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728" r:id="rId5"/>
  </p:sldMasterIdLst>
  <p:notesMasterIdLst>
    <p:notesMasterId r:id="rId54"/>
  </p:notesMasterIdLst>
  <p:sldIdLst>
    <p:sldId id="256" r:id="rId6"/>
    <p:sldId id="257" r:id="rId7"/>
    <p:sldId id="258" r:id="rId8"/>
    <p:sldId id="259" r:id="rId9"/>
    <p:sldId id="260" r:id="rId10"/>
    <p:sldId id="261" r:id="rId11"/>
    <p:sldId id="262" r:id="rId12"/>
    <p:sldId id="266" r:id="rId13"/>
    <p:sldId id="267" r:id="rId14"/>
    <p:sldId id="268" r:id="rId15"/>
    <p:sldId id="269" r:id="rId16"/>
    <p:sldId id="270" r:id="rId17"/>
    <p:sldId id="263" r:id="rId18"/>
    <p:sldId id="264" r:id="rId19"/>
    <p:sldId id="265"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2" r:id="rId51"/>
    <p:sldId id="303" r:id="rId52"/>
    <p:sldId id="301"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97DD64F-B9BE-4285-9E57-0D8C1867333B}">
          <p14:sldIdLst>
            <p14:sldId id="256"/>
            <p14:sldId id="257"/>
            <p14:sldId id="258"/>
            <p14:sldId id="259"/>
            <p14:sldId id="260"/>
            <p14:sldId id="261"/>
            <p14:sldId id="262"/>
            <p14:sldId id="266"/>
            <p14:sldId id="267"/>
            <p14:sldId id="268"/>
            <p14:sldId id="269"/>
            <p14:sldId id="270"/>
            <p14:sldId id="263"/>
            <p14:sldId id="264"/>
            <p14:sldId id="265"/>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Locations" id="{74B0E7D2-CB95-4083-A113-486C635846D8}">
          <p14:sldIdLst>
            <p14:sldId id="297"/>
            <p14:sldId id="298"/>
            <p14:sldId id="299"/>
            <p14:sldId id="300"/>
            <p14:sldId id="302"/>
            <p14:sldId id="303"/>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F2CCFF"/>
    <a:srgbClr val="B5FFB5"/>
    <a:srgbClr val="FFCCCC"/>
    <a:srgbClr val="0000FF"/>
    <a:srgbClr val="BC01FF"/>
    <a:srgbClr val="008A00"/>
    <a:srgbClr val="FF0000"/>
    <a:srgbClr val="E5E5E5"/>
    <a:srgbClr val="4C4C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4660"/>
  </p:normalViewPr>
  <p:slideViewPr>
    <p:cSldViewPr snapToGrid="0">
      <p:cViewPr>
        <p:scale>
          <a:sx n="100" d="100"/>
          <a:sy n="100" d="100"/>
        </p:scale>
        <p:origin x="882"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37249-F1A8-4033-9F77-8407AA2584C7}" type="datetimeFigureOut">
              <a:rPr lang="en-GB" smtClean="0"/>
              <a:t>12/03/2018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CB4D27-8F71-436B-87F3-E7E549914B3C}" type="slidenum">
              <a:rPr lang="en-GB" smtClean="0"/>
              <a:t>‹#›</a:t>
            </a:fld>
            <a:endParaRPr lang="en-GB"/>
          </a:p>
        </p:txBody>
      </p:sp>
    </p:spTree>
    <p:extLst>
      <p:ext uri="{BB962C8B-B14F-4D97-AF65-F5344CB8AC3E}">
        <p14:creationId xmlns:p14="http://schemas.microsoft.com/office/powerpoint/2010/main" val="1379550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1 - Title Slide 1">
    <p:spTree>
      <p:nvGrpSpPr>
        <p:cNvPr id="1" name=""/>
        <p:cNvGrpSpPr/>
        <p:nvPr/>
      </p:nvGrpSpPr>
      <p:grpSpPr>
        <a:xfrm>
          <a:off x="0" y="0"/>
          <a:ext cx="0" cy="0"/>
          <a:chOff x="0" y="0"/>
          <a:chExt cx="0" cy="0"/>
        </a:xfrm>
      </p:grpSpPr>
      <p:sp>
        <p:nvSpPr>
          <p:cNvPr id="11" name="Rectangle 10"/>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sp>
        <p:nvSpPr>
          <p:cNvPr id="15" name="Footer Placeholder 2"/>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7"/>
            <a:ext cx="11473200" cy="877163"/>
          </a:xfrm>
        </p:spPr>
        <p:txBody>
          <a:bodyPr>
            <a:spAutoFit/>
          </a:bodyPr>
          <a:lstStyle>
            <a:lvl1pPr algn="ctr">
              <a:spcBef>
                <a:spcPts val="900"/>
              </a:spcBef>
              <a:defRPr sz="1600" i="1">
                <a:solidFill>
                  <a:schemeClr val="tx1"/>
                </a:solidFill>
              </a:defRPr>
            </a:lvl1pPr>
            <a:lvl2pPr algn="ctr">
              <a:spcBef>
                <a:spcPts val="900"/>
              </a:spcBef>
              <a:defRPr sz="1400"/>
            </a:lvl2pPr>
            <a:lvl3pPr marL="0" indent="0" algn="ctr">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360000"/>
            <a:ext cx="11473200" cy="4201200"/>
          </a:xfrm>
        </p:spPr>
        <p:txBody>
          <a:bodyPr anchor="ctr" anchorCtr="0"/>
          <a:lstStyle>
            <a:lvl1pPr algn="ctr">
              <a:spcBef>
                <a:spcPts val="0"/>
              </a:spcBef>
              <a:spcAft>
                <a:spcPts val="1200"/>
              </a:spcAft>
              <a:defRPr sz="1800" b="0">
                <a:solidFill>
                  <a:schemeClr val="tx1"/>
                </a:solidFill>
              </a:defRPr>
            </a:lvl1pPr>
            <a:lvl2pPr algn="ctr"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6404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2 - Title Slide 2 (Picture Right)">
    <p:spTree>
      <p:nvGrpSpPr>
        <p:cNvPr id="1" name=""/>
        <p:cNvGrpSpPr/>
        <p:nvPr/>
      </p:nvGrpSpPr>
      <p:grpSpPr>
        <a:xfrm>
          <a:off x="0" y="0"/>
          <a:ext cx="0" cy="0"/>
          <a:chOff x="0" y="0"/>
          <a:chExt cx="0" cy="0"/>
        </a:xfrm>
      </p:grpSpPr>
      <p:sp>
        <p:nvSpPr>
          <p:cNvPr id="7" name="Rectangle 6"/>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ooter Placeholder 2">
            <a:extLst>
              <a:ext uri="{FF2B5EF4-FFF2-40B4-BE49-F238E27FC236}">
                <a16:creationId xmlns:a16="http://schemas.microsoft.com/office/drawing/2014/main" id="{29372B88-6575-4E59-88F3-20F327BA9A29}"/>
              </a:ext>
            </a:extLst>
          </p:cNvPr>
          <p:cNvSpPr txBox="1">
            <a:spLocks/>
          </p:cNvSpPr>
          <p:nvPr userDrawn="1"/>
        </p:nvSpPr>
        <p:spPr>
          <a:xfrm>
            <a:off x="3600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
        <p:nvSpPr>
          <p:cNvPr id="14" name="Date Placeholder 1">
            <a:extLst>
              <a:ext uri="{FF2B5EF4-FFF2-40B4-BE49-F238E27FC236}">
                <a16:creationId xmlns:a16="http://schemas.microsoft.com/office/drawing/2014/main" id="{D2C2C2DD-E402-4B22-BFFE-7D7B782A713B}"/>
              </a:ext>
            </a:extLst>
          </p:cNvPr>
          <p:cNvSpPr>
            <a:spLocks noGrp="1"/>
          </p:cNvSpPr>
          <p:nvPr>
            <p:ph type="dt" sz="half" idx="17"/>
          </p:nvPr>
        </p:nvSpPr>
        <p:spPr>
          <a:xfrm>
            <a:off x="360000" y="6339636"/>
            <a:ext cx="1440000" cy="138499"/>
          </a:xfrm>
        </p:spPr>
        <p:txBody>
          <a:bodyPr/>
          <a:lstStyle/>
          <a:p>
            <a:fld id="{4D34D82D-E559-417C-9ABD-22A795AA671C}" type="datetime1">
              <a:rPr lang="en-GB" smtClean="0"/>
              <a:t>12/03/2018</a:t>
            </a:fld>
            <a:endParaRPr lang="en-GB" dirty="0"/>
          </a:p>
        </p:txBody>
      </p:sp>
      <p:sp>
        <p:nvSpPr>
          <p:cNvPr id="15" name="Slide Number Placeholder 2">
            <a:extLst>
              <a:ext uri="{FF2B5EF4-FFF2-40B4-BE49-F238E27FC236}">
                <a16:creationId xmlns:a16="http://schemas.microsoft.com/office/drawing/2014/main" id="{7075B98F-4B69-4258-9286-2C17980331C0}"/>
              </a:ext>
            </a:extLst>
          </p:cNvPr>
          <p:cNvSpPr>
            <a:spLocks noGrp="1"/>
          </p:cNvSpPr>
          <p:nvPr>
            <p:ph type="sldNum" sz="quarter" idx="18"/>
          </p:nvPr>
        </p:nvSpPr>
        <p:spPr>
          <a:xfrm>
            <a:off x="360000" y="6539466"/>
            <a:ext cx="1440000" cy="138499"/>
          </a:xfrm>
        </p:spPr>
        <p:txBody>
          <a:bodyPr/>
          <a:lstStyle/>
          <a:p>
            <a:fld id="{9A49380A-4C34-496D-91D0-A91A9E21C757}" type="slidenum">
              <a:rPr lang="en-GB" smtClean="0"/>
              <a:pPr/>
              <a:t>‹#›</a:t>
            </a:fld>
            <a:endParaRPr lang="en-GB" dirty="0"/>
          </a:p>
        </p:txBody>
      </p:sp>
      <p:cxnSp>
        <p:nvCxnSpPr>
          <p:cNvPr id="11" name="Straight Connector 10"/>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4305600" y="0"/>
            <a:ext cx="7887600" cy="6858000"/>
          </a:xfrm>
          <a:solidFill>
            <a:schemeClr val="bg2"/>
          </a:solidFill>
        </p:spPr>
        <p:txBody>
          <a:bodyPr/>
          <a:lstStyle>
            <a:lvl1pPr>
              <a:defRPr>
                <a:solidFill>
                  <a:schemeClr val="tx1"/>
                </a:solidFill>
              </a:defRPr>
            </a:lvl1pPr>
          </a:lstStyle>
          <a:p>
            <a:r>
              <a:rPr lang="en-US"/>
              <a:t>Click icon to add picture</a:t>
            </a:r>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0" y="359999"/>
            <a:ext cx="1476759" cy="338329"/>
          </a:xfrm>
          <a:prstGeom prst="rect">
            <a:avLst/>
          </a:prstGeom>
        </p:spPr>
      </p:pic>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1058328"/>
            <a:ext cx="3585600" cy="3502872"/>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Tree>
    <p:extLst>
      <p:ext uri="{BB962C8B-B14F-4D97-AF65-F5344CB8AC3E}">
        <p14:creationId xmlns:p14="http://schemas.microsoft.com/office/powerpoint/2010/main" val="246432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3 - Title Slide 3 (Picture Left)">
    <p:spTree>
      <p:nvGrpSpPr>
        <p:cNvPr id="1" name=""/>
        <p:cNvGrpSpPr/>
        <p:nvPr/>
      </p:nvGrpSpPr>
      <p:grpSpPr>
        <a:xfrm>
          <a:off x="0" y="0"/>
          <a:ext cx="0" cy="0"/>
          <a:chOff x="0" y="0"/>
          <a:chExt cx="0" cy="0"/>
        </a:xfrm>
      </p:grpSpPr>
      <p:sp>
        <p:nvSpPr>
          <p:cNvPr id="7" name="Rectangle 6"/>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ooter Placeholder 2">
            <a:extLst>
              <a:ext uri="{FF2B5EF4-FFF2-40B4-BE49-F238E27FC236}">
                <a16:creationId xmlns:a16="http://schemas.microsoft.com/office/drawing/2014/main" id="{6AE38C4F-A853-49BB-80CC-1F25A5CA2C52}"/>
              </a:ext>
            </a:extLst>
          </p:cNvPr>
          <p:cNvSpPr txBox="1">
            <a:spLocks/>
          </p:cNvSpPr>
          <p:nvPr userDrawn="1"/>
        </p:nvSpPr>
        <p:spPr>
          <a:xfrm>
            <a:off x="8245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
        <p:nvSpPr>
          <p:cNvPr id="16" name="Date Placeholder 1">
            <a:extLst>
              <a:ext uri="{FF2B5EF4-FFF2-40B4-BE49-F238E27FC236}">
                <a16:creationId xmlns:a16="http://schemas.microsoft.com/office/drawing/2014/main" id="{E3AEDAF2-3E0E-4F3A-9B44-E293B4B8E661}"/>
              </a:ext>
            </a:extLst>
          </p:cNvPr>
          <p:cNvSpPr>
            <a:spLocks noGrp="1"/>
          </p:cNvSpPr>
          <p:nvPr>
            <p:ph type="dt" sz="half" idx="17"/>
          </p:nvPr>
        </p:nvSpPr>
        <p:spPr>
          <a:xfrm>
            <a:off x="8245200" y="6339636"/>
            <a:ext cx="1440000" cy="138499"/>
          </a:xfrm>
        </p:spPr>
        <p:txBody>
          <a:bodyPr/>
          <a:lstStyle/>
          <a:p>
            <a:fld id="{4D34D82D-E559-417C-9ABD-22A795AA671C}" type="datetime1">
              <a:rPr lang="en-GB" smtClean="0"/>
              <a:t>12/03/2018</a:t>
            </a:fld>
            <a:endParaRPr lang="en-GB" dirty="0"/>
          </a:p>
        </p:txBody>
      </p:sp>
      <p:sp>
        <p:nvSpPr>
          <p:cNvPr id="18" name="Slide Number Placeholder 2">
            <a:extLst>
              <a:ext uri="{FF2B5EF4-FFF2-40B4-BE49-F238E27FC236}">
                <a16:creationId xmlns:a16="http://schemas.microsoft.com/office/drawing/2014/main" id="{CFE753A6-6936-4947-BC90-54AE8E144FC9}"/>
              </a:ext>
            </a:extLst>
          </p:cNvPr>
          <p:cNvSpPr>
            <a:spLocks noGrp="1"/>
          </p:cNvSpPr>
          <p:nvPr>
            <p:ph type="sldNum" sz="quarter" idx="18"/>
          </p:nvPr>
        </p:nvSpPr>
        <p:spPr>
          <a:xfrm>
            <a:off x="8245200" y="6539466"/>
            <a:ext cx="1440000" cy="138499"/>
          </a:xfrm>
        </p:spPr>
        <p:txBody>
          <a:bodyPr/>
          <a:lstStyle/>
          <a:p>
            <a:fld id="{9A49380A-4C34-496D-91D0-A91A9E21C757}" type="slidenum">
              <a:rPr lang="en-GB" smtClean="0"/>
              <a:pPr/>
              <a:t>‹#›</a:t>
            </a:fld>
            <a:endParaRPr lang="en-GB"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4041" y="359999"/>
            <a:ext cx="1476759" cy="338329"/>
          </a:xfrm>
          <a:prstGeom prst="rect">
            <a:avLst/>
          </a:prstGeom>
        </p:spPr>
      </p:pic>
      <p:sp>
        <p:nvSpPr>
          <p:cNvPr id="17" name="Text Placeholder 16"/>
          <p:cNvSpPr>
            <a:spLocks noGrp="1"/>
          </p:cNvSpPr>
          <p:nvPr>
            <p:ph type="body" sz="quarter" idx="15" hasCustomPrompt="1"/>
          </p:nvPr>
        </p:nvSpPr>
        <p:spPr>
          <a:xfrm>
            <a:off x="82452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8247600" y="1058328"/>
            <a:ext cx="3585600" cy="3502872"/>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cxnSp>
        <p:nvCxnSpPr>
          <p:cNvPr id="12" name="Straight Connector 11"/>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0" y="0"/>
            <a:ext cx="7887600" cy="6858000"/>
          </a:xfrm>
          <a:solidFill>
            <a:schemeClr val="bg2"/>
          </a:solidFill>
        </p:spPr>
        <p:txBody>
          <a:bodyPr/>
          <a:lstStyle>
            <a:lvl1pPr>
              <a:defRPr>
                <a:solidFill>
                  <a:schemeClr val="tx1"/>
                </a:solidFill>
              </a:defRPr>
            </a:lvl1pPr>
          </a:lstStyle>
          <a:p>
            <a:r>
              <a:rPr lang="en-US"/>
              <a:t>Click icon to add picture</a:t>
            </a:r>
            <a:endParaRPr lang="en-GB" dirty="0"/>
          </a:p>
        </p:txBody>
      </p:sp>
    </p:spTree>
    <p:extLst>
      <p:ext uri="{BB962C8B-B14F-4D97-AF65-F5344CB8AC3E}">
        <p14:creationId xmlns:p14="http://schemas.microsoft.com/office/powerpoint/2010/main" val="110051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4 - Title Slide 4 (Picture Right)">
    <p:spTree>
      <p:nvGrpSpPr>
        <p:cNvPr id="1" name=""/>
        <p:cNvGrpSpPr/>
        <p:nvPr/>
      </p:nvGrpSpPr>
      <p:grpSpPr>
        <a:xfrm>
          <a:off x="0" y="0"/>
          <a:ext cx="0" cy="0"/>
          <a:chOff x="0" y="0"/>
          <a:chExt cx="0" cy="0"/>
        </a:xfrm>
      </p:grpSpPr>
      <p:sp>
        <p:nvSpPr>
          <p:cNvPr id="12" name="Rectangle 11"/>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4305600" y="360000"/>
            <a:ext cx="7527600" cy="54396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360000" y="360000"/>
            <a:ext cx="3585600" cy="4201200"/>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
        <p:nvSpPr>
          <p:cNvPr id="16" name="Footer Placeholder 2">
            <a:extLst>
              <a:ext uri="{FF2B5EF4-FFF2-40B4-BE49-F238E27FC236}">
                <a16:creationId xmlns:a16="http://schemas.microsoft.com/office/drawing/2014/main" id="{FEE3C59D-5E30-4C12-9204-52F51446F481}"/>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3354345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5 - Title Slide 5 (Picture Left)">
    <p:spTree>
      <p:nvGrpSpPr>
        <p:cNvPr id="1" name=""/>
        <p:cNvGrpSpPr/>
        <p:nvPr/>
      </p:nvGrpSpPr>
      <p:grpSpPr>
        <a:xfrm>
          <a:off x="0" y="0"/>
          <a:ext cx="0" cy="0"/>
          <a:chOff x="0" y="0"/>
          <a:chExt cx="0" cy="0"/>
        </a:xfrm>
      </p:grpSpPr>
      <p:sp>
        <p:nvSpPr>
          <p:cNvPr id="16" name="Rectangle 15"/>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360000" y="360000"/>
            <a:ext cx="7527600" cy="54396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7" name="Text Placeholder 16"/>
          <p:cNvSpPr>
            <a:spLocks noGrp="1"/>
          </p:cNvSpPr>
          <p:nvPr>
            <p:ph type="body" sz="quarter" idx="15" hasCustomPrompt="1"/>
          </p:nvPr>
        </p:nvSpPr>
        <p:spPr>
          <a:xfrm>
            <a:off x="82476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8247600" y="360000"/>
            <a:ext cx="3585600" cy="4201200"/>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
        <p:nvSpPr>
          <p:cNvPr id="12" name="Footer Placeholder 2">
            <a:extLst>
              <a:ext uri="{FF2B5EF4-FFF2-40B4-BE49-F238E27FC236}">
                <a16:creationId xmlns:a16="http://schemas.microsoft.com/office/drawing/2014/main" id="{5F3C02A4-687C-4B69-9234-1694D8B00238}"/>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2097359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6 - Title Slide 6 (Video Right)">
    <p:spTree>
      <p:nvGrpSpPr>
        <p:cNvPr id="1" name=""/>
        <p:cNvGrpSpPr/>
        <p:nvPr/>
      </p:nvGrpSpPr>
      <p:grpSpPr>
        <a:xfrm>
          <a:off x="0" y="0"/>
          <a:ext cx="0" cy="0"/>
          <a:chOff x="0" y="0"/>
          <a:chExt cx="0" cy="0"/>
        </a:xfrm>
      </p:grpSpPr>
      <p:sp>
        <p:nvSpPr>
          <p:cNvPr id="12" name="Rectangle 11"/>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8" name="Media Placeholder 5"/>
          <p:cNvSpPr>
            <a:spLocks noGrp="1"/>
          </p:cNvSpPr>
          <p:nvPr>
            <p:ph type="media" sz="quarter" idx="13"/>
          </p:nvPr>
        </p:nvSpPr>
        <p:spPr>
          <a:xfrm>
            <a:off x="4305600" y="1363262"/>
            <a:ext cx="7887600" cy="4436338"/>
          </a:xfrm>
          <a:solidFill>
            <a:schemeClr val="tx2"/>
          </a:solidFill>
        </p:spPr>
        <p:txBody>
          <a:bodyPr/>
          <a:lstStyle>
            <a:lvl1pPr>
              <a:defRPr>
                <a:solidFill>
                  <a:schemeClr val="bg1"/>
                </a:solidFill>
              </a:defRPr>
            </a:lvl1pPr>
          </a:lstStyle>
          <a:p>
            <a:r>
              <a:rPr lang="en-US"/>
              <a:t>Click icon to add media</a:t>
            </a:r>
            <a:endParaRPr lang="en-GB" dirty="0"/>
          </a:p>
        </p:txBody>
      </p:sp>
      <p:sp>
        <p:nvSpPr>
          <p:cNvPr id="13" name="Text Placeholder 6"/>
          <p:cNvSpPr>
            <a:spLocks noGrp="1"/>
          </p:cNvSpPr>
          <p:nvPr>
            <p:ph type="body" sz="quarter" idx="16" hasCustomPrompt="1"/>
          </p:nvPr>
        </p:nvSpPr>
        <p:spPr>
          <a:xfrm>
            <a:off x="360000" y="1363262"/>
            <a:ext cx="3585600" cy="3197938"/>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
        <p:nvSpPr>
          <p:cNvPr id="11" name="Footer Placeholder 2">
            <a:extLst>
              <a:ext uri="{FF2B5EF4-FFF2-40B4-BE49-F238E27FC236}">
                <a16:creationId xmlns:a16="http://schemas.microsoft.com/office/drawing/2014/main" id="{73B8B360-A8EB-430E-BF43-F7DE0A5ED948}"/>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3814200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7 - Title Slide 7 (Video Left)">
    <p:spTree>
      <p:nvGrpSpPr>
        <p:cNvPr id="1" name=""/>
        <p:cNvGrpSpPr/>
        <p:nvPr/>
      </p:nvGrpSpPr>
      <p:grpSpPr>
        <a:xfrm>
          <a:off x="0" y="0"/>
          <a:ext cx="0" cy="0"/>
          <a:chOff x="0" y="0"/>
          <a:chExt cx="0" cy="0"/>
        </a:xfrm>
      </p:grpSpPr>
      <p:sp>
        <p:nvSpPr>
          <p:cNvPr id="12" name="Rectangle 11"/>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82476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8" name="Media Placeholder 5"/>
          <p:cNvSpPr>
            <a:spLocks noGrp="1"/>
          </p:cNvSpPr>
          <p:nvPr>
            <p:ph type="media" sz="quarter" idx="13"/>
          </p:nvPr>
        </p:nvSpPr>
        <p:spPr>
          <a:xfrm>
            <a:off x="0" y="1363262"/>
            <a:ext cx="7887600" cy="4436338"/>
          </a:xfrm>
          <a:solidFill>
            <a:schemeClr val="tx2"/>
          </a:solidFill>
        </p:spPr>
        <p:txBody>
          <a:bodyPr/>
          <a:lstStyle>
            <a:lvl1pPr>
              <a:defRPr>
                <a:solidFill>
                  <a:schemeClr val="bg1"/>
                </a:solidFill>
              </a:defRPr>
            </a:lvl1pPr>
          </a:lstStyle>
          <a:p>
            <a:r>
              <a:rPr lang="en-US"/>
              <a:t>Click icon to add media</a:t>
            </a:r>
            <a:endParaRPr lang="en-GB" dirty="0"/>
          </a:p>
        </p:txBody>
      </p:sp>
      <p:sp>
        <p:nvSpPr>
          <p:cNvPr id="13" name="Text Placeholder 6"/>
          <p:cNvSpPr>
            <a:spLocks noGrp="1"/>
          </p:cNvSpPr>
          <p:nvPr>
            <p:ph type="body" sz="quarter" idx="16" hasCustomPrompt="1"/>
          </p:nvPr>
        </p:nvSpPr>
        <p:spPr>
          <a:xfrm>
            <a:off x="8247600" y="1363262"/>
            <a:ext cx="3585600" cy="3197938"/>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
        <p:nvSpPr>
          <p:cNvPr id="11" name="Footer Placeholder 2">
            <a:extLst>
              <a:ext uri="{FF2B5EF4-FFF2-40B4-BE49-F238E27FC236}">
                <a16:creationId xmlns:a16="http://schemas.microsoft.com/office/drawing/2014/main" id="{5E9A4DFC-AB90-4FD0-BE12-E08E5057451F}"/>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181382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8 - Title Slide 8">
    <p:spTree>
      <p:nvGrpSpPr>
        <p:cNvPr id="1" name=""/>
        <p:cNvGrpSpPr/>
        <p:nvPr/>
      </p:nvGrpSpPr>
      <p:grpSpPr>
        <a:xfrm>
          <a:off x="0" y="0"/>
          <a:ext cx="0" cy="0"/>
          <a:chOff x="0" y="0"/>
          <a:chExt cx="0" cy="0"/>
        </a:xfrm>
      </p:grpSpPr>
      <p:sp>
        <p:nvSpPr>
          <p:cNvPr id="11" name="Rectangle 10"/>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360000"/>
            <a:ext cx="3585600" cy="4201200"/>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
        <p:nvSpPr>
          <p:cNvPr id="10" name="Footer Placeholder 2">
            <a:extLst>
              <a:ext uri="{FF2B5EF4-FFF2-40B4-BE49-F238E27FC236}">
                <a16:creationId xmlns:a16="http://schemas.microsoft.com/office/drawing/2014/main" id="{3ED2FF91-94E9-4D18-A804-44F7A56F04A9}"/>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129900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9 - Title Slide 9">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6159600"/>
            <a:ext cx="12193200" cy="69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sp>
        <p:nvSpPr>
          <p:cNvPr id="3" name="Rectangle 2"/>
          <p:cNvSpPr/>
          <p:nvPr userDrawn="1"/>
        </p:nvSpPr>
        <p:spPr>
          <a:xfrm>
            <a:off x="0" y="0"/>
            <a:ext cx="3945600" cy="6159599"/>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6"/>
            <a:ext cx="3225600" cy="877163"/>
          </a:xfrm>
        </p:spPr>
        <p:txBody>
          <a:bodyPr>
            <a:spAutoFit/>
          </a:bodyPr>
          <a:lstStyle>
            <a:lvl1pPr>
              <a:spcBef>
                <a:spcPts val="900"/>
              </a:spcBef>
              <a:defRPr sz="1600" i="1">
                <a:solidFill>
                  <a:schemeClr val="accent1"/>
                </a:solidFill>
              </a:defRPr>
            </a:lvl1pPr>
            <a:lvl2pPr>
              <a:spcBef>
                <a:spcPts val="900"/>
              </a:spcBef>
              <a:defRPr sz="1400">
                <a:solidFill>
                  <a:schemeClr val="accent1"/>
                </a:solidFill>
              </a:defRPr>
            </a:lvl2pPr>
            <a:lvl3pPr marL="0" indent="0">
              <a:spcBef>
                <a:spcPts val="900"/>
              </a:spcBef>
              <a:buNone/>
              <a:defRPr sz="1200">
                <a:solidFill>
                  <a:schemeClr val="accent1"/>
                </a:solidFill>
              </a:defRPr>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360000"/>
            <a:ext cx="3225600" cy="4202435"/>
          </a:xfrm>
        </p:spPr>
        <p:txBody>
          <a:bodyPr anchor="b" anchorCtr="0"/>
          <a:lstStyle>
            <a:lvl1pPr>
              <a:spcBef>
                <a:spcPts val="0"/>
              </a:spcBef>
              <a:spcAft>
                <a:spcPts val="1200"/>
              </a:spcAft>
              <a:defRPr sz="1800" b="0">
                <a:solidFill>
                  <a:schemeClr val="accent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
        <p:nvSpPr>
          <p:cNvPr id="14" name="Footer Placeholder 2">
            <a:extLst>
              <a:ext uri="{FF2B5EF4-FFF2-40B4-BE49-F238E27FC236}">
                <a16:creationId xmlns:a16="http://schemas.microsoft.com/office/drawing/2014/main" id="{CC784208-515D-4306-9B09-2CF327A6BCBA}"/>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512924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C10 - 1 Column">
    <p:spTree>
      <p:nvGrpSpPr>
        <p:cNvPr id="1" name=""/>
        <p:cNvGrpSpPr/>
        <p:nvPr/>
      </p:nvGrpSpPr>
      <p:grpSpPr>
        <a:xfrm>
          <a:off x="0" y="0"/>
          <a:ext cx="0" cy="0"/>
          <a:chOff x="0" y="0"/>
          <a:chExt cx="0" cy="0"/>
        </a:xfrm>
      </p:grpSpPr>
      <p:sp>
        <p:nvSpPr>
          <p:cNvPr id="12" name="Rectangle 11"/>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8" name="Straight Connector 7"/>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p:txBody>
          <a:bodyPr/>
          <a:lstStyle>
            <a:lvl1pPr>
              <a:defRPr/>
            </a:lvl1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10" name="Date Placeholder 9"/>
          <p:cNvSpPr>
            <a:spLocks noGrp="1"/>
          </p:cNvSpPr>
          <p:nvPr>
            <p:ph type="dt" sz="half" idx="10"/>
          </p:nvPr>
        </p:nvSpPr>
        <p:spPr/>
        <p:txBody>
          <a:bodyPr/>
          <a:lstStyle/>
          <a:p>
            <a:fld id="{4D34D82D-E559-417C-9ABD-22A795AA671C}" type="datetime1">
              <a:rPr lang="en-GB" smtClean="0"/>
              <a:t>12/03/2018</a:t>
            </a:fld>
            <a:endParaRPr lang="en-GB" dirty="0"/>
          </a:p>
        </p:txBody>
      </p:sp>
      <p:sp>
        <p:nvSpPr>
          <p:cNvPr id="11" name="Slide Number Placeholder 10"/>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
        <p:nvSpPr>
          <p:cNvPr id="14" name="Footer Placeholder 2">
            <a:extLst>
              <a:ext uri="{FF2B5EF4-FFF2-40B4-BE49-F238E27FC236}">
                <a16:creationId xmlns:a16="http://schemas.microsoft.com/office/drawing/2014/main" id="{57EFB0A0-EBC7-4DC7-823D-DC821FE236F4}"/>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401057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11 - 2 Column">
    <p:spTree>
      <p:nvGrpSpPr>
        <p:cNvPr id="1" name=""/>
        <p:cNvGrpSpPr/>
        <p:nvPr/>
      </p:nvGrpSpPr>
      <p:grpSpPr>
        <a:xfrm>
          <a:off x="0" y="0"/>
          <a:ext cx="0" cy="0"/>
          <a:chOff x="0" y="0"/>
          <a:chExt cx="0" cy="0"/>
        </a:xfrm>
      </p:grpSpPr>
      <p:sp>
        <p:nvSpPr>
          <p:cNvPr id="13" name="Rectangle 12"/>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359999" y="1476000"/>
            <a:ext cx="5558400"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9" name="Content Placeholder 8"/>
          <p:cNvSpPr>
            <a:spLocks noGrp="1"/>
          </p:cNvSpPr>
          <p:nvPr>
            <p:ph sz="quarter" idx="13" hasCustomPrompt="1"/>
          </p:nvPr>
        </p:nvSpPr>
        <p:spPr>
          <a:xfrm>
            <a:off x="6276000" y="1476000"/>
            <a:ext cx="5557199"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7" name="Date Placeholder 6"/>
          <p:cNvSpPr>
            <a:spLocks noGrp="1"/>
          </p:cNvSpPr>
          <p:nvPr>
            <p:ph type="dt" sz="half" idx="14"/>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15"/>
          </p:nvPr>
        </p:nvSpPr>
        <p:spPr/>
        <p:txBody>
          <a:bodyPr/>
          <a:lstStyle>
            <a:lvl1pPr>
              <a:defRPr/>
            </a:lvl1pPr>
          </a:lstStyle>
          <a:p>
            <a:fld id="{9A49380A-4C34-496D-91D0-A91A9E21C757}" type="slidenum">
              <a:rPr lang="en-GB" smtClean="0"/>
              <a:pPr/>
              <a:t>‹#›</a:t>
            </a:fld>
            <a:endParaRPr lang="en-GB" dirty="0"/>
          </a:p>
        </p:txBody>
      </p:sp>
      <p:sp>
        <p:nvSpPr>
          <p:cNvPr id="11" name="Footer Placeholder 2">
            <a:extLst>
              <a:ext uri="{FF2B5EF4-FFF2-40B4-BE49-F238E27FC236}">
                <a16:creationId xmlns:a16="http://schemas.microsoft.com/office/drawing/2014/main" id="{6C035BB2-FA96-4197-9F57-B715C24852BE}"/>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2174843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12 - 1/3rd - 2/3rd">
    <p:spTree>
      <p:nvGrpSpPr>
        <p:cNvPr id="1" name=""/>
        <p:cNvGrpSpPr/>
        <p:nvPr/>
      </p:nvGrpSpPr>
      <p:grpSpPr>
        <a:xfrm>
          <a:off x="0" y="0"/>
          <a:ext cx="0" cy="0"/>
          <a:chOff x="0" y="0"/>
          <a:chExt cx="0" cy="0"/>
        </a:xfrm>
      </p:grpSpPr>
      <p:sp>
        <p:nvSpPr>
          <p:cNvPr id="13" name="Rectangle 12"/>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359999" y="1476000"/>
            <a:ext cx="3584000"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9" name="Content Placeholder 8"/>
          <p:cNvSpPr>
            <a:spLocks noGrp="1"/>
          </p:cNvSpPr>
          <p:nvPr>
            <p:ph sz="quarter" idx="13" hasCustomPrompt="1"/>
          </p:nvPr>
        </p:nvSpPr>
        <p:spPr>
          <a:xfrm>
            <a:off x="4304000" y="1476000"/>
            <a:ext cx="7529199"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7" name="Date Placeholder 6"/>
          <p:cNvSpPr>
            <a:spLocks noGrp="1"/>
          </p:cNvSpPr>
          <p:nvPr>
            <p:ph type="dt" sz="half" idx="14"/>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15"/>
          </p:nvPr>
        </p:nvSpPr>
        <p:spPr/>
        <p:txBody>
          <a:bodyPr/>
          <a:lstStyle>
            <a:lvl1pPr>
              <a:defRPr/>
            </a:lvl1pPr>
          </a:lstStyle>
          <a:p>
            <a:fld id="{9A49380A-4C34-496D-91D0-A91A9E21C757}" type="slidenum">
              <a:rPr lang="en-GB" smtClean="0"/>
              <a:pPr/>
              <a:t>‹#›</a:t>
            </a:fld>
            <a:endParaRPr lang="en-GB" dirty="0"/>
          </a:p>
        </p:txBody>
      </p:sp>
      <p:sp>
        <p:nvSpPr>
          <p:cNvPr id="11" name="Footer Placeholder 2">
            <a:extLst>
              <a:ext uri="{FF2B5EF4-FFF2-40B4-BE49-F238E27FC236}">
                <a16:creationId xmlns:a16="http://schemas.microsoft.com/office/drawing/2014/main" id="{571989A3-53A7-4082-AB65-6EDFAC223305}"/>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108139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13 - 2/3rd - 1/3rd">
    <p:spTree>
      <p:nvGrpSpPr>
        <p:cNvPr id="1" name=""/>
        <p:cNvGrpSpPr/>
        <p:nvPr/>
      </p:nvGrpSpPr>
      <p:grpSpPr>
        <a:xfrm>
          <a:off x="0" y="0"/>
          <a:ext cx="0" cy="0"/>
          <a:chOff x="0" y="0"/>
          <a:chExt cx="0" cy="0"/>
        </a:xfrm>
      </p:grpSpPr>
      <p:sp>
        <p:nvSpPr>
          <p:cNvPr id="13" name="Rectangle 12"/>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359999" y="1476000"/>
            <a:ext cx="7528000"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9" name="Content Placeholder 8"/>
          <p:cNvSpPr>
            <a:spLocks noGrp="1"/>
          </p:cNvSpPr>
          <p:nvPr>
            <p:ph sz="quarter" idx="13" hasCustomPrompt="1"/>
          </p:nvPr>
        </p:nvSpPr>
        <p:spPr>
          <a:xfrm>
            <a:off x="8248000" y="1476000"/>
            <a:ext cx="3585199"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7" name="Date Placeholder 6"/>
          <p:cNvSpPr>
            <a:spLocks noGrp="1"/>
          </p:cNvSpPr>
          <p:nvPr>
            <p:ph type="dt" sz="half" idx="14"/>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15"/>
          </p:nvPr>
        </p:nvSpPr>
        <p:spPr/>
        <p:txBody>
          <a:bodyPr/>
          <a:lstStyle>
            <a:lvl1pPr>
              <a:defRPr/>
            </a:lvl1pPr>
          </a:lstStyle>
          <a:p>
            <a:fld id="{9A49380A-4C34-496D-91D0-A91A9E21C757}" type="slidenum">
              <a:rPr lang="en-GB" smtClean="0"/>
              <a:pPr/>
              <a:t>‹#›</a:t>
            </a:fld>
            <a:endParaRPr lang="en-GB" dirty="0"/>
          </a:p>
        </p:txBody>
      </p:sp>
      <p:sp>
        <p:nvSpPr>
          <p:cNvPr id="11" name="Footer Placeholder 2">
            <a:extLst>
              <a:ext uri="{FF2B5EF4-FFF2-40B4-BE49-F238E27FC236}">
                <a16:creationId xmlns:a16="http://schemas.microsoft.com/office/drawing/2014/main" id="{FE2DF731-03AF-43FF-9E90-C08100D1CA7F}"/>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3401358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14 - Video (Full Screen)">
    <p:spTree>
      <p:nvGrpSpPr>
        <p:cNvPr id="1" name=""/>
        <p:cNvGrpSpPr/>
        <p:nvPr/>
      </p:nvGrpSpPr>
      <p:grpSpPr>
        <a:xfrm>
          <a:off x="0" y="0"/>
          <a:ext cx="0" cy="0"/>
          <a:chOff x="0" y="0"/>
          <a:chExt cx="0" cy="0"/>
        </a:xfrm>
      </p:grpSpPr>
      <p:sp>
        <p:nvSpPr>
          <p:cNvPr id="3" name="Date Placeholder 1">
            <a:extLst>
              <a:ext uri="{FF2B5EF4-FFF2-40B4-BE49-F238E27FC236}">
                <a16:creationId xmlns:a16="http://schemas.microsoft.com/office/drawing/2014/main" id="{92385494-343B-454B-8B8B-8057241ABB21}"/>
              </a:ext>
            </a:extLst>
          </p:cNvPr>
          <p:cNvSpPr>
            <a:spLocks noGrp="1"/>
          </p:cNvSpPr>
          <p:nvPr>
            <p:ph type="dt" sz="half" idx="17"/>
          </p:nvPr>
        </p:nvSpPr>
        <p:spPr>
          <a:xfrm>
            <a:off x="360000" y="6339636"/>
            <a:ext cx="1440000" cy="138499"/>
          </a:xfrm>
        </p:spPr>
        <p:txBody>
          <a:bodyPr/>
          <a:lstStyle/>
          <a:p>
            <a:fld id="{4D34D82D-E559-417C-9ABD-22A795AA671C}" type="datetime1">
              <a:rPr lang="en-GB" smtClean="0"/>
              <a:t>12/03/2018</a:t>
            </a:fld>
            <a:endParaRPr lang="en-GB" dirty="0"/>
          </a:p>
        </p:txBody>
      </p:sp>
      <p:sp>
        <p:nvSpPr>
          <p:cNvPr id="4" name="Slide Number Placeholder 2">
            <a:extLst>
              <a:ext uri="{FF2B5EF4-FFF2-40B4-BE49-F238E27FC236}">
                <a16:creationId xmlns:a16="http://schemas.microsoft.com/office/drawing/2014/main" id="{3A71929E-AAA7-4F30-B4FA-6DBF534AD384}"/>
              </a:ext>
            </a:extLst>
          </p:cNvPr>
          <p:cNvSpPr>
            <a:spLocks noGrp="1"/>
          </p:cNvSpPr>
          <p:nvPr>
            <p:ph type="sldNum" sz="quarter" idx="18"/>
          </p:nvPr>
        </p:nvSpPr>
        <p:spPr>
          <a:xfrm>
            <a:off x="360000" y="6539466"/>
            <a:ext cx="1440000" cy="138499"/>
          </a:xfrm>
        </p:spPr>
        <p:txBody>
          <a:bodyPr/>
          <a:lstStyle/>
          <a:p>
            <a:r>
              <a:rPr lang="en-GB"/>
              <a:t>Slide </a:t>
            </a:r>
            <a:fld id="{9A49380A-4C34-496D-91D0-A91A9E21C757}" type="slidenum">
              <a:rPr lang="en-GB" smtClean="0"/>
              <a:pPr/>
              <a:t>‹#›</a:t>
            </a:fld>
            <a:endParaRPr lang="en-GB" dirty="0"/>
          </a:p>
        </p:txBody>
      </p:sp>
      <p:sp>
        <p:nvSpPr>
          <p:cNvPr id="6" name="Media Placeholder 5"/>
          <p:cNvSpPr>
            <a:spLocks noGrp="1"/>
          </p:cNvSpPr>
          <p:nvPr>
            <p:ph type="media" sz="quarter" idx="13"/>
          </p:nvPr>
        </p:nvSpPr>
        <p:spPr>
          <a:xfrm>
            <a:off x="0" y="0"/>
            <a:ext cx="12193200" cy="6858000"/>
          </a:xfrm>
          <a:solidFill>
            <a:schemeClr val="tx2"/>
          </a:solidFill>
        </p:spPr>
        <p:txBody>
          <a:bodyPr/>
          <a:lstStyle>
            <a:lvl1pPr>
              <a:defRPr>
                <a:solidFill>
                  <a:schemeClr val="bg1"/>
                </a:solidFill>
              </a:defRPr>
            </a:lvl1pPr>
          </a:lstStyle>
          <a:p>
            <a:r>
              <a:rPr lang="en-US"/>
              <a:t>Click icon to add media</a:t>
            </a:r>
            <a:endParaRPr lang="en-GB" dirty="0"/>
          </a:p>
        </p:txBody>
      </p:sp>
    </p:spTree>
    <p:extLst>
      <p:ext uri="{BB962C8B-B14F-4D97-AF65-F5344CB8AC3E}">
        <p14:creationId xmlns:p14="http://schemas.microsoft.com/office/powerpoint/2010/main" val="83135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15 - Full Bleed Picture with Caption 1">
    <p:bg>
      <p:bgPr>
        <a:solidFill>
          <a:schemeClr val="bg2"/>
        </a:solidFill>
        <a:effectLst/>
      </p:bgPr>
    </p:bg>
    <p:spTree>
      <p:nvGrpSpPr>
        <p:cNvPr id="1" name=""/>
        <p:cNvGrpSpPr/>
        <p:nvPr/>
      </p:nvGrpSpPr>
      <p:grpSpPr>
        <a:xfrm>
          <a:off x="0" y="0"/>
          <a:ext cx="0" cy="0"/>
          <a:chOff x="0" y="0"/>
          <a:chExt cx="0" cy="0"/>
        </a:xfrm>
      </p:grpSpPr>
      <p:sp>
        <p:nvSpPr>
          <p:cNvPr id="8" name="Rectangle 7"/>
          <p:cNvSpPr/>
          <p:nvPr userDrawn="1"/>
        </p:nvSpPr>
        <p:spPr>
          <a:xfrm>
            <a:off x="0" y="6159600"/>
            <a:ext cx="12193200" cy="69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sp>
        <p:nvSpPr>
          <p:cNvPr id="2" name="Title 1"/>
          <p:cNvSpPr>
            <a:spLocks noGrp="1"/>
          </p:cNvSpPr>
          <p:nvPr>
            <p:ph type="ctrTitle"/>
          </p:nvPr>
        </p:nvSpPr>
        <p:spPr>
          <a:xfrm>
            <a:off x="-1200" y="-1"/>
            <a:ext cx="3946800" cy="6159599"/>
          </a:xfrm>
        </p:spPr>
        <p:txBody>
          <a:bodyPr lIns="360000" tIns="360000" rIns="360000" bIns="360000" anchor="b">
            <a:noAutofit/>
          </a:bodyPr>
          <a:lstStyle>
            <a:lvl1pPr algn="l">
              <a:defRPr sz="2800">
                <a:solidFill>
                  <a:schemeClr val="bg1"/>
                </a:solidFill>
                <a:effectLst>
                  <a:outerShdw blurRad="38100" dist="38100" dir="2700000" algn="tl">
                    <a:schemeClr val="tx1">
                      <a:alpha val="43000"/>
                    </a:schemeClr>
                  </a:outerShdw>
                </a:effectLst>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
        <p:nvSpPr>
          <p:cNvPr id="10" name="Footer Placeholder 2">
            <a:extLst>
              <a:ext uri="{FF2B5EF4-FFF2-40B4-BE49-F238E27FC236}">
                <a16:creationId xmlns:a16="http://schemas.microsoft.com/office/drawing/2014/main" id="{F93C3BE3-2954-4E74-B186-BFFE8A10E415}"/>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265136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16 - Full Bleed Picture with Caption 2">
    <p:bg>
      <p:bgPr>
        <a:solidFill>
          <a:schemeClr val="bg2"/>
        </a:solidFill>
        <a:effectLst/>
      </p:bgPr>
    </p:bg>
    <p:spTree>
      <p:nvGrpSpPr>
        <p:cNvPr id="1" name=""/>
        <p:cNvGrpSpPr/>
        <p:nvPr/>
      </p:nvGrpSpPr>
      <p:grpSpPr>
        <a:xfrm>
          <a:off x="0" y="0"/>
          <a:ext cx="0" cy="0"/>
          <a:chOff x="0" y="0"/>
          <a:chExt cx="0" cy="0"/>
        </a:xfrm>
      </p:grpSpPr>
      <p:sp>
        <p:nvSpPr>
          <p:cNvPr id="8" name="Rectangle 7"/>
          <p:cNvSpPr/>
          <p:nvPr userDrawn="1"/>
        </p:nvSpPr>
        <p:spPr>
          <a:xfrm>
            <a:off x="0" y="6159600"/>
            <a:ext cx="12193200" cy="69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sp>
        <p:nvSpPr>
          <p:cNvPr id="2" name="Title 1"/>
          <p:cNvSpPr>
            <a:spLocks noGrp="1"/>
          </p:cNvSpPr>
          <p:nvPr>
            <p:ph type="ctrTitle"/>
          </p:nvPr>
        </p:nvSpPr>
        <p:spPr>
          <a:xfrm>
            <a:off x="-1200" y="-1"/>
            <a:ext cx="3946800" cy="6159599"/>
          </a:xfrm>
          <a:solidFill>
            <a:schemeClr val="tx1">
              <a:alpha val="35000"/>
            </a:schemeClr>
          </a:solidFill>
        </p:spPr>
        <p:txBody>
          <a:bodyPr lIns="360000" tIns="360000" rIns="360000" bIns="360000" anchor="b">
            <a:noAutofit/>
          </a:bodyPr>
          <a:lstStyle>
            <a:lvl1pPr algn="l">
              <a:defRPr sz="2800">
                <a:solidFill>
                  <a:schemeClr val="bg1"/>
                </a:solidFill>
                <a:effectLst>
                  <a:outerShdw blurRad="38100" dist="38100" dir="2700000" algn="tl">
                    <a:schemeClr val="tx1">
                      <a:alpha val="43000"/>
                    </a:schemeClr>
                  </a:outerShdw>
                </a:effectLst>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
        <p:nvSpPr>
          <p:cNvPr id="10" name="Footer Placeholder 2">
            <a:extLst>
              <a:ext uri="{FF2B5EF4-FFF2-40B4-BE49-F238E27FC236}">
                <a16:creationId xmlns:a16="http://schemas.microsoft.com/office/drawing/2014/main" id="{F6A846FF-97B3-44B2-B2EA-EF66FCB4F620}"/>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2297805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17 - Steps/Stages">
    <p:spTree>
      <p:nvGrpSpPr>
        <p:cNvPr id="1" name=""/>
        <p:cNvGrpSpPr/>
        <p:nvPr/>
      </p:nvGrpSpPr>
      <p:grpSpPr>
        <a:xfrm>
          <a:off x="0" y="0"/>
          <a:ext cx="0" cy="0"/>
          <a:chOff x="0" y="0"/>
          <a:chExt cx="0" cy="0"/>
        </a:xfrm>
      </p:grpSpPr>
      <p:sp>
        <p:nvSpPr>
          <p:cNvPr id="14" name="Rectangle 13"/>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16" name="Picture Placeholder 15"/>
          <p:cNvSpPr>
            <a:spLocks noGrp="1"/>
          </p:cNvSpPr>
          <p:nvPr>
            <p:ph type="pic" sz="quarter" idx="14"/>
          </p:nvPr>
        </p:nvSpPr>
        <p:spPr>
          <a:xfrm>
            <a:off x="720799" y="1476000"/>
            <a:ext cx="3463200" cy="43200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7" name="Picture Placeholder 15"/>
          <p:cNvSpPr>
            <a:spLocks noGrp="1"/>
          </p:cNvSpPr>
          <p:nvPr>
            <p:ph type="pic" sz="quarter" idx="15"/>
          </p:nvPr>
        </p:nvSpPr>
        <p:spPr>
          <a:xfrm>
            <a:off x="8008800" y="1476000"/>
            <a:ext cx="3463200" cy="43200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8" name="Picture Placeholder 15"/>
          <p:cNvSpPr>
            <a:spLocks noGrp="1"/>
          </p:cNvSpPr>
          <p:nvPr>
            <p:ph type="pic" sz="quarter" idx="16"/>
          </p:nvPr>
        </p:nvSpPr>
        <p:spPr>
          <a:xfrm>
            <a:off x="4364799" y="1476000"/>
            <a:ext cx="3463200" cy="43200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20" name="Text Placeholder 19"/>
          <p:cNvSpPr>
            <a:spLocks noGrp="1"/>
          </p:cNvSpPr>
          <p:nvPr>
            <p:ph type="body" sz="quarter" idx="17" hasCustomPrompt="1"/>
          </p:nvPr>
        </p:nvSpPr>
        <p:spPr>
          <a:xfrm>
            <a:off x="720799" y="5380332"/>
            <a:ext cx="3463200" cy="415668"/>
          </a:xfrm>
          <a:solidFill>
            <a:schemeClr val="accent2">
              <a:alpha val="80000"/>
            </a:schemeClr>
          </a:solidFill>
        </p:spPr>
        <p:txBody>
          <a:bodyPr lIns="180000" tIns="90000" rIns="180000" bIns="90000" anchor="b" anchorCtr="0">
            <a:spAutoFit/>
          </a:bodyPr>
          <a:lstStyle>
            <a:lvl1pPr>
              <a:lnSpc>
                <a:spcPct val="95000"/>
              </a:lnSpc>
              <a:spcBef>
                <a:spcPts val="0"/>
              </a:spcBef>
              <a:defRPr sz="1600" b="0">
                <a:solidFill>
                  <a:schemeClr val="tx1"/>
                </a:solidFill>
              </a:defRPr>
            </a:lvl1pPr>
          </a:lstStyle>
          <a:p>
            <a:pPr lvl="0"/>
            <a:r>
              <a:rPr lang="en-US" dirty="0"/>
              <a:t>Body text</a:t>
            </a:r>
          </a:p>
        </p:txBody>
      </p:sp>
      <p:sp>
        <p:nvSpPr>
          <p:cNvPr id="21" name="Text Placeholder 19"/>
          <p:cNvSpPr>
            <a:spLocks noGrp="1"/>
          </p:cNvSpPr>
          <p:nvPr>
            <p:ph type="body" sz="quarter" idx="18" hasCustomPrompt="1"/>
          </p:nvPr>
        </p:nvSpPr>
        <p:spPr>
          <a:xfrm>
            <a:off x="4364799" y="5380332"/>
            <a:ext cx="3463200" cy="415668"/>
          </a:xfrm>
          <a:solidFill>
            <a:schemeClr val="accent2">
              <a:alpha val="80000"/>
            </a:schemeClr>
          </a:solidFill>
        </p:spPr>
        <p:txBody>
          <a:bodyPr lIns="180000" tIns="90000" rIns="180000" bIns="90000" anchor="b" anchorCtr="0">
            <a:spAutoFit/>
          </a:bodyPr>
          <a:lstStyle>
            <a:lvl1pPr>
              <a:lnSpc>
                <a:spcPct val="95000"/>
              </a:lnSpc>
              <a:spcBef>
                <a:spcPts val="0"/>
              </a:spcBef>
              <a:defRPr sz="1600" b="0">
                <a:solidFill>
                  <a:schemeClr val="tx1"/>
                </a:solidFill>
              </a:defRPr>
            </a:lvl1pPr>
          </a:lstStyle>
          <a:p>
            <a:pPr lvl="0"/>
            <a:r>
              <a:rPr lang="en-US" dirty="0"/>
              <a:t>Body text</a:t>
            </a:r>
          </a:p>
        </p:txBody>
      </p:sp>
      <p:sp>
        <p:nvSpPr>
          <p:cNvPr id="22" name="Text Placeholder 19"/>
          <p:cNvSpPr>
            <a:spLocks noGrp="1"/>
          </p:cNvSpPr>
          <p:nvPr>
            <p:ph type="body" sz="quarter" idx="19" hasCustomPrompt="1"/>
          </p:nvPr>
        </p:nvSpPr>
        <p:spPr>
          <a:xfrm>
            <a:off x="8008800" y="5380332"/>
            <a:ext cx="3463200" cy="415668"/>
          </a:xfrm>
          <a:solidFill>
            <a:schemeClr val="accent2">
              <a:alpha val="80000"/>
            </a:schemeClr>
          </a:solidFill>
        </p:spPr>
        <p:txBody>
          <a:bodyPr lIns="180000" tIns="90000" rIns="180000" bIns="90000" anchor="b" anchorCtr="0">
            <a:spAutoFit/>
          </a:bodyPr>
          <a:lstStyle>
            <a:lvl1pPr>
              <a:lnSpc>
                <a:spcPct val="95000"/>
              </a:lnSpc>
              <a:spcBef>
                <a:spcPts val="0"/>
              </a:spcBef>
              <a:defRPr sz="1600" b="0">
                <a:solidFill>
                  <a:schemeClr val="tx1"/>
                </a:solidFill>
              </a:defRPr>
            </a:lvl1pPr>
          </a:lstStyle>
          <a:p>
            <a:pPr lvl="0"/>
            <a:r>
              <a:rPr lang="en-US" dirty="0"/>
              <a:t>Body text</a:t>
            </a:r>
          </a:p>
        </p:txBody>
      </p:sp>
      <p:sp>
        <p:nvSpPr>
          <p:cNvPr id="3" name="Date Placeholder 2"/>
          <p:cNvSpPr>
            <a:spLocks noGrp="1"/>
          </p:cNvSpPr>
          <p:nvPr>
            <p:ph type="dt" sz="half" idx="20"/>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21"/>
          </p:nvPr>
        </p:nvSpPr>
        <p:spPr/>
        <p:txBody>
          <a:bodyPr/>
          <a:lstStyle>
            <a:lvl1pPr>
              <a:defRPr/>
            </a:lvl1pPr>
          </a:lstStyle>
          <a:p>
            <a:fld id="{9A49380A-4C34-496D-91D0-A91A9E21C757}" type="slidenum">
              <a:rPr lang="en-GB" smtClean="0"/>
              <a:pPr/>
              <a:t>‹#›</a:t>
            </a:fld>
            <a:endParaRPr lang="en-GB" dirty="0"/>
          </a:p>
        </p:txBody>
      </p:sp>
      <p:sp>
        <p:nvSpPr>
          <p:cNvPr id="19" name="Footer Placeholder 2">
            <a:extLst>
              <a:ext uri="{FF2B5EF4-FFF2-40B4-BE49-F238E27FC236}">
                <a16:creationId xmlns:a16="http://schemas.microsoft.com/office/drawing/2014/main" id="{DCA0FBA1-B9B3-43E1-B10A-1DC223749127}"/>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210290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18 - Biographies">
    <p:spTree>
      <p:nvGrpSpPr>
        <p:cNvPr id="1" name=""/>
        <p:cNvGrpSpPr/>
        <p:nvPr/>
      </p:nvGrpSpPr>
      <p:grpSpPr>
        <a:xfrm>
          <a:off x="0" y="0"/>
          <a:ext cx="0" cy="0"/>
          <a:chOff x="0" y="0"/>
          <a:chExt cx="0" cy="0"/>
        </a:xfrm>
      </p:grpSpPr>
      <p:sp>
        <p:nvSpPr>
          <p:cNvPr id="16" name="Rectangle 15"/>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2073599" y="1476000"/>
            <a:ext cx="3844799" cy="2160000"/>
          </a:xfrm>
        </p:spPr>
        <p:txBody>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9" name="Content Placeholder 8"/>
          <p:cNvSpPr>
            <a:spLocks noGrp="1"/>
          </p:cNvSpPr>
          <p:nvPr>
            <p:ph sz="quarter" idx="13" hasCustomPrompt="1"/>
          </p:nvPr>
        </p:nvSpPr>
        <p:spPr>
          <a:xfrm>
            <a:off x="7988400" y="1476000"/>
            <a:ext cx="3844800" cy="2160000"/>
          </a:xfrm>
        </p:spPr>
        <p:txBody>
          <a:bodyPr>
            <a:normAutofit/>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17" name="Picture Placeholder 16"/>
          <p:cNvSpPr>
            <a:spLocks noGrp="1"/>
          </p:cNvSpPr>
          <p:nvPr>
            <p:ph type="pic" sz="quarter" idx="15"/>
          </p:nvPr>
        </p:nvSpPr>
        <p:spPr>
          <a:xfrm>
            <a:off x="359999" y="147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18" name="Picture Placeholder 16"/>
          <p:cNvSpPr>
            <a:spLocks noGrp="1"/>
          </p:cNvSpPr>
          <p:nvPr>
            <p:ph type="pic" sz="quarter" idx="16"/>
          </p:nvPr>
        </p:nvSpPr>
        <p:spPr>
          <a:xfrm>
            <a:off x="359999" y="381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20" name="Picture Placeholder 16"/>
          <p:cNvSpPr>
            <a:spLocks noGrp="1"/>
          </p:cNvSpPr>
          <p:nvPr>
            <p:ph type="pic" sz="quarter" idx="17"/>
          </p:nvPr>
        </p:nvSpPr>
        <p:spPr>
          <a:xfrm>
            <a:off x="6276000" y="147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21" name="Content Placeholder 8"/>
          <p:cNvSpPr>
            <a:spLocks noGrp="1"/>
          </p:cNvSpPr>
          <p:nvPr>
            <p:ph sz="quarter" idx="18" hasCustomPrompt="1"/>
          </p:nvPr>
        </p:nvSpPr>
        <p:spPr>
          <a:xfrm>
            <a:off x="2073599" y="3816000"/>
            <a:ext cx="3844800" cy="2160000"/>
          </a:xfrm>
        </p:spPr>
        <p:txBody>
          <a:bodyPr>
            <a:normAutofit/>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22" name="Picture Placeholder 16"/>
          <p:cNvSpPr>
            <a:spLocks noGrp="1"/>
          </p:cNvSpPr>
          <p:nvPr>
            <p:ph type="pic" sz="quarter" idx="19"/>
          </p:nvPr>
        </p:nvSpPr>
        <p:spPr>
          <a:xfrm>
            <a:off x="6276000" y="381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23" name="Content Placeholder 8"/>
          <p:cNvSpPr>
            <a:spLocks noGrp="1"/>
          </p:cNvSpPr>
          <p:nvPr>
            <p:ph sz="quarter" idx="20" hasCustomPrompt="1"/>
          </p:nvPr>
        </p:nvSpPr>
        <p:spPr>
          <a:xfrm>
            <a:off x="7988400" y="3816000"/>
            <a:ext cx="3844800" cy="2160000"/>
          </a:xfrm>
        </p:spPr>
        <p:txBody>
          <a:bodyPr>
            <a:normAutofit/>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7" name="Date Placeholder 6"/>
          <p:cNvSpPr>
            <a:spLocks noGrp="1"/>
          </p:cNvSpPr>
          <p:nvPr>
            <p:ph type="dt" sz="half" idx="21"/>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22"/>
          </p:nvPr>
        </p:nvSpPr>
        <p:spPr/>
        <p:txBody>
          <a:bodyPr/>
          <a:lstStyle>
            <a:lvl1pPr>
              <a:defRPr/>
            </a:lvl1pPr>
          </a:lstStyle>
          <a:p>
            <a:fld id="{9A49380A-4C34-496D-91D0-A91A9E21C757}" type="slidenum">
              <a:rPr lang="en-GB" smtClean="0"/>
              <a:pPr/>
              <a:t>‹#›</a:t>
            </a:fld>
            <a:endParaRPr lang="en-GB" dirty="0"/>
          </a:p>
        </p:txBody>
      </p:sp>
      <p:sp>
        <p:nvSpPr>
          <p:cNvPr id="24" name="Footer Placeholder 2">
            <a:extLst>
              <a:ext uri="{FF2B5EF4-FFF2-40B4-BE49-F238E27FC236}">
                <a16:creationId xmlns:a16="http://schemas.microsoft.com/office/drawing/2014/main" id="{8F78CE85-90B2-4EDD-A6BB-FDCB1F7BEE59}"/>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364913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19 - Facts &amp; Figures">
    <p:spTree>
      <p:nvGrpSpPr>
        <p:cNvPr id="1" name=""/>
        <p:cNvGrpSpPr/>
        <p:nvPr/>
      </p:nvGrpSpPr>
      <p:grpSpPr>
        <a:xfrm>
          <a:off x="0" y="0"/>
          <a:ext cx="0" cy="0"/>
          <a:chOff x="0" y="0"/>
          <a:chExt cx="0" cy="0"/>
        </a:xfrm>
      </p:grpSpPr>
      <p:sp>
        <p:nvSpPr>
          <p:cNvPr id="16" name="Rectangle 15"/>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10" name="Straight Connector 9"/>
          <p:cNvCxnSpPr/>
          <p:nvPr userDrawn="1"/>
        </p:nvCxnSpPr>
        <p:spPr>
          <a:xfrm>
            <a:off x="29759"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19" name="Content Placeholder 11"/>
          <p:cNvSpPr>
            <a:spLocks noGrp="1"/>
          </p:cNvSpPr>
          <p:nvPr>
            <p:ph sz="quarter" idx="22" hasCustomPrompt="1"/>
          </p:nvPr>
        </p:nvSpPr>
        <p:spPr>
          <a:xfrm>
            <a:off x="1381227"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5" name="Content Placeholder 11"/>
          <p:cNvSpPr>
            <a:spLocks noGrp="1"/>
          </p:cNvSpPr>
          <p:nvPr>
            <p:ph sz="quarter" idx="21" hasCustomPrompt="1"/>
          </p:nvPr>
        </p:nvSpPr>
        <p:spPr>
          <a:xfrm>
            <a:off x="1381227" y="328095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6" name="Content Placeholder 11"/>
          <p:cNvSpPr>
            <a:spLocks noGrp="1"/>
          </p:cNvSpPr>
          <p:nvPr>
            <p:ph sz="quarter" idx="23" hasCustomPrompt="1"/>
          </p:nvPr>
        </p:nvSpPr>
        <p:spPr>
          <a:xfrm>
            <a:off x="3828027"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7" name="Content Placeholder 11"/>
          <p:cNvSpPr>
            <a:spLocks noGrp="1"/>
          </p:cNvSpPr>
          <p:nvPr>
            <p:ph sz="quarter" idx="24" hasCustomPrompt="1"/>
          </p:nvPr>
        </p:nvSpPr>
        <p:spPr>
          <a:xfrm>
            <a:off x="3828027" y="328095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9" name="Content Placeholder 11"/>
          <p:cNvSpPr>
            <a:spLocks noGrp="1"/>
          </p:cNvSpPr>
          <p:nvPr>
            <p:ph sz="quarter" idx="25" hasCustomPrompt="1"/>
          </p:nvPr>
        </p:nvSpPr>
        <p:spPr>
          <a:xfrm>
            <a:off x="6274827"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0" name="Content Placeholder 11"/>
          <p:cNvSpPr>
            <a:spLocks noGrp="1"/>
          </p:cNvSpPr>
          <p:nvPr>
            <p:ph sz="quarter" idx="26" hasCustomPrompt="1"/>
          </p:nvPr>
        </p:nvSpPr>
        <p:spPr>
          <a:xfrm>
            <a:off x="6274827" y="328095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2" name="Content Placeholder 11"/>
          <p:cNvSpPr>
            <a:spLocks noGrp="1"/>
          </p:cNvSpPr>
          <p:nvPr>
            <p:ph sz="quarter" idx="27" hasCustomPrompt="1"/>
          </p:nvPr>
        </p:nvSpPr>
        <p:spPr>
          <a:xfrm>
            <a:off x="8738023"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3" name="Content Placeholder 11"/>
          <p:cNvSpPr>
            <a:spLocks noGrp="1"/>
          </p:cNvSpPr>
          <p:nvPr>
            <p:ph sz="quarter" idx="28" hasCustomPrompt="1"/>
          </p:nvPr>
        </p:nvSpPr>
        <p:spPr>
          <a:xfrm>
            <a:off x="8738023" y="328095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 name="Date Placeholder 2"/>
          <p:cNvSpPr>
            <a:spLocks noGrp="1"/>
          </p:cNvSpPr>
          <p:nvPr>
            <p:ph type="dt" sz="half" idx="29"/>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30"/>
          </p:nvPr>
        </p:nvSpPr>
        <p:spPr/>
        <p:txBody>
          <a:bodyPr/>
          <a:lstStyle>
            <a:lvl1pPr>
              <a:defRPr/>
            </a:lvl1pPr>
          </a:lstStyle>
          <a:p>
            <a:fld id="{9A49380A-4C34-496D-91D0-A91A9E21C757}" type="slidenum">
              <a:rPr lang="en-GB" smtClean="0"/>
              <a:pPr/>
              <a:t>‹#›</a:t>
            </a:fld>
            <a:endParaRPr lang="en-GB" dirty="0"/>
          </a:p>
        </p:txBody>
      </p:sp>
      <p:sp>
        <p:nvSpPr>
          <p:cNvPr id="18" name="Footer Placeholder 2">
            <a:extLst>
              <a:ext uri="{FF2B5EF4-FFF2-40B4-BE49-F238E27FC236}">
                <a16:creationId xmlns:a16="http://schemas.microsoft.com/office/drawing/2014/main" id="{C58A27D1-707C-426B-BA32-764304B41A3C}"/>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100959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C20 - Title Only">
    <p:spTree>
      <p:nvGrpSpPr>
        <p:cNvPr id="1" name=""/>
        <p:cNvGrpSpPr/>
        <p:nvPr/>
      </p:nvGrpSpPr>
      <p:grpSpPr>
        <a:xfrm>
          <a:off x="0" y="0"/>
          <a:ext cx="0" cy="0"/>
          <a:chOff x="0" y="0"/>
          <a:chExt cx="0" cy="0"/>
        </a:xfrm>
      </p:grpSpPr>
      <p:sp>
        <p:nvSpPr>
          <p:cNvPr id="11" name="Rectangle 10"/>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7" name="Straight Connector 6"/>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US" dirty="0"/>
              <a:t>Heading 1</a:t>
            </a:r>
            <a:endParaRPr lang="en-GB" dirty="0"/>
          </a:p>
        </p:txBody>
      </p:sp>
      <p:sp>
        <p:nvSpPr>
          <p:cNvPr id="9" name="Date Placeholder 8"/>
          <p:cNvSpPr>
            <a:spLocks noGrp="1"/>
          </p:cNvSpPr>
          <p:nvPr>
            <p:ph type="dt" sz="half" idx="10"/>
          </p:nvPr>
        </p:nvSpPr>
        <p:spPr/>
        <p:txBody>
          <a:bodyPr/>
          <a:lstStyle/>
          <a:p>
            <a:fld id="{4D34D82D-E559-417C-9ABD-22A795AA671C}" type="datetime1">
              <a:rPr lang="en-GB" smtClean="0"/>
              <a:t>12/03/2018</a:t>
            </a:fld>
            <a:endParaRPr lang="en-GB" dirty="0"/>
          </a:p>
        </p:txBody>
      </p:sp>
      <p:sp>
        <p:nvSpPr>
          <p:cNvPr id="10" name="Slide Number Placeholder 9"/>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
        <p:nvSpPr>
          <p:cNvPr id="13" name="Footer Placeholder 2">
            <a:extLst>
              <a:ext uri="{FF2B5EF4-FFF2-40B4-BE49-F238E27FC236}">
                <a16:creationId xmlns:a16="http://schemas.microsoft.com/office/drawing/2014/main" id="{4BE196A9-AFD1-4573-9CE1-5D873B902175}"/>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342246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21 - Blank">
    <p:spTree>
      <p:nvGrpSpPr>
        <p:cNvPr id="1" name=""/>
        <p:cNvGrpSpPr/>
        <p:nvPr/>
      </p:nvGrpSpPr>
      <p:grpSpPr>
        <a:xfrm>
          <a:off x="0" y="0"/>
          <a:ext cx="0" cy="0"/>
          <a:chOff x="0" y="0"/>
          <a:chExt cx="0" cy="0"/>
        </a:xfrm>
      </p:grpSpPr>
      <p:sp>
        <p:nvSpPr>
          <p:cNvPr id="10" name="Rectangle 9"/>
          <p:cNvSpPr/>
          <p:nvPr userDrawn="1"/>
        </p:nvSpPr>
        <p:spPr>
          <a:xfrm>
            <a:off x="0" y="6184800"/>
            <a:ext cx="12193200" cy="65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45036"/>
            <a:ext cx="1476759" cy="338329"/>
          </a:xfrm>
          <a:prstGeom prst="rect">
            <a:avLst/>
          </a:prstGeom>
        </p:spPr>
      </p:pic>
      <p:cxnSp>
        <p:nvCxnSpPr>
          <p:cNvPr id="6" name="Straight Connector 5"/>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Date Placeholder 7"/>
          <p:cNvSpPr>
            <a:spLocks noGrp="1"/>
          </p:cNvSpPr>
          <p:nvPr>
            <p:ph type="dt" sz="half" idx="10"/>
          </p:nvPr>
        </p:nvSpPr>
        <p:spPr/>
        <p:txBody>
          <a:bodyPr/>
          <a:lstStyle/>
          <a:p>
            <a:fld id="{4D34D82D-E559-417C-9ABD-22A795AA671C}" type="datetime1">
              <a:rPr lang="en-GB" smtClean="0"/>
              <a:t>12/03/2018</a:t>
            </a:fld>
            <a:endParaRPr lang="en-GB" dirty="0"/>
          </a:p>
        </p:txBody>
      </p:sp>
      <p:sp>
        <p:nvSpPr>
          <p:cNvPr id="9" name="Slide Number Placeholder 8"/>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
        <p:nvSpPr>
          <p:cNvPr id="12" name="Footer Placeholder 2">
            <a:extLst>
              <a:ext uri="{FF2B5EF4-FFF2-40B4-BE49-F238E27FC236}">
                <a16:creationId xmlns:a16="http://schemas.microsoft.com/office/drawing/2014/main" id="{F18FE003-37F4-42EA-AEAA-48337CA12B56}"/>
              </a:ext>
            </a:extLst>
          </p:cNvPr>
          <p:cNvSpPr txBox="1">
            <a:spLocks/>
          </p:cNvSpPr>
          <p:nvPr userDrawn="1"/>
        </p:nvSpPr>
        <p:spPr>
          <a:xfrm>
            <a:off x="4303200" y="6360312"/>
            <a:ext cx="3585600" cy="307777"/>
          </a:xfrm>
          <a:prstGeom prst="rect">
            <a:avLst/>
          </a:prstGeom>
          <a:noFill/>
          <a:ln w="6350">
            <a:noFill/>
          </a:ln>
        </p:spPr>
        <p:txBody>
          <a:bodyPr vert="horz" lIns="0" tIns="0" rIns="0" bIns="0" rtlCol="0" anchor="ctr" anchorCtr="0">
            <a:spAutoFit/>
          </a:bodyPr>
          <a:lstStyle>
            <a:defPPr>
              <a:defRPr lang="en-US"/>
            </a:defPPr>
            <a:lvl1pPr marL="0" algn="ctr"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rPr>
              <a:t>CONFIDENTIAL</a:t>
            </a:r>
          </a:p>
        </p:txBody>
      </p:sp>
    </p:spTree>
    <p:extLst>
      <p:ext uri="{BB962C8B-B14F-4D97-AF65-F5344CB8AC3E}">
        <p14:creationId xmlns:p14="http://schemas.microsoft.com/office/powerpoint/2010/main" val="385248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1 - Title Slide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995F0A3-7C7D-495B-95BE-75CCE60E87FA}"/>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B7C6B1C8-BD56-441D-BCE6-D4C02D15A6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9" name="Straight Connector 18">
            <a:extLst>
              <a:ext uri="{FF2B5EF4-FFF2-40B4-BE49-F238E27FC236}">
                <a16:creationId xmlns:a16="http://schemas.microsoft.com/office/drawing/2014/main" id="{4D260174-01D3-474C-8598-6034D4358A6D}"/>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7"/>
            <a:ext cx="11473200" cy="877163"/>
          </a:xfrm>
        </p:spPr>
        <p:txBody>
          <a:bodyPr wrap="square">
            <a:spAutoFit/>
          </a:bodyPr>
          <a:lstStyle>
            <a:lvl1pPr algn="ctr">
              <a:spcBef>
                <a:spcPts val="900"/>
              </a:spcBef>
              <a:defRPr sz="1600" i="1">
                <a:solidFill>
                  <a:schemeClr val="tx1"/>
                </a:solidFill>
              </a:defRPr>
            </a:lvl1pPr>
            <a:lvl2pPr algn="ctr">
              <a:spcBef>
                <a:spcPts val="900"/>
              </a:spcBef>
              <a:defRPr sz="1400">
                <a:solidFill>
                  <a:schemeClr val="tx1"/>
                </a:solidFill>
              </a:defRPr>
            </a:lvl2pPr>
            <a:lvl3pPr marL="0" indent="0" algn="ctr">
              <a:spcBef>
                <a:spcPts val="900"/>
              </a:spcBef>
              <a:buNone/>
              <a:defRPr sz="1200">
                <a:solidFill>
                  <a:schemeClr val="tx1"/>
                </a:solidFill>
              </a:defRPr>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360000" y="360000"/>
            <a:ext cx="11473200" cy="4201200"/>
          </a:xfrm>
        </p:spPr>
        <p:txBody>
          <a:bodyPr anchor="ctr" anchorCtr="0"/>
          <a:lstStyle>
            <a:lvl1pPr algn="ctr">
              <a:spcBef>
                <a:spcPts val="0"/>
              </a:spcBef>
              <a:spcAft>
                <a:spcPts val="1200"/>
              </a:spcAft>
              <a:defRPr sz="1800" b="0">
                <a:solidFill>
                  <a:schemeClr val="tx1"/>
                </a:solidFill>
              </a:defRPr>
            </a:lvl1pPr>
            <a:lvl2pPr algn="ctr"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637437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2 - Title Slide 2 (Picture Right)">
    <p:spTree>
      <p:nvGrpSpPr>
        <p:cNvPr id="1" name=""/>
        <p:cNvGrpSpPr/>
        <p:nvPr/>
      </p:nvGrpSpPr>
      <p:grpSpPr>
        <a:xfrm>
          <a:off x="0" y="0"/>
          <a:ext cx="0" cy="0"/>
          <a:chOff x="0" y="0"/>
          <a:chExt cx="0" cy="0"/>
        </a:xfrm>
      </p:grpSpPr>
      <p:cxnSp>
        <p:nvCxnSpPr>
          <p:cNvPr id="8" name="Straight Connector 7"/>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4305600" y="0"/>
            <a:ext cx="7887600" cy="6858000"/>
          </a:xfrm>
          <a:solidFill>
            <a:schemeClr val="bg2"/>
          </a:solidFill>
        </p:spPr>
        <p:txBody>
          <a:bodyPr/>
          <a:lstStyle>
            <a:lvl1pPr>
              <a:defRPr>
                <a:solidFill>
                  <a:schemeClr val="tx1"/>
                </a:solidFill>
              </a:defRPr>
            </a:lvl1pPr>
          </a:lstStyle>
          <a:p>
            <a:r>
              <a:rPr lang="en-US"/>
              <a:t>Click icon to add picture</a:t>
            </a:r>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0" y="359999"/>
            <a:ext cx="1476759" cy="338329"/>
          </a:xfrm>
          <a:prstGeom prst="rect">
            <a:avLst/>
          </a:prstGeom>
        </p:spPr>
      </p:pic>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solidFill>
                  <a:schemeClr val="tx1"/>
                </a:solidFill>
              </a:defRPr>
            </a:lvl2pPr>
            <a:lvl3pPr marL="0" indent="0">
              <a:spcBef>
                <a:spcPts val="900"/>
              </a:spcBef>
              <a:buNone/>
              <a:defRPr sz="1200">
                <a:solidFill>
                  <a:schemeClr val="tx1"/>
                </a:solidFill>
              </a:defRPr>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1058328"/>
            <a:ext cx="3585600" cy="3502872"/>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7" name="Date Placeholder 1">
            <a:extLst>
              <a:ext uri="{FF2B5EF4-FFF2-40B4-BE49-F238E27FC236}">
                <a16:creationId xmlns:a16="http://schemas.microsoft.com/office/drawing/2014/main" id="{AAB1AD67-EDFA-4A61-88A7-0A35B302EED2}"/>
              </a:ext>
            </a:extLst>
          </p:cNvPr>
          <p:cNvSpPr>
            <a:spLocks noGrp="1"/>
          </p:cNvSpPr>
          <p:nvPr>
            <p:ph type="dt" sz="half" idx="17"/>
          </p:nvPr>
        </p:nvSpPr>
        <p:spPr>
          <a:xfrm>
            <a:off x="360000" y="6339636"/>
            <a:ext cx="1440000" cy="138499"/>
          </a:xfrm>
        </p:spPr>
        <p:txBody>
          <a:bodyPr/>
          <a:lstStyle/>
          <a:p>
            <a:fld id="{4D34D82D-E559-417C-9ABD-22A795AA671C}" type="datetime1">
              <a:rPr lang="en-GB" smtClean="0"/>
              <a:t>12/03/2018</a:t>
            </a:fld>
            <a:endParaRPr lang="en-GB" dirty="0"/>
          </a:p>
        </p:txBody>
      </p:sp>
      <p:sp>
        <p:nvSpPr>
          <p:cNvPr id="9" name="Slide Number Placeholder 2">
            <a:extLst>
              <a:ext uri="{FF2B5EF4-FFF2-40B4-BE49-F238E27FC236}">
                <a16:creationId xmlns:a16="http://schemas.microsoft.com/office/drawing/2014/main" id="{702E67BF-4647-45E0-B3EA-D62CE5D9E0FE}"/>
              </a:ext>
            </a:extLst>
          </p:cNvPr>
          <p:cNvSpPr>
            <a:spLocks noGrp="1"/>
          </p:cNvSpPr>
          <p:nvPr>
            <p:ph type="sldNum" sz="quarter" idx="18"/>
          </p:nvPr>
        </p:nvSpPr>
        <p:spPr>
          <a:xfrm>
            <a:off x="360000" y="6539466"/>
            <a:ext cx="1440000" cy="138499"/>
          </a:xfrm>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50579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3 - Title Slide 3 (Picture Left)">
    <p:spTree>
      <p:nvGrpSpPr>
        <p:cNvPr id="1" name=""/>
        <p:cNvGrpSpPr/>
        <p:nvPr/>
      </p:nvGrpSpPr>
      <p:grpSpPr>
        <a:xfrm>
          <a:off x="0" y="0"/>
          <a:ext cx="0" cy="0"/>
          <a:chOff x="0" y="0"/>
          <a:chExt cx="0" cy="0"/>
        </a:xfrm>
      </p:grpSpPr>
      <p:cxnSp>
        <p:nvCxnSpPr>
          <p:cNvPr id="8" name="Straight Connector 7"/>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0" y="0"/>
            <a:ext cx="7887600" cy="6858000"/>
          </a:xfrm>
          <a:solidFill>
            <a:schemeClr val="bg2"/>
          </a:solidFill>
        </p:spPr>
        <p:txBody>
          <a:bodyPr/>
          <a:lstStyle>
            <a:lvl1pPr>
              <a:defRPr>
                <a:solidFill>
                  <a:schemeClr val="tx1"/>
                </a:solidFill>
              </a:defRPr>
            </a:lvl1pPr>
          </a:lstStyle>
          <a:p>
            <a:r>
              <a:rPr lang="en-US"/>
              <a:t>Click icon to add picture</a:t>
            </a:r>
            <a:endParaRPr lang="en-GB"/>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4041" y="359999"/>
            <a:ext cx="1476759" cy="338329"/>
          </a:xfrm>
          <a:prstGeom prst="rect">
            <a:avLst/>
          </a:prstGeom>
        </p:spPr>
      </p:pic>
      <p:sp>
        <p:nvSpPr>
          <p:cNvPr id="17" name="Text Placeholder 16"/>
          <p:cNvSpPr>
            <a:spLocks noGrp="1"/>
          </p:cNvSpPr>
          <p:nvPr>
            <p:ph type="body" sz="quarter" idx="15" hasCustomPrompt="1"/>
          </p:nvPr>
        </p:nvSpPr>
        <p:spPr>
          <a:xfrm>
            <a:off x="8245200" y="4922437"/>
            <a:ext cx="3585600" cy="877163"/>
          </a:xfrm>
        </p:spPr>
        <p:txBody>
          <a:bodyPr>
            <a:spAutoFit/>
          </a:bodyPr>
          <a:lstStyle>
            <a:lvl1pPr>
              <a:spcBef>
                <a:spcPts val="900"/>
              </a:spcBef>
              <a:defRPr sz="1600" i="1">
                <a:solidFill>
                  <a:schemeClr val="tx1"/>
                </a:solidFill>
              </a:defRPr>
            </a:lvl1pPr>
            <a:lvl2pPr>
              <a:spcBef>
                <a:spcPts val="900"/>
              </a:spcBef>
              <a:defRPr sz="1400">
                <a:solidFill>
                  <a:schemeClr val="tx1"/>
                </a:solidFill>
              </a:defRPr>
            </a:lvl2pPr>
            <a:lvl3pPr marL="0" indent="0">
              <a:spcBef>
                <a:spcPts val="900"/>
              </a:spcBef>
              <a:buNone/>
              <a:defRPr sz="1200">
                <a:solidFill>
                  <a:schemeClr val="tx1"/>
                </a:solidFill>
              </a:defRPr>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8247600" y="1058328"/>
            <a:ext cx="3585600" cy="3502872"/>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7" name="Date Placeholder 1">
            <a:extLst>
              <a:ext uri="{FF2B5EF4-FFF2-40B4-BE49-F238E27FC236}">
                <a16:creationId xmlns:a16="http://schemas.microsoft.com/office/drawing/2014/main" id="{7CAC3E0F-50AD-4B1C-A05D-9891D1895977}"/>
              </a:ext>
            </a:extLst>
          </p:cNvPr>
          <p:cNvSpPr>
            <a:spLocks noGrp="1"/>
          </p:cNvSpPr>
          <p:nvPr>
            <p:ph type="dt" sz="half" idx="17"/>
          </p:nvPr>
        </p:nvSpPr>
        <p:spPr>
          <a:xfrm>
            <a:off x="8245200" y="6339636"/>
            <a:ext cx="1440000" cy="138499"/>
          </a:xfrm>
        </p:spPr>
        <p:txBody>
          <a:bodyPr/>
          <a:lstStyle/>
          <a:p>
            <a:fld id="{4D34D82D-E559-417C-9ABD-22A795AA671C}" type="datetime1">
              <a:rPr lang="en-GB" smtClean="0"/>
              <a:t>12/03/2018</a:t>
            </a:fld>
            <a:endParaRPr lang="en-GB" dirty="0"/>
          </a:p>
        </p:txBody>
      </p:sp>
      <p:sp>
        <p:nvSpPr>
          <p:cNvPr id="9" name="Slide Number Placeholder 2">
            <a:extLst>
              <a:ext uri="{FF2B5EF4-FFF2-40B4-BE49-F238E27FC236}">
                <a16:creationId xmlns:a16="http://schemas.microsoft.com/office/drawing/2014/main" id="{1F9B08C4-95AD-45CD-B271-64E55507ABD0}"/>
              </a:ext>
            </a:extLst>
          </p:cNvPr>
          <p:cNvSpPr>
            <a:spLocks noGrp="1"/>
          </p:cNvSpPr>
          <p:nvPr>
            <p:ph type="sldNum" sz="quarter" idx="18"/>
          </p:nvPr>
        </p:nvSpPr>
        <p:spPr>
          <a:xfrm>
            <a:off x="8245200" y="6539466"/>
            <a:ext cx="1440000" cy="138499"/>
          </a:xfrm>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687165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4 - Title Slide 4 (Picture R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995F0A3-7C7D-495B-95BE-75CCE60E87FA}"/>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B7C6B1C8-BD56-441D-BCE6-D4C02D15A6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9" name="Straight Connector 18">
            <a:extLst>
              <a:ext uri="{FF2B5EF4-FFF2-40B4-BE49-F238E27FC236}">
                <a16:creationId xmlns:a16="http://schemas.microsoft.com/office/drawing/2014/main" id="{4D260174-01D3-474C-8598-6034D4358A6D}"/>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4305600" y="360000"/>
            <a:ext cx="7527600" cy="5439600"/>
          </a:xfrm>
          <a:solidFill>
            <a:schemeClr val="bg2"/>
          </a:solidFill>
        </p:spPr>
        <p:txBody>
          <a:bodyPr/>
          <a:lstStyle>
            <a:lvl1pPr>
              <a:defRPr>
                <a:solidFill>
                  <a:schemeClr val="tx1"/>
                </a:solidFill>
              </a:defRPr>
            </a:lvl1pPr>
          </a:lstStyle>
          <a:p>
            <a:r>
              <a:rPr lang="en-US"/>
              <a:t>Click icon to add picture</a:t>
            </a:r>
            <a:endParaRPr lang="en-GB"/>
          </a:p>
        </p:txBody>
      </p:sp>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solidFill>
                  <a:schemeClr val="tx1"/>
                </a:solidFill>
              </a:defRPr>
            </a:lvl2pPr>
            <a:lvl3pPr marL="0" indent="0">
              <a:spcBef>
                <a:spcPts val="900"/>
              </a:spcBef>
              <a:buNone/>
              <a:defRPr sz="1200">
                <a:solidFill>
                  <a:schemeClr val="tx1"/>
                </a:solidFill>
              </a:defRPr>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360000" y="360000"/>
            <a:ext cx="3585600" cy="4201200"/>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968299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5 - Title Slide 5 (Picture Lef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6FB8E8B-D459-430D-BDCD-CA0CF9CC1245}"/>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42E8E3BF-6990-4952-91C0-35D4D10740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9" name="Straight Connector 18">
            <a:extLst>
              <a:ext uri="{FF2B5EF4-FFF2-40B4-BE49-F238E27FC236}">
                <a16:creationId xmlns:a16="http://schemas.microsoft.com/office/drawing/2014/main" id="{76596294-8D56-49E1-974E-B7B68D6BDD54}"/>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Picture Placeholder 11"/>
          <p:cNvSpPr>
            <a:spLocks noGrp="1"/>
          </p:cNvSpPr>
          <p:nvPr>
            <p:ph type="pic" sz="quarter" idx="14"/>
          </p:nvPr>
        </p:nvSpPr>
        <p:spPr>
          <a:xfrm>
            <a:off x="360000" y="360000"/>
            <a:ext cx="7527600" cy="54396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7" name="Text Placeholder 16"/>
          <p:cNvSpPr>
            <a:spLocks noGrp="1"/>
          </p:cNvSpPr>
          <p:nvPr>
            <p:ph type="body" sz="quarter" idx="15" hasCustomPrompt="1"/>
          </p:nvPr>
        </p:nvSpPr>
        <p:spPr>
          <a:xfrm>
            <a:off x="8247600" y="4922437"/>
            <a:ext cx="3585600" cy="877163"/>
          </a:xfrm>
        </p:spPr>
        <p:txBody>
          <a:bodyPr>
            <a:spAutoFit/>
          </a:bodyPr>
          <a:lstStyle>
            <a:lvl1pPr>
              <a:spcBef>
                <a:spcPts val="900"/>
              </a:spcBef>
              <a:defRPr sz="1600" i="1">
                <a:solidFill>
                  <a:schemeClr val="tx1"/>
                </a:solidFill>
              </a:defRPr>
            </a:lvl1pPr>
            <a:lvl2pPr>
              <a:spcBef>
                <a:spcPts val="900"/>
              </a:spcBef>
              <a:defRPr sz="1400">
                <a:solidFill>
                  <a:schemeClr val="tx1"/>
                </a:solidFill>
              </a:defRPr>
            </a:lvl2pPr>
            <a:lvl3pPr marL="0" indent="0">
              <a:spcBef>
                <a:spcPts val="900"/>
              </a:spcBef>
              <a:buNone/>
              <a:defRPr sz="1200">
                <a:solidFill>
                  <a:schemeClr val="tx1"/>
                </a:solidFill>
              </a:defRPr>
            </a:lvl3pPr>
          </a:lstStyle>
          <a:p>
            <a:pPr lvl="0"/>
            <a:r>
              <a:rPr lang="en-US" dirty="0"/>
              <a:t>Heading 2</a:t>
            </a:r>
          </a:p>
          <a:p>
            <a:pPr lvl="1"/>
            <a:r>
              <a:rPr lang="en-US" dirty="0"/>
              <a:t>Body text 1</a:t>
            </a:r>
          </a:p>
          <a:p>
            <a:pPr lvl="2"/>
            <a:r>
              <a:rPr lang="en-US" dirty="0"/>
              <a:t>Body text 2</a:t>
            </a:r>
          </a:p>
        </p:txBody>
      </p:sp>
      <p:sp>
        <p:nvSpPr>
          <p:cNvPr id="11" name="Text Placeholder 6"/>
          <p:cNvSpPr>
            <a:spLocks noGrp="1"/>
          </p:cNvSpPr>
          <p:nvPr>
            <p:ph type="body" sz="quarter" idx="16" hasCustomPrompt="1"/>
          </p:nvPr>
        </p:nvSpPr>
        <p:spPr>
          <a:xfrm>
            <a:off x="8247600" y="360000"/>
            <a:ext cx="3585600" cy="4201200"/>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4168059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6 - Title Slide 6 (Video Righ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276ABD5-AC33-4B0C-8EF5-39BBB97E52C2}"/>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D142D61B-1CB6-447E-ADB1-B69462CEB0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9" name="Straight Connector 18">
            <a:extLst>
              <a:ext uri="{FF2B5EF4-FFF2-40B4-BE49-F238E27FC236}">
                <a16:creationId xmlns:a16="http://schemas.microsoft.com/office/drawing/2014/main" id="{1C1E115F-8817-4371-A7F8-1498F96EEBBF}"/>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8" name="Media Placeholder 5"/>
          <p:cNvSpPr>
            <a:spLocks noGrp="1"/>
          </p:cNvSpPr>
          <p:nvPr>
            <p:ph type="media" sz="quarter" idx="13"/>
          </p:nvPr>
        </p:nvSpPr>
        <p:spPr>
          <a:xfrm>
            <a:off x="4305600" y="1363262"/>
            <a:ext cx="7887600" cy="4436338"/>
          </a:xfrm>
          <a:solidFill>
            <a:schemeClr val="tx2"/>
          </a:solidFill>
        </p:spPr>
        <p:txBody>
          <a:bodyPr/>
          <a:lstStyle>
            <a:lvl1pPr>
              <a:defRPr>
                <a:solidFill>
                  <a:schemeClr val="bg1"/>
                </a:solidFill>
              </a:defRPr>
            </a:lvl1pPr>
          </a:lstStyle>
          <a:p>
            <a:r>
              <a:rPr lang="en-US"/>
              <a:t>Click icon to add media</a:t>
            </a:r>
            <a:endParaRPr lang="en-GB" dirty="0"/>
          </a:p>
        </p:txBody>
      </p:sp>
      <p:sp>
        <p:nvSpPr>
          <p:cNvPr id="13" name="Text Placeholder 6"/>
          <p:cNvSpPr>
            <a:spLocks noGrp="1"/>
          </p:cNvSpPr>
          <p:nvPr>
            <p:ph type="body" sz="quarter" idx="16" hasCustomPrompt="1"/>
          </p:nvPr>
        </p:nvSpPr>
        <p:spPr>
          <a:xfrm>
            <a:off x="360000" y="1363262"/>
            <a:ext cx="3585600" cy="3197938"/>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197389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7 - Title Slide 7 (Video Lef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DC27E38-C076-4640-9443-7C151C59D4E2}"/>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F0F6CEEE-55D4-4C3F-86D6-B80253D5BD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9" name="Straight Connector 18">
            <a:extLst>
              <a:ext uri="{FF2B5EF4-FFF2-40B4-BE49-F238E27FC236}">
                <a16:creationId xmlns:a16="http://schemas.microsoft.com/office/drawing/2014/main" id="{55E30F25-C40A-4256-AE78-FC04F0654F64}"/>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82476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8" name="Media Placeholder 5"/>
          <p:cNvSpPr>
            <a:spLocks noGrp="1"/>
          </p:cNvSpPr>
          <p:nvPr>
            <p:ph type="media" sz="quarter" idx="13"/>
          </p:nvPr>
        </p:nvSpPr>
        <p:spPr>
          <a:xfrm>
            <a:off x="0" y="1363262"/>
            <a:ext cx="7887600" cy="4436338"/>
          </a:xfrm>
          <a:solidFill>
            <a:schemeClr val="tx2"/>
          </a:solidFill>
        </p:spPr>
        <p:txBody>
          <a:bodyPr/>
          <a:lstStyle>
            <a:lvl1pPr>
              <a:defRPr>
                <a:solidFill>
                  <a:schemeClr val="bg1"/>
                </a:solidFill>
              </a:defRPr>
            </a:lvl1pPr>
          </a:lstStyle>
          <a:p>
            <a:r>
              <a:rPr lang="en-US"/>
              <a:t>Click icon to add media</a:t>
            </a:r>
            <a:endParaRPr lang="en-GB" dirty="0"/>
          </a:p>
        </p:txBody>
      </p:sp>
      <p:sp>
        <p:nvSpPr>
          <p:cNvPr id="13" name="Text Placeholder 6"/>
          <p:cNvSpPr>
            <a:spLocks noGrp="1"/>
          </p:cNvSpPr>
          <p:nvPr>
            <p:ph type="body" sz="quarter" idx="16" hasCustomPrompt="1"/>
          </p:nvPr>
        </p:nvSpPr>
        <p:spPr>
          <a:xfrm>
            <a:off x="8247600" y="1363262"/>
            <a:ext cx="3585600" cy="3197938"/>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42523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8 - Title Slide 8">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CEBCF1-0694-42D1-82BE-0B56D14441AD}"/>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D7401518-5F91-4694-B807-8D7F7DA477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8" name="Straight Connector 17">
            <a:extLst>
              <a:ext uri="{FF2B5EF4-FFF2-40B4-BE49-F238E27FC236}">
                <a16:creationId xmlns:a16="http://schemas.microsoft.com/office/drawing/2014/main" id="{619DA823-BFD4-4E90-8259-A584D82F46C0}"/>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 Placeholder 16"/>
          <p:cNvSpPr>
            <a:spLocks noGrp="1"/>
          </p:cNvSpPr>
          <p:nvPr>
            <p:ph type="body" sz="quarter" idx="15" hasCustomPrompt="1"/>
          </p:nvPr>
        </p:nvSpPr>
        <p:spPr>
          <a:xfrm>
            <a:off x="360000" y="4922437"/>
            <a:ext cx="3585600" cy="877163"/>
          </a:xfrm>
        </p:spPr>
        <p:txBody>
          <a:bodyPr>
            <a:spAutoFit/>
          </a:bodyPr>
          <a:lstStyle>
            <a:lvl1pPr>
              <a:spcBef>
                <a:spcPts val="900"/>
              </a:spcBef>
              <a:defRPr sz="1600" i="1">
                <a:solidFill>
                  <a:schemeClr val="tx1"/>
                </a:solidFill>
              </a:defRPr>
            </a:lvl1pPr>
            <a:lvl2pPr>
              <a:spcBef>
                <a:spcPts val="900"/>
              </a:spcBef>
              <a:defRPr sz="1400"/>
            </a:lvl2pPr>
            <a:lvl3pPr marL="0" indent="0">
              <a:spcBef>
                <a:spcPts val="900"/>
              </a:spcBef>
              <a:buNone/>
              <a:defRPr sz="1200"/>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360000"/>
            <a:ext cx="3585600" cy="4201200"/>
          </a:xfrm>
        </p:spPr>
        <p:txBody>
          <a:bodyPr anchor="b" anchorCtr="0"/>
          <a:lstStyle>
            <a:lvl1pPr>
              <a:spcBef>
                <a:spcPts val="0"/>
              </a:spcBef>
              <a:spcAft>
                <a:spcPts val="1200"/>
              </a:spcAft>
              <a:defRPr sz="1800" b="0">
                <a:solidFill>
                  <a:schemeClr val="tx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3" name="Slide Number Placeholder 2"/>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12424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9 - Title Slide 9">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54811B9-E191-4020-B988-9EE097309F0C}"/>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2F7AFEB1-95B0-4046-80BD-7598F30717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9" name="Straight Connector 18">
            <a:extLst>
              <a:ext uri="{FF2B5EF4-FFF2-40B4-BE49-F238E27FC236}">
                <a16:creationId xmlns:a16="http://schemas.microsoft.com/office/drawing/2014/main" id="{0AB236D5-955D-41E6-9378-A7C3572D7C67}"/>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0" y="0"/>
            <a:ext cx="3945600" cy="5976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 Placeholder 16"/>
          <p:cNvSpPr>
            <a:spLocks noGrp="1"/>
          </p:cNvSpPr>
          <p:nvPr>
            <p:ph type="body" sz="quarter" idx="15" hasCustomPrompt="1"/>
          </p:nvPr>
        </p:nvSpPr>
        <p:spPr>
          <a:xfrm>
            <a:off x="360000" y="4738837"/>
            <a:ext cx="3225600" cy="877163"/>
          </a:xfrm>
        </p:spPr>
        <p:txBody>
          <a:bodyPr>
            <a:spAutoFit/>
          </a:bodyPr>
          <a:lstStyle>
            <a:lvl1pPr>
              <a:spcBef>
                <a:spcPts val="900"/>
              </a:spcBef>
              <a:defRPr sz="1600" i="1">
                <a:solidFill>
                  <a:schemeClr val="accent1"/>
                </a:solidFill>
              </a:defRPr>
            </a:lvl1pPr>
            <a:lvl2pPr>
              <a:spcBef>
                <a:spcPts val="900"/>
              </a:spcBef>
              <a:defRPr sz="1400">
                <a:solidFill>
                  <a:schemeClr val="accent1"/>
                </a:solidFill>
              </a:defRPr>
            </a:lvl2pPr>
            <a:lvl3pPr marL="0" indent="0">
              <a:spcBef>
                <a:spcPts val="900"/>
              </a:spcBef>
              <a:buNone/>
              <a:defRPr sz="1200">
                <a:solidFill>
                  <a:schemeClr val="accent1"/>
                </a:solidFill>
              </a:defRPr>
            </a:lvl3pPr>
          </a:lstStyle>
          <a:p>
            <a:pPr lvl="0"/>
            <a:r>
              <a:rPr lang="en-US" dirty="0"/>
              <a:t>Heading 2</a:t>
            </a:r>
          </a:p>
          <a:p>
            <a:pPr lvl="1"/>
            <a:r>
              <a:rPr lang="en-US" dirty="0"/>
              <a:t>Body text 1</a:t>
            </a:r>
          </a:p>
          <a:p>
            <a:pPr lvl="2"/>
            <a:r>
              <a:rPr lang="en-US" dirty="0"/>
              <a:t>Body text 2</a:t>
            </a:r>
          </a:p>
        </p:txBody>
      </p:sp>
      <p:sp>
        <p:nvSpPr>
          <p:cNvPr id="12" name="Text Placeholder 6"/>
          <p:cNvSpPr>
            <a:spLocks noGrp="1"/>
          </p:cNvSpPr>
          <p:nvPr>
            <p:ph type="body" sz="quarter" idx="16" hasCustomPrompt="1"/>
          </p:nvPr>
        </p:nvSpPr>
        <p:spPr>
          <a:xfrm>
            <a:off x="360000" y="360000"/>
            <a:ext cx="3225600" cy="4018836"/>
          </a:xfrm>
        </p:spPr>
        <p:txBody>
          <a:bodyPr anchor="b" anchorCtr="0"/>
          <a:lstStyle>
            <a:lvl1pPr>
              <a:spcBef>
                <a:spcPts val="0"/>
              </a:spcBef>
              <a:spcAft>
                <a:spcPts val="1200"/>
              </a:spcAft>
              <a:defRPr sz="1800" b="0">
                <a:solidFill>
                  <a:schemeClr val="accent1"/>
                </a:solidFill>
              </a:defRPr>
            </a:lvl1pPr>
            <a:lvl2pPr algn="l" defTabSz="914400" rtl="0" eaLnBrk="1" latinLnBrk="0" hangingPunct="1">
              <a:lnSpc>
                <a:spcPct val="90000"/>
              </a:lnSpc>
              <a:spcBef>
                <a:spcPct val="0"/>
              </a:spcBef>
              <a:buNone/>
              <a:defRPr lang="en-US" sz="3200" kern="1200" dirty="0" smtClean="0">
                <a:solidFill>
                  <a:schemeClr val="accent1"/>
                </a:solidFill>
                <a:latin typeface="+mj-lt"/>
                <a:ea typeface="+mj-ea"/>
                <a:cs typeface="+mj-cs"/>
              </a:defRPr>
            </a:lvl2pPr>
          </a:lstStyle>
          <a:p>
            <a:pPr lvl="0"/>
            <a:r>
              <a:rPr lang="en-US" dirty="0"/>
              <a:t>Event name</a:t>
            </a:r>
          </a:p>
          <a:p>
            <a:pPr lvl="1"/>
            <a:r>
              <a:rPr lang="en-US" dirty="0"/>
              <a:t>Heading 1</a:t>
            </a:r>
          </a:p>
        </p:txBody>
      </p:sp>
      <p:sp>
        <p:nvSpPr>
          <p:cNvPr id="2" name="Date Placeholder 1"/>
          <p:cNvSpPr>
            <a:spLocks noGrp="1"/>
          </p:cNvSpPr>
          <p:nvPr>
            <p:ph type="dt" sz="half" idx="17"/>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18"/>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331361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P10 - 1 Colum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1A279C8-A8D6-46ED-8EC7-F86736A513D9}"/>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01C705FD-6E92-48D1-9F76-1D5F00EAC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7" name="Straight Connector 16">
            <a:extLst>
              <a:ext uri="{FF2B5EF4-FFF2-40B4-BE49-F238E27FC236}">
                <a16:creationId xmlns:a16="http://schemas.microsoft.com/office/drawing/2014/main" id="{FAAE6E8E-5932-44DA-9056-3F4C0130BB28}"/>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p:txBody>
          <a:bodyPr/>
          <a:lstStyle>
            <a:lvl1pPr>
              <a:defRPr/>
            </a:lvl1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10" name="Date Placeholder 9"/>
          <p:cNvSpPr>
            <a:spLocks noGrp="1"/>
          </p:cNvSpPr>
          <p:nvPr>
            <p:ph type="dt" sz="half" idx="10"/>
          </p:nvPr>
        </p:nvSpPr>
        <p:spPr/>
        <p:txBody>
          <a:bodyPr/>
          <a:lstStyle/>
          <a:p>
            <a:fld id="{4D34D82D-E559-417C-9ABD-22A795AA671C}" type="datetime1">
              <a:rPr lang="en-GB" smtClean="0"/>
              <a:t>12/03/2018</a:t>
            </a:fld>
            <a:endParaRPr lang="en-GB" dirty="0"/>
          </a:p>
        </p:txBody>
      </p:sp>
      <p:sp>
        <p:nvSpPr>
          <p:cNvPr id="11" name="Slide Number Placeholder 10"/>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9751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11 - 2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02DDC56-3AA1-4AF1-A175-0812AE342DA3}"/>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89B28E59-A87D-4DDD-992E-9343779E0B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8" name="Straight Connector 17">
            <a:extLst>
              <a:ext uri="{FF2B5EF4-FFF2-40B4-BE49-F238E27FC236}">
                <a16:creationId xmlns:a16="http://schemas.microsoft.com/office/drawing/2014/main" id="{496B8B25-8B98-43BF-B701-D2CDB14A8595}"/>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359999" y="1476000"/>
            <a:ext cx="5558400"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9" name="Content Placeholder 8"/>
          <p:cNvSpPr>
            <a:spLocks noGrp="1"/>
          </p:cNvSpPr>
          <p:nvPr>
            <p:ph sz="quarter" idx="13" hasCustomPrompt="1"/>
          </p:nvPr>
        </p:nvSpPr>
        <p:spPr>
          <a:xfrm>
            <a:off x="6276000" y="1476000"/>
            <a:ext cx="5557199"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7" name="Date Placeholder 6"/>
          <p:cNvSpPr>
            <a:spLocks noGrp="1"/>
          </p:cNvSpPr>
          <p:nvPr>
            <p:ph type="dt" sz="half" idx="14"/>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15"/>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05509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12 - 1/3rd - 2/3r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BFB3B2B-7AE9-477E-A146-B5B18AD1A65C}"/>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C8FAA8AF-1756-4C8F-9EEA-6E1EEB6A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8" name="Straight Connector 17">
            <a:extLst>
              <a:ext uri="{FF2B5EF4-FFF2-40B4-BE49-F238E27FC236}">
                <a16:creationId xmlns:a16="http://schemas.microsoft.com/office/drawing/2014/main" id="{95ABDB77-A143-44BB-9346-74D8593203E3}"/>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359999" y="1476000"/>
            <a:ext cx="3584000"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9" name="Content Placeholder 8"/>
          <p:cNvSpPr>
            <a:spLocks noGrp="1"/>
          </p:cNvSpPr>
          <p:nvPr>
            <p:ph sz="quarter" idx="13" hasCustomPrompt="1"/>
          </p:nvPr>
        </p:nvSpPr>
        <p:spPr>
          <a:xfrm>
            <a:off x="4304000" y="1476000"/>
            <a:ext cx="7529199"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7" name="Date Placeholder 6"/>
          <p:cNvSpPr>
            <a:spLocks noGrp="1"/>
          </p:cNvSpPr>
          <p:nvPr>
            <p:ph type="dt" sz="half" idx="14"/>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15"/>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95536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13 - 2/3rd - 1/3r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1D5F22B-72D1-4A0C-9D97-5B51DEA38094}"/>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08486F3D-938C-4BE2-A379-DF7ED46490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8" name="Straight Connector 17">
            <a:extLst>
              <a:ext uri="{FF2B5EF4-FFF2-40B4-BE49-F238E27FC236}">
                <a16:creationId xmlns:a16="http://schemas.microsoft.com/office/drawing/2014/main" id="{CB988617-9048-473A-B618-778DC674F41D}"/>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359999" y="1476000"/>
            <a:ext cx="7528000"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9" name="Content Placeholder 8"/>
          <p:cNvSpPr>
            <a:spLocks noGrp="1"/>
          </p:cNvSpPr>
          <p:nvPr>
            <p:ph sz="quarter" idx="13" hasCustomPrompt="1"/>
          </p:nvPr>
        </p:nvSpPr>
        <p:spPr>
          <a:xfrm>
            <a:off x="8248000" y="1476000"/>
            <a:ext cx="3585199" cy="4500000"/>
          </a:xfrm>
        </p:spPr>
        <p:txBody>
          <a:bodyPr/>
          <a:lstStyle>
            <a:lvl1pPr>
              <a:defRPr/>
            </a:lvl1pPr>
            <a:lvl2pPr>
              <a:defRPr/>
            </a:lvl2pPr>
            <a:lvl3pPr>
              <a:defRPr/>
            </a:lvl3pPr>
            <a:lvl4pPr>
              <a:defRPr/>
            </a:lvl4pPr>
            <a:lvl5pPr>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7" name="Date Placeholder 6"/>
          <p:cNvSpPr>
            <a:spLocks noGrp="1"/>
          </p:cNvSpPr>
          <p:nvPr>
            <p:ph type="dt" sz="half" idx="14"/>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15"/>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51476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14 - Video (Full Screen)">
    <p:spTree>
      <p:nvGrpSpPr>
        <p:cNvPr id="1" name=""/>
        <p:cNvGrpSpPr/>
        <p:nvPr/>
      </p:nvGrpSpPr>
      <p:grpSpPr>
        <a:xfrm>
          <a:off x="0" y="0"/>
          <a:ext cx="0" cy="0"/>
          <a:chOff x="0" y="0"/>
          <a:chExt cx="0" cy="0"/>
        </a:xfrm>
      </p:grpSpPr>
      <p:sp>
        <p:nvSpPr>
          <p:cNvPr id="3" name="Date Placeholder 1">
            <a:extLst>
              <a:ext uri="{FF2B5EF4-FFF2-40B4-BE49-F238E27FC236}">
                <a16:creationId xmlns:a16="http://schemas.microsoft.com/office/drawing/2014/main" id="{471A59A6-A14D-4F8D-B99F-A70BB4385ED1}"/>
              </a:ext>
            </a:extLst>
          </p:cNvPr>
          <p:cNvSpPr>
            <a:spLocks noGrp="1"/>
          </p:cNvSpPr>
          <p:nvPr>
            <p:ph type="dt" sz="half" idx="17"/>
          </p:nvPr>
        </p:nvSpPr>
        <p:spPr>
          <a:xfrm>
            <a:off x="360000" y="6339636"/>
            <a:ext cx="1440000" cy="138499"/>
          </a:xfrm>
        </p:spPr>
        <p:txBody>
          <a:bodyPr/>
          <a:lstStyle/>
          <a:p>
            <a:fld id="{4D34D82D-E559-417C-9ABD-22A795AA671C}" type="datetime1">
              <a:rPr lang="en-GB" smtClean="0"/>
              <a:t>12/03/2018</a:t>
            </a:fld>
            <a:endParaRPr lang="en-GB" dirty="0"/>
          </a:p>
        </p:txBody>
      </p:sp>
      <p:sp>
        <p:nvSpPr>
          <p:cNvPr id="4" name="Slide Number Placeholder 2">
            <a:extLst>
              <a:ext uri="{FF2B5EF4-FFF2-40B4-BE49-F238E27FC236}">
                <a16:creationId xmlns:a16="http://schemas.microsoft.com/office/drawing/2014/main" id="{97BA193B-AE5C-4808-9BE0-382D186858C8}"/>
              </a:ext>
            </a:extLst>
          </p:cNvPr>
          <p:cNvSpPr>
            <a:spLocks noGrp="1"/>
          </p:cNvSpPr>
          <p:nvPr>
            <p:ph type="sldNum" sz="quarter" idx="18"/>
          </p:nvPr>
        </p:nvSpPr>
        <p:spPr>
          <a:xfrm>
            <a:off x="360000" y="6539466"/>
            <a:ext cx="1440000" cy="138499"/>
          </a:xfrm>
        </p:spPr>
        <p:txBody>
          <a:bodyPr/>
          <a:lstStyle/>
          <a:p>
            <a:r>
              <a:rPr lang="en-GB"/>
              <a:t>Slide </a:t>
            </a:r>
            <a:fld id="{9A49380A-4C34-496D-91D0-A91A9E21C757}" type="slidenum">
              <a:rPr lang="en-GB" smtClean="0"/>
              <a:pPr/>
              <a:t>‹#›</a:t>
            </a:fld>
            <a:endParaRPr lang="en-GB" dirty="0"/>
          </a:p>
        </p:txBody>
      </p:sp>
      <p:sp>
        <p:nvSpPr>
          <p:cNvPr id="6" name="Media Placeholder 5"/>
          <p:cNvSpPr>
            <a:spLocks noGrp="1"/>
          </p:cNvSpPr>
          <p:nvPr>
            <p:ph type="media" sz="quarter" idx="13"/>
          </p:nvPr>
        </p:nvSpPr>
        <p:spPr>
          <a:xfrm>
            <a:off x="0" y="0"/>
            <a:ext cx="12193200" cy="6858000"/>
          </a:xfrm>
          <a:solidFill>
            <a:schemeClr val="tx2"/>
          </a:solidFill>
        </p:spPr>
        <p:txBody>
          <a:bodyPr/>
          <a:lstStyle>
            <a:lvl1pPr>
              <a:defRPr>
                <a:solidFill>
                  <a:schemeClr val="bg1"/>
                </a:solidFill>
              </a:defRPr>
            </a:lvl1pPr>
          </a:lstStyle>
          <a:p>
            <a:r>
              <a:rPr lang="en-US"/>
              <a:t>Click icon to add media</a:t>
            </a:r>
            <a:endParaRPr lang="en-GB" dirty="0"/>
          </a:p>
        </p:txBody>
      </p:sp>
    </p:spTree>
    <p:extLst>
      <p:ext uri="{BB962C8B-B14F-4D97-AF65-F5344CB8AC3E}">
        <p14:creationId xmlns:p14="http://schemas.microsoft.com/office/powerpoint/2010/main" val="206088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15 - Full Bleed Picture with Caption 1">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DF2BE7-D8E7-4663-B62C-F4E71A8EAD30}"/>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CE726E0-70A6-47FB-87FC-C5A38ABAF5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6" name="Straight Connector 15">
            <a:extLst>
              <a:ext uri="{FF2B5EF4-FFF2-40B4-BE49-F238E27FC236}">
                <a16:creationId xmlns:a16="http://schemas.microsoft.com/office/drawing/2014/main" id="{AEE50445-A652-429E-AE3C-19C80246EADF}"/>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200" y="0"/>
            <a:ext cx="3946800" cy="5976000"/>
          </a:xfrm>
        </p:spPr>
        <p:txBody>
          <a:bodyPr lIns="360000" tIns="360000" rIns="360000" bIns="360000" anchor="b">
            <a:noAutofit/>
          </a:bodyPr>
          <a:lstStyle>
            <a:lvl1pPr algn="l">
              <a:defRPr sz="2800">
                <a:solidFill>
                  <a:schemeClr val="bg1"/>
                </a:solidFill>
                <a:effectLst>
                  <a:outerShdw blurRad="38100" dist="38100" dir="2700000" algn="tl">
                    <a:schemeClr val="tx1">
                      <a:alpha val="43000"/>
                    </a:schemeClr>
                  </a:outerShdw>
                </a:effectLst>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692513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16 - Full Bleed Picture with Caption 2">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AEE9DFD-3D49-4C51-A836-76A6A140F8DE}"/>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E83C7F44-1ED3-49CC-B837-3B8991EE98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6" name="Straight Connector 15">
            <a:extLst>
              <a:ext uri="{FF2B5EF4-FFF2-40B4-BE49-F238E27FC236}">
                <a16:creationId xmlns:a16="http://schemas.microsoft.com/office/drawing/2014/main" id="{DB5E812D-0B31-4DDC-9277-EA1BD2732764}"/>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200" y="0"/>
            <a:ext cx="3946800" cy="5976000"/>
          </a:xfrm>
          <a:solidFill>
            <a:schemeClr val="tx1">
              <a:alpha val="35000"/>
            </a:schemeClr>
          </a:solidFill>
        </p:spPr>
        <p:txBody>
          <a:bodyPr lIns="360000" tIns="360000" rIns="360000" bIns="360000" anchor="b">
            <a:noAutofit/>
          </a:bodyPr>
          <a:lstStyle>
            <a:lvl1pPr algn="l">
              <a:defRPr sz="2800">
                <a:solidFill>
                  <a:schemeClr val="bg1"/>
                </a:solidFill>
                <a:effectLst>
                  <a:outerShdw blurRad="38100" dist="38100" dir="2700000" algn="tl">
                    <a:schemeClr val="tx1">
                      <a:alpha val="43000"/>
                    </a:schemeClr>
                  </a:outerShdw>
                </a:effectLst>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129374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17 - Steps/Stages">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F86A706-9306-4712-9C1C-711D2CE21917}"/>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a:extLst>
              <a:ext uri="{FF2B5EF4-FFF2-40B4-BE49-F238E27FC236}">
                <a16:creationId xmlns:a16="http://schemas.microsoft.com/office/drawing/2014/main" id="{6316AD2B-F652-48DF-A843-0AA26A2AAE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25" name="Straight Connector 24">
            <a:extLst>
              <a:ext uri="{FF2B5EF4-FFF2-40B4-BE49-F238E27FC236}">
                <a16:creationId xmlns:a16="http://schemas.microsoft.com/office/drawing/2014/main" id="{439D4D9F-6952-40C5-AECD-180729C02B80}"/>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16" name="Picture Placeholder 15"/>
          <p:cNvSpPr>
            <a:spLocks noGrp="1"/>
          </p:cNvSpPr>
          <p:nvPr>
            <p:ph type="pic" sz="quarter" idx="14"/>
          </p:nvPr>
        </p:nvSpPr>
        <p:spPr>
          <a:xfrm>
            <a:off x="720799" y="1476000"/>
            <a:ext cx="3463200" cy="43200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7" name="Picture Placeholder 15"/>
          <p:cNvSpPr>
            <a:spLocks noGrp="1"/>
          </p:cNvSpPr>
          <p:nvPr>
            <p:ph type="pic" sz="quarter" idx="15"/>
          </p:nvPr>
        </p:nvSpPr>
        <p:spPr>
          <a:xfrm>
            <a:off x="8008800" y="1476000"/>
            <a:ext cx="3463200" cy="43200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18" name="Picture Placeholder 15"/>
          <p:cNvSpPr>
            <a:spLocks noGrp="1"/>
          </p:cNvSpPr>
          <p:nvPr>
            <p:ph type="pic" sz="quarter" idx="16"/>
          </p:nvPr>
        </p:nvSpPr>
        <p:spPr>
          <a:xfrm>
            <a:off x="4364799" y="1476000"/>
            <a:ext cx="3463200" cy="4320000"/>
          </a:xfrm>
          <a:solidFill>
            <a:schemeClr val="bg2"/>
          </a:solidFill>
        </p:spPr>
        <p:txBody>
          <a:bodyPr/>
          <a:lstStyle>
            <a:lvl1pPr>
              <a:defRPr>
                <a:solidFill>
                  <a:schemeClr val="tx1"/>
                </a:solidFill>
              </a:defRPr>
            </a:lvl1pPr>
          </a:lstStyle>
          <a:p>
            <a:r>
              <a:rPr lang="en-US"/>
              <a:t>Click icon to add picture</a:t>
            </a:r>
            <a:endParaRPr lang="en-GB" dirty="0"/>
          </a:p>
        </p:txBody>
      </p:sp>
      <p:sp>
        <p:nvSpPr>
          <p:cNvPr id="20" name="Text Placeholder 19"/>
          <p:cNvSpPr>
            <a:spLocks noGrp="1"/>
          </p:cNvSpPr>
          <p:nvPr>
            <p:ph type="body" sz="quarter" idx="17" hasCustomPrompt="1"/>
          </p:nvPr>
        </p:nvSpPr>
        <p:spPr>
          <a:xfrm>
            <a:off x="720799" y="5380332"/>
            <a:ext cx="3463200" cy="415668"/>
          </a:xfrm>
          <a:solidFill>
            <a:schemeClr val="accent2">
              <a:alpha val="80000"/>
            </a:schemeClr>
          </a:solidFill>
        </p:spPr>
        <p:txBody>
          <a:bodyPr lIns="180000" tIns="90000" rIns="180000" bIns="90000" anchor="b" anchorCtr="0">
            <a:spAutoFit/>
          </a:bodyPr>
          <a:lstStyle>
            <a:lvl1pPr>
              <a:lnSpc>
                <a:spcPct val="95000"/>
              </a:lnSpc>
              <a:spcBef>
                <a:spcPts val="0"/>
              </a:spcBef>
              <a:defRPr sz="1600" b="0">
                <a:solidFill>
                  <a:schemeClr val="tx1"/>
                </a:solidFill>
              </a:defRPr>
            </a:lvl1pPr>
          </a:lstStyle>
          <a:p>
            <a:pPr lvl="0"/>
            <a:r>
              <a:rPr lang="en-US" dirty="0"/>
              <a:t>Body text</a:t>
            </a:r>
          </a:p>
        </p:txBody>
      </p:sp>
      <p:sp>
        <p:nvSpPr>
          <p:cNvPr id="21" name="Text Placeholder 19"/>
          <p:cNvSpPr>
            <a:spLocks noGrp="1"/>
          </p:cNvSpPr>
          <p:nvPr>
            <p:ph type="body" sz="quarter" idx="18" hasCustomPrompt="1"/>
          </p:nvPr>
        </p:nvSpPr>
        <p:spPr>
          <a:xfrm>
            <a:off x="4364799" y="5380332"/>
            <a:ext cx="3463200" cy="415668"/>
          </a:xfrm>
          <a:solidFill>
            <a:schemeClr val="accent2">
              <a:alpha val="80000"/>
            </a:schemeClr>
          </a:solidFill>
        </p:spPr>
        <p:txBody>
          <a:bodyPr lIns="180000" tIns="90000" rIns="180000" bIns="90000" anchor="b" anchorCtr="0">
            <a:spAutoFit/>
          </a:bodyPr>
          <a:lstStyle>
            <a:lvl1pPr>
              <a:lnSpc>
                <a:spcPct val="95000"/>
              </a:lnSpc>
              <a:spcBef>
                <a:spcPts val="0"/>
              </a:spcBef>
              <a:defRPr sz="1600" b="0">
                <a:solidFill>
                  <a:schemeClr val="tx1"/>
                </a:solidFill>
              </a:defRPr>
            </a:lvl1pPr>
          </a:lstStyle>
          <a:p>
            <a:pPr lvl="0"/>
            <a:r>
              <a:rPr lang="en-US" dirty="0"/>
              <a:t>Body text</a:t>
            </a:r>
          </a:p>
        </p:txBody>
      </p:sp>
      <p:sp>
        <p:nvSpPr>
          <p:cNvPr id="22" name="Text Placeholder 19"/>
          <p:cNvSpPr>
            <a:spLocks noGrp="1"/>
          </p:cNvSpPr>
          <p:nvPr>
            <p:ph type="body" sz="quarter" idx="19" hasCustomPrompt="1"/>
          </p:nvPr>
        </p:nvSpPr>
        <p:spPr>
          <a:xfrm>
            <a:off x="8008800" y="5380332"/>
            <a:ext cx="3463200" cy="415668"/>
          </a:xfrm>
          <a:solidFill>
            <a:schemeClr val="accent2">
              <a:alpha val="80000"/>
            </a:schemeClr>
          </a:solidFill>
        </p:spPr>
        <p:txBody>
          <a:bodyPr lIns="180000" tIns="90000" rIns="180000" bIns="90000" anchor="b" anchorCtr="0">
            <a:spAutoFit/>
          </a:bodyPr>
          <a:lstStyle>
            <a:lvl1pPr>
              <a:lnSpc>
                <a:spcPct val="95000"/>
              </a:lnSpc>
              <a:spcBef>
                <a:spcPts val="0"/>
              </a:spcBef>
              <a:defRPr sz="1600" b="0">
                <a:solidFill>
                  <a:schemeClr val="tx1"/>
                </a:solidFill>
              </a:defRPr>
            </a:lvl1pPr>
          </a:lstStyle>
          <a:p>
            <a:pPr lvl="0"/>
            <a:r>
              <a:rPr lang="en-US" dirty="0"/>
              <a:t>Body text</a:t>
            </a:r>
          </a:p>
        </p:txBody>
      </p:sp>
      <p:sp>
        <p:nvSpPr>
          <p:cNvPr id="3" name="Date Placeholder 2"/>
          <p:cNvSpPr>
            <a:spLocks noGrp="1"/>
          </p:cNvSpPr>
          <p:nvPr>
            <p:ph type="dt" sz="half" idx="20"/>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21"/>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013033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18 - Biographie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8A198EF-6BF6-4155-926B-9B4256C8A299}"/>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ECA1FE70-3B69-426C-BFB3-6C3673D6B8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27" name="Straight Connector 26">
            <a:extLst>
              <a:ext uri="{FF2B5EF4-FFF2-40B4-BE49-F238E27FC236}">
                <a16:creationId xmlns:a16="http://schemas.microsoft.com/office/drawing/2014/main" id="{06AE8A78-1758-4C05-AAC5-C5A51FFD298C}"/>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3" name="Content Placeholder 2"/>
          <p:cNvSpPr>
            <a:spLocks noGrp="1"/>
          </p:cNvSpPr>
          <p:nvPr>
            <p:ph idx="1" hasCustomPrompt="1"/>
          </p:nvPr>
        </p:nvSpPr>
        <p:spPr>
          <a:xfrm>
            <a:off x="2073599" y="1476000"/>
            <a:ext cx="3844799" cy="2160000"/>
          </a:xfrm>
        </p:spPr>
        <p:txBody>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9" name="Content Placeholder 8"/>
          <p:cNvSpPr>
            <a:spLocks noGrp="1"/>
          </p:cNvSpPr>
          <p:nvPr>
            <p:ph sz="quarter" idx="13" hasCustomPrompt="1"/>
          </p:nvPr>
        </p:nvSpPr>
        <p:spPr>
          <a:xfrm>
            <a:off x="7988400" y="1476000"/>
            <a:ext cx="3844800" cy="2160000"/>
          </a:xfrm>
        </p:spPr>
        <p:txBody>
          <a:bodyPr>
            <a:normAutofit/>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17" name="Picture Placeholder 16"/>
          <p:cNvSpPr>
            <a:spLocks noGrp="1"/>
          </p:cNvSpPr>
          <p:nvPr>
            <p:ph type="pic" sz="quarter" idx="15"/>
          </p:nvPr>
        </p:nvSpPr>
        <p:spPr>
          <a:xfrm>
            <a:off x="359999" y="147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dirty="0"/>
              <a:t>Click icon to add picture</a:t>
            </a:r>
            <a:endParaRPr lang="en-GB" dirty="0"/>
          </a:p>
        </p:txBody>
      </p:sp>
      <p:sp>
        <p:nvSpPr>
          <p:cNvPr id="18" name="Picture Placeholder 16"/>
          <p:cNvSpPr>
            <a:spLocks noGrp="1"/>
          </p:cNvSpPr>
          <p:nvPr>
            <p:ph type="pic" sz="quarter" idx="16"/>
          </p:nvPr>
        </p:nvSpPr>
        <p:spPr>
          <a:xfrm>
            <a:off x="359999" y="381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20" name="Picture Placeholder 16"/>
          <p:cNvSpPr>
            <a:spLocks noGrp="1"/>
          </p:cNvSpPr>
          <p:nvPr>
            <p:ph type="pic" sz="quarter" idx="17"/>
          </p:nvPr>
        </p:nvSpPr>
        <p:spPr>
          <a:xfrm>
            <a:off x="6276000" y="147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21" name="Content Placeholder 8"/>
          <p:cNvSpPr>
            <a:spLocks noGrp="1"/>
          </p:cNvSpPr>
          <p:nvPr>
            <p:ph sz="quarter" idx="18" hasCustomPrompt="1"/>
          </p:nvPr>
        </p:nvSpPr>
        <p:spPr>
          <a:xfrm>
            <a:off x="2073599" y="3816000"/>
            <a:ext cx="3844800" cy="2160000"/>
          </a:xfrm>
        </p:spPr>
        <p:txBody>
          <a:bodyPr>
            <a:normAutofit/>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22" name="Picture Placeholder 16"/>
          <p:cNvSpPr>
            <a:spLocks noGrp="1"/>
          </p:cNvSpPr>
          <p:nvPr>
            <p:ph type="pic" sz="quarter" idx="19"/>
          </p:nvPr>
        </p:nvSpPr>
        <p:spPr>
          <a:xfrm>
            <a:off x="6276000" y="3816000"/>
            <a:ext cx="1533600" cy="1533600"/>
          </a:xfrm>
          <a:solidFill>
            <a:schemeClr val="bg2"/>
          </a:solidFill>
          <a:effectLst>
            <a:outerShdw dist="31750" dir="5400000" algn="ctr" rotWithShape="0">
              <a:schemeClr val="accent1"/>
            </a:outerShdw>
          </a:effectLst>
        </p:spPr>
        <p:txBody>
          <a:bodyPr>
            <a:normAutofit/>
          </a:bodyPr>
          <a:lstStyle>
            <a:lvl1pPr>
              <a:defRPr sz="1600">
                <a:solidFill>
                  <a:schemeClr val="tx1"/>
                </a:solidFill>
              </a:defRPr>
            </a:lvl1pPr>
          </a:lstStyle>
          <a:p>
            <a:r>
              <a:rPr lang="en-US"/>
              <a:t>Click icon to add picture</a:t>
            </a:r>
            <a:endParaRPr lang="en-GB" dirty="0"/>
          </a:p>
        </p:txBody>
      </p:sp>
      <p:sp>
        <p:nvSpPr>
          <p:cNvPr id="23" name="Content Placeholder 8"/>
          <p:cNvSpPr>
            <a:spLocks noGrp="1"/>
          </p:cNvSpPr>
          <p:nvPr>
            <p:ph sz="quarter" idx="20" hasCustomPrompt="1"/>
          </p:nvPr>
        </p:nvSpPr>
        <p:spPr>
          <a:xfrm>
            <a:off x="7988400" y="3816000"/>
            <a:ext cx="3844800" cy="2160000"/>
          </a:xfrm>
        </p:spPr>
        <p:txBody>
          <a:bodyPr>
            <a:normAutofit/>
          </a:bodyPr>
          <a:lstStyle>
            <a:lvl1pPr>
              <a:spcBef>
                <a:spcPts val="900"/>
              </a:spcBef>
              <a:defRPr sz="1600">
                <a:solidFill>
                  <a:schemeClr val="tx1"/>
                </a:solidFill>
              </a:defRPr>
            </a:lvl1pPr>
            <a:lvl2pPr>
              <a:spcBef>
                <a:spcPts val="900"/>
              </a:spcBef>
              <a:defRPr sz="1600">
                <a:solidFill>
                  <a:schemeClr val="tx1"/>
                </a:solidFill>
              </a:defRPr>
            </a:lvl2pPr>
          </a:lstStyle>
          <a:p>
            <a:pPr lvl="0"/>
            <a:r>
              <a:rPr lang="en-US" dirty="0"/>
              <a:t>Heading 2</a:t>
            </a:r>
          </a:p>
          <a:p>
            <a:pPr lvl="1"/>
            <a:r>
              <a:rPr lang="en-US" dirty="0"/>
              <a:t>Body text</a:t>
            </a:r>
          </a:p>
        </p:txBody>
      </p:sp>
      <p:sp>
        <p:nvSpPr>
          <p:cNvPr id="7" name="Date Placeholder 6"/>
          <p:cNvSpPr>
            <a:spLocks noGrp="1"/>
          </p:cNvSpPr>
          <p:nvPr>
            <p:ph type="dt" sz="half" idx="21"/>
          </p:nvPr>
        </p:nvSpPr>
        <p:spPr/>
        <p:txBody>
          <a:bodyPr/>
          <a:lstStyle/>
          <a:p>
            <a:fld id="{4D34D82D-E559-417C-9ABD-22A795AA671C}" type="datetime1">
              <a:rPr lang="en-GB" smtClean="0"/>
              <a:t>12/03/2018</a:t>
            </a:fld>
            <a:endParaRPr lang="en-GB" dirty="0"/>
          </a:p>
        </p:txBody>
      </p:sp>
      <p:sp>
        <p:nvSpPr>
          <p:cNvPr id="12" name="Slide Number Placeholder 11"/>
          <p:cNvSpPr>
            <a:spLocks noGrp="1"/>
          </p:cNvSpPr>
          <p:nvPr>
            <p:ph type="sldNum" sz="quarter" idx="22"/>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3663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19 - Facts &amp; Figure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E72387E-E0FC-4052-B044-7CBADA477B95}"/>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62E96C75-DD5F-4B2B-9E77-72C07F16D3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22" name="Straight Connector 21">
            <a:extLst>
              <a:ext uri="{FF2B5EF4-FFF2-40B4-BE49-F238E27FC236}">
                <a16:creationId xmlns:a16="http://schemas.microsoft.com/office/drawing/2014/main" id="{66205616-C5A1-459E-BF3C-2AADBC5DF4B2}"/>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360000" y="360000"/>
            <a:ext cx="11473200" cy="415498"/>
          </a:xfrm>
        </p:spPr>
        <p:txBody>
          <a:bodyPr/>
          <a:lstStyle>
            <a:lvl1pPr>
              <a:defRPr/>
            </a:lvl1pPr>
          </a:lstStyle>
          <a:p>
            <a:r>
              <a:rPr lang="en-US" dirty="0"/>
              <a:t>Heading 1</a:t>
            </a:r>
            <a:endParaRPr lang="en-GB" dirty="0"/>
          </a:p>
        </p:txBody>
      </p:sp>
      <p:sp>
        <p:nvSpPr>
          <p:cNvPr id="19" name="Content Placeholder 11"/>
          <p:cNvSpPr>
            <a:spLocks noGrp="1"/>
          </p:cNvSpPr>
          <p:nvPr>
            <p:ph sz="quarter" idx="22" hasCustomPrompt="1"/>
          </p:nvPr>
        </p:nvSpPr>
        <p:spPr>
          <a:xfrm>
            <a:off x="1381227"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5" name="Content Placeholder 11"/>
          <p:cNvSpPr>
            <a:spLocks noGrp="1"/>
          </p:cNvSpPr>
          <p:nvPr>
            <p:ph sz="quarter" idx="21" hasCustomPrompt="1"/>
          </p:nvPr>
        </p:nvSpPr>
        <p:spPr>
          <a:xfrm>
            <a:off x="1381227" y="327960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6" name="Content Placeholder 11"/>
          <p:cNvSpPr>
            <a:spLocks noGrp="1"/>
          </p:cNvSpPr>
          <p:nvPr>
            <p:ph sz="quarter" idx="23" hasCustomPrompt="1"/>
          </p:nvPr>
        </p:nvSpPr>
        <p:spPr>
          <a:xfrm>
            <a:off x="3828027"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7" name="Content Placeholder 11"/>
          <p:cNvSpPr>
            <a:spLocks noGrp="1"/>
          </p:cNvSpPr>
          <p:nvPr>
            <p:ph sz="quarter" idx="24" hasCustomPrompt="1"/>
          </p:nvPr>
        </p:nvSpPr>
        <p:spPr>
          <a:xfrm>
            <a:off x="3828027" y="327960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29" name="Content Placeholder 11"/>
          <p:cNvSpPr>
            <a:spLocks noGrp="1"/>
          </p:cNvSpPr>
          <p:nvPr>
            <p:ph sz="quarter" idx="25" hasCustomPrompt="1"/>
          </p:nvPr>
        </p:nvSpPr>
        <p:spPr>
          <a:xfrm>
            <a:off x="6274827"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0" name="Content Placeholder 11"/>
          <p:cNvSpPr>
            <a:spLocks noGrp="1"/>
          </p:cNvSpPr>
          <p:nvPr>
            <p:ph sz="quarter" idx="26" hasCustomPrompt="1"/>
          </p:nvPr>
        </p:nvSpPr>
        <p:spPr>
          <a:xfrm>
            <a:off x="6274827" y="327960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2" name="Content Placeholder 11"/>
          <p:cNvSpPr>
            <a:spLocks noGrp="1"/>
          </p:cNvSpPr>
          <p:nvPr>
            <p:ph sz="quarter" idx="27" hasCustomPrompt="1"/>
          </p:nvPr>
        </p:nvSpPr>
        <p:spPr>
          <a:xfrm>
            <a:off x="8738023" y="1476000"/>
            <a:ext cx="2088000" cy="16200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3" name="Content Placeholder 11"/>
          <p:cNvSpPr>
            <a:spLocks noGrp="1"/>
          </p:cNvSpPr>
          <p:nvPr>
            <p:ph sz="quarter" idx="28" hasCustomPrompt="1"/>
          </p:nvPr>
        </p:nvSpPr>
        <p:spPr>
          <a:xfrm>
            <a:off x="8738023" y="3279600"/>
            <a:ext cx="2088000" cy="2696400"/>
          </a:xfrm>
        </p:spPr>
        <p:txBody>
          <a:bodyPr/>
          <a:lstStyle>
            <a:lvl1pPr>
              <a:spcBef>
                <a:spcPts val="900"/>
              </a:spcBef>
              <a:defRPr sz="1600">
                <a:solidFill>
                  <a:schemeClr val="tx1"/>
                </a:solidFill>
              </a:defRPr>
            </a:lvl1pPr>
            <a:lvl2pPr>
              <a:spcBef>
                <a:spcPts val="900"/>
              </a:spcBef>
              <a:defRPr sz="1400">
                <a:solidFill>
                  <a:schemeClr val="tx1"/>
                </a:solidFill>
              </a:defRPr>
            </a:lvl2pPr>
            <a:lvl3pPr marL="180000" indent="-180000">
              <a:spcBef>
                <a:spcPts val="900"/>
              </a:spcBef>
              <a:defRPr sz="1400">
                <a:solidFill>
                  <a:schemeClr val="tx1"/>
                </a:solidFill>
              </a:defRPr>
            </a:lvl3pPr>
            <a:lvl4pPr marL="360000" indent="-180000">
              <a:spcBef>
                <a:spcPts val="900"/>
              </a:spcBef>
              <a:defRPr sz="1400">
                <a:solidFill>
                  <a:schemeClr val="tx1"/>
                </a:solidFill>
              </a:defRPr>
            </a:lvl4pPr>
            <a:lvl5pPr marL="540000" indent="-180000">
              <a:defRPr sz="1400">
                <a:solidFill>
                  <a:schemeClr val="tx1"/>
                </a:solidFill>
              </a:defRPr>
            </a:lvl5pPr>
          </a:lstStyle>
          <a:p>
            <a:pPr lvl="0"/>
            <a:r>
              <a:rPr lang="en-US" dirty="0"/>
              <a:t>Heading 2</a:t>
            </a:r>
          </a:p>
          <a:p>
            <a:pPr lvl="1"/>
            <a:r>
              <a:rPr lang="en-US" dirty="0"/>
              <a:t>Body text</a:t>
            </a:r>
          </a:p>
          <a:p>
            <a:pPr lvl="2"/>
            <a:r>
              <a:rPr lang="en-US" dirty="0"/>
              <a:t>Bullet 1</a:t>
            </a:r>
          </a:p>
          <a:p>
            <a:pPr lvl="3"/>
            <a:r>
              <a:rPr lang="en-US" dirty="0"/>
              <a:t>Bullet 2</a:t>
            </a:r>
          </a:p>
          <a:p>
            <a:pPr lvl="4"/>
            <a:r>
              <a:rPr lang="en-US" dirty="0"/>
              <a:t>Bullet 3</a:t>
            </a:r>
            <a:endParaRPr lang="en-GB" dirty="0"/>
          </a:p>
        </p:txBody>
      </p:sp>
      <p:sp>
        <p:nvSpPr>
          <p:cNvPr id="3" name="Date Placeholder 2"/>
          <p:cNvSpPr>
            <a:spLocks noGrp="1"/>
          </p:cNvSpPr>
          <p:nvPr>
            <p:ph type="dt" sz="half" idx="29"/>
          </p:nvPr>
        </p:nvSpPr>
        <p:spPr/>
        <p:txBody>
          <a:bodyPr/>
          <a:lstStyle/>
          <a:p>
            <a:fld id="{4D34D82D-E559-417C-9ABD-22A795AA671C}" type="datetime1">
              <a:rPr lang="en-GB" smtClean="0"/>
              <a:t>12/03/2018</a:t>
            </a:fld>
            <a:endParaRPr lang="en-GB" dirty="0"/>
          </a:p>
        </p:txBody>
      </p:sp>
      <p:sp>
        <p:nvSpPr>
          <p:cNvPr id="7" name="Slide Number Placeholder 6"/>
          <p:cNvSpPr>
            <a:spLocks noGrp="1"/>
          </p:cNvSpPr>
          <p:nvPr>
            <p:ph type="sldNum" sz="quarter" idx="30"/>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96133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P20 - Title Only">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6586080-3A1C-4832-9EED-65515B5AA82C}"/>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2F32116A-9BB9-44C9-9BB0-3785C9E522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16" name="Straight Connector 15">
            <a:extLst>
              <a:ext uri="{FF2B5EF4-FFF2-40B4-BE49-F238E27FC236}">
                <a16:creationId xmlns:a16="http://schemas.microsoft.com/office/drawing/2014/main" id="{4B922C88-9DAD-4DD6-A0D0-978ABF74A80F}"/>
              </a:ext>
            </a:extLst>
          </p:cNvPr>
          <p:cNvCxnSpPr/>
          <p:nvPr userDrawn="1"/>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en-US" dirty="0"/>
              <a:t>Heading 1</a:t>
            </a:r>
            <a:endParaRPr lang="en-GB" dirty="0"/>
          </a:p>
        </p:txBody>
      </p:sp>
      <p:sp>
        <p:nvSpPr>
          <p:cNvPr id="9" name="Date Placeholder 8"/>
          <p:cNvSpPr>
            <a:spLocks noGrp="1"/>
          </p:cNvSpPr>
          <p:nvPr>
            <p:ph type="dt" sz="half" idx="10"/>
          </p:nvPr>
        </p:nvSpPr>
        <p:spPr/>
        <p:txBody>
          <a:bodyPr/>
          <a:lstStyle/>
          <a:p>
            <a:fld id="{4D34D82D-E559-417C-9ABD-22A795AA671C}" type="datetime1">
              <a:rPr lang="en-GB" smtClean="0"/>
              <a:t>12/03/2018</a:t>
            </a:fld>
            <a:endParaRPr lang="en-GB" dirty="0"/>
          </a:p>
        </p:txBody>
      </p:sp>
      <p:sp>
        <p:nvSpPr>
          <p:cNvPr id="10" name="Slide Number Placeholder 9"/>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1854889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P21 - Blank">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1E9DC8-66E9-46BF-AC6C-E314B9B43158}"/>
              </a:ext>
            </a:extLst>
          </p:cNvPr>
          <p:cNvSpPr/>
          <p:nvPr userDrawn="1"/>
        </p:nvSpPr>
        <p:spPr>
          <a:xfrm>
            <a:off x="0" y="5976000"/>
            <a:ext cx="12193200" cy="88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C4AE2A25-79C8-40A3-BE87-1A2274BE88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56441" y="6339636"/>
            <a:ext cx="1476759" cy="338329"/>
          </a:xfrm>
          <a:prstGeom prst="rect">
            <a:avLst/>
          </a:prstGeom>
        </p:spPr>
      </p:pic>
      <p:cxnSp>
        <p:nvCxnSpPr>
          <p:cNvPr id="6" name="Straight Connector 5"/>
          <p:cNvCxnSpPr/>
          <p:nvPr/>
        </p:nvCxnSpPr>
        <p:spPr>
          <a:xfrm>
            <a:off x="-1200" y="6159600"/>
            <a:ext cx="121932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Date Placeholder 7"/>
          <p:cNvSpPr>
            <a:spLocks noGrp="1"/>
          </p:cNvSpPr>
          <p:nvPr>
            <p:ph type="dt" sz="half" idx="10"/>
          </p:nvPr>
        </p:nvSpPr>
        <p:spPr/>
        <p:txBody>
          <a:bodyPr/>
          <a:lstStyle/>
          <a:p>
            <a:fld id="{4D34D82D-E559-417C-9ABD-22A795AA671C}" type="datetime1">
              <a:rPr lang="en-GB" smtClean="0"/>
              <a:t>12/03/2018</a:t>
            </a:fld>
            <a:endParaRPr lang="en-GB" dirty="0"/>
          </a:p>
        </p:txBody>
      </p:sp>
      <p:sp>
        <p:nvSpPr>
          <p:cNvPr id="9" name="Slide Number Placeholder 8"/>
          <p:cNvSpPr>
            <a:spLocks noGrp="1"/>
          </p:cNvSpPr>
          <p:nvPr>
            <p:ph type="sldNum" sz="quarter" idx="11"/>
          </p:nvPr>
        </p:nvSpPr>
        <p:spPr/>
        <p:txBody>
          <a:bodyPr/>
          <a:lstStyle>
            <a:lvl1pPr>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2639322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1473200" cy="415498"/>
          </a:xfrm>
          <a:prstGeom prst="rect">
            <a:avLst/>
          </a:prstGeom>
        </p:spPr>
        <p:txBody>
          <a:bodyPr vert="horz" lIns="0" tIns="0" rIns="0" bIns="0" rtlCol="0" anchor="t" anchorCtr="0">
            <a:spAutoFit/>
          </a:bodyPr>
          <a:lstStyle/>
          <a:p>
            <a:r>
              <a:rPr lang="en-US"/>
              <a:t>Click to edit Master title style</a:t>
            </a:r>
            <a:endParaRPr lang="en-GB" dirty="0"/>
          </a:p>
        </p:txBody>
      </p:sp>
      <p:sp>
        <p:nvSpPr>
          <p:cNvPr id="3" name="Text Placeholder 2"/>
          <p:cNvSpPr>
            <a:spLocks noGrp="1"/>
          </p:cNvSpPr>
          <p:nvPr>
            <p:ph type="body" idx="1"/>
          </p:nvPr>
        </p:nvSpPr>
        <p:spPr>
          <a:xfrm>
            <a:off x="360000" y="1476000"/>
            <a:ext cx="11473200" cy="4500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360000" y="6339636"/>
            <a:ext cx="1440000" cy="138499"/>
          </a:xfrm>
          <a:prstGeom prst="rect">
            <a:avLst/>
          </a:prstGeom>
        </p:spPr>
        <p:txBody>
          <a:bodyPr vert="horz" lIns="0" tIns="0" rIns="0" bIns="0" rtlCol="0" anchor="t" anchorCtr="0">
            <a:spAutoFit/>
          </a:bodyPr>
          <a:lstStyle>
            <a:lvl1pPr algn="l">
              <a:defRPr sz="900" b="1">
                <a:solidFill>
                  <a:schemeClr val="bg1"/>
                </a:solidFill>
              </a:defRPr>
            </a:lvl1pPr>
          </a:lstStyle>
          <a:p>
            <a:fld id="{4D34D82D-E559-417C-9ABD-22A795AA671C}" type="datetime1">
              <a:rPr lang="en-GB" smtClean="0"/>
              <a:pPr/>
              <a:t>12/03/2018</a:t>
            </a:fld>
            <a:endParaRPr lang="en-GB" dirty="0"/>
          </a:p>
        </p:txBody>
      </p:sp>
      <p:sp>
        <p:nvSpPr>
          <p:cNvPr id="6" name="Slide Number Placeholder 5"/>
          <p:cNvSpPr>
            <a:spLocks noGrp="1"/>
          </p:cNvSpPr>
          <p:nvPr>
            <p:ph type="sldNum" sz="quarter" idx="4"/>
          </p:nvPr>
        </p:nvSpPr>
        <p:spPr>
          <a:xfrm>
            <a:off x="360000" y="6539466"/>
            <a:ext cx="1440000" cy="138499"/>
          </a:xfrm>
          <a:prstGeom prst="rect">
            <a:avLst/>
          </a:prstGeom>
        </p:spPr>
        <p:txBody>
          <a:bodyPr vert="horz" lIns="0" tIns="0" rIns="0" bIns="0" rtlCol="0" anchor="t" anchorCtr="0">
            <a:spAutoFit/>
          </a:bodyPr>
          <a:lstStyle>
            <a:lvl1pPr algn="l">
              <a:defRPr sz="900" b="1">
                <a:solidFill>
                  <a:schemeClr val="bg1"/>
                </a:solidFill>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139870675"/>
      </p:ext>
    </p:extLst>
  </p:cSld>
  <p:clrMap bg1="lt1" tx1="dk1" bg2="lt2" tx2="dk2" accent1="accent1" accent2="accent2" accent3="accent3" accent4="accent4" accent5="accent5" accent6="accent6" hlink="hlink" folHlink="folHlink"/>
  <p:sldLayoutIdLst>
    <p:sldLayoutId id="2147483750"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ctr"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1473200" cy="415498"/>
          </a:xfrm>
          <a:prstGeom prst="rect">
            <a:avLst/>
          </a:prstGeom>
        </p:spPr>
        <p:txBody>
          <a:bodyPr vert="horz" lIns="0" tIns="0" rIns="0" bIns="0" rtlCol="0" anchor="t" anchorCtr="0">
            <a:spAutoFit/>
          </a:bodyPr>
          <a:lstStyle/>
          <a:p>
            <a:r>
              <a:rPr lang="en-US" dirty="0"/>
              <a:t>Click to edit Master title style</a:t>
            </a:r>
            <a:endParaRPr lang="en-GB" dirty="0"/>
          </a:p>
        </p:txBody>
      </p:sp>
      <p:sp>
        <p:nvSpPr>
          <p:cNvPr id="3" name="Text Placeholder 2"/>
          <p:cNvSpPr>
            <a:spLocks noGrp="1"/>
          </p:cNvSpPr>
          <p:nvPr>
            <p:ph type="body" idx="1"/>
          </p:nvPr>
        </p:nvSpPr>
        <p:spPr>
          <a:xfrm>
            <a:off x="360000" y="1476000"/>
            <a:ext cx="11473200" cy="4500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360000" y="6339636"/>
            <a:ext cx="1440000" cy="138499"/>
          </a:xfrm>
          <a:prstGeom prst="rect">
            <a:avLst/>
          </a:prstGeom>
        </p:spPr>
        <p:txBody>
          <a:bodyPr vert="horz" lIns="0" tIns="0" rIns="0" bIns="0" rtlCol="0" anchor="t" anchorCtr="0">
            <a:spAutoFit/>
          </a:bodyPr>
          <a:lstStyle>
            <a:lvl1pPr algn="l">
              <a:defRPr sz="900" b="1">
                <a:solidFill>
                  <a:schemeClr val="accent1"/>
                </a:solidFill>
              </a:defRPr>
            </a:lvl1pPr>
          </a:lstStyle>
          <a:p>
            <a:fld id="{4D34D82D-E559-417C-9ABD-22A795AA671C}" type="datetime1">
              <a:rPr lang="en-GB" smtClean="0"/>
              <a:t>12/03/2018</a:t>
            </a:fld>
            <a:endParaRPr lang="en-GB" dirty="0"/>
          </a:p>
        </p:txBody>
      </p:sp>
      <p:sp>
        <p:nvSpPr>
          <p:cNvPr id="6" name="Slide Number Placeholder 5"/>
          <p:cNvSpPr>
            <a:spLocks noGrp="1"/>
          </p:cNvSpPr>
          <p:nvPr>
            <p:ph type="sldNum" sz="quarter" idx="4"/>
          </p:nvPr>
        </p:nvSpPr>
        <p:spPr>
          <a:xfrm>
            <a:off x="360000" y="6539466"/>
            <a:ext cx="1440000" cy="138499"/>
          </a:xfrm>
          <a:prstGeom prst="rect">
            <a:avLst/>
          </a:prstGeom>
        </p:spPr>
        <p:txBody>
          <a:bodyPr vert="horz" lIns="0" tIns="0" rIns="0" bIns="0" rtlCol="0" anchor="t" anchorCtr="0">
            <a:spAutoFit/>
          </a:bodyPr>
          <a:lstStyle>
            <a:lvl1pPr algn="l">
              <a:defRPr sz="900" b="1">
                <a:solidFill>
                  <a:schemeClr val="accent1"/>
                </a:solidFill>
              </a:defRPr>
            </a:lvl1pPr>
          </a:lstStyle>
          <a:p>
            <a:fld id="{9A49380A-4C34-496D-91D0-A91A9E21C757}" type="slidenum">
              <a:rPr lang="en-GB" smtClean="0"/>
              <a:pPr/>
              <a:t>‹#›</a:t>
            </a:fld>
            <a:endParaRPr lang="en-GB" dirty="0"/>
          </a:p>
        </p:txBody>
      </p:sp>
    </p:spTree>
    <p:extLst>
      <p:ext uri="{BB962C8B-B14F-4D97-AF65-F5344CB8AC3E}">
        <p14:creationId xmlns:p14="http://schemas.microsoft.com/office/powerpoint/2010/main" val="3700486197"/>
      </p:ext>
    </p:extLst>
  </p:cSld>
  <p:clrMap bg1="lt1" tx1="dk1" bg2="lt2" tx2="dk2" accent1="accent1" accent2="accent2" accent3="accent3" accent4="accent4" accent5="accent5" accent6="accent6" hlink="hlink" folHlink="folHlink"/>
  <p:sldLayoutIdLst>
    <p:sldLayoutId id="2147483749"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ctr" defTabSz="9144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1.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31.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31.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3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1.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3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3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3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3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1.xml"/><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31.xml"/><Relationship Id="rId4" Type="http://schemas.openxmlformats.org/officeDocument/2006/relationships/image" Target="../media/image51.jpeg"/></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1.xml"/><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jpe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65.jpeg"/><Relationship Id="rId2" Type="http://schemas.openxmlformats.org/officeDocument/2006/relationships/image" Target="../media/image55.png"/><Relationship Id="rId1" Type="http://schemas.openxmlformats.org/officeDocument/2006/relationships/slideLayout" Target="../slideLayouts/slideLayout31.xml"/><Relationship Id="rId6" Type="http://schemas.openxmlformats.org/officeDocument/2006/relationships/image" Target="../media/image59.png"/><Relationship Id="rId11" Type="http://schemas.openxmlformats.org/officeDocument/2006/relationships/image" Target="../media/image64.jpe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jpeg"/></Relationships>
</file>

<file path=ppt/slides/_rels/slide1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31.xml"/><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1.xml"/><Relationship Id="rId4" Type="http://schemas.openxmlformats.org/officeDocument/2006/relationships/image" Target="../media/image71.jpe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1.xml"/><Relationship Id="rId5" Type="http://schemas.openxmlformats.org/officeDocument/2006/relationships/image" Target="../media/image73.jpeg"/><Relationship Id="rId4" Type="http://schemas.openxmlformats.org/officeDocument/2006/relationships/image" Target="../media/image72.png"/></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1.xml"/><Relationship Id="rId4" Type="http://schemas.openxmlformats.org/officeDocument/2006/relationships/image" Target="../media/image74.jpeg"/></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31.xml"/><Relationship Id="rId5" Type="http://schemas.openxmlformats.org/officeDocument/2006/relationships/image" Target="../media/image81.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31.xml"/><Relationship Id="rId5" Type="http://schemas.openxmlformats.org/officeDocument/2006/relationships/image" Target="../media/image85.png"/><Relationship Id="rId4" Type="http://schemas.openxmlformats.org/officeDocument/2006/relationships/image" Target="../media/image84.png"/></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31.xml"/><Relationship Id="rId5" Type="http://schemas.openxmlformats.org/officeDocument/2006/relationships/image" Target="../media/image89.jpeg"/><Relationship Id="rId4" Type="http://schemas.openxmlformats.org/officeDocument/2006/relationships/image" Target="../media/image88.jpeg"/></Relationships>
</file>

<file path=ppt/slides/_rels/slide2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eg"/><Relationship Id="rId1" Type="http://schemas.openxmlformats.org/officeDocument/2006/relationships/slideLayout" Target="../slideLayouts/slideLayout31.xml"/><Relationship Id="rId5" Type="http://schemas.openxmlformats.org/officeDocument/2006/relationships/image" Target="../media/image93.jpeg"/><Relationship Id="rId4" Type="http://schemas.openxmlformats.org/officeDocument/2006/relationships/image" Target="../media/image92.jpeg"/></Relationships>
</file>

<file path=ppt/slides/_rels/slide2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31.xml"/><Relationship Id="rId5" Type="http://schemas.openxmlformats.org/officeDocument/2006/relationships/image" Target="../media/image97.jpeg"/><Relationship Id="rId4" Type="http://schemas.openxmlformats.org/officeDocument/2006/relationships/image" Target="../media/image96.jpeg"/></Relationships>
</file>

<file path=ppt/slides/_rels/slide2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31.xml"/><Relationship Id="rId4" Type="http://schemas.openxmlformats.org/officeDocument/2006/relationships/image" Target="../media/image100.jpg"/></Relationships>
</file>

<file path=ppt/slides/_rels/slide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1.xml"/><Relationship Id="rId4" Type="http://schemas.openxmlformats.org/officeDocument/2006/relationships/image" Target="../media/image103.png"/></Relationships>
</file>

<file path=ppt/slides/_rels/slide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1.xml"/><Relationship Id="rId4" Type="http://schemas.openxmlformats.org/officeDocument/2006/relationships/image" Target="../media/image106.jpeg"/></Relationships>
</file>

<file path=ppt/slides/_rels/slide3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31.xml"/><Relationship Id="rId5" Type="http://schemas.openxmlformats.org/officeDocument/2006/relationships/image" Target="../media/image110.jpeg"/><Relationship Id="rId4" Type="http://schemas.openxmlformats.org/officeDocument/2006/relationships/image" Target="../media/image109.jpeg"/></Relationships>
</file>

<file path=ppt/slides/_rels/slide3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31.xml"/><Relationship Id="rId5" Type="http://schemas.openxmlformats.org/officeDocument/2006/relationships/image" Target="../media/image114.png"/><Relationship Id="rId4" Type="http://schemas.openxmlformats.org/officeDocument/2006/relationships/image" Target="../media/image113.png"/></Relationships>
</file>

<file path=ppt/slides/_rels/slide3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4.png"/><Relationship Id="rId1" Type="http://schemas.openxmlformats.org/officeDocument/2006/relationships/slideLayout" Target="../slideLayouts/slideLayout31.xml"/><Relationship Id="rId5" Type="http://schemas.openxmlformats.org/officeDocument/2006/relationships/image" Target="../media/image116.jpeg"/><Relationship Id="rId4" Type="http://schemas.openxmlformats.org/officeDocument/2006/relationships/image" Target="../media/image115.jpeg"/></Relationships>
</file>

<file path=ppt/slides/_rels/slide3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31.xml"/><Relationship Id="rId4" Type="http://schemas.openxmlformats.org/officeDocument/2006/relationships/image" Target="../media/image119.jpeg"/></Relationships>
</file>

<file path=ppt/slides/_rels/slide3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31.xml"/><Relationship Id="rId5" Type="http://schemas.openxmlformats.org/officeDocument/2006/relationships/image" Target="../media/image108.png"/><Relationship Id="rId4" Type="http://schemas.openxmlformats.org/officeDocument/2006/relationships/image" Target="../media/image114.png"/></Relationships>
</file>

<file path=ppt/slides/_rels/slide3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22.jpeg"/><Relationship Id="rId1" Type="http://schemas.openxmlformats.org/officeDocument/2006/relationships/slideLayout" Target="../slideLayouts/slideLayout31.xml"/><Relationship Id="rId5" Type="http://schemas.openxmlformats.org/officeDocument/2006/relationships/image" Target="../media/image124.jpeg"/><Relationship Id="rId4" Type="http://schemas.openxmlformats.org/officeDocument/2006/relationships/image" Target="../media/image123.jpeg"/></Relationships>
</file>

<file path=ppt/slides/_rels/slide3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14.png"/><Relationship Id="rId1" Type="http://schemas.openxmlformats.org/officeDocument/2006/relationships/slideLayout" Target="../slideLayouts/slideLayout31.xml"/><Relationship Id="rId6" Type="http://schemas.openxmlformats.org/officeDocument/2006/relationships/image" Target="../media/image127.jpeg"/><Relationship Id="rId5" Type="http://schemas.microsoft.com/office/2007/relationships/hdphoto" Target="../media/hdphoto1.wdp"/><Relationship Id="rId4" Type="http://schemas.openxmlformats.org/officeDocument/2006/relationships/image" Target="../media/image126.png"/></Relationships>
</file>

<file path=ppt/slides/_rels/slide3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28.jpeg"/><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131.svg"/><Relationship Id="rId2" Type="http://schemas.openxmlformats.org/officeDocument/2006/relationships/image" Target="../media/image130.png"/><Relationship Id="rId1" Type="http://schemas.openxmlformats.org/officeDocument/2006/relationships/slideLayout" Target="../slideLayouts/slideLayout31.xml"/><Relationship Id="rId5" Type="http://schemas.openxmlformats.org/officeDocument/2006/relationships/image" Target="../media/image133.svg"/><Relationship Id="rId4" Type="http://schemas.openxmlformats.org/officeDocument/2006/relationships/image" Target="../media/image1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C94DD59-5954-44E8-9179-92BB0AD7080F}"/>
              </a:ext>
            </a:extLst>
          </p:cNvPr>
          <p:cNvSpPr>
            <a:spLocks noGrp="1"/>
          </p:cNvSpPr>
          <p:nvPr>
            <p:ph type="dt" sz="half" idx="17"/>
          </p:nvPr>
        </p:nvSpPr>
        <p:spPr/>
        <p:txBody>
          <a:bodyPr/>
          <a:lstStyle/>
          <a:p>
            <a:fld id="{4D34D82D-E559-417C-9ABD-22A795AA671C}" type="datetime1">
              <a:rPr lang="en-GB" smtClean="0"/>
              <a:t>12/03/2018</a:t>
            </a:fld>
            <a:endParaRPr lang="en-GB" dirty="0"/>
          </a:p>
        </p:txBody>
      </p:sp>
      <p:sp>
        <p:nvSpPr>
          <p:cNvPr id="6" name="Slide Number Placeholder 5">
            <a:extLst>
              <a:ext uri="{FF2B5EF4-FFF2-40B4-BE49-F238E27FC236}">
                <a16:creationId xmlns:a16="http://schemas.microsoft.com/office/drawing/2014/main" id="{EAC1E1A2-2602-43F9-8939-B8C2ED178713}"/>
              </a:ext>
            </a:extLst>
          </p:cNvPr>
          <p:cNvSpPr>
            <a:spLocks noGrp="1"/>
          </p:cNvSpPr>
          <p:nvPr>
            <p:ph type="sldNum" sz="quarter" idx="18"/>
          </p:nvPr>
        </p:nvSpPr>
        <p:spPr/>
        <p:txBody>
          <a:bodyPr/>
          <a:lstStyle/>
          <a:p>
            <a:fld id="{9A49380A-4C34-496D-91D0-A91A9E21C757}" type="slidenum">
              <a:rPr lang="en-GB" smtClean="0"/>
              <a:pPr/>
              <a:t>1</a:t>
            </a:fld>
            <a:endParaRPr lang="en-GB" dirty="0"/>
          </a:p>
        </p:txBody>
      </p:sp>
      <p:sp>
        <p:nvSpPr>
          <p:cNvPr id="9" name="Text Placeholder 1">
            <a:extLst>
              <a:ext uri="{FF2B5EF4-FFF2-40B4-BE49-F238E27FC236}">
                <a16:creationId xmlns:a16="http://schemas.microsoft.com/office/drawing/2014/main" id="{E767D3F2-2917-40B2-B5D6-E0E1DBCD7B95}"/>
              </a:ext>
            </a:extLst>
          </p:cNvPr>
          <p:cNvSpPr>
            <a:spLocks noGrp="1"/>
          </p:cNvSpPr>
          <p:nvPr>
            <p:ph type="body" sz="quarter" idx="15"/>
          </p:nvPr>
        </p:nvSpPr>
        <p:spPr>
          <a:xfrm>
            <a:off x="360000" y="4922437"/>
            <a:ext cx="11473200" cy="577081"/>
          </a:xfrm>
        </p:spPr>
        <p:txBody>
          <a:bodyPr/>
          <a:lstStyle/>
          <a:p>
            <a:r>
              <a:rPr lang="en-GB" dirty="0"/>
              <a:t>Presenter name (optional)</a:t>
            </a:r>
          </a:p>
          <a:p>
            <a:pPr lvl="1"/>
            <a:r>
              <a:rPr lang="en-GB" dirty="0"/>
              <a:t>Presentation date and location (optional)</a:t>
            </a:r>
          </a:p>
        </p:txBody>
      </p:sp>
      <p:sp>
        <p:nvSpPr>
          <p:cNvPr id="10" name="Text Placeholder 2">
            <a:extLst>
              <a:ext uri="{FF2B5EF4-FFF2-40B4-BE49-F238E27FC236}">
                <a16:creationId xmlns:a16="http://schemas.microsoft.com/office/drawing/2014/main" id="{1A469478-90EF-4CDD-87AA-2665EA7D0528}"/>
              </a:ext>
            </a:extLst>
          </p:cNvPr>
          <p:cNvSpPr>
            <a:spLocks noGrp="1"/>
          </p:cNvSpPr>
          <p:nvPr>
            <p:ph type="body" sz="quarter" idx="16"/>
          </p:nvPr>
        </p:nvSpPr>
        <p:spPr>
          <a:xfrm>
            <a:off x="360000" y="1943100"/>
            <a:ext cx="11473200" cy="2618100"/>
          </a:xfrm>
        </p:spPr>
        <p:txBody>
          <a:bodyPr/>
          <a:lstStyle/>
          <a:p>
            <a:pPr lvl="1"/>
            <a:r>
              <a:rPr lang="en-GB" dirty="0"/>
              <a:t>Introducing Renishaw</a:t>
            </a:r>
          </a:p>
          <a:p>
            <a:pPr lvl="1"/>
            <a:r>
              <a:rPr lang="en-GB" dirty="0"/>
              <a:t>2016 - 2017</a:t>
            </a:r>
          </a:p>
        </p:txBody>
      </p:sp>
    </p:spTree>
    <p:extLst>
      <p:ext uri="{BB962C8B-B14F-4D97-AF65-F5344CB8AC3E}">
        <p14:creationId xmlns:p14="http://schemas.microsoft.com/office/powerpoint/2010/main" val="2134009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a:t>
            </a:fld>
            <a:endParaRPr lang="en-GB" dirty="0"/>
          </a:p>
        </p:txBody>
      </p:sp>
      <p:sp>
        <p:nvSpPr>
          <p:cNvPr id="6" name="Title 1">
            <a:extLst>
              <a:ext uri="{FF2B5EF4-FFF2-40B4-BE49-F238E27FC236}">
                <a16:creationId xmlns:a16="http://schemas.microsoft.com/office/drawing/2014/main" id="{5CE823C8-CF82-439C-A9D7-8B2737DCC825}"/>
              </a:ext>
            </a:extLst>
          </p:cNvPr>
          <p:cNvSpPr>
            <a:spLocks noGrp="1"/>
          </p:cNvSpPr>
          <p:nvPr>
            <p:ph type="title"/>
          </p:nvPr>
        </p:nvSpPr>
        <p:spPr>
          <a:xfrm>
            <a:off x="360000" y="360000"/>
            <a:ext cx="11473200" cy="415498"/>
          </a:xfrm>
        </p:spPr>
        <p:txBody>
          <a:bodyPr/>
          <a:lstStyle/>
          <a:p>
            <a:r>
              <a:rPr lang="en-GB" dirty="0"/>
              <a:t>About Renishaw</a:t>
            </a:r>
          </a:p>
        </p:txBody>
      </p:sp>
      <p:sp>
        <p:nvSpPr>
          <p:cNvPr id="7" name="Content Placeholder 2">
            <a:extLst>
              <a:ext uri="{FF2B5EF4-FFF2-40B4-BE49-F238E27FC236}">
                <a16:creationId xmlns:a16="http://schemas.microsoft.com/office/drawing/2014/main" id="{25BFE4B8-1943-4B46-91BE-121612D6CCB6}"/>
              </a:ext>
            </a:extLst>
          </p:cNvPr>
          <p:cNvSpPr>
            <a:spLocks noGrp="1"/>
          </p:cNvSpPr>
          <p:nvPr>
            <p:ph idx="1"/>
          </p:nvPr>
        </p:nvSpPr>
        <p:spPr>
          <a:xfrm>
            <a:off x="359998" y="1766699"/>
            <a:ext cx="5531919" cy="4308097"/>
          </a:xfrm>
        </p:spPr>
        <p:txBody>
          <a:bodyPr numCol="1">
            <a:normAutofit/>
          </a:bodyPr>
          <a:lstStyle/>
          <a:p>
            <a:r>
              <a:rPr lang="en-GB" dirty="0"/>
              <a:t>World leading metrology company</a:t>
            </a:r>
          </a:p>
          <a:p>
            <a:pPr lvl="1"/>
            <a:r>
              <a:rPr lang="en-GB" dirty="0"/>
              <a:t>A FTSE 250 company with headquarters in the United Kingdom</a:t>
            </a:r>
          </a:p>
          <a:p>
            <a:r>
              <a:rPr lang="en-GB" dirty="0"/>
              <a:t>Advancing operational performance</a:t>
            </a:r>
          </a:p>
          <a:p>
            <a:pPr lvl="1"/>
            <a:r>
              <a:rPr lang="en-GB" dirty="0"/>
              <a:t>Transforming manufacturing efficiencies and raising product quality</a:t>
            </a:r>
          </a:p>
          <a:p>
            <a:pPr lvl="1"/>
            <a:r>
              <a:rPr lang="en-GB" dirty="0"/>
              <a:t>Maximising research capabilities </a:t>
            </a:r>
          </a:p>
          <a:p>
            <a:pPr lvl="1"/>
            <a:r>
              <a:rPr lang="en-GB" dirty="0"/>
              <a:t>Improving medical procedures and patient outcomes </a:t>
            </a:r>
          </a:p>
          <a:p>
            <a:endParaRPr lang="en-GB" dirty="0"/>
          </a:p>
        </p:txBody>
      </p:sp>
      <p:pic>
        <p:nvPicPr>
          <p:cNvPr id="8" name="Picture 7">
            <a:extLst>
              <a:ext uri="{FF2B5EF4-FFF2-40B4-BE49-F238E27FC236}">
                <a16:creationId xmlns:a16="http://schemas.microsoft.com/office/drawing/2014/main" id="{90A52D86-FD54-41EF-9DF2-2724B6EECD9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1944" y="1753293"/>
            <a:ext cx="2802514" cy="1863666"/>
          </a:xfrm>
          <a:prstGeom prst="rect">
            <a:avLst/>
          </a:prstGeom>
        </p:spPr>
      </p:pic>
      <p:pic>
        <p:nvPicPr>
          <p:cNvPr id="9" name="Picture 8">
            <a:extLst>
              <a:ext uri="{FF2B5EF4-FFF2-40B4-BE49-F238E27FC236}">
                <a16:creationId xmlns:a16="http://schemas.microsoft.com/office/drawing/2014/main" id="{C3C39A2D-4683-44F0-8756-CCF4592222A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9033893" y="1751806"/>
            <a:ext cx="2804646" cy="1865314"/>
          </a:xfrm>
          <a:prstGeom prst="rect">
            <a:avLst/>
          </a:prstGeom>
        </p:spPr>
      </p:pic>
      <p:pic>
        <p:nvPicPr>
          <p:cNvPr id="10" name="Picture 9">
            <a:extLst>
              <a:ext uri="{FF2B5EF4-FFF2-40B4-BE49-F238E27FC236}">
                <a16:creationId xmlns:a16="http://schemas.microsoft.com/office/drawing/2014/main" id="{7AD78EC3-3EA4-4474-ADE8-1618899E63B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148800" y="3685614"/>
            <a:ext cx="2806000" cy="1864646"/>
          </a:xfrm>
          <a:prstGeom prst="rect">
            <a:avLst/>
          </a:prstGeom>
        </p:spPr>
      </p:pic>
      <p:pic>
        <p:nvPicPr>
          <p:cNvPr id="11" name="Picture 10">
            <a:extLst>
              <a:ext uri="{FF2B5EF4-FFF2-40B4-BE49-F238E27FC236}">
                <a16:creationId xmlns:a16="http://schemas.microsoft.com/office/drawing/2014/main" id="{1722089F-336F-4A1B-9916-1BCDE8FFD09D}"/>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036902" y="3685011"/>
            <a:ext cx="2797971" cy="1865314"/>
          </a:xfrm>
          <a:prstGeom prst="rect">
            <a:avLst/>
          </a:prstGeom>
        </p:spPr>
      </p:pic>
    </p:spTree>
    <p:extLst>
      <p:ext uri="{BB962C8B-B14F-4D97-AF65-F5344CB8AC3E}">
        <p14:creationId xmlns:p14="http://schemas.microsoft.com/office/powerpoint/2010/main" val="1408719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a:t>
            </a:fld>
            <a:endParaRPr lang="en-GB" dirty="0"/>
          </a:p>
        </p:txBody>
      </p:sp>
      <p:sp>
        <p:nvSpPr>
          <p:cNvPr id="21" name="Title 1">
            <a:extLst>
              <a:ext uri="{FF2B5EF4-FFF2-40B4-BE49-F238E27FC236}">
                <a16:creationId xmlns:a16="http://schemas.microsoft.com/office/drawing/2014/main" id="{3FD23467-A033-43A3-B653-257BB78D5BB0}"/>
              </a:ext>
            </a:extLst>
          </p:cNvPr>
          <p:cNvSpPr>
            <a:spLocks noGrp="1"/>
          </p:cNvSpPr>
          <p:nvPr>
            <p:ph type="title"/>
          </p:nvPr>
        </p:nvSpPr>
        <p:spPr>
          <a:xfrm>
            <a:off x="360000" y="360000"/>
            <a:ext cx="11473200" cy="415498"/>
          </a:xfrm>
        </p:spPr>
        <p:txBody>
          <a:bodyPr/>
          <a:lstStyle/>
          <a:p>
            <a:r>
              <a:rPr lang="en-GB" dirty="0"/>
              <a:t>About Renishaw</a:t>
            </a:r>
          </a:p>
        </p:txBody>
      </p:sp>
      <p:sp>
        <p:nvSpPr>
          <p:cNvPr id="22" name="Content Placeholder 2">
            <a:extLst>
              <a:ext uri="{FF2B5EF4-FFF2-40B4-BE49-F238E27FC236}">
                <a16:creationId xmlns:a16="http://schemas.microsoft.com/office/drawing/2014/main" id="{10567F3A-FA31-4AD3-8160-D3EEAAA98075}"/>
              </a:ext>
            </a:extLst>
          </p:cNvPr>
          <p:cNvSpPr>
            <a:spLocks noGrp="1"/>
          </p:cNvSpPr>
          <p:nvPr>
            <p:ph idx="1"/>
          </p:nvPr>
        </p:nvSpPr>
        <p:spPr>
          <a:xfrm>
            <a:off x="359999" y="1766700"/>
            <a:ext cx="5558400" cy="3324600"/>
          </a:xfrm>
        </p:spPr>
        <p:txBody>
          <a:bodyPr>
            <a:normAutofit/>
          </a:bodyPr>
          <a:lstStyle/>
          <a:p>
            <a:r>
              <a:rPr lang="en-GB" dirty="0"/>
              <a:t>World leading metrology company</a:t>
            </a:r>
          </a:p>
          <a:p>
            <a:pPr lvl="1"/>
            <a:r>
              <a:rPr lang="en-GB" dirty="0"/>
              <a:t>A FTSE 250 company with headquarters in the United Kingdom</a:t>
            </a:r>
          </a:p>
          <a:p>
            <a:r>
              <a:rPr lang="en-GB" dirty="0"/>
              <a:t>Advancing operational performance</a:t>
            </a:r>
          </a:p>
          <a:p>
            <a:pPr lvl="1"/>
            <a:r>
              <a:rPr lang="en-GB" dirty="0"/>
              <a:t>Transforming manufacturing efficiencies and raising product quality</a:t>
            </a:r>
          </a:p>
          <a:p>
            <a:pPr lvl="1"/>
            <a:r>
              <a:rPr lang="en-GB" dirty="0"/>
              <a:t>Maximising production outputs</a:t>
            </a:r>
          </a:p>
          <a:p>
            <a:pPr lvl="1"/>
            <a:r>
              <a:rPr lang="en-GB" dirty="0"/>
              <a:t>Reducing cycle and inspection times</a:t>
            </a:r>
          </a:p>
          <a:p>
            <a:endParaRPr lang="en-GB" dirty="0"/>
          </a:p>
        </p:txBody>
      </p:sp>
      <p:pic>
        <p:nvPicPr>
          <p:cNvPr id="23" name="Picture 22">
            <a:extLst>
              <a:ext uri="{FF2B5EF4-FFF2-40B4-BE49-F238E27FC236}">
                <a16:creationId xmlns:a16="http://schemas.microsoft.com/office/drawing/2014/main" id="{A9FF5409-052D-4F8F-B3D2-E3B270303A1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151944" y="1753293"/>
            <a:ext cx="2802514" cy="1863666"/>
          </a:xfrm>
          <a:prstGeom prst="rect">
            <a:avLst/>
          </a:prstGeom>
        </p:spPr>
      </p:pic>
      <p:pic>
        <p:nvPicPr>
          <p:cNvPr id="24" name="Picture 23">
            <a:extLst>
              <a:ext uri="{FF2B5EF4-FFF2-40B4-BE49-F238E27FC236}">
                <a16:creationId xmlns:a16="http://schemas.microsoft.com/office/drawing/2014/main" id="{DD0901CB-305F-4B9C-A704-D29E9F38338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036902" y="3685011"/>
            <a:ext cx="2797971" cy="1865314"/>
          </a:xfrm>
          <a:prstGeom prst="rect">
            <a:avLst/>
          </a:prstGeom>
        </p:spPr>
      </p:pic>
      <p:sp>
        <p:nvSpPr>
          <p:cNvPr id="25" name="TextBox 24">
            <a:extLst>
              <a:ext uri="{FF2B5EF4-FFF2-40B4-BE49-F238E27FC236}">
                <a16:creationId xmlns:a16="http://schemas.microsoft.com/office/drawing/2014/main" id="{CFD4DFE3-D96D-4EBD-96CF-CE79F3C47DB7}"/>
              </a:ext>
            </a:extLst>
          </p:cNvPr>
          <p:cNvSpPr txBox="1"/>
          <p:nvPr/>
        </p:nvSpPr>
        <p:spPr bwMode="auto">
          <a:xfrm>
            <a:off x="9483108" y="533951"/>
            <a:ext cx="2141192" cy="900246"/>
          </a:xfrm>
          <a:prstGeom prst="rect">
            <a:avLst/>
          </a:prstGeom>
          <a:noFill/>
          <a:ln w="9525">
            <a:noFill/>
            <a:miter lim="800000"/>
            <a:headEnd/>
            <a:tailEnd/>
          </a:ln>
          <a:effectLst/>
        </p:spPr>
        <p:txBody>
          <a:bodyPr vert="horz" wrap="square" lIns="68580" tIns="34290" rIns="68580" bIns="34290" numCol="1" rtlCol="0" anchor="t" anchorCtr="0" compatLnSpc="1">
            <a:prstTxWarp prst="textNoShape">
              <a:avLst/>
            </a:prstTxWarp>
            <a:spAutoFit/>
          </a:bodyPr>
          <a:lstStyle/>
          <a:p>
            <a:pPr defTabSz="685800"/>
            <a:r>
              <a:rPr lang="en-GB" sz="1350" b="1" kern="0" dirty="0">
                <a:solidFill>
                  <a:srgbClr val="FF9933"/>
                </a:solidFill>
                <a:latin typeface="+mj-lt"/>
                <a:ea typeface="+mj-ea"/>
                <a:cs typeface="+mj-cs"/>
              </a:rPr>
              <a:t>Metrology only version, please remove this slide if presenting to a general audience </a:t>
            </a:r>
          </a:p>
        </p:txBody>
      </p:sp>
      <p:pic>
        <p:nvPicPr>
          <p:cNvPr id="26" name="Picture 25">
            <a:extLst>
              <a:ext uri="{FF2B5EF4-FFF2-40B4-BE49-F238E27FC236}">
                <a16:creationId xmlns:a16="http://schemas.microsoft.com/office/drawing/2014/main" id="{D49FF751-1C91-4250-862B-BC35756DD94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151944" y="3685011"/>
            <a:ext cx="2802514" cy="1865314"/>
          </a:xfrm>
          <a:prstGeom prst="rect">
            <a:avLst/>
          </a:prstGeom>
        </p:spPr>
      </p:pic>
      <p:pic>
        <p:nvPicPr>
          <p:cNvPr id="27" name="Picture 26">
            <a:extLst>
              <a:ext uri="{FF2B5EF4-FFF2-40B4-BE49-F238E27FC236}">
                <a16:creationId xmlns:a16="http://schemas.microsoft.com/office/drawing/2014/main" id="{2D442C1B-5820-404E-923A-CB4106D341E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032627" y="1751806"/>
            <a:ext cx="2802246" cy="1868164"/>
          </a:xfrm>
          <a:prstGeom prst="rect">
            <a:avLst/>
          </a:prstGeom>
        </p:spPr>
      </p:pic>
    </p:spTree>
    <p:extLst>
      <p:ext uri="{BB962C8B-B14F-4D97-AF65-F5344CB8AC3E}">
        <p14:creationId xmlns:p14="http://schemas.microsoft.com/office/powerpoint/2010/main" val="2904847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a:t>
            </a:fld>
            <a:endParaRPr lang="en-GB" dirty="0"/>
          </a:p>
        </p:txBody>
      </p:sp>
      <p:sp>
        <p:nvSpPr>
          <p:cNvPr id="6" name="Title 1">
            <a:extLst>
              <a:ext uri="{FF2B5EF4-FFF2-40B4-BE49-F238E27FC236}">
                <a16:creationId xmlns:a16="http://schemas.microsoft.com/office/drawing/2014/main" id="{907824E6-622E-4C1D-96DC-05C3B72F3ADD}"/>
              </a:ext>
            </a:extLst>
          </p:cNvPr>
          <p:cNvSpPr>
            <a:spLocks noGrp="1"/>
          </p:cNvSpPr>
          <p:nvPr>
            <p:ph type="title"/>
          </p:nvPr>
        </p:nvSpPr>
        <p:spPr>
          <a:xfrm>
            <a:off x="360000" y="360000"/>
            <a:ext cx="11473200" cy="415498"/>
          </a:xfrm>
        </p:spPr>
        <p:txBody>
          <a:bodyPr/>
          <a:lstStyle/>
          <a:p>
            <a:r>
              <a:rPr lang="en-GB" dirty="0"/>
              <a:t>Our mission</a:t>
            </a:r>
          </a:p>
        </p:txBody>
      </p:sp>
      <p:sp>
        <p:nvSpPr>
          <p:cNvPr id="7" name="Content Placeholder 2">
            <a:extLst>
              <a:ext uri="{FF2B5EF4-FFF2-40B4-BE49-F238E27FC236}">
                <a16:creationId xmlns:a16="http://schemas.microsoft.com/office/drawing/2014/main" id="{55537D17-D187-4E59-981C-DB703B24DA2A}"/>
              </a:ext>
            </a:extLst>
          </p:cNvPr>
          <p:cNvSpPr>
            <a:spLocks noGrp="1"/>
          </p:cNvSpPr>
          <p:nvPr>
            <p:ph idx="1"/>
          </p:nvPr>
        </p:nvSpPr>
        <p:spPr>
          <a:xfrm>
            <a:off x="981713" y="1685832"/>
            <a:ext cx="10228574" cy="1807950"/>
          </a:xfrm>
        </p:spPr>
        <p:txBody>
          <a:bodyPr>
            <a:normAutofit/>
          </a:bodyPr>
          <a:lstStyle/>
          <a:p>
            <a:pPr lvl="2"/>
            <a:r>
              <a:rPr lang="en-GB" dirty="0"/>
              <a:t>Provide leading-edge technology by encouraging innovation to address our customers’ needs.</a:t>
            </a:r>
          </a:p>
          <a:p>
            <a:pPr lvl="2"/>
            <a:r>
              <a:rPr lang="en-GB" dirty="0"/>
              <a:t>Design, manufacture, and supply metrology systems of the highest quality and reliability, enabling dimensional measurement to traceable standards.</a:t>
            </a:r>
          </a:p>
          <a:p>
            <a:pPr lvl="2"/>
            <a:r>
              <a:rPr lang="en-GB" dirty="0"/>
              <a:t>Strive for total customer satisfaction through superior customer service.</a:t>
            </a:r>
          </a:p>
          <a:p>
            <a:pPr lvl="1"/>
            <a:endParaRPr lang="en-GB" dirty="0"/>
          </a:p>
        </p:txBody>
      </p:sp>
      <p:grpSp>
        <p:nvGrpSpPr>
          <p:cNvPr id="8" name="Group 7">
            <a:extLst>
              <a:ext uri="{FF2B5EF4-FFF2-40B4-BE49-F238E27FC236}">
                <a16:creationId xmlns:a16="http://schemas.microsoft.com/office/drawing/2014/main" id="{F718C10C-DCFF-4A5E-8D7A-258D841FF1AA}"/>
              </a:ext>
            </a:extLst>
          </p:cNvPr>
          <p:cNvGrpSpPr/>
          <p:nvPr/>
        </p:nvGrpSpPr>
        <p:grpSpPr>
          <a:xfrm>
            <a:off x="1713284" y="3638347"/>
            <a:ext cx="8676078" cy="1868342"/>
            <a:chOff x="1535023" y="3846512"/>
            <a:chExt cx="8676078" cy="1868342"/>
          </a:xfrm>
        </p:grpSpPr>
        <p:pic>
          <p:nvPicPr>
            <p:cNvPr id="9" name="Picture 8" descr="kishan_auto_man_with_eq 3.jpg">
              <a:extLst>
                <a:ext uri="{FF2B5EF4-FFF2-40B4-BE49-F238E27FC236}">
                  <a16:creationId xmlns:a16="http://schemas.microsoft.com/office/drawing/2014/main" id="{DB7553A8-4A77-4DB7-A4E5-C1B4A9840E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35023" y="3846512"/>
              <a:ext cx="2802514" cy="1868342"/>
            </a:xfrm>
            <a:prstGeom prst="rect">
              <a:avLst/>
            </a:prstGeom>
          </p:spPr>
        </p:pic>
        <p:pic>
          <p:nvPicPr>
            <p:cNvPr id="10" name="Picture 9">
              <a:extLst>
                <a:ext uri="{FF2B5EF4-FFF2-40B4-BE49-F238E27FC236}">
                  <a16:creationId xmlns:a16="http://schemas.microsoft.com/office/drawing/2014/main" id="{85BC62C1-B79A-47F0-A4A6-4A8E3F31FCF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403633" y="3846512"/>
              <a:ext cx="2807468" cy="1868342"/>
            </a:xfrm>
            <a:prstGeom prst="rect">
              <a:avLst/>
            </a:prstGeom>
          </p:spPr>
        </p:pic>
        <p:pic>
          <p:nvPicPr>
            <p:cNvPr id="11" name="Picture 10">
              <a:extLst>
                <a:ext uri="{FF2B5EF4-FFF2-40B4-BE49-F238E27FC236}">
                  <a16:creationId xmlns:a16="http://schemas.microsoft.com/office/drawing/2014/main" id="{1FCA7D71-CE28-44F8-B467-66F6C56208F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469329" y="3846512"/>
              <a:ext cx="2802512" cy="1868342"/>
            </a:xfrm>
            <a:prstGeom prst="rect">
              <a:avLst/>
            </a:prstGeom>
          </p:spPr>
        </p:pic>
      </p:grpSp>
    </p:spTree>
    <p:extLst>
      <p:ext uri="{BB962C8B-B14F-4D97-AF65-F5344CB8AC3E}">
        <p14:creationId xmlns:p14="http://schemas.microsoft.com/office/powerpoint/2010/main" val="1798722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5</a:t>
            </a:fld>
            <a:endParaRPr lang="en-GB" dirty="0"/>
          </a:p>
        </p:txBody>
      </p:sp>
      <p:sp>
        <p:nvSpPr>
          <p:cNvPr id="6" name="Title 1">
            <a:extLst>
              <a:ext uri="{FF2B5EF4-FFF2-40B4-BE49-F238E27FC236}">
                <a16:creationId xmlns:a16="http://schemas.microsoft.com/office/drawing/2014/main" id="{02BF54E9-0E63-4509-9692-5BA04AB6A8F3}"/>
              </a:ext>
            </a:extLst>
          </p:cNvPr>
          <p:cNvSpPr>
            <a:spLocks noGrp="1"/>
          </p:cNvSpPr>
          <p:nvPr>
            <p:ph type="title"/>
          </p:nvPr>
        </p:nvSpPr>
        <p:spPr>
          <a:xfrm>
            <a:off x="360000" y="360000"/>
            <a:ext cx="11473200" cy="415498"/>
          </a:xfrm>
        </p:spPr>
        <p:txBody>
          <a:bodyPr/>
          <a:lstStyle/>
          <a:p>
            <a:r>
              <a:rPr lang="en-GB" dirty="0"/>
              <a:t>Our mission</a:t>
            </a:r>
          </a:p>
        </p:txBody>
      </p:sp>
      <p:sp>
        <p:nvSpPr>
          <p:cNvPr id="7" name="Content Placeholder 2">
            <a:extLst>
              <a:ext uri="{FF2B5EF4-FFF2-40B4-BE49-F238E27FC236}">
                <a16:creationId xmlns:a16="http://schemas.microsoft.com/office/drawing/2014/main" id="{0977CD41-30F1-4FDC-8F3D-0566A8F1D624}"/>
              </a:ext>
            </a:extLst>
          </p:cNvPr>
          <p:cNvSpPr>
            <a:spLocks noGrp="1"/>
          </p:cNvSpPr>
          <p:nvPr>
            <p:ph idx="1"/>
          </p:nvPr>
        </p:nvSpPr>
        <p:spPr>
          <a:xfrm>
            <a:off x="981713" y="1685832"/>
            <a:ext cx="10228574" cy="1807950"/>
          </a:xfrm>
        </p:spPr>
        <p:txBody>
          <a:bodyPr>
            <a:normAutofit/>
          </a:bodyPr>
          <a:lstStyle/>
          <a:p>
            <a:pPr lvl="2"/>
            <a:r>
              <a:rPr lang="en-GB" dirty="0"/>
              <a:t>Provide leading-edge technology by encouraging innovation to address our customers’ needs.</a:t>
            </a:r>
          </a:p>
          <a:p>
            <a:pPr lvl="2"/>
            <a:r>
              <a:rPr lang="en-GB" dirty="0"/>
              <a:t>Design, manufacture, and supply metrology systems of the highest quality and reliability, enabling dimensional measurement to traceable standards.</a:t>
            </a:r>
          </a:p>
          <a:p>
            <a:pPr lvl="2"/>
            <a:r>
              <a:rPr lang="en-GB" dirty="0"/>
              <a:t>Strive for total customer satisfaction through superior customer service.</a:t>
            </a:r>
          </a:p>
          <a:p>
            <a:pPr lvl="1"/>
            <a:endParaRPr lang="en-GB" dirty="0"/>
          </a:p>
        </p:txBody>
      </p:sp>
      <p:grpSp>
        <p:nvGrpSpPr>
          <p:cNvPr id="8" name="Group 7">
            <a:extLst>
              <a:ext uri="{FF2B5EF4-FFF2-40B4-BE49-F238E27FC236}">
                <a16:creationId xmlns:a16="http://schemas.microsoft.com/office/drawing/2014/main" id="{75808F01-52E4-48BE-BDC5-F981FD0510F3}"/>
              </a:ext>
            </a:extLst>
          </p:cNvPr>
          <p:cNvGrpSpPr/>
          <p:nvPr/>
        </p:nvGrpSpPr>
        <p:grpSpPr>
          <a:xfrm>
            <a:off x="1713284" y="3638347"/>
            <a:ext cx="8676079" cy="1875135"/>
            <a:chOff x="1713284" y="3638347"/>
            <a:chExt cx="8676079" cy="1875135"/>
          </a:xfrm>
        </p:grpSpPr>
        <p:pic>
          <p:nvPicPr>
            <p:cNvPr id="9" name="Picture 8" descr="kishan_auto_man_with_eq 3.jpg">
              <a:extLst>
                <a:ext uri="{FF2B5EF4-FFF2-40B4-BE49-F238E27FC236}">
                  <a16:creationId xmlns:a16="http://schemas.microsoft.com/office/drawing/2014/main" id="{41ADB26A-699C-489C-BA24-15409F260B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3284" y="3638347"/>
              <a:ext cx="2802514" cy="1868342"/>
            </a:xfrm>
            <a:prstGeom prst="rect">
              <a:avLst/>
            </a:prstGeom>
          </p:spPr>
        </p:pic>
        <p:pic>
          <p:nvPicPr>
            <p:cNvPr id="10" name="Picture 9">
              <a:extLst>
                <a:ext uri="{FF2B5EF4-FFF2-40B4-BE49-F238E27FC236}">
                  <a16:creationId xmlns:a16="http://schemas.microsoft.com/office/drawing/2014/main" id="{D4AE503E-5DE9-46C3-9445-F33DC694726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47590" y="3638347"/>
              <a:ext cx="2802512" cy="1868342"/>
            </a:xfrm>
            <a:prstGeom prst="rect">
              <a:avLst/>
            </a:prstGeom>
          </p:spPr>
        </p:pic>
        <p:pic>
          <p:nvPicPr>
            <p:cNvPr id="11" name="Picture 10">
              <a:extLst>
                <a:ext uri="{FF2B5EF4-FFF2-40B4-BE49-F238E27FC236}">
                  <a16:creationId xmlns:a16="http://schemas.microsoft.com/office/drawing/2014/main" id="{7A960379-0DAA-46D6-8383-E1BBC4C8C7A9}"/>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581894" y="3638347"/>
              <a:ext cx="2807469" cy="1875135"/>
            </a:xfrm>
            <a:prstGeom prst="rect">
              <a:avLst/>
            </a:prstGeom>
          </p:spPr>
        </p:pic>
      </p:grpSp>
      <p:sp>
        <p:nvSpPr>
          <p:cNvPr id="12" name="TextBox 11">
            <a:extLst>
              <a:ext uri="{FF2B5EF4-FFF2-40B4-BE49-F238E27FC236}">
                <a16:creationId xmlns:a16="http://schemas.microsoft.com/office/drawing/2014/main" id="{0883BF36-8D6F-45B6-AF05-9E5E1F8D3FBB}"/>
              </a:ext>
            </a:extLst>
          </p:cNvPr>
          <p:cNvSpPr txBox="1"/>
          <p:nvPr/>
        </p:nvSpPr>
        <p:spPr bwMode="auto">
          <a:xfrm>
            <a:off x="9692008" y="325375"/>
            <a:ext cx="2141192" cy="900246"/>
          </a:xfrm>
          <a:prstGeom prst="rect">
            <a:avLst/>
          </a:prstGeom>
          <a:noFill/>
          <a:ln w="9525">
            <a:noFill/>
            <a:miter lim="800000"/>
            <a:headEnd/>
            <a:tailEnd/>
          </a:ln>
          <a:effectLst/>
        </p:spPr>
        <p:txBody>
          <a:bodyPr vert="horz" wrap="square" lIns="68580" tIns="34290" rIns="68580" bIns="34290" numCol="1" rtlCol="0" anchor="t" anchorCtr="0" compatLnSpc="1">
            <a:prstTxWarp prst="textNoShape">
              <a:avLst/>
            </a:prstTxWarp>
            <a:spAutoFit/>
          </a:bodyPr>
          <a:lstStyle/>
          <a:p>
            <a:pPr defTabSz="685800"/>
            <a:r>
              <a:rPr lang="en-GB" sz="1350" b="1" kern="0" dirty="0">
                <a:solidFill>
                  <a:srgbClr val="FF9933"/>
                </a:solidFill>
                <a:latin typeface="+mj-lt"/>
                <a:ea typeface="+mj-ea"/>
                <a:cs typeface="+mj-cs"/>
              </a:rPr>
              <a:t>Metrology only version, please remove this slide if presenting to a general audience </a:t>
            </a:r>
          </a:p>
        </p:txBody>
      </p:sp>
    </p:spTree>
    <p:extLst>
      <p:ext uri="{BB962C8B-B14F-4D97-AF65-F5344CB8AC3E}">
        <p14:creationId xmlns:p14="http://schemas.microsoft.com/office/powerpoint/2010/main" val="89217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6</a:t>
            </a:fld>
            <a:endParaRPr lang="en-GB" dirty="0"/>
          </a:p>
        </p:txBody>
      </p:sp>
      <p:sp>
        <p:nvSpPr>
          <p:cNvPr id="6" name="Rectangle 5">
            <a:extLst>
              <a:ext uri="{FF2B5EF4-FFF2-40B4-BE49-F238E27FC236}">
                <a16:creationId xmlns:a16="http://schemas.microsoft.com/office/drawing/2014/main" id="{E1BF8AD5-6BC6-4398-8E06-B3F76A9A2958}"/>
              </a:ext>
            </a:extLst>
          </p:cNvPr>
          <p:cNvSpPr/>
          <p:nvPr/>
        </p:nvSpPr>
        <p:spPr>
          <a:xfrm>
            <a:off x="5010346" y="12582"/>
            <a:ext cx="7269789" cy="6128432"/>
          </a:xfrm>
          <a:prstGeom prst="rect">
            <a:avLst/>
          </a:prstGeom>
          <a:blipFill>
            <a:blip r:embed="rId2" cstate="hqprint">
              <a:alphaModFix amt="21000"/>
              <a:extLst>
                <a:ext uri="{28A0092B-C50C-407E-A947-70E740481C1C}">
                  <a14:useLocalDpi xmlns:a14="http://schemas.microsoft.com/office/drawing/2010/main"/>
                </a:ext>
              </a:extLst>
            </a:blip>
            <a:stretch>
              <a:fillRect l="1" r="-21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5D917FBB-F081-4B58-B2DE-083F2FD8ED68}"/>
              </a:ext>
            </a:extLst>
          </p:cNvPr>
          <p:cNvSpPr>
            <a:spLocks noGrp="1"/>
          </p:cNvSpPr>
          <p:nvPr>
            <p:ph type="title"/>
          </p:nvPr>
        </p:nvSpPr>
        <p:spPr>
          <a:xfrm>
            <a:off x="360000" y="360000"/>
            <a:ext cx="11473200" cy="415498"/>
          </a:xfrm>
        </p:spPr>
        <p:txBody>
          <a:bodyPr/>
          <a:lstStyle/>
          <a:p>
            <a:r>
              <a:rPr lang="en-GB" dirty="0"/>
              <a:t>Our ethos</a:t>
            </a:r>
          </a:p>
        </p:txBody>
      </p:sp>
      <p:sp>
        <p:nvSpPr>
          <p:cNvPr id="8" name="Content Placeholder 2">
            <a:extLst>
              <a:ext uri="{FF2B5EF4-FFF2-40B4-BE49-F238E27FC236}">
                <a16:creationId xmlns:a16="http://schemas.microsoft.com/office/drawing/2014/main" id="{420C8EF7-279C-44D5-9117-FCE1A0323395}"/>
              </a:ext>
            </a:extLst>
          </p:cNvPr>
          <p:cNvSpPr>
            <a:spLocks noGrp="1"/>
          </p:cNvSpPr>
          <p:nvPr>
            <p:ph idx="1"/>
          </p:nvPr>
        </p:nvSpPr>
        <p:spPr>
          <a:xfrm>
            <a:off x="1198150" y="1632634"/>
            <a:ext cx="5456845" cy="3661313"/>
          </a:xfrm>
        </p:spPr>
        <p:txBody>
          <a:bodyPr/>
          <a:lstStyle/>
          <a:p>
            <a:pPr lvl="1"/>
            <a:r>
              <a:rPr lang="en-GB" sz="2400" dirty="0"/>
              <a:t>“Renishaw fundamentally believes that success comes from patented and innovative products and processes, high quality manufacturing, and the ability to provide local customer support in all its markets around the globe.”</a:t>
            </a:r>
          </a:p>
          <a:p>
            <a:pPr lvl="1"/>
            <a:endParaRPr lang="en-GB" dirty="0"/>
          </a:p>
          <a:p>
            <a:pPr lvl="1"/>
            <a:r>
              <a:rPr lang="en-GB" sz="2400" b="1" dirty="0">
                <a:solidFill>
                  <a:srgbClr val="FF9933"/>
                </a:solidFill>
              </a:rPr>
              <a:t>Sir David McMurtry</a:t>
            </a:r>
          </a:p>
          <a:p>
            <a:pPr lvl="1"/>
            <a:r>
              <a:rPr lang="en-GB" dirty="0"/>
              <a:t>Executive Chairman</a:t>
            </a:r>
          </a:p>
          <a:p>
            <a:endParaRPr lang="en-GB" dirty="0"/>
          </a:p>
        </p:txBody>
      </p:sp>
      <p:pic>
        <p:nvPicPr>
          <p:cNvPr id="9" name="Picture 8">
            <a:extLst>
              <a:ext uri="{FF2B5EF4-FFF2-40B4-BE49-F238E27FC236}">
                <a16:creationId xmlns:a16="http://schemas.microsoft.com/office/drawing/2014/main" id="{681B39FC-A7E7-4E0D-ADD3-6FE0710F746E}"/>
              </a:ext>
            </a:extLst>
          </p:cNvPr>
          <p:cNvPicPr>
            <a:picLocks noChangeAspect="1"/>
          </p:cNvPicPr>
          <p:nvPr/>
        </p:nvPicPr>
        <p:blipFill rotWithShape="1">
          <a:blip r:embed="rId3">
            <a:extLst>
              <a:ext uri="{28A0092B-C50C-407E-A947-70E740481C1C}">
                <a14:useLocalDpi xmlns:a14="http://schemas.microsoft.com/office/drawing/2010/main" val="0"/>
              </a:ext>
            </a:extLst>
          </a:blip>
          <a:srcRect l="27691" t="9665" r="21307"/>
          <a:stretch/>
        </p:blipFill>
        <p:spPr>
          <a:xfrm>
            <a:off x="6300639" y="728199"/>
            <a:ext cx="4583928" cy="5412816"/>
          </a:xfrm>
          <a:prstGeom prst="rect">
            <a:avLst/>
          </a:prstGeom>
        </p:spPr>
      </p:pic>
    </p:spTree>
    <p:extLst>
      <p:ext uri="{BB962C8B-B14F-4D97-AF65-F5344CB8AC3E}">
        <p14:creationId xmlns:p14="http://schemas.microsoft.com/office/powerpoint/2010/main" val="3996361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7</a:t>
            </a:fld>
            <a:endParaRPr lang="en-GB" dirty="0"/>
          </a:p>
        </p:txBody>
      </p:sp>
      <p:grpSp>
        <p:nvGrpSpPr>
          <p:cNvPr id="6" name="Group 5">
            <a:extLst>
              <a:ext uri="{FF2B5EF4-FFF2-40B4-BE49-F238E27FC236}">
                <a16:creationId xmlns:a16="http://schemas.microsoft.com/office/drawing/2014/main" id="{65D9F1B6-27C8-4502-A58E-A6805F1572B5}"/>
              </a:ext>
            </a:extLst>
          </p:cNvPr>
          <p:cNvGrpSpPr/>
          <p:nvPr/>
        </p:nvGrpSpPr>
        <p:grpSpPr>
          <a:xfrm>
            <a:off x="655060" y="-752301"/>
            <a:ext cx="10670939" cy="6818004"/>
            <a:chOff x="-341709" y="-621042"/>
            <a:chExt cx="9985772" cy="6380228"/>
          </a:xfrm>
          <a:solidFill>
            <a:srgbClr val="F5F5F5"/>
          </a:solidFill>
        </p:grpSpPr>
        <p:sp>
          <p:nvSpPr>
            <p:cNvPr id="7" name="Freeform 247">
              <a:extLst>
                <a:ext uri="{FF2B5EF4-FFF2-40B4-BE49-F238E27FC236}">
                  <a16:creationId xmlns:a16="http://schemas.microsoft.com/office/drawing/2014/main" id="{0B41E467-53BB-4D38-9C68-CD3960F9F0C7}"/>
                </a:ext>
              </a:extLst>
            </p:cNvPr>
            <p:cNvSpPr>
              <a:spLocks/>
            </p:cNvSpPr>
            <p:nvPr/>
          </p:nvSpPr>
          <p:spPr bwMode="auto">
            <a:xfrm>
              <a:off x="7160829" y="3288732"/>
              <a:ext cx="211665" cy="250784"/>
            </a:xfrm>
            <a:custGeom>
              <a:avLst/>
              <a:gdLst>
                <a:gd name="connsiteX0" fmla="*/ 74991 w 282220"/>
                <a:gd name="connsiteY0" fmla="*/ 0 h 334378"/>
                <a:gd name="connsiteX1" fmla="*/ 80892 w 282220"/>
                <a:gd name="connsiteY1" fmla="*/ 7868 h 334378"/>
                <a:gd name="connsiteX2" fmla="*/ 84515 w 282220"/>
                <a:gd name="connsiteY2" fmla="*/ 7143 h 334378"/>
                <a:gd name="connsiteX3" fmla="*/ 104968 w 282220"/>
                <a:gd name="connsiteY3" fmla="*/ 34413 h 334378"/>
                <a:gd name="connsiteX4" fmla="*/ 117750 w 282220"/>
                <a:gd name="connsiteY4" fmla="*/ 63629 h 334378"/>
                <a:gd name="connsiteX5" fmla="*/ 154528 w 282220"/>
                <a:gd name="connsiteY5" fmla="*/ 63629 h 334378"/>
                <a:gd name="connsiteX6" fmla="*/ 157469 w 282220"/>
                <a:gd name="connsiteY6" fmla="*/ 70772 h 334378"/>
                <a:gd name="connsiteX7" fmla="*/ 164052 w 282220"/>
                <a:gd name="connsiteY7" fmla="*/ 70772 h 334378"/>
                <a:gd name="connsiteX8" fmla="*/ 179959 w 282220"/>
                <a:gd name="connsiteY8" fmla="*/ 109404 h 334378"/>
                <a:gd name="connsiteX9" fmla="*/ 154962 w 282220"/>
                <a:gd name="connsiteY9" fmla="*/ 113949 h 334378"/>
                <a:gd name="connsiteX10" fmla="*/ 148982 w 282220"/>
                <a:gd name="connsiteY10" fmla="*/ 129894 h 334378"/>
                <a:gd name="connsiteX11" fmla="*/ 181797 w 282220"/>
                <a:gd name="connsiteY11" fmla="*/ 145438 h 334378"/>
                <a:gd name="connsiteX12" fmla="*/ 184776 w 282220"/>
                <a:gd name="connsiteY12" fmla="*/ 149481 h 334378"/>
                <a:gd name="connsiteX13" fmla="*/ 191321 w 282220"/>
                <a:gd name="connsiteY13" fmla="*/ 152581 h 334378"/>
                <a:gd name="connsiteX14" fmla="*/ 223136 w 282220"/>
                <a:gd name="connsiteY14" fmla="*/ 195758 h 334378"/>
                <a:gd name="connsiteX15" fmla="*/ 245861 w 282220"/>
                <a:gd name="connsiteY15" fmla="*/ 234390 h 334378"/>
                <a:gd name="connsiteX16" fmla="*/ 273130 w 282220"/>
                <a:gd name="connsiteY16" fmla="*/ 259387 h 334378"/>
                <a:gd name="connsiteX17" fmla="*/ 282220 w 282220"/>
                <a:gd name="connsiteY17" fmla="*/ 286656 h 334378"/>
                <a:gd name="connsiteX18" fmla="*/ 277675 w 282220"/>
                <a:gd name="connsiteY18" fmla="*/ 325288 h 334378"/>
                <a:gd name="connsiteX19" fmla="*/ 239043 w 282220"/>
                <a:gd name="connsiteY19" fmla="*/ 309381 h 334378"/>
                <a:gd name="connsiteX20" fmla="*/ 223136 w 282220"/>
                <a:gd name="connsiteY20" fmla="*/ 334378 h 334378"/>
                <a:gd name="connsiteX21" fmla="*/ 195866 w 282220"/>
                <a:gd name="connsiteY21" fmla="*/ 318471 h 334378"/>
                <a:gd name="connsiteX22" fmla="*/ 196666 w 282220"/>
                <a:gd name="connsiteY22" fmla="*/ 317351 h 334378"/>
                <a:gd name="connsiteX23" fmla="*/ 186342 w 282220"/>
                <a:gd name="connsiteY23" fmla="*/ 311328 h 334378"/>
                <a:gd name="connsiteX24" fmla="*/ 197705 w 282220"/>
                <a:gd name="connsiteY24" fmla="*/ 295421 h 334378"/>
                <a:gd name="connsiteX25" fmla="*/ 197705 w 282220"/>
                <a:gd name="connsiteY25" fmla="*/ 263606 h 334378"/>
                <a:gd name="connsiteX26" fmla="*/ 170435 w 282220"/>
                <a:gd name="connsiteY26" fmla="*/ 231792 h 334378"/>
                <a:gd name="connsiteX27" fmla="*/ 165890 w 282220"/>
                <a:gd name="connsiteY27" fmla="*/ 193160 h 334378"/>
                <a:gd name="connsiteX28" fmla="*/ 144743 w 282220"/>
                <a:gd name="connsiteY28" fmla="*/ 168488 h 334378"/>
                <a:gd name="connsiteX29" fmla="*/ 120875 w 282220"/>
                <a:gd name="connsiteY29" fmla="*/ 168488 h 334378"/>
                <a:gd name="connsiteX30" fmla="*/ 116330 w 282220"/>
                <a:gd name="connsiteY30" fmla="*/ 179851 h 334378"/>
                <a:gd name="connsiteX31" fmla="*/ 89060 w 282220"/>
                <a:gd name="connsiteY31" fmla="*/ 184396 h 334378"/>
                <a:gd name="connsiteX32" fmla="*/ 85786 w 282220"/>
                <a:gd name="connsiteY32" fmla="*/ 176211 h 334378"/>
                <a:gd name="connsiteX33" fmla="*/ 79536 w 282220"/>
                <a:gd name="connsiteY33" fmla="*/ 177253 h 334378"/>
                <a:gd name="connsiteX34" fmla="*/ 79008 w 282220"/>
                <a:gd name="connsiteY34" fmla="*/ 175932 h 334378"/>
                <a:gd name="connsiteX35" fmla="*/ 41339 w 282220"/>
                <a:gd name="connsiteY35" fmla="*/ 195758 h 334378"/>
                <a:gd name="connsiteX36" fmla="*/ 41339 w 282220"/>
                <a:gd name="connsiteY36" fmla="*/ 183602 h 334378"/>
                <a:gd name="connsiteX37" fmla="*/ 31815 w 282220"/>
                <a:gd name="connsiteY37" fmla="*/ 188615 h 334378"/>
                <a:gd name="connsiteX38" fmla="*/ 31815 w 282220"/>
                <a:gd name="connsiteY38" fmla="*/ 156800 h 334378"/>
                <a:gd name="connsiteX39" fmla="*/ 41619 w 282220"/>
                <a:gd name="connsiteY39" fmla="*/ 123465 h 334378"/>
                <a:gd name="connsiteX40" fmla="*/ 25431 w 282220"/>
                <a:gd name="connsiteY40" fmla="*/ 120767 h 334378"/>
                <a:gd name="connsiteX41" fmla="*/ 25431 w 282220"/>
                <a:gd name="connsiteY41" fmla="*/ 115211 h 334378"/>
                <a:gd name="connsiteX42" fmla="*/ 15907 w 282220"/>
                <a:gd name="connsiteY42" fmla="*/ 113624 h 334378"/>
                <a:gd name="connsiteX43" fmla="*/ 15907 w 282220"/>
                <a:gd name="connsiteY43" fmla="*/ 92600 h 334378"/>
                <a:gd name="connsiteX44" fmla="*/ 9524 w 282220"/>
                <a:gd name="connsiteY44" fmla="*/ 88952 h 334378"/>
                <a:gd name="connsiteX45" fmla="*/ 9896 w 282220"/>
                <a:gd name="connsiteY45" fmla="*/ 87464 h 334378"/>
                <a:gd name="connsiteX46" fmla="*/ 0 w 282220"/>
                <a:gd name="connsiteY46" fmla="*/ 81809 h 334378"/>
                <a:gd name="connsiteX47" fmla="*/ 4545 w 282220"/>
                <a:gd name="connsiteY47" fmla="*/ 63629 h 334378"/>
                <a:gd name="connsiteX48" fmla="*/ 36359 w 282220"/>
                <a:gd name="connsiteY48" fmla="*/ 38632 h 334378"/>
                <a:gd name="connsiteX49" fmla="*/ 43177 w 282220"/>
                <a:gd name="connsiteY49" fmla="*/ 47722 h 334378"/>
                <a:gd name="connsiteX50" fmla="*/ 43405 w 282220"/>
                <a:gd name="connsiteY50" fmla="*/ 47722 h 334378"/>
                <a:gd name="connsiteX51" fmla="*/ 45883 w 282220"/>
                <a:gd name="connsiteY51" fmla="*/ 45775 h 334378"/>
                <a:gd name="connsiteX52" fmla="*/ 47343 w 282220"/>
                <a:gd name="connsiteY52" fmla="*/ 47722 h 334378"/>
                <a:gd name="connsiteX53" fmla="*/ 59084 w 282220"/>
                <a:gd name="connsiteY53" fmla="*/ 47722 h 334378"/>
                <a:gd name="connsiteX54" fmla="*/ 52267 w 282220"/>
                <a:gd name="connsiteY54" fmla="*/ 4545 h 33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220" h="334378">
                  <a:moveTo>
                    <a:pt x="74991" y="0"/>
                  </a:moveTo>
                  <a:lnTo>
                    <a:pt x="80892" y="7868"/>
                  </a:lnTo>
                  <a:lnTo>
                    <a:pt x="84515" y="7143"/>
                  </a:lnTo>
                  <a:lnTo>
                    <a:pt x="104968" y="34413"/>
                  </a:lnTo>
                  <a:lnTo>
                    <a:pt x="117750" y="63629"/>
                  </a:lnTo>
                  <a:lnTo>
                    <a:pt x="154528" y="63629"/>
                  </a:lnTo>
                  <a:lnTo>
                    <a:pt x="157469" y="70772"/>
                  </a:lnTo>
                  <a:lnTo>
                    <a:pt x="164052" y="70772"/>
                  </a:lnTo>
                  <a:lnTo>
                    <a:pt x="179959" y="109404"/>
                  </a:lnTo>
                  <a:lnTo>
                    <a:pt x="154962" y="113949"/>
                  </a:lnTo>
                  <a:lnTo>
                    <a:pt x="148982" y="129894"/>
                  </a:lnTo>
                  <a:lnTo>
                    <a:pt x="181797" y="145438"/>
                  </a:lnTo>
                  <a:lnTo>
                    <a:pt x="184776" y="149481"/>
                  </a:lnTo>
                  <a:lnTo>
                    <a:pt x="191321" y="152581"/>
                  </a:lnTo>
                  <a:lnTo>
                    <a:pt x="223136" y="195758"/>
                  </a:lnTo>
                  <a:lnTo>
                    <a:pt x="245861" y="234390"/>
                  </a:lnTo>
                  <a:lnTo>
                    <a:pt x="273130" y="259387"/>
                  </a:lnTo>
                  <a:lnTo>
                    <a:pt x="282220" y="286656"/>
                  </a:lnTo>
                  <a:lnTo>
                    <a:pt x="277675" y="325288"/>
                  </a:lnTo>
                  <a:lnTo>
                    <a:pt x="239043" y="309381"/>
                  </a:lnTo>
                  <a:lnTo>
                    <a:pt x="223136" y="334378"/>
                  </a:lnTo>
                  <a:lnTo>
                    <a:pt x="195866" y="318471"/>
                  </a:lnTo>
                  <a:lnTo>
                    <a:pt x="196666" y="317351"/>
                  </a:lnTo>
                  <a:lnTo>
                    <a:pt x="186342" y="311328"/>
                  </a:lnTo>
                  <a:lnTo>
                    <a:pt x="197705" y="295421"/>
                  </a:lnTo>
                  <a:lnTo>
                    <a:pt x="197705" y="263606"/>
                  </a:lnTo>
                  <a:lnTo>
                    <a:pt x="170435" y="231792"/>
                  </a:lnTo>
                  <a:lnTo>
                    <a:pt x="165890" y="193160"/>
                  </a:lnTo>
                  <a:lnTo>
                    <a:pt x="144743" y="168488"/>
                  </a:lnTo>
                  <a:lnTo>
                    <a:pt x="120875" y="168488"/>
                  </a:lnTo>
                  <a:lnTo>
                    <a:pt x="116330" y="179851"/>
                  </a:lnTo>
                  <a:lnTo>
                    <a:pt x="89060" y="184396"/>
                  </a:lnTo>
                  <a:lnTo>
                    <a:pt x="85786" y="176211"/>
                  </a:lnTo>
                  <a:lnTo>
                    <a:pt x="79536" y="177253"/>
                  </a:lnTo>
                  <a:lnTo>
                    <a:pt x="79008" y="175932"/>
                  </a:lnTo>
                  <a:lnTo>
                    <a:pt x="41339" y="195758"/>
                  </a:lnTo>
                  <a:lnTo>
                    <a:pt x="41339" y="183602"/>
                  </a:lnTo>
                  <a:lnTo>
                    <a:pt x="31815" y="188615"/>
                  </a:lnTo>
                  <a:lnTo>
                    <a:pt x="31815" y="156800"/>
                  </a:lnTo>
                  <a:lnTo>
                    <a:pt x="41619" y="123465"/>
                  </a:lnTo>
                  <a:lnTo>
                    <a:pt x="25431" y="120767"/>
                  </a:lnTo>
                  <a:lnTo>
                    <a:pt x="25431" y="115211"/>
                  </a:lnTo>
                  <a:lnTo>
                    <a:pt x="15907" y="113624"/>
                  </a:lnTo>
                  <a:lnTo>
                    <a:pt x="15907" y="92600"/>
                  </a:lnTo>
                  <a:lnTo>
                    <a:pt x="9524" y="88952"/>
                  </a:lnTo>
                  <a:lnTo>
                    <a:pt x="9896" y="87464"/>
                  </a:lnTo>
                  <a:lnTo>
                    <a:pt x="0" y="81809"/>
                  </a:lnTo>
                  <a:lnTo>
                    <a:pt x="4545" y="63629"/>
                  </a:lnTo>
                  <a:lnTo>
                    <a:pt x="36359" y="38632"/>
                  </a:lnTo>
                  <a:lnTo>
                    <a:pt x="43177" y="47722"/>
                  </a:lnTo>
                  <a:lnTo>
                    <a:pt x="43405" y="47722"/>
                  </a:lnTo>
                  <a:lnTo>
                    <a:pt x="45883" y="45775"/>
                  </a:lnTo>
                  <a:lnTo>
                    <a:pt x="47343" y="47722"/>
                  </a:lnTo>
                  <a:lnTo>
                    <a:pt x="59084" y="47722"/>
                  </a:lnTo>
                  <a:lnTo>
                    <a:pt x="5226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 name="Freeform 246">
              <a:extLst>
                <a:ext uri="{FF2B5EF4-FFF2-40B4-BE49-F238E27FC236}">
                  <a16:creationId xmlns:a16="http://schemas.microsoft.com/office/drawing/2014/main" id="{CA827855-F6F4-4113-A7D3-B66DCA9F9388}"/>
                </a:ext>
              </a:extLst>
            </p:cNvPr>
            <p:cNvSpPr>
              <a:spLocks/>
            </p:cNvSpPr>
            <p:nvPr/>
          </p:nvSpPr>
          <p:spPr bwMode="auto">
            <a:xfrm>
              <a:off x="7082346" y="3341404"/>
              <a:ext cx="226760" cy="426413"/>
            </a:xfrm>
            <a:custGeom>
              <a:avLst/>
              <a:gdLst>
                <a:gd name="connsiteX0" fmla="*/ 102261 w 302346"/>
                <a:gd name="connsiteY0" fmla="*/ 0 h 568550"/>
                <a:gd name="connsiteX1" fmla="*/ 118168 w 302346"/>
                <a:gd name="connsiteY1" fmla="*/ 15907 h 568550"/>
                <a:gd name="connsiteX2" fmla="*/ 118168 w 302346"/>
                <a:gd name="connsiteY2" fmla="*/ 23050 h 568550"/>
                <a:gd name="connsiteX3" fmla="*/ 120549 w 302346"/>
                <a:gd name="connsiteY3" fmla="*/ 25431 h 568550"/>
                <a:gd name="connsiteX4" fmla="*/ 120549 w 302346"/>
                <a:gd name="connsiteY4" fmla="*/ 39029 h 568550"/>
                <a:gd name="connsiteX5" fmla="*/ 145438 w 302346"/>
                <a:gd name="connsiteY5" fmla="*/ 43177 h 568550"/>
                <a:gd name="connsiteX6" fmla="*/ 142879 w 302346"/>
                <a:gd name="connsiteY6" fmla="*/ 51878 h 568550"/>
                <a:gd name="connsiteX7" fmla="*/ 147819 w 302346"/>
                <a:gd name="connsiteY7" fmla="*/ 52701 h 568550"/>
                <a:gd name="connsiteX8" fmla="*/ 136456 w 302346"/>
                <a:gd name="connsiteY8" fmla="*/ 91333 h 568550"/>
                <a:gd name="connsiteX9" fmla="*/ 139561 w 302346"/>
                <a:gd name="connsiteY9" fmla="*/ 113070 h 568550"/>
                <a:gd name="connsiteX10" fmla="*/ 177252 w 302346"/>
                <a:gd name="connsiteY10" fmla="*/ 90899 h 568550"/>
                <a:gd name="connsiteX11" fmla="*/ 188614 w 302346"/>
                <a:gd name="connsiteY11" fmla="*/ 97716 h 568550"/>
                <a:gd name="connsiteX12" fmla="*/ 209067 w 302346"/>
                <a:gd name="connsiteY12" fmla="*/ 97716 h 568550"/>
                <a:gd name="connsiteX13" fmla="*/ 213611 w 302346"/>
                <a:gd name="connsiteY13" fmla="*/ 86354 h 568550"/>
                <a:gd name="connsiteX14" fmla="*/ 240881 w 302346"/>
                <a:gd name="connsiteY14" fmla="*/ 86354 h 568550"/>
                <a:gd name="connsiteX15" fmla="*/ 272695 w 302346"/>
                <a:gd name="connsiteY15" fmla="*/ 118168 h 568550"/>
                <a:gd name="connsiteX16" fmla="*/ 272695 w 302346"/>
                <a:gd name="connsiteY16" fmla="*/ 125311 h 568550"/>
                <a:gd name="connsiteX17" fmla="*/ 275076 w 302346"/>
                <a:gd name="connsiteY17" fmla="*/ 127692 h 568550"/>
                <a:gd name="connsiteX18" fmla="*/ 275076 w 302346"/>
                <a:gd name="connsiteY18" fmla="*/ 159578 h 568550"/>
                <a:gd name="connsiteX19" fmla="*/ 299965 w 302346"/>
                <a:gd name="connsiteY19" fmla="*/ 188615 h 568550"/>
                <a:gd name="connsiteX20" fmla="*/ 299965 w 302346"/>
                <a:gd name="connsiteY20" fmla="*/ 195361 h 568550"/>
                <a:gd name="connsiteX21" fmla="*/ 302346 w 302346"/>
                <a:gd name="connsiteY21" fmla="*/ 198139 h 568550"/>
                <a:gd name="connsiteX22" fmla="*/ 302346 w 302346"/>
                <a:gd name="connsiteY22" fmla="*/ 229953 h 568550"/>
                <a:gd name="connsiteX23" fmla="*/ 290984 w 302346"/>
                <a:gd name="connsiteY23" fmla="*/ 245860 h 568550"/>
                <a:gd name="connsiteX24" fmla="*/ 259169 w 302346"/>
                <a:gd name="connsiteY24" fmla="*/ 241316 h 568550"/>
                <a:gd name="connsiteX25" fmla="*/ 211448 w 302346"/>
                <a:gd name="connsiteY25" fmla="*/ 252678 h 568550"/>
                <a:gd name="connsiteX26" fmla="*/ 184178 w 302346"/>
                <a:gd name="connsiteY26" fmla="*/ 279947 h 568550"/>
                <a:gd name="connsiteX27" fmla="*/ 195540 w 302346"/>
                <a:gd name="connsiteY27" fmla="*/ 327669 h 568550"/>
                <a:gd name="connsiteX28" fmla="*/ 163726 w 302346"/>
                <a:gd name="connsiteY28" fmla="*/ 311762 h 568550"/>
                <a:gd name="connsiteX29" fmla="*/ 129639 w 302346"/>
                <a:gd name="connsiteY29" fmla="*/ 311762 h 568550"/>
                <a:gd name="connsiteX30" fmla="*/ 131680 w 302346"/>
                <a:gd name="connsiteY30" fmla="*/ 302238 h 568550"/>
                <a:gd name="connsiteX31" fmla="*/ 127258 w 302346"/>
                <a:gd name="connsiteY31" fmla="*/ 302238 h 568550"/>
                <a:gd name="connsiteX32" fmla="*/ 132034 w 302346"/>
                <a:gd name="connsiteY32" fmla="*/ 279947 h 568550"/>
                <a:gd name="connsiteX33" fmla="*/ 104642 w 302346"/>
                <a:gd name="connsiteY33" fmla="*/ 279947 h 568550"/>
                <a:gd name="connsiteX34" fmla="*/ 97824 w 302346"/>
                <a:gd name="connsiteY34" fmla="*/ 323124 h 568550"/>
                <a:gd name="connsiteX35" fmla="*/ 81917 w 302346"/>
                <a:gd name="connsiteY35" fmla="*/ 375391 h 568550"/>
                <a:gd name="connsiteX36" fmla="*/ 66010 w 302346"/>
                <a:gd name="connsiteY36" fmla="*/ 407205 h 568550"/>
                <a:gd name="connsiteX37" fmla="*/ 68968 w 302346"/>
                <a:gd name="connsiteY37" fmla="*/ 424951 h 568550"/>
                <a:gd name="connsiteX38" fmla="*/ 90898 w 302346"/>
                <a:gd name="connsiteY38" fmla="*/ 424951 h 568550"/>
                <a:gd name="connsiteX39" fmla="*/ 106806 w 302346"/>
                <a:gd name="connsiteY39" fmla="*/ 463583 h 568550"/>
                <a:gd name="connsiteX40" fmla="*/ 107854 w 302346"/>
                <a:gd name="connsiteY40" fmla="*/ 469869 h 568550"/>
                <a:gd name="connsiteX41" fmla="*/ 109187 w 302346"/>
                <a:gd name="connsiteY41" fmla="*/ 473107 h 568550"/>
                <a:gd name="connsiteX42" fmla="*/ 112323 w 302346"/>
                <a:gd name="connsiteY42" fmla="*/ 491921 h 568550"/>
                <a:gd name="connsiteX43" fmla="*/ 134075 w 302346"/>
                <a:gd name="connsiteY43" fmla="*/ 515849 h 568550"/>
                <a:gd name="connsiteX44" fmla="*/ 154527 w 302346"/>
                <a:gd name="connsiteY44" fmla="*/ 515849 h 568550"/>
                <a:gd name="connsiteX45" fmla="*/ 177252 w 302346"/>
                <a:gd name="connsiteY45" fmla="*/ 538574 h 568550"/>
                <a:gd name="connsiteX46" fmla="*/ 174276 w 302346"/>
                <a:gd name="connsiteY46" fmla="*/ 542741 h 568550"/>
                <a:gd name="connsiteX47" fmla="*/ 179633 w 302346"/>
                <a:gd name="connsiteY47" fmla="*/ 548098 h 568550"/>
                <a:gd name="connsiteX48" fmla="*/ 168271 w 302346"/>
                <a:gd name="connsiteY48" fmla="*/ 564005 h 568550"/>
                <a:gd name="connsiteX49" fmla="*/ 141001 w 302346"/>
                <a:gd name="connsiteY49" fmla="*/ 568550 h 568550"/>
                <a:gd name="connsiteX50" fmla="*/ 141001 w 302346"/>
                <a:gd name="connsiteY50" fmla="*/ 558629 h 568550"/>
                <a:gd name="connsiteX51" fmla="*/ 138620 w 302346"/>
                <a:gd name="connsiteY51" fmla="*/ 559026 h 568550"/>
                <a:gd name="connsiteX52" fmla="*/ 138620 w 302346"/>
                <a:gd name="connsiteY52" fmla="*/ 546908 h 568550"/>
                <a:gd name="connsiteX53" fmla="*/ 109187 w 302346"/>
                <a:gd name="connsiteY53" fmla="*/ 532191 h 568550"/>
                <a:gd name="connsiteX54" fmla="*/ 104642 w 302346"/>
                <a:gd name="connsiteY54" fmla="*/ 536736 h 568550"/>
                <a:gd name="connsiteX55" fmla="*/ 88735 w 302346"/>
                <a:gd name="connsiteY55" fmla="*/ 525373 h 568550"/>
                <a:gd name="connsiteX56" fmla="*/ 81917 w 302346"/>
                <a:gd name="connsiteY56" fmla="*/ 504921 h 568550"/>
                <a:gd name="connsiteX57" fmla="*/ 61465 w 302346"/>
                <a:gd name="connsiteY57" fmla="*/ 484469 h 568550"/>
                <a:gd name="connsiteX58" fmla="*/ 45558 w 302346"/>
                <a:gd name="connsiteY58" fmla="*/ 466289 h 568550"/>
                <a:gd name="connsiteX59" fmla="*/ 38740 w 302346"/>
                <a:gd name="connsiteY59" fmla="*/ 489014 h 568550"/>
                <a:gd name="connsiteX60" fmla="*/ 29651 w 302346"/>
                <a:gd name="connsiteY60" fmla="*/ 466289 h 568550"/>
                <a:gd name="connsiteX61" fmla="*/ 30161 w 302346"/>
                <a:gd name="connsiteY61" fmla="*/ 463994 h 568550"/>
                <a:gd name="connsiteX62" fmla="*/ 27270 w 302346"/>
                <a:gd name="connsiteY62" fmla="*/ 456765 h 568550"/>
                <a:gd name="connsiteX63" fmla="*/ 31814 w 302346"/>
                <a:gd name="connsiteY63" fmla="*/ 436313 h 568550"/>
                <a:gd name="connsiteX64" fmla="*/ 43177 w 302346"/>
                <a:gd name="connsiteY64" fmla="*/ 397681 h 568550"/>
                <a:gd name="connsiteX65" fmla="*/ 63629 w 302346"/>
                <a:gd name="connsiteY65" fmla="*/ 361322 h 568550"/>
                <a:gd name="connsiteX66" fmla="*/ 79271 w 302346"/>
                <a:gd name="connsiteY66" fmla="*/ 330036 h 568550"/>
                <a:gd name="connsiteX67" fmla="*/ 70555 w 302346"/>
                <a:gd name="connsiteY67" fmla="*/ 300400 h 568550"/>
                <a:gd name="connsiteX68" fmla="*/ 70555 w 302346"/>
                <a:gd name="connsiteY68" fmla="*/ 298971 h 568550"/>
                <a:gd name="connsiteX69" fmla="*/ 68174 w 302346"/>
                <a:gd name="connsiteY69" fmla="*/ 290876 h 568550"/>
                <a:gd name="connsiteX70" fmla="*/ 68174 w 302346"/>
                <a:gd name="connsiteY70" fmla="*/ 274968 h 568550"/>
                <a:gd name="connsiteX71" fmla="*/ 65427 w 302346"/>
                <a:gd name="connsiteY71" fmla="*/ 261233 h 568550"/>
                <a:gd name="connsiteX72" fmla="*/ 38740 w 302346"/>
                <a:gd name="connsiteY72" fmla="*/ 236771 h 568550"/>
                <a:gd name="connsiteX73" fmla="*/ 36942 w 302346"/>
                <a:gd name="connsiteY73" fmla="*/ 227781 h 568550"/>
                <a:gd name="connsiteX74" fmla="*/ 36359 w 302346"/>
                <a:gd name="connsiteY74" fmla="*/ 227247 h 568550"/>
                <a:gd name="connsiteX75" fmla="*/ 31814 w 302346"/>
                <a:gd name="connsiteY75" fmla="*/ 204522 h 568550"/>
                <a:gd name="connsiteX76" fmla="*/ 43177 w 302346"/>
                <a:gd name="connsiteY76" fmla="*/ 199977 h 568550"/>
                <a:gd name="connsiteX77" fmla="*/ 57619 w 302346"/>
                <a:gd name="connsiteY77" fmla="*/ 171093 h 568550"/>
                <a:gd name="connsiteX78" fmla="*/ 45558 w 302346"/>
                <a:gd name="connsiteY78" fmla="*/ 150417 h 568550"/>
                <a:gd name="connsiteX79" fmla="*/ 22833 w 302346"/>
                <a:gd name="connsiteY79" fmla="*/ 123147 h 568550"/>
                <a:gd name="connsiteX80" fmla="*/ 2381 w 302346"/>
                <a:gd name="connsiteY80" fmla="*/ 91333 h 568550"/>
                <a:gd name="connsiteX81" fmla="*/ 4945 w 302346"/>
                <a:gd name="connsiteY81" fmla="*/ 89501 h 568550"/>
                <a:gd name="connsiteX82" fmla="*/ 0 w 302346"/>
                <a:gd name="connsiteY82" fmla="*/ 81809 h 568550"/>
                <a:gd name="connsiteX83" fmla="*/ 15907 w 302346"/>
                <a:gd name="connsiteY83" fmla="*/ 70447 h 568550"/>
                <a:gd name="connsiteX84" fmla="*/ 31814 w 302346"/>
                <a:gd name="connsiteY84" fmla="*/ 31815 h 568550"/>
                <a:gd name="connsiteX85" fmla="*/ 59084 w 302346"/>
                <a:gd name="connsiteY85" fmla="*/ 27270 h 568550"/>
                <a:gd name="connsiteX86" fmla="*/ 79536 w 302346"/>
                <a:gd name="connsiteY86" fmla="*/ 11363 h 5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2346" h="568550">
                  <a:moveTo>
                    <a:pt x="102261" y="0"/>
                  </a:moveTo>
                  <a:lnTo>
                    <a:pt x="118168" y="15907"/>
                  </a:lnTo>
                  <a:lnTo>
                    <a:pt x="118168" y="23050"/>
                  </a:lnTo>
                  <a:lnTo>
                    <a:pt x="120549" y="25431"/>
                  </a:lnTo>
                  <a:lnTo>
                    <a:pt x="120549" y="39029"/>
                  </a:lnTo>
                  <a:lnTo>
                    <a:pt x="145438" y="43177"/>
                  </a:lnTo>
                  <a:lnTo>
                    <a:pt x="142879" y="51878"/>
                  </a:lnTo>
                  <a:lnTo>
                    <a:pt x="147819" y="52701"/>
                  </a:lnTo>
                  <a:lnTo>
                    <a:pt x="136456" y="91333"/>
                  </a:lnTo>
                  <a:lnTo>
                    <a:pt x="139561" y="113070"/>
                  </a:lnTo>
                  <a:lnTo>
                    <a:pt x="177252" y="90899"/>
                  </a:lnTo>
                  <a:lnTo>
                    <a:pt x="188614" y="97716"/>
                  </a:lnTo>
                  <a:lnTo>
                    <a:pt x="209067" y="97716"/>
                  </a:lnTo>
                  <a:lnTo>
                    <a:pt x="213611" y="86354"/>
                  </a:lnTo>
                  <a:lnTo>
                    <a:pt x="240881" y="86354"/>
                  </a:lnTo>
                  <a:lnTo>
                    <a:pt x="272695" y="118168"/>
                  </a:lnTo>
                  <a:lnTo>
                    <a:pt x="272695" y="125311"/>
                  </a:lnTo>
                  <a:lnTo>
                    <a:pt x="275076" y="127692"/>
                  </a:lnTo>
                  <a:lnTo>
                    <a:pt x="275076" y="159578"/>
                  </a:lnTo>
                  <a:lnTo>
                    <a:pt x="299965" y="188615"/>
                  </a:lnTo>
                  <a:lnTo>
                    <a:pt x="299965" y="195361"/>
                  </a:lnTo>
                  <a:lnTo>
                    <a:pt x="302346" y="198139"/>
                  </a:lnTo>
                  <a:lnTo>
                    <a:pt x="302346" y="229953"/>
                  </a:lnTo>
                  <a:lnTo>
                    <a:pt x="290984" y="245860"/>
                  </a:lnTo>
                  <a:lnTo>
                    <a:pt x="259169" y="241316"/>
                  </a:lnTo>
                  <a:lnTo>
                    <a:pt x="211448" y="252678"/>
                  </a:lnTo>
                  <a:lnTo>
                    <a:pt x="184178" y="279947"/>
                  </a:lnTo>
                  <a:lnTo>
                    <a:pt x="195540" y="327669"/>
                  </a:lnTo>
                  <a:lnTo>
                    <a:pt x="163726" y="311762"/>
                  </a:lnTo>
                  <a:lnTo>
                    <a:pt x="129639" y="311762"/>
                  </a:lnTo>
                  <a:lnTo>
                    <a:pt x="131680" y="302238"/>
                  </a:lnTo>
                  <a:lnTo>
                    <a:pt x="127258" y="302238"/>
                  </a:lnTo>
                  <a:lnTo>
                    <a:pt x="132034" y="279947"/>
                  </a:lnTo>
                  <a:lnTo>
                    <a:pt x="104642" y="279947"/>
                  </a:lnTo>
                  <a:lnTo>
                    <a:pt x="97824" y="323124"/>
                  </a:lnTo>
                  <a:lnTo>
                    <a:pt x="81917" y="375391"/>
                  </a:lnTo>
                  <a:lnTo>
                    <a:pt x="66010" y="407205"/>
                  </a:lnTo>
                  <a:lnTo>
                    <a:pt x="68968" y="424951"/>
                  </a:lnTo>
                  <a:lnTo>
                    <a:pt x="90898" y="424951"/>
                  </a:lnTo>
                  <a:lnTo>
                    <a:pt x="106806" y="463583"/>
                  </a:lnTo>
                  <a:lnTo>
                    <a:pt x="107854" y="469869"/>
                  </a:lnTo>
                  <a:lnTo>
                    <a:pt x="109187" y="473107"/>
                  </a:lnTo>
                  <a:lnTo>
                    <a:pt x="112323" y="491921"/>
                  </a:lnTo>
                  <a:lnTo>
                    <a:pt x="134075" y="515849"/>
                  </a:lnTo>
                  <a:lnTo>
                    <a:pt x="154527" y="515849"/>
                  </a:lnTo>
                  <a:lnTo>
                    <a:pt x="177252" y="538574"/>
                  </a:lnTo>
                  <a:lnTo>
                    <a:pt x="174276" y="542741"/>
                  </a:lnTo>
                  <a:lnTo>
                    <a:pt x="179633" y="548098"/>
                  </a:lnTo>
                  <a:lnTo>
                    <a:pt x="168271" y="564005"/>
                  </a:lnTo>
                  <a:lnTo>
                    <a:pt x="141001" y="568550"/>
                  </a:lnTo>
                  <a:lnTo>
                    <a:pt x="141001" y="558629"/>
                  </a:lnTo>
                  <a:lnTo>
                    <a:pt x="138620" y="559026"/>
                  </a:lnTo>
                  <a:lnTo>
                    <a:pt x="138620" y="546908"/>
                  </a:lnTo>
                  <a:lnTo>
                    <a:pt x="109187" y="532191"/>
                  </a:lnTo>
                  <a:lnTo>
                    <a:pt x="104642" y="536736"/>
                  </a:lnTo>
                  <a:lnTo>
                    <a:pt x="88735" y="525373"/>
                  </a:lnTo>
                  <a:lnTo>
                    <a:pt x="81917" y="504921"/>
                  </a:lnTo>
                  <a:lnTo>
                    <a:pt x="61465" y="484469"/>
                  </a:lnTo>
                  <a:lnTo>
                    <a:pt x="45558" y="466289"/>
                  </a:lnTo>
                  <a:lnTo>
                    <a:pt x="38740" y="489014"/>
                  </a:lnTo>
                  <a:lnTo>
                    <a:pt x="29651" y="466289"/>
                  </a:lnTo>
                  <a:lnTo>
                    <a:pt x="30161" y="463994"/>
                  </a:lnTo>
                  <a:lnTo>
                    <a:pt x="27270" y="456765"/>
                  </a:lnTo>
                  <a:lnTo>
                    <a:pt x="31814" y="436313"/>
                  </a:lnTo>
                  <a:lnTo>
                    <a:pt x="43177" y="397681"/>
                  </a:lnTo>
                  <a:lnTo>
                    <a:pt x="63629" y="361322"/>
                  </a:lnTo>
                  <a:lnTo>
                    <a:pt x="79271" y="330036"/>
                  </a:lnTo>
                  <a:lnTo>
                    <a:pt x="70555" y="300400"/>
                  </a:lnTo>
                  <a:lnTo>
                    <a:pt x="70555" y="298971"/>
                  </a:lnTo>
                  <a:lnTo>
                    <a:pt x="68174" y="290876"/>
                  </a:lnTo>
                  <a:lnTo>
                    <a:pt x="68174" y="274968"/>
                  </a:lnTo>
                  <a:lnTo>
                    <a:pt x="65427" y="261233"/>
                  </a:lnTo>
                  <a:lnTo>
                    <a:pt x="38740" y="236771"/>
                  </a:lnTo>
                  <a:lnTo>
                    <a:pt x="36942" y="227781"/>
                  </a:lnTo>
                  <a:lnTo>
                    <a:pt x="36359" y="227247"/>
                  </a:lnTo>
                  <a:lnTo>
                    <a:pt x="31814" y="204522"/>
                  </a:lnTo>
                  <a:lnTo>
                    <a:pt x="43177" y="199977"/>
                  </a:lnTo>
                  <a:lnTo>
                    <a:pt x="57619" y="171093"/>
                  </a:lnTo>
                  <a:lnTo>
                    <a:pt x="45558" y="150417"/>
                  </a:lnTo>
                  <a:lnTo>
                    <a:pt x="22833" y="123147"/>
                  </a:lnTo>
                  <a:lnTo>
                    <a:pt x="2381" y="91333"/>
                  </a:lnTo>
                  <a:lnTo>
                    <a:pt x="4945" y="89501"/>
                  </a:lnTo>
                  <a:lnTo>
                    <a:pt x="0" y="81809"/>
                  </a:lnTo>
                  <a:lnTo>
                    <a:pt x="15907" y="70447"/>
                  </a:lnTo>
                  <a:lnTo>
                    <a:pt x="31814" y="31815"/>
                  </a:lnTo>
                  <a:lnTo>
                    <a:pt x="59084" y="27270"/>
                  </a:lnTo>
                  <a:lnTo>
                    <a:pt x="79536"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 name="Freeform 244">
              <a:extLst>
                <a:ext uri="{FF2B5EF4-FFF2-40B4-BE49-F238E27FC236}">
                  <a16:creationId xmlns:a16="http://schemas.microsoft.com/office/drawing/2014/main" id="{34B209F0-5E6D-481E-9003-382191FE1838}"/>
                </a:ext>
              </a:extLst>
            </p:cNvPr>
            <p:cNvSpPr>
              <a:spLocks/>
            </p:cNvSpPr>
            <p:nvPr/>
          </p:nvSpPr>
          <p:spPr bwMode="auto">
            <a:xfrm>
              <a:off x="6850638" y="3109694"/>
              <a:ext cx="88626" cy="53079"/>
            </a:xfrm>
            <a:custGeom>
              <a:avLst/>
              <a:gdLst>
                <a:gd name="connsiteX0" fmla="*/ 40904 w 118168"/>
                <a:gd name="connsiteY0" fmla="*/ 0 h 70772"/>
                <a:gd name="connsiteX1" fmla="*/ 68174 w 118168"/>
                <a:gd name="connsiteY1" fmla="*/ 4545 h 70772"/>
                <a:gd name="connsiteX2" fmla="*/ 84081 w 118168"/>
                <a:gd name="connsiteY2" fmla="*/ 11362 h 70772"/>
                <a:gd name="connsiteX3" fmla="*/ 99988 w 118168"/>
                <a:gd name="connsiteY3" fmla="*/ 20452 h 70772"/>
                <a:gd name="connsiteX4" fmla="*/ 118168 w 118168"/>
                <a:gd name="connsiteY4" fmla="*/ 31815 h 70772"/>
                <a:gd name="connsiteX5" fmla="*/ 118168 w 118168"/>
                <a:gd name="connsiteY5" fmla="*/ 38958 h 70772"/>
                <a:gd name="connsiteX6" fmla="*/ 118168 w 118168"/>
                <a:gd name="connsiteY6" fmla="*/ 59084 h 70772"/>
                <a:gd name="connsiteX7" fmla="*/ 118168 w 118168"/>
                <a:gd name="connsiteY7" fmla="*/ 66227 h 70772"/>
                <a:gd name="connsiteX8" fmla="*/ 84081 w 118168"/>
                <a:gd name="connsiteY8" fmla="*/ 66227 h 70772"/>
                <a:gd name="connsiteX9" fmla="*/ 52267 w 118168"/>
                <a:gd name="connsiteY9" fmla="*/ 66227 h 70772"/>
                <a:gd name="connsiteX10" fmla="*/ 31814 w 118168"/>
                <a:gd name="connsiteY10" fmla="*/ 70772 h 70772"/>
                <a:gd name="connsiteX11" fmla="*/ 0 w 118168"/>
                <a:gd name="connsiteY11" fmla="*/ 54865 h 70772"/>
                <a:gd name="connsiteX12" fmla="*/ 0 w 118168"/>
                <a:gd name="connsiteY12" fmla="*/ 47722 h 70772"/>
                <a:gd name="connsiteX13" fmla="*/ 0 w 118168"/>
                <a:gd name="connsiteY13" fmla="*/ 45775 h 70772"/>
                <a:gd name="connsiteX14" fmla="*/ 0 w 118168"/>
                <a:gd name="connsiteY14" fmla="*/ 38632 h 70772"/>
                <a:gd name="connsiteX15" fmla="*/ 20452 w 118168"/>
                <a:gd name="connsiteY15" fmla="*/ 11362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68" h="70772">
                  <a:moveTo>
                    <a:pt x="40904" y="0"/>
                  </a:moveTo>
                  <a:lnTo>
                    <a:pt x="68174" y="4545"/>
                  </a:lnTo>
                  <a:lnTo>
                    <a:pt x="84081" y="11362"/>
                  </a:lnTo>
                  <a:lnTo>
                    <a:pt x="99988" y="20452"/>
                  </a:lnTo>
                  <a:lnTo>
                    <a:pt x="118168" y="31815"/>
                  </a:lnTo>
                  <a:lnTo>
                    <a:pt x="118168" y="38958"/>
                  </a:lnTo>
                  <a:lnTo>
                    <a:pt x="118168" y="59084"/>
                  </a:lnTo>
                  <a:lnTo>
                    <a:pt x="118168" y="66227"/>
                  </a:lnTo>
                  <a:lnTo>
                    <a:pt x="84081" y="66227"/>
                  </a:lnTo>
                  <a:lnTo>
                    <a:pt x="52267" y="66227"/>
                  </a:lnTo>
                  <a:lnTo>
                    <a:pt x="31814" y="70772"/>
                  </a:lnTo>
                  <a:lnTo>
                    <a:pt x="0" y="54865"/>
                  </a:lnTo>
                  <a:lnTo>
                    <a:pt x="0" y="47722"/>
                  </a:lnTo>
                  <a:lnTo>
                    <a:pt x="0" y="45775"/>
                  </a:lnTo>
                  <a:lnTo>
                    <a:pt x="0" y="38632"/>
                  </a:lnTo>
                  <a:lnTo>
                    <a:pt x="20452"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 name="Freeform 242">
              <a:extLst>
                <a:ext uri="{FF2B5EF4-FFF2-40B4-BE49-F238E27FC236}">
                  <a16:creationId xmlns:a16="http://schemas.microsoft.com/office/drawing/2014/main" id="{D67DEE53-02AA-4351-B8F1-DD6D63DEB12C}"/>
                </a:ext>
              </a:extLst>
            </p:cNvPr>
            <p:cNvSpPr>
              <a:spLocks/>
            </p:cNvSpPr>
            <p:nvPr/>
          </p:nvSpPr>
          <p:spPr bwMode="auto">
            <a:xfrm>
              <a:off x="6823287" y="3164152"/>
              <a:ext cx="133102" cy="179201"/>
            </a:xfrm>
            <a:custGeom>
              <a:avLst/>
              <a:gdLst>
                <a:gd name="connsiteX0" fmla="*/ 27487 w 177469"/>
                <a:gd name="connsiteY0" fmla="*/ 0 h 238934"/>
                <a:gd name="connsiteX1" fmla="*/ 54756 w 177469"/>
                <a:gd name="connsiteY1" fmla="*/ 15907 h 238934"/>
                <a:gd name="connsiteX2" fmla="*/ 70663 w 177469"/>
                <a:gd name="connsiteY2" fmla="*/ 15907 h 238934"/>
                <a:gd name="connsiteX3" fmla="*/ 75208 w 177469"/>
                <a:gd name="connsiteY3" fmla="*/ 47722 h 238934"/>
                <a:gd name="connsiteX4" fmla="*/ 107023 w 177469"/>
                <a:gd name="connsiteY4" fmla="*/ 54539 h 238934"/>
                <a:gd name="connsiteX5" fmla="*/ 145655 w 177469"/>
                <a:gd name="connsiteY5" fmla="*/ 54539 h 238934"/>
                <a:gd name="connsiteX6" fmla="*/ 166107 w 177469"/>
                <a:gd name="connsiteY6" fmla="*/ 59084 h 238934"/>
                <a:gd name="connsiteX7" fmla="*/ 150199 w 177469"/>
                <a:gd name="connsiteY7" fmla="*/ 90899 h 238934"/>
                <a:gd name="connsiteX8" fmla="*/ 148684 w 177469"/>
                <a:gd name="connsiteY8" fmla="*/ 91548 h 238934"/>
                <a:gd name="connsiteX9" fmla="*/ 145437 w 177469"/>
                <a:gd name="connsiteY9" fmla="*/ 98042 h 238934"/>
                <a:gd name="connsiteX10" fmla="*/ 129530 w 177469"/>
                <a:gd name="connsiteY10" fmla="*/ 104859 h 238934"/>
                <a:gd name="connsiteX11" fmla="*/ 118811 w 177469"/>
                <a:gd name="connsiteY11" fmla="*/ 118641 h 238934"/>
                <a:gd name="connsiteX12" fmla="*/ 136508 w 177469"/>
                <a:gd name="connsiteY12" fmla="*/ 138305 h 238934"/>
                <a:gd name="connsiteX13" fmla="*/ 140893 w 177469"/>
                <a:gd name="connsiteY13" fmla="*/ 120766 h 238934"/>
                <a:gd name="connsiteX14" fmla="*/ 143869 w 177469"/>
                <a:gd name="connsiteY14" fmla="*/ 120766 h 238934"/>
                <a:gd name="connsiteX15" fmla="*/ 145655 w 177469"/>
                <a:gd name="connsiteY15" fmla="*/ 113623 h 238934"/>
                <a:gd name="connsiteX16" fmla="*/ 157017 w 177469"/>
                <a:gd name="connsiteY16" fmla="*/ 113623 h 238934"/>
                <a:gd name="connsiteX17" fmla="*/ 177469 w 177469"/>
                <a:gd name="connsiteY17" fmla="*/ 177252 h 238934"/>
                <a:gd name="connsiteX18" fmla="*/ 177469 w 177469"/>
                <a:gd name="connsiteY18" fmla="*/ 204522 h 238934"/>
                <a:gd name="connsiteX19" fmla="*/ 172707 w 177469"/>
                <a:gd name="connsiteY19" fmla="*/ 203161 h 238934"/>
                <a:gd name="connsiteX20" fmla="*/ 172707 w 177469"/>
                <a:gd name="connsiteY20" fmla="*/ 211665 h 238934"/>
                <a:gd name="connsiteX21" fmla="*/ 162829 w 177469"/>
                <a:gd name="connsiteY21" fmla="*/ 208842 h 238934"/>
                <a:gd name="connsiteX22" fmla="*/ 166107 w 177469"/>
                <a:gd name="connsiteY22" fmla="*/ 231791 h 238934"/>
                <a:gd name="connsiteX23" fmla="*/ 157112 w 177469"/>
                <a:gd name="connsiteY23" fmla="*/ 209305 h 238934"/>
                <a:gd name="connsiteX24" fmla="*/ 161345 w 177469"/>
                <a:gd name="connsiteY24" fmla="*/ 238934 h 238934"/>
                <a:gd name="connsiteX25" fmla="*/ 152255 w 177469"/>
                <a:gd name="connsiteY25" fmla="*/ 216210 h 238934"/>
                <a:gd name="connsiteX26" fmla="*/ 145437 w 177469"/>
                <a:gd name="connsiteY26" fmla="*/ 195757 h 238934"/>
                <a:gd name="connsiteX27" fmla="*/ 140893 w 177469"/>
                <a:gd name="connsiteY27" fmla="*/ 179850 h 238934"/>
                <a:gd name="connsiteX28" fmla="*/ 124985 w 177469"/>
                <a:gd name="connsiteY28" fmla="*/ 152581 h 238934"/>
                <a:gd name="connsiteX29" fmla="*/ 99974 w 177469"/>
                <a:gd name="connsiteY29" fmla="*/ 152581 h 238934"/>
                <a:gd name="connsiteX30" fmla="*/ 102478 w 177469"/>
                <a:gd name="connsiteY30" fmla="*/ 161345 h 238934"/>
                <a:gd name="connsiteX31" fmla="*/ 97647 w 177469"/>
                <a:gd name="connsiteY31" fmla="*/ 168246 h 238934"/>
                <a:gd name="connsiteX32" fmla="*/ 97716 w 177469"/>
                <a:gd name="connsiteY32" fmla="*/ 168488 h 238934"/>
                <a:gd name="connsiteX33" fmla="*/ 81809 w 177469"/>
                <a:gd name="connsiteY33" fmla="*/ 191213 h 238934"/>
                <a:gd name="connsiteX34" fmla="*/ 70446 w 177469"/>
                <a:gd name="connsiteY34" fmla="*/ 184395 h 238934"/>
                <a:gd name="connsiteX35" fmla="*/ 65901 w 177469"/>
                <a:gd name="connsiteY35" fmla="*/ 191213 h 238934"/>
                <a:gd name="connsiteX36" fmla="*/ 49994 w 177469"/>
                <a:gd name="connsiteY36" fmla="*/ 184395 h 238934"/>
                <a:gd name="connsiteX37" fmla="*/ 38632 w 177469"/>
                <a:gd name="connsiteY37" fmla="*/ 179850 h 238934"/>
                <a:gd name="connsiteX38" fmla="*/ 34087 w 177469"/>
                <a:gd name="connsiteY38" fmla="*/ 152581 h 238934"/>
                <a:gd name="connsiteX39" fmla="*/ 22725 w 177469"/>
                <a:gd name="connsiteY39" fmla="*/ 120766 h 238934"/>
                <a:gd name="connsiteX40" fmla="*/ 27270 w 177469"/>
                <a:gd name="connsiteY40" fmla="*/ 98042 h 238934"/>
                <a:gd name="connsiteX41" fmla="*/ 0 w 177469"/>
                <a:gd name="connsiteY41" fmla="*/ 82134 h 238934"/>
                <a:gd name="connsiteX42" fmla="*/ 6266 w 177469"/>
                <a:gd name="connsiteY42" fmla="*/ 75868 h 238934"/>
                <a:gd name="connsiteX43" fmla="*/ 4762 w 177469"/>
                <a:gd name="connsiteY43" fmla="*/ 74991 h 238934"/>
                <a:gd name="connsiteX44" fmla="*/ 16124 w 177469"/>
                <a:gd name="connsiteY44" fmla="*/ 63629 h 238934"/>
                <a:gd name="connsiteX45" fmla="*/ 31460 w 177469"/>
                <a:gd name="connsiteY45" fmla="*/ 52894 h 238934"/>
                <a:gd name="connsiteX46" fmla="*/ 6817 w 177469"/>
                <a:gd name="connsiteY46" fmla="*/ 34413 h 238934"/>
                <a:gd name="connsiteX47" fmla="*/ 22725 w 177469"/>
                <a:gd name="connsiteY47" fmla="*/ 7143 h 238934"/>
                <a:gd name="connsiteX48" fmla="*/ 23169 w 177469"/>
                <a:gd name="connsiteY48" fmla="*/ 7402 h 23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7469" h="238934">
                  <a:moveTo>
                    <a:pt x="27487" y="0"/>
                  </a:moveTo>
                  <a:lnTo>
                    <a:pt x="54756" y="15907"/>
                  </a:lnTo>
                  <a:lnTo>
                    <a:pt x="70663" y="15907"/>
                  </a:lnTo>
                  <a:lnTo>
                    <a:pt x="75208" y="47722"/>
                  </a:lnTo>
                  <a:lnTo>
                    <a:pt x="107023" y="54539"/>
                  </a:lnTo>
                  <a:lnTo>
                    <a:pt x="145655" y="54539"/>
                  </a:lnTo>
                  <a:lnTo>
                    <a:pt x="166107" y="59084"/>
                  </a:lnTo>
                  <a:lnTo>
                    <a:pt x="150199" y="90899"/>
                  </a:lnTo>
                  <a:lnTo>
                    <a:pt x="148684" y="91548"/>
                  </a:lnTo>
                  <a:lnTo>
                    <a:pt x="145437" y="98042"/>
                  </a:lnTo>
                  <a:lnTo>
                    <a:pt x="129530" y="104859"/>
                  </a:lnTo>
                  <a:lnTo>
                    <a:pt x="118811" y="118641"/>
                  </a:lnTo>
                  <a:lnTo>
                    <a:pt x="136508" y="138305"/>
                  </a:lnTo>
                  <a:lnTo>
                    <a:pt x="140893" y="120766"/>
                  </a:lnTo>
                  <a:lnTo>
                    <a:pt x="143869" y="120766"/>
                  </a:lnTo>
                  <a:lnTo>
                    <a:pt x="145655" y="113623"/>
                  </a:lnTo>
                  <a:lnTo>
                    <a:pt x="157017" y="113623"/>
                  </a:lnTo>
                  <a:lnTo>
                    <a:pt x="177469" y="177252"/>
                  </a:lnTo>
                  <a:lnTo>
                    <a:pt x="177469" y="204522"/>
                  </a:lnTo>
                  <a:lnTo>
                    <a:pt x="172707" y="203161"/>
                  </a:lnTo>
                  <a:lnTo>
                    <a:pt x="172707" y="211665"/>
                  </a:lnTo>
                  <a:lnTo>
                    <a:pt x="162829" y="208842"/>
                  </a:lnTo>
                  <a:lnTo>
                    <a:pt x="166107" y="231791"/>
                  </a:lnTo>
                  <a:lnTo>
                    <a:pt x="157112" y="209305"/>
                  </a:lnTo>
                  <a:lnTo>
                    <a:pt x="161345" y="238934"/>
                  </a:lnTo>
                  <a:lnTo>
                    <a:pt x="152255" y="216210"/>
                  </a:lnTo>
                  <a:lnTo>
                    <a:pt x="145437" y="195757"/>
                  </a:lnTo>
                  <a:lnTo>
                    <a:pt x="140893" y="179850"/>
                  </a:lnTo>
                  <a:lnTo>
                    <a:pt x="124985" y="152581"/>
                  </a:lnTo>
                  <a:lnTo>
                    <a:pt x="99974" y="152581"/>
                  </a:lnTo>
                  <a:lnTo>
                    <a:pt x="102478" y="161345"/>
                  </a:lnTo>
                  <a:lnTo>
                    <a:pt x="97647" y="168246"/>
                  </a:lnTo>
                  <a:lnTo>
                    <a:pt x="97716" y="168488"/>
                  </a:lnTo>
                  <a:lnTo>
                    <a:pt x="81809" y="191213"/>
                  </a:lnTo>
                  <a:lnTo>
                    <a:pt x="70446" y="184395"/>
                  </a:lnTo>
                  <a:lnTo>
                    <a:pt x="65901" y="191213"/>
                  </a:lnTo>
                  <a:lnTo>
                    <a:pt x="49994" y="184395"/>
                  </a:lnTo>
                  <a:lnTo>
                    <a:pt x="38632" y="179850"/>
                  </a:lnTo>
                  <a:lnTo>
                    <a:pt x="34087" y="152581"/>
                  </a:lnTo>
                  <a:lnTo>
                    <a:pt x="22725" y="120766"/>
                  </a:lnTo>
                  <a:lnTo>
                    <a:pt x="27270" y="98042"/>
                  </a:lnTo>
                  <a:lnTo>
                    <a:pt x="0" y="82134"/>
                  </a:lnTo>
                  <a:lnTo>
                    <a:pt x="6266" y="75868"/>
                  </a:lnTo>
                  <a:lnTo>
                    <a:pt x="4762" y="74991"/>
                  </a:lnTo>
                  <a:lnTo>
                    <a:pt x="16124" y="63629"/>
                  </a:lnTo>
                  <a:lnTo>
                    <a:pt x="31460" y="52894"/>
                  </a:lnTo>
                  <a:lnTo>
                    <a:pt x="6817" y="34413"/>
                  </a:lnTo>
                  <a:lnTo>
                    <a:pt x="22725" y="7143"/>
                  </a:lnTo>
                  <a:lnTo>
                    <a:pt x="23169" y="740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 name="Freeform 59">
              <a:extLst>
                <a:ext uri="{FF2B5EF4-FFF2-40B4-BE49-F238E27FC236}">
                  <a16:creationId xmlns:a16="http://schemas.microsoft.com/office/drawing/2014/main" id="{13CAB0E8-1E2C-4A35-88AB-58FF6DCFFAB5}"/>
                </a:ext>
              </a:extLst>
            </p:cNvPr>
            <p:cNvSpPr>
              <a:spLocks noEditPoints="1"/>
            </p:cNvSpPr>
            <p:nvPr/>
          </p:nvSpPr>
          <p:spPr bwMode="auto">
            <a:xfrm>
              <a:off x="6431368" y="2179202"/>
              <a:ext cx="1692418" cy="1233948"/>
            </a:xfrm>
            <a:custGeom>
              <a:avLst/>
              <a:gdLst>
                <a:gd name="T0" fmla="*/ 565 w 993"/>
                <a:gd name="T1" fmla="*/ 720 h 724"/>
                <a:gd name="T2" fmla="*/ 600 w 993"/>
                <a:gd name="T3" fmla="*/ 691 h 724"/>
                <a:gd name="T4" fmla="*/ 872 w 993"/>
                <a:gd name="T5" fmla="*/ 97 h 724"/>
                <a:gd name="T6" fmla="*/ 927 w 993"/>
                <a:gd name="T7" fmla="*/ 145 h 724"/>
                <a:gd name="T8" fmla="*/ 984 w 993"/>
                <a:gd name="T9" fmla="*/ 149 h 724"/>
                <a:gd name="T10" fmla="*/ 941 w 993"/>
                <a:gd name="T11" fmla="*/ 201 h 724"/>
                <a:gd name="T12" fmla="*/ 922 w 993"/>
                <a:gd name="T13" fmla="*/ 256 h 724"/>
                <a:gd name="T14" fmla="*/ 879 w 993"/>
                <a:gd name="T15" fmla="*/ 275 h 724"/>
                <a:gd name="T16" fmla="*/ 849 w 993"/>
                <a:gd name="T17" fmla="*/ 294 h 724"/>
                <a:gd name="T18" fmla="*/ 785 w 993"/>
                <a:gd name="T19" fmla="*/ 334 h 724"/>
                <a:gd name="T20" fmla="*/ 785 w 993"/>
                <a:gd name="T21" fmla="*/ 310 h 724"/>
                <a:gd name="T22" fmla="*/ 733 w 993"/>
                <a:gd name="T23" fmla="*/ 334 h 724"/>
                <a:gd name="T24" fmla="*/ 730 w 993"/>
                <a:gd name="T25" fmla="*/ 362 h 724"/>
                <a:gd name="T26" fmla="*/ 778 w 993"/>
                <a:gd name="T27" fmla="*/ 369 h 724"/>
                <a:gd name="T28" fmla="*/ 759 w 993"/>
                <a:gd name="T29" fmla="*/ 398 h 724"/>
                <a:gd name="T30" fmla="*/ 759 w 993"/>
                <a:gd name="T31" fmla="*/ 452 h 724"/>
                <a:gd name="T32" fmla="*/ 768 w 993"/>
                <a:gd name="T33" fmla="*/ 502 h 724"/>
                <a:gd name="T34" fmla="*/ 775 w 993"/>
                <a:gd name="T35" fmla="*/ 549 h 724"/>
                <a:gd name="T36" fmla="*/ 728 w 993"/>
                <a:gd name="T37" fmla="*/ 613 h 724"/>
                <a:gd name="T38" fmla="*/ 655 w 993"/>
                <a:gd name="T39" fmla="*/ 656 h 724"/>
                <a:gd name="T40" fmla="*/ 600 w 993"/>
                <a:gd name="T41" fmla="*/ 670 h 724"/>
                <a:gd name="T42" fmla="*/ 586 w 993"/>
                <a:gd name="T43" fmla="*/ 670 h 724"/>
                <a:gd name="T44" fmla="*/ 532 w 993"/>
                <a:gd name="T45" fmla="*/ 656 h 724"/>
                <a:gd name="T46" fmla="*/ 499 w 993"/>
                <a:gd name="T47" fmla="*/ 644 h 724"/>
                <a:gd name="T48" fmla="*/ 451 w 993"/>
                <a:gd name="T49" fmla="*/ 653 h 724"/>
                <a:gd name="T50" fmla="*/ 444 w 993"/>
                <a:gd name="T51" fmla="*/ 661 h 724"/>
                <a:gd name="T52" fmla="*/ 418 w 993"/>
                <a:gd name="T53" fmla="*/ 642 h 724"/>
                <a:gd name="T54" fmla="*/ 390 w 993"/>
                <a:gd name="T55" fmla="*/ 604 h 724"/>
                <a:gd name="T56" fmla="*/ 397 w 993"/>
                <a:gd name="T57" fmla="*/ 556 h 724"/>
                <a:gd name="T58" fmla="*/ 371 w 993"/>
                <a:gd name="T59" fmla="*/ 537 h 724"/>
                <a:gd name="T60" fmla="*/ 319 w 993"/>
                <a:gd name="T61" fmla="*/ 540 h 724"/>
                <a:gd name="T62" fmla="*/ 276 w 993"/>
                <a:gd name="T63" fmla="*/ 549 h 724"/>
                <a:gd name="T64" fmla="*/ 243 w 993"/>
                <a:gd name="T65" fmla="*/ 549 h 724"/>
                <a:gd name="T66" fmla="*/ 184 w 993"/>
                <a:gd name="T67" fmla="*/ 540 h 724"/>
                <a:gd name="T68" fmla="*/ 139 w 993"/>
                <a:gd name="T69" fmla="*/ 514 h 724"/>
                <a:gd name="T70" fmla="*/ 82 w 993"/>
                <a:gd name="T71" fmla="*/ 488 h 724"/>
                <a:gd name="T72" fmla="*/ 82 w 993"/>
                <a:gd name="T73" fmla="*/ 448 h 724"/>
                <a:gd name="T74" fmla="*/ 35 w 993"/>
                <a:gd name="T75" fmla="*/ 386 h 724"/>
                <a:gd name="T76" fmla="*/ 18 w 993"/>
                <a:gd name="T77" fmla="*/ 353 h 724"/>
                <a:gd name="T78" fmla="*/ 4 w 993"/>
                <a:gd name="T79" fmla="*/ 324 h 724"/>
                <a:gd name="T80" fmla="*/ 44 w 993"/>
                <a:gd name="T81" fmla="*/ 310 h 724"/>
                <a:gd name="T82" fmla="*/ 104 w 993"/>
                <a:gd name="T83" fmla="*/ 272 h 724"/>
                <a:gd name="T84" fmla="*/ 101 w 993"/>
                <a:gd name="T85" fmla="*/ 211 h 724"/>
                <a:gd name="T86" fmla="*/ 184 w 993"/>
                <a:gd name="T87" fmla="*/ 163 h 724"/>
                <a:gd name="T88" fmla="*/ 222 w 993"/>
                <a:gd name="T89" fmla="*/ 109 h 724"/>
                <a:gd name="T90" fmla="*/ 267 w 993"/>
                <a:gd name="T91" fmla="*/ 147 h 724"/>
                <a:gd name="T92" fmla="*/ 298 w 993"/>
                <a:gd name="T93" fmla="*/ 206 h 724"/>
                <a:gd name="T94" fmla="*/ 357 w 993"/>
                <a:gd name="T95" fmla="*/ 246 h 724"/>
                <a:gd name="T96" fmla="*/ 439 w 993"/>
                <a:gd name="T97" fmla="*/ 261 h 724"/>
                <a:gd name="T98" fmla="*/ 506 w 993"/>
                <a:gd name="T99" fmla="*/ 284 h 724"/>
                <a:gd name="T100" fmla="*/ 593 w 993"/>
                <a:gd name="T101" fmla="*/ 256 h 724"/>
                <a:gd name="T102" fmla="*/ 610 w 993"/>
                <a:gd name="T103" fmla="*/ 223 h 724"/>
                <a:gd name="T104" fmla="*/ 659 w 993"/>
                <a:gd name="T105" fmla="*/ 201 h 724"/>
                <a:gd name="T106" fmla="*/ 730 w 993"/>
                <a:gd name="T107" fmla="*/ 166 h 724"/>
                <a:gd name="T108" fmla="*/ 719 w 993"/>
                <a:gd name="T109" fmla="*/ 137 h 724"/>
                <a:gd name="T110" fmla="*/ 676 w 993"/>
                <a:gd name="T111" fmla="*/ 135 h 724"/>
                <a:gd name="T112" fmla="*/ 738 w 993"/>
                <a:gd name="T113" fmla="*/ 85 h 724"/>
                <a:gd name="T114" fmla="*/ 761 w 993"/>
                <a:gd name="T115" fmla="*/ 26 h 724"/>
                <a:gd name="T116" fmla="*/ 806 w 993"/>
                <a:gd name="T117" fmla="*/ 0 h 724"/>
                <a:gd name="T118" fmla="*/ 863 w 993"/>
                <a:gd name="T119" fmla="*/ 55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3" h="724">
                  <a:moveTo>
                    <a:pt x="593" y="715"/>
                  </a:moveTo>
                  <a:lnTo>
                    <a:pt x="593" y="715"/>
                  </a:lnTo>
                  <a:lnTo>
                    <a:pt x="579" y="724"/>
                  </a:lnTo>
                  <a:lnTo>
                    <a:pt x="565" y="720"/>
                  </a:lnTo>
                  <a:lnTo>
                    <a:pt x="565" y="703"/>
                  </a:lnTo>
                  <a:lnTo>
                    <a:pt x="574" y="696"/>
                  </a:lnTo>
                  <a:lnTo>
                    <a:pt x="591" y="691"/>
                  </a:lnTo>
                  <a:lnTo>
                    <a:pt x="600" y="691"/>
                  </a:lnTo>
                  <a:lnTo>
                    <a:pt x="603" y="698"/>
                  </a:lnTo>
                  <a:lnTo>
                    <a:pt x="596" y="706"/>
                  </a:lnTo>
                  <a:lnTo>
                    <a:pt x="593" y="715"/>
                  </a:lnTo>
                  <a:moveTo>
                    <a:pt x="872" y="97"/>
                  </a:moveTo>
                  <a:lnTo>
                    <a:pt x="872" y="97"/>
                  </a:lnTo>
                  <a:lnTo>
                    <a:pt x="901" y="104"/>
                  </a:lnTo>
                  <a:lnTo>
                    <a:pt x="920" y="121"/>
                  </a:lnTo>
                  <a:lnTo>
                    <a:pt x="927" y="145"/>
                  </a:lnTo>
                  <a:lnTo>
                    <a:pt x="950" y="145"/>
                  </a:lnTo>
                  <a:lnTo>
                    <a:pt x="965" y="135"/>
                  </a:lnTo>
                  <a:lnTo>
                    <a:pt x="993" y="128"/>
                  </a:lnTo>
                  <a:lnTo>
                    <a:pt x="984" y="149"/>
                  </a:lnTo>
                  <a:lnTo>
                    <a:pt x="976" y="159"/>
                  </a:lnTo>
                  <a:lnTo>
                    <a:pt x="972" y="185"/>
                  </a:lnTo>
                  <a:lnTo>
                    <a:pt x="960" y="206"/>
                  </a:lnTo>
                  <a:lnTo>
                    <a:pt x="941" y="201"/>
                  </a:lnTo>
                  <a:lnTo>
                    <a:pt x="927" y="211"/>
                  </a:lnTo>
                  <a:lnTo>
                    <a:pt x="931" y="230"/>
                  </a:lnTo>
                  <a:lnTo>
                    <a:pt x="929" y="256"/>
                  </a:lnTo>
                  <a:lnTo>
                    <a:pt x="922" y="256"/>
                  </a:lnTo>
                  <a:lnTo>
                    <a:pt x="922" y="268"/>
                  </a:lnTo>
                  <a:lnTo>
                    <a:pt x="910" y="253"/>
                  </a:lnTo>
                  <a:lnTo>
                    <a:pt x="905" y="268"/>
                  </a:lnTo>
                  <a:lnTo>
                    <a:pt x="879" y="275"/>
                  </a:lnTo>
                  <a:lnTo>
                    <a:pt x="882" y="287"/>
                  </a:lnTo>
                  <a:lnTo>
                    <a:pt x="868" y="287"/>
                  </a:lnTo>
                  <a:lnTo>
                    <a:pt x="861" y="279"/>
                  </a:lnTo>
                  <a:lnTo>
                    <a:pt x="849" y="294"/>
                  </a:lnTo>
                  <a:lnTo>
                    <a:pt x="832" y="308"/>
                  </a:lnTo>
                  <a:lnTo>
                    <a:pt x="818" y="320"/>
                  </a:lnTo>
                  <a:lnTo>
                    <a:pt x="797" y="327"/>
                  </a:lnTo>
                  <a:lnTo>
                    <a:pt x="785" y="334"/>
                  </a:lnTo>
                  <a:lnTo>
                    <a:pt x="766" y="341"/>
                  </a:lnTo>
                  <a:lnTo>
                    <a:pt x="775" y="332"/>
                  </a:lnTo>
                  <a:lnTo>
                    <a:pt x="771" y="324"/>
                  </a:lnTo>
                  <a:lnTo>
                    <a:pt x="785" y="310"/>
                  </a:lnTo>
                  <a:lnTo>
                    <a:pt x="775" y="298"/>
                  </a:lnTo>
                  <a:lnTo>
                    <a:pt x="761" y="306"/>
                  </a:lnTo>
                  <a:lnTo>
                    <a:pt x="742" y="320"/>
                  </a:lnTo>
                  <a:lnTo>
                    <a:pt x="733" y="334"/>
                  </a:lnTo>
                  <a:lnTo>
                    <a:pt x="719" y="334"/>
                  </a:lnTo>
                  <a:lnTo>
                    <a:pt x="709" y="346"/>
                  </a:lnTo>
                  <a:lnTo>
                    <a:pt x="719" y="358"/>
                  </a:lnTo>
                  <a:lnTo>
                    <a:pt x="730" y="362"/>
                  </a:lnTo>
                  <a:lnTo>
                    <a:pt x="733" y="372"/>
                  </a:lnTo>
                  <a:lnTo>
                    <a:pt x="745" y="377"/>
                  </a:lnTo>
                  <a:lnTo>
                    <a:pt x="761" y="362"/>
                  </a:lnTo>
                  <a:lnTo>
                    <a:pt x="778" y="369"/>
                  </a:lnTo>
                  <a:lnTo>
                    <a:pt x="787" y="372"/>
                  </a:lnTo>
                  <a:lnTo>
                    <a:pt x="790" y="381"/>
                  </a:lnTo>
                  <a:lnTo>
                    <a:pt x="766" y="386"/>
                  </a:lnTo>
                  <a:lnTo>
                    <a:pt x="759" y="398"/>
                  </a:lnTo>
                  <a:lnTo>
                    <a:pt x="745" y="407"/>
                  </a:lnTo>
                  <a:lnTo>
                    <a:pt x="735" y="421"/>
                  </a:lnTo>
                  <a:lnTo>
                    <a:pt x="752" y="433"/>
                  </a:lnTo>
                  <a:lnTo>
                    <a:pt x="759" y="452"/>
                  </a:lnTo>
                  <a:lnTo>
                    <a:pt x="768" y="469"/>
                  </a:lnTo>
                  <a:lnTo>
                    <a:pt x="780" y="483"/>
                  </a:lnTo>
                  <a:lnTo>
                    <a:pt x="780" y="497"/>
                  </a:lnTo>
                  <a:lnTo>
                    <a:pt x="768" y="502"/>
                  </a:lnTo>
                  <a:lnTo>
                    <a:pt x="773" y="511"/>
                  </a:lnTo>
                  <a:lnTo>
                    <a:pt x="782" y="519"/>
                  </a:lnTo>
                  <a:lnTo>
                    <a:pt x="780" y="533"/>
                  </a:lnTo>
                  <a:lnTo>
                    <a:pt x="775" y="549"/>
                  </a:lnTo>
                  <a:lnTo>
                    <a:pt x="766" y="549"/>
                  </a:lnTo>
                  <a:lnTo>
                    <a:pt x="756" y="571"/>
                  </a:lnTo>
                  <a:lnTo>
                    <a:pt x="742" y="592"/>
                  </a:lnTo>
                  <a:lnTo>
                    <a:pt x="728" y="613"/>
                  </a:lnTo>
                  <a:lnTo>
                    <a:pt x="704" y="630"/>
                  </a:lnTo>
                  <a:lnTo>
                    <a:pt x="683" y="644"/>
                  </a:lnTo>
                  <a:lnTo>
                    <a:pt x="664" y="646"/>
                  </a:lnTo>
                  <a:lnTo>
                    <a:pt x="655" y="656"/>
                  </a:lnTo>
                  <a:lnTo>
                    <a:pt x="650" y="649"/>
                  </a:lnTo>
                  <a:lnTo>
                    <a:pt x="641" y="658"/>
                  </a:lnTo>
                  <a:lnTo>
                    <a:pt x="617" y="665"/>
                  </a:lnTo>
                  <a:lnTo>
                    <a:pt x="600" y="670"/>
                  </a:lnTo>
                  <a:lnTo>
                    <a:pt x="596" y="687"/>
                  </a:lnTo>
                  <a:lnTo>
                    <a:pt x="586" y="689"/>
                  </a:lnTo>
                  <a:lnTo>
                    <a:pt x="581" y="677"/>
                  </a:lnTo>
                  <a:lnTo>
                    <a:pt x="586" y="670"/>
                  </a:lnTo>
                  <a:lnTo>
                    <a:pt x="562" y="663"/>
                  </a:lnTo>
                  <a:lnTo>
                    <a:pt x="555" y="665"/>
                  </a:lnTo>
                  <a:lnTo>
                    <a:pt x="539" y="661"/>
                  </a:lnTo>
                  <a:lnTo>
                    <a:pt x="532" y="656"/>
                  </a:lnTo>
                  <a:lnTo>
                    <a:pt x="534" y="644"/>
                  </a:lnTo>
                  <a:lnTo>
                    <a:pt x="520" y="642"/>
                  </a:lnTo>
                  <a:lnTo>
                    <a:pt x="510" y="635"/>
                  </a:lnTo>
                  <a:lnTo>
                    <a:pt x="499" y="644"/>
                  </a:lnTo>
                  <a:lnTo>
                    <a:pt x="482" y="646"/>
                  </a:lnTo>
                  <a:lnTo>
                    <a:pt x="468" y="646"/>
                  </a:lnTo>
                  <a:lnTo>
                    <a:pt x="461" y="651"/>
                  </a:lnTo>
                  <a:lnTo>
                    <a:pt x="451" y="653"/>
                  </a:lnTo>
                  <a:lnTo>
                    <a:pt x="454" y="672"/>
                  </a:lnTo>
                  <a:lnTo>
                    <a:pt x="447" y="672"/>
                  </a:lnTo>
                  <a:lnTo>
                    <a:pt x="444" y="668"/>
                  </a:lnTo>
                  <a:lnTo>
                    <a:pt x="444" y="661"/>
                  </a:lnTo>
                  <a:lnTo>
                    <a:pt x="432" y="665"/>
                  </a:lnTo>
                  <a:lnTo>
                    <a:pt x="425" y="663"/>
                  </a:lnTo>
                  <a:lnTo>
                    <a:pt x="413" y="656"/>
                  </a:lnTo>
                  <a:lnTo>
                    <a:pt x="418" y="642"/>
                  </a:lnTo>
                  <a:lnTo>
                    <a:pt x="409" y="639"/>
                  </a:lnTo>
                  <a:lnTo>
                    <a:pt x="404" y="623"/>
                  </a:lnTo>
                  <a:lnTo>
                    <a:pt x="387" y="625"/>
                  </a:lnTo>
                  <a:lnTo>
                    <a:pt x="390" y="604"/>
                  </a:lnTo>
                  <a:lnTo>
                    <a:pt x="404" y="590"/>
                  </a:lnTo>
                  <a:lnTo>
                    <a:pt x="404" y="575"/>
                  </a:lnTo>
                  <a:lnTo>
                    <a:pt x="404" y="561"/>
                  </a:lnTo>
                  <a:lnTo>
                    <a:pt x="397" y="556"/>
                  </a:lnTo>
                  <a:lnTo>
                    <a:pt x="392" y="547"/>
                  </a:lnTo>
                  <a:lnTo>
                    <a:pt x="383" y="547"/>
                  </a:lnTo>
                  <a:lnTo>
                    <a:pt x="364" y="545"/>
                  </a:lnTo>
                  <a:lnTo>
                    <a:pt x="371" y="537"/>
                  </a:lnTo>
                  <a:lnTo>
                    <a:pt x="361" y="526"/>
                  </a:lnTo>
                  <a:lnTo>
                    <a:pt x="352" y="533"/>
                  </a:lnTo>
                  <a:lnTo>
                    <a:pt x="338" y="528"/>
                  </a:lnTo>
                  <a:lnTo>
                    <a:pt x="319" y="540"/>
                  </a:lnTo>
                  <a:lnTo>
                    <a:pt x="305" y="554"/>
                  </a:lnTo>
                  <a:lnTo>
                    <a:pt x="290" y="556"/>
                  </a:lnTo>
                  <a:lnTo>
                    <a:pt x="283" y="552"/>
                  </a:lnTo>
                  <a:lnTo>
                    <a:pt x="276" y="549"/>
                  </a:lnTo>
                  <a:lnTo>
                    <a:pt x="264" y="547"/>
                  </a:lnTo>
                  <a:lnTo>
                    <a:pt x="255" y="552"/>
                  </a:lnTo>
                  <a:lnTo>
                    <a:pt x="246" y="566"/>
                  </a:lnTo>
                  <a:lnTo>
                    <a:pt x="243" y="549"/>
                  </a:lnTo>
                  <a:lnTo>
                    <a:pt x="234" y="554"/>
                  </a:lnTo>
                  <a:lnTo>
                    <a:pt x="215" y="552"/>
                  </a:lnTo>
                  <a:lnTo>
                    <a:pt x="196" y="549"/>
                  </a:lnTo>
                  <a:lnTo>
                    <a:pt x="184" y="540"/>
                  </a:lnTo>
                  <a:lnTo>
                    <a:pt x="170" y="537"/>
                  </a:lnTo>
                  <a:lnTo>
                    <a:pt x="165" y="528"/>
                  </a:lnTo>
                  <a:lnTo>
                    <a:pt x="156" y="526"/>
                  </a:lnTo>
                  <a:lnTo>
                    <a:pt x="139" y="514"/>
                  </a:lnTo>
                  <a:lnTo>
                    <a:pt x="127" y="507"/>
                  </a:lnTo>
                  <a:lnTo>
                    <a:pt x="120" y="511"/>
                  </a:lnTo>
                  <a:lnTo>
                    <a:pt x="97" y="500"/>
                  </a:lnTo>
                  <a:lnTo>
                    <a:pt x="82" y="488"/>
                  </a:lnTo>
                  <a:lnTo>
                    <a:pt x="78" y="466"/>
                  </a:lnTo>
                  <a:lnTo>
                    <a:pt x="89" y="469"/>
                  </a:lnTo>
                  <a:lnTo>
                    <a:pt x="89" y="459"/>
                  </a:lnTo>
                  <a:lnTo>
                    <a:pt x="82" y="448"/>
                  </a:lnTo>
                  <a:lnTo>
                    <a:pt x="85" y="433"/>
                  </a:lnTo>
                  <a:lnTo>
                    <a:pt x="68" y="410"/>
                  </a:lnTo>
                  <a:lnTo>
                    <a:pt x="40" y="403"/>
                  </a:lnTo>
                  <a:lnTo>
                    <a:pt x="35" y="386"/>
                  </a:lnTo>
                  <a:lnTo>
                    <a:pt x="23" y="377"/>
                  </a:lnTo>
                  <a:lnTo>
                    <a:pt x="21" y="372"/>
                  </a:lnTo>
                  <a:lnTo>
                    <a:pt x="18" y="360"/>
                  </a:lnTo>
                  <a:lnTo>
                    <a:pt x="18" y="353"/>
                  </a:lnTo>
                  <a:lnTo>
                    <a:pt x="9" y="348"/>
                  </a:lnTo>
                  <a:lnTo>
                    <a:pt x="4" y="350"/>
                  </a:lnTo>
                  <a:lnTo>
                    <a:pt x="0" y="332"/>
                  </a:lnTo>
                  <a:lnTo>
                    <a:pt x="4" y="324"/>
                  </a:lnTo>
                  <a:lnTo>
                    <a:pt x="2" y="320"/>
                  </a:lnTo>
                  <a:lnTo>
                    <a:pt x="18" y="310"/>
                  </a:lnTo>
                  <a:lnTo>
                    <a:pt x="28" y="308"/>
                  </a:lnTo>
                  <a:lnTo>
                    <a:pt x="44" y="310"/>
                  </a:lnTo>
                  <a:lnTo>
                    <a:pt x="52" y="296"/>
                  </a:lnTo>
                  <a:lnTo>
                    <a:pt x="73" y="294"/>
                  </a:lnTo>
                  <a:lnTo>
                    <a:pt x="78" y="284"/>
                  </a:lnTo>
                  <a:lnTo>
                    <a:pt x="104" y="272"/>
                  </a:lnTo>
                  <a:lnTo>
                    <a:pt x="106" y="268"/>
                  </a:lnTo>
                  <a:lnTo>
                    <a:pt x="104" y="256"/>
                  </a:lnTo>
                  <a:lnTo>
                    <a:pt x="115" y="249"/>
                  </a:lnTo>
                  <a:lnTo>
                    <a:pt x="101" y="211"/>
                  </a:lnTo>
                  <a:lnTo>
                    <a:pt x="134" y="201"/>
                  </a:lnTo>
                  <a:lnTo>
                    <a:pt x="141" y="197"/>
                  </a:lnTo>
                  <a:lnTo>
                    <a:pt x="153" y="154"/>
                  </a:lnTo>
                  <a:lnTo>
                    <a:pt x="184" y="163"/>
                  </a:lnTo>
                  <a:lnTo>
                    <a:pt x="193" y="152"/>
                  </a:lnTo>
                  <a:lnTo>
                    <a:pt x="196" y="128"/>
                  </a:lnTo>
                  <a:lnTo>
                    <a:pt x="208" y="126"/>
                  </a:lnTo>
                  <a:lnTo>
                    <a:pt x="222" y="109"/>
                  </a:lnTo>
                  <a:lnTo>
                    <a:pt x="227" y="107"/>
                  </a:lnTo>
                  <a:lnTo>
                    <a:pt x="231" y="123"/>
                  </a:lnTo>
                  <a:lnTo>
                    <a:pt x="246" y="137"/>
                  </a:lnTo>
                  <a:lnTo>
                    <a:pt x="267" y="147"/>
                  </a:lnTo>
                  <a:lnTo>
                    <a:pt x="279" y="166"/>
                  </a:lnTo>
                  <a:lnTo>
                    <a:pt x="274" y="192"/>
                  </a:lnTo>
                  <a:lnTo>
                    <a:pt x="279" y="204"/>
                  </a:lnTo>
                  <a:lnTo>
                    <a:pt x="298" y="206"/>
                  </a:lnTo>
                  <a:lnTo>
                    <a:pt x="319" y="211"/>
                  </a:lnTo>
                  <a:lnTo>
                    <a:pt x="340" y="225"/>
                  </a:lnTo>
                  <a:lnTo>
                    <a:pt x="350" y="227"/>
                  </a:lnTo>
                  <a:lnTo>
                    <a:pt x="357" y="246"/>
                  </a:lnTo>
                  <a:lnTo>
                    <a:pt x="366" y="261"/>
                  </a:lnTo>
                  <a:lnTo>
                    <a:pt x="385" y="261"/>
                  </a:lnTo>
                  <a:lnTo>
                    <a:pt x="418" y="265"/>
                  </a:lnTo>
                  <a:lnTo>
                    <a:pt x="439" y="261"/>
                  </a:lnTo>
                  <a:lnTo>
                    <a:pt x="456" y="265"/>
                  </a:lnTo>
                  <a:lnTo>
                    <a:pt x="480" y="277"/>
                  </a:lnTo>
                  <a:lnTo>
                    <a:pt x="499" y="277"/>
                  </a:lnTo>
                  <a:lnTo>
                    <a:pt x="506" y="284"/>
                  </a:lnTo>
                  <a:lnTo>
                    <a:pt x="525" y="272"/>
                  </a:lnTo>
                  <a:lnTo>
                    <a:pt x="551" y="265"/>
                  </a:lnTo>
                  <a:lnTo>
                    <a:pt x="574" y="265"/>
                  </a:lnTo>
                  <a:lnTo>
                    <a:pt x="593" y="256"/>
                  </a:lnTo>
                  <a:lnTo>
                    <a:pt x="605" y="246"/>
                  </a:lnTo>
                  <a:lnTo>
                    <a:pt x="617" y="237"/>
                  </a:lnTo>
                  <a:lnTo>
                    <a:pt x="615" y="230"/>
                  </a:lnTo>
                  <a:lnTo>
                    <a:pt x="610" y="223"/>
                  </a:lnTo>
                  <a:lnTo>
                    <a:pt x="617" y="206"/>
                  </a:lnTo>
                  <a:lnTo>
                    <a:pt x="626" y="208"/>
                  </a:lnTo>
                  <a:lnTo>
                    <a:pt x="643" y="213"/>
                  </a:lnTo>
                  <a:lnTo>
                    <a:pt x="659" y="201"/>
                  </a:lnTo>
                  <a:lnTo>
                    <a:pt x="683" y="192"/>
                  </a:lnTo>
                  <a:lnTo>
                    <a:pt x="695" y="178"/>
                  </a:lnTo>
                  <a:lnTo>
                    <a:pt x="707" y="171"/>
                  </a:lnTo>
                  <a:lnTo>
                    <a:pt x="730" y="166"/>
                  </a:lnTo>
                  <a:lnTo>
                    <a:pt x="745" y="171"/>
                  </a:lnTo>
                  <a:lnTo>
                    <a:pt x="745" y="161"/>
                  </a:lnTo>
                  <a:lnTo>
                    <a:pt x="730" y="145"/>
                  </a:lnTo>
                  <a:lnTo>
                    <a:pt x="719" y="137"/>
                  </a:lnTo>
                  <a:lnTo>
                    <a:pt x="704" y="147"/>
                  </a:lnTo>
                  <a:lnTo>
                    <a:pt x="690" y="142"/>
                  </a:lnTo>
                  <a:lnTo>
                    <a:pt x="681" y="145"/>
                  </a:lnTo>
                  <a:lnTo>
                    <a:pt x="676" y="135"/>
                  </a:lnTo>
                  <a:lnTo>
                    <a:pt x="688" y="111"/>
                  </a:lnTo>
                  <a:lnTo>
                    <a:pt x="695" y="92"/>
                  </a:lnTo>
                  <a:lnTo>
                    <a:pt x="714" y="102"/>
                  </a:lnTo>
                  <a:lnTo>
                    <a:pt x="738" y="85"/>
                  </a:lnTo>
                  <a:lnTo>
                    <a:pt x="738" y="76"/>
                  </a:lnTo>
                  <a:lnTo>
                    <a:pt x="752" y="48"/>
                  </a:lnTo>
                  <a:lnTo>
                    <a:pt x="761" y="40"/>
                  </a:lnTo>
                  <a:lnTo>
                    <a:pt x="761" y="26"/>
                  </a:lnTo>
                  <a:lnTo>
                    <a:pt x="752" y="19"/>
                  </a:lnTo>
                  <a:lnTo>
                    <a:pt x="766" y="5"/>
                  </a:lnTo>
                  <a:lnTo>
                    <a:pt x="785" y="0"/>
                  </a:lnTo>
                  <a:lnTo>
                    <a:pt x="806" y="0"/>
                  </a:lnTo>
                  <a:lnTo>
                    <a:pt x="832" y="7"/>
                  </a:lnTo>
                  <a:lnTo>
                    <a:pt x="846" y="17"/>
                  </a:lnTo>
                  <a:lnTo>
                    <a:pt x="856" y="45"/>
                  </a:lnTo>
                  <a:lnTo>
                    <a:pt x="863" y="55"/>
                  </a:lnTo>
                  <a:lnTo>
                    <a:pt x="868" y="71"/>
                  </a:lnTo>
                  <a:lnTo>
                    <a:pt x="872" y="97"/>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12" name="Freeform 241">
              <a:extLst>
                <a:ext uri="{FF2B5EF4-FFF2-40B4-BE49-F238E27FC236}">
                  <a16:creationId xmlns:a16="http://schemas.microsoft.com/office/drawing/2014/main" id="{837FE350-65DC-4AD4-8B5F-67A5A55E865D}"/>
                </a:ext>
              </a:extLst>
            </p:cNvPr>
            <p:cNvSpPr>
              <a:spLocks/>
            </p:cNvSpPr>
            <p:nvPr/>
          </p:nvSpPr>
          <p:spPr bwMode="auto">
            <a:xfrm>
              <a:off x="7213500" y="3257892"/>
              <a:ext cx="203062" cy="429821"/>
            </a:xfrm>
            <a:custGeom>
              <a:avLst/>
              <a:gdLst>
                <a:gd name="connsiteX0" fmla="*/ 118494 w 270749"/>
                <a:gd name="connsiteY0" fmla="*/ 0 h 573095"/>
                <a:gd name="connsiteX1" fmla="*/ 141218 w 270749"/>
                <a:gd name="connsiteY1" fmla="*/ 15907 h 573095"/>
                <a:gd name="connsiteX2" fmla="*/ 173033 w 270749"/>
                <a:gd name="connsiteY2" fmla="*/ 24997 h 573095"/>
                <a:gd name="connsiteX3" fmla="*/ 168488 w 270749"/>
                <a:gd name="connsiteY3" fmla="*/ 47722 h 573095"/>
                <a:gd name="connsiteX4" fmla="*/ 184395 w 270749"/>
                <a:gd name="connsiteY4" fmla="*/ 63629 h 573095"/>
                <a:gd name="connsiteX5" fmla="*/ 220755 w 270749"/>
                <a:gd name="connsiteY5" fmla="*/ 74992 h 573095"/>
                <a:gd name="connsiteX6" fmla="*/ 208749 w 270749"/>
                <a:gd name="connsiteY6" fmla="*/ 82996 h 573095"/>
                <a:gd name="connsiteX7" fmla="*/ 213612 w 270749"/>
                <a:gd name="connsiteY7" fmla="*/ 84516 h 573095"/>
                <a:gd name="connsiteX8" fmla="*/ 165890 w 270749"/>
                <a:gd name="connsiteY8" fmla="*/ 116330 h 573095"/>
                <a:gd name="connsiteX9" fmla="*/ 140865 w 270749"/>
                <a:gd name="connsiteY9" fmla="*/ 144929 h 573095"/>
                <a:gd name="connsiteX10" fmla="*/ 136674 w 270749"/>
                <a:gd name="connsiteY10" fmla="*/ 165890 h 573095"/>
                <a:gd name="connsiteX11" fmla="*/ 161671 w 270749"/>
                <a:gd name="connsiteY11" fmla="*/ 209067 h 573095"/>
                <a:gd name="connsiteX12" fmla="*/ 195758 w 270749"/>
                <a:gd name="connsiteY12" fmla="*/ 256789 h 573095"/>
                <a:gd name="connsiteX13" fmla="*/ 232117 w 270749"/>
                <a:gd name="connsiteY13" fmla="*/ 284058 h 573095"/>
                <a:gd name="connsiteX14" fmla="*/ 254842 w 270749"/>
                <a:gd name="connsiteY14" fmla="*/ 311328 h 573095"/>
                <a:gd name="connsiteX15" fmla="*/ 270749 w 270749"/>
                <a:gd name="connsiteY15" fmla="*/ 381774 h 573095"/>
                <a:gd name="connsiteX16" fmla="*/ 263932 w 270749"/>
                <a:gd name="connsiteY16" fmla="*/ 449948 h 573095"/>
                <a:gd name="connsiteX17" fmla="*/ 257265 w 270749"/>
                <a:gd name="connsiteY17" fmla="*/ 454710 h 573095"/>
                <a:gd name="connsiteX18" fmla="*/ 256789 w 270749"/>
                <a:gd name="connsiteY18" fmla="*/ 459472 h 573095"/>
                <a:gd name="connsiteX19" fmla="*/ 224974 w 270749"/>
                <a:gd name="connsiteY19" fmla="*/ 482197 h 573095"/>
                <a:gd name="connsiteX20" fmla="*/ 188615 w 270749"/>
                <a:gd name="connsiteY20" fmla="*/ 509466 h 573095"/>
                <a:gd name="connsiteX21" fmla="*/ 154528 w 270749"/>
                <a:gd name="connsiteY21" fmla="*/ 541281 h 573095"/>
                <a:gd name="connsiteX22" fmla="*/ 106806 w 270749"/>
                <a:gd name="connsiteY22" fmla="*/ 573095 h 573095"/>
                <a:gd name="connsiteX23" fmla="*/ 95444 w 270749"/>
                <a:gd name="connsiteY23" fmla="*/ 545826 h 573095"/>
                <a:gd name="connsiteX24" fmla="*/ 106806 w 270749"/>
                <a:gd name="connsiteY24" fmla="*/ 525373 h 573095"/>
                <a:gd name="connsiteX25" fmla="*/ 79536 w 270749"/>
                <a:gd name="connsiteY25" fmla="*/ 502649 h 573095"/>
                <a:gd name="connsiteX26" fmla="*/ 91144 w 270749"/>
                <a:gd name="connsiteY26" fmla="*/ 496845 h 573095"/>
                <a:gd name="connsiteX27" fmla="*/ 86679 w 270749"/>
                <a:gd name="connsiteY27" fmla="*/ 493125 h 573095"/>
                <a:gd name="connsiteX28" fmla="*/ 118494 w 270749"/>
                <a:gd name="connsiteY28" fmla="*/ 477218 h 573095"/>
                <a:gd name="connsiteX29" fmla="*/ 144427 w 270749"/>
                <a:gd name="connsiteY29" fmla="*/ 477218 h 573095"/>
                <a:gd name="connsiteX30" fmla="*/ 134075 w 270749"/>
                <a:gd name="connsiteY30" fmla="*/ 459472 h 573095"/>
                <a:gd name="connsiteX31" fmla="*/ 144260 w 270749"/>
                <a:gd name="connsiteY31" fmla="*/ 455163 h 573095"/>
                <a:gd name="connsiteX32" fmla="*/ 141218 w 270749"/>
                <a:gd name="connsiteY32" fmla="*/ 449948 h 573095"/>
                <a:gd name="connsiteX33" fmla="*/ 193876 w 270749"/>
                <a:gd name="connsiteY33" fmla="*/ 427670 h 573095"/>
                <a:gd name="connsiteX34" fmla="*/ 197704 w 270749"/>
                <a:gd name="connsiteY34" fmla="*/ 391298 h 573095"/>
                <a:gd name="connsiteX35" fmla="*/ 193160 w 270749"/>
                <a:gd name="connsiteY35" fmla="*/ 364029 h 573095"/>
                <a:gd name="connsiteX36" fmla="*/ 197704 w 270749"/>
                <a:gd name="connsiteY36" fmla="*/ 325397 h 573095"/>
                <a:gd name="connsiteX37" fmla="*/ 188615 w 270749"/>
                <a:gd name="connsiteY37" fmla="*/ 298127 h 573095"/>
                <a:gd name="connsiteX38" fmla="*/ 161345 w 270749"/>
                <a:gd name="connsiteY38" fmla="*/ 273130 h 573095"/>
                <a:gd name="connsiteX39" fmla="*/ 138620 w 270749"/>
                <a:gd name="connsiteY39" fmla="*/ 239043 h 573095"/>
                <a:gd name="connsiteX40" fmla="*/ 106806 w 270749"/>
                <a:gd name="connsiteY40" fmla="*/ 191321 h 573095"/>
                <a:gd name="connsiteX41" fmla="*/ 63629 w 270749"/>
                <a:gd name="connsiteY41" fmla="*/ 170869 h 573095"/>
                <a:gd name="connsiteX42" fmla="*/ 72387 w 270749"/>
                <a:gd name="connsiteY42" fmla="*/ 162110 h 573095"/>
                <a:gd name="connsiteX43" fmla="*/ 70772 w 270749"/>
                <a:gd name="connsiteY43" fmla="*/ 161345 h 573095"/>
                <a:gd name="connsiteX44" fmla="*/ 82134 w 270749"/>
                <a:gd name="connsiteY44" fmla="*/ 149983 h 573095"/>
                <a:gd name="connsiteX45" fmla="*/ 93582 w 270749"/>
                <a:gd name="connsiteY45" fmla="*/ 143623 h 573095"/>
                <a:gd name="connsiteX46" fmla="*/ 79536 w 270749"/>
                <a:gd name="connsiteY46" fmla="*/ 109513 h 573095"/>
                <a:gd name="connsiteX47" fmla="*/ 36359 w 270749"/>
                <a:gd name="connsiteY47" fmla="*/ 109513 h 573095"/>
                <a:gd name="connsiteX48" fmla="*/ 20452 w 270749"/>
                <a:gd name="connsiteY48" fmla="*/ 77698 h 573095"/>
                <a:gd name="connsiteX49" fmla="*/ 0 w 270749"/>
                <a:gd name="connsiteY49" fmla="*/ 45884 h 573095"/>
                <a:gd name="connsiteX50" fmla="*/ 9775 w 270749"/>
                <a:gd name="connsiteY50" fmla="*/ 40453 h 573095"/>
                <a:gd name="connsiteX51" fmla="*/ 7143 w 270749"/>
                <a:gd name="connsiteY51" fmla="*/ 36360 h 573095"/>
                <a:gd name="connsiteX52" fmla="*/ 27595 w 270749"/>
                <a:gd name="connsiteY52" fmla="*/ 24997 h 573095"/>
                <a:gd name="connsiteX53" fmla="*/ 54865 w 270749"/>
                <a:gd name="connsiteY53" fmla="*/ 24997 h 573095"/>
                <a:gd name="connsiteX54" fmla="*/ 93497 w 270749"/>
                <a:gd name="connsiteY54" fmla="*/ 24997 h 57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0749" h="573095">
                  <a:moveTo>
                    <a:pt x="118494" y="0"/>
                  </a:moveTo>
                  <a:lnTo>
                    <a:pt x="141218" y="15907"/>
                  </a:lnTo>
                  <a:lnTo>
                    <a:pt x="173033" y="24997"/>
                  </a:lnTo>
                  <a:lnTo>
                    <a:pt x="168488" y="47722"/>
                  </a:lnTo>
                  <a:lnTo>
                    <a:pt x="184395" y="63629"/>
                  </a:lnTo>
                  <a:lnTo>
                    <a:pt x="220755" y="74992"/>
                  </a:lnTo>
                  <a:lnTo>
                    <a:pt x="208749" y="82996"/>
                  </a:lnTo>
                  <a:lnTo>
                    <a:pt x="213612" y="84516"/>
                  </a:lnTo>
                  <a:lnTo>
                    <a:pt x="165890" y="116330"/>
                  </a:lnTo>
                  <a:lnTo>
                    <a:pt x="140865" y="144929"/>
                  </a:lnTo>
                  <a:lnTo>
                    <a:pt x="136674" y="165890"/>
                  </a:lnTo>
                  <a:lnTo>
                    <a:pt x="161671" y="209067"/>
                  </a:lnTo>
                  <a:lnTo>
                    <a:pt x="195758" y="256789"/>
                  </a:lnTo>
                  <a:lnTo>
                    <a:pt x="232117" y="284058"/>
                  </a:lnTo>
                  <a:lnTo>
                    <a:pt x="254842" y="311328"/>
                  </a:lnTo>
                  <a:lnTo>
                    <a:pt x="270749" y="381774"/>
                  </a:lnTo>
                  <a:lnTo>
                    <a:pt x="263932" y="449948"/>
                  </a:lnTo>
                  <a:lnTo>
                    <a:pt x="257265" y="454710"/>
                  </a:lnTo>
                  <a:lnTo>
                    <a:pt x="256789" y="459472"/>
                  </a:lnTo>
                  <a:lnTo>
                    <a:pt x="224974" y="482197"/>
                  </a:lnTo>
                  <a:lnTo>
                    <a:pt x="188615" y="509466"/>
                  </a:lnTo>
                  <a:lnTo>
                    <a:pt x="154528" y="541281"/>
                  </a:lnTo>
                  <a:lnTo>
                    <a:pt x="106806" y="573095"/>
                  </a:lnTo>
                  <a:lnTo>
                    <a:pt x="95444" y="545826"/>
                  </a:lnTo>
                  <a:lnTo>
                    <a:pt x="106806" y="525373"/>
                  </a:lnTo>
                  <a:lnTo>
                    <a:pt x="79536" y="502649"/>
                  </a:lnTo>
                  <a:lnTo>
                    <a:pt x="91144" y="496845"/>
                  </a:lnTo>
                  <a:lnTo>
                    <a:pt x="86679" y="493125"/>
                  </a:lnTo>
                  <a:lnTo>
                    <a:pt x="118494" y="477218"/>
                  </a:lnTo>
                  <a:lnTo>
                    <a:pt x="144427" y="477218"/>
                  </a:lnTo>
                  <a:lnTo>
                    <a:pt x="134075" y="459472"/>
                  </a:lnTo>
                  <a:lnTo>
                    <a:pt x="144260" y="455163"/>
                  </a:lnTo>
                  <a:lnTo>
                    <a:pt x="141218" y="449948"/>
                  </a:lnTo>
                  <a:lnTo>
                    <a:pt x="193876" y="427670"/>
                  </a:lnTo>
                  <a:lnTo>
                    <a:pt x="197704" y="391298"/>
                  </a:lnTo>
                  <a:lnTo>
                    <a:pt x="193160" y="364029"/>
                  </a:lnTo>
                  <a:lnTo>
                    <a:pt x="197704" y="325397"/>
                  </a:lnTo>
                  <a:lnTo>
                    <a:pt x="188615" y="298127"/>
                  </a:lnTo>
                  <a:lnTo>
                    <a:pt x="161345" y="273130"/>
                  </a:lnTo>
                  <a:lnTo>
                    <a:pt x="138620" y="239043"/>
                  </a:lnTo>
                  <a:lnTo>
                    <a:pt x="106806" y="191321"/>
                  </a:lnTo>
                  <a:lnTo>
                    <a:pt x="63629" y="170869"/>
                  </a:lnTo>
                  <a:lnTo>
                    <a:pt x="72387" y="162110"/>
                  </a:lnTo>
                  <a:lnTo>
                    <a:pt x="70772" y="161345"/>
                  </a:lnTo>
                  <a:lnTo>
                    <a:pt x="82134" y="149983"/>
                  </a:lnTo>
                  <a:lnTo>
                    <a:pt x="93582" y="143623"/>
                  </a:lnTo>
                  <a:lnTo>
                    <a:pt x="79536" y="109513"/>
                  </a:lnTo>
                  <a:lnTo>
                    <a:pt x="36359" y="109513"/>
                  </a:lnTo>
                  <a:lnTo>
                    <a:pt x="20452" y="77698"/>
                  </a:lnTo>
                  <a:lnTo>
                    <a:pt x="0" y="45884"/>
                  </a:lnTo>
                  <a:lnTo>
                    <a:pt x="9775" y="40453"/>
                  </a:lnTo>
                  <a:lnTo>
                    <a:pt x="7143" y="36360"/>
                  </a:lnTo>
                  <a:lnTo>
                    <a:pt x="27595" y="24997"/>
                  </a:lnTo>
                  <a:lnTo>
                    <a:pt x="54865" y="24997"/>
                  </a:lnTo>
                  <a:lnTo>
                    <a:pt x="93497" y="2499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 name="Freeform 240">
              <a:extLst>
                <a:ext uri="{FF2B5EF4-FFF2-40B4-BE49-F238E27FC236}">
                  <a16:creationId xmlns:a16="http://schemas.microsoft.com/office/drawing/2014/main" id="{0CEA94BA-B607-4A02-8DBB-E51DF76B56BC}"/>
                </a:ext>
              </a:extLst>
            </p:cNvPr>
            <p:cNvSpPr>
              <a:spLocks/>
            </p:cNvSpPr>
            <p:nvPr/>
          </p:nvSpPr>
          <p:spPr bwMode="auto">
            <a:xfrm>
              <a:off x="5360955" y="2973428"/>
              <a:ext cx="17126" cy="40904"/>
            </a:xfrm>
            <a:custGeom>
              <a:avLst/>
              <a:gdLst>
                <a:gd name="connsiteX0" fmla="*/ 4545 w 22834"/>
                <a:gd name="connsiteY0" fmla="*/ 0 h 54539"/>
                <a:gd name="connsiteX1" fmla="*/ 6719 w 22834"/>
                <a:gd name="connsiteY1" fmla="*/ 1553 h 54539"/>
                <a:gd name="connsiteX2" fmla="*/ 6926 w 22834"/>
                <a:gd name="connsiteY2" fmla="*/ 0 h 54539"/>
                <a:gd name="connsiteX3" fmla="*/ 22834 w 22834"/>
                <a:gd name="connsiteY3" fmla="*/ 11362 h 54539"/>
                <a:gd name="connsiteX4" fmla="*/ 22834 w 22834"/>
                <a:gd name="connsiteY4" fmla="*/ 38632 h 54539"/>
                <a:gd name="connsiteX5" fmla="*/ 18289 w 22834"/>
                <a:gd name="connsiteY5" fmla="*/ 49994 h 54539"/>
                <a:gd name="connsiteX6" fmla="*/ 2381 w 22834"/>
                <a:gd name="connsiteY6" fmla="*/ 54539 h 54539"/>
                <a:gd name="connsiteX7" fmla="*/ 2381 w 22834"/>
                <a:gd name="connsiteY7" fmla="*/ 53859 h 54539"/>
                <a:gd name="connsiteX8" fmla="*/ 0 w 22834"/>
                <a:gd name="connsiteY8" fmla="*/ 54539 h 54539"/>
                <a:gd name="connsiteX9" fmla="*/ 0 w 22834"/>
                <a:gd name="connsiteY9" fmla="*/ 43177 h 54539"/>
                <a:gd name="connsiteX10" fmla="*/ 9090 w 22834"/>
                <a:gd name="connsiteY10" fmla="*/ 38632 h 54539"/>
                <a:gd name="connsiteX11" fmla="*/ 0 w 22834"/>
                <a:gd name="connsiteY11" fmla="*/ 34087 h 54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34" h="54539">
                  <a:moveTo>
                    <a:pt x="4545" y="0"/>
                  </a:moveTo>
                  <a:lnTo>
                    <a:pt x="6719" y="1553"/>
                  </a:lnTo>
                  <a:lnTo>
                    <a:pt x="6926" y="0"/>
                  </a:lnTo>
                  <a:lnTo>
                    <a:pt x="22834" y="11362"/>
                  </a:lnTo>
                  <a:lnTo>
                    <a:pt x="22834" y="38632"/>
                  </a:lnTo>
                  <a:lnTo>
                    <a:pt x="18289" y="49994"/>
                  </a:lnTo>
                  <a:lnTo>
                    <a:pt x="2381" y="54539"/>
                  </a:lnTo>
                  <a:lnTo>
                    <a:pt x="2381" y="53859"/>
                  </a:lnTo>
                  <a:lnTo>
                    <a:pt x="0" y="54539"/>
                  </a:lnTo>
                  <a:lnTo>
                    <a:pt x="0" y="43177"/>
                  </a:lnTo>
                  <a:lnTo>
                    <a:pt x="9090" y="38632"/>
                  </a:lnTo>
                  <a:lnTo>
                    <a:pt x="0" y="3408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 name="Freeform 238">
              <a:extLst>
                <a:ext uri="{FF2B5EF4-FFF2-40B4-BE49-F238E27FC236}">
                  <a16:creationId xmlns:a16="http://schemas.microsoft.com/office/drawing/2014/main" id="{35C1E16A-8A58-4F55-998A-C8E2A4E4CECD}"/>
                </a:ext>
              </a:extLst>
            </p:cNvPr>
            <p:cNvSpPr>
              <a:spLocks/>
            </p:cNvSpPr>
            <p:nvPr/>
          </p:nvSpPr>
          <p:spPr bwMode="auto">
            <a:xfrm>
              <a:off x="5359170" y="2947782"/>
              <a:ext cx="121253" cy="138296"/>
            </a:xfrm>
            <a:custGeom>
              <a:avLst/>
              <a:gdLst>
                <a:gd name="connsiteX0" fmla="*/ 138621 w 161671"/>
                <a:gd name="connsiteY0" fmla="*/ 0 h 184395"/>
                <a:gd name="connsiteX1" fmla="*/ 141471 w 161671"/>
                <a:gd name="connsiteY1" fmla="*/ 9774 h 184395"/>
                <a:gd name="connsiteX2" fmla="*/ 145764 w 161671"/>
                <a:gd name="connsiteY2" fmla="*/ 7143 h 184395"/>
                <a:gd name="connsiteX3" fmla="*/ 161671 w 161671"/>
                <a:gd name="connsiteY3" fmla="*/ 61682 h 184395"/>
                <a:gd name="connsiteX4" fmla="*/ 157126 w 161671"/>
                <a:gd name="connsiteY4" fmla="*/ 66227 h 184395"/>
                <a:gd name="connsiteX5" fmla="*/ 82135 w 161671"/>
                <a:gd name="connsiteY5" fmla="*/ 88952 h 184395"/>
                <a:gd name="connsiteX6" fmla="*/ 104227 w 161671"/>
                <a:gd name="connsiteY6" fmla="*/ 111044 h 184395"/>
                <a:gd name="connsiteX7" fmla="*/ 118494 w 161671"/>
                <a:gd name="connsiteY7" fmla="*/ 125311 h 184395"/>
                <a:gd name="connsiteX8" fmla="*/ 102587 w 161671"/>
                <a:gd name="connsiteY8" fmla="*/ 136673 h 184395"/>
                <a:gd name="connsiteX9" fmla="*/ 98042 w 161671"/>
                <a:gd name="connsiteY9" fmla="*/ 152581 h 184395"/>
                <a:gd name="connsiteX10" fmla="*/ 70772 w 161671"/>
                <a:gd name="connsiteY10" fmla="*/ 159398 h 184395"/>
                <a:gd name="connsiteX11" fmla="*/ 59410 w 161671"/>
                <a:gd name="connsiteY11" fmla="*/ 168488 h 184395"/>
                <a:gd name="connsiteX12" fmla="*/ 43503 w 161671"/>
                <a:gd name="connsiteY12" fmla="*/ 184395 h 184395"/>
                <a:gd name="connsiteX13" fmla="*/ 7143 w 161671"/>
                <a:gd name="connsiteY13" fmla="*/ 175305 h 184395"/>
                <a:gd name="connsiteX14" fmla="*/ 7143 w 161671"/>
                <a:gd name="connsiteY14" fmla="*/ 169948 h 184395"/>
                <a:gd name="connsiteX15" fmla="*/ 0 w 161671"/>
                <a:gd name="connsiteY15" fmla="*/ 168162 h 184395"/>
                <a:gd name="connsiteX16" fmla="*/ 0 w 161671"/>
                <a:gd name="connsiteY16" fmla="*/ 161345 h 184395"/>
                <a:gd name="connsiteX17" fmla="*/ 15908 w 161671"/>
                <a:gd name="connsiteY17" fmla="*/ 97716 h 184395"/>
                <a:gd name="connsiteX18" fmla="*/ 15908 w 161671"/>
                <a:gd name="connsiteY18" fmla="*/ 81809 h 184395"/>
                <a:gd name="connsiteX19" fmla="*/ 20452 w 161671"/>
                <a:gd name="connsiteY19" fmla="*/ 65902 h 184395"/>
                <a:gd name="connsiteX20" fmla="*/ 20452 w 161671"/>
                <a:gd name="connsiteY20" fmla="*/ 43177 h 184395"/>
                <a:gd name="connsiteX21" fmla="*/ 27270 w 161671"/>
                <a:gd name="connsiteY21" fmla="*/ 27270 h 184395"/>
                <a:gd name="connsiteX22" fmla="*/ 68174 w 161671"/>
                <a:gd name="connsiteY22" fmla="*/ 43177 h 18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71" h="184395">
                  <a:moveTo>
                    <a:pt x="138621" y="0"/>
                  </a:moveTo>
                  <a:lnTo>
                    <a:pt x="141471" y="9774"/>
                  </a:lnTo>
                  <a:lnTo>
                    <a:pt x="145764" y="7143"/>
                  </a:lnTo>
                  <a:lnTo>
                    <a:pt x="161671" y="61682"/>
                  </a:lnTo>
                  <a:lnTo>
                    <a:pt x="157126" y="66227"/>
                  </a:lnTo>
                  <a:lnTo>
                    <a:pt x="82135" y="88952"/>
                  </a:lnTo>
                  <a:lnTo>
                    <a:pt x="104227" y="111044"/>
                  </a:lnTo>
                  <a:lnTo>
                    <a:pt x="118494" y="125311"/>
                  </a:lnTo>
                  <a:lnTo>
                    <a:pt x="102587" y="136673"/>
                  </a:lnTo>
                  <a:lnTo>
                    <a:pt x="98042" y="152581"/>
                  </a:lnTo>
                  <a:lnTo>
                    <a:pt x="70772" y="159398"/>
                  </a:lnTo>
                  <a:lnTo>
                    <a:pt x="59410" y="168488"/>
                  </a:lnTo>
                  <a:lnTo>
                    <a:pt x="43503" y="184395"/>
                  </a:lnTo>
                  <a:lnTo>
                    <a:pt x="7143" y="175305"/>
                  </a:lnTo>
                  <a:lnTo>
                    <a:pt x="7143" y="169948"/>
                  </a:lnTo>
                  <a:lnTo>
                    <a:pt x="0" y="168162"/>
                  </a:lnTo>
                  <a:lnTo>
                    <a:pt x="0" y="161345"/>
                  </a:lnTo>
                  <a:lnTo>
                    <a:pt x="15908" y="97716"/>
                  </a:lnTo>
                  <a:lnTo>
                    <a:pt x="15908" y="81809"/>
                  </a:lnTo>
                  <a:lnTo>
                    <a:pt x="20452" y="65902"/>
                  </a:lnTo>
                  <a:lnTo>
                    <a:pt x="20452" y="43177"/>
                  </a:lnTo>
                  <a:lnTo>
                    <a:pt x="27270" y="27270"/>
                  </a:lnTo>
                  <a:lnTo>
                    <a:pt x="68174" y="4317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 name="Freeform 232">
              <a:extLst>
                <a:ext uri="{FF2B5EF4-FFF2-40B4-BE49-F238E27FC236}">
                  <a16:creationId xmlns:a16="http://schemas.microsoft.com/office/drawing/2014/main" id="{75F08EDD-C03C-48B5-A657-A64590583296}"/>
                </a:ext>
              </a:extLst>
            </p:cNvPr>
            <p:cNvSpPr>
              <a:spLocks/>
            </p:cNvSpPr>
            <p:nvPr/>
          </p:nvSpPr>
          <p:spPr bwMode="auto">
            <a:xfrm>
              <a:off x="5366150" y="2910367"/>
              <a:ext cx="42690" cy="51293"/>
            </a:xfrm>
            <a:custGeom>
              <a:avLst/>
              <a:gdLst>
                <a:gd name="connsiteX0" fmla="*/ 31815 w 56920"/>
                <a:gd name="connsiteY0" fmla="*/ 0 h 68391"/>
                <a:gd name="connsiteX1" fmla="*/ 47722 w 56920"/>
                <a:gd name="connsiteY1" fmla="*/ 0 h 68391"/>
                <a:gd name="connsiteX2" fmla="*/ 49763 w 56920"/>
                <a:gd name="connsiteY2" fmla="*/ 4762 h 68391"/>
                <a:gd name="connsiteX3" fmla="*/ 50103 w 56920"/>
                <a:gd name="connsiteY3" fmla="*/ 4762 h 68391"/>
                <a:gd name="connsiteX4" fmla="*/ 56920 w 56920"/>
                <a:gd name="connsiteY4" fmla="*/ 20669 h 68391"/>
                <a:gd name="connsiteX5" fmla="*/ 41013 w 56920"/>
                <a:gd name="connsiteY5" fmla="*/ 36577 h 68391"/>
                <a:gd name="connsiteX6" fmla="*/ 29651 w 56920"/>
                <a:gd name="connsiteY6" fmla="*/ 57029 h 68391"/>
                <a:gd name="connsiteX7" fmla="*/ 18288 w 56920"/>
                <a:gd name="connsiteY7" fmla="*/ 63846 h 68391"/>
                <a:gd name="connsiteX8" fmla="*/ 13744 w 56920"/>
                <a:gd name="connsiteY8" fmla="*/ 68391 h 68391"/>
                <a:gd name="connsiteX9" fmla="*/ 2381 w 56920"/>
                <a:gd name="connsiteY9" fmla="*/ 68391 h 68391"/>
                <a:gd name="connsiteX10" fmla="*/ 4082 w 56920"/>
                <a:gd name="connsiteY10" fmla="*/ 63629 h 68391"/>
                <a:gd name="connsiteX11" fmla="*/ 0 w 56920"/>
                <a:gd name="connsiteY11" fmla="*/ 63629 h 68391"/>
                <a:gd name="connsiteX12" fmla="*/ 11363 w 56920"/>
                <a:gd name="connsiteY12" fmla="*/ 31815 h 6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920" h="68391">
                  <a:moveTo>
                    <a:pt x="31815" y="0"/>
                  </a:moveTo>
                  <a:lnTo>
                    <a:pt x="47722" y="0"/>
                  </a:lnTo>
                  <a:lnTo>
                    <a:pt x="49763" y="4762"/>
                  </a:lnTo>
                  <a:lnTo>
                    <a:pt x="50103" y="4762"/>
                  </a:lnTo>
                  <a:lnTo>
                    <a:pt x="56920" y="20669"/>
                  </a:lnTo>
                  <a:lnTo>
                    <a:pt x="41013" y="36577"/>
                  </a:lnTo>
                  <a:lnTo>
                    <a:pt x="29651" y="57029"/>
                  </a:lnTo>
                  <a:lnTo>
                    <a:pt x="18288" y="63846"/>
                  </a:lnTo>
                  <a:lnTo>
                    <a:pt x="13744" y="68391"/>
                  </a:lnTo>
                  <a:lnTo>
                    <a:pt x="2381" y="68391"/>
                  </a:lnTo>
                  <a:lnTo>
                    <a:pt x="4082" y="63629"/>
                  </a:lnTo>
                  <a:lnTo>
                    <a:pt x="0" y="63629"/>
                  </a:lnTo>
                  <a:lnTo>
                    <a:pt x="11363" y="3181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 name="Freeform 230">
              <a:extLst>
                <a:ext uri="{FF2B5EF4-FFF2-40B4-BE49-F238E27FC236}">
                  <a16:creationId xmlns:a16="http://schemas.microsoft.com/office/drawing/2014/main" id="{465701C2-0CB9-4C89-B536-3F2BB1A832EB}"/>
                </a:ext>
              </a:extLst>
            </p:cNvPr>
            <p:cNvSpPr>
              <a:spLocks/>
            </p:cNvSpPr>
            <p:nvPr/>
          </p:nvSpPr>
          <p:spPr bwMode="auto">
            <a:xfrm>
              <a:off x="5383194" y="2814842"/>
              <a:ext cx="180661" cy="170680"/>
            </a:xfrm>
            <a:custGeom>
              <a:avLst/>
              <a:gdLst>
                <a:gd name="connsiteX0" fmla="*/ 240881 w 240881"/>
                <a:gd name="connsiteY0" fmla="*/ 0 h 227573"/>
                <a:gd name="connsiteX1" fmla="*/ 235354 w 240881"/>
                <a:gd name="connsiteY1" fmla="*/ 8598 h 227573"/>
                <a:gd name="connsiteX2" fmla="*/ 240881 w 240881"/>
                <a:gd name="connsiteY2" fmla="*/ 7143 h 227573"/>
                <a:gd name="connsiteX3" fmla="*/ 220429 w 240881"/>
                <a:gd name="connsiteY3" fmla="*/ 38958 h 227573"/>
                <a:gd name="connsiteX4" fmla="*/ 203599 w 240881"/>
                <a:gd name="connsiteY4" fmla="*/ 49476 h 227573"/>
                <a:gd name="connsiteX5" fmla="*/ 209067 w 240881"/>
                <a:gd name="connsiteY5" fmla="*/ 74992 h 227573"/>
                <a:gd name="connsiteX6" fmla="*/ 208184 w 240881"/>
                <a:gd name="connsiteY6" fmla="*/ 78017 h 227573"/>
                <a:gd name="connsiteX7" fmla="*/ 209067 w 240881"/>
                <a:gd name="connsiteY7" fmla="*/ 82135 h 227573"/>
                <a:gd name="connsiteX8" fmla="*/ 193160 w 240881"/>
                <a:gd name="connsiteY8" fmla="*/ 136674 h 227573"/>
                <a:gd name="connsiteX9" fmla="*/ 111351 w 240881"/>
                <a:gd name="connsiteY9" fmla="*/ 184396 h 227573"/>
                <a:gd name="connsiteX10" fmla="*/ 40905 w 240881"/>
                <a:gd name="connsiteY10" fmla="*/ 227573 h 227573"/>
                <a:gd name="connsiteX11" fmla="*/ 0 w 240881"/>
                <a:gd name="connsiteY11" fmla="*/ 211666 h 227573"/>
                <a:gd name="connsiteX12" fmla="*/ 4545 w 240881"/>
                <a:gd name="connsiteY12" fmla="*/ 207121 h 227573"/>
                <a:gd name="connsiteX13" fmla="*/ 4545 w 240881"/>
                <a:gd name="connsiteY13" fmla="*/ 206290 h 227573"/>
                <a:gd name="connsiteX14" fmla="*/ 0 w 240881"/>
                <a:gd name="connsiteY14" fmla="*/ 204523 h 227573"/>
                <a:gd name="connsiteX15" fmla="*/ 4545 w 240881"/>
                <a:gd name="connsiteY15" fmla="*/ 199978 h 227573"/>
                <a:gd name="connsiteX16" fmla="*/ 4545 w 240881"/>
                <a:gd name="connsiteY16" fmla="*/ 184396 h 227573"/>
                <a:gd name="connsiteX17" fmla="*/ 4545 w 240881"/>
                <a:gd name="connsiteY17" fmla="*/ 177253 h 227573"/>
                <a:gd name="connsiteX18" fmla="*/ 9090 w 240881"/>
                <a:gd name="connsiteY18" fmla="*/ 156801 h 227573"/>
                <a:gd name="connsiteX19" fmla="*/ 29460 w 240881"/>
                <a:gd name="connsiteY19" fmla="*/ 142542 h 227573"/>
                <a:gd name="connsiteX20" fmla="*/ 24997 w 240881"/>
                <a:gd name="connsiteY20" fmla="*/ 132129 h 227573"/>
                <a:gd name="connsiteX21" fmla="*/ 9090 w 240881"/>
                <a:gd name="connsiteY21" fmla="*/ 125312 h 227573"/>
                <a:gd name="connsiteX22" fmla="*/ 9090 w 240881"/>
                <a:gd name="connsiteY22" fmla="*/ 118169 h 227573"/>
                <a:gd name="connsiteX23" fmla="*/ 9090 w 240881"/>
                <a:gd name="connsiteY23" fmla="*/ 93497 h 227573"/>
                <a:gd name="connsiteX24" fmla="*/ 9090 w 240881"/>
                <a:gd name="connsiteY24" fmla="*/ 86354 h 227573"/>
                <a:gd name="connsiteX25" fmla="*/ 15907 w 240881"/>
                <a:gd name="connsiteY25" fmla="*/ 65902 h 227573"/>
                <a:gd name="connsiteX26" fmla="*/ 24997 w 240881"/>
                <a:gd name="connsiteY26" fmla="*/ 54540 h 227573"/>
                <a:gd name="connsiteX27" fmla="*/ 36360 w 240881"/>
                <a:gd name="connsiteY27" fmla="*/ 47722 h 227573"/>
                <a:gd name="connsiteX28" fmla="*/ 36360 w 240881"/>
                <a:gd name="connsiteY28" fmla="*/ 29868 h 227573"/>
                <a:gd name="connsiteX29" fmla="*/ 36360 w 240881"/>
                <a:gd name="connsiteY29" fmla="*/ 22725 h 227573"/>
                <a:gd name="connsiteX30" fmla="*/ 47722 w 240881"/>
                <a:gd name="connsiteY30" fmla="*/ 31815 h 227573"/>
                <a:gd name="connsiteX31" fmla="*/ 90899 w 240881"/>
                <a:gd name="connsiteY31" fmla="*/ 15907 h 227573"/>
                <a:gd name="connsiteX32" fmla="*/ 111351 w 240881"/>
                <a:gd name="connsiteY32" fmla="*/ 27270 h 227573"/>
                <a:gd name="connsiteX33" fmla="*/ 138620 w 240881"/>
                <a:gd name="connsiteY33" fmla="*/ 27270 h 227573"/>
                <a:gd name="connsiteX34" fmla="*/ 181797 w 240881"/>
                <a:gd name="connsiteY34" fmla="*/ 11362 h 227573"/>
                <a:gd name="connsiteX35" fmla="*/ 197704 w 240881"/>
                <a:gd name="connsiteY35" fmla="*/ 11362 h 2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0881" h="227573">
                  <a:moveTo>
                    <a:pt x="240881" y="0"/>
                  </a:moveTo>
                  <a:lnTo>
                    <a:pt x="235354" y="8598"/>
                  </a:lnTo>
                  <a:lnTo>
                    <a:pt x="240881" y="7143"/>
                  </a:lnTo>
                  <a:lnTo>
                    <a:pt x="220429" y="38958"/>
                  </a:lnTo>
                  <a:lnTo>
                    <a:pt x="203599" y="49476"/>
                  </a:lnTo>
                  <a:lnTo>
                    <a:pt x="209067" y="74992"/>
                  </a:lnTo>
                  <a:lnTo>
                    <a:pt x="208184" y="78017"/>
                  </a:lnTo>
                  <a:lnTo>
                    <a:pt x="209067" y="82135"/>
                  </a:lnTo>
                  <a:lnTo>
                    <a:pt x="193160" y="136674"/>
                  </a:lnTo>
                  <a:lnTo>
                    <a:pt x="111351" y="184396"/>
                  </a:lnTo>
                  <a:lnTo>
                    <a:pt x="40905" y="227573"/>
                  </a:lnTo>
                  <a:lnTo>
                    <a:pt x="0" y="211666"/>
                  </a:lnTo>
                  <a:lnTo>
                    <a:pt x="4545" y="207121"/>
                  </a:lnTo>
                  <a:lnTo>
                    <a:pt x="4545" y="206290"/>
                  </a:lnTo>
                  <a:lnTo>
                    <a:pt x="0" y="204523"/>
                  </a:lnTo>
                  <a:lnTo>
                    <a:pt x="4545" y="199978"/>
                  </a:lnTo>
                  <a:lnTo>
                    <a:pt x="4545" y="184396"/>
                  </a:lnTo>
                  <a:lnTo>
                    <a:pt x="4545" y="177253"/>
                  </a:lnTo>
                  <a:lnTo>
                    <a:pt x="9090" y="156801"/>
                  </a:lnTo>
                  <a:lnTo>
                    <a:pt x="29460" y="142542"/>
                  </a:lnTo>
                  <a:lnTo>
                    <a:pt x="24997" y="132129"/>
                  </a:lnTo>
                  <a:lnTo>
                    <a:pt x="9090" y="125312"/>
                  </a:lnTo>
                  <a:lnTo>
                    <a:pt x="9090" y="118169"/>
                  </a:lnTo>
                  <a:lnTo>
                    <a:pt x="9090" y="93497"/>
                  </a:lnTo>
                  <a:lnTo>
                    <a:pt x="9090" y="86354"/>
                  </a:lnTo>
                  <a:lnTo>
                    <a:pt x="15907" y="65902"/>
                  </a:lnTo>
                  <a:lnTo>
                    <a:pt x="24997" y="54540"/>
                  </a:lnTo>
                  <a:lnTo>
                    <a:pt x="36360" y="47722"/>
                  </a:lnTo>
                  <a:lnTo>
                    <a:pt x="36360" y="29868"/>
                  </a:lnTo>
                  <a:lnTo>
                    <a:pt x="36360" y="22725"/>
                  </a:lnTo>
                  <a:lnTo>
                    <a:pt x="47722" y="31815"/>
                  </a:lnTo>
                  <a:lnTo>
                    <a:pt x="90899" y="15907"/>
                  </a:lnTo>
                  <a:lnTo>
                    <a:pt x="111351" y="27270"/>
                  </a:lnTo>
                  <a:lnTo>
                    <a:pt x="138620" y="27270"/>
                  </a:lnTo>
                  <a:lnTo>
                    <a:pt x="181797" y="11362"/>
                  </a:lnTo>
                  <a:lnTo>
                    <a:pt x="197704"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7" name="Freeform 228">
              <a:extLst>
                <a:ext uri="{FF2B5EF4-FFF2-40B4-BE49-F238E27FC236}">
                  <a16:creationId xmlns:a16="http://schemas.microsoft.com/office/drawing/2014/main" id="{ECB9A8DF-B7BC-4DEC-9C76-81B33EE6D915}"/>
                </a:ext>
              </a:extLst>
            </p:cNvPr>
            <p:cNvSpPr>
              <a:spLocks/>
            </p:cNvSpPr>
            <p:nvPr/>
          </p:nvSpPr>
          <p:spPr bwMode="auto">
            <a:xfrm>
              <a:off x="5461350" y="2811434"/>
              <a:ext cx="279920" cy="276186"/>
            </a:xfrm>
            <a:custGeom>
              <a:avLst/>
              <a:gdLst>
                <a:gd name="connsiteX0" fmla="*/ 145438 w 373227"/>
                <a:gd name="connsiteY0" fmla="*/ 0 h 368248"/>
                <a:gd name="connsiteX1" fmla="*/ 188615 w 373227"/>
                <a:gd name="connsiteY1" fmla="*/ 4545 h 368248"/>
                <a:gd name="connsiteX2" fmla="*/ 189875 w 373227"/>
                <a:gd name="connsiteY2" fmla="*/ 5806 h 368248"/>
                <a:gd name="connsiteX3" fmla="*/ 200520 w 373227"/>
                <a:gd name="connsiteY3" fmla="*/ 6926 h 368248"/>
                <a:gd name="connsiteX4" fmla="*/ 210583 w 373227"/>
                <a:gd name="connsiteY4" fmla="*/ 16989 h 368248"/>
                <a:gd name="connsiteX5" fmla="*/ 220429 w 373227"/>
                <a:gd name="connsiteY5" fmla="*/ 11362 h 368248"/>
                <a:gd name="connsiteX6" fmla="*/ 223628 w 373227"/>
                <a:gd name="connsiteY6" fmla="*/ 18719 h 368248"/>
                <a:gd name="connsiteX7" fmla="*/ 232334 w 373227"/>
                <a:gd name="connsiteY7" fmla="*/ 13743 h 368248"/>
                <a:gd name="connsiteX8" fmla="*/ 255059 w 373227"/>
                <a:gd name="connsiteY8" fmla="*/ 66010 h 368248"/>
                <a:gd name="connsiteX9" fmla="*/ 280056 w 373227"/>
                <a:gd name="connsiteY9" fmla="*/ 81917 h 368248"/>
                <a:gd name="connsiteX10" fmla="*/ 280056 w 373227"/>
                <a:gd name="connsiteY10" fmla="*/ 109187 h 368248"/>
                <a:gd name="connsiteX11" fmla="*/ 264149 w 373227"/>
                <a:gd name="connsiteY11" fmla="*/ 125094 h 368248"/>
                <a:gd name="connsiteX12" fmla="*/ 255059 w 373227"/>
                <a:gd name="connsiteY12" fmla="*/ 156909 h 368248"/>
                <a:gd name="connsiteX13" fmla="*/ 280056 w 373227"/>
                <a:gd name="connsiteY13" fmla="*/ 200086 h 368248"/>
                <a:gd name="connsiteX14" fmla="*/ 323233 w 373227"/>
                <a:gd name="connsiteY14" fmla="*/ 222810 h 368248"/>
                <a:gd name="connsiteX15" fmla="*/ 345958 w 373227"/>
                <a:gd name="connsiteY15" fmla="*/ 254625 h 368248"/>
                <a:gd name="connsiteX16" fmla="*/ 341413 w 373227"/>
                <a:gd name="connsiteY16" fmla="*/ 286439 h 368248"/>
                <a:gd name="connsiteX17" fmla="*/ 350503 w 373227"/>
                <a:gd name="connsiteY17" fmla="*/ 286439 h 368248"/>
                <a:gd name="connsiteX18" fmla="*/ 350503 w 373227"/>
                <a:gd name="connsiteY18" fmla="*/ 309164 h 368248"/>
                <a:gd name="connsiteX19" fmla="*/ 373227 w 373227"/>
                <a:gd name="connsiteY19" fmla="*/ 329616 h 368248"/>
                <a:gd name="connsiteX20" fmla="*/ 350503 w 373227"/>
                <a:gd name="connsiteY20" fmla="*/ 329616 h 368248"/>
                <a:gd name="connsiteX21" fmla="*/ 323233 w 373227"/>
                <a:gd name="connsiteY21" fmla="*/ 325071 h 368248"/>
                <a:gd name="connsiteX22" fmla="*/ 298236 w 373227"/>
                <a:gd name="connsiteY22" fmla="*/ 368248 h 368248"/>
                <a:gd name="connsiteX23" fmla="*/ 232334 w 373227"/>
                <a:gd name="connsiteY23" fmla="*/ 361431 h 368248"/>
                <a:gd name="connsiteX24" fmla="*/ 230653 w 373227"/>
                <a:gd name="connsiteY24" fmla="*/ 360107 h 368248"/>
                <a:gd name="connsiteX25" fmla="*/ 220429 w 373227"/>
                <a:gd name="connsiteY25" fmla="*/ 359050 h 368248"/>
                <a:gd name="connsiteX26" fmla="*/ 113624 w 373227"/>
                <a:gd name="connsiteY26" fmla="*/ 274969 h 368248"/>
                <a:gd name="connsiteX27" fmla="*/ 59084 w 373227"/>
                <a:gd name="connsiteY27" fmla="*/ 247699 h 368248"/>
                <a:gd name="connsiteX28" fmla="*/ 15908 w 373227"/>
                <a:gd name="connsiteY28" fmla="*/ 236337 h 368248"/>
                <a:gd name="connsiteX29" fmla="*/ 0 w 373227"/>
                <a:gd name="connsiteY29" fmla="*/ 181797 h 368248"/>
                <a:gd name="connsiteX30" fmla="*/ 81809 w 373227"/>
                <a:gd name="connsiteY30" fmla="*/ 134076 h 368248"/>
                <a:gd name="connsiteX31" fmla="*/ 97716 w 373227"/>
                <a:gd name="connsiteY31" fmla="*/ 79536 h 368248"/>
                <a:gd name="connsiteX32" fmla="*/ 90899 w 373227"/>
                <a:gd name="connsiteY32" fmla="*/ 47722 h 368248"/>
                <a:gd name="connsiteX33" fmla="*/ 113624 w 373227"/>
                <a:gd name="connsiteY33" fmla="*/ 36360 h 368248"/>
                <a:gd name="connsiteX34" fmla="*/ 129531 w 373227"/>
                <a:gd name="connsiteY34" fmla="*/ 11362 h 36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73227" h="368248">
                  <a:moveTo>
                    <a:pt x="145438" y="0"/>
                  </a:moveTo>
                  <a:lnTo>
                    <a:pt x="188615" y="4545"/>
                  </a:lnTo>
                  <a:lnTo>
                    <a:pt x="189875" y="5806"/>
                  </a:lnTo>
                  <a:lnTo>
                    <a:pt x="200520" y="6926"/>
                  </a:lnTo>
                  <a:lnTo>
                    <a:pt x="210583" y="16989"/>
                  </a:lnTo>
                  <a:lnTo>
                    <a:pt x="220429" y="11362"/>
                  </a:lnTo>
                  <a:lnTo>
                    <a:pt x="223628" y="18719"/>
                  </a:lnTo>
                  <a:lnTo>
                    <a:pt x="232334" y="13743"/>
                  </a:lnTo>
                  <a:lnTo>
                    <a:pt x="255059" y="66010"/>
                  </a:lnTo>
                  <a:lnTo>
                    <a:pt x="280056" y="81917"/>
                  </a:lnTo>
                  <a:lnTo>
                    <a:pt x="280056" y="109187"/>
                  </a:lnTo>
                  <a:lnTo>
                    <a:pt x="264149" y="125094"/>
                  </a:lnTo>
                  <a:lnTo>
                    <a:pt x="255059" y="156909"/>
                  </a:lnTo>
                  <a:lnTo>
                    <a:pt x="280056" y="200086"/>
                  </a:lnTo>
                  <a:lnTo>
                    <a:pt x="323233" y="222810"/>
                  </a:lnTo>
                  <a:lnTo>
                    <a:pt x="345958" y="254625"/>
                  </a:lnTo>
                  <a:lnTo>
                    <a:pt x="341413" y="286439"/>
                  </a:lnTo>
                  <a:lnTo>
                    <a:pt x="350503" y="286439"/>
                  </a:lnTo>
                  <a:lnTo>
                    <a:pt x="350503" y="309164"/>
                  </a:lnTo>
                  <a:lnTo>
                    <a:pt x="373227" y="329616"/>
                  </a:lnTo>
                  <a:lnTo>
                    <a:pt x="350503" y="329616"/>
                  </a:lnTo>
                  <a:lnTo>
                    <a:pt x="323233" y="325071"/>
                  </a:lnTo>
                  <a:lnTo>
                    <a:pt x="298236" y="368248"/>
                  </a:lnTo>
                  <a:lnTo>
                    <a:pt x="232334" y="361431"/>
                  </a:lnTo>
                  <a:lnTo>
                    <a:pt x="230653" y="360107"/>
                  </a:lnTo>
                  <a:lnTo>
                    <a:pt x="220429" y="359050"/>
                  </a:lnTo>
                  <a:lnTo>
                    <a:pt x="113624" y="274969"/>
                  </a:lnTo>
                  <a:lnTo>
                    <a:pt x="59084" y="247699"/>
                  </a:lnTo>
                  <a:lnTo>
                    <a:pt x="15908" y="236337"/>
                  </a:lnTo>
                  <a:lnTo>
                    <a:pt x="0" y="181797"/>
                  </a:lnTo>
                  <a:lnTo>
                    <a:pt x="81809" y="134076"/>
                  </a:lnTo>
                  <a:lnTo>
                    <a:pt x="97716" y="79536"/>
                  </a:lnTo>
                  <a:lnTo>
                    <a:pt x="90899" y="47722"/>
                  </a:lnTo>
                  <a:lnTo>
                    <a:pt x="113624" y="36360"/>
                  </a:lnTo>
                  <a:lnTo>
                    <a:pt x="129531"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8" name="Freeform 226">
              <a:extLst>
                <a:ext uri="{FF2B5EF4-FFF2-40B4-BE49-F238E27FC236}">
                  <a16:creationId xmlns:a16="http://schemas.microsoft.com/office/drawing/2014/main" id="{D016E2E5-18CB-4209-9A70-41C02ED9E032}"/>
                </a:ext>
              </a:extLst>
            </p:cNvPr>
            <p:cNvSpPr>
              <a:spLocks/>
            </p:cNvSpPr>
            <p:nvPr/>
          </p:nvSpPr>
          <p:spPr bwMode="auto">
            <a:xfrm>
              <a:off x="5611333" y="2726054"/>
              <a:ext cx="539063" cy="484361"/>
            </a:xfrm>
            <a:custGeom>
              <a:avLst/>
              <a:gdLst>
                <a:gd name="connsiteX0" fmla="*/ 20452 w 718750"/>
                <a:gd name="connsiteY0" fmla="*/ 0 h 645814"/>
                <a:gd name="connsiteX1" fmla="*/ 25871 w 718750"/>
                <a:gd name="connsiteY1" fmla="*/ 14450 h 645814"/>
                <a:gd name="connsiteX2" fmla="*/ 34738 w 718750"/>
                <a:gd name="connsiteY2" fmla="*/ 9524 h 645814"/>
                <a:gd name="connsiteX3" fmla="*/ 41556 w 718750"/>
                <a:gd name="connsiteY3" fmla="*/ 27704 h 645814"/>
                <a:gd name="connsiteX4" fmla="*/ 53845 w 718750"/>
                <a:gd name="connsiteY4" fmla="*/ 39993 h 645814"/>
                <a:gd name="connsiteX5" fmla="*/ 68174 w 718750"/>
                <a:gd name="connsiteY5" fmla="*/ 43177 h 645814"/>
                <a:gd name="connsiteX6" fmla="*/ 86354 w 718750"/>
                <a:gd name="connsiteY6" fmla="*/ 43177 h 645814"/>
                <a:gd name="connsiteX7" fmla="*/ 129531 w 718750"/>
                <a:gd name="connsiteY7" fmla="*/ 11362 h 645814"/>
                <a:gd name="connsiteX8" fmla="*/ 138621 w 718750"/>
                <a:gd name="connsiteY8" fmla="*/ 6818 h 645814"/>
                <a:gd name="connsiteX9" fmla="*/ 147393 w 718750"/>
                <a:gd name="connsiteY9" fmla="*/ 19099 h 645814"/>
                <a:gd name="connsiteX10" fmla="*/ 152907 w 718750"/>
                <a:gd name="connsiteY10" fmla="*/ 16342 h 645814"/>
                <a:gd name="connsiteX11" fmla="*/ 164269 w 718750"/>
                <a:gd name="connsiteY11" fmla="*/ 32249 h 645814"/>
                <a:gd name="connsiteX12" fmla="*/ 152907 w 718750"/>
                <a:gd name="connsiteY12" fmla="*/ 52701 h 645814"/>
                <a:gd name="connsiteX13" fmla="*/ 166107 w 718750"/>
                <a:gd name="connsiteY13" fmla="*/ 65902 h 645814"/>
                <a:gd name="connsiteX14" fmla="*/ 170435 w 718750"/>
                <a:gd name="connsiteY14" fmla="*/ 65902 h 645814"/>
                <a:gd name="connsiteX15" fmla="*/ 172840 w 718750"/>
                <a:gd name="connsiteY15" fmla="*/ 72634 h 645814"/>
                <a:gd name="connsiteX16" fmla="*/ 175631 w 718750"/>
                <a:gd name="connsiteY16" fmla="*/ 75426 h 645814"/>
                <a:gd name="connsiteX17" fmla="*/ 184721 w 718750"/>
                <a:gd name="connsiteY17" fmla="*/ 75426 h 645814"/>
                <a:gd name="connsiteX18" fmla="*/ 193959 w 718750"/>
                <a:gd name="connsiteY18" fmla="*/ 101293 h 645814"/>
                <a:gd name="connsiteX19" fmla="*/ 220429 w 718750"/>
                <a:gd name="connsiteY19" fmla="*/ 109078 h 645814"/>
                <a:gd name="connsiteX20" fmla="*/ 232104 w 718750"/>
                <a:gd name="connsiteY20" fmla="*/ 117834 h 645814"/>
                <a:gd name="connsiteX21" fmla="*/ 234715 w 718750"/>
                <a:gd name="connsiteY21" fmla="*/ 118602 h 645814"/>
                <a:gd name="connsiteX22" fmla="*/ 250024 w 718750"/>
                <a:gd name="connsiteY22" fmla="*/ 130084 h 645814"/>
                <a:gd name="connsiteX23" fmla="*/ 295421 w 718750"/>
                <a:gd name="connsiteY23" fmla="*/ 140893 h 645814"/>
                <a:gd name="connsiteX24" fmla="*/ 354505 w 718750"/>
                <a:gd name="connsiteY24" fmla="*/ 129531 h 645814"/>
                <a:gd name="connsiteX25" fmla="*/ 359050 w 718750"/>
                <a:gd name="connsiteY25" fmla="*/ 120441 h 645814"/>
                <a:gd name="connsiteX26" fmla="*/ 390864 w 718750"/>
                <a:gd name="connsiteY26" fmla="*/ 109078 h 645814"/>
                <a:gd name="connsiteX27" fmla="*/ 418134 w 718750"/>
                <a:gd name="connsiteY27" fmla="*/ 81809 h 645814"/>
                <a:gd name="connsiteX28" fmla="*/ 440858 w 718750"/>
                <a:gd name="connsiteY28" fmla="*/ 81809 h 645814"/>
                <a:gd name="connsiteX29" fmla="*/ 456766 w 718750"/>
                <a:gd name="connsiteY29" fmla="*/ 77264 h 645814"/>
                <a:gd name="connsiteX30" fmla="*/ 484035 w 718750"/>
                <a:gd name="connsiteY30" fmla="*/ 81809 h 645814"/>
                <a:gd name="connsiteX31" fmla="*/ 520395 w 718750"/>
                <a:gd name="connsiteY31" fmla="*/ 102261 h 645814"/>
                <a:gd name="connsiteX32" fmla="*/ 552209 w 718750"/>
                <a:gd name="connsiteY32" fmla="*/ 109078 h 645814"/>
                <a:gd name="connsiteX33" fmla="*/ 562503 w 718750"/>
                <a:gd name="connsiteY33" fmla="*/ 117747 h 645814"/>
                <a:gd name="connsiteX34" fmla="*/ 566495 w 718750"/>
                <a:gd name="connsiteY34" fmla="*/ 118602 h 645814"/>
                <a:gd name="connsiteX35" fmla="*/ 599619 w 718750"/>
                <a:gd name="connsiteY35" fmla="*/ 146496 h 645814"/>
                <a:gd name="connsiteX36" fmla="*/ 622655 w 718750"/>
                <a:gd name="connsiteY36" fmla="*/ 152255 h 645814"/>
                <a:gd name="connsiteX37" fmla="*/ 622655 w 718750"/>
                <a:gd name="connsiteY37" fmla="*/ 158208 h 645814"/>
                <a:gd name="connsiteX38" fmla="*/ 636941 w 718750"/>
                <a:gd name="connsiteY38" fmla="*/ 161779 h 645814"/>
                <a:gd name="connsiteX39" fmla="*/ 636941 w 718750"/>
                <a:gd name="connsiteY39" fmla="*/ 198139 h 645814"/>
                <a:gd name="connsiteX40" fmla="*/ 625579 w 718750"/>
                <a:gd name="connsiteY40" fmla="*/ 252678 h 645814"/>
                <a:gd name="connsiteX41" fmla="*/ 617355 w 718750"/>
                <a:gd name="connsiteY41" fmla="*/ 281462 h 645814"/>
                <a:gd name="connsiteX42" fmla="*/ 618111 w 718750"/>
                <a:gd name="connsiteY42" fmla="*/ 281786 h 645814"/>
                <a:gd name="connsiteX43" fmla="*/ 616572 w 718750"/>
                <a:gd name="connsiteY43" fmla="*/ 284204 h 645814"/>
                <a:gd name="connsiteX44" fmla="*/ 616489 w 718750"/>
                <a:gd name="connsiteY44" fmla="*/ 284492 h 645814"/>
                <a:gd name="connsiteX45" fmla="*/ 632397 w 718750"/>
                <a:gd name="connsiteY45" fmla="*/ 291310 h 645814"/>
                <a:gd name="connsiteX46" fmla="*/ 616489 w 718750"/>
                <a:gd name="connsiteY46" fmla="*/ 316307 h 645814"/>
                <a:gd name="connsiteX47" fmla="*/ 625579 w 718750"/>
                <a:gd name="connsiteY47" fmla="*/ 350394 h 645814"/>
                <a:gd name="connsiteX48" fmla="*/ 630655 w 718750"/>
                <a:gd name="connsiteY48" fmla="*/ 369003 h 645814"/>
                <a:gd name="connsiteX49" fmla="*/ 645380 w 718750"/>
                <a:gd name="connsiteY49" fmla="*/ 372684 h 645814"/>
                <a:gd name="connsiteX50" fmla="*/ 645380 w 718750"/>
                <a:gd name="connsiteY50" fmla="*/ 378637 h 645814"/>
                <a:gd name="connsiteX51" fmla="*/ 659666 w 718750"/>
                <a:gd name="connsiteY51" fmla="*/ 382208 h 645814"/>
                <a:gd name="connsiteX52" fmla="*/ 659666 w 718750"/>
                <a:gd name="connsiteY52" fmla="*/ 414023 h 645814"/>
                <a:gd name="connsiteX53" fmla="*/ 625579 w 718750"/>
                <a:gd name="connsiteY53" fmla="*/ 452655 h 645814"/>
                <a:gd name="connsiteX54" fmla="*/ 641486 w 718750"/>
                <a:gd name="connsiteY54" fmla="*/ 473107 h 645814"/>
                <a:gd name="connsiteX55" fmla="*/ 656585 w 718750"/>
                <a:gd name="connsiteY55" fmla="*/ 495754 h 645814"/>
                <a:gd name="connsiteX56" fmla="*/ 681740 w 718750"/>
                <a:gd name="connsiteY56" fmla="*/ 506760 h 645814"/>
                <a:gd name="connsiteX57" fmla="*/ 681740 w 718750"/>
                <a:gd name="connsiteY57" fmla="*/ 510034 h 645814"/>
                <a:gd name="connsiteX58" fmla="*/ 696026 w 718750"/>
                <a:gd name="connsiteY58" fmla="*/ 516284 h 645814"/>
                <a:gd name="connsiteX59" fmla="*/ 696026 w 718750"/>
                <a:gd name="connsiteY59" fmla="*/ 549473 h 645814"/>
                <a:gd name="connsiteX60" fmla="*/ 697647 w 718750"/>
                <a:gd name="connsiteY60" fmla="*/ 549937 h 645814"/>
                <a:gd name="connsiteX61" fmla="*/ 699652 w 718750"/>
                <a:gd name="connsiteY61" fmla="*/ 555952 h 645814"/>
                <a:gd name="connsiteX62" fmla="*/ 711933 w 718750"/>
                <a:gd name="connsiteY62" fmla="*/ 559461 h 645814"/>
                <a:gd name="connsiteX63" fmla="*/ 718750 w 718750"/>
                <a:gd name="connsiteY63" fmla="*/ 579913 h 645814"/>
                <a:gd name="connsiteX64" fmla="*/ 664211 w 718750"/>
                <a:gd name="connsiteY64" fmla="*/ 602637 h 645814"/>
                <a:gd name="connsiteX65" fmla="*/ 648304 w 718750"/>
                <a:gd name="connsiteY65" fmla="*/ 645814 h 645814"/>
                <a:gd name="connsiteX66" fmla="*/ 582402 w 718750"/>
                <a:gd name="connsiteY66" fmla="*/ 634452 h 645814"/>
                <a:gd name="connsiteX67" fmla="*/ 541498 w 718750"/>
                <a:gd name="connsiteY67" fmla="*/ 629907 h 645814"/>
                <a:gd name="connsiteX68" fmla="*/ 498321 w 718750"/>
                <a:gd name="connsiteY68" fmla="*/ 623090 h 645814"/>
                <a:gd name="connsiteX69" fmla="*/ 496685 w 718750"/>
                <a:gd name="connsiteY69" fmla="*/ 615563 h 645814"/>
                <a:gd name="connsiteX70" fmla="*/ 484035 w 718750"/>
                <a:gd name="connsiteY70" fmla="*/ 613566 h 645814"/>
                <a:gd name="connsiteX71" fmla="*/ 473891 w 718750"/>
                <a:gd name="connsiteY71" fmla="*/ 566903 h 645814"/>
                <a:gd name="connsiteX72" fmla="*/ 464234 w 718750"/>
                <a:gd name="connsiteY72" fmla="*/ 564006 h 645814"/>
                <a:gd name="connsiteX73" fmla="*/ 439237 w 718750"/>
                <a:gd name="connsiteY73" fmla="*/ 570823 h 645814"/>
                <a:gd name="connsiteX74" fmla="*/ 400605 w 718750"/>
                <a:gd name="connsiteY74" fmla="*/ 591275 h 645814"/>
                <a:gd name="connsiteX75" fmla="*/ 357428 w 718750"/>
                <a:gd name="connsiteY75" fmla="*/ 575368 h 645814"/>
                <a:gd name="connsiteX76" fmla="*/ 349017 w 718750"/>
                <a:gd name="connsiteY76" fmla="*/ 568008 h 645814"/>
                <a:gd name="connsiteX77" fmla="*/ 343142 w 718750"/>
                <a:gd name="connsiteY77" fmla="*/ 565844 h 645814"/>
                <a:gd name="connsiteX78" fmla="*/ 315945 w 718750"/>
                <a:gd name="connsiteY78" fmla="*/ 542046 h 645814"/>
                <a:gd name="connsiteX79" fmla="*/ 282437 w 718750"/>
                <a:gd name="connsiteY79" fmla="*/ 532191 h 645814"/>
                <a:gd name="connsiteX80" fmla="*/ 279100 w 718750"/>
                <a:gd name="connsiteY80" fmla="*/ 525887 h 645814"/>
                <a:gd name="connsiteX81" fmla="*/ 268151 w 718750"/>
                <a:gd name="connsiteY81" fmla="*/ 522667 h 645814"/>
                <a:gd name="connsiteX82" fmla="*/ 247699 w 718750"/>
                <a:gd name="connsiteY82" fmla="*/ 484035 h 645814"/>
                <a:gd name="connsiteX83" fmla="*/ 226679 w 718750"/>
                <a:gd name="connsiteY83" fmla="*/ 438493 h 645814"/>
                <a:gd name="connsiteX84" fmla="*/ 211991 w 718750"/>
                <a:gd name="connsiteY84" fmla="*/ 445837 h 645814"/>
                <a:gd name="connsiteX85" fmla="*/ 198947 w 718750"/>
                <a:gd name="connsiteY85" fmla="*/ 435692 h 645814"/>
                <a:gd name="connsiteX86" fmla="*/ 197705 w 718750"/>
                <a:gd name="connsiteY86" fmla="*/ 436313 h 645814"/>
                <a:gd name="connsiteX87" fmla="*/ 190645 w 718750"/>
                <a:gd name="connsiteY87" fmla="*/ 430823 h 645814"/>
                <a:gd name="connsiteX88" fmla="*/ 175631 w 718750"/>
                <a:gd name="connsiteY88" fmla="*/ 445837 h 645814"/>
                <a:gd name="connsiteX89" fmla="*/ 163100 w 718750"/>
                <a:gd name="connsiteY89" fmla="*/ 434559 h 645814"/>
                <a:gd name="connsiteX90" fmla="*/ 161345 w 718750"/>
                <a:gd name="connsiteY90" fmla="*/ 436313 h 645814"/>
                <a:gd name="connsiteX91" fmla="*/ 138621 w 718750"/>
                <a:gd name="connsiteY91" fmla="*/ 415861 h 645814"/>
                <a:gd name="connsiteX92" fmla="*/ 138621 w 718750"/>
                <a:gd name="connsiteY92" fmla="*/ 393136 h 645814"/>
                <a:gd name="connsiteX93" fmla="*/ 129531 w 718750"/>
                <a:gd name="connsiteY93" fmla="*/ 393136 h 645814"/>
                <a:gd name="connsiteX94" fmla="*/ 134076 w 718750"/>
                <a:gd name="connsiteY94" fmla="*/ 361322 h 645814"/>
                <a:gd name="connsiteX95" fmla="*/ 120129 w 718750"/>
                <a:gd name="connsiteY95" fmla="*/ 333429 h 645814"/>
                <a:gd name="connsiteX96" fmla="*/ 82460 w 718750"/>
                <a:gd name="connsiteY96" fmla="*/ 316307 h 645814"/>
                <a:gd name="connsiteX97" fmla="*/ 80079 w 718750"/>
                <a:gd name="connsiteY97" fmla="*/ 312194 h 645814"/>
                <a:gd name="connsiteX98" fmla="*/ 68174 w 718750"/>
                <a:gd name="connsiteY98" fmla="*/ 306783 h 645814"/>
                <a:gd name="connsiteX99" fmla="*/ 43177 w 718750"/>
                <a:gd name="connsiteY99" fmla="*/ 263606 h 645814"/>
                <a:gd name="connsiteX100" fmla="*/ 52267 w 718750"/>
                <a:gd name="connsiteY100" fmla="*/ 227247 h 645814"/>
                <a:gd name="connsiteX101" fmla="*/ 68174 w 718750"/>
                <a:gd name="connsiteY101" fmla="*/ 211339 h 645814"/>
                <a:gd name="connsiteX102" fmla="*/ 68174 w 718750"/>
                <a:gd name="connsiteY102" fmla="*/ 189048 h 645814"/>
                <a:gd name="connsiteX103" fmla="*/ 57463 w 718750"/>
                <a:gd name="connsiteY103" fmla="*/ 182231 h 645814"/>
                <a:gd name="connsiteX104" fmla="*/ 57203 w 718750"/>
                <a:gd name="connsiteY104" fmla="*/ 181633 h 645814"/>
                <a:gd name="connsiteX105" fmla="*/ 43177 w 718750"/>
                <a:gd name="connsiteY105" fmla="*/ 172707 h 645814"/>
                <a:gd name="connsiteX106" fmla="*/ 20452 w 718750"/>
                <a:gd name="connsiteY106" fmla="*/ 120441 h 645814"/>
                <a:gd name="connsiteX107" fmla="*/ 0 w 718750"/>
                <a:gd name="connsiteY107" fmla="*/ 81809 h 645814"/>
                <a:gd name="connsiteX108" fmla="*/ 4545 w 718750"/>
                <a:gd name="connsiteY108" fmla="*/ 65902 h 645814"/>
                <a:gd name="connsiteX109" fmla="*/ 0 w 718750"/>
                <a:gd name="connsiteY109" fmla="*/ 11362 h 64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18750" h="645814">
                  <a:moveTo>
                    <a:pt x="20452" y="0"/>
                  </a:moveTo>
                  <a:lnTo>
                    <a:pt x="25871" y="14450"/>
                  </a:lnTo>
                  <a:lnTo>
                    <a:pt x="34738" y="9524"/>
                  </a:lnTo>
                  <a:lnTo>
                    <a:pt x="41556" y="27704"/>
                  </a:lnTo>
                  <a:lnTo>
                    <a:pt x="53845" y="39993"/>
                  </a:lnTo>
                  <a:lnTo>
                    <a:pt x="68174" y="43177"/>
                  </a:lnTo>
                  <a:lnTo>
                    <a:pt x="86354" y="43177"/>
                  </a:lnTo>
                  <a:lnTo>
                    <a:pt x="129531" y="11362"/>
                  </a:lnTo>
                  <a:lnTo>
                    <a:pt x="138621" y="6818"/>
                  </a:lnTo>
                  <a:lnTo>
                    <a:pt x="147393" y="19099"/>
                  </a:lnTo>
                  <a:lnTo>
                    <a:pt x="152907" y="16342"/>
                  </a:lnTo>
                  <a:lnTo>
                    <a:pt x="164269" y="32249"/>
                  </a:lnTo>
                  <a:lnTo>
                    <a:pt x="152907" y="52701"/>
                  </a:lnTo>
                  <a:lnTo>
                    <a:pt x="166107" y="65902"/>
                  </a:lnTo>
                  <a:lnTo>
                    <a:pt x="170435" y="65902"/>
                  </a:lnTo>
                  <a:lnTo>
                    <a:pt x="172840" y="72634"/>
                  </a:lnTo>
                  <a:lnTo>
                    <a:pt x="175631" y="75426"/>
                  </a:lnTo>
                  <a:lnTo>
                    <a:pt x="184721" y="75426"/>
                  </a:lnTo>
                  <a:lnTo>
                    <a:pt x="193959" y="101293"/>
                  </a:lnTo>
                  <a:lnTo>
                    <a:pt x="220429" y="109078"/>
                  </a:lnTo>
                  <a:lnTo>
                    <a:pt x="232104" y="117834"/>
                  </a:lnTo>
                  <a:lnTo>
                    <a:pt x="234715" y="118602"/>
                  </a:lnTo>
                  <a:lnTo>
                    <a:pt x="250024" y="130084"/>
                  </a:lnTo>
                  <a:lnTo>
                    <a:pt x="295421" y="140893"/>
                  </a:lnTo>
                  <a:lnTo>
                    <a:pt x="354505" y="129531"/>
                  </a:lnTo>
                  <a:lnTo>
                    <a:pt x="359050" y="120441"/>
                  </a:lnTo>
                  <a:lnTo>
                    <a:pt x="390864" y="109078"/>
                  </a:lnTo>
                  <a:lnTo>
                    <a:pt x="418134" y="81809"/>
                  </a:lnTo>
                  <a:lnTo>
                    <a:pt x="440858" y="81809"/>
                  </a:lnTo>
                  <a:lnTo>
                    <a:pt x="456766" y="77264"/>
                  </a:lnTo>
                  <a:lnTo>
                    <a:pt x="484035" y="81809"/>
                  </a:lnTo>
                  <a:lnTo>
                    <a:pt x="520395" y="102261"/>
                  </a:lnTo>
                  <a:lnTo>
                    <a:pt x="552209" y="109078"/>
                  </a:lnTo>
                  <a:lnTo>
                    <a:pt x="562503" y="117747"/>
                  </a:lnTo>
                  <a:lnTo>
                    <a:pt x="566495" y="118602"/>
                  </a:lnTo>
                  <a:lnTo>
                    <a:pt x="599619" y="146496"/>
                  </a:lnTo>
                  <a:lnTo>
                    <a:pt x="622655" y="152255"/>
                  </a:lnTo>
                  <a:lnTo>
                    <a:pt x="622655" y="158208"/>
                  </a:lnTo>
                  <a:lnTo>
                    <a:pt x="636941" y="161779"/>
                  </a:lnTo>
                  <a:lnTo>
                    <a:pt x="636941" y="198139"/>
                  </a:lnTo>
                  <a:lnTo>
                    <a:pt x="625579" y="252678"/>
                  </a:lnTo>
                  <a:lnTo>
                    <a:pt x="617355" y="281462"/>
                  </a:lnTo>
                  <a:lnTo>
                    <a:pt x="618111" y="281786"/>
                  </a:lnTo>
                  <a:lnTo>
                    <a:pt x="616572" y="284204"/>
                  </a:lnTo>
                  <a:lnTo>
                    <a:pt x="616489" y="284492"/>
                  </a:lnTo>
                  <a:lnTo>
                    <a:pt x="632397" y="291310"/>
                  </a:lnTo>
                  <a:lnTo>
                    <a:pt x="616489" y="316307"/>
                  </a:lnTo>
                  <a:lnTo>
                    <a:pt x="625579" y="350394"/>
                  </a:lnTo>
                  <a:lnTo>
                    <a:pt x="630655" y="369003"/>
                  </a:lnTo>
                  <a:lnTo>
                    <a:pt x="645380" y="372684"/>
                  </a:lnTo>
                  <a:lnTo>
                    <a:pt x="645380" y="378637"/>
                  </a:lnTo>
                  <a:lnTo>
                    <a:pt x="659666" y="382208"/>
                  </a:lnTo>
                  <a:lnTo>
                    <a:pt x="659666" y="414023"/>
                  </a:lnTo>
                  <a:lnTo>
                    <a:pt x="625579" y="452655"/>
                  </a:lnTo>
                  <a:lnTo>
                    <a:pt x="641486" y="473107"/>
                  </a:lnTo>
                  <a:lnTo>
                    <a:pt x="656585" y="495754"/>
                  </a:lnTo>
                  <a:lnTo>
                    <a:pt x="681740" y="506760"/>
                  </a:lnTo>
                  <a:lnTo>
                    <a:pt x="681740" y="510034"/>
                  </a:lnTo>
                  <a:lnTo>
                    <a:pt x="696026" y="516284"/>
                  </a:lnTo>
                  <a:lnTo>
                    <a:pt x="696026" y="549473"/>
                  </a:lnTo>
                  <a:lnTo>
                    <a:pt x="697647" y="549937"/>
                  </a:lnTo>
                  <a:lnTo>
                    <a:pt x="699652" y="555952"/>
                  </a:lnTo>
                  <a:lnTo>
                    <a:pt x="711933" y="559461"/>
                  </a:lnTo>
                  <a:lnTo>
                    <a:pt x="718750" y="579913"/>
                  </a:lnTo>
                  <a:lnTo>
                    <a:pt x="664211" y="602637"/>
                  </a:lnTo>
                  <a:lnTo>
                    <a:pt x="648304" y="645814"/>
                  </a:lnTo>
                  <a:lnTo>
                    <a:pt x="582402" y="634452"/>
                  </a:lnTo>
                  <a:lnTo>
                    <a:pt x="541498" y="629907"/>
                  </a:lnTo>
                  <a:lnTo>
                    <a:pt x="498321" y="623090"/>
                  </a:lnTo>
                  <a:lnTo>
                    <a:pt x="496685" y="615563"/>
                  </a:lnTo>
                  <a:lnTo>
                    <a:pt x="484035" y="613566"/>
                  </a:lnTo>
                  <a:lnTo>
                    <a:pt x="473891" y="566903"/>
                  </a:lnTo>
                  <a:lnTo>
                    <a:pt x="464234" y="564006"/>
                  </a:lnTo>
                  <a:lnTo>
                    <a:pt x="439237" y="570823"/>
                  </a:lnTo>
                  <a:lnTo>
                    <a:pt x="400605" y="591275"/>
                  </a:lnTo>
                  <a:lnTo>
                    <a:pt x="357428" y="575368"/>
                  </a:lnTo>
                  <a:lnTo>
                    <a:pt x="349017" y="568008"/>
                  </a:lnTo>
                  <a:lnTo>
                    <a:pt x="343142" y="565844"/>
                  </a:lnTo>
                  <a:lnTo>
                    <a:pt x="315945" y="542046"/>
                  </a:lnTo>
                  <a:lnTo>
                    <a:pt x="282437" y="532191"/>
                  </a:lnTo>
                  <a:lnTo>
                    <a:pt x="279100" y="525887"/>
                  </a:lnTo>
                  <a:lnTo>
                    <a:pt x="268151" y="522667"/>
                  </a:lnTo>
                  <a:lnTo>
                    <a:pt x="247699" y="484035"/>
                  </a:lnTo>
                  <a:lnTo>
                    <a:pt x="226679" y="438493"/>
                  </a:lnTo>
                  <a:lnTo>
                    <a:pt x="211991" y="445837"/>
                  </a:lnTo>
                  <a:lnTo>
                    <a:pt x="198947" y="435692"/>
                  </a:lnTo>
                  <a:lnTo>
                    <a:pt x="197705" y="436313"/>
                  </a:lnTo>
                  <a:lnTo>
                    <a:pt x="190645" y="430823"/>
                  </a:lnTo>
                  <a:lnTo>
                    <a:pt x="175631" y="445837"/>
                  </a:lnTo>
                  <a:lnTo>
                    <a:pt x="163100" y="434559"/>
                  </a:lnTo>
                  <a:lnTo>
                    <a:pt x="161345" y="436313"/>
                  </a:lnTo>
                  <a:lnTo>
                    <a:pt x="138621" y="415861"/>
                  </a:lnTo>
                  <a:lnTo>
                    <a:pt x="138621" y="393136"/>
                  </a:lnTo>
                  <a:lnTo>
                    <a:pt x="129531" y="393136"/>
                  </a:lnTo>
                  <a:lnTo>
                    <a:pt x="134076" y="361322"/>
                  </a:lnTo>
                  <a:lnTo>
                    <a:pt x="120129" y="333429"/>
                  </a:lnTo>
                  <a:lnTo>
                    <a:pt x="82460" y="316307"/>
                  </a:lnTo>
                  <a:lnTo>
                    <a:pt x="80079" y="312194"/>
                  </a:lnTo>
                  <a:lnTo>
                    <a:pt x="68174" y="306783"/>
                  </a:lnTo>
                  <a:lnTo>
                    <a:pt x="43177" y="263606"/>
                  </a:lnTo>
                  <a:lnTo>
                    <a:pt x="52267" y="227247"/>
                  </a:lnTo>
                  <a:lnTo>
                    <a:pt x="68174" y="211339"/>
                  </a:lnTo>
                  <a:lnTo>
                    <a:pt x="68174" y="189048"/>
                  </a:lnTo>
                  <a:lnTo>
                    <a:pt x="57463" y="182231"/>
                  </a:lnTo>
                  <a:lnTo>
                    <a:pt x="57203" y="181633"/>
                  </a:lnTo>
                  <a:lnTo>
                    <a:pt x="43177" y="172707"/>
                  </a:lnTo>
                  <a:lnTo>
                    <a:pt x="20452" y="120441"/>
                  </a:lnTo>
                  <a:lnTo>
                    <a:pt x="0" y="81809"/>
                  </a:lnTo>
                  <a:lnTo>
                    <a:pt x="4545" y="65902"/>
                  </a:lnTo>
                  <a:lnTo>
                    <a:pt x="0"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9" name="Freeform 22">
              <a:extLst>
                <a:ext uri="{FF2B5EF4-FFF2-40B4-BE49-F238E27FC236}">
                  <a16:creationId xmlns:a16="http://schemas.microsoft.com/office/drawing/2014/main" id="{0D6BF826-48E2-4126-BA1B-3B4D548F94DD}"/>
                </a:ext>
              </a:extLst>
            </p:cNvPr>
            <p:cNvSpPr>
              <a:spLocks noEditPoints="1"/>
            </p:cNvSpPr>
            <p:nvPr/>
          </p:nvSpPr>
          <p:spPr bwMode="auto">
            <a:xfrm>
              <a:off x="5632029" y="2654715"/>
              <a:ext cx="153392" cy="129530"/>
            </a:xfrm>
            <a:custGeom>
              <a:avLst/>
              <a:gdLst>
                <a:gd name="T0" fmla="*/ 3 w 90"/>
                <a:gd name="T1" fmla="*/ 45 h 76"/>
                <a:gd name="T2" fmla="*/ 3 w 90"/>
                <a:gd name="T3" fmla="*/ 45 h 76"/>
                <a:gd name="T4" fmla="*/ 7 w 90"/>
                <a:gd name="T5" fmla="*/ 50 h 76"/>
                <a:gd name="T6" fmla="*/ 17 w 90"/>
                <a:gd name="T7" fmla="*/ 50 h 76"/>
                <a:gd name="T8" fmla="*/ 14 w 90"/>
                <a:gd name="T9" fmla="*/ 55 h 76"/>
                <a:gd name="T10" fmla="*/ 21 w 90"/>
                <a:gd name="T11" fmla="*/ 67 h 76"/>
                <a:gd name="T12" fmla="*/ 10 w 90"/>
                <a:gd name="T13" fmla="*/ 64 h 76"/>
                <a:gd name="T14" fmla="*/ 3 w 90"/>
                <a:gd name="T15" fmla="*/ 53 h 76"/>
                <a:gd name="T16" fmla="*/ 0 w 90"/>
                <a:gd name="T17" fmla="*/ 45 h 76"/>
                <a:gd name="T18" fmla="*/ 3 w 90"/>
                <a:gd name="T19" fmla="*/ 45 h 76"/>
                <a:gd name="T20" fmla="*/ 43 w 90"/>
                <a:gd name="T21" fmla="*/ 12 h 76"/>
                <a:gd name="T22" fmla="*/ 43 w 90"/>
                <a:gd name="T23" fmla="*/ 12 h 76"/>
                <a:gd name="T24" fmla="*/ 50 w 90"/>
                <a:gd name="T25" fmla="*/ 15 h 76"/>
                <a:gd name="T26" fmla="*/ 52 w 90"/>
                <a:gd name="T27" fmla="*/ 10 h 76"/>
                <a:gd name="T28" fmla="*/ 62 w 90"/>
                <a:gd name="T29" fmla="*/ 0 h 76"/>
                <a:gd name="T30" fmla="*/ 69 w 90"/>
                <a:gd name="T31" fmla="*/ 12 h 76"/>
                <a:gd name="T32" fmla="*/ 78 w 90"/>
                <a:gd name="T33" fmla="*/ 29 h 76"/>
                <a:gd name="T34" fmla="*/ 85 w 90"/>
                <a:gd name="T35" fmla="*/ 29 h 76"/>
                <a:gd name="T36" fmla="*/ 90 w 90"/>
                <a:gd name="T37" fmla="*/ 34 h 76"/>
                <a:gd name="T38" fmla="*/ 78 w 90"/>
                <a:gd name="T39" fmla="*/ 36 h 76"/>
                <a:gd name="T40" fmla="*/ 74 w 90"/>
                <a:gd name="T41" fmla="*/ 53 h 76"/>
                <a:gd name="T42" fmla="*/ 71 w 90"/>
                <a:gd name="T43" fmla="*/ 60 h 76"/>
                <a:gd name="T44" fmla="*/ 66 w 90"/>
                <a:gd name="T45" fmla="*/ 64 h 76"/>
                <a:gd name="T46" fmla="*/ 66 w 90"/>
                <a:gd name="T47" fmla="*/ 74 h 76"/>
                <a:gd name="T48" fmla="*/ 62 w 90"/>
                <a:gd name="T49" fmla="*/ 76 h 76"/>
                <a:gd name="T50" fmla="*/ 52 w 90"/>
                <a:gd name="T51" fmla="*/ 64 h 76"/>
                <a:gd name="T52" fmla="*/ 57 w 90"/>
                <a:gd name="T53" fmla="*/ 55 h 76"/>
                <a:gd name="T54" fmla="*/ 52 w 90"/>
                <a:gd name="T55" fmla="*/ 48 h 76"/>
                <a:gd name="T56" fmla="*/ 48 w 90"/>
                <a:gd name="T57" fmla="*/ 50 h 76"/>
                <a:gd name="T58" fmla="*/ 29 w 90"/>
                <a:gd name="T59" fmla="*/ 64 h 76"/>
                <a:gd name="T60" fmla="*/ 29 w 90"/>
                <a:gd name="T61" fmla="*/ 50 h 76"/>
                <a:gd name="T62" fmla="*/ 19 w 90"/>
                <a:gd name="T63" fmla="*/ 48 h 76"/>
                <a:gd name="T64" fmla="*/ 14 w 90"/>
                <a:gd name="T65" fmla="*/ 41 h 76"/>
                <a:gd name="T66" fmla="*/ 19 w 90"/>
                <a:gd name="T67" fmla="*/ 36 h 76"/>
                <a:gd name="T68" fmla="*/ 10 w 90"/>
                <a:gd name="T69" fmla="*/ 29 h 76"/>
                <a:gd name="T70" fmla="*/ 12 w 90"/>
                <a:gd name="T71" fmla="*/ 22 h 76"/>
                <a:gd name="T72" fmla="*/ 5 w 90"/>
                <a:gd name="T73" fmla="*/ 19 h 76"/>
                <a:gd name="T74" fmla="*/ 3 w 90"/>
                <a:gd name="T75" fmla="*/ 12 h 76"/>
                <a:gd name="T76" fmla="*/ 7 w 90"/>
                <a:gd name="T77" fmla="*/ 10 h 76"/>
                <a:gd name="T78" fmla="*/ 19 w 90"/>
                <a:gd name="T79" fmla="*/ 15 h 76"/>
                <a:gd name="T80" fmla="*/ 29 w 90"/>
                <a:gd name="T81" fmla="*/ 17 h 76"/>
                <a:gd name="T82" fmla="*/ 31 w 90"/>
                <a:gd name="T83" fmla="*/ 15 h 76"/>
                <a:gd name="T84" fmla="*/ 21 w 90"/>
                <a:gd name="T85" fmla="*/ 3 h 76"/>
                <a:gd name="T86" fmla="*/ 26 w 90"/>
                <a:gd name="T87" fmla="*/ 0 h 76"/>
                <a:gd name="T88" fmla="*/ 31 w 90"/>
                <a:gd name="T89" fmla="*/ 0 h 76"/>
                <a:gd name="T90" fmla="*/ 43 w 90"/>
                <a:gd name="T91" fmla="*/ 1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76">
                  <a:moveTo>
                    <a:pt x="3" y="45"/>
                  </a:moveTo>
                  <a:lnTo>
                    <a:pt x="3" y="45"/>
                  </a:lnTo>
                  <a:lnTo>
                    <a:pt x="7" y="50"/>
                  </a:lnTo>
                  <a:lnTo>
                    <a:pt x="17" y="50"/>
                  </a:lnTo>
                  <a:lnTo>
                    <a:pt x="14" y="55"/>
                  </a:lnTo>
                  <a:lnTo>
                    <a:pt x="21" y="67"/>
                  </a:lnTo>
                  <a:lnTo>
                    <a:pt x="10" y="64"/>
                  </a:lnTo>
                  <a:lnTo>
                    <a:pt x="3" y="53"/>
                  </a:lnTo>
                  <a:lnTo>
                    <a:pt x="0" y="45"/>
                  </a:lnTo>
                  <a:lnTo>
                    <a:pt x="3" y="45"/>
                  </a:lnTo>
                  <a:close/>
                  <a:moveTo>
                    <a:pt x="43" y="12"/>
                  </a:moveTo>
                  <a:lnTo>
                    <a:pt x="43" y="12"/>
                  </a:lnTo>
                  <a:lnTo>
                    <a:pt x="50" y="15"/>
                  </a:lnTo>
                  <a:lnTo>
                    <a:pt x="52" y="10"/>
                  </a:lnTo>
                  <a:lnTo>
                    <a:pt x="62" y="0"/>
                  </a:lnTo>
                  <a:lnTo>
                    <a:pt x="69" y="12"/>
                  </a:lnTo>
                  <a:lnTo>
                    <a:pt x="78" y="29"/>
                  </a:lnTo>
                  <a:lnTo>
                    <a:pt x="85" y="29"/>
                  </a:lnTo>
                  <a:lnTo>
                    <a:pt x="90" y="34"/>
                  </a:lnTo>
                  <a:lnTo>
                    <a:pt x="78" y="36"/>
                  </a:lnTo>
                  <a:lnTo>
                    <a:pt x="74" y="53"/>
                  </a:lnTo>
                  <a:lnTo>
                    <a:pt x="71" y="60"/>
                  </a:lnTo>
                  <a:lnTo>
                    <a:pt x="66" y="64"/>
                  </a:lnTo>
                  <a:lnTo>
                    <a:pt x="66" y="74"/>
                  </a:lnTo>
                  <a:lnTo>
                    <a:pt x="62" y="76"/>
                  </a:lnTo>
                  <a:lnTo>
                    <a:pt x="52" y="64"/>
                  </a:lnTo>
                  <a:lnTo>
                    <a:pt x="57" y="55"/>
                  </a:lnTo>
                  <a:lnTo>
                    <a:pt x="52" y="48"/>
                  </a:lnTo>
                  <a:lnTo>
                    <a:pt x="48" y="50"/>
                  </a:lnTo>
                  <a:lnTo>
                    <a:pt x="29" y="64"/>
                  </a:lnTo>
                  <a:lnTo>
                    <a:pt x="29" y="50"/>
                  </a:lnTo>
                  <a:lnTo>
                    <a:pt x="19" y="48"/>
                  </a:lnTo>
                  <a:lnTo>
                    <a:pt x="14" y="41"/>
                  </a:lnTo>
                  <a:lnTo>
                    <a:pt x="19" y="36"/>
                  </a:lnTo>
                  <a:lnTo>
                    <a:pt x="10" y="29"/>
                  </a:lnTo>
                  <a:lnTo>
                    <a:pt x="12" y="22"/>
                  </a:lnTo>
                  <a:lnTo>
                    <a:pt x="5" y="19"/>
                  </a:lnTo>
                  <a:lnTo>
                    <a:pt x="3" y="12"/>
                  </a:lnTo>
                  <a:lnTo>
                    <a:pt x="7" y="10"/>
                  </a:lnTo>
                  <a:lnTo>
                    <a:pt x="19" y="15"/>
                  </a:lnTo>
                  <a:lnTo>
                    <a:pt x="29" y="17"/>
                  </a:lnTo>
                  <a:lnTo>
                    <a:pt x="31" y="15"/>
                  </a:lnTo>
                  <a:lnTo>
                    <a:pt x="21" y="3"/>
                  </a:lnTo>
                  <a:lnTo>
                    <a:pt x="26" y="0"/>
                  </a:lnTo>
                  <a:lnTo>
                    <a:pt x="31" y="0"/>
                  </a:lnTo>
                  <a:lnTo>
                    <a:pt x="43"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0" name="Freeform 225">
              <a:extLst>
                <a:ext uri="{FF2B5EF4-FFF2-40B4-BE49-F238E27FC236}">
                  <a16:creationId xmlns:a16="http://schemas.microsoft.com/office/drawing/2014/main" id="{9E05145C-B7E6-4D65-BB18-59556DCE1C86}"/>
                </a:ext>
              </a:extLst>
            </p:cNvPr>
            <p:cNvSpPr>
              <a:spLocks/>
            </p:cNvSpPr>
            <p:nvPr/>
          </p:nvSpPr>
          <p:spPr bwMode="auto">
            <a:xfrm>
              <a:off x="5596075" y="2673381"/>
              <a:ext cx="90737" cy="93983"/>
            </a:xfrm>
            <a:custGeom>
              <a:avLst/>
              <a:gdLst>
                <a:gd name="connsiteX0" fmla="*/ 84498 w 120983"/>
                <a:gd name="connsiteY0" fmla="*/ 86354 h 125311"/>
                <a:gd name="connsiteX1" fmla="*/ 86354 w 120983"/>
                <a:gd name="connsiteY1" fmla="*/ 88952 h 125311"/>
                <a:gd name="connsiteX2" fmla="*/ 91533 w 120983"/>
                <a:gd name="connsiteY2" fmla="*/ 89988 h 125311"/>
                <a:gd name="connsiteX3" fmla="*/ 93714 w 120983"/>
                <a:gd name="connsiteY3" fmla="*/ 86354 h 125311"/>
                <a:gd name="connsiteX4" fmla="*/ 61899 w 120983"/>
                <a:gd name="connsiteY4" fmla="*/ 0 h 125311"/>
                <a:gd name="connsiteX5" fmla="*/ 70989 w 120983"/>
                <a:gd name="connsiteY5" fmla="*/ 15907 h 125311"/>
                <a:gd name="connsiteX6" fmla="*/ 82351 w 120983"/>
                <a:gd name="connsiteY6" fmla="*/ 22725 h 125311"/>
                <a:gd name="connsiteX7" fmla="*/ 77807 w 120983"/>
                <a:gd name="connsiteY7" fmla="*/ 38632 h 125311"/>
                <a:gd name="connsiteX8" fmla="*/ 98259 w 120983"/>
                <a:gd name="connsiteY8" fmla="*/ 49994 h 125311"/>
                <a:gd name="connsiteX9" fmla="*/ 86896 w 120983"/>
                <a:gd name="connsiteY9" fmla="*/ 65902 h 125311"/>
                <a:gd name="connsiteX10" fmla="*/ 98259 w 120983"/>
                <a:gd name="connsiteY10" fmla="*/ 81809 h 125311"/>
                <a:gd name="connsiteX11" fmla="*/ 120983 w 120983"/>
                <a:gd name="connsiteY11" fmla="*/ 86354 h 125311"/>
                <a:gd name="connsiteX12" fmla="*/ 120983 w 120983"/>
                <a:gd name="connsiteY12" fmla="*/ 118168 h 125311"/>
                <a:gd name="connsiteX13" fmla="*/ 109078 w 120983"/>
                <a:gd name="connsiteY13" fmla="*/ 118168 h 125311"/>
                <a:gd name="connsiteX14" fmla="*/ 109078 w 120983"/>
                <a:gd name="connsiteY14" fmla="*/ 125311 h 125311"/>
                <a:gd name="connsiteX15" fmla="*/ 90899 w 120983"/>
                <a:gd name="connsiteY15" fmla="*/ 125311 h 125311"/>
                <a:gd name="connsiteX16" fmla="*/ 74991 w 120983"/>
                <a:gd name="connsiteY16" fmla="*/ 104859 h 125311"/>
                <a:gd name="connsiteX17" fmla="*/ 81809 w 120983"/>
                <a:gd name="connsiteY17" fmla="*/ 93497 h 125311"/>
                <a:gd name="connsiteX18" fmla="*/ 65902 w 120983"/>
                <a:gd name="connsiteY18" fmla="*/ 93497 h 125311"/>
                <a:gd name="connsiteX19" fmla="*/ 54539 w 120983"/>
                <a:gd name="connsiteY19" fmla="*/ 82134 h 125311"/>
                <a:gd name="connsiteX20" fmla="*/ 43177 w 120983"/>
                <a:gd name="connsiteY20" fmla="*/ 82134 h 125311"/>
                <a:gd name="connsiteX21" fmla="*/ 31815 w 120983"/>
                <a:gd name="connsiteY21" fmla="*/ 66227 h 125311"/>
                <a:gd name="connsiteX22" fmla="*/ 0 w 120983"/>
                <a:gd name="connsiteY22" fmla="*/ 57137 h 125311"/>
                <a:gd name="connsiteX23" fmla="*/ 6818 w 120983"/>
                <a:gd name="connsiteY23" fmla="*/ 34413 h 125311"/>
                <a:gd name="connsiteX24" fmla="*/ 0 w 120983"/>
                <a:gd name="connsiteY24" fmla="*/ 18505 h 125311"/>
                <a:gd name="connsiteX25" fmla="*/ 13638 w 120983"/>
                <a:gd name="connsiteY25" fmla="*/ 15406 h 125311"/>
                <a:gd name="connsiteX26" fmla="*/ 11905 w 120983"/>
                <a:gd name="connsiteY26" fmla="*/ 11362 h 12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0983" h="125311">
                  <a:moveTo>
                    <a:pt x="84498" y="86354"/>
                  </a:moveTo>
                  <a:lnTo>
                    <a:pt x="86354" y="88952"/>
                  </a:lnTo>
                  <a:lnTo>
                    <a:pt x="91533" y="89988"/>
                  </a:lnTo>
                  <a:lnTo>
                    <a:pt x="93714" y="86354"/>
                  </a:lnTo>
                  <a:close/>
                  <a:moveTo>
                    <a:pt x="61899" y="0"/>
                  </a:moveTo>
                  <a:lnTo>
                    <a:pt x="70989" y="15907"/>
                  </a:lnTo>
                  <a:lnTo>
                    <a:pt x="82351" y="22725"/>
                  </a:lnTo>
                  <a:lnTo>
                    <a:pt x="77807" y="38632"/>
                  </a:lnTo>
                  <a:lnTo>
                    <a:pt x="98259" y="49994"/>
                  </a:lnTo>
                  <a:lnTo>
                    <a:pt x="86896" y="65902"/>
                  </a:lnTo>
                  <a:lnTo>
                    <a:pt x="98259" y="81809"/>
                  </a:lnTo>
                  <a:lnTo>
                    <a:pt x="120983" y="86354"/>
                  </a:lnTo>
                  <a:lnTo>
                    <a:pt x="120983" y="118168"/>
                  </a:lnTo>
                  <a:lnTo>
                    <a:pt x="109078" y="118168"/>
                  </a:lnTo>
                  <a:lnTo>
                    <a:pt x="109078" y="125311"/>
                  </a:lnTo>
                  <a:lnTo>
                    <a:pt x="90899" y="125311"/>
                  </a:lnTo>
                  <a:lnTo>
                    <a:pt x="74991" y="104859"/>
                  </a:lnTo>
                  <a:lnTo>
                    <a:pt x="81809" y="93497"/>
                  </a:lnTo>
                  <a:lnTo>
                    <a:pt x="65902" y="93497"/>
                  </a:lnTo>
                  <a:lnTo>
                    <a:pt x="54539" y="82134"/>
                  </a:lnTo>
                  <a:lnTo>
                    <a:pt x="43177" y="82134"/>
                  </a:lnTo>
                  <a:lnTo>
                    <a:pt x="31815" y="66227"/>
                  </a:lnTo>
                  <a:lnTo>
                    <a:pt x="0" y="57137"/>
                  </a:lnTo>
                  <a:lnTo>
                    <a:pt x="6818" y="34413"/>
                  </a:lnTo>
                  <a:lnTo>
                    <a:pt x="0" y="18505"/>
                  </a:lnTo>
                  <a:lnTo>
                    <a:pt x="13638" y="15406"/>
                  </a:lnTo>
                  <a:lnTo>
                    <a:pt x="11905"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 name="Freeform 224">
              <a:extLst>
                <a:ext uri="{FF2B5EF4-FFF2-40B4-BE49-F238E27FC236}">
                  <a16:creationId xmlns:a16="http://schemas.microsoft.com/office/drawing/2014/main" id="{0A65862B-6892-4EC7-BC24-2A2EA571E845}"/>
                </a:ext>
              </a:extLst>
            </p:cNvPr>
            <p:cNvSpPr>
              <a:spLocks/>
            </p:cNvSpPr>
            <p:nvPr/>
          </p:nvSpPr>
          <p:spPr bwMode="auto">
            <a:xfrm>
              <a:off x="5500875" y="2588083"/>
              <a:ext cx="186370" cy="100369"/>
            </a:xfrm>
            <a:custGeom>
              <a:avLst/>
              <a:gdLst>
                <a:gd name="connsiteX0" fmla="*/ 6818 w 248493"/>
                <a:gd name="connsiteY0" fmla="*/ 0 h 133825"/>
                <a:gd name="connsiteX1" fmla="*/ 38632 w 248493"/>
                <a:gd name="connsiteY1" fmla="*/ 9090 h 133825"/>
                <a:gd name="connsiteX2" fmla="*/ 90899 w 248493"/>
                <a:gd name="connsiteY2" fmla="*/ 15907 h 133825"/>
                <a:gd name="connsiteX3" fmla="*/ 140893 w 248493"/>
                <a:gd name="connsiteY3" fmla="*/ 43177 h 133825"/>
                <a:gd name="connsiteX4" fmla="*/ 145438 w 248493"/>
                <a:gd name="connsiteY4" fmla="*/ 52267 h 133825"/>
                <a:gd name="connsiteX5" fmla="*/ 165890 w 248493"/>
                <a:gd name="connsiteY5" fmla="*/ 43177 h 133825"/>
                <a:gd name="connsiteX6" fmla="*/ 204522 w 248493"/>
                <a:gd name="connsiteY6" fmla="*/ 52267 h 133825"/>
                <a:gd name="connsiteX7" fmla="*/ 215885 w 248493"/>
                <a:gd name="connsiteY7" fmla="*/ 74991 h 133825"/>
                <a:gd name="connsiteX8" fmla="*/ 236337 w 248493"/>
                <a:gd name="connsiteY8" fmla="*/ 84081 h 133825"/>
                <a:gd name="connsiteX9" fmla="*/ 226036 w 248493"/>
                <a:gd name="connsiteY9" fmla="*/ 90262 h 133825"/>
                <a:gd name="connsiteX10" fmla="*/ 237131 w 248493"/>
                <a:gd name="connsiteY10" fmla="*/ 95193 h 133825"/>
                <a:gd name="connsiteX11" fmla="*/ 231413 w 248493"/>
                <a:gd name="connsiteY11" fmla="*/ 98624 h 133825"/>
                <a:gd name="connsiteX12" fmla="*/ 247699 w 248493"/>
                <a:gd name="connsiteY12" fmla="*/ 118168 h 133825"/>
                <a:gd name="connsiteX13" fmla="*/ 243154 w 248493"/>
                <a:gd name="connsiteY13" fmla="*/ 122713 h 133825"/>
                <a:gd name="connsiteX14" fmla="*/ 242994 w 248493"/>
                <a:gd name="connsiteY14" fmla="*/ 122681 h 133825"/>
                <a:gd name="connsiteX15" fmla="*/ 248493 w 248493"/>
                <a:gd name="connsiteY15" fmla="*/ 129280 h 133825"/>
                <a:gd name="connsiteX16" fmla="*/ 243948 w 248493"/>
                <a:gd name="connsiteY16" fmla="*/ 133825 h 133825"/>
                <a:gd name="connsiteX17" fmla="*/ 221224 w 248493"/>
                <a:gd name="connsiteY17" fmla="*/ 129280 h 133825"/>
                <a:gd name="connsiteX18" fmla="*/ 193954 w 248493"/>
                <a:gd name="connsiteY18" fmla="*/ 117918 h 133825"/>
                <a:gd name="connsiteX19" fmla="*/ 184864 w 248493"/>
                <a:gd name="connsiteY19" fmla="*/ 129280 h 133825"/>
                <a:gd name="connsiteX20" fmla="*/ 134870 w 248493"/>
                <a:gd name="connsiteY20" fmla="*/ 133825 h 133825"/>
                <a:gd name="connsiteX21" fmla="*/ 98510 w 248493"/>
                <a:gd name="connsiteY21" fmla="*/ 113373 h 133825"/>
                <a:gd name="connsiteX22" fmla="*/ 59878 w 248493"/>
                <a:gd name="connsiteY22" fmla="*/ 113373 h 133825"/>
                <a:gd name="connsiteX23" fmla="*/ 63212 w 248493"/>
                <a:gd name="connsiteY23" fmla="*/ 102261 h 133825"/>
                <a:gd name="connsiteX24" fmla="*/ 59084 w 248493"/>
                <a:gd name="connsiteY24" fmla="*/ 102261 h 133825"/>
                <a:gd name="connsiteX25" fmla="*/ 64452 w 248493"/>
                <a:gd name="connsiteY25" fmla="*/ 84367 h 133825"/>
                <a:gd name="connsiteX26" fmla="*/ 55333 w 248493"/>
                <a:gd name="connsiteY26" fmla="*/ 58834 h 133825"/>
                <a:gd name="connsiteX27" fmla="*/ 39426 w 248493"/>
                <a:gd name="connsiteY27" fmla="*/ 36109 h 133825"/>
                <a:gd name="connsiteX28" fmla="*/ 16702 w 248493"/>
                <a:gd name="connsiteY28" fmla="*/ 31564 h 133825"/>
                <a:gd name="connsiteX29" fmla="*/ 794 w 248493"/>
                <a:gd name="connsiteY29" fmla="*/ 20202 h 133825"/>
                <a:gd name="connsiteX30" fmla="*/ 5944 w 248493"/>
                <a:gd name="connsiteY30" fmla="*/ 13336 h 133825"/>
                <a:gd name="connsiteX31" fmla="*/ 0 w 248493"/>
                <a:gd name="connsiteY31" fmla="*/ 9090 h 13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8493" h="133825">
                  <a:moveTo>
                    <a:pt x="6818" y="0"/>
                  </a:moveTo>
                  <a:lnTo>
                    <a:pt x="38632" y="9090"/>
                  </a:lnTo>
                  <a:lnTo>
                    <a:pt x="90899" y="15907"/>
                  </a:lnTo>
                  <a:lnTo>
                    <a:pt x="140893" y="43177"/>
                  </a:lnTo>
                  <a:lnTo>
                    <a:pt x="145438" y="52267"/>
                  </a:lnTo>
                  <a:lnTo>
                    <a:pt x="165890" y="43177"/>
                  </a:lnTo>
                  <a:lnTo>
                    <a:pt x="204522" y="52267"/>
                  </a:lnTo>
                  <a:lnTo>
                    <a:pt x="215885" y="74991"/>
                  </a:lnTo>
                  <a:lnTo>
                    <a:pt x="236337" y="84081"/>
                  </a:lnTo>
                  <a:lnTo>
                    <a:pt x="226036" y="90262"/>
                  </a:lnTo>
                  <a:lnTo>
                    <a:pt x="237131" y="95193"/>
                  </a:lnTo>
                  <a:lnTo>
                    <a:pt x="231413" y="98624"/>
                  </a:lnTo>
                  <a:lnTo>
                    <a:pt x="247699" y="118168"/>
                  </a:lnTo>
                  <a:lnTo>
                    <a:pt x="243154" y="122713"/>
                  </a:lnTo>
                  <a:lnTo>
                    <a:pt x="242994" y="122681"/>
                  </a:lnTo>
                  <a:lnTo>
                    <a:pt x="248493" y="129280"/>
                  </a:lnTo>
                  <a:lnTo>
                    <a:pt x="243948" y="133825"/>
                  </a:lnTo>
                  <a:lnTo>
                    <a:pt x="221224" y="129280"/>
                  </a:lnTo>
                  <a:lnTo>
                    <a:pt x="193954" y="117918"/>
                  </a:lnTo>
                  <a:lnTo>
                    <a:pt x="184864" y="129280"/>
                  </a:lnTo>
                  <a:lnTo>
                    <a:pt x="134870" y="133825"/>
                  </a:lnTo>
                  <a:lnTo>
                    <a:pt x="98510" y="113373"/>
                  </a:lnTo>
                  <a:lnTo>
                    <a:pt x="59878" y="113373"/>
                  </a:lnTo>
                  <a:lnTo>
                    <a:pt x="63212" y="102261"/>
                  </a:lnTo>
                  <a:lnTo>
                    <a:pt x="59084" y="102261"/>
                  </a:lnTo>
                  <a:lnTo>
                    <a:pt x="64452" y="84367"/>
                  </a:lnTo>
                  <a:lnTo>
                    <a:pt x="55333" y="58834"/>
                  </a:lnTo>
                  <a:lnTo>
                    <a:pt x="39426" y="36109"/>
                  </a:lnTo>
                  <a:lnTo>
                    <a:pt x="16702" y="31564"/>
                  </a:lnTo>
                  <a:lnTo>
                    <a:pt x="794" y="20202"/>
                  </a:lnTo>
                  <a:lnTo>
                    <a:pt x="5944" y="13336"/>
                  </a:lnTo>
                  <a:lnTo>
                    <a:pt x="0" y="909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 name="Freeform 472">
              <a:extLst>
                <a:ext uri="{FF2B5EF4-FFF2-40B4-BE49-F238E27FC236}">
                  <a16:creationId xmlns:a16="http://schemas.microsoft.com/office/drawing/2014/main" id="{824CAEEA-EE4A-420B-A812-C612208BFE9F}"/>
                </a:ext>
              </a:extLst>
            </p:cNvPr>
            <p:cNvSpPr>
              <a:spLocks/>
            </p:cNvSpPr>
            <p:nvPr/>
          </p:nvSpPr>
          <p:spPr bwMode="auto">
            <a:xfrm>
              <a:off x="5846777" y="2620465"/>
              <a:ext cx="386888" cy="269695"/>
            </a:xfrm>
            <a:custGeom>
              <a:avLst/>
              <a:gdLst>
                <a:gd name="connsiteX0" fmla="*/ 40905 w 515850"/>
                <a:gd name="connsiteY0" fmla="*/ 31815 h 359593"/>
                <a:gd name="connsiteX1" fmla="*/ 15908 w 515850"/>
                <a:gd name="connsiteY1" fmla="*/ 40905 h 359593"/>
                <a:gd name="connsiteX2" fmla="*/ 15204 w 515850"/>
                <a:gd name="connsiteY2" fmla="*/ 44423 h 359593"/>
                <a:gd name="connsiteX3" fmla="*/ 15908 w 515850"/>
                <a:gd name="connsiteY3" fmla="*/ 43720 h 359593"/>
                <a:gd name="connsiteX4" fmla="*/ 42414 w 515850"/>
                <a:gd name="connsiteY4" fmla="*/ 35436 h 359593"/>
                <a:gd name="connsiteX5" fmla="*/ 224974 w 515850"/>
                <a:gd name="connsiteY5" fmla="*/ 0 h 359593"/>
                <a:gd name="connsiteX6" fmla="*/ 272696 w 515850"/>
                <a:gd name="connsiteY6" fmla="*/ 24997 h 359593"/>
                <a:gd name="connsiteX7" fmla="*/ 279514 w 515850"/>
                <a:gd name="connsiteY7" fmla="*/ 63629 h 359593"/>
                <a:gd name="connsiteX8" fmla="*/ 288604 w 515850"/>
                <a:gd name="connsiteY8" fmla="*/ 74992 h 359593"/>
                <a:gd name="connsiteX9" fmla="*/ 331780 w 515850"/>
                <a:gd name="connsiteY9" fmla="*/ 68174 h 359593"/>
                <a:gd name="connsiteX10" fmla="*/ 343143 w 515850"/>
                <a:gd name="connsiteY10" fmla="*/ 79537 h 359593"/>
                <a:gd name="connsiteX11" fmla="*/ 363595 w 515850"/>
                <a:gd name="connsiteY11" fmla="*/ 127258 h 359593"/>
                <a:gd name="connsiteX12" fmla="*/ 402227 w 515850"/>
                <a:gd name="connsiteY12" fmla="*/ 161346 h 359593"/>
                <a:gd name="connsiteX13" fmla="*/ 429496 w 515850"/>
                <a:gd name="connsiteY13" fmla="*/ 181798 h 359593"/>
                <a:gd name="connsiteX14" fmla="*/ 465856 w 515850"/>
                <a:gd name="connsiteY14" fmla="*/ 209067 h 359593"/>
                <a:gd name="connsiteX15" fmla="*/ 515850 w 515850"/>
                <a:gd name="connsiteY15" fmla="*/ 224975 h 359593"/>
                <a:gd name="connsiteX16" fmla="*/ 515850 w 515850"/>
                <a:gd name="connsiteY16" fmla="*/ 236880 h 359593"/>
                <a:gd name="connsiteX17" fmla="*/ 515850 w 515850"/>
                <a:gd name="connsiteY17" fmla="*/ 252244 h 359593"/>
                <a:gd name="connsiteX18" fmla="*/ 515850 w 515850"/>
                <a:gd name="connsiteY18" fmla="*/ 264149 h 359593"/>
                <a:gd name="connsiteX19" fmla="*/ 504488 w 515850"/>
                <a:gd name="connsiteY19" fmla="*/ 264149 h 359593"/>
                <a:gd name="connsiteX20" fmla="*/ 488581 w 515850"/>
                <a:gd name="connsiteY20" fmla="*/ 252787 h 359593"/>
                <a:gd name="connsiteX21" fmla="*/ 481763 w 515850"/>
                <a:gd name="connsiteY21" fmla="*/ 268694 h 359593"/>
                <a:gd name="connsiteX22" fmla="*/ 449949 w 515850"/>
                <a:gd name="connsiteY22" fmla="*/ 275512 h 359593"/>
                <a:gd name="connsiteX23" fmla="*/ 440859 w 515850"/>
                <a:gd name="connsiteY23" fmla="*/ 311871 h 359593"/>
                <a:gd name="connsiteX24" fmla="*/ 422679 w 515850"/>
                <a:gd name="connsiteY24" fmla="*/ 327779 h 359593"/>
                <a:gd name="connsiteX25" fmla="*/ 390865 w 515850"/>
                <a:gd name="connsiteY25" fmla="*/ 334596 h 359593"/>
                <a:gd name="connsiteX26" fmla="*/ 386320 w 515850"/>
                <a:gd name="connsiteY26" fmla="*/ 355048 h 359593"/>
                <a:gd name="connsiteX27" fmla="*/ 354505 w 515850"/>
                <a:gd name="connsiteY27" fmla="*/ 359593 h 359593"/>
                <a:gd name="connsiteX28" fmla="*/ 315873 w 515850"/>
                <a:gd name="connsiteY28" fmla="*/ 343686 h 359593"/>
                <a:gd name="connsiteX29" fmla="*/ 315873 w 515850"/>
                <a:gd name="connsiteY29" fmla="*/ 331781 h 359593"/>
                <a:gd name="connsiteX30" fmla="*/ 315873 w 515850"/>
                <a:gd name="connsiteY30" fmla="*/ 307326 h 359593"/>
                <a:gd name="connsiteX31" fmla="*/ 288604 w 515850"/>
                <a:gd name="connsiteY31" fmla="*/ 300509 h 359593"/>
                <a:gd name="connsiteX32" fmla="*/ 245427 w 515850"/>
                <a:gd name="connsiteY32" fmla="*/ 264149 h 359593"/>
                <a:gd name="connsiteX33" fmla="*/ 213612 w 515850"/>
                <a:gd name="connsiteY33" fmla="*/ 257332 h 359593"/>
                <a:gd name="connsiteX34" fmla="*/ 177253 w 515850"/>
                <a:gd name="connsiteY34" fmla="*/ 236880 h 359593"/>
                <a:gd name="connsiteX35" fmla="*/ 149983 w 515850"/>
                <a:gd name="connsiteY35" fmla="*/ 232335 h 359593"/>
                <a:gd name="connsiteX36" fmla="*/ 134076 w 515850"/>
                <a:gd name="connsiteY36" fmla="*/ 236880 h 359593"/>
                <a:gd name="connsiteX37" fmla="*/ 111351 w 515850"/>
                <a:gd name="connsiteY37" fmla="*/ 236880 h 359593"/>
                <a:gd name="connsiteX38" fmla="*/ 84082 w 515850"/>
                <a:gd name="connsiteY38" fmla="*/ 264149 h 359593"/>
                <a:gd name="connsiteX39" fmla="*/ 52267 w 515850"/>
                <a:gd name="connsiteY39" fmla="*/ 275512 h 359593"/>
                <a:gd name="connsiteX40" fmla="*/ 40905 w 515850"/>
                <a:gd name="connsiteY40" fmla="*/ 241425 h 359593"/>
                <a:gd name="connsiteX41" fmla="*/ 42095 w 515850"/>
                <a:gd name="connsiteY41" fmla="*/ 233091 h 359593"/>
                <a:gd name="connsiteX42" fmla="*/ 40905 w 515850"/>
                <a:gd name="connsiteY42" fmla="*/ 229520 h 359593"/>
                <a:gd name="connsiteX43" fmla="*/ 46152 w 515850"/>
                <a:gd name="connsiteY43" fmla="*/ 192787 h 359593"/>
                <a:gd name="connsiteX44" fmla="*/ 20452 w 515850"/>
                <a:gd name="connsiteY44" fmla="*/ 177795 h 359593"/>
                <a:gd name="connsiteX45" fmla="*/ 23971 w 515850"/>
                <a:gd name="connsiteY45" fmla="*/ 167943 h 359593"/>
                <a:gd name="connsiteX46" fmla="*/ 20452 w 515850"/>
                <a:gd name="connsiteY46" fmla="*/ 165890 h 359593"/>
                <a:gd name="connsiteX47" fmla="*/ 27911 w 515850"/>
                <a:gd name="connsiteY47" fmla="*/ 145005 h 359593"/>
                <a:gd name="connsiteX48" fmla="*/ 4545 w 515850"/>
                <a:gd name="connsiteY48" fmla="*/ 139163 h 359593"/>
                <a:gd name="connsiteX49" fmla="*/ 7996 w 515850"/>
                <a:gd name="connsiteY49" fmla="*/ 128121 h 359593"/>
                <a:gd name="connsiteX50" fmla="*/ 4545 w 515850"/>
                <a:gd name="connsiteY50" fmla="*/ 127258 h 359593"/>
                <a:gd name="connsiteX51" fmla="*/ 15908 w 515850"/>
                <a:gd name="connsiteY51" fmla="*/ 90899 h 359593"/>
                <a:gd name="connsiteX52" fmla="*/ 47722 w 515850"/>
                <a:gd name="connsiteY52" fmla="*/ 102261 h 359593"/>
                <a:gd name="connsiteX53" fmla="*/ 71537 w 515850"/>
                <a:gd name="connsiteY53" fmla="*/ 88653 h 359593"/>
                <a:gd name="connsiteX54" fmla="*/ 52267 w 515850"/>
                <a:gd name="connsiteY54" fmla="*/ 70989 h 359593"/>
                <a:gd name="connsiteX55" fmla="*/ 40905 w 515850"/>
                <a:gd name="connsiteY55" fmla="*/ 43720 h 359593"/>
                <a:gd name="connsiteX56" fmla="*/ 15908 w 515850"/>
                <a:gd name="connsiteY56" fmla="*/ 52810 h 359593"/>
                <a:gd name="connsiteX57" fmla="*/ 9090 w 515850"/>
                <a:gd name="connsiteY57" fmla="*/ 86897 h 359593"/>
                <a:gd name="connsiteX58" fmla="*/ 0 w 515850"/>
                <a:gd name="connsiteY58" fmla="*/ 59627 h 359593"/>
                <a:gd name="connsiteX59" fmla="*/ 2977 w 515850"/>
                <a:gd name="connsiteY59" fmla="*/ 56651 h 359593"/>
                <a:gd name="connsiteX60" fmla="*/ 0 w 515850"/>
                <a:gd name="connsiteY60" fmla="*/ 47722 h 359593"/>
                <a:gd name="connsiteX61" fmla="*/ 15908 w 515850"/>
                <a:gd name="connsiteY61" fmla="*/ 31815 h 359593"/>
                <a:gd name="connsiteX62" fmla="*/ 52267 w 515850"/>
                <a:gd name="connsiteY62" fmla="*/ 20452 h 359593"/>
                <a:gd name="connsiteX63" fmla="*/ 79537 w 515850"/>
                <a:gd name="connsiteY63" fmla="*/ 31815 h 359593"/>
                <a:gd name="connsiteX64" fmla="*/ 106806 w 515850"/>
                <a:gd name="connsiteY64" fmla="*/ 68174 h 359593"/>
                <a:gd name="connsiteX65" fmla="*/ 122713 w 515850"/>
                <a:gd name="connsiteY65" fmla="*/ 68174 h 359593"/>
                <a:gd name="connsiteX66" fmla="*/ 166467 w 515850"/>
                <a:gd name="connsiteY66" fmla="*/ 68174 h 359593"/>
                <a:gd name="connsiteX67" fmla="*/ 161345 w 515850"/>
                <a:gd name="connsiteY67" fmla="*/ 52810 h 359593"/>
                <a:gd name="connsiteX68" fmla="*/ 164747 w 515850"/>
                <a:gd name="connsiteY68" fmla="*/ 51109 h 359593"/>
                <a:gd name="connsiteX69" fmla="*/ 161345 w 515850"/>
                <a:gd name="connsiteY69" fmla="*/ 40905 h 359593"/>
                <a:gd name="connsiteX70" fmla="*/ 193160 w 515850"/>
                <a:gd name="connsiteY70" fmla="*/ 24997 h 3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15850" h="359593">
                  <a:moveTo>
                    <a:pt x="40905" y="31815"/>
                  </a:moveTo>
                  <a:lnTo>
                    <a:pt x="15908" y="40905"/>
                  </a:lnTo>
                  <a:lnTo>
                    <a:pt x="15204" y="44423"/>
                  </a:lnTo>
                  <a:lnTo>
                    <a:pt x="15908" y="43720"/>
                  </a:lnTo>
                  <a:lnTo>
                    <a:pt x="42414" y="35436"/>
                  </a:lnTo>
                  <a:close/>
                  <a:moveTo>
                    <a:pt x="224974" y="0"/>
                  </a:moveTo>
                  <a:lnTo>
                    <a:pt x="272696" y="24997"/>
                  </a:lnTo>
                  <a:lnTo>
                    <a:pt x="279514" y="63629"/>
                  </a:lnTo>
                  <a:lnTo>
                    <a:pt x="288604" y="74992"/>
                  </a:lnTo>
                  <a:lnTo>
                    <a:pt x="331780" y="68174"/>
                  </a:lnTo>
                  <a:lnTo>
                    <a:pt x="343143" y="79537"/>
                  </a:lnTo>
                  <a:lnTo>
                    <a:pt x="363595" y="127258"/>
                  </a:lnTo>
                  <a:lnTo>
                    <a:pt x="402227" y="161346"/>
                  </a:lnTo>
                  <a:lnTo>
                    <a:pt x="429496" y="181798"/>
                  </a:lnTo>
                  <a:lnTo>
                    <a:pt x="465856" y="209067"/>
                  </a:lnTo>
                  <a:lnTo>
                    <a:pt x="515850" y="224975"/>
                  </a:lnTo>
                  <a:lnTo>
                    <a:pt x="515850" y="236880"/>
                  </a:lnTo>
                  <a:lnTo>
                    <a:pt x="515850" y="252244"/>
                  </a:lnTo>
                  <a:lnTo>
                    <a:pt x="515850" y="264149"/>
                  </a:lnTo>
                  <a:lnTo>
                    <a:pt x="504488" y="264149"/>
                  </a:lnTo>
                  <a:lnTo>
                    <a:pt x="488581" y="252787"/>
                  </a:lnTo>
                  <a:lnTo>
                    <a:pt x="481763" y="268694"/>
                  </a:lnTo>
                  <a:lnTo>
                    <a:pt x="449949" y="275512"/>
                  </a:lnTo>
                  <a:lnTo>
                    <a:pt x="440859" y="311871"/>
                  </a:lnTo>
                  <a:lnTo>
                    <a:pt x="422679" y="327779"/>
                  </a:lnTo>
                  <a:lnTo>
                    <a:pt x="390865" y="334596"/>
                  </a:lnTo>
                  <a:lnTo>
                    <a:pt x="386320" y="355048"/>
                  </a:lnTo>
                  <a:lnTo>
                    <a:pt x="354505" y="359593"/>
                  </a:lnTo>
                  <a:lnTo>
                    <a:pt x="315873" y="343686"/>
                  </a:lnTo>
                  <a:lnTo>
                    <a:pt x="315873" y="331781"/>
                  </a:lnTo>
                  <a:lnTo>
                    <a:pt x="315873" y="307326"/>
                  </a:lnTo>
                  <a:lnTo>
                    <a:pt x="288604" y="300509"/>
                  </a:lnTo>
                  <a:lnTo>
                    <a:pt x="245427" y="264149"/>
                  </a:lnTo>
                  <a:lnTo>
                    <a:pt x="213612" y="257332"/>
                  </a:lnTo>
                  <a:lnTo>
                    <a:pt x="177253" y="236880"/>
                  </a:lnTo>
                  <a:lnTo>
                    <a:pt x="149983" y="232335"/>
                  </a:lnTo>
                  <a:lnTo>
                    <a:pt x="134076" y="236880"/>
                  </a:lnTo>
                  <a:lnTo>
                    <a:pt x="111351" y="236880"/>
                  </a:lnTo>
                  <a:lnTo>
                    <a:pt x="84082" y="264149"/>
                  </a:lnTo>
                  <a:lnTo>
                    <a:pt x="52267" y="275512"/>
                  </a:lnTo>
                  <a:lnTo>
                    <a:pt x="40905" y="241425"/>
                  </a:lnTo>
                  <a:lnTo>
                    <a:pt x="42095" y="233091"/>
                  </a:lnTo>
                  <a:lnTo>
                    <a:pt x="40905" y="229520"/>
                  </a:lnTo>
                  <a:lnTo>
                    <a:pt x="46152" y="192787"/>
                  </a:lnTo>
                  <a:lnTo>
                    <a:pt x="20452" y="177795"/>
                  </a:lnTo>
                  <a:lnTo>
                    <a:pt x="23971" y="167943"/>
                  </a:lnTo>
                  <a:lnTo>
                    <a:pt x="20452" y="165890"/>
                  </a:lnTo>
                  <a:lnTo>
                    <a:pt x="27911" y="145005"/>
                  </a:lnTo>
                  <a:lnTo>
                    <a:pt x="4545" y="139163"/>
                  </a:lnTo>
                  <a:lnTo>
                    <a:pt x="7996" y="128121"/>
                  </a:lnTo>
                  <a:lnTo>
                    <a:pt x="4545" y="127258"/>
                  </a:lnTo>
                  <a:lnTo>
                    <a:pt x="15908" y="90899"/>
                  </a:lnTo>
                  <a:lnTo>
                    <a:pt x="47722" y="102261"/>
                  </a:lnTo>
                  <a:lnTo>
                    <a:pt x="71537" y="88653"/>
                  </a:lnTo>
                  <a:lnTo>
                    <a:pt x="52267" y="70989"/>
                  </a:lnTo>
                  <a:lnTo>
                    <a:pt x="40905" y="43720"/>
                  </a:lnTo>
                  <a:lnTo>
                    <a:pt x="15908" y="52810"/>
                  </a:lnTo>
                  <a:lnTo>
                    <a:pt x="9090" y="86897"/>
                  </a:lnTo>
                  <a:lnTo>
                    <a:pt x="0" y="59627"/>
                  </a:lnTo>
                  <a:lnTo>
                    <a:pt x="2977" y="56651"/>
                  </a:lnTo>
                  <a:lnTo>
                    <a:pt x="0" y="47722"/>
                  </a:lnTo>
                  <a:lnTo>
                    <a:pt x="15908" y="31815"/>
                  </a:lnTo>
                  <a:lnTo>
                    <a:pt x="52267" y="20452"/>
                  </a:lnTo>
                  <a:lnTo>
                    <a:pt x="79537" y="31815"/>
                  </a:lnTo>
                  <a:lnTo>
                    <a:pt x="106806" y="68174"/>
                  </a:lnTo>
                  <a:lnTo>
                    <a:pt x="122713" y="68174"/>
                  </a:lnTo>
                  <a:lnTo>
                    <a:pt x="166467" y="68174"/>
                  </a:lnTo>
                  <a:lnTo>
                    <a:pt x="161345" y="52810"/>
                  </a:lnTo>
                  <a:lnTo>
                    <a:pt x="164747" y="51109"/>
                  </a:lnTo>
                  <a:lnTo>
                    <a:pt x="161345" y="40905"/>
                  </a:lnTo>
                  <a:lnTo>
                    <a:pt x="193160" y="2499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 name="Freeform 471">
              <a:extLst>
                <a:ext uri="{FF2B5EF4-FFF2-40B4-BE49-F238E27FC236}">
                  <a16:creationId xmlns:a16="http://schemas.microsoft.com/office/drawing/2014/main" id="{1D55E0D8-F4B6-4C1B-BF47-A34B897155B3}"/>
                </a:ext>
              </a:extLst>
            </p:cNvPr>
            <p:cNvSpPr>
              <a:spLocks/>
            </p:cNvSpPr>
            <p:nvPr/>
          </p:nvSpPr>
          <p:spPr bwMode="auto">
            <a:xfrm>
              <a:off x="6068342" y="2770367"/>
              <a:ext cx="402226" cy="314089"/>
            </a:xfrm>
            <a:custGeom>
              <a:avLst/>
              <a:gdLst>
                <a:gd name="connsiteX0" fmla="*/ 420069 w 536301"/>
                <a:gd name="connsiteY0" fmla="*/ 91466 h 418785"/>
                <a:gd name="connsiteX1" fmla="*/ 413588 w 536301"/>
                <a:gd name="connsiteY1" fmla="*/ 93171 h 418785"/>
                <a:gd name="connsiteX2" fmla="*/ 412499 w 536301"/>
                <a:gd name="connsiteY2" fmla="*/ 94571 h 418785"/>
                <a:gd name="connsiteX3" fmla="*/ 413588 w 536301"/>
                <a:gd name="connsiteY3" fmla="*/ 96095 h 418785"/>
                <a:gd name="connsiteX4" fmla="*/ 374956 w 536301"/>
                <a:gd name="connsiteY4" fmla="*/ 0 h 418785"/>
                <a:gd name="connsiteX5" fmla="*/ 397681 w 536301"/>
                <a:gd name="connsiteY5" fmla="*/ 11362 h 418785"/>
                <a:gd name="connsiteX6" fmla="*/ 392638 w 536301"/>
                <a:gd name="connsiteY6" fmla="*/ 23127 h 418785"/>
                <a:gd name="connsiteX7" fmla="*/ 397681 w 536301"/>
                <a:gd name="connsiteY7" fmla="*/ 25648 h 418785"/>
                <a:gd name="connsiteX8" fmla="*/ 396986 w 536301"/>
                <a:gd name="connsiteY8" fmla="*/ 27270 h 418785"/>
                <a:gd name="connsiteX9" fmla="*/ 402226 w 536301"/>
                <a:gd name="connsiteY9" fmla="*/ 27270 h 418785"/>
                <a:gd name="connsiteX10" fmla="*/ 402226 w 536301"/>
                <a:gd name="connsiteY10" fmla="*/ 41556 h 418785"/>
                <a:gd name="connsiteX11" fmla="*/ 402226 w 536301"/>
                <a:gd name="connsiteY11" fmla="*/ 65902 h 418785"/>
                <a:gd name="connsiteX12" fmla="*/ 413588 w 536301"/>
                <a:gd name="connsiteY12" fmla="*/ 81809 h 418785"/>
                <a:gd name="connsiteX13" fmla="*/ 429495 w 536301"/>
                <a:gd name="connsiteY13" fmla="*/ 70447 h 418785"/>
                <a:gd name="connsiteX14" fmla="*/ 445403 w 536301"/>
                <a:gd name="connsiteY14" fmla="*/ 65902 h 418785"/>
                <a:gd name="connsiteX15" fmla="*/ 465855 w 536301"/>
                <a:gd name="connsiteY15" fmla="*/ 49994 h 418785"/>
                <a:gd name="connsiteX16" fmla="*/ 493124 w 536301"/>
                <a:gd name="connsiteY16" fmla="*/ 49994 h 418785"/>
                <a:gd name="connsiteX17" fmla="*/ 531756 w 536301"/>
                <a:gd name="connsiteY17" fmla="*/ 49994 h 418785"/>
                <a:gd name="connsiteX18" fmla="*/ 536301 w 536301"/>
                <a:gd name="connsiteY18" fmla="*/ 65902 h 418785"/>
                <a:gd name="connsiteX19" fmla="*/ 532463 w 536301"/>
                <a:gd name="connsiteY19" fmla="*/ 66755 h 418785"/>
                <a:gd name="connsiteX20" fmla="*/ 536301 w 536301"/>
                <a:gd name="connsiteY20" fmla="*/ 80188 h 418785"/>
                <a:gd name="connsiteX21" fmla="*/ 515849 w 536301"/>
                <a:gd name="connsiteY21" fmla="*/ 84733 h 418785"/>
                <a:gd name="connsiteX22" fmla="*/ 499942 w 536301"/>
                <a:gd name="connsiteY22" fmla="*/ 91550 h 418785"/>
                <a:gd name="connsiteX23" fmla="*/ 456765 w 536301"/>
                <a:gd name="connsiteY23" fmla="*/ 96095 h 418785"/>
                <a:gd name="connsiteX24" fmla="*/ 413588 w 536301"/>
                <a:gd name="connsiteY24" fmla="*/ 107457 h 418785"/>
                <a:gd name="connsiteX25" fmla="*/ 400666 w 536301"/>
                <a:gd name="connsiteY25" fmla="*/ 124071 h 418785"/>
                <a:gd name="connsiteX26" fmla="*/ 402226 w 536301"/>
                <a:gd name="connsiteY26" fmla="*/ 129531 h 418785"/>
                <a:gd name="connsiteX27" fmla="*/ 406771 w 536301"/>
                <a:gd name="connsiteY27" fmla="*/ 152255 h 418785"/>
                <a:gd name="connsiteX28" fmla="*/ 404498 w 536301"/>
                <a:gd name="connsiteY28" fmla="*/ 155177 h 418785"/>
                <a:gd name="connsiteX29" fmla="*/ 406771 w 536301"/>
                <a:gd name="connsiteY29" fmla="*/ 166541 h 418785"/>
                <a:gd name="connsiteX30" fmla="*/ 390863 w 536301"/>
                <a:gd name="connsiteY30" fmla="*/ 186994 h 418785"/>
                <a:gd name="connsiteX31" fmla="*/ 390863 w 536301"/>
                <a:gd name="connsiteY31" fmla="*/ 188615 h 418785"/>
                <a:gd name="connsiteX32" fmla="*/ 390863 w 536301"/>
                <a:gd name="connsiteY32" fmla="*/ 202901 h 418785"/>
                <a:gd name="connsiteX33" fmla="*/ 381774 w 536301"/>
                <a:gd name="connsiteY33" fmla="*/ 218808 h 418785"/>
                <a:gd name="connsiteX34" fmla="*/ 350731 w 536301"/>
                <a:gd name="connsiteY34" fmla="*/ 215156 h 418785"/>
                <a:gd name="connsiteX35" fmla="*/ 359049 w 536301"/>
                <a:gd name="connsiteY35" fmla="*/ 231792 h 418785"/>
                <a:gd name="connsiteX36" fmla="*/ 353459 w 536301"/>
                <a:gd name="connsiteY36" fmla="*/ 234897 h 418785"/>
                <a:gd name="connsiteX37" fmla="*/ 359049 w 536301"/>
                <a:gd name="connsiteY37" fmla="*/ 246078 h 418785"/>
                <a:gd name="connsiteX38" fmla="*/ 338597 w 536301"/>
                <a:gd name="connsiteY38" fmla="*/ 257440 h 418785"/>
                <a:gd name="connsiteX39" fmla="*/ 322690 w 536301"/>
                <a:gd name="connsiteY39" fmla="*/ 284710 h 418785"/>
                <a:gd name="connsiteX40" fmla="*/ 322690 w 536301"/>
                <a:gd name="connsiteY40" fmla="*/ 297693 h 418785"/>
                <a:gd name="connsiteX41" fmla="*/ 322690 w 536301"/>
                <a:gd name="connsiteY41" fmla="*/ 311979 h 418785"/>
                <a:gd name="connsiteX42" fmla="*/ 304510 w 536301"/>
                <a:gd name="connsiteY42" fmla="*/ 321069 h 418785"/>
                <a:gd name="connsiteX43" fmla="*/ 295420 w 536301"/>
                <a:gd name="connsiteY43" fmla="*/ 316524 h 418785"/>
                <a:gd name="connsiteX44" fmla="*/ 268151 w 536301"/>
                <a:gd name="connsiteY44" fmla="*/ 321069 h 418785"/>
                <a:gd name="connsiteX45" fmla="*/ 263606 w 536301"/>
                <a:gd name="connsiteY45" fmla="*/ 339249 h 418785"/>
                <a:gd name="connsiteX46" fmla="*/ 236336 w 536301"/>
                <a:gd name="connsiteY46" fmla="*/ 339249 h 418785"/>
                <a:gd name="connsiteX47" fmla="*/ 213612 w 536301"/>
                <a:gd name="connsiteY47" fmla="*/ 359701 h 418785"/>
                <a:gd name="connsiteX48" fmla="*/ 213612 w 536301"/>
                <a:gd name="connsiteY48" fmla="*/ 384047 h 418785"/>
                <a:gd name="connsiteX49" fmla="*/ 213612 w 536301"/>
                <a:gd name="connsiteY49" fmla="*/ 398333 h 418785"/>
                <a:gd name="connsiteX50" fmla="*/ 165890 w 536301"/>
                <a:gd name="connsiteY50" fmla="*/ 414240 h 418785"/>
                <a:gd name="connsiteX51" fmla="*/ 138620 w 536301"/>
                <a:gd name="connsiteY51" fmla="*/ 407423 h 418785"/>
                <a:gd name="connsiteX52" fmla="*/ 127258 w 536301"/>
                <a:gd name="connsiteY52" fmla="*/ 418785 h 418785"/>
                <a:gd name="connsiteX53" fmla="*/ 111351 w 536301"/>
                <a:gd name="connsiteY53" fmla="*/ 414240 h 418785"/>
                <a:gd name="connsiteX54" fmla="*/ 74991 w 536301"/>
                <a:gd name="connsiteY54" fmla="*/ 418785 h 418785"/>
                <a:gd name="connsiteX55" fmla="*/ 9090 w 536301"/>
                <a:gd name="connsiteY55" fmla="*/ 398333 h 418785"/>
                <a:gd name="connsiteX56" fmla="*/ 18986 w 536301"/>
                <a:gd name="connsiteY56" fmla="*/ 387118 h 418785"/>
                <a:gd name="connsiteX57" fmla="*/ 9090 w 536301"/>
                <a:gd name="connsiteY57" fmla="*/ 384047 h 418785"/>
                <a:gd name="connsiteX58" fmla="*/ 43177 w 536301"/>
                <a:gd name="connsiteY58" fmla="*/ 345415 h 418785"/>
                <a:gd name="connsiteX59" fmla="*/ 43177 w 536301"/>
                <a:gd name="connsiteY59" fmla="*/ 332431 h 418785"/>
                <a:gd name="connsiteX60" fmla="*/ 15907 w 536301"/>
                <a:gd name="connsiteY60" fmla="*/ 327886 h 418785"/>
                <a:gd name="connsiteX61" fmla="*/ 9090 w 536301"/>
                <a:gd name="connsiteY61" fmla="*/ 296072 h 418785"/>
                <a:gd name="connsiteX62" fmla="*/ 0 w 536301"/>
                <a:gd name="connsiteY62" fmla="*/ 261985 h 418785"/>
                <a:gd name="connsiteX63" fmla="*/ 2837 w 536301"/>
                <a:gd name="connsiteY63" fmla="*/ 258337 h 418785"/>
                <a:gd name="connsiteX64" fmla="*/ 0 w 536301"/>
                <a:gd name="connsiteY64" fmla="*/ 247699 h 418785"/>
                <a:gd name="connsiteX65" fmla="*/ 8764 w 536301"/>
                <a:gd name="connsiteY65" fmla="*/ 236431 h 418785"/>
                <a:gd name="connsiteX66" fmla="*/ 0 w 536301"/>
                <a:gd name="connsiteY66" fmla="*/ 230170 h 418785"/>
                <a:gd name="connsiteX67" fmla="*/ 3390 w 536301"/>
                <a:gd name="connsiteY67" fmla="*/ 218306 h 418785"/>
                <a:gd name="connsiteX68" fmla="*/ 0 w 536301"/>
                <a:gd name="connsiteY68" fmla="*/ 215884 h 418785"/>
                <a:gd name="connsiteX69" fmla="*/ 9090 w 536301"/>
                <a:gd name="connsiteY69" fmla="*/ 184070 h 418785"/>
                <a:gd name="connsiteX70" fmla="*/ 20452 w 536301"/>
                <a:gd name="connsiteY70" fmla="*/ 129531 h 418785"/>
                <a:gd name="connsiteX71" fmla="*/ 59084 w 536301"/>
                <a:gd name="connsiteY71" fmla="*/ 145438 h 418785"/>
                <a:gd name="connsiteX72" fmla="*/ 90899 w 536301"/>
                <a:gd name="connsiteY72" fmla="*/ 140893 h 418785"/>
                <a:gd name="connsiteX73" fmla="*/ 95444 w 536301"/>
                <a:gd name="connsiteY73" fmla="*/ 120441 h 418785"/>
                <a:gd name="connsiteX74" fmla="*/ 127258 w 536301"/>
                <a:gd name="connsiteY74" fmla="*/ 113623 h 418785"/>
                <a:gd name="connsiteX75" fmla="*/ 145438 w 536301"/>
                <a:gd name="connsiteY75" fmla="*/ 97716 h 418785"/>
                <a:gd name="connsiteX76" fmla="*/ 154528 w 536301"/>
                <a:gd name="connsiteY76" fmla="*/ 65902 h 418785"/>
                <a:gd name="connsiteX77" fmla="*/ 186342 w 536301"/>
                <a:gd name="connsiteY77" fmla="*/ 54539 h 418785"/>
                <a:gd name="connsiteX78" fmla="*/ 193160 w 536301"/>
                <a:gd name="connsiteY78" fmla="*/ 38632 h 418785"/>
                <a:gd name="connsiteX79" fmla="*/ 209067 w 536301"/>
                <a:gd name="connsiteY79" fmla="*/ 49994 h 418785"/>
                <a:gd name="connsiteX80" fmla="*/ 220429 w 536301"/>
                <a:gd name="connsiteY80" fmla="*/ 49994 h 418785"/>
                <a:gd name="connsiteX81" fmla="*/ 240881 w 536301"/>
                <a:gd name="connsiteY81" fmla="*/ 49994 h 418785"/>
                <a:gd name="connsiteX82" fmla="*/ 268151 w 536301"/>
                <a:gd name="connsiteY82" fmla="*/ 61357 h 418785"/>
                <a:gd name="connsiteX83" fmla="*/ 279513 w 536301"/>
                <a:gd name="connsiteY83" fmla="*/ 70447 h 418785"/>
                <a:gd name="connsiteX84" fmla="*/ 304510 w 536301"/>
                <a:gd name="connsiteY84" fmla="*/ 54539 h 418785"/>
                <a:gd name="connsiteX85" fmla="*/ 315872 w 536301"/>
                <a:gd name="connsiteY85" fmla="*/ 61357 h 418785"/>
                <a:gd name="connsiteX86" fmla="*/ 331779 w 536301"/>
                <a:gd name="connsiteY86" fmla="*/ 43177 h 418785"/>
                <a:gd name="connsiteX87" fmla="*/ 354504 w 536301"/>
                <a:gd name="connsiteY87" fmla="*/ 43177 h 418785"/>
                <a:gd name="connsiteX88" fmla="*/ 354504 w 536301"/>
                <a:gd name="connsiteY88" fmla="*/ 38632 h 418785"/>
                <a:gd name="connsiteX89" fmla="*/ 359049 w 536301"/>
                <a:gd name="connsiteY89" fmla="*/ 18180 h 4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36301" h="418785">
                  <a:moveTo>
                    <a:pt x="420069" y="91466"/>
                  </a:moveTo>
                  <a:lnTo>
                    <a:pt x="413588" y="93171"/>
                  </a:lnTo>
                  <a:lnTo>
                    <a:pt x="412499" y="94571"/>
                  </a:lnTo>
                  <a:lnTo>
                    <a:pt x="413588" y="96095"/>
                  </a:lnTo>
                  <a:close/>
                  <a:moveTo>
                    <a:pt x="374956" y="0"/>
                  </a:moveTo>
                  <a:lnTo>
                    <a:pt x="397681" y="11362"/>
                  </a:lnTo>
                  <a:lnTo>
                    <a:pt x="392638" y="23127"/>
                  </a:lnTo>
                  <a:lnTo>
                    <a:pt x="397681" y="25648"/>
                  </a:lnTo>
                  <a:lnTo>
                    <a:pt x="396986" y="27270"/>
                  </a:lnTo>
                  <a:lnTo>
                    <a:pt x="402226" y="27270"/>
                  </a:lnTo>
                  <a:lnTo>
                    <a:pt x="402226" y="41556"/>
                  </a:lnTo>
                  <a:lnTo>
                    <a:pt x="402226" y="65902"/>
                  </a:lnTo>
                  <a:lnTo>
                    <a:pt x="413588" y="81809"/>
                  </a:lnTo>
                  <a:lnTo>
                    <a:pt x="429495" y="70447"/>
                  </a:lnTo>
                  <a:lnTo>
                    <a:pt x="445403" y="65902"/>
                  </a:lnTo>
                  <a:lnTo>
                    <a:pt x="465855" y="49994"/>
                  </a:lnTo>
                  <a:lnTo>
                    <a:pt x="493124" y="49994"/>
                  </a:lnTo>
                  <a:lnTo>
                    <a:pt x="531756" y="49994"/>
                  </a:lnTo>
                  <a:lnTo>
                    <a:pt x="536301" y="65902"/>
                  </a:lnTo>
                  <a:lnTo>
                    <a:pt x="532463" y="66755"/>
                  </a:lnTo>
                  <a:lnTo>
                    <a:pt x="536301" y="80188"/>
                  </a:lnTo>
                  <a:lnTo>
                    <a:pt x="515849" y="84733"/>
                  </a:lnTo>
                  <a:lnTo>
                    <a:pt x="499942" y="91550"/>
                  </a:lnTo>
                  <a:lnTo>
                    <a:pt x="456765" y="96095"/>
                  </a:lnTo>
                  <a:lnTo>
                    <a:pt x="413588" y="107457"/>
                  </a:lnTo>
                  <a:lnTo>
                    <a:pt x="400666" y="124071"/>
                  </a:lnTo>
                  <a:lnTo>
                    <a:pt x="402226" y="129531"/>
                  </a:lnTo>
                  <a:lnTo>
                    <a:pt x="406771" y="152255"/>
                  </a:lnTo>
                  <a:lnTo>
                    <a:pt x="404498" y="155177"/>
                  </a:lnTo>
                  <a:lnTo>
                    <a:pt x="406771" y="166541"/>
                  </a:lnTo>
                  <a:lnTo>
                    <a:pt x="390863" y="186994"/>
                  </a:lnTo>
                  <a:lnTo>
                    <a:pt x="390863" y="188615"/>
                  </a:lnTo>
                  <a:lnTo>
                    <a:pt x="390863" y="202901"/>
                  </a:lnTo>
                  <a:lnTo>
                    <a:pt x="381774" y="218808"/>
                  </a:lnTo>
                  <a:lnTo>
                    <a:pt x="350731" y="215156"/>
                  </a:lnTo>
                  <a:lnTo>
                    <a:pt x="359049" y="231792"/>
                  </a:lnTo>
                  <a:lnTo>
                    <a:pt x="353459" y="234897"/>
                  </a:lnTo>
                  <a:lnTo>
                    <a:pt x="359049" y="246078"/>
                  </a:lnTo>
                  <a:lnTo>
                    <a:pt x="338597" y="257440"/>
                  </a:lnTo>
                  <a:lnTo>
                    <a:pt x="322690" y="284710"/>
                  </a:lnTo>
                  <a:lnTo>
                    <a:pt x="322690" y="297693"/>
                  </a:lnTo>
                  <a:lnTo>
                    <a:pt x="322690" y="311979"/>
                  </a:lnTo>
                  <a:lnTo>
                    <a:pt x="304510" y="321069"/>
                  </a:lnTo>
                  <a:lnTo>
                    <a:pt x="295420" y="316524"/>
                  </a:lnTo>
                  <a:lnTo>
                    <a:pt x="268151" y="321069"/>
                  </a:lnTo>
                  <a:lnTo>
                    <a:pt x="263606" y="339249"/>
                  </a:lnTo>
                  <a:lnTo>
                    <a:pt x="236336" y="339249"/>
                  </a:lnTo>
                  <a:lnTo>
                    <a:pt x="213612" y="359701"/>
                  </a:lnTo>
                  <a:lnTo>
                    <a:pt x="213612" y="384047"/>
                  </a:lnTo>
                  <a:lnTo>
                    <a:pt x="213612" y="398333"/>
                  </a:lnTo>
                  <a:lnTo>
                    <a:pt x="165890" y="414240"/>
                  </a:lnTo>
                  <a:lnTo>
                    <a:pt x="138620" y="407423"/>
                  </a:lnTo>
                  <a:lnTo>
                    <a:pt x="127258" y="418785"/>
                  </a:lnTo>
                  <a:lnTo>
                    <a:pt x="111351" y="414240"/>
                  </a:lnTo>
                  <a:lnTo>
                    <a:pt x="74991" y="418785"/>
                  </a:lnTo>
                  <a:lnTo>
                    <a:pt x="9090" y="398333"/>
                  </a:lnTo>
                  <a:lnTo>
                    <a:pt x="18986" y="387118"/>
                  </a:lnTo>
                  <a:lnTo>
                    <a:pt x="9090" y="384047"/>
                  </a:lnTo>
                  <a:lnTo>
                    <a:pt x="43177" y="345415"/>
                  </a:lnTo>
                  <a:lnTo>
                    <a:pt x="43177" y="332431"/>
                  </a:lnTo>
                  <a:lnTo>
                    <a:pt x="15907" y="327886"/>
                  </a:lnTo>
                  <a:lnTo>
                    <a:pt x="9090" y="296072"/>
                  </a:lnTo>
                  <a:lnTo>
                    <a:pt x="0" y="261985"/>
                  </a:lnTo>
                  <a:lnTo>
                    <a:pt x="2837" y="258337"/>
                  </a:lnTo>
                  <a:lnTo>
                    <a:pt x="0" y="247699"/>
                  </a:lnTo>
                  <a:lnTo>
                    <a:pt x="8764" y="236431"/>
                  </a:lnTo>
                  <a:lnTo>
                    <a:pt x="0" y="230170"/>
                  </a:lnTo>
                  <a:lnTo>
                    <a:pt x="3390" y="218306"/>
                  </a:lnTo>
                  <a:lnTo>
                    <a:pt x="0" y="215884"/>
                  </a:lnTo>
                  <a:lnTo>
                    <a:pt x="9090" y="184070"/>
                  </a:lnTo>
                  <a:lnTo>
                    <a:pt x="20452" y="129531"/>
                  </a:lnTo>
                  <a:lnTo>
                    <a:pt x="59084" y="145438"/>
                  </a:lnTo>
                  <a:lnTo>
                    <a:pt x="90899" y="140893"/>
                  </a:lnTo>
                  <a:lnTo>
                    <a:pt x="95444" y="120441"/>
                  </a:lnTo>
                  <a:lnTo>
                    <a:pt x="127258" y="113623"/>
                  </a:lnTo>
                  <a:lnTo>
                    <a:pt x="145438" y="97716"/>
                  </a:lnTo>
                  <a:lnTo>
                    <a:pt x="154528" y="65902"/>
                  </a:lnTo>
                  <a:lnTo>
                    <a:pt x="186342" y="54539"/>
                  </a:lnTo>
                  <a:lnTo>
                    <a:pt x="193160" y="38632"/>
                  </a:lnTo>
                  <a:lnTo>
                    <a:pt x="209067" y="49994"/>
                  </a:lnTo>
                  <a:lnTo>
                    <a:pt x="220429" y="49994"/>
                  </a:lnTo>
                  <a:lnTo>
                    <a:pt x="240881" y="49994"/>
                  </a:lnTo>
                  <a:lnTo>
                    <a:pt x="268151" y="61357"/>
                  </a:lnTo>
                  <a:lnTo>
                    <a:pt x="279513" y="70447"/>
                  </a:lnTo>
                  <a:lnTo>
                    <a:pt x="304510" y="54539"/>
                  </a:lnTo>
                  <a:lnTo>
                    <a:pt x="315872" y="61357"/>
                  </a:lnTo>
                  <a:lnTo>
                    <a:pt x="331779" y="43177"/>
                  </a:lnTo>
                  <a:lnTo>
                    <a:pt x="354504" y="43177"/>
                  </a:lnTo>
                  <a:lnTo>
                    <a:pt x="354504" y="38632"/>
                  </a:lnTo>
                  <a:lnTo>
                    <a:pt x="359049" y="1818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 name="Freeform 470">
              <a:extLst>
                <a:ext uri="{FF2B5EF4-FFF2-40B4-BE49-F238E27FC236}">
                  <a16:creationId xmlns:a16="http://schemas.microsoft.com/office/drawing/2014/main" id="{E9175923-5D13-4E46-8355-2FBB89156C15}"/>
                </a:ext>
              </a:extLst>
            </p:cNvPr>
            <p:cNvSpPr>
              <a:spLocks/>
            </p:cNvSpPr>
            <p:nvPr/>
          </p:nvSpPr>
          <p:spPr bwMode="auto">
            <a:xfrm>
              <a:off x="6257525" y="2683526"/>
              <a:ext cx="209636" cy="160697"/>
            </a:xfrm>
            <a:custGeom>
              <a:avLst/>
              <a:gdLst>
                <a:gd name="connsiteX0" fmla="*/ 118169 w 279514"/>
                <a:gd name="connsiteY0" fmla="*/ 0 h 214263"/>
                <a:gd name="connsiteX1" fmla="*/ 115169 w 279514"/>
                <a:gd name="connsiteY1" fmla="*/ 15000 h 214263"/>
                <a:gd name="connsiteX2" fmla="*/ 118169 w 279514"/>
                <a:gd name="connsiteY2" fmla="*/ 14286 h 214263"/>
                <a:gd name="connsiteX3" fmla="*/ 115305 w 279514"/>
                <a:gd name="connsiteY3" fmla="*/ 28607 h 214263"/>
                <a:gd name="connsiteX4" fmla="*/ 118169 w 279514"/>
                <a:gd name="connsiteY4" fmla="*/ 38632 h 214263"/>
                <a:gd name="connsiteX5" fmla="*/ 134076 w 279514"/>
                <a:gd name="connsiteY5" fmla="*/ 34087 h 214263"/>
                <a:gd name="connsiteX6" fmla="*/ 118169 w 279514"/>
                <a:gd name="connsiteY6" fmla="*/ 49994 h 214263"/>
                <a:gd name="connsiteX7" fmla="*/ 117289 w 279514"/>
                <a:gd name="connsiteY7" fmla="*/ 49839 h 214263"/>
                <a:gd name="connsiteX8" fmla="*/ 118169 w 279514"/>
                <a:gd name="connsiteY8" fmla="*/ 52918 h 214263"/>
                <a:gd name="connsiteX9" fmla="*/ 134076 w 279514"/>
                <a:gd name="connsiteY9" fmla="*/ 48373 h 214263"/>
                <a:gd name="connsiteX10" fmla="*/ 118169 w 279514"/>
                <a:gd name="connsiteY10" fmla="*/ 64280 h 214263"/>
                <a:gd name="connsiteX11" fmla="*/ 79537 w 279514"/>
                <a:gd name="connsiteY11" fmla="*/ 57463 h 214263"/>
                <a:gd name="connsiteX12" fmla="*/ 77421 w 279514"/>
                <a:gd name="connsiteY12" fmla="*/ 70161 h 214263"/>
                <a:gd name="connsiteX13" fmla="*/ 113624 w 279514"/>
                <a:gd name="connsiteY13" fmla="*/ 65902 h 214263"/>
                <a:gd name="connsiteX14" fmla="*/ 161345 w 279514"/>
                <a:gd name="connsiteY14" fmla="*/ 81809 h 214263"/>
                <a:gd name="connsiteX15" fmla="*/ 231792 w 279514"/>
                <a:gd name="connsiteY15" fmla="*/ 77264 h 214263"/>
                <a:gd name="connsiteX16" fmla="*/ 240882 w 279514"/>
                <a:gd name="connsiteY16" fmla="*/ 118168 h 214263"/>
                <a:gd name="connsiteX17" fmla="*/ 252244 w 279514"/>
                <a:gd name="connsiteY17" fmla="*/ 113623 h 214263"/>
                <a:gd name="connsiteX18" fmla="*/ 272697 w 279514"/>
                <a:gd name="connsiteY18" fmla="*/ 124986 h 214263"/>
                <a:gd name="connsiteX19" fmla="*/ 272697 w 279514"/>
                <a:gd name="connsiteY19" fmla="*/ 139272 h 214263"/>
                <a:gd name="connsiteX20" fmla="*/ 272697 w 279514"/>
                <a:gd name="connsiteY20" fmla="*/ 140893 h 214263"/>
                <a:gd name="connsiteX21" fmla="*/ 279514 w 279514"/>
                <a:gd name="connsiteY21" fmla="*/ 168163 h 214263"/>
                <a:gd name="connsiteX22" fmla="*/ 275943 w 279514"/>
                <a:gd name="connsiteY22" fmla="*/ 168163 h 214263"/>
                <a:gd name="connsiteX23" fmla="*/ 279514 w 279514"/>
                <a:gd name="connsiteY23" fmla="*/ 182449 h 214263"/>
                <a:gd name="connsiteX24" fmla="*/ 240882 w 279514"/>
                <a:gd name="connsiteY24" fmla="*/ 182449 h 214263"/>
                <a:gd name="connsiteX25" fmla="*/ 213612 w 279514"/>
                <a:gd name="connsiteY25" fmla="*/ 175631 h 214263"/>
                <a:gd name="connsiteX26" fmla="*/ 193160 w 279514"/>
                <a:gd name="connsiteY26" fmla="*/ 198356 h 214263"/>
                <a:gd name="connsiteX27" fmla="*/ 177253 w 279514"/>
                <a:gd name="connsiteY27" fmla="*/ 202901 h 214263"/>
                <a:gd name="connsiteX28" fmla="*/ 161345 w 279514"/>
                <a:gd name="connsiteY28" fmla="*/ 214263 h 214263"/>
                <a:gd name="connsiteX29" fmla="*/ 149983 w 279514"/>
                <a:gd name="connsiteY29" fmla="*/ 198356 h 214263"/>
                <a:gd name="connsiteX30" fmla="*/ 149983 w 279514"/>
                <a:gd name="connsiteY30" fmla="*/ 184070 h 214263"/>
                <a:gd name="connsiteX31" fmla="*/ 149983 w 279514"/>
                <a:gd name="connsiteY31" fmla="*/ 159724 h 214263"/>
                <a:gd name="connsiteX32" fmla="*/ 138621 w 279514"/>
                <a:gd name="connsiteY32" fmla="*/ 159724 h 214263"/>
                <a:gd name="connsiteX33" fmla="*/ 144743 w 279514"/>
                <a:gd name="connsiteY33" fmla="*/ 145438 h 214263"/>
                <a:gd name="connsiteX34" fmla="*/ 138621 w 279514"/>
                <a:gd name="connsiteY34" fmla="*/ 145438 h 214263"/>
                <a:gd name="connsiteX35" fmla="*/ 140396 w 279514"/>
                <a:gd name="connsiteY35" fmla="*/ 141296 h 214263"/>
                <a:gd name="connsiteX36" fmla="*/ 122713 w 279514"/>
                <a:gd name="connsiteY36" fmla="*/ 132454 h 214263"/>
                <a:gd name="connsiteX37" fmla="*/ 106806 w 279514"/>
                <a:gd name="connsiteY37" fmla="*/ 150634 h 214263"/>
                <a:gd name="connsiteX38" fmla="*/ 102261 w 279514"/>
                <a:gd name="connsiteY38" fmla="*/ 166541 h 214263"/>
                <a:gd name="connsiteX39" fmla="*/ 102261 w 279514"/>
                <a:gd name="connsiteY39" fmla="*/ 171086 h 214263"/>
                <a:gd name="connsiteX40" fmla="*/ 79537 w 279514"/>
                <a:gd name="connsiteY40" fmla="*/ 171086 h 214263"/>
                <a:gd name="connsiteX41" fmla="*/ 63629 w 279514"/>
                <a:gd name="connsiteY41" fmla="*/ 193811 h 214263"/>
                <a:gd name="connsiteX42" fmla="*/ 52267 w 279514"/>
                <a:gd name="connsiteY42" fmla="*/ 186994 h 214263"/>
                <a:gd name="connsiteX43" fmla="*/ 27270 w 279514"/>
                <a:gd name="connsiteY43" fmla="*/ 202901 h 214263"/>
                <a:gd name="connsiteX44" fmla="*/ 15908 w 279514"/>
                <a:gd name="connsiteY44" fmla="*/ 193811 h 214263"/>
                <a:gd name="connsiteX45" fmla="*/ 20815 w 279514"/>
                <a:gd name="connsiteY45" fmla="*/ 183451 h 214263"/>
                <a:gd name="connsiteX46" fmla="*/ 15908 w 279514"/>
                <a:gd name="connsiteY46" fmla="*/ 179525 h 214263"/>
                <a:gd name="connsiteX47" fmla="*/ 35013 w 279514"/>
                <a:gd name="connsiteY47" fmla="*/ 139190 h 214263"/>
                <a:gd name="connsiteX48" fmla="*/ 31815 w 279514"/>
                <a:gd name="connsiteY48" fmla="*/ 112002 h 214263"/>
                <a:gd name="connsiteX49" fmla="*/ 0 w 279514"/>
                <a:gd name="connsiteY49" fmla="*/ 100640 h 214263"/>
                <a:gd name="connsiteX50" fmla="*/ 6623 w 279514"/>
                <a:gd name="connsiteY50" fmla="*/ 88719 h 214263"/>
                <a:gd name="connsiteX51" fmla="*/ 0 w 279514"/>
                <a:gd name="connsiteY51" fmla="*/ 86354 h 214263"/>
                <a:gd name="connsiteX52" fmla="*/ 11363 w 279514"/>
                <a:gd name="connsiteY52" fmla="*/ 65902 h 214263"/>
                <a:gd name="connsiteX53" fmla="*/ 43177 w 279514"/>
                <a:gd name="connsiteY53" fmla="*/ 70447 h 214263"/>
                <a:gd name="connsiteX54" fmla="*/ 59084 w 279514"/>
                <a:gd name="connsiteY54" fmla="*/ 43177 h 214263"/>
                <a:gd name="connsiteX55" fmla="*/ 70447 w 279514"/>
                <a:gd name="connsiteY55"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79514" h="214263">
                  <a:moveTo>
                    <a:pt x="118169" y="0"/>
                  </a:moveTo>
                  <a:lnTo>
                    <a:pt x="115169" y="15000"/>
                  </a:lnTo>
                  <a:lnTo>
                    <a:pt x="118169" y="14286"/>
                  </a:lnTo>
                  <a:lnTo>
                    <a:pt x="115305" y="28607"/>
                  </a:lnTo>
                  <a:lnTo>
                    <a:pt x="118169" y="38632"/>
                  </a:lnTo>
                  <a:lnTo>
                    <a:pt x="134076" y="34087"/>
                  </a:lnTo>
                  <a:lnTo>
                    <a:pt x="118169" y="49994"/>
                  </a:lnTo>
                  <a:lnTo>
                    <a:pt x="117289" y="49839"/>
                  </a:lnTo>
                  <a:lnTo>
                    <a:pt x="118169" y="52918"/>
                  </a:lnTo>
                  <a:lnTo>
                    <a:pt x="134076" y="48373"/>
                  </a:lnTo>
                  <a:lnTo>
                    <a:pt x="118169" y="64280"/>
                  </a:lnTo>
                  <a:lnTo>
                    <a:pt x="79537" y="57463"/>
                  </a:lnTo>
                  <a:lnTo>
                    <a:pt x="77421" y="70161"/>
                  </a:lnTo>
                  <a:lnTo>
                    <a:pt x="113624" y="65902"/>
                  </a:lnTo>
                  <a:lnTo>
                    <a:pt x="161345" y="81809"/>
                  </a:lnTo>
                  <a:lnTo>
                    <a:pt x="231792" y="77264"/>
                  </a:lnTo>
                  <a:lnTo>
                    <a:pt x="240882" y="118168"/>
                  </a:lnTo>
                  <a:lnTo>
                    <a:pt x="252244" y="113623"/>
                  </a:lnTo>
                  <a:lnTo>
                    <a:pt x="272697" y="124986"/>
                  </a:lnTo>
                  <a:lnTo>
                    <a:pt x="272697" y="139272"/>
                  </a:lnTo>
                  <a:lnTo>
                    <a:pt x="272697" y="140893"/>
                  </a:lnTo>
                  <a:lnTo>
                    <a:pt x="279514" y="168163"/>
                  </a:lnTo>
                  <a:lnTo>
                    <a:pt x="275943" y="168163"/>
                  </a:lnTo>
                  <a:lnTo>
                    <a:pt x="279514" y="182449"/>
                  </a:lnTo>
                  <a:lnTo>
                    <a:pt x="240882" y="182449"/>
                  </a:lnTo>
                  <a:lnTo>
                    <a:pt x="213612" y="175631"/>
                  </a:lnTo>
                  <a:lnTo>
                    <a:pt x="193160" y="198356"/>
                  </a:lnTo>
                  <a:lnTo>
                    <a:pt x="177253" y="202901"/>
                  </a:lnTo>
                  <a:lnTo>
                    <a:pt x="161345" y="214263"/>
                  </a:lnTo>
                  <a:lnTo>
                    <a:pt x="149983" y="198356"/>
                  </a:lnTo>
                  <a:lnTo>
                    <a:pt x="149983" y="184070"/>
                  </a:lnTo>
                  <a:lnTo>
                    <a:pt x="149983" y="159724"/>
                  </a:lnTo>
                  <a:lnTo>
                    <a:pt x="138621" y="159724"/>
                  </a:lnTo>
                  <a:lnTo>
                    <a:pt x="144743" y="145438"/>
                  </a:lnTo>
                  <a:lnTo>
                    <a:pt x="138621" y="145438"/>
                  </a:lnTo>
                  <a:lnTo>
                    <a:pt x="140396" y="141296"/>
                  </a:lnTo>
                  <a:lnTo>
                    <a:pt x="122713" y="132454"/>
                  </a:lnTo>
                  <a:lnTo>
                    <a:pt x="106806" y="150634"/>
                  </a:lnTo>
                  <a:lnTo>
                    <a:pt x="102261" y="166541"/>
                  </a:lnTo>
                  <a:lnTo>
                    <a:pt x="102261" y="171086"/>
                  </a:lnTo>
                  <a:lnTo>
                    <a:pt x="79537" y="171086"/>
                  </a:lnTo>
                  <a:lnTo>
                    <a:pt x="63629" y="193811"/>
                  </a:lnTo>
                  <a:lnTo>
                    <a:pt x="52267" y="186994"/>
                  </a:lnTo>
                  <a:lnTo>
                    <a:pt x="27270" y="202901"/>
                  </a:lnTo>
                  <a:lnTo>
                    <a:pt x="15908" y="193811"/>
                  </a:lnTo>
                  <a:lnTo>
                    <a:pt x="20815" y="183451"/>
                  </a:lnTo>
                  <a:lnTo>
                    <a:pt x="15908" y="179525"/>
                  </a:lnTo>
                  <a:lnTo>
                    <a:pt x="35013" y="139190"/>
                  </a:lnTo>
                  <a:lnTo>
                    <a:pt x="31815" y="112002"/>
                  </a:lnTo>
                  <a:lnTo>
                    <a:pt x="0" y="100640"/>
                  </a:lnTo>
                  <a:lnTo>
                    <a:pt x="6623" y="88719"/>
                  </a:lnTo>
                  <a:lnTo>
                    <a:pt x="0" y="86354"/>
                  </a:lnTo>
                  <a:lnTo>
                    <a:pt x="11363" y="65902"/>
                  </a:lnTo>
                  <a:lnTo>
                    <a:pt x="43177" y="70447"/>
                  </a:lnTo>
                  <a:lnTo>
                    <a:pt x="59084" y="43177"/>
                  </a:lnTo>
                  <a:lnTo>
                    <a:pt x="70447"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 name="Freeform 469">
              <a:extLst>
                <a:ext uri="{FF2B5EF4-FFF2-40B4-BE49-F238E27FC236}">
                  <a16:creationId xmlns:a16="http://schemas.microsoft.com/office/drawing/2014/main" id="{3B65E640-5925-4069-90A8-8444F850D4BE}"/>
                </a:ext>
              </a:extLst>
            </p:cNvPr>
            <p:cNvSpPr>
              <a:spLocks/>
            </p:cNvSpPr>
            <p:nvPr/>
          </p:nvSpPr>
          <p:spPr bwMode="auto">
            <a:xfrm>
              <a:off x="6311982" y="2596686"/>
              <a:ext cx="305405" cy="160697"/>
            </a:xfrm>
            <a:custGeom>
              <a:avLst/>
              <a:gdLst>
                <a:gd name="connsiteX0" fmla="*/ 177253 w 407206"/>
                <a:gd name="connsiteY0" fmla="*/ 0 h 214263"/>
                <a:gd name="connsiteX1" fmla="*/ 224974 w 407206"/>
                <a:gd name="connsiteY1" fmla="*/ 22725 h 214263"/>
                <a:gd name="connsiteX2" fmla="*/ 240882 w 407206"/>
                <a:gd name="connsiteY2" fmla="*/ 15907 h 214263"/>
                <a:gd name="connsiteX3" fmla="*/ 299966 w 407206"/>
                <a:gd name="connsiteY3" fmla="*/ 22725 h 214263"/>
                <a:gd name="connsiteX4" fmla="*/ 359050 w 407206"/>
                <a:gd name="connsiteY4" fmla="*/ 27270 h 214263"/>
                <a:gd name="connsiteX5" fmla="*/ 377230 w 407206"/>
                <a:gd name="connsiteY5" fmla="*/ 43177 h 214263"/>
                <a:gd name="connsiteX6" fmla="*/ 397682 w 407206"/>
                <a:gd name="connsiteY6" fmla="*/ 49994 h 214263"/>
                <a:gd name="connsiteX7" fmla="*/ 393137 w 407206"/>
                <a:gd name="connsiteY7" fmla="*/ 59084 h 214263"/>
                <a:gd name="connsiteX8" fmla="*/ 392500 w 407206"/>
                <a:gd name="connsiteY8" fmla="*/ 59378 h 214263"/>
                <a:gd name="connsiteX9" fmla="*/ 407206 w 407206"/>
                <a:gd name="connsiteY9" fmla="*/ 64280 h 214263"/>
                <a:gd name="connsiteX10" fmla="*/ 402661 w 407206"/>
                <a:gd name="connsiteY10" fmla="*/ 73370 h 214263"/>
                <a:gd name="connsiteX11" fmla="*/ 343577 w 407206"/>
                <a:gd name="connsiteY11" fmla="*/ 100640 h 214263"/>
                <a:gd name="connsiteX12" fmla="*/ 332215 w 407206"/>
                <a:gd name="connsiteY12" fmla="*/ 123364 h 214263"/>
                <a:gd name="connsiteX13" fmla="*/ 284493 w 407206"/>
                <a:gd name="connsiteY13" fmla="*/ 127909 h 214263"/>
                <a:gd name="connsiteX14" fmla="*/ 273130 w 407206"/>
                <a:gd name="connsiteY14" fmla="*/ 155179 h 214263"/>
                <a:gd name="connsiteX15" fmla="*/ 229953 w 407206"/>
                <a:gd name="connsiteY15" fmla="*/ 150634 h 214263"/>
                <a:gd name="connsiteX16" fmla="*/ 207229 w 407206"/>
                <a:gd name="connsiteY16" fmla="*/ 159724 h 214263"/>
                <a:gd name="connsiteX17" fmla="*/ 170869 w 407206"/>
                <a:gd name="connsiteY17" fmla="*/ 182449 h 214263"/>
                <a:gd name="connsiteX18" fmla="*/ 175414 w 407206"/>
                <a:gd name="connsiteY18" fmla="*/ 191538 h 214263"/>
                <a:gd name="connsiteX19" fmla="*/ 166324 w 407206"/>
                <a:gd name="connsiteY19" fmla="*/ 202901 h 214263"/>
                <a:gd name="connsiteX20" fmla="*/ 95878 w 407206"/>
                <a:gd name="connsiteY20" fmla="*/ 214263 h 214263"/>
                <a:gd name="connsiteX21" fmla="*/ 48156 w 407206"/>
                <a:gd name="connsiteY21" fmla="*/ 198356 h 214263"/>
                <a:gd name="connsiteX22" fmla="*/ 9524 w 407206"/>
                <a:gd name="connsiteY22" fmla="*/ 198356 h 214263"/>
                <a:gd name="connsiteX23" fmla="*/ 11905 w 407206"/>
                <a:gd name="connsiteY23" fmla="*/ 184070 h 214263"/>
                <a:gd name="connsiteX24" fmla="*/ 0 w 407206"/>
                <a:gd name="connsiteY24" fmla="*/ 184070 h 214263"/>
                <a:gd name="connsiteX25" fmla="*/ 4545 w 407206"/>
                <a:gd name="connsiteY25" fmla="*/ 156800 h 214263"/>
                <a:gd name="connsiteX26" fmla="*/ 43177 w 407206"/>
                <a:gd name="connsiteY26" fmla="*/ 168163 h 214263"/>
                <a:gd name="connsiteX27" fmla="*/ 59084 w 407206"/>
                <a:gd name="connsiteY27" fmla="*/ 152255 h 214263"/>
                <a:gd name="connsiteX28" fmla="*/ 86354 w 407206"/>
                <a:gd name="connsiteY28" fmla="*/ 156800 h 214263"/>
                <a:gd name="connsiteX29" fmla="*/ 127705 w 407206"/>
                <a:gd name="connsiteY29" fmla="*/ 129233 h 214263"/>
                <a:gd name="connsiteX30" fmla="*/ 100423 w 407206"/>
                <a:gd name="connsiteY30" fmla="*/ 112002 h 214263"/>
                <a:gd name="connsiteX31" fmla="*/ 73153 w 407206"/>
                <a:gd name="connsiteY31" fmla="*/ 123364 h 214263"/>
                <a:gd name="connsiteX32" fmla="*/ 48156 w 407206"/>
                <a:gd name="connsiteY32" fmla="*/ 107457 h 214263"/>
                <a:gd name="connsiteX33" fmla="*/ 52972 w 407206"/>
                <a:gd name="connsiteY33" fmla="*/ 102297 h 214263"/>
                <a:gd name="connsiteX34" fmla="*/ 38632 w 407206"/>
                <a:gd name="connsiteY34" fmla="*/ 93171 h 214263"/>
                <a:gd name="connsiteX35" fmla="*/ 66525 w 407206"/>
                <a:gd name="connsiteY35" fmla="*/ 63286 h 214263"/>
                <a:gd name="connsiteX36" fmla="*/ 68624 w 407206"/>
                <a:gd name="connsiteY36" fmla="*/ 58563 h 214263"/>
                <a:gd name="connsiteX37" fmla="*/ 54539 w 407206"/>
                <a:gd name="connsiteY37" fmla="*/ 54539 h 214263"/>
                <a:gd name="connsiteX38" fmla="*/ 63629 w 407206"/>
                <a:gd name="connsiteY38" fmla="*/ 34087 h 214263"/>
                <a:gd name="connsiteX39" fmla="*/ 86354 w 407206"/>
                <a:gd name="connsiteY39" fmla="*/ 27270 h 214263"/>
                <a:gd name="connsiteX40" fmla="*/ 149983 w 407206"/>
                <a:gd name="connsiteY40" fmla="*/ 43177 h 214263"/>
                <a:gd name="connsiteX41" fmla="*/ 156800 w 407206"/>
                <a:gd name="connsiteY41"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7206" h="214263">
                  <a:moveTo>
                    <a:pt x="177253" y="0"/>
                  </a:moveTo>
                  <a:lnTo>
                    <a:pt x="224974" y="22725"/>
                  </a:lnTo>
                  <a:lnTo>
                    <a:pt x="240882" y="15907"/>
                  </a:lnTo>
                  <a:lnTo>
                    <a:pt x="299966" y="22725"/>
                  </a:lnTo>
                  <a:lnTo>
                    <a:pt x="359050" y="27270"/>
                  </a:lnTo>
                  <a:lnTo>
                    <a:pt x="377230" y="43177"/>
                  </a:lnTo>
                  <a:lnTo>
                    <a:pt x="397682" y="49994"/>
                  </a:lnTo>
                  <a:lnTo>
                    <a:pt x="393137" y="59084"/>
                  </a:lnTo>
                  <a:lnTo>
                    <a:pt x="392500" y="59378"/>
                  </a:lnTo>
                  <a:lnTo>
                    <a:pt x="407206" y="64280"/>
                  </a:lnTo>
                  <a:lnTo>
                    <a:pt x="402661" y="73370"/>
                  </a:lnTo>
                  <a:lnTo>
                    <a:pt x="343577" y="100640"/>
                  </a:lnTo>
                  <a:lnTo>
                    <a:pt x="332215" y="123364"/>
                  </a:lnTo>
                  <a:lnTo>
                    <a:pt x="284493" y="127909"/>
                  </a:lnTo>
                  <a:lnTo>
                    <a:pt x="273130" y="155179"/>
                  </a:lnTo>
                  <a:lnTo>
                    <a:pt x="229953" y="150634"/>
                  </a:lnTo>
                  <a:lnTo>
                    <a:pt x="207229" y="159724"/>
                  </a:lnTo>
                  <a:lnTo>
                    <a:pt x="170869" y="182449"/>
                  </a:lnTo>
                  <a:lnTo>
                    <a:pt x="175414" y="191538"/>
                  </a:lnTo>
                  <a:lnTo>
                    <a:pt x="166324" y="202901"/>
                  </a:lnTo>
                  <a:lnTo>
                    <a:pt x="95878" y="214263"/>
                  </a:lnTo>
                  <a:lnTo>
                    <a:pt x="48156" y="198356"/>
                  </a:lnTo>
                  <a:lnTo>
                    <a:pt x="9524" y="198356"/>
                  </a:lnTo>
                  <a:lnTo>
                    <a:pt x="11905" y="184070"/>
                  </a:lnTo>
                  <a:lnTo>
                    <a:pt x="0" y="184070"/>
                  </a:lnTo>
                  <a:lnTo>
                    <a:pt x="4545" y="156800"/>
                  </a:lnTo>
                  <a:lnTo>
                    <a:pt x="43177" y="168163"/>
                  </a:lnTo>
                  <a:lnTo>
                    <a:pt x="59084" y="152255"/>
                  </a:lnTo>
                  <a:lnTo>
                    <a:pt x="86354" y="156800"/>
                  </a:lnTo>
                  <a:lnTo>
                    <a:pt x="127705" y="129233"/>
                  </a:lnTo>
                  <a:lnTo>
                    <a:pt x="100423" y="112002"/>
                  </a:lnTo>
                  <a:lnTo>
                    <a:pt x="73153" y="123364"/>
                  </a:lnTo>
                  <a:lnTo>
                    <a:pt x="48156" y="107457"/>
                  </a:lnTo>
                  <a:lnTo>
                    <a:pt x="52972" y="102297"/>
                  </a:lnTo>
                  <a:lnTo>
                    <a:pt x="38632" y="93171"/>
                  </a:lnTo>
                  <a:lnTo>
                    <a:pt x="66525" y="63286"/>
                  </a:lnTo>
                  <a:lnTo>
                    <a:pt x="68624" y="58563"/>
                  </a:lnTo>
                  <a:lnTo>
                    <a:pt x="54539" y="54539"/>
                  </a:lnTo>
                  <a:lnTo>
                    <a:pt x="63629" y="34087"/>
                  </a:lnTo>
                  <a:lnTo>
                    <a:pt x="86354" y="27270"/>
                  </a:lnTo>
                  <a:lnTo>
                    <a:pt x="149983" y="43177"/>
                  </a:lnTo>
                  <a:lnTo>
                    <a:pt x="156800"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 name="Freeform 468">
              <a:extLst>
                <a:ext uri="{FF2B5EF4-FFF2-40B4-BE49-F238E27FC236}">
                  <a16:creationId xmlns:a16="http://schemas.microsoft.com/office/drawing/2014/main" id="{5077DDD4-0AF6-4002-B287-14E525E8CA73}"/>
                </a:ext>
              </a:extLst>
            </p:cNvPr>
            <p:cNvSpPr>
              <a:spLocks/>
            </p:cNvSpPr>
            <p:nvPr/>
          </p:nvSpPr>
          <p:spPr bwMode="auto">
            <a:xfrm>
              <a:off x="5940435" y="2514959"/>
              <a:ext cx="479248" cy="310355"/>
            </a:xfrm>
            <a:custGeom>
              <a:avLst/>
              <a:gdLst>
                <a:gd name="connsiteX0" fmla="*/ 102695 w 638997"/>
                <a:gd name="connsiteY0" fmla="*/ 0 h 413806"/>
                <a:gd name="connsiteX1" fmla="*/ 107240 w 638997"/>
                <a:gd name="connsiteY1" fmla="*/ 4545 h 413806"/>
                <a:gd name="connsiteX2" fmla="*/ 166324 w 638997"/>
                <a:gd name="connsiteY2" fmla="*/ 36360 h 413806"/>
                <a:gd name="connsiteX3" fmla="*/ 198139 w 638997"/>
                <a:gd name="connsiteY3" fmla="*/ 59084 h 413806"/>
                <a:gd name="connsiteX4" fmla="*/ 229953 w 638997"/>
                <a:gd name="connsiteY4" fmla="*/ 106806 h 413806"/>
                <a:gd name="connsiteX5" fmla="*/ 273130 w 638997"/>
                <a:gd name="connsiteY5" fmla="*/ 95444 h 413806"/>
                <a:gd name="connsiteX6" fmla="*/ 339032 w 638997"/>
                <a:gd name="connsiteY6" fmla="*/ 90899 h 413806"/>
                <a:gd name="connsiteX7" fmla="*/ 382209 w 638997"/>
                <a:gd name="connsiteY7" fmla="*/ 127258 h 413806"/>
                <a:gd name="connsiteX8" fmla="*/ 382209 w 638997"/>
                <a:gd name="connsiteY8" fmla="*/ 177253 h 413806"/>
                <a:gd name="connsiteX9" fmla="*/ 398116 w 638997"/>
                <a:gd name="connsiteY9" fmla="*/ 177253 h 413806"/>
                <a:gd name="connsiteX10" fmla="*/ 402661 w 638997"/>
                <a:gd name="connsiteY10" fmla="*/ 220429 h 413806"/>
                <a:gd name="connsiteX11" fmla="*/ 450383 w 638997"/>
                <a:gd name="connsiteY11" fmla="*/ 220429 h 413806"/>
                <a:gd name="connsiteX12" fmla="*/ 461745 w 638997"/>
                <a:gd name="connsiteY12" fmla="*/ 247699 h 413806"/>
                <a:gd name="connsiteX13" fmla="*/ 466104 w 638997"/>
                <a:gd name="connsiteY13" fmla="*/ 247699 h 413806"/>
                <a:gd name="connsiteX14" fmla="*/ 484035 w 638997"/>
                <a:gd name="connsiteY14" fmla="*/ 213829 h 413806"/>
                <a:gd name="connsiteX15" fmla="*/ 527212 w 638997"/>
                <a:gd name="connsiteY15" fmla="*/ 182015 h 413806"/>
                <a:gd name="connsiteX16" fmla="*/ 536736 w 638997"/>
                <a:gd name="connsiteY16" fmla="*/ 177253 h 413806"/>
                <a:gd name="connsiteX17" fmla="*/ 536736 w 638997"/>
                <a:gd name="connsiteY17" fmla="*/ 177253 h 413806"/>
                <a:gd name="connsiteX18" fmla="*/ 544525 w 638997"/>
                <a:gd name="connsiteY18" fmla="*/ 173358 h 413806"/>
                <a:gd name="connsiteX19" fmla="*/ 549937 w 638997"/>
                <a:gd name="connsiteY19" fmla="*/ 170652 h 413806"/>
                <a:gd name="connsiteX20" fmla="*/ 549937 w 638997"/>
                <a:gd name="connsiteY20" fmla="*/ 170652 h 413806"/>
                <a:gd name="connsiteX21" fmla="*/ 559461 w 638997"/>
                <a:gd name="connsiteY21" fmla="*/ 165890 h 413806"/>
                <a:gd name="connsiteX22" fmla="*/ 568551 w 638997"/>
                <a:gd name="connsiteY22" fmla="*/ 170435 h 413806"/>
                <a:gd name="connsiteX23" fmla="*/ 543553 w 638997"/>
                <a:gd name="connsiteY23" fmla="*/ 204522 h 413806"/>
                <a:gd name="connsiteX24" fmla="*/ 564006 w 638997"/>
                <a:gd name="connsiteY24" fmla="*/ 220429 h 413806"/>
                <a:gd name="connsiteX25" fmla="*/ 595820 w 638997"/>
                <a:gd name="connsiteY25" fmla="*/ 209067 h 413806"/>
                <a:gd name="connsiteX26" fmla="*/ 638997 w 638997"/>
                <a:gd name="connsiteY26" fmla="*/ 236337 h 413806"/>
                <a:gd name="connsiteX27" fmla="*/ 591275 w 638997"/>
                <a:gd name="connsiteY27" fmla="*/ 268151 h 413806"/>
                <a:gd name="connsiteX28" fmla="*/ 589370 w 638997"/>
                <a:gd name="connsiteY28" fmla="*/ 267834 h 413806"/>
                <a:gd name="connsiteX29" fmla="*/ 581751 w 638997"/>
                <a:gd name="connsiteY29" fmla="*/ 272913 h 413806"/>
                <a:gd name="connsiteX30" fmla="*/ 554482 w 638997"/>
                <a:gd name="connsiteY30" fmla="*/ 268368 h 413806"/>
                <a:gd name="connsiteX31" fmla="*/ 538574 w 638997"/>
                <a:gd name="connsiteY31" fmla="*/ 272913 h 413806"/>
                <a:gd name="connsiteX32" fmla="*/ 534029 w 638997"/>
                <a:gd name="connsiteY32" fmla="*/ 257006 h 413806"/>
                <a:gd name="connsiteX33" fmla="*/ 538574 w 638997"/>
                <a:gd name="connsiteY33" fmla="*/ 234281 h 413806"/>
                <a:gd name="connsiteX34" fmla="*/ 499403 w 638997"/>
                <a:gd name="connsiteY34" fmla="*/ 243608 h 413806"/>
                <a:gd name="connsiteX35" fmla="*/ 489014 w 638997"/>
                <a:gd name="connsiteY35" fmla="*/ 272696 h 413806"/>
                <a:gd name="connsiteX36" fmla="*/ 473107 w 638997"/>
                <a:gd name="connsiteY36" fmla="*/ 299966 h 413806"/>
                <a:gd name="connsiteX37" fmla="*/ 466880 w 638997"/>
                <a:gd name="connsiteY37" fmla="*/ 299076 h 413806"/>
                <a:gd name="connsiteX38" fmla="*/ 463583 w 638997"/>
                <a:gd name="connsiteY38" fmla="*/ 304728 h 413806"/>
                <a:gd name="connsiteX39" fmla="*/ 438141 w 638997"/>
                <a:gd name="connsiteY39" fmla="*/ 301093 h 413806"/>
                <a:gd name="connsiteX40" fmla="*/ 429930 w 638997"/>
                <a:gd name="connsiteY40" fmla="*/ 315873 h 413806"/>
                <a:gd name="connsiteX41" fmla="*/ 457200 w 638997"/>
                <a:gd name="connsiteY41" fmla="*/ 327235 h 413806"/>
                <a:gd name="connsiteX42" fmla="*/ 466290 w 638997"/>
                <a:gd name="connsiteY42" fmla="*/ 365867 h 413806"/>
                <a:gd name="connsiteX43" fmla="*/ 445838 w 638997"/>
                <a:gd name="connsiteY43" fmla="*/ 409044 h 413806"/>
                <a:gd name="connsiteX44" fmla="*/ 439767 w 638997"/>
                <a:gd name="connsiteY44" fmla="*/ 406515 h 413806"/>
                <a:gd name="connsiteX45" fmla="*/ 436314 w 638997"/>
                <a:gd name="connsiteY45" fmla="*/ 413806 h 413806"/>
                <a:gd name="connsiteX46" fmla="*/ 409044 w 638997"/>
                <a:gd name="connsiteY46" fmla="*/ 402444 h 413806"/>
                <a:gd name="connsiteX47" fmla="*/ 388592 w 638997"/>
                <a:gd name="connsiteY47" fmla="*/ 402444 h 413806"/>
                <a:gd name="connsiteX48" fmla="*/ 388592 w 638997"/>
                <a:gd name="connsiteY48" fmla="*/ 375174 h 413806"/>
                <a:gd name="connsiteX49" fmla="*/ 338598 w 638997"/>
                <a:gd name="connsiteY49" fmla="*/ 359267 h 413806"/>
                <a:gd name="connsiteX50" fmla="*/ 302238 w 638997"/>
                <a:gd name="connsiteY50" fmla="*/ 331997 h 413806"/>
                <a:gd name="connsiteX51" fmla="*/ 274969 w 638997"/>
                <a:gd name="connsiteY51" fmla="*/ 311545 h 413806"/>
                <a:gd name="connsiteX52" fmla="*/ 236337 w 638997"/>
                <a:gd name="connsiteY52" fmla="*/ 277458 h 413806"/>
                <a:gd name="connsiteX53" fmla="*/ 215884 w 638997"/>
                <a:gd name="connsiteY53" fmla="*/ 229736 h 413806"/>
                <a:gd name="connsiteX54" fmla="*/ 204522 w 638997"/>
                <a:gd name="connsiteY54" fmla="*/ 218374 h 413806"/>
                <a:gd name="connsiteX55" fmla="*/ 161345 w 638997"/>
                <a:gd name="connsiteY55" fmla="*/ 225191 h 413806"/>
                <a:gd name="connsiteX56" fmla="*/ 152255 w 638997"/>
                <a:gd name="connsiteY56" fmla="*/ 213829 h 413806"/>
                <a:gd name="connsiteX57" fmla="*/ 145438 w 638997"/>
                <a:gd name="connsiteY57" fmla="*/ 175197 h 413806"/>
                <a:gd name="connsiteX58" fmla="*/ 99794 w 638997"/>
                <a:gd name="connsiteY58" fmla="*/ 151288 h 413806"/>
                <a:gd name="connsiteX59" fmla="*/ 75426 w 638997"/>
                <a:gd name="connsiteY59" fmla="*/ 170435 h 413806"/>
                <a:gd name="connsiteX60" fmla="*/ 59298 w 638997"/>
                <a:gd name="connsiteY60" fmla="*/ 178499 h 413806"/>
                <a:gd name="connsiteX61" fmla="*/ 43611 w 638997"/>
                <a:gd name="connsiteY61" fmla="*/ 186342 h 413806"/>
                <a:gd name="connsiteX62" fmla="*/ 52701 w 638997"/>
                <a:gd name="connsiteY62" fmla="*/ 213612 h 413806"/>
                <a:gd name="connsiteX63" fmla="*/ 41590 w 638997"/>
                <a:gd name="connsiteY63" fmla="*/ 213612 h 413806"/>
                <a:gd name="connsiteX64" fmla="*/ 43177 w 638997"/>
                <a:gd name="connsiteY64" fmla="*/ 218374 h 413806"/>
                <a:gd name="connsiteX65" fmla="*/ 0 w 638997"/>
                <a:gd name="connsiteY65" fmla="*/ 218374 h 413806"/>
                <a:gd name="connsiteX66" fmla="*/ 0 w 638997"/>
                <a:gd name="connsiteY66" fmla="*/ 29759 h 413806"/>
                <a:gd name="connsiteX67" fmla="*/ 9524 w 638997"/>
                <a:gd name="connsiteY67" fmla="*/ 27204 h 413806"/>
                <a:gd name="connsiteX68" fmla="*/ 9524 w 638997"/>
                <a:gd name="connsiteY68" fmla="*/ 24997 h 41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8997" h="413806">
                  <a:moveTo>
                    <a:pt x="102695" y="0"/>
                  </a:moveTo>
                  <a:lnTo>
                    <a:pt x="107240" y="4545"/>
                  </a:lnTo>
                  <a:lnTo>
                    <a:pt x="166324" y="36360"/>
                  </a:lnTo>
                  <a:lnTo>
                    <a:pt x="198139" y="59084"/>
                  </a:lnTo>
                  <a:lnTo>
                    <a:pt x="229953" y="106806"/>
                  </a:lnTo>
                  <a:lnTo>
                    <a:pt x="273130" y="95444"/>
                  </a:lnTo>
                  <a:lnTo>
                    <a:pt x="339032" y="90899"/>
                  </a:lnTo>
                  <a:lnTo>
                    <a:pt x="382209" y="127258"/>
                  </a:lnTo>
                  <a:lnTo>
                    <a:pt x="382209" y="177253"/>
                  </a:lnTo>
                  <a:lnTo>
                    <a:pt x="398116" y="177253"/>
                  </a:lnTo>
                  <a:lnTo>
                    <a:pt x="402661" y="220429"/>
                  </a:lnTo>
                  <a:lnTo>
                    <a:pt x="450383" y="220429"/>
                  </a:lnTo>
                  <a:lnTo>
                    <a:pt x="461745" y="247699"/>
                  </a:lnTo>
                  <a:lnTo>
                    <a:pt x="466104" y="247699"/>
                  </a:lnTo>
                  <a:lnTo>
                    <a:pt x="484035" y="213829"/>
                  </a:lnTo>
                  <a:lnTo>
                    <a:pt x="527212" y="182015"/>
                  </a:lnTo>
                  <a:lnTo>
                    <a:pt x="536736" y="177253"/>
                  </a:lnTo>
                  <a:lnTo>
                    <a:pt x="536736" y="177253"/>
                  </a:lnTo>
                  <a:lnTo>
                    <a:pt x="544525" y="173358"/>
                  </a:lnTo>
                  <a:lnTo>
                    <a:pt x="549937" y="170652"/>
                  </a:lnTo>
                  <a:lnTo>
                    <a:pt x="549937" y="170652"/>
                  </a:lnTo>
                  <a:lnTo>
                    <a:pt x="559461" y="165890"/>
                  </a:lnTo>
                  <a:lnTo>
                    <a:pt x="568551" y="170435"/>
                  </a:lnTo>
                  <a:lnTo>
                    <a:pt x="543553" y="204522"/>
                  </a:lnTo>
                  <a:lnTo>
                    <a:pt x="564006" y="220429"/>
                  </a:lnTo>
                  <a:lnTo>
                    <a:pt x="595820" y="209067"/>
                  </a:lnTo>
                  <a:lnTo>
                    <a:pt x="638997" y="236337"/>
                  </a:lnTo>
                  <a:lnTo>
                    <a:pt x="591275" y="268151"/>
                  </a:lnTo>
                  <a:lnTo>
                    <a:pt x="589370" y="267834"/>
                  </a:lnTo>
                  <a:lnTo>
                    <a:pt x="581751" y="272913"/>
                  </a:lnTo>
                  <a:lnTo>
                    <a:pt x="554482" y="268368"/>
                  </a:lnTo>
                  <a:lnTo>
                    <a:pt x="538574" y="272913"/>
                  </a:lnTo>
                  <a:lnTo>
                    <a:pt x="534029" y="257006"/>
                  </a:lnTo>
                  <a:lnTo>
                    <a:pt x="538574" y="234281"/>
                  </a:lnTo>
                  <a:lnTo>
                    <a:pt x="499403" y="243608"/>
                  </a:lnTo>
                  <a:lnTo>
                    <a:pt x="489014" y="272696"/>
                  </a:lnTo>
                  <a:lnTo>
                    <a:pt x="473107" y="299966"/>
                  </a:lnTo>
                  <a:lnTo>
                    <a:pt x="466880" y="299076"/>
                  </a:lnTo>
                  <a:lnTo>
                    <a:pt x="463583" y="304728"/>
                  </a:lnTo>
                  <a:lnTo>
                    <a:pt x="438141" y="301093"/>
                  </a:lnTo>
                  <a:lnTo>
                    <a:pt x="429930" y="315873"/>
                  </a:lnTo>
                  <a:lnTo>
                    <a:pt x="457200" y="327235"/>
                  </a:lnTo>
                  <a:lnTo>
                    <a:pt x="466290" y="365867"/>
                  </a:lnTo>
                  <a:lnTo>
                    <a:pt x="445838" y="409044"/>
                  </a:lnTo>
                  <a:lnTo>
                    <a:pt x="439767" y="406515"/>
                  </a:lnTo>
                  <a:lnTo>
                    <a:pt x="436314" y="413806"/>
                  </a:lnTo>
                  <a:lnTo>
                    <a:pt x="409044" y="402444"/>
                  </a:lnTo>
                  <a:lnTo>
                    <a:pt x="388592" y="402444"/>
                  </a:lnTo>
                  <a:lnTo>
                    <a:pt x="388592" y="375174"/>
                  </a:lnTo>
                  <a:lnTo>
                    <a:pt x="338598" y="359267"/>
                  </a:lnTo>
                  <a:lnTo>
                    <a:pt x="302238" y="331997"/>
                  </a:lnTo>
                  <a:lnTo>
                    <a:pt x="274969" y="311545"/>
                  </a:lnTo>
                  <a:lnTo>
                    <a:pt x="236337" y="277458"/>
                  </a:lnTo>
                  <a:lnTo>
                    <a:pt x="215884" y="229736"/>
                  </a:lnTo>
                  <a:lnTo>
                    <a:pt x="204522" y="218374"/>
                  </a:lnTo>
                  <a:lnTo>
                    <a:pt x="161345" y="225191"/>
                  </a:lnTo>
                  <a:lnTo>
                    <a:pt x="152255" y="213829"/>
                  </a:lnTo>
                  <a:lnTo>
                    <a:pt x="145438" y="175197"/>
                  </a:lnTo>
                  <a:lnTo>
                    <a:pt x="99794" y="151288"/>
                  </a:lnTo>
                  <a:lnTo>
                    <a:pt x="75426" y="170435"/>
                  </a:lnTo>
                  <a:lnTo>
                    <a:pt x="59298" y="178499"/>
                  </a:lnTo>
                  <a:lnTo>
                    <a:pt x="43611" y="186342"/>
                  </a:lnTo>
                  <a:lnTo>
                    <a:pt x="52701" y="213612"/>
                  </a:lnTo>
                  <a:lnTo>
                    <a:pt x="41590" y="213612"/>
                  </a:lnTo>
                  <a:lnTo>
                    <a:pt x="43177" y="218374"/>
                  </a:lnTo>
                  <a:lnTo>
                    <a:pt x="0" y="218374"/>
                  </a:lnTo>
                  <a:lnTo>
                    <a:pt x="0" y="29759"/>
                  </a:lnTo>
                  <a:lnTo>
                    <a:pt x="9524" y="27204"/>
                  </a:lnTo>
                  <a:lnTo>
                    <a:pt x="9524" y="2499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7" name="Freeform 467">
              <a:extLst>
                <a:ext uri="{FF2B5EF4-FFF2-40B4-BE49-F238E27FC236}">
                  <a16:creationId xmlns:a16="http://schemas.microsoft.com/office/drawing/2014/main" id="{623C552B-9D74-4357-80CD-FE6186D8BA8A}"/>
                </a:ext>
              </a:extLst>
            </p:cNvPr>
            <p:cNvSpPr>
              <a:spLocks/>
            </p:cNvSpPr>
            <p:nvPr/>
          </p:nvSpPr>
          <p:spPr bwMode="auto">
            <a:xfrm>
              <a:off x="5674311" y="2085382"/>
              <a:ext cx="1137207" cy="620708"/>
            </a:xfrm>
            <a:custGeom>
              <a:avLst/>
              <a:gdLst>
                <a:gd name="connsiteX0" fmla="*/ 831722 w 1516276"/>
                <a:gd name="connsiteY0" fmla="*/ 0 h 827611"/>
                <a:gd name="connsiteX1" fmla="*/ 897623 w 1516276"/>
                <a:gd name="connsiteY1" fmla="*/ 15907 h 827611"/>
                <a:gd name="connsiteX2" fmla="*/ 898607 w 1516276"/>
                <a:gd name="connsiteY2" fmla="*/ 22795 h 827611"/>
                <a:gd name="connsiteX3" fmla="*/ 909528 w 1516276"/>
                <a:gd name="connsiteY3" fmla="*/ 25431 h 827611"/>
                <a:gd name="connsiteX4" fmla="*/ 916672 w 1516276"/>
                <a:gd name="connsiteY4" fmla="*/ 75436 h 827611"/>
                <a:gd name="connsiteX5" fmla="*/ 945345 w 1516276"/>
                <a:gd name="connsiteY5" fmla="*/ 63629 h 827611"/>
                <a:gd name="connsiteX6" fmla="*/ 993067 w 1516276"/>
                <a:gd name="connsiteY6" fmla="*/ 90899 h 827611"/>
                <a:gd name="connsiteX7" fmla="*/ 992653 w 1516276"/>
                <a:gd name="connsiteY7" fmla="*/ 93383 h 827611"/>
                <a:gd name="connsiteX8" fmla="*/ 1004972 w 1516276"/>
                <a:gd name="connsiteY8" fmla="*/ 100423 h 827611"/>
                <a:gd name="connsiteX9" fmla="*/ 1002014 w 1516276"/>
                <a:gd name="connsiteY9" fmla="*/ 118168 h 827611"/>
                <a:gd name="connsiteX10" fmla="*/ 1024881 w 1516276"/>
                <a:gd name="connsiteY10" fmla="*/ 118168 h 827611"/>
                <a:gd name="connsiteX11" fmla="*/ 1118052 w 1516276"/>
                <a:gd name="connsiteY11" fmla="*/ 59084 h 827611"/>
                <a:gd name="connsiteX12" fmla="*/ 1099873 w 1516276"/>
                <a:gd name="connsiteY12" fmla="*/ 79536 h 827611"/>
                <a:gd name="connsiteX13" fmla="*/ 1104860 w 1516276"/>
                <a:gd name="connsiteY13" fmla="*/ 84523 h 827611"/>
                <a:gd name="connsiteX14" fmla="*/ 1129957 w 1516276"/>
                <a:gd name="connsiteY14" fmla="*/ 68608 h 827611"/>
                <a:gd name="connsiteX15" fmla="*/ 1111777 w 1516276"/>
                <a:gd name="connsiteY15" fmla="*/ 89060 h 827611"/>
                <a:gd name="connsiteX16" fmla="*/ 1161772 w 1516276"/>
                <a:gd name="connsiteY16" fmla="*/ 139055 h 827611"/>
                <a:gd name="connsiteX17" fmla="*/ 1233337 w 1516276"/>
                <a:gd name="connsiteY17" fmla="*/ 274006 h 827611"/>
                <a:gd name="connsiteX18" fmla="*/ 1252127 w 1516276"/>
                <a:gd name="connsiteY18" fmla="*/ 247699 h 827611"/>
                <a:gd name="connsiteX19" fmla="*/ 1304394 w 1516276"/>
                <a:gd name="connsiteY19" fmla="*/ 279513 h 827611"/>
                <a:gd name="connsiteX20" fmla="*/ 1354388 w 1516276"/>
                <a:gd name="connsiteY20" fmla="*/ 263606 h 827611"/>
                <a:gd name="connsiteX21" fmla="*/ 1374841 w 1516276"/>
                <a:gd name="connsiteY21" fmla="*/ 272696 h 827611"/>
                <a:gd name="connsiteX22" fmla="*/ 1376974 w 1516276"/>
                <a:gd name="connsiteY22" fmla="*/ 277877 h 827611"/>
                <a:gd name="connsiteX23" fmla="*/ 1386746 w 1516276"/>
                <a:gd name="connsiteY23" fmla="*/ 282220 h 827611"/>
                <a:gd name="connsiteX24" fmla="*/ 1400385 w 1516276"/>
                <a:gd name="connsiteY24" fmla="*/ 315343 h 827611"/>
                <a:gd name="connsiteX25" fmla="*/ 1418017 w 1516276"/>
                <a:gd name="connsiteY25" fmla="*/ 322690 h 827611"/>
                <a:gd name="connsiteX26" fmla="*/ 1423269 w 1516276"/>
                <a:gd name="connsiteY26" fmla="*/ 329442 h 827611"/>
                <a:gd name="connsiteX27" fmla="*/ 1429922 w 1516276"/>
                <a:gd name="connsiteY27" fmla="*/ 332214 h 827611"/>
                <a:gd name="connsiteX28" fmla="*/ 1438112 w 1516276"/>
                <a:gd name="connsiteY28" fmla="*/ 342743 h 827611"/>
                <a:gd name="connsiteX29" fmla="*/ 1481646 w 1516276"/>
                <a:gd name="connsiteY29" fmla="*/ 338597 h 827611"/>
                <a:gd name="connsiteX30" fmla="*/ 1488774 w 1516276"/>
                <a:gd name="connsiteY30" fmla="*/ 348576 h 827611"/>
                <a:gd name="connsiteX31" fmla="*/ 1493551 w 1516276"/>
                <a:gd name="connsiteY31" fmla="*/ 348121 h 827611"/>
                <a:gd name="connsiteX32" fmla="*/ 1516276 w 1516276"/>
                <a:gd name="connsiteY32" fmla="*/ 379936 h 827611"/>
                <a:gd name="connsiteX33" fmla="*/ 1484461 w 1516276"/>
                <a:gd name="connsiteY33" fmla="*/ 418568 h 827611"/>
                <a:gd name="connsiteX34" fmla="*/ 1457192 w 1516276"/>
                <a:gd name="connsiteY34" fmla="*/ 423113 h 827611"/>
                <a:gd name="connsiteX35" fmla="*/ 1450375 w 1516276"/>
                <a:gd name="connsiteY35" fmla="*/ 477652 h 827611"/>
                <a:gd name="connsiteX36" fmla="*/ 1429922 w 1516276"/>
                <a:gd name="connsiteY36" fmla="*/ 502649 h 827611"/>
                <a:gd name="connsiteX37" fmla="*/ 1359476 w 1516276"/>
                <a:gd name="connsiteY37" fmla="*/ 482197 h 827611"/>
                <a:gd name="connsiteX38" fmla="*/ 1332206 w 1516276"/>
                <a:gd name="connsiteY38" fmla="*/ 579913 h 827611"/>
                <a:gd name="connsiteX39" fmla="*/ 1316299 w 1516276"/>
                <a:gd name="connsiteY39" fmla="*/ 589002 h 827611"/>
                <a:gd name="connsiteX40" fmla="*/ 1241308 w 1516276"/>
                <a:gd name="connsiteY40" fmla="*/ 611727 h 827611"/>
                <a:gd name="connsiteX41" fmla="*/ 1273122 w 1516276"/>
                <a:gd name="connsiteY41" fmla="*/ 698081 h 827611"/>
                <a:gd name="connsiteX42" fmla="*/ 1248125 w 1516276"/>
                <a:gd name="connsiteY42" fmla="*/ 713988 h 827611"/>
                <a:gd name="connsiteX43" fmla="*/ 1252670 w 1516276"/>
                <a:gd name="connsiteY43" fmla="*/ 741258 h 827611"/>
                <a:gd name="connsiteX44" fmla="*/ 1232218 w 1516276"/>
                <a:gd name="connsiteY44" fmla="*/ 734440 h 827611"/>
                <a:gd name="connsiteX45" fmla="*/ 1221961 w 1516276"/>
                <a:gd name="connsiteY45" fmla="*/ 725466 h 827611"/>
                <a:gd name="connsiteX46" fmla="*/ 1220313 w 1516276"/>
                <a:gd name="connsiteY46" fmla="*/ 724916 h 827611"/>
                <a:gd name="connsiteX47" fmla="*/ 1212919 w 1516276"/>
                <a:gd name="connsiteY47" fmla="*/ 718447 h 827611"/>
                <a:gd name="connsiteX48" fmla="*/ 1154954 w 1516276"/>
                <a:gd name="connsiteY48" fmla="*/ 713988 h 827611"/>
                <a:gd name="connsiteX49" fmla="*/ 1095870 w 1516276"/>
                <a:gd name="connsiteY49" fmla="*/ 707171 h 827611"/>
                <a:gd name="connsiteX50" fmla="*/ 1079963 w 1516276"/>
                <a:gd name="connsiteY50" fmla="*/ 713988 h 827611"/>
                <a:gd name="connsiteX51" fmla="*/ 1032241 w 1516276"/>
                <a:gd name="connsiteY51" fmla="*/ 691263 h 827611"/>
                <a:gd name="connsiteX52" fmla="*/ 1011789 w 1516276"/>
                <a:gd name="connsiteY52" fmla="*/ 702626 h 827611"/>
                <a:gd name="connsiteX53" fmla="*/ 1004972 w 1516276"/>
                <a:gd name="connsiteY53" fmla="*/ 734440 h 827611"/>
                <a:gd name="connsiteX54" fmla="*/ 941343 w 1516276"/>
                <a:gd name="connsiteY54" fmla="*/ 718533 h 827611"/>
                <a:gd name="connsiteX55" fmla="*/ 918618 w 1516276"/>
                <a:gd name="connsiteY55" fmla="*/ 725350 h 827611"/>
                <a:gd name="connsiteX56" fmla="*/ 909528 w 1516276"/>
                <a:gd name="connsiteY56" fmla="*/ 745802 h 827611"/>
                <a:gd name="connsiteX57" fmla="*/ 886804 w 1516276"/>
                <a:gd name="connsiteY57" fmla="*/ 757165 h 827611"/>
                <a:gd name="connsiteX58" fmla="*/ 843627 w 1516276"/>
                <a:gd name="connsiteY58" fmla="*/ 788979 h 827611"/>
                <a:gd name="connsiteX59" fmla="*/ 823175 w 1516276"/>
                <a:gd name="connsiteY59" fmla="*/ 827611 h 827611"/>
                <a:gd name="connsiteX60" fmla="*/ 811812 w 1516276"/>
                <a:gd name="connsiteY60" fmla="*/ 827611 h 827611"/>
                <a:gd name="connsiteX61" fmla="*/ 807844 w 1516276"/>
                <a:gd name="connsiteY61" fmla="*/ 818087 h 827611"/>
                <a:gd name="connsiteX62" fmla="*/ 799907 w 1516276"/>
                <a:gd name="connsiteY62" fmla="*/ 818087 h 827611"/>
                <a:gd name="connsiteX63" fmla="*/ 792513 w 1516276"/>
                <a:gd name="connsiteY63" fmla="*/ 800342 h 827611"/>
                <a:gd name="connsiteX64" fmla="*/ 752728 w 1516276"/>
                <a:gd name="connsiteY64" fmla="*/ 800342 h 827611"/>
                <a:gd name="connsiteX65" fmla="*/ 751726 w 1516276"/>
                <a:gd name="connsiteY65" fmla="*/ 790818 h 827611"/>
                <a:gd name="connsiteX66" fmla="*/ 740823 w 1516276"/>
                <a:gd name="connsiteY66" fmla="*/ 790818 h 827611"/>
                <a:gd name="connsiteX67" fmla="*/ 737281 w 1516276"/>
                <a:gd name="connsiteY67" fmla="*/ 757165 h 827611"/>
                <a:gd name="connsiteX68" fmla="*/ 732276 w 1516276"/>
                <a:gd name="connsiteY68" fmla="*/ 757165 h 827611"/>
                <a:gd name="connsiteX69" fmla="*/ 732276 w 1516276"/>
                <a:gd name="connsiteY69" fmla="*/ 747641 h 827611"/>
                <a:gd name="connsiteX70" fmla="*/ 720371 w 1516276"/>
                <a:gd name="connsiteY70" fmla="*/ 747641 h 827611"/>
                <a:gd name="connsiteX71" fmla="*/ 720371 w 1516276"/>
                <a:gd name="connsiteY71" fmla="*/ 697647 h 827611"/>
                <a:gd name="connsiteX72" fmla="*/ 688549 w 1516276"/>
                <a:gd name="connsiteY72" fmla="*/ 670849 h 827611"/>
                <a:gd name="connsiteX73" fmla="*/ 623198 w 1516276"/>
                <a:gd name="connsiteY73" fmla="*/ 675356 h 827611"/>
                <a:gd name="connsiteX74" fmla="*/ 580021 w 1516276"/>
                <a:gd name="connsiteY74" fmla="*/ 686718 h 827611"/>
                <a:gd name="connsiteX75" fmla="*/ 572843 w 1516276"/>
                <a:gd name="connsiteY75" fmla="*/ 675951 h 827611"/>
                <a:gd name="connsiteX76" fmla="*/ 568116 w 1516276"/>
                <a:gd name="connsiteY76" fmla="*/ 677194 h 827611"/>
                <a:gd name="connsiteX77" fmla="*/ 537601 w 1516276"/>
                <a:gd name="connsiteY77" fmla="*/ 631421 h 827611"/>
                <a:gd name="connsiteX78" fmla="*/ 516392 w 1516276"/>
                <a:gd name="connsiteY78" fmla="*/ 616272 h 827611"/>
                <a:gd name="connsiteX79" fmla="*/ 457308 w 1516276"/>
                <a:gd name="connsiteY79" fmla="*/ 584458 h 827611"/>
                <a:gd name="connsiteX80" fmla="*/ 452763 w 1516276"/>
                <a:gd name="connsiteY80" fmla="*/ 579913 h 827611"/>
                <a:gd name="connsiteX81" fmla="*/ 359592 w 1516276"/>
                <a:gd name="connsiteY81" fmla="*/ 604910 h 827611"/>
                <a:gd name="connsiteX82" fmla="*/ 359592 w 1516276"/>
                <a:gd name="connsiteY82" fmla="*/ 793524 h 827611"/>
                <a:gd name="connsiteX83" fmla="*/ 339140 w 1516276"/>
                <a:gd name="connsiteY83" fmla="*/ 793524 h 827611"/>
                <a:gd name="connsiteX84" fmla="*/ 333188 w 1516276"/>
                <a:gd name="connsiteY84" fmla="*/ 784000 h 827611"/>
                <a:gd name="connsiteX85" fmla="*/ 327235 w 1516276"/>
                <a:gd name="connsiteY85" fmla="*/ 784000 h 827611"/>
                <a:gd name="connsiteX86" fmla="*/ 308101 w 1516276"/>
                <a:gd name="connsiteY86" fmla="*/ 753385 h 827611"/>
                <a:gd name="connsiteX87" fmla="*/ 291418 w 1516276"/>
                <a:gd name="connsiteY87" fmla="*/ 745802 h 827611"/>
                <a:gd name="connsiteX88" fmla="*/ 248241 w 1516276"/>
                <a:gd name="connsiteY88" fmla="*/ 750347 h 827611"/>
                <a:gd name="connsiteX89" fmla="*/ 232334 w 1516276"/>
                <a:gd name="connsiteY89" fmla="*/ 766255 h 827611"/>
                <a:gd name="connsiteX90" fmla="*/ 232334 w 1516276"/>
                <a:gd name="connsiteY90" fmla="*/ 757165 h 827611"/>
                <a:gd name="connsiteX91" fmla="*/ 235419 w 1516276"/>
                <a:gd name="connsiteY91" fmla="*/ 741740 h 827611"/>
                <a:gd name="connsiteX92" fmla="*/ 220429 w 1516276"/>
                <a:gd name="connsiteY92" fmla="*/ 756731 h 827611"/>
                <a:gd name="connsiteX93" fmla="*/ 220429 w 1516276"/>
                <a:gd name="connsiteY93" fmla="*/ 747641 h 827611"/>
                <a:gd name="connsiteX94" fmla="*/ 224974 w 1516276"/>
                <a:gd name="connsiteY94" fmla="*/ 724916 h 827611"/>
                <a:gd name="connsiteX95" fmla="*/ 222070 w 1516276"/>
                <a:gd name="connsiteY95" fmla="*/ 714751 h 827611"/>
                <a:gd name="connsiteX96" fmla="*/ 189157 w 1516276"/>
                <a:gd name="connsiteY96" fmla="*/ 702626 h 827611"/>
                <a:gd name="connsiteX97" fmla="*/ 187205 w 1516276"/>
                <a:gd name="connsiteY97" fmla="*/ 696768 h 827611"/>
                <a:gd name="connsiteX98" fmla="*/ 177252 w 1516276"/>
                <a:gd name="connsiteY98" fmla="*/ 693102 h 827611"/>
                <a:gd name="connsiteX99" fmla="*/ 162774 w 1516276"/>
                <a:gd name="connsiteY99" fmla="*/ 649666 h 827611"/>
                <a:gd name="connsiteX100" fmla="*/ 150526 w 1516276"/>
                <a:gd name="connsiteY100" fmla="*/ 643542 h 827611"/>
                <a:gd name="connsiteX101" fmla="*/ 150526 w 1516276"/>
                <a:gd name="connsiteY101" fmla="*/ 639970 h 827611"/>
                <a:gd name="connsiteX102" fmla="*/ 138621 w 1516276"/>
                <a:gd name="connsiteY102" fmla="*/ 634018 h 827611"/>
                <a:gd name="connsiteX103" fmla="*/ 138621 w 1516276"/>
                <a:gd name="connsiteY103" fmla="*/ 618110 h 827611"/>
                <a:gd name="connsiteX104" fmla="*/ 177252 w 1516276"/>
                <a:gd name="connsiteY104" fmla="*/ 622655 h 827611"/>
                <a:gd name="connsiteX105" fmla="*/ 177252 w 1516276"/>
                <a:gd name="connsiteY105" fmla="*/ 586296 h 827611"/>
                <a:gd name="connsiteX106" fmla="*/ 209067 w 1516276"/>
                <a:gd name="connsiteY106" fmla="*/ 579478 h 827611"/>
                <a:gd name="connsiteX107" fmla="*/ 240881 w 1516276"/>
                <a:gd name="connsiteY107" fmla="*/ 586296 h 827611"/>
                <a:gd name="connsiteX108" fmla="*/ 245426 w 1516276"/>
                <a:gd name="connsiteY108" fmla="*/ 531757 h 827611"/>
                <a:gd name="connsiteX109" fmla="*/ 242242 w 1516276"/>
                <a:gd name="connsiteY109" fmla="*/ 509466 h 827611"/>
                <a:gd name="connsiteX110" fmla="*/ 214155 w 1516276"/>
                <a:gd name="connsiteY110" fmla="*/ 509466 h 827611"/>
                <a:gd name="connsiteX111" fmla="*/ 182340 w 1516276"/>
                <a:gd name="connsiteY111" fmla="*/ 498104 h 827611"/>
                <a:gd name="connsiteX112" fmla="*/ 139163 w 1516276"/>
                <a:gd name="connsiteY112" fmla="*/ 525373 h 827611"/>
                <a:gd name="connsiteX113" fmla="*/ 107349 w 1516276"/>
                <a:gd name="connsiteY113" fmla="*/ 536736 h 827611"/>
                <a:gd name="connsiteX114" fmla="*/ 86897 w 1516276"/>
                <a:gd name="connsiteY114" fmla="*/ 525373 h 827611"/>
                <a:gd name="connsiteX115" fmla="*/ 87341 w 1516276"/>
                <a:gd name="connsiteY115" fmla="*/ 522710 h 827611"/>
                <a:gd name="connsiteX116" fmla="*/ 74992 w 1516276"/>
                <a:gd name="connsiteY116" fmla="*/ 515849 h 827611"/>
                <a:gd name="connsiteX117" fmla="*/ 79536 w 1516276"/>
                <a:gd name="connsiteY117" fmla="*/ 488580 h 827611"/>
                <a:gd name="connsiteX118" fmla="*/ 64441 w 1516276"/>
                <a:gd name="connsiteY118" fmla="*/ 461744 h 827611"/>
                <a:gd name="connsiteX119" fmla="*/ 36902 w 1516276"/>
                <a:gd name="connsiteY119" fmla="*/ 461744 h 827611"/>
                <a:gd name="connsiteX120" fmla="*/ 29918 w 1516276"/>
                <a:gd name="connsiteY120" fmla="*/ 452220 h 827611"/>
                <a:gd name="connsiteX121" fmla="*/ 24997 w 1516276"/>
                <a:gd name="connsiteY121" fmla="*/ 452220 h 827611"/>
                <a:gd name="connsiteX122" fmla="*/ 0 w 1516276"/>
                <a:gd name="connsiteY122" fmla="*/ 418133 h 827611"/>
                <a:gd name="connsiteX123" fmla="*/ 20452 w 1516276"/>
                <a:gd name="connsiteY123" fmla="*/ 374957 h 827611"/>
                <a:gd name="connsiteX124" fmla="*/ 9090 w 1516276"/>
                <a:gd name="connsiteY124" fmla="*/ 365867 h 827611"/>
                <a:gd name="connsiteX125" fmla="*/ 36360 w 1516276"/>
                <a:gd name="connsiteY125" fmla="*/ 299965 h 827611"/>
                <a:gd name="connsiteX126" fmla="*/ 48178 w 1516276"/>
                <a:gd name="connsiteY126" fmla="*/ 309698 h 827611"/>
                <a:gd name="connsiteX127" fmla="*/ 48265 w 1516276"/>
                <a:gd name="connsiteY127" fmla="*/ 309489 h 827611"/>
                <a:gd name="connsiteX128" fmla="*/ 75024 w 1516276"/>
                <a:gd name="connsiteY128" fmla="*/ 331526 h 827611"/>
                <a:gd name="connsiteX129" fmla="*/ 79536 w 1516276"/>
                <a:gd name="connsiteY129" fmla="*/ 295420 h 827611"/>
                <a:gd name="connsiteX130" fmla="*/ 154528 w 1516276"/>
                <a:gd name="connsiteY130" fmla="*/ 231791 h 827611"/>
                <a:gd name="connsiteX131" fmla="*/ 213612 w 1516276"/>
                <a:gd name="connsiteY131" fmla="*/ 224974 h 827611"/>
                <a:gd name="connsiteX132" fmla="*/ 295421 w 1516276"/>
                <a:gd name="connsiteY132" fmla="*/ 268151 h 827611"/>
                <a:gd name="connsiteX133" fmla="*/ 338597 w 1516276"/>
                <a:gd name="connsiteY133" fmla="*/ 295420 h 827611"/>
                <a:gd name="connsiteX134" fmla="*/ 374957 w 1516276"/>
                <a:gd name="connsiteY134" fmla="*/ 268151 h 827611"/>
                <a:gd name="connsiteX135" fmla="*/ 434041 w 1516276"/>
                <a:gd name="connsiteY135" fmla="*/ 263606 h 827611"/>
                <a:gd name="connsiteX136" fmla="*/ 481763 w 1516276"/>
                <a:gd name="connsiteY136" fmla="*/ 295420 h 827611"/>
                <a:gd name="connsiteX137" fmla="*/ 493125 w 1516276"/>
                <a:gd name="connsiteY137" fmla="*/ 279513 h 827611"/>
                <a:gd name="connsiteX138" fmla="*/ 547664 w 1516276"/>
                <a:gd name="connsiteY138" fmla="*/ 284058 h 827611"/>
                <a:gd name="connsiteX139" fmla="*/ 551981 w 1516276"/>
                <a:gd name="connsiteY139" fmla="*/ 253835 h 827611"/>
                <a:gd name="connsiteX140" fmla="*/ 505030 w 1516276"/>
                <a:gd name="connsiteY140" fmla="*/ 223136 h 827611"/>
                <a:gd name="connsiteX141" fmla="*/ 506367 w 1516276"/>
                <a:gd name="connsiteY141" fmla="*/ 222270 h 827611"/>
                <a:gd name="connsiteX142" fmla="*/ 493125 w 1516276"/>
                <a:gd name="connsiteY142" fmla="*/ 213612 h 827611"/>
                <a:gd name="connsiteX143" fmla="*/ 531757 w 1516276"/>
                <a:gd name="connsiteY143" fmla="*/ 188615 h 827611"/>
                <a:gd name="connsiteX144" fmla="*/ 520394 w 1516276"/>
                <a:gd name="connsiteY144" fmla="*/ 165890 h 827611"/>
                <a:gd name="connsiteX145" fmla="*/ 559026 w 1516276"/>
                <a:gd name="connsiteY145" fmla="*/ 149983 h 827611"/>
                <a:gd name="connsiteX146" fmla="*/ 531757 w 1516276"/>
                <a:gd name="connsiteY146" fmla="*/ 111351 h 827611"/>
                <a:gd name="connsiteX147" fmla="*/ 547664 w 1516276"/>
                <a:gd name="connsiteY147" fmla="*/ 90899 h 827611"/>
                <a:gd name="connsiteX148" fmla="*/ 686284 w 1516276"/>
                <a:gd name="connsiteY148" fmla="*/ 70447 h 827611"/>
                <a:gd name="connsiteX149" fmla="*/ 702192 w 1516276"/>
                <a:gd name="connsiteY149" fmla="*/ 52267 h 827611"/>
                <a:gd name="connsiteX150" fmla="*/ 795363 w 1516276"/>
                <a:gd name="connsiteY150" fmla="*/ 27270 h 82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6276" h="827611">
                  <a:moveTo>
                    <a:pt x="831722" y="0"/>
                  </a:moveTo>
                  <a:lnTo>
                    <a:pt x="897623" y="15907"/>
                  </a:lnTo>
                  <a:lnTo>
                    <a:pt x="898607" y="22795"/>
                  </a:lnTo>
                  <a:lnTo>
                    <a:pt x="909528" y="25431"/>
                  </a:lnTo>
                  <a:lnTo>
                    <a:pt x="916672" y="75436"/>
                  </a:lnTo>
                  <a:lnTo>
                    <a:pt x="945345" y="63629"/>
                  </a:lnTo>
                  <a:lnTo>
                    <a:pt x="993067" y="90899"/>
                  </a:lnTo>
                  <a:lnTo>
                    <a:pt x="992653" y="93383"/>
                  </a:lnTo>
                  <a:lnTo>
                    <a:pt x="1004972" y="100423"/>
                  </a:lnTo>
                  <a:lnTo>
                    <a:pt x="1002014" y="118168"/>
                  </a:lnTo>
                  <a:lnTo>
                    <a:pt x="1024881" y="118168"/>
                  </a:lnTo>
                  <a:lnTo>
                    <a:pt x="1118052" y="59084"/>
                  </a:lnTo>
                  <a:lnTo>
                    <a:pt x="1099873" y="79536"/>
                  </a:lnTo>
                  <a:lnTo>
                    <a:pt x="1104860" y="84523"/>
                  </a:lnTo>
                  <a:lnTo>
                    <a:pt x="1129957" y="68608"/>
                  </a:lnTo>
                  <a:lnTo>
                    <a:pt x="1111777" y="89060"/>
                  </a:lnTo>
                  <a:lnTo>
                    <a:pt x="1161772" y="139055"/>
                  </a:lnTo>
                  <a:lnTo>
                    <a:pt x="1233337" y="274006"/>
                  </a:lnTo>
                  <a:lnTo>
                    <a:pt x="1252127" y="247699"/>
                  </a:lnTo>
                  <a:lnTo>
                    <a:pt x="1304394" y="279513"/>
                  </a:lnTo>
                  <a:lnTo>
                    <a:pt x="1354388" y="263606"/>
                  </a:lnTo>
                  <a:lnTo>
                    <a:pt x="1374841" y="272696"/>
                  </a:lnTo>
                  <a:lnTo>
                    <a:pt x="1376974" y="277877"/>
                  </a:lnTo>
                  <a:lnTo>
                    <a:pt x="1386746" y="282220"/>
                  </a:lnTo>
                  <a:lnTo>
                    <a:pt x="1400385" y="315343"/>
                  </a:lnTo>
                  <a:lnTo>
                    <a:pt x="1418017" y="322690"/>
                  </a:lnTo>
                  <a:lnTo>
                    <a:pt x="1423269" y="329442"/>
                  </a:lnTo>
                  <a:lnTo>
                    <a:pt x="1429922" y="332214"/>
                  </a:lnTo>
                  <a:lnTo>
                    <a:pt x="1438112" y="342743"/>
                  </a:lnTo>
                  <a:lnTo>
                    <a:pt x="1481646" y="338597"/>
                  </a:lnTo>
                  <a:lnTo>
                    <a:pt x="1488774" y="348576"/>
                  </a:lnTo>
                  <a:lnTo>
                    <a:pt x="1493551" y="348121"/>
                  </a:lnTo>
                  <a:lnTo>
                    <a:pt x="1516276" y="379936"/>
                  </a:lnTo>
                  <a:lnTo>
                    <a:pt x="1484461" y="418568"/>
                  </a:lnTo>
                  <a:lnTo>
                    <a:pt x="1457192" y="423113"/>
                  </a:lnTo>
                  <a:lnTo>
                    <a:pt x="1450375" y="477652"/>
                  </a:lnTo>
                  <a:lnTo>
                    <a:pt x="1429922" y="502649"/>
                  </a:lnTo>
                  <a:lnTo>
                    <a:pt x="1359476" y="482197"/>
                  </a:lnTo>
                  <a:lnTo>
                    <a:pt x="1332206" y="579913"/>
                  </a:lnTo>
                  <a:lnTo>
                    <a:pt x="1316299" y="589002"/>
                  </a:lnTo>
                  <a:lnTo>
                    <a:pt x="1241308" y="611727"/>
                  </a:lnTo>
                  <a:lnTo>
                    <a:pt x="1273122" y="698081"/>
                  </a:lnTo>
                  <a:lnTo>
                    <a:pt x="1248125" y="713988"/>
                  </a:lnTo>
                  <a:lnTo>
                    <a:pt x="1252670" y="741258"/>
                  </a:lnTo>
                  <a:lnTo>
                    <a:pt x="1232218" y="734440"/>
                  </a:lnTo>
                  <a:lnTo>
                    <a:pt x="1221961" y="725466"/>
                  </a:lnTo>
                  <a:lnTo>
                    <a:pt x="1220313" y="724916"/>
                  </a:lnTo>
                  <a:lnTo>
                    <a:pt x="1212919" y="718447"/>
                  </a:lnTo>
                  <a:lnTo>
                    <a:pt x="1154954" y="713988"/>
                  </a:lnTo>
                  <a:lnTo>
                    <a:pt x="1095870" y="707171"/>
                  </a:lnTo>
                  <a:lnTo>
                    <a:pt x="1079963" y="713988"/>
                  </a:lnTo>
                  <a:lnTo>
                    <a:pt x="1032241" y="691263"/>
                  </a:lnTo>
                  <a:lnTo>
                    <a:pt x="1011789" y="702626"/>
                  </a:lnTo>
                  <a:lnTo>
                    <a:pt x="1004972" y="734440"/>
                  </a:lnTo>
                  <a:lnTo>
                    <a:pt x="941343" y="718533"/>
                  </a:lnTo>
                  <a:lnTo>
                    <a:pt x="918618" y="725350"/>
                  </a:lnTo>
                  <a:lnTo>
                    <a:pt x="909528" y="745802"/>
                  </a:lnTo>
                  <a:lnTo>
                    <a:pt x="886804" y="757165"/>
                  </a:lnTo>
                  <a:lnTo>
                    <a:pt x="843627" y="788979"/>
                  </a:lnTo>
                  <a:lnTo>
                    <a:pt x="823175" y="827611"/>
                  </a:lnTo>
                  <a:lnTo>
                    <a:pt x="811812" y="827611"/>
                  </a:lnTo>
                  <a:lnTo>
                    <a:pt x="807844" y="818087"/>
                  </a:lnTo>
                  <a:lnTo>
                    <a:pt x="799907" y="818087"/>
                  </a:lnTo>
                  <a:lnTo>
                    <a:pt x="792513" y="800342"/>
                  </a:lnTo>
                  <a:lnTo>
                    <a:pt x="752728" y="800342"/>
                  </a:lnTo>
                  <a:lnTo>
                    <a:pt x="751726" y="790818"/>
                  </a:lnTo>
                  <a:lnTo>
                    <a:pt x="740823" y="790818"/>
                  </a:lnTo>
                  <a:lnTo>
                    <a:pt x="737281" y="757165"/>
                  </a:lnTo>
                  <a:lnTo>
                    <a:pt x="732276" y="757165"/>
                  </a:lnTo>
                  <a:lnTo>
                    <a:pt x="732276" y="747641"/>
                  </a:lnTo>
                  <a:lnTo>
                    <a:pt x="720371" y="747641"/>
                  </a:lnTo>
                  <a:lnTo>
                    <a:pt x="720371" y="697647"/>
                  </a:lnTo>
                  <a:lnTo>
                    <a:pt x="688549" y="670849"/>
                  </a:lnTo>
                  <a:lnTo>
                    <a:pt x="623198" y="675356"/>
                  </a:lnTo>
                  <a:lnTo>
                    <a:pt x="580021" y="686718"/>
                  </a:lnTo>
                  <a:lnTo>
                    <a:pt x="572843" y="675951"/>
                  </a:lnTo>
                  <a:lnTo>
                    <a:pt x="568116" y="677194"/>
                  </a:lnTo>
                  <a:lnTo>
                    <a:pt x="537601" y="631421"/>
                  </a:lnTo>
                  <a:lnTo>
                    <a:pt x="516392" y="616272"/>
                  </a:lnTo>
                  <a:lnTo>
                    <a:pt x="457308" y="584458"/>
                  </a:lnTo>
                  <a:lnTo>
                    <a:pt x="452763" y="579913"/>
                  </a:lnTo>
                  <a:lnTo>
                    <a:pt x="359592" y="604910"/>
                  </a:lnTo>
                  <a:lnTo>
                    <a:pt x="359592" y="793524"/>
                  </a:lnTo>
                  <a:lnTo>
                    <a:pt x="339140" y="793524"/>
                  </a:lnTo>
                  <a:lnTo>
                    <a:pt x="333188" y="784000"/>
                  </a:lnTo>
                  <a:lnTo>
                    <a:pt x="327235" y="784000"/>
                  </a:lnTo>
                  <a:lnTo>
                    <a:pt x="308101" y="753385"/>
                  </a:lnTo>
                  <a:lnTo>
                    <a:pt x="291418" y="745802"/>
                  </a:lnTo>
                  <a:lnTo>
                    <a:pt x="248241" y="750347"/>
                  </a:lnTo>
                  <a:lnTo>
                    <a:pt x="232334" y="766255"/>
                  </a:lnTo>
                  <a:lnTo>
                    <a:pt x="232334" y="757165"/>
                  </a:lnTo>
                  <a:lnTo>
                    <a:pt x="235419" y="741740"/>
                  </a:lnTo>
                  <a:lnTo>
                    <a:pt x="220429" y="756731"/>
                  </a:lnTo>
                  <a:lnTo>
                    <a:pt x="220429" y="747641"/>
                  </a:lnTo>
                  <a:lnTo>
                    <a:pt x="224974" y="724916"/>
                  </a:lnTo>
                  <a:lnTo>
                    <a:pt x="222070" y="714751"/>
                  </a:lnTo>
                  <a:lnTo>
                    <a:pt x="189157" y="702626"/>
                  </a:lnTo>
                  <a:lnTo>
                    <a:pt x="187205" y="696768"/>
                  </a:lnTo>
                  <a:lnTo>
                    <a:pt x="177252" y="693102"/>
                  </a:lnTo>
                  <a:lnTo>
                    <a:pt x="162774" y="649666"/>
                  </a:lnTo>
                  <a:lnTo>
                    <a:pt x="150526" y="643542"/>
                  </a:lnTo>
                  <a:lnTo>
                    <a:pt x="150526" y="639970"/>
                  </a:lnTo>
                  <a:lnTo>
                    <a:pt x="138621" y="634018"/>
                  </a:lnTo>
                  <a:lnTo>
                    <a:pt x="138621" y="618110"/>
                  </a:lnTo>
                  <a:lnTo>
                    <a:pt x="177252" y="622655"/>
                  </a:lnTo>
                  <a:lnTo>
                    <a:pt x="177252" y="586296"/>
                  </a:lnTo>
                  <a:lnTo>
                    <a:pt x="209067" y="579478"/>
                  </a:lnTo>
                  <a:lnTo>
                    <a:pt x="240881" y="586296"/>
                  </a:lnTo>
                  <a:lnTo>
                    <a:pt x="245426" y="531757"/>
                  </a:lnTo>
                  <a:lnTo>
                    <a:pt x="242242" y="509466"/>
                  </a:lnTo>
                  <a:lnTo>
                    <a:pt x="214155" y="509466"/>
                  </a:lnTo>
                  <a:lnTo>
                    <a:pt x="182340" y="498104"/>
                  </a:lnTo>
                  <a:lnTo>
                    <a:pt x="139163" y="525373"/>
                  </a:lnTo>
                  <a:lnTo>
                    <a:pt x="107349" y="536736"/>
                  </a:lnTo>
                  <a:lnTo>
                    <a:pt x="86897" y="525373"/>
                  </a:lnTo>
                  <a:lnTo>
                    <a:pt x="87341" y="522710"/>
                  </a:lnTo>
                  <a:lnTo>
                    <a:pt x="74992" y="515849"/>
                  </a:lnTo>
                  <a:lnTo>
                    <a:pt x="79536" y="488580"/>
                  </a:lnTo>
                  <a:lnTo>
                    <a:pt x="64441" y="461744"/>
                  </a:lnTo>
                  <a:lnTo>
                    <a:pt x="36902" y="461744"/>
                  </a:lnTo>
                  <a:lnTo>
                    <a:pt x="29918" y="452220"/>
                  </a:lnTo>
                  <a:lnTo>
                    <a:pt x="24997" y="452220"/>
                  </a:lnTo>
                  <a:lnTo>
                    <a:pt x="0" y="418133"/>
                  </a:lnTo>
                  <a:lnTo>
                    <a:pt x="20452" y="374957"/>
                  </a:lnTo>
                  <a:lnTo>
                    <a:pt x="9090" y="365867"/>
                  </a:lnTo>
                  <a:lnTo>
                    <a:pt x="36360" y="299965"/>
                  </a:lnTo>
                  <a:lnTo>
                    <a:pt x="48178" y="309698"/>
                  </a:lnTo>
                  <a:lnTo>
                    <a:pt x="48265" y="309489"/>
                  </a:lnTo>
                  <a:lnTo>
                    <a:pt x="75024" y="331526"/>
                  </a:lnTo>
                  <a:lnTo>
                    <a:pt x="79536" y="295420"/>
                  </a:lnTo>
                  <a:lnTo>
                    <a:pt x="154528" y="231791"/>
                  </a:lnTo>
                  <a:lnTo>
                    <a:pt x="213612" y="224974"/>
                  </a:lnTo>
                  <a:lnTo>
                    <a:pt x="295421" y="268151"/>
                  </a:lnTo>
                  <a:lnTo>
                    <a:pt x="338597" y="295420"/>
                  </a:lnTo>
                  <a:lnTo>
                    <a:pt x="374957" y="268151"/>
                  </a:lnTo>
                  <a:lnTo>
                    <a:pt x="434041" y="263606"/>
                  </a:lnTo>
                  <a:lnTo>
                    <a:pt x="481763" y="295420"/>
                  </a:lnTo>
                  <a:lnTo>
                    <a:pt x="493125" y="279513"/>
                  </a:lnTo>
                  <a:lnTo>
                    <a:pt x="547664" y="284058"/>
                  </a:lnTo>
                  <a:lnTo>
                    <a:pt x="551981" y="253835"/>
                  </a:lnTo>
                  <a:lnTo>
                    <a:pt x="505030" y="223136"/>
                  </a:lnTo>
                  <a:lnTo>
                    <a:pt x="506367" y="222270"/>
                  </a:lnTo>
                  <a:lnTo>
                    <a:pt x="493125" y="213612"/>
                  </a:lnTo>
                  <a:lnTo>
                    <a:pt x="531757" y="188615"/>
                  </a:lnTo>
                  <a:lnTo>
                    <a:pt x="520394" y="165890"/>
                  </a:lnTo>
                  <a:lnTo>
                    <a:pt x="559026" y="149983"/>
                  </a:lnTo>
                  <a:lnTo>
                    <a:pt x="531757" y="111351"/>
                  </a:lnTo>
                  <a:lnTo>
                    <a:pt x="547664" y="90899"/>
                  </a:lnTo>
                  <a:lnTo>
                    <a:pt x="686284" y="70447"/>
                  </a:lnTo>
                  <a:lnTo>
                    <a:pt x="702192" y="52267"/>
                  </a:lnTo>
                  <a:lnTo>
                    <a:pt x="795363" y="2727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8" name="Freeform 466">
              <a:extLst>
                <a:ext uri="{FF2B5EF4-FFF2-40B4-BE49-F238E27FC236}">
                  <a16:creationId xmlns:a16="http://schemas.microsoft.com/office/drawing/2014/main" id="{BA686FE9-4971-4C28-874B-726F62A57B95}"/>
                </a:ext>
              </a:extLst>
            </p:cNvPr>
            <p:cNvSpPr>
              <a:spLocks/>
            </p:cNvSpPr>
            <p:nvPr/>
          </p:nvSpPr>
          <p:spPr bwMode="auto">
            <a:xfrm>
              <a:off x="6816469" y="2238609"/>
              <a:ext cx="888209" cy="431770"/>
            </a:xfrm>
            <a:custGeom>
              <a:avLst/>
              <a:gdLst>
                <a:gd name="connsiteX0" fmla="*/ 406771 w 1184279"/>
                <a:gd name="connsiteY0" fmla="*/ 0 h 575693"/>
                <a:gd name="connsiteX1" fmla="*/ 449948 w 1184279"/>
                <a:gd name="connsiteY1" fmla="*/ 27270 h 575693"/>
                <a:gd name="connsiteX2" fmla="*/ 481762 w 1184279"/>
                <a:gd name="connsiteY2" fmla="*/ 31815 h 575693"/>
                <a:gd name="connsiteX3" fmla="*/ 524939 w 1184279"/>
                <a:gd name="connsiteY3" fmla="*/ 47722 h 575693"/>
                <a:gd name="connsiteX4" fmla="*/ 527292 w 1184279"/>
                <a:gd name="connsiteY4" fmla="*/ 62624 h 575693"/>
                <a:gd name="connsiteX5" fmla="*/ 532082 w 1184279"/>
                <a:gd name="connsiteY5" fmla="*/ 64389 h 575693"/>
                <a:gd name="connsiteX6" fmla="*/ 536600 w 1184279"/>
                <a:gd name="connsiteY6" fmla="*/ 93005 h 575693"/>
                <a:gd name="connsiteX7" fmla="*/ 584023 w 1184279"/>
                <a:gd name="connsiteY7" fmla="*/ 113623 h 575693"/>
                <a:gd name="connsiteX8" fmla="*/ 622655 w 1184279"/>
                <a:gd name="connsiteY8" fmla="*/ 102261 h 575693"/>
                <a:gd name="connsiteX9" fmla="*/ 665832 w 1184279"/>
                <a:gd name="connsiteY9" fmla="*/ 97716 h 575693"/>
                <a:gd name="connsiteX10" fmla="*/ 702191 w 1184279"/>
                <a:gd name="connsiteY10" fmla="*/ 102261 h 575693"/>
                <a:gd name="connsiteX11" fmla="*/ 740823 w 1184279"/>
                <a:gd name="connsiteY11" fmla="*/ 129531 h 575693"/>
                <a:gd name="connsiteX12" fmla="*/ 761275 w 1184279"/>
                <a:gd name="connsiteY12" fmla="*/ 161345 h 575693"/>
                <a:gd name="connsiteX13" fmla="*/ 795362 w 1184279"/>
                <a:gd name="connsiteY13" fmla="*/ 161345 h 575693"/>
                <a:gd name="connsiteX14" fmla="*/ 843084 w 1184279"/>
                <a:gd name="connsiteY14" fmla="*/ 165890 h 575693"/>
                <a:gd name="connsiteX15" fmla="*/ 874898 w 1184279"/>
                <a:gd name="connsiteY15" fmla="*/ 156800 h 575693"/>
                <a:gd name="connsiteX16" fmla="*/ 922620 w 1184279"/>
                <a:gd name="connsiteY16" fmla="*/ 145438 h 575693"/>
                <a:gd name="connsiteX17" fmla="*/ 977159 w 1184279"/>
                <a:gd name="connsiteY17" fmla="*/ 106806 h 575693"/>
                <a:gd name="connsiteX18" fmla="*/ 1004429 w 1184279"/>
                <a:gd name="connsiteY18" fmla="*/ 113623 h 575693"/>
                <a:gd name="connsiteX19" fmla="*/ 1020336 w 1184279"/>
                <a:gd name="connsiteY19" fmla="*/ 129531 h 575693"/>
                <a:gd name="connsiteX20" fmla="*/ 1063513 w 1184279"/>
                <a:gd name="connsiteY20" fmla="*/ 122713 h 575693"/>
                <a:gd name="connsiteX21" fmla="*/ 1056552 w 1184279"/>
                <a:gd name="connsiteY21" fmla="*/ 141607 h 575693"/>
                <a:gd name="connsiteX22" fmla="*/ 1070656 w 1184279"/>
                <a:gd name="connsiteY22" fmla="*/ 139380 h 575693"/>
                <a:gd name="connsiteX23" fmla="*/ 1054749 w 1184279"/>
                <a:gd name="connsiteY23" fmla="*/ 182557 h 575693"/>
                <a:gd name="connsiteX24" fmla="*/ 1027479 w 1184279"/>
                <a:gd name="connsiteY24" fmla="*/ 237096 h 575693"/>
                <a:gd name="connsiteX25" fmla="*/ 1031859 w 1184279"/>
                <a:gd name="connsiteY25" fmla="*/ 247609 h 575693"/>
                <a:gd name="connsiteX26" fmla="*/ 1052151 w 1184279"/>
                <a:gd name="connsiteY26" fmla="*/ 236336 h 575693"/>
                <a:gd name="connsiteX27" fmla="*/ 1083965 w 1184279"/>
                <a:gd name="connsiteY27" fmla="*/ 247699 h 575693"/>
                <a:gd name="connsiteX28" fmla="*/ 1118052 w 1184279"/>
                <a:gd name="connsiteY28" fmla="*/ 224974 h 575693"/>
                <a:gd name="connsiteX29" fmla="*/ 1143049 w 1184279"/>
                <a:gd name="connsiteY29" fmla="*/ 243154 h 575693"/>
                <a:gd name="connsiteX30" fmla="*/ 1177136 w 1184279"/>
                <a:gd name="connsiteY30" fmla="*/ 279513 h 575693"/>
                <a:gd name="connsiteX31" fmla="*/ 1177136 w 1184279"/>
                <a:gd name="connsiteY31" fmla="*/ 288561 h 575693"/>
                <a:gd name="connsiteX32" fmla="*/ 1184279 w 1184279"/>
                <a:gd name="connsiteY32" fmla="*/ 296180 h 575693"/>
                <a:gd name="connsiteX33" fmla="*/ 1184279 w 1184279"/>
                <a:gd name="connsiteY33" fmla="*/ 318905 h 575693"/>
                <a:gd name="connsiteX34" fmla="*/ 1150192 w 1184279"/>
                <a:gd name="connsiteY34" fmla="*/ 312087 h 575693"/>
                <a:gd name="connsiteX35" fmla="*/ 1097925 w 1184279"/>
                <a:gd name="connsiteY35" fmla="*/ 318905 h 575693"/>
                <a:gd name="connsiteX36" fmla="*/ 1070656 w 1184279"/>
                <a:gd name="connsiteY36" fmla="*/ 334812 h 575693"/>
                <a:gd name="connsiteX37" fmla="*/ 1047931 w 1184279"/>
                <a:gd name="connsiteY37" fmla="*/ 371171 h 575693"/>
                <a:gd name="connsiteX38" fmla="*/ 988847 w 1184279"/>
                <a:gd name="connsiteY38" fmla="*/ 387079 h 575693"/>
                <a:gd name="connsiteX39" fmla="*/ 952488 w 1184279"/>
                <a:gd name="connsiteY39" fmla="*/ 414348 h 575693"/>
                <a:gd name="connsiteX40" fmla="*/ 913856 w 1184279"/>
                <a:gd name="connsiteY40" fmla="*/ 402986 h 575693"/>
                <a:gd name="connsiteX41" fmla="*/ 893404 w 1184279"/>
                <a:gd name="connsiteY41" fmla="*/ 398441 h 575693"/>
                <a:gd name="connsiteX42" fmla="*/ 879238 w 1184279"/>
                <a:gd name="connsiteY42" fmla="*/ 432844 h 575693"/>
                <a:gd name="connsiteX43" fmla="*/ 881716 w 1184279"/>
                <a:gd name="connsiteY43" fmla="*/ 436313 h 575693"/>
                <a:gd name="connsiteX44" fmla="*/ 884891 w 1184279"/>
                <a:gd name="connsiteY44" fmla="*/ 447425 h 575693"/>
                <a:gd name="connsiteX45" fmla="*/ 888859 w 1184279"/>
                <a:gd name="connsiteY45" fmla="*/ 452980 h 575693"/>
                <a:gd name="connsiteX46" fmla="*/ 893404 w 1184279"/>
                <a:gd name="connsiteY46" fmla="*/ 468887 h 575693"/>
                <a:gd name="connsiteX47" fmla="*/ 866134 w 1184279"/>
                <a:gd name="connsiteY47" fmla="*/ 489340 h 575693"/>
                <a:gd name="connsiteX48" fmla="*/ 838865 w 1184279"/>
                <a:gd name="connsiteY48" fmla="*/ 512064 h 575693"/>
                <a:gd name="connsiteX49" fmla="*/ 795688 w 1184279"/>
                <a:gd name="connsiteY49" fmla="*/ 532516 h 575693"/>
                <a:gd name="connsiteX50" fmla="*/ 743421 w 1184279"/>
                <a:gd name="connsiteY50" fmla="*/ 532516 h 575693"/>
                <a:gd name="connsiteX51" fmla="*/ 684337 w 1184279"/>
                <a:gd name="connsiteY51" fmla="*/ 548424 h 575693"/>
                <a:gd name="connsiteX52" fmla="*/ 641160 w 1184279"/>
                <a:gd name="connsiteY52" fmla="*/ 575693 h 575693"/>
                <a:gd name="connsiteX53" fmla="*/ 625253 w 1184279"/>
                <a:gd name="connsiteY53" fmla="*/ 559786 h 575693"/>
                <a:gd name="connsiteX54" fmla="*/ 582076 w 1184279"/>
                <a:gd name="connsiteY54" fmla="*/ 559786 h 575693"/>
                <a:gd name="connsiteX55" fmla="*/ 527537 w 1184279"/>
                <a:gd name="connsiteY55" fmla="*/ 532516 h 575693"/>
                <a:gd name="connsiteX56" fmla="*/ 488905 w 1184279"/>
                <a:gd name="connsiteY56" fmla="*/ 523426 h 575693"/>
                <a:gd name="connsiteX57" fmla="*/ 441183 w 1184279"/>
                <a:gd name="connsiteY57" fmla="*/ 532516 h 575693"/>
                <a:gd name="connsiteX58" fmla="*/ 361647 w 1184279"/>
                <a:gd name="connsiteY58" fmla="*/ 523426 h 575693"/>
                <a:gd name="connsiteX59" fmla="*/ 323015 w 1184279"/>
                <a:gd name="connsiteY59" fmla="*/ 523426 h 575693"/>
                <a:gd name="connsiteX60" fmla="*/ 302563 w 1184279"/>
                <a:gd name="connsiteY60" fmla="*/ 489340 h 575693"/>
                <a:gd name="connsiteX61" fmla="*/ 298018 w 1184279"/>
                <a:gd name="connsiteY61" fmla="*/ 477002 h 575693"/>
                <a:gd name="connsiteX62" fmla="*/ 295420 w 1184279"/>
                <a:gd name="connsiteY62" fmla="*/ 472673 h 575693"/>
                <a:gd name="connsiteX63" fmla="*/ 285574 w 1184279"/>
                <a:gd name="connsiteY63" fmla="*/ 445946 h 575693"/>
                <a:gd name="connsiteX64" fmla="*/ 263931 w 1184279"/>
                <a:gd name="connsiteY64" fmla="*/ 441618 h 575693"/>
                <a:gd name="connsiteX65" fmla="*/ 216210 w 1184279"/>
                <a:gd name="connsiteY65" fmla="*/ 409803 h 575693"/>
                <a:gd name="connsiteX66" fmla="*/ 168488 w 1184279"/>
                <a:gd name="connsiteY66" fmla="*/ 398441 h 575693"/>
                <a:gd name="connsiteX67" fmla="*/ 125311 w 1184279"/>
                <a:gd name="connsiteY67" fmla="*/ 393896 h 575693"/>
                <a:gd name="connsiteX68" fmla="*/ 113949 w 1184279"/>
                <a:gd name="connsiteY68" fmla="*/ 371171 h 575693"/>
                <a:gd name="connsiteX69" fmla="*/ 114262 w 1184279"/>
                <a:gd name="connsiteY69" fmla="*/ 369417 h 575693"/>
                <a:gd name="connsiteX70" fmla="*/ 106806 w 1184279"/>
                <a:gd name="connsiteY70" fmla="*/ 354504 h 575693"/>
                <a:gd name="connsiteX71" fmla="*/ 117422 w 1184279"/>
                <a:gd name="connsiteY71" fmla="*/ 295052 h 575693"/>
                <a:gd name="connsiteX72" fmla="*/ 98042 w 1184279"/>
                <a:gd name="connsiteY72" fmla="*/ 264366 h 575693"/>
                <a:gd name="connsiteX73" fmla="*/ 50320 w 1184279"/>
                <a:gd name="connsiteY73" fmla="*/ 241641 h 575693"/>
                <a:gd name="connsiteX74" fmla="*/ 16233 w 1184279"/>
                <a:gd name="connsiteY74" fmla="*/ 216644 h 575693"/>
                <a:gd name="connsiteX75" fmla="*/ 12983 w 1184279"/>
                <a:gd name="connsiteY75" fmla="*/ 202832 h 575693"/>
                <a:gd name="connsiteX76" fmla="*/ 9090 w 1184279"/>
                <a:gd name="connsiteY76" fmla="*/ 199977 h 575693"/>
                <a:gd name="connsiteX77" fmla="*/ 0 w 1184279"/>
                <a:gd name="connsiteY77" fmla="*/ 161345 h 575693"/>
                <a:gd name="connsiteX78" fmla="*/ 43177 w 1184279"/>
                <a:gd name="connsiteY78" fmla="*/ 149983 h 575693"/>
                <a:gd name="connsiteX79" fmla="*/ 106806 w 1184279"/>
                <a:gd name="connsiteY79" fmla="*/ 102261 h 575693"/>
                <a:gd name="connsiteX80" fmla="*/ 165890 w 1184279"/>
                <a:gd name="connsiteY80" fmla="*/ 74991 h 575693"/>
                <a:gd name="connsiteX81" fmla="*/ 197704 w 1184279"/>
                <a:gd name="connsiteY81" fmla="*/ 90899 h 575693"/>
                <a:gd name="connsiteX82" fmla="*/ 236336 w 1184279"/>
                <a:gd name="connsiteY82" fmla="*/ 90899 h 575693"/>
                <a:gd name="connsiteX83" fmla="*/ 263606 w 1184279"/>
                <a:gd name="connsiteY83" fmla="*/ 118168 h 575693"/>
                <a:gd name="connsiteX84" fmla="*/ 295420 w 1184279"/>
                <a:gd name="connsiteY84" fmla="*/ 118168 h 575693"/>
                <a:gd name="connsiteX85" fmla="*/ 347687 w 1184279"/>
                <a:gd name="connsiteY85" fmla="*/ 134075 h 575693"/>
                <a:gd name="connsiteX86" fmla="*/ 385878 w 1184279"/>
                <a:gd name="connsiteY86" fmla="*/ 98131 h 575693"/>
                <a:gd name="connsiteX87" fmla="*/ 377555 w 1184279"/>
                <a:gd name="connsiteY87" fmla="*/ 80296 h 575693"/>
                <a:gd name="connsiteX88" fmla="*/ 377904 w 1184279"/>
                <a:gd name="connsiteY88" fmla="*/ 79685 h 575693"/>
                <a:gd name="connsiteX89" fmla="*/ 370412 w 1184279"/>
                <a:gd name="connsiteY89" fmla="*/ 63629 h 57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84279" h="575693">
                  <a:moveTo>
                    <a:pt x="406771" y="0"/>
                  </a:moveTo>
                  <a:lnTo>
                    <a:pt x="449948" y="27270"/>
                  </a:lnTo>
                  <a:lnTo>
                    <a:pt x="481762" y="31815"/>
                  </a:lnTo>
                  <a:lnTo>
                    <a:pt x="524939" y="47722"/>
                  </a:lnTo>
                  <a:lnTo>
                    <a:pt x="527292" y="62624"/>
                  </a:lnTo>
                  <a:lnTo>
                    <a:pt x="532082" y="64389"/>
                  </a:lnTo>
                  <a:lnTo>
                    <a:pt x="536600" y="93005"/>
                  </a:lnTo>
                  <a:lnTo>
                    <a:pt x="584023" y="113623"/>
                  </a:lnTo>
                  <a:lnTo>
                    <a:pt x="622655" y="102261"/>
                  </a:lnTo>
                  <a:lnTo>
                    <a:pt x="665832" y="97716"/>
                  </a:lnTo>
                  <a:lnTo>
                    <a:pt x="702191" y="102261"/>
                  </a:lnTo>
                  <a:lnTo>
                    <a:pt x="740823" y="129531"/>
                  </a:lnTo>
                  <a:lnTo>
                    <a:pt x="761275" y="161345"/>
                  </a:lnTo>
                  <a:lnTo>
                    <a:pt x="795362" y="161345"/>
                  </a:lnTo>
                  <a:lnTo>
                    <a:pt x="843084" y="165890"/>
                  </a:lnTo>
                  <a:lnTo>
                    <a:pt x="874898" y="156800"/>
                  </a:lnTo>
                  <a:lnTo>
                    <a:pt x="922620" y="145438"/>
                  </a:lnTo>
                  <a:lnTo>
                    <a:pt x="977159" y="106806"/>
                  </a:lnTo>
                  <a:lnTo>
                    <a:pt x="1004429" y="113623"/>
                  </a:lnTo>
                  <a:lnTo>
                    <a:pt x="1020336" y="129531"/>
                  </a:lnTo>
                  <a:lnTo>
                    <a:pt x="1063513" y="122713"/>
                  </a:lnTo>
                  <a:lnTo>
                    <a:pt x="1056552" y="141607"/>
                  </a:lnTo>
                  <a:lnTo>
                    <a:pt x="1070656" y="139380"/>
                  </a:lnTo>
                  <a:lnTo>
                    <a:pt x="1054749" y="182557"/>
                  </a:lnTo>
                  <a:lnTo>
                    <a:pt x="1027479" y="237096"/>
                  </a:lnTo>
                  <a:lnTo>
                    <a:pt x="1031859" y="247609"/>
                  </a:lnTo>
                  <a:lnTo>
                    <a:pt x="1052151" y="236336"/>
                  </a:lnTo>
                  <a:lnTo>
                    <a:pt x="1083965" y="247699"/>
                  </a:lnTo>
                  <a:lnTo>
                    <a:pt x="1118052" y="224974"/>
                  </a:lnTo>
                  <a:lnTo>
                    <a:pt x="1143049" y="243154"/>
                  </a:lnTo>
                  <a:lnTo>
                    <a:pt x="1177136" y="279513"/>
                  </a:lnTo>
                  <a:lnTo>
                    <a:pt x="1177136" y="288561"/>
                  </a:lnTo>
                  <a:lnTo>
                    <a:pt x="1184279" y="296180"/>
                  </a:lnTo>
                  <a:lnTo>
                    <a:pt x="1184279" y="318905"/>
                  </a:lnTo>
                  <a:lnTo>
                    <a:pt x="1150192" y="312087"/>
                  </a:lnTo>
                  <a:lnTo>
                    <a:pt x="1097925" y="318905"/>
                  </a:lnTo>
                  <a:lnTo>
                    <a:pt x="1070656" y="334812"/>
                  </a:lnTo>
                  <a:lnTo>
                    <a:pt x="1047931" y="371171"/>
                  </a:lnTo>
                  <a:lnTo>
                    <a:pt x="988847" y="387079"/>
                  </a:lnTo>
                  <a:lnTo>
                    <a:pt x="952488" y="414348"/>
                  </a:lnTo>
                  <a:lnTo>
                    <a:pt x="913856" y="402986"/>
                  </a:lnTo>
                  <a:lnTo>
                    <a:pt x="893404" y="398441"/>
                  </a:lnTo>
                  <a:lnTo>
                    <a:pt x="879238" y="432844"/>
                  </a:lnTo>
                  <a:lnTo>
                    <a:pt x="881716" y="436313"/>
                  </a:lnTo>
                  <a:lnTo>
                    <a:pt x="884891" y="447425"/>
                  </a:lnTo>
                  <a:lnTo>
                    <a:pt x="888859" y="452980"/>
                  </a:lnTo>
                  <a:lnTo>
                    <a:pt x="893404" y="468887"/>
                  </a:lnTo>
                  <a:lnTo>
                    <a:pt x="866134" y="489340"/>
                  </a:lnTo>
                  <a:lnTo>
                    <a:pt x="838865" y="512064"/>
                  </a:lnTo>
                  <a:lnTo>
                    <a:pt x="795688" y="532516"/>
                  </a:lnTo>
                  <a:lnTo>
                    <a:pt x="743421" y="532516"/>
                  </a:lnTo>
                  <a:lnTo>
                    <a:pt x="684337" y="548424"/>
                  </a:lnTo>
                  <a:lnTo>
                    <a:pt x="641160" y="575693"/>
                  </a:lnTo>
                  <a:lnTo>
                    <a:pt x="625253" y="559786"/>
                  </a:lnTo>
                  <a:lnTo>
                    <a:pt x="582076" y="559786"/>
                  </a:lnTo>
                  <a:lnTo>
                    <a:pt x="527537" y="532516"/>
                  </a:lnTo>
                  <a:lnTo>
                    <a:pt x="488905" y="523426"/>
                  </a:lnTo>
                  <a:lnTo>
                    <a:pt x="441183" y="532516"/>
                  </a:lnTo>
                  <a:lnTo>
                    <a:pt x="361647" y="523426"/>
                  </a:lnTo>
                  <a:lnTo>
                    <a:pt x="323015" y="523426"/>
                  </a:lnTo>
                  <a:lnTo>
                    <a:pt x="302563" y="489340"/>
                  </a:lnTo>
                  <a:lnTo>
                    <a:pt x="298018" y="477002"/>
                  </a:lnTo>
                  <a:lnTo>
                    <a:pt x="295420" y="472673"/>
                  </a:lnTo>
                  <a:lnTo>
                    <a:pt x="285574" y="445946"/>
                  </a:lnTo>
                  <a:lnTo>
                    <a:pt x="263931" y="441618"/>
                  </a:lnTo>
                  <a:lnTo>
                    <a:pt x="216210" y="409803"/>
                  </a:lnTo>
                  <a:lnTo>
                    <a:pt x="168488" y="398441"/>
                  </a:lnTo>
                  <a:lnTo>
                    <a:pt x="125311" y="393896"/>
                  </a:lnTo>
                  <a:lnTo>
                    <a:pt x="113949" y="371171"/>
                  </a:lnTo>
                  <a:lnTo>
                    <a:pt x="114262" y="369417"/>
                  </a:lnTo>
                  <a:lnTo>
                    <a:pt x="106806" y="354504"/>
                  </a:lnTo>
                  <a:lnTo>
                    <a:pt x="117422" y="295052"/>
                  </a:lnTo>
                  <a:lnTo>
                    <a:pt x="98042" y="264366"/>
                  </a:lnTo>
                  <a:lnTo>
                    <a:pt x="50320" y="241641"/>
                  </a:lnTo>
                  <a:lnTo>
                    <a:pt x="16233" y="216644"/>
                  </a:lnTo>
                  <a:lnTo>
                    <a:pt x="12983" y="202832"/>
                  </a:lnTo>
                  <a:lnTo>
                    <a:pt x="9090" y="199977"/>
                  </a:lnTo>
                  <a:lnTo>
                    <a:pt x="0" y="161345"/>
                  </a:lnTo>
                  <a:lnTo>
                    <a:pt x="43177" y="149983"/>
                  </a:lnTo>
                  <a:lnTo>
                    <a:pt x="106806" y="102261"/>
                  </a:lnTo>
                  <a:lnTo>
                    <a:pt x="165890" y="74991"/>
                  </a:lnTo>
                  <a:lnTo>
                    <a:pt x="197704" y="90899"/>
                  </a:lnTo>
                  <a:lnTo>
                    <a:pt x="236336" y="90899"/>
                  </a:lnTo>
                  <a:lnTo>
                    <a:pt x="263606" y="118168"/>
                  </a:lnTo>
                  <a:lnTo>
                    <a:pt x="295420" y="118168"/>
                  </a:lnTo>
                  <a:lnTo>
                    <a:pt x="347687" y="134075"/>
                  </a:lnTo>
                  <a:lnTo>
                    <a:pt x="385878" y="98131"/>
                  </a:lnTo>
                  <a:lnTo>
                    <a:pt x="377555" y="80296"/>
                  </a:lnTo>
                  <a:lnTo>
                    <a:pt x="377904" y="79685"/>
                  </a:lnTo>
                  <a:lnTo>
                    <a:pt x="370412" y="6362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9" name="Freeform 461">
              <a:extLst>
                <a:ext uri="{FF2B5EF4-FFF2-40B4-BE49-F238E27FC236}">
                  <a16:creationId xmlns:a16="http://schemas.microsoft.com/office/drawing/2014/main" id="{72418DA4-7EBF-4931-8A93-74F3B6F12D2D}"/>
                </a:ext>
              </a:extLst>
            </p:cNvPr>
            <p:cNvSpPr>
              <a:spLocks/>
            </p:cNvSpPr>
            <p:nvPr/>
          </p:nvSpPr>
          <p:spPr bwMode="auto">
            <a:xfrm>
              <a:off x="6606835" y="3041358"/>
              <a:ext cx="228708" cy="126367"/>
            </a:xfrm>
            <a:custGeom>
              <a:avLst/>
              <a:gdLst>
                <a:gd name="connsiteX0" fmla="*/ 61791 w 304944"/>
                <a:gd name="connsiteY0" fmla="*/ 0 h 168489"/>
                <a:gd name="connsiteX1" fmla="*/ 89060 w 304944"/>
                <a:gd name="connsiteY1" fmla="*/ 11363 h 168489"/>
                <a:gd name="connsiteX2" fmla="*/ 127692 w 304944"/>
                <a:gd name="connsiteY2" fmla="*/ 38632 h 168489"/>
                <a:gd name="connsiteX3" fmla="*/ 148144 w 304944"/>
                <a:gd name="connsiteY3" fmla="*/ 43177 h 168489"/>
                <a:gd name="connsiteX4" fmla="*/ 159506 w 304944"/>
                <a:gd name="connsiteY4" fmla="*/ 63630 h 168489"/>
                <a:gd name="connsiteX5" fmla="*/ 191321 w 304944"/>
                <a:gd name="connsiteY5" fmla="*/ 70447 h 168489"/>
                <a:gd name="connsiteX6" fmla="*/ 218590 w 304944"/>
                <a:gd name="connsiteY6" fmla="*/ 90899 h 168489"/>
                <a:gd name="connsiteX7" fmla="*/ 261767 w 304944"/>
                <a:gd name="connsiteY7" fmla="*/ 97717 h 168489"/>
                <a:gd name="connsiteX8" fmla="*/ 304944 w 304944"/>
                <a:gd name="connsiteY8" fmla="*/ 102262 h 168489"/>
                <a:gd name="connsiteX9" fmla="*/ 298127 w 304944"/>
                <a:gd name="connsiteY9" fmla="*/ 118169 h 168489"/>
                <a:gd name="connsiteX10" fmla="*/ 304944 w 304944"/>
                <a:gd name="connsiteY10" fmla="*/ 145439 h 168489"/>
                <a:gd name="connsiteX11" fmla="*/ 298127 w 304944"/>
                <a:gd name="connsiteY11" fmla="*/ 161346 h 168489"/>
                <a:gd name="connsiteX12" fmla="*/ 291664 w 304944"/>
                <a:gd name="connsiteY12" fmla="*/ 161346 h 168489"/>
                <a:gd name="connsiteX13" fmla="*/ 288603 w 304944"/>
                <a:gd name="connsiteY13" fmla="*/ 168489 h 168489"/>
                <a:gd name="connsiteX14" fmla="*/ 256788 w 304944"/>
                <a:gd name="connsiteY14" fmla="*/ 168489 h 168489"/>
                <a:gd name="connsiteX15" fmla="*/ 213611 w 304944"/>
                <a:gd name="connsiteY15" fmla="*/ 163944 h 168489"/>
                <a:gd name="connsiteX16" fmla="*/ 186342 w 304944"/>
                <a:gd name="connsiteY16" fmla="*/ 157127 h 168489"/>
                <a:gd name="connsiteX17" fmla="*/ 165890 w 304944"/>
                <a:gd name="connsiteY17" fmla="*/ 136674 h 168489"/>
                <a:gd name="connsiteX18" fmla="*/ 118168 w 304944"/>
                <a:gd name="connsiteY18" fmla="*/ 132129 h 168489"/>
                <a:gd name="connsiteX19" fmla="*/ 68174 w 304944"/>
                <a:gd name="connsiteY19" fmla="*/ 109405 h 168489"/>
                <a:gd name="connsiteX20" fmla="*/ 36359 w 304944"/>
                <a:gd name="connsiteY20" fmla="*/ 88952 h 168489"/>
                <a:gd name="connsiteX21" fmla="*/ 0 w 304944"/>
                <a:gd name="connsiteY21" fmla="*/ 70773 h 168489"/>
                <a:gd name="connsiteX22" fmla="*/ 9090 w 304944"/>
                <a:gd name="connsiteY22" fmla="*/ 34413 h 168489"/>
                <a:gd name="connsiteX23" fmla="*/ 36359 w 304944"/>
                <a:gd name="connsiteY23" fmla="*/ 11688 h 168489"/>
                <a:gd name="connsiteX24" fmla="*/ 37809 w 304944"/>
                <a:gd name="connsiteY24" fmla="*/ 11274 h 168489"/>
                <a:gd name="connsiteX25" fmla="*/ 45883 w 304944"/>
                <a:gd name="connsiteY25" fmla="*/ 4545 h 16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4944" h="168489">
                  <a:moveTo>
                    <a:pt x="61791" y="0"/>
                  </a:moveTo>
                  <a:lnTo>
                    <a:pt x="89060" y="11363"/>
                  </a:lnTo>
                  <a:lnTo>
                    <a:pt x="127692" y="38632"/>
                  </a:lnTo>
                  <a:lnTo>
                    <a:pt x="148144" y="43177"/>
                  </a:lnTo>
                  <a:lnTo>
                    <a:pt x="159506" y="63630"/>
                  </a:lnTo>
                  <a:lnTo>
                    <a:pt x="191321" y="70447"/>
                  </a:lnTo>
                  <a:lnTo>
                    <a:pt x="218590" y="90899"/>
                  </a:lnTo>
                  <a:lnTo>
                    <a:pt x="261767" y="97717"/>
                  </a:lnTo>
                  <a:lnTo>
                    <a:pt x="304944" y="102262"/>
                  </a:lnTo>
                  <a:lnTo>
                    <a:pt x="298127" y="118169"/>
                  </a:lnTo>
                  <a:lnTo>
                    <a:pt x="304944" y="145439"/>
                  </a:lnTo>
                  <a:lnTo>
                    <a:pt x="298127" y="161346"/>
                  </a:lnTo>
                  <a:lnTo>
                    <a:pt x="291664" y="161346"/>
                  </a:lnTo>
                  <a:lnTo>
                    <a:pt x="288603" y="168489"/>
                  </a:lnTo>
                  <a:lnTo>
                    <a:pt x="256788" y="168489"/>
                  </a:lnTo>
                  <a:lnTo>
                    <a:pt x="213611" y="163944"/>
                  </a:lnTo>
                  <a:lnTo>
                    <a:pt x="186342" y="157127"/>
                  </a:lnTo>
                  <a:lnTo>
                    <a:pt x="165890" y="136674"/>
                  </a:lnTo>
                  <a:lnTo>
                    <a:pt x="118168" y="132129"/>
                  </a:lnTo>
                  <a:lnTo>
                    <a:pt x="68174" y="109405"/>
                  </a:lnTo>
                  <a:lnTo>
                    <a:pt x="36359" y="88952"/>
                  </a:lnTo>
                  <a:lnTo>
                    <a:pt x="0" y="70773"/>
                  </a:lnTo>
                  <a:lnTo>
                    <a:pt x="9090" y="34413"/>
                  </a:lnTo>
                  <a:lnTo>
                    <a:pt x="36359" y="11688"/>
                  </a:lnTo>
                  <a:lnTo>
                    <a:pt x="37809" y="11274"/>
                  </a:lnTo>
                  <a:lnTo>
                    <a:pt x="45883"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0" name="Freeform 460">
              <a:extLst>
                <a:ext uri="{FF2B5EF4-FFF2-40B4-BE49-F238E27FC236}">
                  <a16:creationId xmlns:a16="http://schemas.microsoft.com/office/drawing/2014/main" id="{F64CCB94-DBAD-4955-A69D-7E910487D93B}"/>
                </a:ext>
              </a:extLst>
            </p:cNvPr>
            <p:cNvSpPr>
              <a:spLocks/>
            </p:cNvSpPr>
            <p:nvPr/>
          </p:nvSpPr>
          <p:spPr bwMode="auto">
            <a:xfrm>
              <a:off x="6277977" y="2871437"/>
              <a:ext cx="813301" cy="827963"/>
            </a:xfrm>
            <a:custGeom>
              <a:avLst/>
              <a:gdLst>
                <a:gd name="connsiteX0" fmla="*/ 364030 w 1084401"/>
                <a:gd name="connsiteY0" fmla="*/ 0 h 1103951"/>
                <a:gd name="connsiteX1" fmla="*/ 400389 w 1084401"/>
                <a:gd name="connsiteY1" fmla="*/ 52267 h 1103951"/>
                <a:gd name="connsiteX2" fmla="*/ 400389 w 1084401"/>
                <a:gd name="connsiteY2" fmla="*/ 86354 h 1103951"/>
                <a:gd name="connsiteX3" fmla="*/ 411751 w 1084401"/>
                <a:gd name="connsiteY3" fmla="*/ 111351 h 1103951"/>
                <a:gd name="connsiteX4" fmla="*/ 411751 w 1084401"/>
                <a:gd name="connsiteY4" fmla="*/ 134076 h 1103951"/>
                <a:gd name="connsiteX5" fmla="*/ 402226 w 1084401"/>
                <a:gd name="connsiteY5" fmla="*/ 130901 h 1103951"/>
                <a:gd name="connsiteX6" fmla="*/ 402226 w 1084401"/>
                <a:gd name="connsiteY6" fmla="*/ 140426 h 1103951"/>
                <a:gd name="connsiteX7" fmla="*/ 392192 w 1084401"/>
                <a:gd name="connsiteY7" fmla="*/ 137081 h 1103951"/>
                <a:gd name="connsiteX8" fmla="*/ 395844 w 1084401"/>
                <a:gd name="connsiteY8" fmla="*/ 177252 h 1103951"/>
                <a:gd name="connsiteX9" fmla="*/ 434476 w 1084401"/>
                <a:gd name="connsiteY9" fmla="*/ 204522 h 1103951"/>
                <a:gd name="connsiteX10" fmla="*/ 486743 w 1084401"/>
                <a:gd name="connsiteY10" fmla="*/ 229519 h 1103951"/>
                <a:gd name="connsiteX11" fmla="*/ 459473 w 1084401"/>
                <a:gd name="connsiteY11" fmla="*/ 252244 h 1103951"/>
                <a:gd name="connsiteX12" fmla="*/ 450383 w 1084401"/>
                <a:gd name="connsiteY12" fmla="*/ 288603 h 1103951"/>
                <a:gd name="connsiteX13" fmla="*/ 482198 w 1084401"/>
                <a:gd name="connsiteY13" fmla="*/ 306783 h 1103951"/>
                <a:gd name="connsiteX14" fmla="*/ 518557 w 1084401"/>
                <a:gd name="connsiteY14" fmla="*/ 327235 h 1103951"/>
                <a:gd name="connsiteX15" fmla="*/ 568551 w 1084401"/>
                <a:gd name="connsiteY15" fmla="*/ 349960 h 1103951"/>
                <a:gd name="connsiteX16" fmla="*/ 616273 w 1084401"/>
                <a:gd name="connsiteY16" fmla="*/ 354505 h 1103951"/>
                <a:gd name="connsiteX17" fmla="*/ 636725 w 1084401"/>
                <a:gd name="connsiteY17" fmla="*/ 374957 h 1103951"/>
                <a:gd name="connsiteX18" fmla="*/ 663995 w 1084401"/>
                <a:gd name="connsiteY18" fmla="*/ 381774 h 1103951"/>
                <a:gd name="connsiteX19" fmla="*/ 713989 w 1084401"/>
                <a:gd name="connsiteY19" fmla="*/ 386319 h 1103951"/>
                <a:gd name="connsiteX20" fmla="*/ 732183 w 1084401"/>
                <a:gd name="connsiteY20" fmla="*/ 386319 h 1103951"/>
                <a:gd name="connsiteX21" fmla="*/ 736279 w 1084401"/>
                <a:gd name="connsiteY21" fmla="*/ 376762 h 1103951"/>
                <a:gd name="connsiteX22" fmla="*/ 729461 w 1084401"/>
                <a:gd name="connsiteY22" fmla="*/ 349492 h 1103951"/>
                <a:gd name="connsiteX23" fmla="*/ 736279 w 1084401"/>
                <a:gd name="connsiteY23" fmla="*/ 333585 h 1103951"/>
                <a:gd name="connsiteX24" fmla="*/ 745209 w 1084401"/>
                <a:gd name="connsiteY24" fmla="*/ 328624 h 1103951"/>
                <a:gd name="connsiteX25" fmla="*/ 745804 w 1084401"/>
                <a:gd name="connsiteY25" fmla="*/ 327235 h 1103951"/>
                <a:gd name="connsiteX26" fmla="*/ 766256 w 1084401"/>
                <a:gd name="connsiteY26" fmla="*/ 315873 h 1103951"/>
                <a:gd name="connsiteX27" fmla="*/ 773073 w 1084401"/>
                <a:gd name="connsiteY27" fmla="*/ 349960 h 1103951"/>
                <a:gd name="connsiteX28" fmla="*/ 773073 w 1084401"/>
                <a:gd name="connsiteY28" fmla="*/ 359050 h 1103951"/>
                <a:gd name="connsiteX29" fmla="*/ 804888 w 1084401"/>
                <a:gd name="connsiteY29" fmla="*/ 374957 h 1103951"/>
                <a:gd name="connsiteX30" fmla="*/ 825340 w 1084401"/>
                <a:gd name="connsiteY30" fmla="*/ 370412 h 1103951"/>
                <a:gd name="connsiteX31" fmla="*/ 857154 w 1084401"/>
                <a:gd name="connsiteY31" fmla="*/ 370412 h 1103951"/>
                <a:gd name="connsiteX32" fmla="*/ 881716 w 1084401"/>
                <a:gd name="connsiteY32" fmla="*/ 370412 h 1103951"/>
                <a:gd name="connsiteX33" fmla="*/ 881716 w 1084401"/>
                <a:gd name="connsiteY33" fmla="*/ 349492 h 1103951"/>
                <a:gd name="connsiteX34" fmla="*/ 863537 w 1084401"/>
                <a:gd name="connsiteY34" fmla="*/ 338130 h 1103951"/>
                <a:gd name="connsiteX35" fmla="*/ 879761 w 1084401"/>
                <a:gd name="connsiteY35" fmla="*/ 335967 h 1103951"/>
                <a:gd name="connsiteX36" fmla="*/ 873062 w 1084401"/>
                <a:gd name="connsiteY36" fmla="*/ 331780 h 1103951"/>
                <a:gd name="connsiteX37" fmla="*/ 903485 w 1084401"/>
                <a:gd name="connsiteY37" fmla="*/ 327724 h 1103951"/>
                <a:gd name="connsiteX38" fmla="*/ 929438 w 1084401"/>
                <a:gd name="connsiteY38" fmla="*/ 301771 h 1103951"/>
                <a:gd name="connsiteX39" fmla="*/ 938056 w 1084401"/>
                <a:gd name="connsiteY39" fmla="*/ 296328 h 1103951"/>
                <a:gd name="connsiteX40" fmla="*/ 938963 w 1084401"/>
                <a:gd name="connsiteY40" fmla="*/ 295421 h 1103951"/>
                <a:gd name="connsiteX41" fmla="*/ 982140 w 1084401"/>
                <a:gd name="connsiteY41" fmla="*/ 268151 h 1103951"/>
                <a:gd name="connsiteX42" fmla="*/ 1013955 w 1084401"/>
                <a:gd name="connsiteY42" fmla="*/ 279513 h 1103951"/>
                <a:gd name="connsiteX43" fmla="*/ 1041224 w 1084401"/>
                <a:gd name="connsiteY43" fmla="*/ 263606 h 1103951"/>
                <a:gd name="connsiteX44" fmla="*/ 1057131 w 1084401"/>
                <a:gd name="connsiteY44" fmla="*/ 288603 h 1103951"/>
                <a:gd name="connsiteX45" fmla="*/ 1045769 w 1084401"/>
                <a:gd name="connsiteY45" fmla="*/ 306783 h 1103951"/>
                <a:gd name="connsiteX46" fmla="*/ 1084401 w 1084401"/>
                <a:gd name="connsiteY46" fmla="*/ 311328 h 1103951"/>
                <a:gd name="connsiteX47" fmla="*/ 1084401 w 1084401"/>
                <a:gd name="connsiteY47" fmla="*/ 327235 h 1103951"/>
                <a:gd name="connsiteX48" fmla="*/ 1074876 w 1084401"/>
                <a:gd name="connsiteY48" fmla="*/ 331045 h 1103951"/>
                <a:gd name="connsiteX49" fmla="*/ 1074876 w 1084401"/>
                <a:gd name="connsiteY49" fmla="*/ 333585 h 1103951"/>
                <a:gd name="connsiteX50" fmla="*/ 1073436 w 1084401"/>
                <a:gd name="connsiteY50" fmla="*/ 334161 h 1103951"/>
                <a:gd name="connsiteX51" fmla="*/ 1077584 w 1084401"/>
                <a:gd name="connsiteY51" fmla="*/ 359050 h 1103951"/>
                <a:gd name="connsiteX52" fmla="*/ 1066471 w 1084401"/>
                <a:gd name="connsiteY52" fmla="*/ 355875 h 1103951"/>
                <a:gd name="connsiteX53" fmla="*/ 1068059 w 1084401"/>
                <a:gd name="connsiteY53" fmla="*/ 365400 h 1103951"/>
                <a:gd name="connsiteX54" fmla="*/ 1036898 w 1084401"/>
                <a:gd name="connsiteY54" fmla="*/ 356497 h 1103951"/>
                <a:gd name="connsiteX55" fmla="*/ 1002592 w 1084401"/>
                <a:gd name="connsiteY55" fmla="*/ 381774 h 1103951"/>
                <a:gd name="connsiteX56" fmla="*/ 1002592 w 1084401"/>
                <a:gd name="connsiteY56" fmla="*/ 402227 h 1103951"/>
                <a:gd name="connsiteX57" fmla="*/ 982140 w 1084401"/>
                <a:gd name="connsiteY57" fmla="*/ 440859 h 1103951"/>
                <a:gd name="connsiteX58" fmla="*/ 982140 w 1084401"/>
                <a:gd name="connsiteY58" fmla="*/ 456766 h 1103951"/>
                <a:gd name="connsiteX59" fmla="*/ 966233 w 1084401"/>
                <a:gd name="connsiteY59" fmla="*/ 488580 h 1103951"/>
                <a:gd name="connsiteX60" fmla="*/ 960280 w 1084401"/>
                <a:gd name="connsiteY60" fmla="*/ 487786 h 1103951"/>
                <a:gd name="connsiteX61" fmla="*/ 956708 w 1084401"/>
                <a:gd name="connsiteY61" fmla="*/ 494930 h 1103951"/>
                <a:gd name="connsiteX62" fmla="*/ 932146 w 1084401"/>
                <a:gd name="connsiteY62" fmla="*/ 491655 h 1103951"/>
                <a:gd name="connsiteX63" fmla="*/ 932146 w 1084401"/>
                <a:gd name="connsiteY63" fmla="*/ 520395 h 1103951"/>
                <a:gd name="connsiteX64" fmla="*/ 923056 w 1084401"/>
                <a:gd name="connsiteY64" fmla="*/ 536302 h 1103951"/>
                <a:gd name="connsiteX65" fmla="*/ 927601 w 1084401"/>
                <a:gd name="connsiteY65" fmla="*/ 552209 h 1103951"/>
                <a:gd name="connsiteX66" fmla="*/ 911694 w 1084401"/>
                <a:gd name="connsiteY66" fmla="*/ 563572 h 1103951"/>
                <a:gd name="connsiteX67" fmla="*/ 911575 w 1084401"/>
                <a:gd name="connsiteY67" fmla="*/ 563203 h 1103951"/>
                <a:gd name="connsiteX68" fmla="*/ 902169 w 1084401"/>
                <a:gd name="connsiteY68" fmla="*/ 569922 h 1103951"/>
                <a:gd name="connsiteX69" fmla="*/ 881716 w 1084401"/>
                <a:gd name="connsiteY69" fmla="*/ 506293 h 1103951"/>
                <a:gd name="connsiteX70" fmla="*/ 878292 w 1084401"/>
                <a:gd name="connsiteY70" fmla="*/ 506293 h 1103951"/>
                <a:gd name="connsiteX71" fmla="*/ 873062 w 1084401"/>
                <a:gd name="connsiteY71" fmla="*/ 527212 h 1103951"/>
                <a:gd name="connsiteX72" fmla="*/ 866850 w 1084401"/>
                <a:gd name="connsiteY72" fmla="*/ 520310 h 1103951"/>
                <a:gd name="connsiteX73" fmla="*/ 863537 w 1084401"/>
                <a:gd name="connsiteY73" fmla="*/ 533562 h 1103951"/>
                <a:gd name="connsiteX74" fmla="*/ 843085 w 1084401"/>
                <a:gd name="connsiteY74" fmla="*/ 510838 h 1103951"/>
                <a:gd name="connsiteX75" fmla="*/ 858992 w 1084401"/>
                <a:gd name="connsiteY75" fmla="*/ 490385 h 1103951"/>
                <a:gd name="connsiteX76" fmla="*/ 865871 w 1084401"/>
                <a:gd name="connsiteY76" fmla="*/ 487437 h 1103951"/>
                <a:gd name="connsiteX77" fmla="*/ 868517 w 1084401"/>
                <a:gd name="connsiteY77" fmla="*/ 484035 h 1103951"/>
                <a:gd name="connsiteX78" fmla="*/ 876342 w 1084401"/>
                <a:gd name="connsiteY78" fmla="*/ 480682 h 1103951"/>
                <a:gd name="connsiteX79" fmla="*/ 890806 w 1084401"/>
                <a:gd name="connsiteY79" fmla="*/ 451754 h 1103951"/>
                <a:gd name="connsiteX80" fmla="*/ 870354 w 1084401"/>
                <a:gd name="connsiteY80" fmla="*/ 447209 h 1103951"/>
                <a:gd name="connsiteX81" fmla="*/ 838540 w 1084401"/>
                <a:gd name="connsiteY81" fmla="*/ 447209 h 1103951"/>
                <a:gd name="connsiteX82" fmla="*/ 799908 w 1084401"/>
                <a:gd name="connsiteY82" fmla="*/ 440391 h 1103951"/>
                <a:gd name="connsiteX83" fmla="*/ 795363 w 1084401"/>
                <a:gd name="connsiteY83" fmla="*/ 408577 h 1103951"/>
                <a:gd name="connsiteX84" fmla="*/ 779456 w 1084401"/>
                <a:gd name="connsiteY84" fmla="*/ 408577 h 1103951"/>
                <a:gd name="connsiteX85" fmla="*/ 756529 w 1084401"/>
                <a:gd name="connsiteY85" fmla="*/ 395203 h 1103951"/>
                <a:gd name="connsiteX86" fmla="*/ 745804 w 1084401"/>
                <a:gd name="connsiteY86" fmla="*/ 413589 h 1103951"/>
                <a:gd name="connsiteX87" fmla="*/ 773073 w 1084401"/>
                <a:gd name="connsiteY87" fmla="*/ 434041 h 1103951"/>
                <a:gd name="connsiteX88" fmla="*/ 750349 w 1084401"/>
                <a:gd name="connsiteY88" fmla="*/ 449948 h 1103951"/>
                <a:gd name="connsiteX89" fmla="*/ 738986 w 1084401"/>
                <a:gd name="connsiteY89" fmla="*/ 461311 h 1103951"/>
                <a:gd name="connsiteX90" fmla="*/ 766256 w 1084401"/>
                <a:gd name="connsiteY90" fmla="*/ 477218 h 1103951"/>
                <a:gd name="connsiteX91" fmla="*/ 761711 w 1084401"/>
                <a:gd name="connsiteY91" fmla="*/ 499943 h 1103951"/>
                <a:gd name="connsiteX92" fmla="*/ 773073 w 1084401"/>
                <a:gd name="connsiteY92" fmla="*/ 531757 h 1103951"/>
                <a:gd name="connsiteX93" fmla="*/ 777618 w 1084401"/>
                <a:gd name="connsiteY93" fmla="*/ 559027 h 1103951"/>
                <a:gd name="connsiteX94" fmla="*/ 773073 w 1084401"/>
                <a:gd name="connsiteY94" fmla="*/ 574934 h 1103951"/>
                <a:gd name="connsiteX95" fmla="*/ 765362 w 1084401"/>
                <a:gd name="connsiteY95" fmla="*/ 574934 h 1103951"/>
                <a:gd name="connsiteX96" fmla="*/ 763548 w 1084401"/>
                <a:gd name="connsiteY96" fmla="*/ 581284 h 1103951"/>
                <a:gd name="connsiteX97" fmla="*/ 736279 w 1084401"/>
                <a:gd name="connsiteY97" fmla="*/ 581284 h 1103951"/>
                <a:gd name="connsiteX98" fmla="*/ 702627 w 1084401"/>
                <a:gd name="connsiteY98" fmla="*/ 590140 h 1103951"/>
                <a:gd name="connsiteX99" fmla="*/ 702627 w 1084401"/>
                <a:gd name="connsiteY99" fmla="*/ 611294 h 1103951"/>
                <a:gd name="connsiteX100" fmla="*/ 686720 w 1084401"/>
                <a:gd name="connsiteY100" fmla="*/ 634018 h 1103951"/>
                <a:gd name="connsiteX101" fmla="*/ 678905 w 1084401"/>
                <a:gd name="connsiteY101" fmla="*/ 637926 h 1103951"/>
                <a:gd name="connsiteX102" fmla="*/ 677195 w 1084401"/>
                <a:gd name="connsiteY102" fmla="*/ 640368 h 1103951"/>
                <a:gd name="connsiteX103" fmla="*/ 629557 w 1084401"/>
                <a:gd name="connsiteY103" fmla="*/ 664187 h 1103951"/>
                <a:gd name="connsiteX104" fmla="*/ 589004 w 1084401"/>
                <a:gd name="connsiteY104" fmla="*/ 709010 h 1103951"/>
                <a:gd name="connsiteX105" fmla="*/ 561734 w 1084401"/>
                <a:gd name="connsiteY105" fmla="*/ 731734 h 1103951"/>
                <a:gd name="connsiteX106" fmla="*/ 525375 w 1084401"/>
                <a:gd name="connsiteY106" fmla="*/ 756731 h 1103951"/>
                <a:gd name="connsiteX107" fmla="*/ 525375 w 1084401"/>
                <a:gd name="connsiteY107" fmla="*/ 774911 h 1103951"/>
                <a:gd name="connsiteX108" fmla="*/ 515850 w 1084401"/>
                <a:gd name="connsiteY108" fmla="*/ 780354 h 1103951"/>
                <a:gd name="connsiteX109" fmla="*/ 515850 w 1084401"/>
                <a:gd name="connsiteY109" fmla="*/ 781261 h 1103951"/>
                <a:gd name="connsiteX110" fmla="*/ 499942 w 1084401"/>
                <a:gd name="connsiteY110" fmla="*/ 790351 h 1103951"/>
                <a:gd name="connsiteX111" fmla="*/ 461310 w 1084401"/>
                <a:gd name="connsiteY111" fmla="*/ 806258 h 1103951"/>
                <a:gd name="connsiteX112" fmla="*/ 452282 w 1084401"/>
                <a:gd name="connsiteY112" fmla="*/ 806258 h 1103951"/>
                <a:gd name="connsiteX113" fmla="*/ 443566 w 1084401"/>
                <a:gd name="connsiteY113" fmla="*/ 827178 h 1103951"/>
                <a:gd name="connsiteX114" fmla="*/ 454928 w 1084401"/>
                <a:gd name="connsiteY114" fmla="*/ 874900 h 1103951"/>
                <a:gd name="connsiteX115" fmla="*/ 454928 w 1084401"/>
                <a:gd name="connsiteY115" fmla="*/ 908987 h 1103951"/>
                <a:gd name="connsiteX116" fmla="*/ 439021 w 1084401"/>
                <a:gd name="connsiteY116" fmla="*/ 945346 h 1103951"/>
                <a:gd name="connsiteX117" fmla="*/ 439021 w 1084401"/>
                <a:gd name="connsiteY117" fmla="*/ 1004430 h 1103951"/>
                <a:gd name="connsiteX118" fmla="*/ 429496 w 1084401"/>
                <a:gd name="connsiteY118" fmla="*/ 1007288 h 1103951"/>
                <a:gd name="connsiteX119" fmla="*/ 429496 w 1084401"/>
                <a:gd name="connsiteY119" fmla="*/ 1010780 h 1103951"/>
                <a:gd name="connsiteX120" fmla="*/ 413549 w 1084401"/>
                <a:gd name="connsiteY120" fmla="*/ 1015564 h 1103951"/>
                <a:gd name="connsiteX121" fmla="*/ 400389 w 1084401"/>
                <a:gd name="connsiteY121" fmla="*/ 1036245 h 1103951"/>
                <a:gd name="connsiteX122" fmla="*/ 411751 w 1084401"/>
                <a:gd name="connsiteY122" fmla="*/ 1047607 h 1103951"/>
                <a:gd name="connsiteX123" fmla="*/ 400054 w 1084401"/>
                <a:gd name="connsiteY123" fmla="*/ 1051785 h 1103951"/>
                <a:gd name="connsiteX124" fmla="*/ 402226 w 1084401"/>
                <a:gd name="connsiteY124" fmla="*/ 1053957 h 1103951"/>
                <a:gd name="connsiteX125" fmla="*/ 378494 w 1084401"/>
                <a:gd name="connsiteY125" fmla="*/ 1062433 h 1103951"/>
                <a:gd name="connsiteX126" fmla="*/ 368574 w 1084401"/>
                <a:gd name="connsiteY126" fmla="*/ 1086239 h 1103951"/>
                <a:gd name="connsiteX127" fmla="*/ 352667 w 1084401"/>
                <a:gd name="connsiteY127" fmla="*/ 1097601 h 1103951"/>
                <a:gd name="connsiteX128" fmla="*/ 352432 w 1084401"/>
                <a:gd name="connsiteY128" fmla="*/ 1097316 h 1103951"/>
                <a:gd name="connsiteX129" fmla="*/ 343142 w 1084401"/>
                <a:gd name="connsiteY129" fmla="*/ 1103951 h 1103951"/>
                <a:gd name="connsiteX130" fmla="*/ 311328 w 1084401"/>
                <a:gd name="connsiteY130" fmla="*/ 1065319 h 1103951"/>
                <a:gd name="connsiteX131" fmla="*/ 288603 w 1084401"/>
                <a:gd name="connsiteY131" fmla="*/ 1017598 h 1103951"/>
                <a:gd name="connsiteX132" fmla="*/ 279513 w 1084401"/>
                <a:gd name="connsiteY132" fmla="*/ 978966 h 1103951"/>
                <a:gd name="connsiteX133" fmla="*/ 263606 w 1084401"/>
                <a:gd name="connsiteY133" fmla="*/ 958513 h 1103951"/>
                <a:gd name="connsiteX134" fmla="*/ 245426 w 1084401"/>
                <a:gd name="connsiteY134" fmla="*/ 924426 h 1103951"/>
                <a:gd name="connsiteX135" fmla="*/ 236336 w 1084401"/>
                <a:gd name="connsiteY135" fmla="*/ 876705 h 1103951"/>
                <a:gd name="connsiteX136" fmla="*/ 229519 w 1084401"/>
                <a:gd name="connsiteY136" fmla="*/ 856252 h 1103951"/>
                <a:gd name="connsiteX137" fmla="*/ 197704 w 1084401"/>
                <a:gd name="connsiteY137" fmla="*/ 801713 h 1103951"/>
                <a:gd name="connsiteX138" fmla="*/ 181797 w 1084401"/>
                <a:gd name="connsiteY138" fmla="*/ 726722 h 1103951"/>
                <a:gd name="connsiteX139" fmla="*/ 170435 w 1084401"/>
                <a:gd name="connsiteY139" fmla="*/ 679000 h 1103951"/>
                <a:gd name="connsiteX140" fmla="*/ 170435 w 1084401"/>
                <a:gd name="connsiteY140" fmla="*/ 635823 h 1103951"/>
                <a:gd name="connsiteX141" fmla="*/ 165890 w 1084401"/>
                <a:gd name="connsiteY141" fmla="*/ 597191 h 1103951"/>
                <a:gd name="connsiteX142" fmla="*/ 111351 w 1084401"/>
                <a:gd name="connsiteY142" fmla="*/ 617644 h 1103951"/>
                <a:gd name="connsiteX143" fmla="*/ 86354 w 1084401"/>
                <a:gd name="connsiteY143" fmla="*/ 613099 h 1103951"/>
                <a:gd name="connsiteX144" fmla="*/ 36359 w 1084401"/>
                <a:gd name="connsiteY144" fmla="*/ 565377 h 1103951"/>
                <a:gd name="connsiteX145" fmla="*/ 52267 w 1084401"/>
                <a:gd name="connsiteY145" fmla="*/ 554014 h 1103951"/>
                <a:gd name="connsiteX146" fmla="*/ 43177 w 1084401"/>
                <a:gd name="connsiteY146" fmla="*/ 538107 h 1103951"/>
                <a:gd name="connsiteX147" fmla="*/ 0 w 1084401"/>
                <a:gd name="connsiteY147" fmla="*/ 499475 h 1103951"/>
                <a:gd name="connsiteX148" fmla="*/ 24997 w 1084401"/>
                <a:gd name="connsiteY148" fmla="*/ 479023 h 1103951"/>
                <a:gd name="connsiteX149" fmla="*/ 26761 w 1084401"/>
                <a:gd name="connsiteY149" fmla="*/ 479023 h 1103951"/>
                <a:gd name="connsiteX150" fmla="*/ 34522 w 1084401"/>
                <a:gd name="connsiteY150" fmla="*/ 472673 h 1103951"/>
                <a:gd name="connsiteX151" fmla="*/ 104938 w 1084401"/>
                <a:gd name="connsiteY151" fmla="*/ 472673 h 1103951"/>
                <a:gd name="connsiteX152" fmla="*/ 95444 w 1084401"/>
                <a:gd name="connsiteY152" fmla="*/ 440391 h 1103951"/>
                <a:gd name="connsiteX153" fmla="*/ 74991 w 1084401"/>
                <a:gd name="connsiteY153" fmla="*/ 419939 h 1103951"/>
                <a:gd name="connsiteX154" fmla="*/ 68174 w 1084401"/>
                <a:gd name="connsiteY154" fmla="*/ 392669 h 1103951"/>
                <a:gd name="connsiteX155" fmla="*/ 47722 w 1084401"/>
                <a:gd name="connsiteY155" fmla="*/ 372217 h 1103951"/>
                <a:gd name="connsiteX156" fmla="*/ 90899 w 1084401"/>
                <a:gd name="connsiteY156" fmla="*/ 329040 h 1103951"/>
                <a:gd name="connsiteX157" fmla="*/ 93772 w 1084401"/>
                <a:gd name="connsiteY157" fmla="*/ 329343 h 1103951"/>
                <a:gd name="connsiteX158" fmla="*/ 100424 w 1084401"/>
                <a:gd name="connsiteY158" fmla="*/ 322690 h 1103951"/>
                <a:gd name="connsiteX159" fmla="*/ 139763 w 1084401"/>
                <a:gd name="connsiteY159" fmla="*/ 326831 h 1103951"/>
                <a:gd name="connsiteX160" fmla="*/ 170435 w 1084401"/>
                <a:gd name="connsiteY160" fmla="*/ 290408 h 1103951"/>
                <a:gd name="connsiteX161" fmla="*/ 193160 w 1084401"/>
                <a:gd name="connsiteY161" fmla="*/ 247232 h 1103951"/>
                <a:gd name="connsiteX162" fmla="*/ 229519 w 1084401"/>
                <a:gd name="connsiteY162" fmla="*/ 204055 h 1103951"/>
                <a:gd name="connsiteX163" fmla="*/ 229519 w 1084401"/>
                <a:gd name="connsiteY163" fmla="*/ 172240 h 1103951"/>
                <a:gd name="connsiteX164" fmla="*/ 256789 w 1084401"/>
                <a:gd name="connsiteY164" fmla="*/ 151788 h 1103951"/>
                <a:gd name="connsiteX165" fmla="*/ 229519 w 1084401"/>
                <a:gd name="connsiteY165" fmla="*/ 124518 h 1103951"/>
                <a:gd name="connsiteX166" fmla="*/ 220429 w 1084401"/>
                <a:gd name="connsiteY166" fmla="*/ 97249 h 1103951"/>
                <a:gd name="connsiteX167" fmla="*/ 204522 w 1084401"/>
                <a:gd name="connsiteY167" fmla="*/ 58617 h 1103951"/>
                <a:gd name="connsiteX168" fmla="*/ 220429 w 1084401"/>
                <a:gd name="connsiteY168" fmla="*/ 38165 h 1103951"/>
                <a:gd name="connsiteX169" fmla="*/ 224419 w 1084401"/>
                <a:gd name="connsiteY169" fmla="*/ 38932 h 1103951"/>
                <a:gd name="connsiteX170" fmla="*/ 229954 w 1084401"/>
                <a:gd name="connsiteY170" fmla="*/ 31815 h 1103951"/>
                <a:gd name="connsiteX171" fmla="*/ 289038 w 1084401"/>
                <a:gd name="connsiteY171" fmla="*/ 43177 h 1103951"/>
                <a:gd name="connsiteX172" fmla="*/ 327610 w 1084401"/>
                <a:gd name="connsiteY172" fmla="*/ 37087 h 1103951"/>
                <a:gd name="connsiteX173" fmla="*/ 354505 w 1084401"/>
                <a:gd name="connsiteY173" fmla="*/ 6350 h 1103951"/>
                <a:gd name="connsiteX174" fmla="*/ 356263 w 1084401"/>
                <a:gd name="connsiteY174" fmla="*/ 8877 h 11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084401" h="1103951">
                  <a:moveTo>
                    <a:pt x="364030" y="0"/>
                  </a:moveTo>
                  <a:lnTo>
                    <a:pt x="400389" y="52267"/>
                  </a:lnTo>
                  <a:lnTo>
                    <a:pt x="400389" y="86354"/>
                  </a:lnTo>
                  <a:lnTo>
                    <a:pt x="411751" y="111351"/>
                  </a:lnTo>
                  <a:lnTo>
                    <a:pt x="411751" y="134076"/>
                  </a:lnTo>
                  <a:lnTo>
                    <a:pt x="402226" y="130901"/>
                  </a:lnTo>
                  <a:lnTo>
                    <a:pt x="402226" y="140426"/>
                  </a:lnTo>
                  <a:lnTo>
                    <a:pt x="392192" y="137081"/>
                  </a:lnTo>
                  <a:lnTo>
                    <a:pt x="395844" y="177252"/>
                  </a:lnTo>
                  <a:lnTo>
                    <a:pt x="434476" y="204522"/>
                  </a:lnTo>
                  <a:lnTo>
                    <a:pt x="486743" y="229519"/>
                  </a:lnTo>
                  <a:lnTo>
                    <a:pt x="459473" y="252244"/>
                  </a:lnTo>
                  <a:lnTo>
                    <a:pt x="450383" y="288603"/>
                  </a:lnTo>
                  <a:lnTo>
                    <a:pt x="482198" y="306783"/>
                  </a:lnTo>
                  <a:lnTo>
                    <a:pt x="518557" y="327235"/>
                  </a:lnTo>
                  <a:lnTo>
                    <a:pt x="568551" y="349960"/>
                  </a:lnTo>
                  <a:lnTo>
                    <a:pt x="616273" y="354505"/>
                  </a:lnTo>
                  <a:lnTo>
                    <a:pt x="636725" y="374957"/>
                  </a:lnTo>
                  <a:lnTo>
                    <a:pt x="663995" y="381774"/>
                  </a:lnTo>
                  <a:lnTo>
                    <a:pt x="713989" y="386319"/>
                  </a:lnTo>
                  <a:lnTo>
                    <a:pt x="732183" y="386319"/>
                  </a:lnTo>
                  <a:lnTo>
                    <a:pt x="736279" y="376762"/>
                  </a:lnTo>
                  <a:lnTo>
                    <a:pt x="729461" y="349492"/>
                  </a:lnTo>
                  <a:lnTo>
                    <a:pt x="736279" y="333585"/>
                  </a:lnTo>
                  <a:lnTo>
                    <a:pt x="745209" y="328624"/>
                  </a:lnTo>
                  <a:lnTo>
                    <a:pt x="745804" y="327235"/>
                  </a:lnTo>
                  <a:lnTo>
                    <a:pt x="766256" y="315873"/>
                  </a:lnTo>
                  <a:lnTo>
                    <a:pt x="773073" y="349960"/>
                  </a:lnTo>
                  <a:lnTo>
                    <a:pt x="773073" y="359050"/>
                  </a:lnTo>
                  <a:lnTo>
                    <a:pt x="804888" y="374957"/>
                  </a:lnTo>
                  <a:lnTo>
                    <a:pt x="825340" y="370412"/>
                  </a:lnTo>
                  <a:lnTo>
                    <a:pt x="857154" y="370412"/>
                  </a:lnTo>
                  <a:lnTo>
                    <a:pt x="881716" y="370412"/>
                  </a:lnTo>
                  <a:lnTo>
                    <a:pt x="881716" y="349492"/>
                  </a:lnTo>
                  <a:lnTo>
                    <a:pt x="863537" y="338130"/>
                  </a:lnTo>
                  <a:lnTo>
                    <a:pt x="879761" y="335967"/>
                  </a:lnTo>
                  <a:lnTo>
                    <a:pt x="873062" y="331780"/>
                  </a:lnTo>
                  <a:lnTo>
                    <a:pt x="903485" y="327724"/>
                  </a:lnTo>
                  <a:lnTo>
                    <a:pt x="929438" y="301771"/>
                  </a:lnTo>
                  <a:lnTo>
                    <a:pt x="938056" y="296328"/>
                  </a:lnTo>
                  <a:lnTo>
                    <a:pt x="938963" y="295421"/>
                  </a:lnTo>
                  <a:lnTo>
                    <a:pt x="982140" y="268151"/>
                  </a:lnTo>
                  <a:lnTo>
                    <a:pt x="1013955" y="279513"/>
                  </a:lnTo>
                  <a:lnTo>
                    <a:pt x="1041224" y="263606"/>
                  </a:lnTo>
                  <a:lnTo>
                    <a:pt x="1057131" y="288603"/>
                  </a:lnTo>
                  <a:lnTo>
                    <a:pt x="1045769" y="306783"/>
                  </a:lnTo>
                  <a:lnTo>
                    <a:pt x="1084401" y="311328"/>
                  </a:lnTo>
                  <a:lnTo>
                    <a:pt x="1084401" y="327235"/>
                  </a:lnTo>
                  <a:lnTo>
                    <a:pt x="1074876" y="331045"/>
                  </a:lnTo>
                  <a:lnTo>
                    <a:pt x="1074876" y="333585"/>
                  </a:lnTo>
                  <a:lnTo>
                    <a:pt x="1073436" y="334161"/>
                  </a:lnTo>
                  <a:lnTo>
                    <a:pt x="1077584" y="359050"/>
                  </a:lnTo>
                  <a:lnTo>
                    <a:pt x="1066471" y="355875"/>
                  </a:lnTo>
                  <a:lnTo>
                    <a:pt x="1068059" y="365400"/>
                  </a:lnTo>
                  <a:lnTo>
                    <a:pt x="1036898" y="356497"/>
                  </a:lnTo>
                  <a:lnTo>
                    <a:pt x="1002592" y="381774"/>
                  </a:lnTo>
                  <a:lnTo>
                    <a:pt x="1002592" y="402227"/>
                  </a:lnTo>
                  <a:lnTo>
                    <a:pt x="982140" y="440859"/>
                  </a:lnTo>
                  <a:lnTo>
                    <a:pt x="982140" y="456766"/>
                  </a:lnTo>
                  <a:lnTo>
                    <a:pt x="966233" y="488580"/>
                  </a:lnTo>
                  <a:lnTo>
                    <a:pt x="960280" y="487786"/>
                  </a:lnTo>
                  <a:lnTo>
                    <a:pt x="956708" y="494930"/>
                  </a:lnTo>
                  <a:lnTo>
                    <a:pt x="932146" y="491655"/>
                  </a:lnTo>
                  <a:lnTo>
                    <a:pt x="932146" y="520395"/>
                  </a:lnTo>
                  <a:lnTo>
                    <a:pt x="923056" y="536302"/>
                  </a:lnTo>
                  <a:lnTo>
                    <a:pt x="927601" y="552209"/>
                  </a:lnTo>
                  <a:lnTo>
                    <a:pt x="911694" y="563572"/>
                  </a:lnTo>
                  <a:lnTo>
                    <a:pt x="911575" y="563203"/>
                  </a:lnTo>
                  <a:lnTo>
                    <a:pt x="902169" y="569922"/>
                  </a:lnTo>
                  <a:lnTo>
                    <a:pt x="881716" y="506293"/>
                  </a:lnTo>
                  <a:lnTo>
                    <a:pt x="878292" y="506293"/>
                  </a:lnTo>
                  <a:lnTo>
                    <a:pt x="873062" y="527212"/>
                  </a:lnTo>
                  <a:lnTo>
                    <a:pt x="866850" y="520310"/>
                  </a:lnTo>
                  <a:lnTo>
                    <a:pt x="863537" y="533562"/>
                  </a:lnTo>
                  <a:lnTo>
                    <a:pt x="843085" y="510838"/>
                  </a:lnTo>
                  <a:lnTo>
                    <a:pt x="858992" y="490385"/>
                  </a:lnTo>
                  <a:lnTo>
                    <a:pt x="865871" y="487437"/>
                  </a:lnTo>
                  <a:lnTo>
                    <a:pt x="868517" y="484035"/>
                  </a:lnTo>
                  <a:lnTo>
                    <a:pt x="876342" y="480682"/>
                  </a:lnTo>
                  <a:lnTo>
                    <a:pt x="890806" y="451754"/>
                  </a:lnTo>
                  <a:lnTo>
                    <a:pt x="870354" y="447209"/>
                  </a:lnTo>
                  <a:lnTo>
                    <a:pt x="838540" y="447209"/>
                  </a:lnTo>
                  <a:lnTo>
                    <a:pt x="799908" y="440391"/>
                  </a:lnTo>
                  <a:lnTo>
                    <a:pt x="795363" y="408577"/>
                  </a:lnTo>
                  <a:lnTo>
                    <a:pt x="779456" y="408577"/>
                  </a:lnTo>
                  <a:lnTo>
                    <a:pt x="756529" y="395203"/>
                  </a:lnTo>
                  <a:lnTo>
                    <a:pt x="745804" y="413589"/>
                  </a:lnTo>
                  <a:lnTo>
                    <a:pt x="773073" y="434041"/>
                  </a:lnTo>
                  <a:lnTo>
                    <a:pt x="750349" y="449948"/>
                  </a:lnTo>
                  <a:lnTo>
                    <a:pt x="738986" y="461311"/>
                  </a:lnTo>
                  <a:lnTo>
                    <a:pt x="766256" y="477218"/>
                  </a:lnTo>
                  <a:lnTo>
                    <a:pt x="761711" y="499943"/>
                  </a:lnTo>
                  <a:lnTo>
                    <a:pt x="773073" y="531757"/>
                  </a:lnTo>
                  <a:lnTo>
                    <a:pt x="777618" y="559027"/>
                  </a:lnTo>
                  <a:lnTo>
                    <a:pt x="773073" y="574934"/>
                  </a:lnTo>
                  <a:lnTo>
                    <a:pt x="765362" y="574934"/>
                  </a:lnTo>
                  <a:lnTo>
                    <a:pt x="763548" y="581284"/>
                  </a:lnTo>
                  <a:lnTo>
                    <a:pt x="736279" y="581284"/>
                  </a:lnTo>
                  <a:lnTo>
                    <a:pt x="702627" y="590140"/>
                  </a:lnTo>
                  <a:lnTo>
                    <a:pt x="702627" y="611294"/>
                  </a:lnTo>
                  <a:lnTo>
                    <a:pt x="686720" y="634018"/>
                  </a:lnTo>
                  <a:lnTo>
                    <a:pt x="678905" y="637926"/>
                  </a:lnTo>
                  <a:lnTo>
                    <a:pt x="677195" y="640368"/>
                  </a:lnTo>
                  <a:lnTo>
                    <a:pt x="629557" y="664187"/>
                  </a:lnTo>
                  <a:lnTo>
                    <a:pt x="589004" y="709010"/>
                  </a:lnTo>
                  <a:lnTo>
                    <a:pt x="561734" y="731734"/>
                  </a:lnTo>
                  <a:lnTo>
                    <a:pt x="525375" y="756731"/>
                  </a:lnTo>
                  <a:lnTo>
                    <a:pt x="525375" y="774911"/>
                  </a:lnTo>
                  <a:lnTo>
                    <a:pt x="515850" y="780354"/>
                  </a:lnTo>
                  <a:lnTo>
                    <a:pt x="515850" y="781261"/>
                  </a:lnTo>
                  <a:lnTo>
                    <a:pt x="499942" y="790351"/>
                  </a:lnTo>
                  <a:lnTo>
                    <a:pt x="461310" y="806258"/>
                  </a:lnTo>
                  <a:lnTo>
                    <a:pt x="452282" y="806258"/>
                  </a:lnTo>
                  <a:lnTo>
                    <a:pt x="443566" y="827178"/>
                  </a:lnTo>
                  <a:lnTo>
                    <a:pt x="454928" y="874900"/>
                  </a:lnTo>
                  <a:lnTo>
                    <a:pt x="454928" y="908987"/>
                  </a:lnTo>
                  <a:lnTo>
                    <a:pt x="439021" y="945346"/>
                  </a:lnTo>
                  <a:lnTo>
                    <a:pt x="439021" y="1004430"/>
                  </a:lnTo>
                  <a:lnTo>
                    <a:pt x="429496" y="1007288"/>
                  </a:lnTo>
                  <a:lnTo>
                    <a:pt x="429496" y="1010780"/>
                  </a:lnTo>
                  <a:lnTo>
                    <a:pt x="413549" y="1015564"/>
                  </a:lnTo>
                  <a:lnTo>
                    <a:pt x="400389" y="1036245"/>
                  </a:lnTo>
                  <a:lnTo>
                    <a:pt x="411751" y="1047607"/>
                  </a:lnTo>
                  <a:lnTo>
                    <a:pt x="400054" y="1051785"/>
                  </a:lnTo>
                  <a:lnTo>
                    <a:pt x="402226" y="1053957"/>
                  </a:lnTo>
                  <a:lnTo>
                    <a:pt x="378494" y="1062433"/>
                  </a:lnTo>
                  <a:lnTo>
                    <a:pt x="368574" y="1086239"/>
                  </a:lnTo>
                  <a:lnTo>
                    <a:pt x="352667" y="1097601"/>
                  </a:lnTo>
                  <a:lnTo>
                    <a:pt x="352432" y="1097316"/>
                  </a:lnTo>
                  <a:lnTo>
                    <a:pt x="343142" y="1103951"/>
                  </a:lnTo>
                  <a:lnTo>
                    <a:pt x="311328" y="1065319"/>
                  </a:lnTo>
                  <a:lnTo>
                    <a:pt x="288603" y="1017598"/>
                  </a:lnTo>
                  <a:lnTo>
                    <a:pt x="279513" y="978966"/>
                  </a:lnTo>
                  <a:lnTo>
                    <a:pt x="263606" y="958513"/>
                  </a:lnTo>
                  <a:lnTo>
                    <a:pt x="245426" y="924426"/>
                  </a:lnTo>
                  <a:lnTo>
                    <a:pt x="236336" y="876705"/>
                  </a:lnTo>
                  <a:lnTo>
                    <a:pt x="229519" y="856252"/>
                  </a:lnTo>
                  <a:lnTo>
                    <a:pt x="197704" y="801713"/>
                  </a:lnTo>
                  <a:lnTo>
                    <a:pt x="181797" y="726722"/>
                  </a:lnTo>
                  <a:lnTo>
                    <a:pt x="170435" y="679000"/>
                  </a:lnTo>
                  <a:lnTo>
                    <a:pt x="170435" y="635823"/>
                  </a:lnTo>
                  <a:lnTo>
                    <a:pt x="165890" y="597191"/>
                  </a:lnTo>
                  <a:lnTo>
                    <a:pt x="111351" y="617644"/>
                  </a:lnTo>
                  <a:lnTo>
                    <a:pt x="86354" y="613099"/>
                  </a:lnTo>
                  <a:lnTo>
                    <a:pt x="36359" y="565377"/>
                  </a:lnTo>
                  <a:lnTo>
                    <a:pt x="52267" y="554014"/>
                  </a:lnTo>
                  <a:lnTo>
                    <a:pt x="43177" y="538107"/>
                  </a:lnTo>
                  <a:lnTo>
                    <a:pt x="0" y="499475"/>
                  </a:lnTo>
                  <a:lnTo>
                    <a:pt x="24997" y="479023"/>
                  </a:lnTo>
                  <a:lnTo>
                    <a:pt x="26761" y="479023"/>
                  </a:lnTo>
                  <a:lnTo>
                    <a:pt x="34522" y="472673"/>
                  </a:lnTo>
                  <a:lnTo>
                    <a:pt x="104938" y="472673"/>
                  </a:lnTo>
                  <a:lnTo>
                    <a:pt x="95444" y="440391"/>
                  </a:lnTo>
                  <a:lnTo>
                    <a:pt x="74991" y="419939"/>
                  </a:lnTo>
                  <a:lnTo>
                    <a:pt x="68174" y="392669"/>
                  </a:lnTo>
                  <a:lnTo>
                    <a:pt x="47722" y="372217"/>
                  </a:lnTo>
                  <a:lnTo>
                    <a:pt x="90899" y="329040"/>
                  </a:lnTo>
                  <a:lnTo>
                    <a:pt x="93772" y="329343"/>
                  </a:lnTo>
                  <a:lnTo>
                    <a:pt x="100424" y="322690"/>
                  </a:lnTo>
                  <a:lnTo>
                    <a:pt x="139763" y="326831"/>
                  </a:lnTo>
                  <a:lnTo>
                    <a:pt x="170435" y="290408"/>
                  </a:lnTo>
                  <a:lnTo>
                    <a:pt x="193160" y="247232"/>
                  </a:lnTo>
                  <a:lnTo>
                    <a:pt x="229519" y="204055"/>
                  </a:lnTo>
                  <a:lnTo>
                    <a:pt x="229519" y="172240"/>
                  </a:lnTo>
                  <a:lnTo>
                    <a:pt x="256789" y="151788"/>
                  </a:lnTo>
                  <a:lnTo>
                    <a:pt x="229519" y="124518"/>
                  </a:lnTo>
                  <a:lnTo>
                    <a:pt x="220429" y="97249"/>
                  </a:lnTo>
                  <a:lnTo>
                    <a:pt x="204522" y="58617"/>
                  </a:lnTo>
                  <a:lnTo>
                    <a:pt x="220429" y="38165"/>
                  </a:lnTo>
                  <a:lnTo>
                    <a:pt x="224419" y="38932"/>
                  </a:lnTo>
                  <a:lnTo>
                    <a:pt x="229954" y="31815"/>
                  </a:lnTo>
                  <a:lnTo>
                    <a:pt x="289038" y="43177"/>
                  </a:lnTo>
                  <a:lnTo>
                    <a:pt x="327610" y="37087"/>
                  </a:lnTo>
                  <a:lnTo>
                    <a:pt x="354505" y="6350"/>
                  </a:lnTo>
                  <a:lnTo>
                    <a:pt x="356263" y="887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31" name="Freeform 459">
              <a:extLst>
                <a:ext uri="{FF2B5EF4-FFF2-40B4-BE49-F238E27FC236}">
                  <a16:creationId xmlns:a16="http://schemas.microsoft.com/office/drawing/2014/main" id="{3D7EAB71-6C7E-4316-8E7B-62DF2AE8F29A}"/>
                </a:ext>
              </a:extLst>
            </p:cNvPr>
            <p:cNvSpPr>
              <a:spLocks/>
            </p:cNvSpPr>
            <p:nvPr/>
          </p:nvSpPr>
          <p:spPr bwMode="auto">
            <a:xfrm>
              <a:off x="5821212" y="3179655"/>
              <a:ext cx="136511" cy="112650"/>
            </a:xfrm>
            <a:custGeom>
              <a:avLst/>
              <a:gdLst>
                <a:gd name="connsiteX0" fmla="*/ 168162 w 182014"/>
                <a:gd name="connsiteY0" fmla="*/ 0 h 150200"/>
                <a:gd name="connsiteX1" fmla="*/ 170781 w 182014"/>
                <a:gd name="connsiteY1" fmla="*/ 6548 h 150200"/>
                <a:gd name="connsiteX2" fmla="*/ 172924 w 182014"/>
                <a:gd name="connsiteY2" fmla="*/ 4762 h 150200"/>
                <a:gd name="connsiteX3" fmla="*/ 177469 w 182014"/>
                <a:gd name="connsiteY3" fmla="*/ 16125 h 150200"/>
                <a:gd name="connsiteX4" fmla="*/ 182014 w 182014"/>
                <a:gd name="connsiteY4" fmla="*/ 47939 h 150200"/>
                <a:gd name="connsiteX5" fmla="*/ 161562 w 182014"/>
                <a:gd name="connsiteY5" fmla="*/ 47939 h 150200"/>
                <a:gd name="connsiteX6" fmla="*/ 161562 w 182014"/>
                <a:gd name="connsiteY6" fmla="*/ 75209 h 150200"/>
                <a:gd name="connsiteX7" fmla="*/ 166107 w 182014"/>
                <a:gd name="connsiteY7" fmla="*/ 79754 h 150200"/>
                <a:gd name="connsiteX8" fmla="*/ 150200 w 182014"/>
                <a:gd name="connsiteY8" fmla="*/ 91116 h 150200"/>
                <a:gd name="connsiteX9" fmla="*/ 150200 w 182014"/>
                <a:gd name="connsiteY9" fmla="*/ 107023 h 150200"/>
                <a:gd name="connsiteX10" fmla="*/ 141110 w 182014"/>
                <a:gd name="connsiteY10" fmla="*/ 122931 h 150200"/>
                <a:gd name="connsiteX11" fmla="*/ 134293 w 182014"/>
                <a:gd name="connsiteY11" fmla="*/ 138838 h 150200"/>
                <a:gd name="connsiteX12" fmla="*/ 129748 w 182014"/>
                <a:gd name="connsiteY12" fmla="*/ 150200 h 150200"/>
                <a:gd name="connsiteX13" fmla="*/ 20669 w 182014"/>
                <a:gd name="connsiteY13" fmla="*/ 129748 h 150200"/>
                <a:gd name="connsiteX14" fmla="*/ 19138 w 182014"/>
                <a:gd name="connsiteY14" fmla="*/ 125592 h 150200"/>
                <a:gd name="connsiteX15" fmla="*/ 15907 w 182014"/>
                <a:gd name="connsiteY15" fmla="*/ 124986 h 150200"/>
                <a:gd name="connsiteX16" fmla="*/ 0 w 182014"/>
                <a:gd name="connsiteY16" fmla="*/ 81809 h 150200"/>
                <a:gd name="connsiteX17" fmla="*/ 0 w 182014"/>
                <a:gd name="connsiteY17" fmla="*/ 70447 h 150200"/>
                <a:gd name="connsiteX18" fmla="*/ 6818 w 182014"/>
                <a:gd name="connsiteY18" fmla="*/ 70447 h 150200"/>
                <a:gd name="connsiteX19" fmla="*/ 6818 w 182014"/>
                <a:gd name="connsiteY19" fmla="*/ 75209 h 150200"/>
                <a:gd name="connsiteX20" fmla="*/ 11580 w 182014"/>
                <a:gd name="connsiteY20" fmla="*/ 75209 h 150200"/>
                <a:gd name="connsiteX21" fmla="*/ 11580 w 182014"/>
                <a:gd name="connsiteY21" fmla="*/ 80789 h 150200"/>
                <a:gd name="connsiteX22" fmla="*/ 38632 w 182014"/>
                <a:gd name="connsiteY22" fmla="*/ 74992 h 150200"/>
                <a:gd name="connsiteX23" fmla="*/ 65902 w 182014"/>
                <a:gd name="connsiteY23" fmla="*/ 74992 h 150200"/>
                <a:gd name="connsiteX24" fmla="*/ 86354 w 182014"/>
                <a:gd name="connsiteY24" fmla="*/ 74992 h 150200"/>
                <a:gd name="connsiteX25" fmla="*/ 113623 w 182014"/>
                <a:gd name="connsiteY25" fmla="*/ 47722 h 150200"/>
                <a:gd name="connsiteX26" fmla="*/ 140893 w 182014"/>
                <a:gd name="connsiteY26" fmla="*/ 22725 h 1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014" h="150200">
                  <a:moveTo>
                    <a:pt x="168162" y="0"/>
                  </a:moveTo>
                  <a:lnTo>
                    <a:pt x="170781" y="6548"/>
                  </a:lnTo>
                  <a:lnTo>
                    <a:pt x="172924" y="4762"/>
                  </a:lnTo>
                  <a:lnTo>
                    <a:pt x="177469" y="16125"/>
                  </a:lnTo>
                  <a:lnTo>
                    <a:pt x="182014" y="47939"/>
                  </a:lnTo>
                  <a:lnTo>
                    <a:pt x="161562" y="47939"/>
                  </a:lnTo>
                  <a:lnTo>
                    <a:pt x="161562" y="75209"/>
                  </a:lnTo>
                  <a:lnTo>
                    <a:pt x="166107" y="79754"/>
                  </a:lnTo>
                  <a:lnTo>
                    <a:pt x="150200" y="91116"/>
                  </a:lnTo>
                  <a:lnTo>
                    <a:pt x="150200" y="107023"/>
                  </a:lnTo>
                  <a:lnTo>
                    <a:pt x="141110" y="122931"/>
                  </a:lnTo>
                  <a:lnTo>
                    <a:pt x="134293" y="138838"/>
                  </a:lnTo>
                  <a:lnTo>
                    <a:pt x="129748" y="150200"/>
                  </a:lnTo>
                  <a:lnTo>
                    <a:pt x="20669" y="129748"/>
                  </a:lnTo>
                  <a:lnTo>
                    <a:pt x="19138" y="125592"/>
                  </a:lnTo>
                  <a:lnTo>
                    <a:pt x="15907" y="124986"/>
                  </a:lnTo>
                  <a:lnTo>
                    <a:pt x="0" y="81809"/>
                  </a:lnTo>
                  <a:lnTo>
                    <a:pt x="0" y="70447"/>
                  </a:lnTo>
                  <a:lnTo>
                    <a:pt x="6818" y="70447"/>
                  </a:lnTo>
                  <a:lnTo>
                    <a:pt x="6818" y="75209"/>
                  </a:lnTo>
                  <a:lnTo>
                    <a:pt x="11580" y="75209"/>
                  </a:lnTo>
                  <a:lnTo>
                    <a:pt x="11580" y="80789"/>
                  </a:lnTo>
                  <a:lnTo>
                    <a:pt x="38632" y="74992"/>
                  </a:lnTo>
                  <a:lnTo>
                    <a:pt x="65902" y="74992"/>
                  </a:lnTo>
                  <a:lnTo>
                    <a:pt x="86354" y="74992"/>
                  </a:lnTo>
                  <a:lnTo>
                    <a:pt x="113623" y="47722"/>
                  </a:lnTo>
                  <a:lnTo>
                    <a:pt x="140893"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2" name="Freeform 241">
              <a:extLst>
                <a:ext uri="{FF2B5EF4-FFF2-40B4-BE49-F238E27FC236}">
                  <a16:creationId xmlns:a16="http://schemas.microsoft.com/office/drawing/2014/main" id="{661A9127-61E7-4580-8247-A651BCEF0DCC}"/>
                </a:ext>
              </a:extLst>
            </p:cNvPr>
            <p:cNvSpPr>
              <a:spLocks noEditPoints="1"/>
            </p:cNvSpPr>
            <p:nvPr/>
          </p:nvSpPr>
          <p:spPr bwMode="auto">
            <a:xfrm>
              <a:off x="5833142" y="3167724"/>
              <a:ext cx="214748" cy="291444"/>
            </a:xfrm>
            <a:custGeom>
              <a:avLst/>
              <a:gdLst>
                <a:gd name="T0" fmla="*/ 109 w 126"/>
                <a:gd name="T1" fmla="*/ 95 h 171"/>
                <a:gd name="T2" fmla="*/ 109 w 126"/>
                <a:gd name="T3" fmla="*/ 95 h 171"/>
                <a:gd name="T4" fmla="*/ 105 w 126"/>
                <a:gd name="T5" fmla="*/ 107 h 171"/>
                <a:gd name="T6" fmla="*/ 97 w 126"/>
                <a:gd name="T7" fmla="*/ 104 h 171"/>
                <a:gd name="T8" fmla="*/ 93 w 126"/>
                <a:gd name="T9" fmla="*/ 109 h 171"/>
                <a:gd name="T10" fmla="*/ 90 w 126"/>
                <a:gd name="T11" fmla="*/ 118 h 171"/>
                <a:gd name="T12" fmla="*/ 93 w 126"/>
                <a:gd name="T13" fmla="*/ 128 h 171"/>
                <a:gd name="T14" fmla="*/ 90 w 126"/>
                <a:gd name="T15" fmla="*/ 130 h 171"/>
                <a:gd name="T16" fmla="*/ 83 w 126"/>
                <a:gd name="T17" fmla="*/ 130 h 171"/>
                <a:gd name="T18" fmla="*/ 74 w 126"/>
                <a:gd name="T19" fmla="*/ 137 h 171"/>
                <a:gd name="T20" fmla="*/ 71 w 126"/>
                <a:gd name="T21" fmla="*/ 147 h 171"/>
                <a:gd name="T22" fmla="*/ 69 w 126"/>
                <a:gd name="T23" fmla="*/ 149 h 171"/>
                <a:gd name="T24" fmla="*/ 60 w 126"/>
                <a:gd name="T25" fmla="*/ 149 h 171"/>
                <a:gd name="T26" fmla="*/ 53 w 126"/>
                <a:gd name="T27" fmla="*/ 154 h 171"/>
                <a:gd name="T28" fmla="*/ 53 w 126"/>
                <a:gd name="T29" fmla="*/ 161 h 171"/>
                <a:gd name="T30" fmla="*/ 45 w 126"/>
                <a:gd name="T31" fmla="*/ 166 h 171"/>
                <a:gd name="T32" fmla="*/ 36 w 126"/>
                <a:gd name="T33" fmla="*/ 163 h 171"/>
                <a:gd name="T34" fmla="*/ 24 w 126"/>
                <a:gd name="T35" fmla="*/ 168 h 171"/>
                <a:gd name="T36" fmla="*/ 17 w 126"/>
                <a:gd name="T37" fmla="*/ 171 h 171"/>
                <a:gd name="T38" fmla="*/ 12 w 126"/>
                <a:gd name="T39" fmla="*/ 159 h 171"/>
                <a:gd name="T40" fmla="*/ 0 w 126"/>
                <a:gd name="T41" fmla="*/ 130 h 171"/>
                <a:gd name="T42" fmla="*/ 48 w 126"/>
                <a:gd name="T43" fmla="*/ 114 h 171"/>
                <a:gd name="T44" fmla="*/ 60 w 126"/>
                <a:gd name="T45" fmla="*/ 78 h 171"/>
                <a:gd name="T46" fmla="*/ 50 w 126"/>
                <a:gd name="T47" fmla="*/ 66 h 171"/>
                <a:gd name="T48" fmla="*/ 53 w 126"/>
                <a:gd name="T49" fmla="*/ 59 h 171"/>
                <a:gd name="T50" fmla="*/ 57 w 126"/>
                <a:gd name="T51" fmla="*/ 52 h 171"/>
                <a:gd name="T52" fmla="*/ 57 w 126"/>
                <a:gd name="T53" fmla="*/ 45 h 171"/>
                <a:gd name="T54" fmla="*/ 62 w 126"/>
                <a:gd name="T55" fmla="*/ 40 h 171"/>
                <a:gd name="T56" fmla="*/ 60 w 126"/>
                <a:gd name="T57" fmla="*/ 38 h 171"/>
                <a:gd name="T58" fmla="*/ 62 w 126"/>
                <a:gd name="T59" fmla="*/ 28 h 171"/>
                <a:gd name="T60" fmla="*/ 69 w 126"/>
                <a:gd name="T61" fmla="*/ 28 h 171"/>
                <a:gd name="T62" fmla="*/ 79 w 126"/>
                <a:gd name="T63" fmla="*/ 40 h 171"/>
                <a:gd name="T64" fmla="*/ 86 w 126"/>
                <a:gd name="T65" fmla="*/ 45 h 171"/>
                <a:gd name="T66" fmla="*/ 97 w 126"/>
                <a:gd name="T67" fmla="*/ 47 h 171"/>
                <a:gd name="T68" fmla="*/ 107 w 126"/>
                <a:gd name="T69" fmla="*/ 52 h 171"/>
                <a:gd name="T70" fmla="*/ 114 w 126"/>
                <a:gd name="T71" fmla="*/ 62 h 171"/>
                <a:gd name="T72" fmla="*/ 119 w 126"/>
                <a:gd name="T73" fmla="*/ 66 h 171"/>
                <a:gd name="T74" fmla="*/ 126 w 126"/>
                <a:gd name="T75" fmla="*/ 69 h 171"/>
                <a:gd name="T76" fmla="*/ 126 w 126"/>
                <a:gd name="T77" fmla="*/ 73 h 171"/>
                <a:gd name="T78" fmla="*/ 119 w 126"/>
                <a:gd name="T79" fmla="*/ 83 h 171"/>
                <a:gd name="T80" fmla="*/ 116 w 126"/>
                <a:gd name="T81" fmla="*/ 88 h 171"/>
                <a:gd name="T82" fmla="*/ 109 w 126"/>
                <a:gd name="T83" fmla="*/ 95 h 171"/>
                <a:gd name="T84" fmla="*/ 69 w 126"/>
                <a:gd name="T85" fmla="*/ 10 h 171"/>
                <a:gd name="T86" fmla="*/ 69 w 126"/>
                <a:gd name="T87" fmla="*/ 10 h 171"/>
                <a:gd name="T88" fmla="*/ 67 w 126"/>
                <a:gd name="T89" fmla="*/ 12 h 171"/>
                <a:gd name="T90" fmla="*/ 64 w 126"/>
                <a:gd name="T91" fmla="*/ 7 h 171"/>
                <a:gd name="T92" fmla="*/ 69 w 126"/>
                <a:gd name="T93" fmla="*/ 0 h 171"/>
                <a:gd name="T94" fmla="*/ 71 w 126"/>
                <a:gd name="T95" fmla="*/ 2 h 171"/>
                <a:gd name="T96" fmla="*/ 69 w 126"/>
                <a:gd name="T97" fmla="*/ 1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171">
                  <a:moveTo>
                    <a:pt x="109" y="95"/>
                  </a:moveTo>
                  <a:lnTo>
                    <a:pt x="109" y="95"/>
                  </a:lnTo>
                  <a:lnTo>
                    <a:pt x="105" y="107"/>
                  </a:lnTo>
                  <a:lnTo>
                    <a:pt x="97" y="104"/>
                  </a:lnTo>
                  <a:lnTo>
                    <a:pt x="93" y="109"/>
                  </a:lnTo>
                  <a:lnTo>
                    <a:pt x="90" y="118"/>
                  </a:lnTo>
                  <a:lnTo>
                    <a:pt x="93" y="128"/>
                  </a:lnTo>
                  <a:lnTo>
                    <a:pt x="90" y="130"/>
                  </a:lnTo>
                  <a:lnTo>
                    <a:pt x="83" y="130"/>
                  </a:lnTo>
                  <a:lnTo>
                    <a:pt x="74" y="137"/>
                  </a:lnTo>
                  <a:lnTo>
                    <a:pt x="71" y="147"/>
                  </a:lnTo>
                  <a:lnTo>
                    <a:pt x="69" y="149"/>
                  </a:lnTo>
                  <a:lnTo>
                    <a:pt x="60" y="149"/>
                  </a:lnTo>
                  <a:lnTo>
                    <a:pt x="53" y="154"/>
                  </a:lnTo>
                  <a:lnTo>
                    <a:pt x="53" y="161"/>
                  </a:lnTo>
                  <a:lnTo>
                    <a:pt x="45" y="166"/>
                  </a:lnTo>
                  <a:lnTo>
                    <a:pt x="36" y="163"/>
                  </a:lnTo>
                  <a:lnTo>
                    <a:pt x="24" y="168"/>
                  </a:lnTo>
                  <a:lnTo>
                    <a:pt x="17" y="171"/>
                  </a:lnTo>
                  <a:lnTo>
                    <a:pt x="12" y="159"/>
                  </a:lnTo>
                  <a:lnTo>
                    <a:pt x="0" y="130"/>
                  </a:lnTo>
                  <a:lnTo>
                    <a:pt x="48" y="114"/>
                  </a:lnTo>
                  <a:lnTo>
                    <a:pt x="60" y="78"/>
                  </a:lnTo>
                  <a:lnTo>
                    <a:pt x="50" y="66"/>
                  </a:lnTo>
                  <a:lnTo>
                    <a:pt x="53" y="59"/>
                  </a:lnTo>
                  <a:lnTo>
                    <a:pt x="57" y="52"/>
                  </a:lnTo>
                  <a:lnTo>
                    <a:pt x="57" y="45"/>
                  </a:lnTo>
                  <a:lnTo>
                    <a:pt x="62" y="40"/>
                  </a:lnTo>
                  <a:lnTo>
                    <a:pt x="60" y="38"/>
                  </a:lnTo>
                  <a:lnTo>
                    <a:pt x="62" y="28"/>
                  </a:lnTo>
                  <a:lnTo>
                    <a:pt x="69" y="28"/>
                  </a:lnTo>
                  <a:lnTo>
                    <a:pt x="79" y="40"/>
                  </a:lnTo>
                  <a:lnTo>
                    <a:pt x="86" y="45"/>
                  </a:lnTo>
                  <a:lnTo>
                    <a:pt x="97" y="47"/>
                  </a:lnTo>
                  <a:lnTo>
                    <a:pt x="107" y="52"/>
                  </a:lnTo>
                  <a:lnTo>
                    <a:pt x="114" y="62"/>
                  </a:lnTo>
                  <a:lnTo>
                    <a:pt x="119" y="66"/>
                  </a:lnTo>
                  <a:lnTo>
                    <a:pt x="126" y="69"/>
                  </a:lnTo>
                  <a:lnTo>
                    <a:pt x="126" y="73"/>
                  </a:lnTo>
                  <a:lnTo>
                    <a:pt x="119" y="83"/>
                  </a:lnTo>
                  <a:lnTo>
                    <a:pt x="116" y="88"/>
                  </a:lnTo>
                  <a:lnTo>
                    <a:pt x="109" y="95"/>
                  </a:lnTo>
                  <a:moveTo>
                    <a:pt x="69" y="10"/>
                  </a:moveTo>
                  <a:lnTo>
                    <a:pt x="69" y="10"/>
                  </a:lnTo>
                  <a:lnTo>
                    <a:pt x="67" y="12"/>
                  </a:lnTo>
                  <a:lnTo>
                    <a:pt x="64" y="7"/>
                  </a:lnTo>
                  <a:lnTo>
                    <a:pt x="69" y="0"/>
                  </a:lnTo>
                  <a:lnTo>
                    <a:pt x="71" y="2"/>
                  </a:lnTo>
                  <a:lnTo>
                    <a:pt x="69" y="10"/>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 name="Freeform 458">
              <a:extLst>
                <a:ext uri="{FF2B5EF4-FFF2-40B4-BE49-F238E27FC236}">
                  <a16:creationId xmlns:a16="http://schemas.microsoft.com/office/drawing/2014/main" id="{9821BA6B-9015-429C-BB30-571DF7761892}"/>
                </a:ext>
              </a:extLst>
            </p:cNvPr>
            <p:cNvSpPr>
              <a:spLocks/>
            </p:cNvSpPr>
            <p:nvPr/>
          </p:nvSpPr>
          <p:spPr bwMode="auto">
            <a:xfrm>
              <a:off x="5572377" y="3387503"/>
              <a:ext cx="295097" cy="184151"/>
            </a:xfrm>
            <a:custGeom>
              <a:avLst/>
              <a:gdLst>
                <a:gd name="connsiteX0" fmla="*/ 350285 w 393462"/>
                <a:gd name="connsiteY0" fmla="*/ 0 h 245535"/>
                <a:gd name="connsiteX1" fmla="*/ 382100 w 393462"/>
                <a:gd name="connsiteY1" fmla="*/ 65902 h 245535"/>
                <a:gd name="connsiteX2" fmla="*/ 393462 w 393462"/>
                <a:gd name="connsiteY2" fmla="*/ 93171 h 245535"/>
                <a:gd name="connsiteX3" fmla="*/ 366193 w 393462"/>
                <a:gd name="connsiteY3" fmla="*/ 102261 h 245535"/>
                <a:gd name="connsiteX4" fmla="*/ 354830 w 393462"/>
                <a:gd name="connsiteY4" fmla="*/ 118169 h 245535"/>
                <a:gd name="connsiteX5" fmla="*/ 354830 w 393462"/>
                <a:gd name="connsiteY5" fmla="*/ 129531 h 245535"/>
                <a:gd name="connsiteX6" fmla="*/ 323016 w 393462"/>
                <a:gd name="connsiteY6" fmla="*/ 145438 h 245535"/>
                <a:gd name="connsiteX7" fmla="*/ 317857 w 393462"/>
                <a:gd name="connsiteY7" fmla="*/ 146827 h 245535"/>
                <a:gd name="connsiteX8" fmla="*/ 315873 w 393462"/>
                <a:gd name="connsiteY8" fmla="*/ 147819 h 245535"/>
                <a:gd name="connsiteX9" fmla="*/ 263153 w 393462"/>
                <a:gd name="connsiteY9" fmla="*/ 162013 h 245535"/>
                <a:gd name="connsiteX10" fmla="*/ 232117 w 393462"/>
                <a:gd name="connsiteY10" fmla="*/ 188615 h 245535"/>
                <a:gd name="connsiteX11" fmla="*/ 225570 w 393462"/>
                <a:gd name="connsiteY11" fmla="*/ 190486 h 245535"/>
                <a:gd name="connsiteX12" fmla="*/ 224974 w 393462"/>
                <a:gd name="connsiteY12" fmla="*/ 190996 h 245535"/>
                <a:gd name="connsiteX13" fmla="*/ 209067 w 393462"/>
                <a:gd name="connsiteY13" fmla="*/ 195541 h 245535"/>
                <a:gd name="connsiteX14" fmla="*/ 199521 w 393462"/>
                <a:gd name="connsiteY14" fmla="*/ 191723 h 245535"/>
                <a:gd name="connsiteX15" fmla="*/ 177578 w 393462"/>
                <a:gd name="connsiteY15" fmla="*/ 204522 h 245535"/>
                <a:gd name="connsiteX16" fmla="*/ 170435 w 393462"/>
                <a:gd name="connsiteY16" fmla="*/ 206903 h 245535"/>
                <a:gd name="connsiteX17" fmla="*/ 170435 w 393462"/>
                <a:gd name="connsiteY17" fmla="*/ 206903 h 245535"/>
                <a:gd name="connsiteX18" fmla="*/ 149983 w 393462"/>
                <a:gd name="connsiteY18" fmla="*/ 213721 h 245535"/>
                <a:gd name="connsiteX19" fmla="*/ 122713 w 393462"/>
                <a:gd name="connsiteY19" fmla="*/ 218266 h 245535"/>
                <a:gd name="connsiteX20" fmla="*/ 116589 w 393462"/>
                <a:gd name="connsiteY20" fmla="*/ 218266 h 245535"/>
                <a:gd name="connsiteX21" fmla="*/ 109404 w 393462"/>
                <a:gd name="connsiteY21" fmla="*/ 227247 h 245535"/>
                <a:gd name="connsiteX22" fmla="*/ 98042 w 393462"/>
                <a:gd name="connsiteY22" fmla="*/ 231792 h 245535"/>
                <a:gd name="connsiteX23" fmla="*/ 93497 w 393462"/>
                <a:gd name="connsiteY23" fmla="*/ 236337 h 245535"/>
                <a:gd name="connsiteX24" fmla="*/ 88735 w 393462"/>
                <a:gd name="connsiteY24" fmla="*/ 236337 h 245535"/>
                <a:gd name="connsiteX25" fmla="*/ 86354 w 393462"/>
                <a:gd name="connsiteY25" fmla="*/ 238718 h 245535"/>
                <a:gd name="connsiteX26" fmla="*/ 72143 w 393462"/>
                <a:gd name="connsiteY26" fmla="*/ 238718 h 245535"/>
                <a:gd name="connsiteX27" fmla="*/ 66227 w 393462"/>
                <a:gd name="connsiteY27" fmla="*/ 243154 h 245535"/>
                <a:gd name="connsiteX28" fmla="*/ 62259 w 393462"/>
                <a:gd name="connsiteY28" fmla="*/ 243154 h 245535"/>
                <a:gd name="connsiteX29" fmla="*/ 59084 w 393462"/>
                <a:gd name="connsiteY29" fmla="*/ 245535 h 245535"/>
                <a:gd name="connsiteX30" fmla="*/ 31815 w 393462"/>
                <a:gd name="connsiteY30" fmla="*/ 245535 h 245535"/>
                <a:gd name="connsiteX31" fmla="*/ 20452 w 393462"/>
                <a:gd name="connsiteY31" fmla="*/ 222811 h 245535"/>
                <a:gd name="connsiteX32" fmla="*/ 20452 w 393462"/>
                <a:gd name="connsiteY32" fmla="*/ 202358 h 245535"/>
                <a:gd name="connsiteX33" fmla="*/ 15908 w 393462"/>
                <a:gd name="connsiteY33" fmla="*/ 190996 h 245535"/>
                <a:gd name="connsiteX34" fmla="*/ 9090 w 393462"/>
                <a:gd name="connsiteY34" fmla="*/ 159181 h 245535"/>
                <a:gd name="connsiteX35" fmla="*/ 0 w 393462"/>
                <a:gd name="connsiteY35" fmla="*/ 147819 h 245535"/>
                <a:gd name="connsiteX36" fmla="*/ 4545 w 393462"/>
                <a:gd name="connsiteY36" fmla="*/ 143274 h 245535"/>
                <a:gd name="connsiteX37" fmla="*/ 4545 w 393462"/>
                <a:gd name="connsiteY37" fmla="*/ 127367 h 245535"/>
                <a:gd name="connsiteX38" fmla="*/ 9090 w 393462"/>
                <a:gd name="connsiteY38" fmla="*/ 120550 h 245535"/>
                <a:gd name="connsiteX39" fmla="*/ 4545 w 393462"/>
                <a:gd name="connsiteY39" fmla="*/ 104642 h 245535"/>
                <a:gd name="connsiteX40" fmla="*/ 20452 w 393462"/>
                <a:gd name="connsiteY40" fmla="*/ 95552 h 245535"/>
                <a:gd name="connsiteX41" fmla="*/ 15908 w 393462"/>
                <a:gd name="connsiteY41" fmla="*/ 72828 h 245535"/>
                <a:gd name="connsiteX42" fmla="*/ 27270 w 393462"/>
                <a:gd name="connsiteY42" fmla="*/ 56920 h 245535"/>
                <a:gd name="connsiteX43" fmla="*/ 30874 w 393462"/>
                <a:gd name="connsiteY43" fmla="*/ 59494 h 245535"/>
                <a:gd name="connsiteX44" fmla="*/ 34413 w 393462"/>
                <a:gd name="connsiteY44" fmla="*/ 54539 h 245535"/>
                <a:gd name="connsiteX45" fmla="*/ 50320 w 393462"/>
                <a:gd name="connsiteY45" fmla="*/ 65902 h 245535"/>
                <a:gd name="connsiteX46" fmla="*/ 59410 w 393462"/>
                <a:gd name="connsiteY46" fmla="*/ 65902 h 245535"/>
                <a:gd name="connsiteX47" fmla="*/ 102587 w 393462"/>
                <a:gd name="connsiteY47" fmla="*/ 59084 h 245535"/>
                <a:gd name="connsiteX48" fmla="*/ 109404 w 393462"/>
                <a:gd name="connsiteY48" fmla="*/ 65902 h 245535"/>
                <a:gd name="connsiteX49" fmla="*/ 144856 w 393462"/>
                <a:gd name="connsiteY49" fmla="*/ 70333 h 245535"/>
                <a:gd name="connsiteX50" fmla="*/ 149983 w 393462"/>
                <a:gd name="connsiteY50" fmla="*/ 68283 h 245535"/>
                <a:gd name="connsiteX51" fmla="*/ 150380 w 393462"/>
                <a:gd name="connsiteY51" fmla="*/ 68600 h 245535"/>
                <a:gd name="connsiteX52" fmla="*/ 157126 w 393462"/>
                <a:gd name="connsiteY52" fmla="*/ 65902 h 245535"/>
                <a:gd name="connsiteX53" fmla="*/ 168488 w 393462"/>
                <a:gd name="connsiteY53" fmla="*/ 74992 h 245535"/>
                <a:gd name="connsiteX54" fmla="*/ 177553 w 393462"/>
                <a:gd name="connsiteY54" fmla="*/ 72402 h 245535"/>
                <a:gd name="connsiteX55" fmla="*/ 204522 w 393462"/>
                <a:gd name="connsiteY55" fmla="*/ 34196 h 245535"/>
                <a:gd name="connsiteX56" fmla="*/ 236337 w 393462"/>
                <a:gd name="connsiteY56" fmla="*/ 18289 h 245535"/>
                <a:gd name="connsiteX57" fmla="*/ 239728 w 393462"/>
                <a:gd name="connsiteY57" fmla="*/ 17784 h 245535"/>
                <a:gd name="connsiteX58" fmla="*/ 243480 w 393462"/>
                <a:gd name="connsiteY58" fmla="*/ 15908 h 24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3462" h="245535">
                  <a:moveTo>
                    <a:pt x="350285" y="0"/>
                  </a:moveTo>
                  <a:lnTo>
                    <a:pt x="382100" y="65902"/>
                  </a:lnTo>
                  <a:lnTo>
                    <a:pt x="393462" y="93171"/>
                  </a:lnTo>
                  <a:lnTo>
                    <a:pt x="366193" y="102261"/>
                  </a:lnTo>
                  <a:lnTo>
                    <a:pt x="354830" y="118169"/>
                  </a:lnTo>
                  <a:lnTo>
                    <a:pt x="354830" y="129531"/>
                  </a:lnTo>
                  <a:lnTo>
                    <a:pt x="323016" y="145438"/>
                  </a:lnTo>
                  <a:lnTo>
                    <a:pt x="317857" y="146827"/>
                  </a:lnTo>
                  <a:lnTo>
                    <a:pt x="315873" y="147819"/>
                  </a:lnTo>
                  <a:lnTo>
                    <a:pt x="263153" y="162013"/>
                  </a:lnTo>
                  <a:lnTo>
                    <a:pt x="232117" y="188615"/>
                  </a:lnTo>
                  <a:lnTo>
                    <a:pt x="225570" y="190486"/>
                  </a:lnTo>
                  <a:lnTo>
                    <a:pt x="224974" y="190996"/>
                  </a:lnTo>
                  <a:lnTo>
                    <a:pt x="209067" y="195541"/>
                  </a:lnTo>
                  <a:lnTo>
                    <a:pt x="199521" y="191723"/>
                  </a:lnTo>
                  <a:lnTo>
                    <a:pt x="177578" y="204522"/>
                  </a:lnTo>
                  <a:lnTo>
                    <a:pt x="170435" y="206903"/>
                  </a:lnTo>
                  <a:lnTo>
                    <a:pt x="170435" y="206903"/>
                  </a:lnTo>
                  <a:lnTo>
                    <a:pt x="149983" y="213721"/>
                  </a:lnTo>
                  <a:lnTo>
                    <a:pt x="122713" y="218266"/>
                  </a:lnTo>
                  <a:lnTo>
                    <a:pt x="116589" y="218266"/>
                  </a:lnTo>
                  <a:lnTo>
                    <a:pt x="109404" y="227247"/>
                  </a:lnTo>
                  <a:lnTo>
                    <a:pt x="98042" y="231792"/>
                  </a:lnTo>
                  <a:lnTo>
                    <a:pt x="93497" y="236337"/>
                  </a:lnTo>
                  <a:lnTo>
                    <a:pt x="88735" y="236337"/>
                  </a:lnTo>
                  <a:lnTo>
                    <a:pt x="86354" y="238718"/>
                  </a:lnTo>
                  <a:lnTo>
                    <a:pt x="72143" y="238718"/>
                  </a:lnTo>
                  <a:lnTo>
                    <a:pt x="66227" y="243154"/>
                  </a:lnTo>
                  <a:lnTo>
                    <a:pt x="62259" y="243154"/>
                  </a:lnTo>
                  <a:lnTo>
                    <a:pt x="59084" y="245535"/>
                  </a:lnTo>
                  <a:lnTo>
                    <a:pt x="31815" y="245535"/>
                  </a:lnTo>
                  <a:lnTo>
                    <a:pt x="20452" y="222811"/>
                  </a:lnTo>
                  <a:lnTo>
                    <a:pt x="20452" y="202358"/>
                  </a:lnTo>
                  <a:lnTo>
                    <a:pt x="15908" y="190996"/>
                  </a:lnTo>
                  <a:lnTo>
                    <a:pt x="9090" y="159181"/>
                  </a:lnTo>
                  <a:lnTo>
                    <a:pt x="0" y="147819"/>
                  </a:lnTo>
                  <a:lnTo>
                    <a:pt x="4545" y="143274"/>
                  </a:lnTo>
                  <a:lnTo>
                    <a:pt x="4545" y="127367"/>
                  </a:lnTo>
                  <a:lnTo>
                    <a:pt x="9090" y="120550"/>
                  </a:lnTo>
                  <a:lnTo>
                    <a:pt x="4545" y="104642"/>
                  </a:lnTo>
                  <a:lnTo>
                    <a:pt x="20452" y="95552"/>
                  </a:lnTo>
                  <a:lnTo>
                    <a:pt x="15908" y="72828"/>
                  </a:lnTo>
                  <a:lnTo>
                    <a:pt x="27270" y="56920"/>
                  </a:lnTo>
                  <a:lnTo>
                    <a:pt x="30874" y="59494"/>
                  </a:lnTo>
                  <a:lnTo>
                    <a:pt x="34413" y="54539"/>
                  </a:lnTo>
                  <a:lnTo>
                    <a:pt x="50320" y="65902"/>
                  </a:lnTo>
                  <a:lnTo>
                    <a:pt x="59410" y="65902"/>
                  </a:lnTo>
                  <a:lnTo>
                    <a:pt x="102587" y="59084"/>
                  </a:lnTo>
                  <a:lnTo>
                    <a:pt x="109404" y="65902"/>
                  </a:lnTo>
                  <a:lnTo>
                    <a:pt x="144856" y="70333"/>
                  </a:lnTo>
                  <a:lnTo>
                    <a:pt x="149983" y="68283"/>
                  </a:lnTo>
                  <a:lnTo>
                    <a:pt x="150380" y="68600"/>
                  </a:lnTo>
                  <a:lnTo>
                    <a:pt x="157126" y="65902"/>
                  </a:lnTo>
                  <a:lnTo>
                    <a:pt x="168488" y="74992"/>
                  </a:lnTo>
                  <a:lnTo>
                    <a:pt x="177553" y="72402"/>
                  </a:lnTo>
                  <a:lnTo>
                    <a:pt x="204522" y="34196"/>
                  </a:lnTo>
                  <a:lnTo>
                    <a:pt x="236337" y="18289"/>
                  </a:lnTo>
                  <a:lnTo>
                    <a:pt x="239728" y="17784"/>
                  </a:lnTo>
                  <a:lnTo>
                    <a:pt x="243480" y="1590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4" name="Freeform 457">
              <a:extLst>
                <a:ext uri="{FF2B5EF4-FFF2-40B4-BE49-F238E27FC236}">
                  <a16:creationId xmlns:a16="http://schemas.microsoft.com/office/drawing/2014/main" id="{D0FAA545-0399-49B0-9CB6-46D37E51EF02}"/>
                </a:ext>
              </a:extLst>
            </p:cNvPr>
            <p:cNvSpPr>
              <a:spLocks/>
            </p:cNvSpPr>
            <p:nvPr/>
          </p:nvSpPr>
          <p:spPr bwMode="auto">
            <a:xfrm>
              <a:off x="5350648" y="2986899"/>
              <a:ext cx="586541" cy="482657"/>
            </a:xfrm>
            <a:custGeom>
              <a:avLst/>
              <a:gdLst>
                <a:gd name="connsiteX0" fmla="*/ 165890 w 782054"/>
                <a:gd name="connsiteY0" fmla="*/ 0 h 643542"/>
                <a:gd name="connsiteX1" fmla="*/ 209067 w 782054"/>
                <a:gd name="connsiteY1" fmla="*/ 11362 h 643542"/>
                <a:gd name="connsiteX2" fmla="*/ 263606 w 782054"/>
                <a:gd name="connsiteY2" fmla="*/ 38632 h 643542"/>
                <a:gd name="connsiteX3" fmla="*/ 370412 w 782054"/>
                <a:gd name="connsiteY3" fmla="*/ 122713 h 643542"/>
                <a:gd name="connsiteX4" fmla="*/ 436314 w 782054"/>
                <a:gd name="connsiteY4" fmla="*/ 129531 h 643542"/>
                <a:gd name="connsiteX5" fmla="*/ 468128 w 782054"/>
                <a:gd name="connsiteY5" fmla="*/ 129531 h 643542"/>
                <a:gd name="connsiteX6" fmla="*/ 473419 w 782054"/>
                <a:gd name="connsiteY6" fmla="*/ 139055 h 643542"/>
                <a:gd name="connsiteX7" fmla="*/ 475271 w 782054"/>
                <a:gd name="connsiteY7" fmla="*/ 139055 h 643542"/>
                <a:gd name="connsiteX8" fmla="*/ 481343 w 782054"/>
                <a:gd name="connsiteY8" fmla="*/ 149983 h 643542"/>
                <a:gd name="connsiteX9" fmla="*/ 504488 w 782054"/>
                <a:gd name="connsiteY9" fmla="*/ 149983 h 643542"/>
                <a:gd name="connsiteX10" fmla="*/ 509250 w 782054"/>
                <a:gd name="connsiteY10" fmla="*/ 159507 h 643542"/>
                <a:gd name="connsiteX11" fmla="*/ 511631 w 782054"/>
                <a:gd name="connsiteY11" fmla="*/ 159507 h 643542"/>
                <a:gd name="connsiteX12" fmla="*/ 523858 w 782054"/>
                <a:gd name="connsiteY12" fmla="*/ 183962 h 643542"/>
                <a:gd name="connsiteX13" fmla="*/ 538575 w 782054"/>
                <a:gd name="connsiteY13" fmla="*/ 193160 h 643542"/>
                <a:gd name="connsiteX14" fmla="*/ 540335 w 782054"/>
                <a:gd name="connsiteY14" fmla="*/ 199319 h 643542"/>
                <a:gd name="connsiteX15" fmla="*/ 545718 w 782054"/>
                <a:gd name="connsiteY15" fmla="*/ 202684 h 643542"/>
                <a:gd name="connsiteX16" fmla="*/ 548426 w 782054"/>
                <a:gd name="connsiteY16" fmla="*/ 212163 h 643542"/>
                <a:gd name="connsiteX17" fmla="*/ 570389 w 782054"/>
                <a:gd name="connsiteY17" fmla="*/ 224974 h 643542"/>
                <a:gd name="connsiteX18" fmla="*/ 570389 w 782054"/>
                <a:gd name="connsiteY18" fmla="*/ 230332 h 643542"/>
                <a:gd name="connsiteX19" fmla="*/ 577532 w 782054"/>
                <a:gd name="connsiteY19" fmla="*/ 234498 h 643542"/>
                <a:gd name="connsiteX20" fmla="*/ 577532 w 782054"/>
                <a:gd name="connsiteY20" fmla="*/ 250406 h 643542"/>
                <a:gd name="connsiteX21" fmla="*/ 577532 w 782054"/>
                <a:gd name="connsiteY21" fmla="*/ 268585 h 643542"/>
                <a:gd name="connsiteX22" fmla="*/ 577532 w 782054"/>
                <a:gd name="connsiteY22" fmla="*/ 277080 h 643542"/>
                <a:gd name="connsiteX23" fmla="*/ 579479 w 782054"/>
                <a:gd name="connsiteY23" fmla="*/ 279514 h 643542"/>
                <a:gd name="connsiteX24" fmla="*/ 580029 w 782054"/>
                <a:gd name="connsiteY24" fmla="*/ 280796 h 643542"/>
                <a:gd name="connsiteX25" fmla="*/ 586622 w 782054"/>
                <a:gd name="connsiteY25" fmla="*/ 289038 h 643542"/>
                <a:gd name="connsiteX26" fmla="*/ 591511 w 782054"/>
                <a:gd name="connsiteY26" fmla="*/ 300444 h 643542"/>
                <a:gd name="connsiteX27" fmla="*/ 606749 w 782054"/>
                <a:gd name="connsiteY27" fmla="*/ 311328 h 643542"/>
                <a:gd name="connsiteX28" fmla="*/ 613566 w 782054"/>
                <a:gd name="connsiteY28" fmla="*/ 306783 h 643542"/>
                <a:gd name="connsiteX29" fmla="*/ 619478 w 782054"/>
                <a:gd name="connsiteY29" fmla="*/ 317128 h 643542"/>
                <a:gd name="connsiteX30" fmla="*/ 620709 w 782054"/>
                <a:gd name="connsiteY30" fmla="*/ 316307 h 643542"/>
                <a:gd name="connsiteX31" fmla="*/ 629799 w 782054"/>
                <a:gd name="connsiteY31" fmla="*/ 332214 h 643542"/>
                <a:gd name="connsiteX32" fmla="*/ 629799 w 782054"/>
                <a:gd name="connsiteY32" fmla="*/ 343577 h 643542"/>
                <a:gd name="connsiteX33" fmla="*/ 642404 w 782054"/>
                <a:gd name="connsiteY33" fmla="*/ 377790 h 643542"/>
                <a:gd name="connsiteX34" fmla="*/ 747642 w 782054"/>
                <a:gd name="connsiteY34" fmla="*/ 393137 h 643542"/>
                <a:gd name="connsiteX35" fmla="*/ 752187 w 782054"/>
                <a:gd name="connsiteY35" fmla="*/ 386319 h 643542"/>
                <a:gd name="connsiteX36" fmla="*/ 774911 w 782054"/>
                <a:gd name="connsiteY36" fmla="*/ 413589 h 643542"/>
                <a:gd name="connsiteX37" fmla="*/ 774670 w 782054"/>
                <a:gd name="connsiteY37" fmla="*/ 414252 h 643542"/>
                <a:gd name="connsiteX38" fmla="*/ 782054 w 782054"/>
                <a:gd name="connsiteY38" fmla="*/ 423113 h 643542"/>
                <a:gd name="connsiteX39" fmla="*/ 754785 w 782054"/>
                <a:gd name="connsiteY39" fmla="*/ 498104 h 643542"/>
                <a:gd name="connsiteX40" fmla="*/ 645706 w 782054"/>
                <a:gd name="connsiteY40" fmla="*/ 541281 h 643542"/>
                <a:gd name="connsiteX41" fmla="*/ 538900 w 782054"/>
                <a:gd name="connsiteY41" fmla="*/ 557189 h 643542"/>
                <a:gd name="connsiteX42" fmla="*/ 502541 w 782054"/>
                <a:gd name="connsiteY42" fmla="*/ 573096 h 643542"/>
                <a:gd name="connsiteX43" fmla="*/ 479816 w 782054"/>
                <a:gd name="connsiteY43" fmla="*/ 611728 h 643542"/>
                <a:gd name="connsiteX44" fmla="*/ 459364 w 782054"/>
                <a:gd name="connsiteY44" fmla="*/ 616273 h 643542"/>
                <a:gd name="connsiteX45" fmla="*/ 452547 w 782054"/>
                <a:gd name="connsiteY45" fmla="*/ 607183 h 643542"/>
                <a:gd name="connsiteX46" fmla="*/ 436639 w 782054"/>
                <a:gd name="connsiteY46" fmla="*/ 607183 h 643542"/>
                <a:gd name="connsiteX47" fmla="*/ 400280 w 782054"/>
                <a:gd name="connsiteY47" fmla="*/ 607183 h 643542"/>
                <a:gd name="connsiteX48" fmla="*/ 393463 w 782054"/>
                <a:gd name="connsiteY48" fmla="*/ 600365 h 643542"/>
                <a:gd name="connsiteX49" fmla="*/ 350286 w 782054"/>
                <a:gd name="connsiteY49" fmla="*/ 600365 h 643542"/>
                <a:gd name="connsiteX50" fmla="*/ 341196 w 782054"/>
                <a:gd name="connsiteY50" fmla="*/ 607183 h 643542"/>
                <a:gd name="connsiteX51" fmla="*/ 325289 w 782054"/>
                <a:gd name="connsiteY51" fmla="*/ 595820 h 643542"/>
                <a:gd name="connsiteX52" fmla="*/ 313926 w 782054"/>
                <a:gd name="connsiteY52" fmla="*/ 611728 h 643542"/>
                <a:gd name="connsiteX53" fmla="*/ 318471 w 782054"/>
                <a:gd name="connsiteY53" fmla="*/ 627635 h 643542"/>
                <a:gd name="connsiteX54" fmla="*/ 302564 w 782054"/>
                <a:gd name="connsiteY54" fmla="*/ 643542 h 643542"/>
                <a:gd name="connsiteX55" fmla="*/ 302564 w 782054"/>
                <a:gd name="connsiteY55" fmla="*/ 627635 h 643542"/>
                <a:gd name="connsiteX56" fmla="*/ 302121 w 782054"/>
                <a:gd name="connsiteY56" fmla="*/ 627319 h 643542"/>
                <a:gd name="connsiteX57" fmla="*/ 295421 w 782054"/>
                <a:gd name="connsiteY57" fmla="*/ 634018 h 643542"/>
                <a:gd name="connsiteX58" fmla="*/ 295421 w 782054"/>
                <a:gd name="connsiteY58" fmla="*/ 622533 h 643542"/>
                <a:gd name="connsiteX59" fmla="*/ 286657 w 782054"/>
                <a:gd name="connsiteY59" fmla="*/ 616273 h 643542"/>
                <a:gd name="connsiteX60" fmla="*/ 286657 w 782054"/>
                <a:gd name="connsiteY60" fmla="*/ 611851 h 643542"/>
                <a:gd name="connsiteX61" fmla="*/ 279514 w 782054"/>
                <a:gd name="connsiteY61" fmla="*/ 606749 h 643542"/>
                <a:gd name="connsiteX62" fmla="*/ 279514 w 782054"/>
                <a:gd name="connsiteY62" fmla="*/ 594810 h 643542"/>
                <a:gd name="connsiteX63" fmla="*/ 266204 w 782054"/>
                <a:gd name="connsiteY63" fmla="*/ 584458 h 643542"/>
                <a:gd name="connsiteX64" fmla="*/ 262123 w 782054"/>
                <a:gd name="connsiteY64" fmla="*/ 577315 h 643542"/>
                <a:gd name="connsiteX65" fmla="*/ 259061 w 782054"/>
                <a:gd name="connsiteY65" fmla="*/ 574934 h 643542"/>
                <a:gd name="connsiteX66" fmla="*/ 240882 w 782054"/>
                <a:gd name="connsiteY66" fmla="*/ 543120 h 643542"/>
                <a:gd name="connsiteX67" fmla="*/ 232744 w 782054"/>
                <a:gd name="connsiteY67" fmla="*/ 514639 h 643542"/>
                <a:gd name="connsiteX68" fmla="*/ 211665 w 782054"/>
                <a:gd name="connsiteY68" fmla="*/ 493559 h 643542"/>
                <a:gd name="connsiteX69" fmla="*/ 195758 w 782054"/>
                <a:gd name="connsiteY69" fmla="*/ 489015 h 643542"/>
                <a:gd name="connsiteX70" fmla="*/ 190467 w 782054"/>
                <a:gd name="connsiteY70" fmla="*/ 480020 h 643542"/>
                <a:gd name="connsiteX71" fmla="*/ 188615 w 782054"/>
                <a:gd name="connsiteY71" fmla="*/ 479491 h 643542"/>
                <a:gd name="connsiteX72" fmla="*/ 165890 w 782054"/>
                <a:gd name="connsiteY72" fmla="*/ 440859 h 643542"/>
                <a:gd name="connsiteX73" fmla="*/ 161345 w 782054"/>
                <a:gd name="connsiteY73" fmla="*/ 413589 h 643542"/>
                <a:gd name="connsiteX74" fmla="*/ 161345 w 782054"/>
                <a:gd name="connsiteY74" fmla="*/ 393137 h 643542"/>
                <a:gd name="connsiteX75" fmla="*/ 141963 w 782054"/>
                <a:gd name="connsiteY75" fmla="*/ 350495 h 643542"/>
                <a:gd name="connsiteX76" fmla="*/ 129856 w 782054"/>
                <a:gd name="connsiteY76" fmla="*/ 343577 h 643542"/>
                <a:gd name="connsiteX77" fmla="*/ 109404 w 782054"/>
                <a:gd name="connsiteY77" fmla="*/ 332214 h 643542"/>
                <a:gd name="connsiteX78" fmla="*/ 105558 w 782054"/>
                <a:gd name="connsiteY78" fmla="*/ 324522 h 643542"/>
                <a:gd name="connsiteX79" fmla="*/ 102261 w 782054"/>
                <a:gd name="connsiteY79" fmla="*/ 322690 h 643542"/>
                <a:gd name="connsiteX80" fmla="*/ 90899 w 782054"/>
                <a:gd name="connsiteY80" fmla="*/ 299966 h 643542"/>
                <a:gd name="connsiteX81" fmla="*/ 90899 w 782054"/>
                <a:gd name="connsiteY81" fmla="*/ 290876 h 643542"/>
                <a:gd name="connsiteX82" fmla="*/ 83505 w 782054"/>
                <a:gd name="connsiteY82" fmla="*/ 276088 h 643542"/>
                <a:gd name="connsiteX83" fmla="*/ 77590 w 782054"/>
                <a:gd name="connsiteY83" fmla="*/ 273130 h 643542"/>
                <a:gd name="connsiteX84" fmla="*/ 73621 w 782054"/>
                <a:gd name="connsiteY84" fmla="*/ 265194 h 643542"/>
                <a:gd name="connsiteX85" fmla="*/ 70447 w 782054"/>
                <a:gd name="connsiteY85" fmla="*/ 263606 h 643542"/>
                <a:gd name="connsiteX86" fmla="*/ 54539 w 782054"/>
                <a:gd name="connsiteY86" fmla="*/ 231792 h 643542"/>
                <a:gd name="connsiteX87" fmla="*/ 38632 w 782054"/>
                <a:gd name="connsiteY87" fmla="*/ 199977 h 643542"/>
                <a:gd name="connsiteX88" fmla="*/ 22257 w 782054"/>
                <a:gd name="connsiteY88" fmla="*/ 175414 h 643542"/>
                <a:gd name="connsiteX89" fmla="*/ 7143 w 782054"/>
                <a:gd name="connsiteY89" fmla="*/ 175414 h 643542"/>
                <a:gd name="connsiteX90" fmla="*/ 9260 w 782054"/>
                <a:gd name="connsiteY90" fmla="*/ 165890 h 643542"/>
                <a:gd name="connsiteX91" fmla="*/ 0 w 782054"/>
                <a:gd name="connsiteY91" fmla="*/ 165890 h 643542"/>
                <a:gd name="connsiteX92" fmla="*/ 4545 w 782054"/>
                <a:gd name="connsiteY92" fmla="*/ 145438 h 643542"/>
                <a:gd name="connsiteX93" fmla="*/ 4545 w 782054"/>
                <a:gd name="connsiteY93" fmla="*/ 134076 h 643542"/>
                <a:gd name="connsiteX94" fmla="*/ 11363 w 782054"/>
                <a:gd name="connsiteY94" fmla="*/ 113623 h 643542"/>
                <a:gd name="connsiteX95" fmla="*/ 47722 w 782054"/>
                <a:gd name="connsiteY95" fmla="*/ 122713 h 643542"/>
                <a:gd name="connsiteX96" fmla="*/ 63629 w 782054"/>
                <a:gd name="connsiteY96" fmla="*/ 106806 h 643542"/>
                <a:gd name="connsiteX97" fmla="*/ 74992 w 782054"/>
                <a:gd name="connsiteY97" fmla="*/ 97716 h 643542"/>
                <a:gd name="connsiteX98" fmla="*/ 102261 w 782054"/>
                <a:gd name="connsiteY98" fmla="*/ 90899 h 643542"/>
                <a:gd name="connsiteX99" fmla="*/ 106806 w 782054"/>
                <a:gd name="connsiteY99" fmla="*/ 74992 h 643542"/>
                <a:gd name="connsiteX100" fmla="*/ 121324 w 782054"/>
                <a:gd name="connsiteY100" fmla="*/ 64621 h 643542"/>
                <a:gd name="connsiteX101" fmla="*/ 93497 w 782054"/>
                <a:gd name="connsiteY101" fmla="*/ 36794 h 643542"/>
                <a:gd name="connsiteX102" fmla="*/ 95324 w 782054"/>
                <a:gd name="connsiteY102" fmla="*/ 36240 h 643542"/>
                <a:gd name="connsiteX103" fmla="*/ 86354 w 782054"/>
                <a:gd name="connsiteY103" fmla="*/ 27270 h 643542"/>
                <a:gd name="connsiteX104" fmla="*/ 161345 w 782054"/>
                <a:gd name="connsiteY104" fmla="*/ 4545 h 64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82054" h="643542">
                  <a:moveTo>
                    <a:pt x="165890" y="0"/>
                  </a:moveTo>
                  <a:lnTo>
                    <a:pt x="209067" y="11362"/>
                  </a:lnTo>
                  <a:lnTo>
                    <a:pt x="263606" y="38632"/>
                  </a:lnTo>
                  <a:lnTo>
                    <a:pt x="370412" y="122713"/>
                  </a:lnTo>
                  <a:lnTo>
                    <a:pt x="436314" y="129531"/>
                  </a:lnTo>
                  <a:lnTo>
                    <a:pt x="468128" y="129531"/>
                  </a:lnTo>
                  <a:lnTo>
                    <a:pt x="473419" y="139055"/>
                  </a:lnTo>
                  <a:lnTo>
                    <a:pt x="475271" y="139055"/>
                  </a:lnTo>
                  <a:lnTo>
                    <a:pt x="481343" y="149983"/>
                  </a:lnTo>
                  <a:lnTo>
                    <a:pt x="504488" y="149983"/>
                  </a:lnTo>
                  <a:lnTo>
                    <a:pt x="509250" y="159507"/>
                  </a:lnTo>
                  <a:lnTo>
                    <a:pt x="511631" y="159507"/>
                  </a:lnTo>
                  <a:lnTo>
                    <a:pt x="523858" y="183962"/>
                  </a:lnTo>
                  <a:lnTo>
                    <a:pt x="538575" y="193160"/>
                  </a:lnTo>
                  <a:lnTo>
                    <a:pt x="540335" y="199319"/>
                  </a:lnTo>
                  <a:lnTo>
                    <a:pt x="545718" y="202684"/>
                  </a:lnTo>
                  <a:lnTo>
                    <a:pt x="548426" y="212163"/>
                  </a:lnTo>
                  <a:lnTo>
                    <a:pt x="570389" y="224974"/>
                  </a:lnTo>
                  <a:lnTo>
                    <a:pt x="570389" y="230332"/>
                  </a:lnTo>
                  <a:lnTo>
                    <a:pt x="577532" y="234498"/>
                  </a:lnTo>
                  <a:lnTo>
                    <a:pt x="577532" y="250406"/>
                  </a:lnTo>
                  <a:lnTo>
                    <a:pt x="577532" y="268585"/>
                  </a:lnTo>
                  <a:lnTo>
                    <a:pt x="577532" y="277080"/>
                  </a:lnTo>
                  <a:lnTo>
                    <a:pt x="579479" y="279514"/>
                  </a:lnTo>
                  <a:lnTo>
                    <a:pt x="580029" y="280796"/>
                  </a:lnTo>
                  <a:lnTo>
                    <a:pt x="586622" y="289038"/>
                  </a:lnTo>
                  <a:lnTo>
                    <a:pt x="591511" y="300444"/>
                  </a:lnTo>
                  <a:lnTo>
                    <a:pt x="606749" y="311328"/>
                  </a:lnTo>
                  <a:lnTo>
                    <a:pt x="613566" y="306783"/>
                  </a:lnTo>
                  <a:lnTo>
                    <a:pt x="619478" y="317128"/>
                  </a:lnTo>
                  <a:lnTo>
                    <a:pt x="620709" y="316307"/>
                  </a:lnTo>
                  <a:lnTo>
                    <a:pt x="629799" y="332214"/>
                  </a:lnTo>
                  <a:lnTo>
                    <a:pt x="629799" y="343577"/>
                  </a:lnTo>
                  <a:lnTo>
                    <a:pt x="642404" y="377790"/>
                  </a:lnTo>
                  <a:lnTo>
                    <a:pt x="747642" y="393137"/>
                  </a:lnTo>
                  <a:lnTo>
                    <a:pt x="752187" y="386319"/>
                  </a:lnTo>
                  <a:lnTo>
                    <a:pt x="774911" y="413589"/>
                  </a:lnTo>
                  <a:lnTo>
                    <a:pt x="774670" y="414252"/>
                  </a:lnTo>
                  <a:lnTo>
                    <a:pt x="782054" y="423113"/>
                  </a:lnTo>
                  <a:lnTo>
                    <a:pt x="754785" y="498104"/>
                  </a:lnTo>
                  <a:lnTo>
                    <a:pt x="645706" y="541281"/>
                  </a:lnTo>
                  <a:lnTo>
                    <a:pt x="538900" y="557189"/>
                  </a:lnTo>
                  <a:lnTo>
                    <a:pt x="502541" y="573096"/>
                  </a:lnTo>
                  <a:lnTo>
                    <a:pt x="479816" y="611728"/>
                  </a:lnTo>
                  <a:lnTo>
                    <a:pt x="459364" y="616273"/>
                  </a:lnTo>
                  <a:lnTo>
                    <a:pt x="452547" y="607183"/>
                  </a:lnTo>
                  <a:lnTo>
                    <a:pt x="436639" y="607183"/>
                  </a:lnTo>
                  <a:lnTo>
                    <a:pt x="400280" y="607183"/>
                  </a:lnTo>
                  <a:lnTo>
                    <a:pt x="393463" y="600365"/>
                  </a:lnTo>
                  <a:lnTo>
                    <a:pt x="350286" y="600365"/>
                  </a:lnTo>
                  <a:lnTo>
                    <a:pt x="341196" y="607183"/>
                  </a:lnTo>
                  <a:lnTo>
                    <a:pt x="325289" y="595820"/>
                  </a:lnTo>
                  <a:lnTo>
                    <a:pt x="313926" y="611728"/>
                  </a:lnTo>
                  <a:lnTo>
                    <a:pt x="318471" y="627635"/>
                  </a:lnTo>
                  <a:lnTo>
                    <a:pt x="302564" y="643542"/>
                  </a:lnTo>
                  <a:lnTo>
                    <a:pt x="302564" y="627635"/>
                  </a:lnTo>
                  <a:lnTo>
                    <a:pt x="302121" y="627319"/>
                  </a:lnTo>
                  <a:lnTo>
                    <a:pt x="295421" y="634018"/>
                  </a:lnTo>
                  <a:lnTo>
                    <a:pt x="295421" y="622533"/>
                  </a:lnTo>
                  <a:lnTo>
                    <a:pt x="286657" y="616273"/>
                  </a:lnTo>
                  <a:lnTo>
                    <a:pt x="286657" y="611851"/>
                  </a:lnTo>
                  <a:lnTo>
                    <a:pt x="279514" y="606749"/>
                  </a:lnTo>
                  <a:lnTo>
                    <a:pt x="279514" y="594810"/>
                  </a:lnTo>
                  <a:lnTo>
                    <a:pt x="266204" y="584458"/>
                  </a:lnTo>
                  <a:lnTo>
                    <a:pt x="262123" y="577315"/>
                  </a:lnTo>
                  <a:lnTo>
                    <a:pt x="259061" y="574934"/>
                  </a:lnTo>
                  <a:lnTo>
                    <a:pt x="240882" y="543120"/>
                  </a:lnTo>
                  <a:lnTo>
                    <a:pt x="232744" y="514639"/>
                  </a:lnTo>
                  <a:lnTo>
                    <a:pt x="211665" y="493559"/>
                  </a:lnTo>
                  <a:lnTo>
                    <a:pt x="195758" y="489015"/>
                  </a:lnTo>
                  <a:lnTo>
                    <a:pt x="190467" y="480020"/>
                  </a:lnTo>
                  <a:lnTo>
                    <a:pt x="188615" y="479491"/>
                  </a:lnTo>
                  <a:lnTo>
                    <a:pt x="165890" y="440859"/>
                  </a:lnTo>
                  <a:lnTo>
                    <a:pt x="161345" y="413589"/>
                  </a:lnTo>
                  <a:lnTo>
                    <a:pt x="161345" y="393137"/>
                  </a:lnTo>
                  <a:lnTo>
                    <a:pt x="141963" y="350495"/>
                  </a:lnTo>
                  <a:lnTo>
                    <a:pt x="129856" y="343577"/>
                  </a:lnTo>
                  <a:lnTo>
                    <a:pt x="109404" y="332214"/>
                  </a:lnTo>
                  <a:lnTo>
                    <a:pt x="105558" y="324522"/>
                  </a:lnTo>
                  <a:lnTo>
                    <a:pt x="102261" y="322690"/>
                  </a:lnTo>
                  <a:lnTo>
                    <a:pt x="90899" y="299966"/>
                  </a:lnTo>
                  <a:lnTo>
                    <a:pt x="90899" y="290876"/>
                  </a:lnTo>
                  <a:lnTo>
                    <a:pt x="83505" y="276088"/>
                  </a:lnTo>
                  <a:lnTo>
                    <a:pt x="77590" y="273130"/>
                  </a:lnTo>
                  <a:lnTo>
                    <a:pt x="73621" y="265194"/>
                  </a:lnTo>
                  <a:lnTo>
                    <a:pt x="70447" y="263606"/>
                  </a:lnTo>
                  <a:lnTo>
                    <a:pt x="54539" y="231792"/>
                  </a:lnTo>
                  <a:lnTo>
                    <a:pt x="38632" y="199977"/>
                  </a:lnTo>
                  <a:lnTo>
                    <a:pt x="22257" y="175414"/>
                  </a:lnTo>
                  <a:lnTo>
                    <a:pt x="7143" y="175414"/>
                  </a:lnTo>
                  <a:lnTo>
                    <a:pt x="9260" y="165890"/>
                  </a:lnTo>
                  <a:lnTo>
                    <a:pt x="0" y="165890"/>
                  </a:lnTo>
                  <a:lnTo>
                    <a:pt x="4545" y="145438"/>
                  </a:lnTo>
                  <a:lnTo>
                    <a:pt x="4545" y="134076"/>
                  </a:lnTo>
                  <a:lnTo>
                    <a:pt x="11363" y="113623"/>
                  </a:lnTo>
                  <a:lnTo>
                    <a:pt x="47722" y="122713"/>
                  </a:lnTo>
                  <a:lnTo>
                    <a:pt x="63629" y="106806"/>
                  </a:lnTo>
                  <a:lnTo>
                    <a:pt x="74992" y="97716"/>
                  </a:lnTo>
                  <a:lnTo>
                    <a:pt x="102261" y="90899"/>
                  </a:lnTo>
                  <a:lnTo>
                    <a:pt x="106806" y="74992"/>
                  </a:lnTo>
                  <a:lnTo>
                    <a:pt x="121324" y="64621"/>
                  </a:lnTo>
                  <a:lnTo>
                    <a:pt x="93497" y="36794"/>
                  </a:lnTo>
                  <a:lnTo>
                    <a:pt x="95324" y="36240"/>
                  </a:lnTo>
                  <a:lnTo>
                    <a:pt x="86354" y="27270"/>
                  </a:lnTo>
                  <a:lnTo>
                    <a:pt x="161345"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5" name="Freeform 456">
              <a:extLst>
                <a:ext uri="{FF2B5EF4-FFF2-40B4-BE49-F238E27FC236}">
                  <a16:creationId xmlns:a16="http://schemas.microsoft.com/office/drawing/2014/main" id="{D0C9A834-C90C-4C27-8033-457C4E01FEAA}"/>
                </a:ext>
              </a:extLst>
            </p:cNvPr>
            <p:cNvSpPr>
              <a:spLocks/>
            </p:cNvSpPr>
            <p:nvPr/>
          </p:nvSpPr>
          <p:spPr bwMode="auto">
            <a:xfrm>
              <a:off x="5548516" y="3566541"/>
              <a:ext cx="46099" cy="54621"/>
            </a:xfrm>
            <a:custGeom>
              <a:avLst/>
              <a:gdLst>
                <a:gd name="connsiteX0" fmla="*/ 47722 w 61465"/>
                <a:gd name="connsiteY0" fmla="*/ 0 h 72828"/>
                <a:gd name="connsiteX1" fmla="*/ 50103 w 61465"/>
                <a:gd name="connsiteY1" fmla="*/ 2381 h 72828"/>
                <a:gd name="connsiteX2" fmla="*/ 50103 w 61465"/>
                <a:gd name="connsiteY2" fmla="*/ 2381 h 72828"/>
                <a:gd name="connsiteX3" fmla="*/ 61465 w 61465"/>
                <a:gd name="connsiteY3" fmla="*/ 13744 h 72828"/>
                <a:gd name="connsiteX4" fmla="*/ 54648 w 61465"/>
                <a:gd name="connsiteY4" fmla="*/ 29651 h 72828"/>
                <a:gd name="connsiteX5" fmla="*/ 38741 w 61465"/>
                <a:gd name="connsiteY5" fmla="*/ 41013 h 72828"/>
                <a:gd name="connsiteX6" fmla="*/ 50103 w 61465"/>
                <a:gd name="connsiteY6" fmla="*/ 52376 h 72828"/>
                <a:gd name="connsiteX7" fmla="*/ 38741 w 61465"/>
                <a:gd name="connsiteY7" fmla="*/ 72828 h 72828"/>
                <a:gd name="connsiteX8" fmla="*/ 35320 w 61465"/>
                <a:gd name="connsiteY8" fmla="*/ 69407 h 72828"/>
                <a:gd name="connsiteX9" fmla="*/ 34196 w 61465"/>
                <a:gd name="connsiteY9" fmla="*/ 68283 h 72828"/>
                <a:gd name="connsiteX10" fmla="*/ 22833 w 61465"/>
                <a:gd name="connsiteY10" fmla="*/ 68283 h 72828"/>
                <a:gd name="connsiteX11" fmla="*/ 2381 w 61465"/>
                <a:gd name="connsiteY11" fmla="*/ 68283 h 72828"/>
                <a:gd name="connsiteX12" fmla="*/ 2381 w 61465"/>
                <a:gd name="connsiteY12" fmla="*/ 65902 h 72828"/>
                <a:gd name="connsiteX13" fmla="*/ 0 w 61465"/>
                <a:gd name="connsiteY13" fmla="*/ 65902 h 72828"/>
                <a:gd name="connsiteX14" fmla="*/ 0 w 61465"/>
                <a:gd name="connsiteY14" fmla="*/ 54540 h 72828"/>
                <a:gd name="connsiteX15" fmla="*/ 0 w 61465"/>
                <a:gd name="connsiteY15" fmla="*/ 43177 h 72828"/>
                <a:gd name="connsiteX16" fmla="*/ 9090 w 61465"/>
                <a:gd name="connsiteY16" fmla="*/ 22725 h 72828"/>
                <a:gd name="connsiteX17" fmla="*/ 20452 w 61465"/>
                <a:gd name="connsiteY17" fmla="*/ 6818 h 72828"/>
                <a:gd name="connsiteX18" fmla="*/ 36360 w 61465"/>
                <a:gd name="connsiteY18" fmla="*/ 11363 h 7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465" h="72828">
                  <a:moveTo>
                    <a:pt x="47722" y="0"/>
                  </a:moveTo>
                  <a:lnTo>
                    <a:pt x="50103" y="2381"/>
                  </a:lnTo>
                  <a:lnTo>
                    <a:pt x="50103" y="2381"/>
                  </a:lnTo>
                  <a:lnTo>
                    <a:pt x="61465" y="13744"/>
                  </a:lnTo>
                  <a:lnTo>
                    <a:pt x="54648" y="29651"/>
                  </a:lnTo>
                  <a:lnTo>
                    <a:pt x="38741" y="41013"/>
                  </a:lnTo>
                  <a:lnTo>
                    <a:pt x="50103" y="52376"/>
                  </a:lnTo>
                  <a:lnTo>
                    <a:pt x="38741" y="72828"/>
                  </a:lnTo>
                  <a:lnTo>
                    <a:pt x="35320" y="69407"/>
                  </a:lnTo>
                  <a:lnTo>
                    <a:pt x="34196" y="68283"/>
                  </a:lnTo>
                  <a:lnTo>
                    <a:pt x="22833" y="68283"/>
                  </a:lnTo>
                  <a:lnTo>
                    <a:pt x="2381" y="68283"/>
                  </a:lnTo>
                  <a:lnTo>
                    <a:pt x="2381" y="65902"/>
                  </a:lnTo>
                  <a:lnTo>
                    <a:pt x="0" y="65902"/>
                  </a:lnTo>
                  <a:lnTo>
                    <a:pt x="0" y="54540"/>
                  </a:lnTo>
                  <a:lnTo>
                    <a:pt x="0" y="43177"/>
                  </a:lnTo>
                  <a:lnTo>
                    <a:pt x="9090" y="22725"/>
                  </a:lnTo>
                  <a:lnTo>
                    <a:pt x="20452" y="6818"/>
                  </a:lnTo>
                  <a:lnTo>
                    <a:pt x="36360"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6" name="Freeform 455">
              <a:extLst>
                <a:ext uri="{FF2B5EF4-FFF2-40B4-BE49-F238E27FC236}">
                  <a16:creationId xmlns:a16="http://schemas.microsoft.com/office/drawing/2014/main" id="{274239B3-DBC4-4D51-9A5E-2F931AFEB931}"/>
                </a:ext>
              </a:extLst>
            </p:cNvPr>
            <p:cNvSpPr>
              <a:spLocks/>
            </p:cNvSpPr>
            <p:nvPr/>
          </p:nvSpPr>
          <p:spPr bwMode="auto">
            <a:xfrm>
              <a:off x="5568806" y="3604037"/>
              <a:ext cx="184395" cy="100720"/>
            </a:xfrm>
            <a:custGeom>
              <a:avLst/>
              <a:gdLst>
                <a:gd name="connsiteX0" fmla="*/ 20452 w 245860"/>
                <a:gd name="connsiteY0" fmla="*/ 0 h 134293"/>
                <a:gd name="connsiteX1" fmla="*/ 31815 w 245860"/>
                <a:gd name="connsiteY1" fmla="*/ 4545 h 134293"/>
                <a:gd name="connsiteX2" fmla="*/ 32122 w 245860"/>
                <a:gd name="connsiteY2" fmla="*/ 5621 h 134293"/>
                <a:gd name="connsiteX3" fmla="*/ 41339 w 245860"/>
                <a:gd name="connsiteY3" fmla="*/ 9307 h 134293"/>
                <a:gd name="connsiteX4" fmla="*/ 45884 w 245860"/>
                <a:gd name="connsiteY4" fmla="*/ 25215 h 134293"/>
                <a:gd name="connsiteX5" fmla="*/ 61805 w 245860"/>
                <a:gd name="connsiteY5" fmla="*/ 36360 h 134293"/>
                <a:gd name="connsiteX6" fmla="*/ 74991 w 245860"/>
                <a:gd name="connsiteY6" fmla="*/ 36360 h 134293"/>
                <a:gd name="connsiteX7" fmla="*/ 106806 w 245860"/>
                <a:gd name="connsiteY7" fmla="*/ 27270 h 134293"/>
                <a:gd name="connsiteX8" fmla="*/ 149983 w 245860"/>
                <a:gd name="connsiteY8" fmla="*/ 20453 h 134293"/>
                <a:gd name="connsiteX9" fmla="*/ 181797 w 245860"/>
                <a:gd name="connsiteY9" fmla="*/ 9090 h 134293"/>
                <a:gd name="connsiteX10" fmla="*/ 197704 w 245860"/>
                <a:gd name="connsiteY10" fmla="*/ 9090 h 134293"/>
                <a:gd name="connsiteX11" fmla="*/ 213612 w 245860"/>
                <a:gd name="connsiteY11" fmla="*/ 0 h 134293"/>
                <a:gd name="connsiteX12" fmla="*/ 236336 w 245860"/>
                <a:gd name="connsiteY12" fmla="*/ 0 h 134293"/>
                <a:gd name="connsiteX13" fmla="*/ 236336 w 245860"/>
                <a:gd name="connsiteY13" fmla="*/ 4762 h 134293"/>
                <a:gd name="connsiteX14" fmla="*/ 245860 w 245860"/>
                <a:gd name="connsiteY14" fmla="*/ 4762 h 134293"/>
                <a:gd name="connsiteX15" fmla="*/ 245860 w 245860"/>
                <a:gd name="connsiteY15" fmla="*/ 20670 h 134293"/>
                <a:gd name="connsiteX16" fmla="*/ 245860 w 245860"/>
                <a:gd name="connsiteY16" fmla="*/ 57029 h 134293"/>
                <a:gd name="connsiteX17" fmla="*/ 245860 w 245860"/>
                <a:gd name="connsiteY17" fmla="*/ 79754 h 134293"/>
                <a:gd name="connsiteX18" fmla="*/ 223136 w 245860"/>
                <a:gd name="connsiteY18" fmla="*/ 100206 h 134293"/>
                <a:gd name="connsiteX19" fmla="*/ 202683 w 245860"/>
                <a:gd name="connsiteY19" fmla="*/ 134293 h 134293"/>
                <a:gd name="connsiteX20" fmla="*/ 170869 w 245860"/>
                <a:gd name="connsiteY20" fmla="*/ 134293 h 134293"/>
                <a:gd name="connsiteX21" fmla="*/ 52701 w 245860"/>
                <a:gd name="connsiteY21" fmla="*/ 91116 h 134293"/>
                <a:gd name="connsiteX22" fmla="*/ 51052 w 245860"/>
                <a:gd name="connsiteY22" fmla="*/ 89232 h 134293"/>
                <a:gd name="connsiteX23" fmla="*/ 43177 w 245860"/>
                <a:gd name="connsiteY23" fmla="*/ 86354 h 134293"/>
                <a:gd name="connsiteX24" fmla="*/ 27270 w 245860"/>
                <a:gd name="connsiteY24" fmla="*/ 68174 h 134293"/>
                <a:gd name="connsiteX25" fmla="*/ 15907 w 245860"/>
                <a:gd name="connsiteY25" fmla="*/ 52267 h 134293"/>
                <a:gd name="connsiteX26" fmla="*/ 0 w 245860"/>
                <a:gd name="connsiteY26" fmla="*/ 31815 h 134293"/>
                <a:gd name="connsiteX27" fmla="*/ 9090 w 245860"/>
                <a:gd name="connsiteY27" fmla="*/ 15908 h 13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5860" h="134293">
                  <a:moveTo>
                    <a:pt x="20452" y="0"/>
                  </a:moveTo>
                  <a:lnTo>
                    <a:pt x="31815" y="4545"/>
                  </a:lnTo>
                  <a:lnTo>
                    <a:pt x="32122" y="5621"/>
                  </a:lnTo>
                  <a:lnTo>
                    <a:pt x="41339" y="9307"/>
                  </a:lnTo>
                  <a:lnTo>
                    <a:pt x="45884" y="25215"/>
                  </a:lnTo>
                  <a:lnTo>
                    <a:pt x="61805" y="36360"/>
                  </a:lnTo>
                  <a:lnTo>
                    <a:pt x="74991" y="36360"/>
                  </a:lnTo>
                  <a:lnTo>
                    <a:pt x="106806" y="27270"/>
                  </a:lnTo>
                  <a:lnTo>
                    <a:pt x="149983" y="20453"/>
                  </a:lnTo>
                  <a:lnTo>
                    <a:pt x="181797" y="9090"/>
                  </a:lnTo>
                  <a:lnTo>
                    <a:pt x="197704" y="9090"/>
                  </a:lnTo>
                  <a:lnTo>
                    <a:pt x="213612" y="0"/>
                  </a:lnTo>
                  <a:lnTo>
                    <a:pt x="236336" y="0"/>
                  </a:lnTo>
                  <a:lnTo>
                    <a:pt x="236336" y="4762"/>
                  </a:lnTo>
                  <a:lnTo>
                    <a:pt x="245860" y="4762"/>
                  </a:lnTo>
                  <a:lnTo>
                    <a:pt x="245860" y="20670"/>
                  </a:lnTo>
                  <a:lnTo>
                    <a:pt x="245860" y="57029"/>
                  </a:lnTo>
                  <a:lnTo>
                    <a:pt x="245860" y="79754"/>
                  </a:lnTo>
                  <a:lnTo>
                    <a:pt x="223136" y="100206"/>
                  </a:lnTo>
                  <a:lnTo>
                    <a:pt x="202683" y="134293"/>
                  </a:lnTo>
                  <a:lnTo>
                    <a:pt x="170869" y="134293"/>
                  </a:lnTo>
                  <a:lnTo>
                    <a:pt x="52701" y="91116"/>
                  </a:lnTo>
                  <a:lnTo>
                    <a:pt x="51052" y="89232"/>
                  </a:lnTo>
                  <a:lnTo>
                    <a:pt x="43177" y="86354"/>
                  </a:lnTo>
                  <a:lnTo>
                    <a:pt x="27270" y="68174"/>
                  </a:lnTo>
                  <a:lnTo>
                    <a:pt x="15907" y="52267"/>
                  </a:lnTo>
                  <a:lnTo>
                    <a:pt x="0" y="31815"/>
                  </a:lnTo>
                  <a:lnTo>
                    <a:pt x="9090" y="1590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7" name="Freeform 454">
              <a:extLst>
                <a:ext uri="{FF2B5EF4-FFF2-40B4-BE49-F238E27FC236}">
                  <a16:creationId xmlns:a16="http://schemas.microsoft.com/office/drawing/2014/main" id="{4F7A4A70-6207-4469-823C-A9D8337D7B42}"/>
                </a:ext>
              </a:extLst>
            </p:cNvPr>
            <p:cNvSpPr>
              <a:spLocks/>
            </p:cNvSpPr>
            <p:nvPr/>
          </p:nvSpPr>
          <p:spPr bwMode="auto">
            <a:xfrm>
              <a:off x="5396748" y="3418263"/>
              <a:ext cx="187560" cy="162158"/>
            </a:xfrm>
            <a:custGeom>
              <a:avLst/>
              <a:gdLst>
                <a:gd name="connsiteX0" fmla="*/ 77373 w 250080"/>
                <a:gd name="connsiteY0" fmla="*/ 0 h 216210"/>
                <a:gd name="connsiteX1" fmla="*/ 100097 w 250080"/>
                <a:gd name="connsiteY1" fmla="*/ 47722 h 216210"/>
                <a:gd name="connsiteX2" fmla="*/ 109187 w 250080"/>
                <a:gd name="connsiteY2" fmla="*/ 79537 h 216210"/>
                <a:gd name="connsiteX3" fmla="*/ 131912 w 250080"/>
                <a:gd name="connsiteY3" fmla="*/ 102261 h 216210"/>
                <a:gd name="connsiteX4" fmla="*/ 179634 w 250080"/>
                <a:gd name="connsiteY4" fmla="*/ 134076 h 216210"/>
                <a:gd name="connsiteX5" fmla="*/ 202358 w 250080"/>
                <a:gd name="connsiteY5" fmla="*/ 154528 h 216210"/>
                <a:gd name="connsiteX6" fmla="*/ 222811 w 250080"/>
                <a:gd name="connsiteY6" fmla="*/ 177253 h 216210"/>
                <a:gd name="connsiteX7" fmla="*/ 234173 w 250080"/>
                <a:gd name="connsiteY7" fmla="*/ 193160 h 216210"/>
                <a:gd name="connsiteX8" fmla="*/ 250080 w 250080"/>
                <a:gd name="connsiteY8" fmla="*/ 197705 h 216210"/>
                <a:gd name="connsiteX9" fmla="*/ 243995 w 250080"/>
                <a:gd name="connsiteY9" fmla="*/ 203790 h 216210"/>
                <a:gd name="connsiteX10" fmla="*/ 247699 w 250080"/>
                <a:gd name="connsiteY10" fmla="*/ 204848 h 216210"/>
                <a:gd name="connsiteX11" fmla="*/ 236337 w 250080"/>
                <a:gd name="connsiteY11" fmla="*/ 216210 h 216210"/>
                <a:gd name="connsiteX12" fmla="*/ 220430 w 250080"/>
                <a:gd name="connsiteY12" fmla="*/ 216210 h 216210"/>
                <a:gd name="connsiteX13" fmla="*/ 209067 w 250080"/>
                <a:gd name="connsiteY13" fmla="*/ 204848 h 216210"/>
                <a:gd name="connsiteX14" fmla="*/ 193160 w 250080"/>
                <a:gd name="connsiteY14" fmla="*/ 179851 h 216210"/>
                <a:gd name="connsiteX15" fmla="*/ 177253 w 250080"/>
                <a:gd name="connsiteY15" fmla="*/ 168488 h 216210"/>
                <a:gd name="connsiteX16" fmla="*/ 165890 w 250080"/>
                <a:gd name="connsiteY16" fmla="*/ 157126 h 216210"/>
                <a:gd name="connsiteX17" fmla="*/ 140893 w 250080"/>
                <a:gd name="connsiteY17" fmla="*/ 141219 h 216210"/>
                <a:gd name="connsiteX18" fmla="*/ 113624 w 250080"/>
                <a:gd name="connsiteY18" fmla="*/ 141219 h 216210"/>
                <a:gd name="connsiteX19" fmla="*/ 102261 w 250080"/>
                <a:gd name="connsiteY19" fmla="*/ 129856 h 216210"/>
                <a:gd name="connsiteX20" fmla="*/ 79537 w 250080"/>
                <a:gd name="connsiteY20" fmla="*/ 141219 h 216210"/>
                <a:gd name="connsiteX21" fmla="*/ 59084 w 250080"/>
                <a:gd name="connsiteY21" fmla="*/ 125312 h 216210"/>
                <a:gd name="connsiteX22" fmla="*/ 47722 w 250080"/>
                <a:gd name="connsiteY22" fmla="*/ 152581 h 216210"/>
                <a:gd name="connsiteX23" fmla="*/ 4545 w 250080"/>
                <a:gd name="connsiteY23" fmla="*/ 145764 h 216210"/>
                <a:gd name="connsiteX24" fmla="*/ 0 w 250080"/>
                <a:gd name="connsiteY24" fmla="*/ 129856 h 216210"/>
                <a:gd name="connsiteX25" fmla="*/ 15908 w 250080"/>
                <a:gd name="connsiteY25" fmla="*/ 70772 h 216210"/>
                <a:gd name="connsiteX26" fmla="*/ 15908 w 250080"/>
                <a:gd name="connsiteY26" fmla="*/ 50320 h 216210"/>
                <a:gd name="connsiteX27" fmla="*/ 18289 w 250080"/>
                <a:gd name="connsiteY27" fmla="*/ 47939 h 216210"/>
                <a:gd name="connsiteX28" fmla="*/ 18289 w 250080"/>
                <a:gd name="connsiteY28" fmla="*/ 43177 h 216210"/>
                <a:gd name="connsiteX29" fmla="*/ 34196 w 250080"/>
                <a:gd name="connsiteY29" fmla="*/ 27270 h 216210"/>
                <a:gd name="connsiteX30" fmla="*/ 61465 w 250080"/>
                <a:gd name="connsiteY30" fmla="*/ 20452 h 2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50080" h="216210">
                  <a:moveTo>
                    <a:pt x="77373" y="0"/>
                  </a:moveTo>
                  <a:lnTo>
                    <a:pt x="100097" y="47722"/>
                  </a:lnTo>
                  <a:lnTo>
                    <a:pt x="109187" y="79537"/>
                  </a:lnTo>
                  <a:lnTo>
                    <a:pt x="131912" y="102261"/>
                  </a:lnTo>
                  <a:lnTo>
                    <a:pt x="179634" y="134076"/>
                  </a:lnTo>
                  <a:lnTo>
                    <a:pt x="202358" y="154528"/>
                  </a:lnTo>
                  <a:lnTo>
                    <a:pt x="222811" y="177253"/>
                  </a:lnTo>
                  <a:lnTo>
                    <a:pt x="234173" y="193160"/>
                  </a:lnTo>
                  <a:lnTo>
                    <a:pt x="250080" y="197705"/>
                  </a:lnTo>
                  <a:lnTo>
                    <a:pt x="243995" y="203790"/>
                  </a:lnTo>
                  <a:lnTo>
                    <a:pt x="247699" y="204848"/>
                  </a:lnTo>
                  <a:lnTo>
                    <a:pt x="236337" y="216210"/>
                  </a:lnTo>
                  <a:lnTo>
                    <a:pt x="220430" y="216210"/>
                  </a:lnTo>
                  <a:lnTo>
                    <a:pt x="209067" y="204848"/>
                  </a:lnTo>
                  <a:lnTo>
                    <a:pt x="193160" y="179851"/>
                  </a:lnTo>
                  <a:lnTo>
                    <a:pt x="177253" y="168488"/>
                  </a:lnTo>
                  <a:lnTo>
                    <a:pt x="165890" y="157126"/>
                  </a:lnTo>
                  <a:lnTo>
                    <a:pt x="140893" y="141219"/>
                  </a:lnTo>
                  <a:lnTo>
                    <a:pt x="113624" y="141219"/>
                  </a:lnTo>
                  <a:lnTo>
                    <a:pt x="102261" y="129856"/>
                  </a:lnTo>
                  <a:lnTo>
                    <a:pt x="79537" y="141219"/>
                  </a:lnTo>
                  <a:lnTo>
                    <a:pt x="59084" y="125312"/>
                  </a:lnTo>
                  <a:lnTo>
                    <a:pt x="47722" y="152581"/>
                  </a:lnTo>
                  <a:lnTo>
                    <a:pt x="4545" y="145764"/>
                  </a:lnTo>
                  <a:lnTo>
                    <a:pt x="0" y="129856"/>
                  </a:lnTo>
                  <a:lnTo>
                    <a:pt x="15908" y="70772"/>
                  </a:lnTo>
                  <a:lnTo>
                    <a:pt x="15908" y="50320"/>
                  </a:lnTo>
                  <a:lnTo>
                    <a:pt x="18289" y="47939"/>
                  </a:lnTo>
                  <a:lnTo>
                    <a:pt x="18289" y="43177"/>
                  </a:lnTo>
                  <a:lnTo>
                    <a:pt x="34196" y="27270"/>
                  </a:lnTo>
                  <a:lnTo>
                    <a:pt x="61465"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8" name="Freeform 453">
              <a:extLst>
                <a:ext uri="{FF2B5EF4-FFF2-40B4-BE49-F238E27FC236}">
                  <a16:creationId xmlns:a16="http://schemas.microsoft.com/office/drawing/2014/main" id="{D908FECD-DD42-48EF-A123-81EA019D7A87}"/>
                </a:ext>
              </a:extLst>
            </p:cNvPr>
            <p:cNvSpPr>
              <a:spLocks/>
            </p:cNvSpPr>
            <p:nvPr/>
          </p:nvSpPr>
          <p:spPr bwMode="auto">
            <a:xfrm>
              <a:off x="5302928" y="3503481"/>
              <a:ext cx="414320" cy="329265"/>
            </a:xfrm>
            <a:custGeom>
              <a:avLst/>
              <a:gdLst>
                <a:gd name="connsiteX0" fmla="*/ 186559 w 552426"/>
                <a:gd name="connsiteY0" fmla="*/ 0 h 439020"/>
                <a:gd name="connsiteX1" fmla="*/ 207012 w 552426"/>
                <a:gd name="connsiteY1" fmla="*/ 20452 h 439020"/>
                <a:gd name="connsiteX2" fmla="*/ 229736 w 552426"/>
                <a:gd name="connsiteY2" fmla="*/ 9090 h 439020"/>
                <a:gd name="connsiteX3" fmla="*/ 241099 w 552426"/>
                <a:gd name="connsiteY3" fmla="*/ 15908 h 439020"/>
                <a:gd name="connsiteX4" fmla="*/ 268368 w 552426"/>
                <a:gd name="connsiteY4" fmla="*/ 20452 h 439020"/>
                <a:gd name="connsiteX5" fmla="*/ 300183 w 552426"/>
                <a:gd name="connsiteY5" fmla="*/ 31815 h 439020"/>
                <a:gd name="connsiteX6" fmla="*/ 309273 w 552426"/>
                <a:gd name="connsiteY6" fmla="*/ 47722 h 439020"/>
                <a:gd name="connsiteX7" fmla="*/ 320635 w 552426"/>
                <a:gd name="connsiteY7" fmla="*/ 59084 h 439020"/>
                <a:gd name="connsiteX8" fmla="*/ 336542 w 552426"/>
                <a:gd name="connsiteY8" fmla="*/ 79537 h 439020"/>
                <a:gd name="connsiteX9" fmla="*/ 347904 w 552426"/>
                <a:gd name="connsiteY9" fmla="*/ 90899 h 439020"/>
                <a:gd name="connsiteX10" fmla="*/ 341952 w 552426"/>
                <a:gd name="connsiteY10" fmla="*/ 99232 h 439020"/>
                <a:gd name="connsiteX11" fmla="*/ 343142 w 552426"/>
                <a:gd name="connsiteY11" fmla="*/ 100423 h 439020"/>
                <a:gd name="connsiteX12" fmla="*/ 333181 w 552426"/>
                <a:gd name="connsiteY12" fmla="*/ 114370 h 439020"/>
                <a:gd name="connsiteX13" fmla="*/ 327452 w 552426"/>
                <a:gd name="connsiteY13" fmla="*/ 127258 h 439020"/>
                <a:gd name="connsiteX14" fmla="*/ 327452 w 552426"/>
                <a:gd name="connsiteY14" fmla="*/ 138621 h 439020"/>
                <a:gd name="connsiteX15" fmla="*/ 327452 w 552426"/>
                <a:gd name="connsiteY15" fmla="*/ 149983 h 439020"/>
                <a:gd name="connsiteX16" fmla="*/ 347904 w 552426"/>
                <a:gd name="connsiteY16" fmla="*/ 149983 h 439020"/>
                <a:gd name="connsiteX17" fmla="*/ 359267 w 552426"/>
                <a:gd name="connsiteY17" fmla="*/ 143166 h 439020"/>
                <a:gd name="connsiteX18" fmla="*/ 368357 w 552426"/>
                <a:gd name="connsiteY18" fmla="*/ 149983 h 439020"/>
                <a:gd name="connsiteX19" fmla="*/ 363119 w 552426"/>
                <a:gd name="connsiteY19" fmla="*/ 159150 h 439020"/>
                <a:gd name="connsiteX20" fmla="*/ 363595 w 552426"/>
                <a:gd name="connsiteY20" fmla="*/ 159507 h 439020"/>
                <a:gd name="connsiteX21" fmla="*/ 359659 w 552426"/>
                <a:gd name="connsiteY21" fmla="*/ 166394 h 439020"/>
                <a:gd name="connsiteX22" fmla="*/ 375174 w 552426"/>
                <a:gd name="connsiteY22" fmla="*/ 186342 h 439020"/>
                <a:gd name="connsiteX23" fmla="*/ 386536 w 552426"/>
                <a:gd name="connsiteY23" fmla="*/ 202250 h 439020"/>
                <a:gd name="connsiteX24" fmla="*/ 402444 w 552426"/>
                <a:gd name="connsiteY24" fmla="*/ 220429 h 439020"/>
                <a:gd name="connsiteX25" fmla="*/ 520612 w 552426"/>
                <a:gd name="connsiteY25" fmla="*/ 263606 h 439020"/>
                <a:gd name="connsiteX26" fmla="*/ 552426 w 552426"/>
                <a:gd name="connsiteY26" fmla="*/ 263606 h 439020"/>
                <a:gd name="connsiteX27" fmla="*/ 542902 w 552426"/>
                <a:gd name="connsiteY27" fmla="*/ 273130 h 439020"/>
                <a:gd name="connsiteX28" fmla="*/ 547664 w 552426"/>
                <a:gd name="connsiteY28" fmla="*/ 273130 h 439020"/>
                <a:gd name="connsiteX29" fmla="*/ 440858 w 552426"/>
                <a:gd name="connsiteY29" fmla="*/ 379936 h 439020"/>
                <a:gd name="connsiteX30" fmla="*/ 390864 w 552426"/>
                <a:gd name="connsiteY30" fmla="*/ 379936 h 439020"/>
                <a:gd name="connsiteX31" fmla="*/ 359050 w 552426"/>
                <a:gd name="connsiteY31" fmla="*/ 407206 h 439020"/>
                <a:gd name="connsiteX32" fmla="*/ 338597 w 552426"/>
                <a:gd name="connsiteY32" fmla="*/ 407206 h 439020"/>
                <a:gd name="connsiteX33" fmla="*/ 327235 w 552426"/>
                <a:gd name="connsiteY33" fmla="*/ 416296 h 439020"/>
                <a:gd name="connsiteX34" fmla="*/ 304511 w 552426"/>
                <a:gd name="connsiteY34" fmla="*/ 416296 h 439020"/>
                <a:gd name="connsiteX35" fmla="*/ 288603 w 552426"/>
                <a:gd name="connsiteY35" fmla="*/ 407206 h 439020"/>
                <a:gd name="connsiteX36" fmla="*/ 252244 w 552426"/>
                <a:gd name="connsiteY36" fmla="*/ 423113 h 439020"/>
                <a:gd name="connsiteX37" fmla="*/ 240882 w 552426"/>
                <a:gd name="connsiteY37" fmla="*/ 439020 h 439020"/>
                <a:gd name="connsiteX38" fmla="*/ 220429 w 552426"/>
                <a:gd name="connsiteY38" fmla="*/ 434475 h 439020"/>
                <a:gd name="connsiteX39" fmla="*/ 209067 w 552426"/>
                <a:gd name="connsiteY39" fmla="*/ 427658 h 439020"/>
                <a:gd name="connsiteX40" fmla="*/ 202250 w 552426"/>
                <a:gd name="connsiteY40" fmla="*/ 434475 h 439020"/>
                <a:gd name="connsiteX41" fmla="*/ 193160 w 552426"/>
                <a:gd name="connsiteY41" fmla="*/ 434475 h 439020"/>
                <a:gd name="connsiteX42" fmla="*/ 143166 w 552426"/>
                <a:gd name="connsiteY42" fmla="*/ 400388 h 439020"/>
                <a:gd name="connsiteX43" fmla="*/ 118168 w 552426"/>
                <a:gd name="connsiteY43" fmla="*/ 400388 h 439020"/>
                <a:gd name="connsiteX44" fmla="*/ 106806 w 552426"/>
                <a:gd name="connsiteY44" fmla="*/ 391298 h 439020"/>
                <a:gd name="connsiteX45" fmla="*/ 106806 w 552426"/>
                <a:gd name="connsiteY45" fmla="*/ 368574 h 439020"/>
                <a:gd name="connsiteX46" fmla="*/ 84081 w 552426"/>
                <a:gd name="connsiteY46" fmla="*/ 364029 h 439020"/>
                <a:gd name="connsiteX47" fmla="*/ 63629 w 552426"/>
                <a:gd name="connsiteY47" fmla="*/ 320852 h 439020"/>
                <a:gd name="connsiteX48" fmla="*/ 47722 w 552426"/>
                <a:gd name="connsiteY48" fmla="*/ 314035 h 439020"/>
                <a:gd name="connsiteX49" fmla="*/ 43177 w 552426"/>
                <a:gd name="connsiteY49" fmla="*/ 298127 h 439020"/>
                <a:gd name="connsiteX50" fmla="*/ 20452 w 552426"/>
                <a:gd name="connsiteY50" fmla="*/ 282220 h 439020"/>
                <a:gd name="connsiteX51" fmla="*/ 0 w 552426"/>
                <a:gd name="connsiteY51" fmla="*/ 277675 h 439020"/>
                <a:gd name="connsiteX52" fmla="*/ 9090 w 552426"/>
                <a:gd name="connsiteY52" fmla="*/ 254951 h 439020"/>
                <a:gd name="connsiteX53" fmla="*/ 10043 w 552426"/>
                <a:gd name="connsiteY53" fmla="*/ 254951 h 439020"/>
                <a:gd name="connsiteX54" fmla="*/ 13852 w 552426"/>
                <a:gd name="connsiteY54" fmla="*/ 245427 h 439020"/>
                <a:gd name="connsiteX55" fmla="*/ 36360 w 552426"/>
                <a:gd name="connsiteY55" fmla="*/ 245427 h 439020"/>
                <a:gd name="connsiteX56" fmla="*/ 36360 w 552426"/>
                <a:gd name="connsiteY56" fmla="*/ 211774 h 439020"/>
                <a:gd name="connsiteX57" fmla="*/ 47722 w 552426"/>
                <a:gd name="connsiteY57" fmla="*/ 175414 h 439020"/>
                <a:gd name="connsiteX58" fmla="*/ 50021 w 552426"/>
                <a:gd name="connsiteY58" fmla="*/ 173772 h 439020"/>
                <a:gd name="connsiteX59" fmla="*/ 52484 w 552426"/>
                <a:gd name="connsiteY59" fmla="*/ 165890 h 439020"/>
                <a:gd name="connsiteX60" fmla="*/ 65827 w 552426"/>
                <a:gd name="connsiteY60" fmla="*/ 156359 h 439020"/>
                <a:gd name="connsiteX61" fmla="*/ 68174 w 552426"/>
                <a:gd name="connsiteY61" fmla="*/ 148145 h 439020"/>
                <a:gd name="connsiteX62" fmla="*/ 84081 w 552426"/>
                <a:gd name="connsiteY62" fmla="*/ 116330 h 439020"/>
                <a:gd name="connsiteX63" fmla="*/ 84081 w 552426"/>
                <a:gd name="connsiteY63" fmla="*/ 116330 h 439020"/>
                <a:gd name="connsiteX64" fmla="*/ 88843 w 552426"/>
                <a:gd name="connsiteY64" fmla="*/ 106806 h 439020"/>
                <a:gd name="connsiteX65" fmla="*/ 110388 w 552426"/>
                <a:gd name="connsiteY65" fmla="*/ 91725 h 439020"/>
                <a:gd name="connsiteX66" fmla="*/ 122713 w 552426"/>
                <a:gd name="connsiteY66" fmla="*/ 61791 h 439020"/>
                <a:gd name="connsiteX67" fmla="*/ 127258 w 552426"/>
                <a:gd name="connsiteY67" fmla="*/ 29976 h 439020"/>
                <a:gd name="connsiteX68" fmla="*/ 130536 w 552426"/>
                <a:gd name="connsiteY68" fmla="*/ 30839 h 439020"/>
                <a:gd name="connsiteX69" fmla="*/ 132020 w 552426"/>
                <a:gd name="connsiteY69" fmla="*/ 20452 h 439020"/>
                <a:gd name="connsiteX70" fmla="*/ 173953 w 552426"/>
                <a:gd name="connsiteY70" fmla="*/ 31487 h 439020"/>
                <a:gd name="connsiteX71" fmla="*/ 181797 w 552426"/>
                <a:gd name="connsiteY71" fmla="*/ 9524 h 439020"/>
                <a:gd name="connsiteX72" fmla="*/ 182800 w 552426"/>
                <a:gd name="connsiteY72" fmla="*/ 10527 h 43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52426" h="439020">
                  <a:moveTo>
                    <a:pt x="186559" y="0"/>
                  </a:moveTo>
                  <a:lnTo>
                    <a:pt x="207012" y="20452"/>
                  </a:lnTo>
                  <a:lnTo>
                    <a:pt x="229736" y="9090"/>
                  </a:lnTo>
                  <a:lnTo>
                    <a:pt x="241099" y="15908"/>
                  </a:lnTo>
                  <a:lnTo>
                    <a:pt x="268368" y="20452"/>
                  </a:lnTo>
                  <a:lnTo>
                    <a:pt x="300183" y="31815"/>
                  </a:lnTo>
                  <a:lnTo>
                    <a:pt x="309273" y="47722"/>
                  </a:lnTo>
                  <a:lnTo>
                    <a:pt x="320635" y="59084"/>
                  </a:lnTo>
                  <a:lnTo>
                    <a:pt x="336542" y="79537"/>
                  </a:lnTo>
                  <a:lnTo>
                    <a:pt x="347904" y="90899"/>
                  </a:lnTo>
                  <a:lnTo>
                    <a:pt x="341952" y="99232"/>
                  </a:lnTo>
                  <a:lnTo>
                    <a:pt x="343142" y="100423"/>
                  </a:lnTo>
                  <a:lnTo>
                    <a:pt x="333181" y="114370"/>
                  </a:lnTo>
                  <a:lnTo>
                    <a:pt x="327452" y="127258"/>
                  </a:lnTo>
                  <a:lnTo>
                    <a:pt x="327452" y="138621"/>
                  </a:lnTo>
                  <a:lnTo>
                    <a:pt x="327452" y="149983"/>
                  </a:lnTo>
                  <a:lnTo>
                    <a:pt x="347904" y="149983"/>
                  </a:lnTo>
                  <a:lnTo>
                    <a:pt x="359267" y="143166"/>
                  </a:lnTo>
                  <a:lnTo>
                    <a:pt x="368357" y="149983"/>
                  </a:lnTo>
                  <a:lnTo>
                    <a:pt x="363119" y="159150"/>
                  </a:lnTo>
                  <a:lnTo>
                    <a:pt x="363595" y="159507"/>
                  </a:lnTo>
                  <a:lnTo>
                    <a:pt x="359659" y="166394"/>
                  </a:lnTo>
                  <a:lnTo>
                    <a:pt x="375174" y="186342"/>
                  </a:lnTo>
                  <a:lnTo>
                    <a:pt x="386536" y="202250"/>
                  </a:lnTo>
                  <a:lnTo>
                    <a:pt x="402444" y="220429"/>
                  </a:lnTo>
                  <a:lnTo>
                    <a:pt x="520612" y="263606"/>
                  </a:lnTo>
                  <a:lnTo>
                    <a:pt x="552426" y="263606"/>
                  </a:lnTo>
                  <a:lnTo>
                    <a:pt x="542902" y="273130"/>
                  </a:lnTo>
                  <a:lnTo>
                    <a:pt x="547664" y="273130"/>
                  </a:lnTo>
                  <a:lnTo>
                    <a:pt x="440858" y="379936"/>
                  </a:lnTo>
                  <a:lnTo>
                    <a:pt x="390864" y="379936"/>
                  </a:lnTo>
                  <a:lnTo>
                    <a:pt x="359050" y="407206"/>
                  </a:lnTo>
                  <a:lnTo>
                    <a:pt x="338597" y="407206"/>
                  </a:lnTo>
                  <a:lnTo>
                    <a:pt x="327235" y="416296"/>
                  </a:lnTo>
                  <a:lnTo>
                    <a:pt x="304511" y="416296"/>
                  </a:lnTo>
                  <a:lnTo>
                    <a:pt x="288603" y="407206"/>
                  </a:lnTo>
                  <a:lnTo>
                    <a:pt x="252244" y="423113"/>
                  </a:lnTo>
                  <a:lnTo>
                    <a:pt x="240882" y="439020"/>
                  </a:lnTo>
                  <a:lnTo>
                    <a:pt x="220429" y="434475"/>
                  </a:lnTo>
                  <a:lnTo>
                    <a:pt x="209067" y="427658"/>
                  </a:lnTo>
                  <a:lnTo>
                    <a:pt x="202250" y="434475"/>
                  </a:lnTo>
                  <a:lnTo>
                    <a:pt x="193160" y="434475"/>
                  </a:lnTo>
                  <a:lnTo>
                    <a:pt x="143166" y="400388"/>
                  </a:lnTo>
                  <a:lnTo>
                    <a:pt x="118168" y="400388"/>
                  </a:lnTo>
                  <a:lnTo>
                    <a:pt x="106806" y="391298"/>
                  </a:lnTo>
                  <a:lnTo>
                    <a:pt x="106806" y="368574"/>
                  </a:lnTo>
                  <a:lnTo>
                    <a:pt x="84081" y="364029"/>
                  </a:lnTo>
                  <a:lnTo>
                    <a:pt x="63629" y="320852"/>
                  </a:lnTo>
                  <a:lnTo>
                    <a:pt x="47722" y="314035"/>
                  </a:lnTo>
                  <a:lnTo>
                    <a:pt x="43177" y="298127"/>
                  </a:lnTo>
                  <a:lnTo>
                    <a:pt x="20452" y="282220"/>
                  </a:lnTo>
                  <a:lnTo>
                    <a:pt x="0" y="277675"/>
                  </a:lnTo>
                  <a:lnTo>
                    <a:pt x="9090" y="254951"/>
                  </a:lnTo>
                  <a:lnTo>
                    <a:pt x="10043" y="254951"/>
                  </a:lnTo>
                  <a:lnTo>
                    <a:pt x="13852" y="245427"/>
                  </a:lnTo>
                  <a:lnTo>
                    <a:pt x="36360" y="245427"/>
                  </a:lnTo>
                  <a:lnTo>
                    <a:pt x="36360" y="211774"/>
                  </a:lnTo>
                  <a:lnTo>
                    <a:pt x="47722" y="175414"/>
                  </a:lnTo>
                  <a:lnTo>
                    <a:pt x="50021" y="173772"/>
                  </a:lnTo>
                  <a:lnTo>
                    <a:pt x="52484" y="165890"/>
                  </a:lnTo>
                  <a:lnTo>
                    <a:pt x="65827" y="156359"/>
                  </a:lnTo>
                  <a:lnTo>
                    <a:pt x="68174" y="148145"/>
                  </a:lnTo>
                  <a:lnTo>
                    <a:pt x="84081" y="116330"/>
                  </a:lnTo>
                  <a:lnTo>
                    <a:pt x="84081" y="116330"/>
                  </a:lnTo>
                  <a:lnTo>
                    <a:pt x="88843" y="106806"/>
                  </a:lnTo>
                  <a:lnTo>
                    <a:pt x="110388" y="91725"/>
                  </a:lnTo>
                  <a:lnTo>
                    <a:pt x="122713" y="61791"/>
                  </a:lnTo>
                  <a:lnTo>
                    <a:pt x="127258" y="29976"/>
                  </a:lnTo>
                  <a:lnTo>
                    <a:pt x="130536" y="30839"/>
                  </a:lnTo>
                  <a:lnTo>
                    <a:pt x="132020" y="20452"/>
                  </a:lnTo>
                  <a:lnTo>
                    <a:pt x="173953" y="31487"/>
                  </a:lnTo>
                  <a:lnTo>
                    <a:pt x="181797" y="9524"/>
                  </a:lnTo>
                  <a:lnTo>
                    <a:pt x="182800" y="1052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9" name="Freeform 452">
              <a:extLst>
                <a:ext uri="{FF2B5EF4-FFF2-40B4-BE49-F238E27FC236}">
                  <a16:creationId xmlns:a16="http://schemas.microsoft.com/office/drawing/2014/main" id="{6B508524-6839-4CDC-9B42-0FDF80CF8E73}"/>
                </a:ext>
              </a:extLst>
            </p:cNvPr>
            <p:cNvSpPr>
              <a:spLocks/>
            </p:cNvSpPr>
            <p:nvPr/>
          </p:nvSpPr>
          <p:spPr bwMode="auto">
            <a:xfrm>
              <a:off x="4999716" y="3300663"/>
              <a:ext cx="455061" cy="528511"/>
            </a:xfrm>
            <a:custGeom>
              <a:avLst/>
              <a:gdLst>
                <a:gd name="connsiteX0" fmla="*/ 113623 w 606748"/>
                <a:gd name="connsiteY0" fmla="*/ 0 h 704681"/>
                <a:gd name="connsiteX1" fmla="*/ 263606 w 606748"/>
                <a:gd name="connsiteY1" fmla="*/ 0 h 704681"/>
                <a:gd name="connsiteX2" fmla="*/ 409044 w 606748"/>
                <a:gd name="connsiteY2" fmla="*/ 0 h 704681"/>
                <a:gd name="connsiteX3" fmla="*/ 547664 w 606748"/>
                <a:gd name="connsiteY3" fmla="*/ 0 h 704681"/>
                <a:gd name="connsiteX4" fmla="*/ 563571 w 606748"/>
                <a:gd name="connsiteY4" fmla="*/ 38632 h 704681"/>
                <a:gd name="connsiteX5" fmla="*/ 561888 w 606748"/>
                <a:gd name="connsiteY5" fmla="*/ 39306 h 704681"/>
                <a:gd name="connsiteX6" fmla="*/ 563571 w 606748"/>
                <a:gd name="connsiteY6" fmla="*/ 43394 h 704681"/>
                <a:gd name="connsiteX7" fmla="*/ 552916 w 606748"/>
                <a:gd name="connsiteY7" fmla="*/ 47656 h 704681"/>
                <a:gd name="connsiteX8" fmla="*/ 559026 w 606748"/>
                <a:gd name="connsiteY8" fmla="*/ 86354 h 704681"/>
                <a:gd name="connsiteX9" fmla="*/ 574934 w 606748"/>
                <a:gd name="connsiteY9" fmla="*/ 134076 h 704681"/>
                <a:gd name="connsiteX10" fmla="*/ 590841 w 606748"/>
                <a:gd name="connsiteY10" fmla="*/ 140893 h 704681"/>
                <a:gd name="connsiteX11" fmla="*/ 606748 w 606748"/>
                <a:gd name="connsiteY11" fmla="*/ 156800 h 704681"/>
                <a:gd name="connsiteX12" fmla="*/ 604665 w 606748"/>
                <a:gd name="connsiteY12" fmla="*/ 159479 h 704681"/>
                <a:gd name="connsiteX13" fmla="*/ 606748 w 606748"/>
                <a:gd name="connsiteY13" fmla="*/ 161562 h 704681"/>
                <a:gd name="connsiteX14" fmla="*/ 590841 w 606748"/>
                <a:gd name="connsiteY14" fmla="*/ 182014 h 704681"/>
                <a:gd name="connsiteX15" fmla="*/ 563571 w 606748"/>
                <a:gd name="connsiteY15" fmla="*/ 188832 h 704681"/>
                <a:gd name="connsiteX16" fmla="*/ 547664 w 606748"/>
                <a:gd name="connsiteY16" fmla="*/ 197922 h 704681"/>
                <a:gd name="connsiteX17" fmla="*/ 547664 w 606748"/>
                <a:gd name="connsiteY17" fmla="*/ 220429 h 704681"/>
                <a:gd name="connsiteX18" fmla="*/ 547664 w 606748"/>
                <a:gd name="connsiteY18" fmla="*/ 225191 h 704681"/>
                <a:gd name="connsiteX19" fmla="*/ 532444 w 606748"/>
                <a:gd name="connsiteY19" fmla="*/ 277374 h 704681"/>
                <a:gd name="connsiteX20" fmla="*/ 536302 w 606748"/>
                <a:gd name="connsiteY20" fmla="*/ 290876 h 704681"/>
                <a:gd name="connsiteX21" fmla="*/ 535848 w 606748"/>
                <a:gd name="connsiteY21" fmla="*/ 294050 h 704681"/>
                <a:gd name="connsiteX22" fmla="*/ 536302 w 606748"/>
                <a:gd name="connsiteY22" fmla="*/ 295638 h 704681"/>
                <a:gd name="connsiteX23" fmla="*/ 531757 w 606748"/>
                <a:gd name="connsiteY23" fmla="*/ 327452 h 704681"/>
                <a:gd name="connsiteX24" fmla="*/ 515850 w 606748"/>
                <a:gd name="connsiteY24" fmla="*/ 366084 h 704681"/>
                <a:gd name="connsiteX25" fmla="*/ 493125 w 606748"/>
                <a:gd name="connsiteY25" fmla="*/ 381991 h 704681"/>
                <a:gd name="connsiteX26" fmla="*/ 477218 w 606748"/>
                <a:gd name="connsiteY26" fmla="*/ 413806 h 704681"/>
                <a:gd name="connsiteX27" fmla="*/ 472673 w 606748"/>
                <a:gd name="connsiteY27" fmla="*/ 429713 h 704681"/>
                <a:gd name="connsiteX28" fmla="*/ 456766 w 606748"/>
                <a:gd name="connsiteY28" fmla="*/ 441075 h 704681"/>
                <a:gd name="connsiteX29" fmla="*/ 445403 w 606748"/>
                <a:gd name="connsiteY29" fmla="*/ 477435 h 704681"/>
                <a:gd name="connsiteX30" fmla="*/ 445403 w 606748"/>
                <a:gd name="connsiteY30" fmla="*/ 506760 h 704681"/>
                <a:gd name="connsiteX31" fmla="*/ 445403 w 606748"/>
                <a:gd name="connsiteY31" fmla="*/ 511522 h 704681"/>
                <a:gd name="connsiteX32" fmla="*/ 440858 w 606748"/>
                <a:gd name="connsiteY32" fmla="*/ 520612 h 704681"/>
                <a:gd name="connsiteX33" fmla="*/ 418134 w 606748"/>
                <a:gd name="connsiteY33" fmla="*/ 520612 h 704681"/>
                <a:gd name="connsiteX34" fmla="*/ 410793 w 606748"/>
                <a:gd name="connsiteY34" fmla="*/ 538963 h 704681"/>
                <a:gd name="connsiteX35" fmla="*/ 429496 w 606748"/>
                <a:gd name="connsiteY35" fmla="*/ 543119 h 704681"/>
                <a:gd name="connsiteX36" fmla="*/ 445403 w 606748"/>
                <a:gd name="connsiteY36" fmla="*/ 559026 h 704681"/>
                <a:gd name="connsiteX37" fmla="*/ 456766 w 606748"/>
                <a:gd name="connsiteY37" fmla="*/ 574934 h 704681"/>
                <a:gd name="connsiteX38" fmla="*/ 472673 w 606748"/>
                <a:gd name="connsiteY38" fmla="*/ 581751 h 704681"/>
                <a:gd name="connsiteX39" fmla="*/ 493125 w 606748"/>
                <a:gd name="connsiteY39" fmla="*/ 624928 h 704681"/>
                <a:gd name="connsiteX40" fmla="*/ 491500 w 606748"/>
                <a:gd name="connsiteY40" fmla="*/ 626258 h 704681"/>
                <a:gd name="connsiteX41" fmla="*/ 493125 w 606748"/>
                <a:gd name="connsiteY41" fmla="*/ 629690 h 704681"/>
                <a:gd name="connsiteX42" fmla="*/ 468128 w 606748"/>
                <a:gd name="connsiteY42" fmla="*/ 650142 h 704681"/>
                <a:gd name="connsiteX43" fmla="*/ 445403 w 606748"/>
                <a:gd name="connsiteY43" fmla="*/ 672867 h 704681"/>
                <a:gd name="connsiteX44" fmla="*/ 424951 w 606748"/>
                <a:gd name="connsiteY44" fmla="*/ 693319 h 704681"/>
                <a:gd name="connsiteX45" fmla="*/ 397682 w 606748"/>
                <a:gd name="connsiteY45" fmla="*/ 693319 h 704681"/>
                <a:gd name="connsiteX46" fmla="*/ 365867 w 606748"/>
                <a:gd name="connsiteY46" fmla="*/ 700136 h 704681"/>
                <a:gd name="connsiteX47" fmla="*/ 343142 w 606748"/>
                <a:gd name="connsiteY47" fmla="*/ 693319 h 704681"/>
                <a:gd name="connsiteX48" fmla="*/ 334053 w 606748"/>
                <a:gd name="connsiteY48" fmla="*/ 704681 h 704681"/>
                <a:gd name="connsiteX49" fmla="*/ 295421 w 606748"/>
                <a:gd name="connsiteY49" fmla="*/ 677412 h 704681"/>
                <a:gd name="connsiteX50" fmla="*/ 290876 w 606748"/>
                <a:gd name="connsiteY50" fmla="*/ 661504 h 704681"/>
                <a:gd name="connsiteX51" fmla="*/ 268151 w 606748"/>
                <a:gd name="connsiteY51" fmla="*/ 666049 h 704681"/>
                <a:gd name="connsiteX52" fmla="*/ 252244 w 606748"/>
                <a:gd name="connsiteY52" fmla="*/ 666049 h 704681"/>
                <a:gd name="connsiteX53" fmla="*/ 240881 w 606748"/>
                <a:gd name="connsiteY53" fmla="*/ 672867 h 704681"/>
                <a:gd name="connsiteX54" fmla="*/ 224974 w 606748"/>
                <a:gd name="connsiteY54" fmla="*/ 666049 h 704681"/>
                <a:gd name="connsiteX55" fmla="*/ 204522 w 606748"/>
                <a:gd name="connsiteY55" fmla="*/ 638780 h 704681"/>
                <a:gd name="connsiteX56" fmla="*/ 197705 w 606748"/>
                <a:gd name="connsiteY56" fmla="*/ 629690 h 704681"/>
                <a:gd name="connsiteX57" fmla="*/ 165890 w 606748"/>
                <a:gd name="connsiteY57" fmla="*/ 613783 h 704681"/>
                <a:gd name="connsiteX58" fmla="*/ 161345 w 606748"/>
                <a:gd name="connsiteY58" fmla="*/ 591058 h 704681"/>
                <a:gd name="connsiteX59" fmla="*/ 145438 w 606748"/>
                <a:gd name="connsiteY59" fmla="*/ 575151 h 704681"/>
                <a:gd name="connsiteX60" fmla="*/ 118168 w 606748"/>
                <a:gd name="connsiteY60" fmla="*/ 554699 h 704681"/>
                <a:gd name="connsiteX61" fmla="*/ 118168 w 606748"/>
                <a:gd name="connsiteY61" fmla="*/ 549937 h 704681"/>
                <a:gd name="connsiteX62" fmla="*/ 118168 w 606748"/>
                <a:gd name="connsiteY62" fmla="*/ 543336 h 704681"/>
                <a:gd name="connsiteX63" fmla="*/ 95444 w 606748"/>
                <a:gd name="connsiteY63" fmla="*/ 527429 h 704681"/>
                <a:gd name="connsiteX64" fmla="*/ 70447 w 606748"/>
                <a:gd name="connsiteY64" fmla="*/ 511522 h 704681"/>
                <a:gd name="connsiteX65" fmla="*/ 59084 w 606748"/>
                <a:gd name="connsiteY65" fmla="*/ 500159 h 704681"/>
                <a:gd name="connsiteX66" fmla="*/ 54539 w 606748"/>
                <a:gd name="connsiteY66" fmla="*/ 488797 h 704681"/>
                <a:gd name="connsiteX67" fmla="*/ 55660 w 606748"/>
                <a:gd name="connsiteY67" fmla="*/ 486836 h 704681"/>
                <a:gd name="connsiteX68" fmla="*/ 54539 w 606748"/>
                <a:gd name="connsiteY68" fmla="*/ 484035 h 704681"/>
                <a:gd name="connsiteX69" fmla="*/ 63629 w 606748"/>
                <a:gd name="connsiteY69" fmla="*/ 468128 h 704681"/>
                <a:gd name="connsiteX70" fmla="*/ 63629 w 606748"/>
                <a:gd name="connsiteY70" fmla="*/ 461528 h 704681"/>
                <a:gd name="connsiteX71" fmla="*/ 36360 w 606748"/>
                <a:gd name="connsiteY71" fmla="*/ 436530 h 704681"/>
                <a:gd name="connsiteX72" fmla="*/ 36360 w 606748"/>
                <a:gd name="connsiteY72" fmla="*/ 431768 h 704681"/>
                <a:gd name="connsiteX73" fmla="*/ 36360 w 606748"/>
                <a:gd name="connsiteY73" fmla="*/ 418351 h 704681"/>
                <a:gd name="connsiteX74" fmla="*/ 36360 w 606748"/>
                <a:gd name="connsiteY74" fmla="*/ 413806 h 704681"/>
                <a:gd name="connsiteX75" fmla="*/ 20452 w 606748"/>
                <a:gd name="connsiteY75" fmla="*/ 397899 h 704681"/>
                <a:gd name="connsiteX76" fmla="*/ 20452 w 606748"/>
                <a:gd name="connsiteY76" fmla="*/ 393137 h 704681"/>
                <a:gd name="connsiteX77" fmla="*/ 20452 w 606748"/>
                <a:gd name="connsiteY77" fmla="*/ 377446 h 704681"/>
                <a:gd name="connsiteX78" fmla="*/ 15908 w 606748"/>
                <a:gd name="connsiteY78" fmla="*/ 366084 h 704681"/>
                <a:gd name="connsiteX79" fmla="*/ 0 w 606748"/>
                <a:gd name="connsiteY79" fmla="*/ 366084 h 704681"/>
                <a:gd name="connsiteX80" fmla="*/ 1905 w 606748"/>
                <a:gd name="connsiteY80" fmla="*/ 361322 h 704681"/>
                <a:gd name="connsiteX81" fmla="*/ 0 w 606748"/>
                <a:gd name="connsiteY81" fmla="*/ 361322 h 704681"/>
                <a:gd name="connsiteX82" fmla="*/ 4545 w 606748"/>
                <a:gd name="connsiteY82" fmla="*/ 349960 h 704681"/>
                <a:gd name="connsiteX83" fmla="*/ 14936 w 606748"/>
                <a:gd name="connsiteY83" fmla="*/ 335413 h 704681"/>
                <a:gd name="connsiteX84" fmla="*/ 11363 w 606748"/>
                <a:gd name="connsiteY84" fmla="*/ 322907 h 704681"/>
                <a:gd name="connsiteX85" fmla="*/ 12365 w 606748"/>
                <a:gd name="connsiteY85" fmla="*/ 321654 h 704681"/>
                <a:gd name="connsiteX86" fmla="*/ 11363 w 606748"/>
                <a:gd name="connsiteY86" fmla="*/ 318145 h 704681"/>
                <a:gd name="connsiteX87" fmla="*/ 19182 w 606748"/>
                <a:gd name="connsiteY87" fmla="*/ 308370 h 704681"/>
                <a:gd name="connsiteX88" fmla="*/ 15908 w 606748"/>
                <a:gd name="connsiteY88" fmla="*/ 300183 h 704681"/>
                <a:gd name="connsiteX89" fmla="*/ 16921 w 606748"/>
                <a:gd name="connsiteY89" fmla="*/ 297954 h 704681"/>
                <a:gd name="connsiteX90" fmla="*/ 15908 w 606748"/>
                <a:gd name="connsiteY90" fmla="*/ 295421 h 704681"/>
                <a:gd name="connsiteX91" fmla="*/ 27270 w 606748"/>
                <a:gd name="connsiteY91" fmla="*/ 270423 h 704681"/>
                <a:gd name="connsiteX92" fmla="*/ 43177 w 606748"/>
                <a:gd name="connsiteY92" fmla="*/ 243154 h 704681"/>
                <a:gd name="connsiteX93" fmla="*/ 74992 w 606748"/>
                <a:gd name="connsiteY93" fmla="*/ 247699 h 704681"/>
                <a:gd name="connsiteX94" fmla="*/ 74992 w 606748"/>
                <a:gd name="connsiteY94" fmla="*/ 102478 h 704681"/>
                <a:gd name="connsiteX95" fmla="*/ 74992 w 606748"/>
                <a:gd name="connsiteY95" fmla="*/ 97716 h 704681"/>
                <a:gd name="connsiteX96" fmla="*/ 74992 w 606748"/>
                <a:gd name="connsiteY96" fmla="*/ 79754 h 704681"/>
                <a:gd name="connsiteX97" fmla="*/ 74992 w 606748"/>
                <a:gd name="connsiteY97" fmla="*/ 74992 h 704681"/>
                <a:gd name="connsiteX98" fmla="*/ 113623 w 606748"/>
                <a:gd name="connsiteY98" fmla="*/ 74992 h 704681"/>
                <a:gd name="connsiteX99" fmla="*/ 113623 w 606748"/>
                <a:gd name="connsiteY99" fmla="*/ 4762 h 70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6748" h="704681">
                  <a:moveTo>
                    <a:pt x="113623" y="0"/>
                  </a:moveTo>
                  <a:lnTo>
                    <a:pt x="263606" y="0"/>
                  </a:lnTo>
                  <a:lnTo>
                    <a:pt x="409044" y="0"/>
                  </a:lnTo>
                  <a:lnTo>
                    <a:pt x="547664" y="0"/>
                  </a:lnTo>
                  <a:lnTo>
                    <a:pt x="563571" y="38632"/>
                  </a:lnTo>
                  <a:lnTo>
                    <a:pt x="561888" y="39306"/>
                  </a:lnTo>
                  <a:lnTo>
                    <a:pt x="563571" y="43394"/>
                  </a:lnTo>
                  <a:lnTo>
                    <a:pt x="552916" y="47656"/>
                  </a:lnTo>
                  <a:lnTo>
                    <a:pt x="559026" y="86354"/>
                  </a:lnTo>
                  <a:lnTo>
                    <a:pt x="574934" y="134076"/>
                  </a:lnTo>
                  <a:lnTo>
                    <a:pt x="590841" y="140893"/>
                  </a:lnTo>
                  <a:lnTo>
                    <a:pt x="606748" y="156800"/>
                  </a:lnTo>
                  <a:lnTo>
                    <a:pt x="604665" y="159479"/>
                  </a:lnTo>
                  <a:lnTo>
                    <a:pt x="606748" y="161562"/>
                  </a:lnTo>
                  <a:lnTo>
                    <a:pt x="590841" y="182014"/>
                  </a:lnTo>
                  <a:lnTo>
                    <a:pt x="563571" y="188832"/>
                  </a:lnTo>
                  <a:lnTo>
                    <a:pt x="547664" y="197922"/>
                  </a:lnTo>
                  <a:lnTo>
                    <a:pt x="547664" y="220429"/>
                  </a:lnTo>
                  <a:lnTo>
                    <a:pt x="547664" y="225191"/>
                  </a:lnTo>
                  <a:lnTo>
                    <a:pt x="532444" y="277374"/>
                  </a:lnTo>
                  <a:lnTo>
                    <a:pt x="536302" y="290876"/>
                  </a:lnTo>
                  <a:lnTo>
                    <a:pt x="535848" y="294050"/>
                  </a:lnTo>
                  <a:lnTo>
                    <a:pt x="536302" y="295638"/>
                  </a:lnTo>
                  <a:lnTo>
                    <a:pt x="531757" y="327452"/>
                  </a:lnTo>
                  <a:lnTo>
                    <a:pt x="515850" y="366084"/>
                  </a:lnTo>
                  <a:lnTo>
                    <a:pt x="493125" y="381991"/>
                  </a:lnTo>
                  <a:lnTo>
                    <a:pt x="477218" y="413806"/>
                  </a:lnTo>
                  <a:lnTo>
                    <a:pt x="472673" y="429713"/>
                  </a:lnTo>
                  <a:lnTo>
                    <a:pt x="456766" y="441075"/>
                  </a:lnTo>
                  <a:lnTo>
                    <a:pt x="445403" y="477435"/>
                  </a:lnTo>
                  <a:lnTo>
                    <a:pt x="445403" y="506760"/>
                  </a:lnTo>
                  <a:lnTo>
                    <a:pt x="445403" y="511522"/>
                  </a:lnTo>
                  <a:lnTo>
                    <a:pt x="440858" y="520612"/>
                  </a:lnTo>
                  <a:lnTo>
                    <a:pt x="418134" y="520612"/>
                  </a:lnTo>
                  <a:lnTo>
                    <a:pt x="410793" y="538963"/>
                  </a:lnTo>
                  <a:lnTo>
                    <a:pt x="429496" y="543119"/>
                  </a:lnTo>
                  <a:lnTo>
                    <a:pt x="445403" y="559026"/>
                  </a:lnTo>
                  <a:lnTo>
                    <a:pt x="456766" y="574934"/>
                  </a:lnTo>
                  <a:lnTo>
                    <a:pt x="472673" y="581751"/>
                  </a:lnTo>
                  <a:lnTo>
                    <a:pt x="493125" y="624928"/>
                  </a:lnTo>
                  <a:lnTo>
                    <a:pt x="491500" y="626258"/>
                  </a:lnTo>
                  <a:lnTo>
                    <a:pt x="493125" y="629690"/>
                  </a:lnTo>
                  <a:lnTo>
                    <a:pt x="468128" y="650142"/>
                  </a:lnTo>
                  <a:lnTo>
                    <a:pt x="445403" y="672867"/>
                  </a:lnTo>
                  <a:lnTo>
                    <a:pt x="424951" y="693319"/>
                  </a:lnTo>
                  <a:lnTo>
                    <a:pt x="397682" y="693319"/>
                  </a:lnTo>
                  <a:lnTo>
                    <a:pt x="365867" y="700136"/>
                  </a:lnTo>
                  <a:lnTo>
                    <a:pt x="343142" y="693319"/>
                  </a:lnTo>
                  <a:lnTo>
                    <a:pt x="334053" y="704681"/>
                  </a:lnTo>
                  <a:lnTo>
                    <a:pt x="295421" y="677412"/>
                  </a:lnTo>
                  <a:lnTo>
                    <a:pt x="290876" y="661504"/>
                  </a:lnTo>
                  <a:lnTo>
                    <a:pt x="268151" y="666049"/>
                  </a:lnTo>
                  <a:lnTo>
                    <a:pt x="252244" y="666049"/>
                  </a:lnTo>
                  <a:lnTo>
                    <a:pt x="240881" y="672867"/>
                  </a:lnTo>
                  <a:lnTo>
                    <a:pt x="224974" y="666049"/>
                  </a:lnTo>
                  <a:lnTo>
                    <a:pt x="204522" y="638780"/>
                  </a:lnTo>
                  <a:lnTo>
                    <a:pt x="197705" y="629690"/>
                  </a:lnTo>
                  <a:lnTo>
                    <a:pt x="165890" y="613783"/>
                  </a:lnTo>
                  <a:lnTo>
                    <a:pt x="161345" y="591058"/>
                  </a:lnTo>
                  <a:lnTo>
                    <a:pt x="145438" y="575151"/>
                  </a:lnTo>
                  <a:lnTo>
                    <a:pt x="118168" y="554699"/>
                  </a:lnTo>
                  <a:lnTo>
                    <a:pt x="118168" y="549937"/>
                  </a:lnTo>
                  <a:lnTo>
                    <a:pt x="118168" y="543336"/>
                  </a:lnTo>
                  <a:lnTo>
                    <a:pt x="95444" y="527429"/>
                  </a:lnTo>
                  <a:lnTo>
                    <a:pt x="70447" y="511522"/>
                  </a:lnTo>
                  <a:lnTo>
                    <a:pt x="59084" y="500159"/>
                  </a:lnTo>
                  <a:lnTo>
                    <a:pt x="54539" y="488797"/>
                  </a:lnTo>
                  <a:lnTo>
                    <a:pt x="55660" y="486836"/>
                  </a:lnTo>
                  <a:lnTo>
                    <a:pt x="54539" y="484035"/>
                  </a:lnTo>
                  <a:lnTo>
                    <a:pt x="63629" y="468128"/>
                  </a:lnTo>
                  <a:lnTo>
                    <a:pt x="63629" y="461528"/>
                  </a:lnTo>
                  <a:lnTo>
                    <a:pt x="36360" y="436530"/>
                  </a:lnTo>
                  <a:lnTo>
                    <a:pt x="36360" y="431768"/>
                  </a:lnTo>
                  <a:lnTo>
                    <a:pt x="36360" y="418351"/>
                  </a:lnTo>
                  <a:lnTo>
                    <a:pt x="36360" y="413806"/>
                  </a:lnTo>
                  <a:lnTo>
                    <a:pt x="20452" y="397899"/>
                  </a:lnTo>
                  <a:lnTo>
                    <a:pt x="20452" y="393137"/>
                  </a:lnTo>
                  <a:lnTo>
                    <a:pt x="20452" y="377446"/>
                  </a:lnTo>
                  <a:lnTo>
                    <a:pt x="15908" y="366084"/>
                  </a:lnTo>
                  <a:lnTo>
                    <a:pt x="0" y="366084"/>
                  </a:lnTo>
                  <a:lnTo>
                    <a:pt x="1905" y="361322"/>
                  </a:lnTo>
                  <a:lnTo>
                    <a:pt x="0" y="361322"/>
                  </a:lnTo>
                  <a:lnTo>
                    <a:pt x="4545" y="349960"/>
                  </a:lnTo>
                  <a:lnTo>
                    <a:pt x="14936" y="335413"/>
                  </a:lnTo>
                  <a:lnTo>
                    <a:pt x="11363" y="322907"/>
                  </a:lnTo>
                  <a:lnTo>
                    <a:pt x="12365" y="321654"/>
                  </a:lnTo>
                  <a:lnTo>
                    <a:pt x="11363" y="318145"/>
                  </a:lnTo>
                  <a:lnTo>
                    <a:pt x="19182" y="308370"/>
                  </a:lnTo>
                  <a:lnTo>
                    <a:pt x="15908" y="300183"/>
                  </a:lnTo>
                  <a:lnTo>
                    <a:pt x="16921" y="297954"/>
                  </a:lnTo>
                  <a:lnTo>
                    <a:pt x="15908" y="295421"/>
                  </a:lnTo>
                  <a:lnTo>
                    <a:pt x="27270" y="270423"/>
                  </a:lnTo>
                  <a:lnTo>
                    <a:pt x="43177" y="243154"/>
                  </a:lnTo>
                  <a:lnTo>
                    <a:pt x="74992" y="247699"/>
                  </a:lnTo>
                  <a:lnTo>
                    <a:pt x="74992" y="102478"/>
                  </a:lnTo>
                  <a:lnTo>
                    <a:pt x="74992" y="97716"/>
                  </a:lnTo>
                  <a:lnTo>
                    <a:pt x="74992" y="79754"/>
                  </a:lnTo>
                  <a:lnTo>
                    <a:pt x="74992" y="74992"/>
                  </a:lnTo>
                  <a:lnTo>
                    <a:pt x="113623" y="74992"/>
                  </a:lnTo>
                  <a:lnTo>
                    <a:pt x="113623" y="47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0" name="Freeform 448">
              <a:extLst>
                <a:ext uri="{FF2B5EF4-FFF2-40B4-BE49-F238E27FC236}">
                  <a16:creationId xmlns:a16="http://schemas.microsoft.com/office/drawing/2014/main" id="{5390A0CB-918F-40E6-B070-06840399874A}"/>
                </a:ext>
              </a:extLst>
            </p:cNvPr>
            <p:cNvSpPr>
              <a:spLocks/>
            </p:cNvSpPr>
            <p:nvPr/>
          </p:nvSpPr>
          <p:spPr bwMode="auto">
            <a:xfrm>
              <a:off x="5212758" y="3798169"/>
              <a:ext cx="151769" cy="160372"/>
            </a:xfrm>
            <a:custGeom>
              <a:avLst/>
              <a:gdLst>
                <a:gd name="connsiteX0" fmla="*/ 163726 w 202358"/>
                <a:gd name="connsiteY0" fmla="*/ 0 h 213829"/>
                <a:gd name="connsiteX1" fmla="*/ 179634 w 202358"/>
                <a:gd name="connsiteY1" fmla="*/ 27270 h 213829"/>
                <a:gd name="connsiteX2" fmla="*/ 186451 w 202358"/>
                <a:gd name="connsiteY2" fmla="*/ 43177 h 213829"/>
                <a:gd name="connsiteX3" fmla="*/ 202358 w 202358"/>
                <a:gd name="connsiteY3" fmla="*/ 86354 h 213829"/>
                <a:gd name="connsiteX4" fmla="*/ 190996 w 202358"/>
                <a:gd name="connsiteY4" fmla="*/ 111351 h 213829"/>
                <a:gd name="connsiteX5" fmla="*/ 190446 w 202358"/>
                <a:gd name="connsiteY5" fmla="*/ 112084 h 213829"/>
                <a:gd name="connsiteX6" fmla="*/ 188615 w 202358"/>
                <a:gd name="connsiteY6" fmla="*/ 116113 h 213829"/>
                <a:gd name="connsiteX7" fmla="*/ 168163 w 202358"/>
                <a:gd name="connsiteY7" fmla="*/ 143383 h 213829"/>
                <a:gd name="connsiteX8" fmla="*/ 159181 w 202358"/>
                <a:gd name="connsiteY8" fmla="*/ 155957 h 213829"/>
                <a:gd name="connsiteX9" fmla="*/ 159181 w 202358"/>
                <a:gd name="connsiteY9" fmla="*/ 193160 h 213829"/>
                <a:gd name="connsiteX10" fmla="*/ 156800 w 202358"/>
                <a:gd name="connsiteY10" fmla="*/ 193160 h 213829"/>
                <a:gd name="connsiteX11" fmla="*/ 156800 w 202358"/>
                <a:gd name="connsiteY11" fmla="*/ 197922 h 213829"/>
                <a:gd name="connsiteX12" fmla="*/ 86354 w 202358"/>
                <a:gd name="connsiteY12" fmla="*/ 197922 h 213829"/>
                <a:gd name="connsiteX13" fmla="*/ 43177 w 202358"/>
                <a:gd name="connsiteY13" fmla="*/ 197922 h 213829"/>
                <a:gd name="connsiteX14" fmla="*/ 31815 w 202358"/>
                <a:gd name="connsiteY14" fmla="*/ 202467 h 213829"/>
                <a:gd name="connsiteX15" fmla="*/ 11363 w 202358"/>
                <a:gd name="connsiteY15" fmla="*/ 213829 h 213829"/>
                <a:gd name="connsiteX16" fmla="*/ 0 w 202358"/>
                <a:gd name="connsiteY16" fmla="*/ 209284 h 213829"/>
                <a:gd name="connsiteX17" fmla="*/ 0 w 202358"/>
                <a:gd name="connsiteY17" fmla="*/ 182015 h 213829"/>
                <a:gd name="connsiteX18" fmla="*/ 2381 w 202358"/>
                <a:gd name="connsiteY18" fmla="*/ 178681 h 213829"/>
                <a:gd name="connsiteX19" fmla="*/ 2381 w 202358"/>
                <a:gd name="connsiteY19" fmla="*/ 177253 h 213829"/>
                <a:gd name="connsiteX20" fmla="*/ 11363 w 202358"/>
                <a:gd name="connsiteY20" fmla="*/ 164679 h 213829"/>
                <a:gd name="connsiteX21" fmla="*/ 11363 w 202358"/>
                <a:gd name="connsiteY21" fmla="*/ 138838 h 213829"/>
                <a:gd name="connsiteX22" fmla="*/ 13744 w 202358"/>
                <a:gd name="connsiteY22" fmla="*/ 135504 h 213829"/>
                <a:gd name="connsiteX23" fmla="*/ 13744 w 202358"/>
                <a:gd name="connsiteY23" fmla="*/ 134076 h 213829"/>
                <a:gd name="connsiteX24" fmla="*/ 24023 w 202358"/>
                <a:gd name="connsiteY24" fmla="*/ 119684 h 213829"/>
                <a:gd name="connsiteX25" fmla="*/ 31815 w 202358"/>
                <a:gd name="connsiteY25" fmla="*/ 100206 h 213829"/>
                <a:gd name="connsiteX26" fmla="*/ 32344 w 202358"/>
                <a:gd name="connsiteY26" fmla="*/ 100073 h 213829"/>
                <a:gd name="connsiteX27" fmla="*/ 34196 w 202358"/>
                <a:gd name="connsiteY27" fmla="*/ 95444 h 213829"/>
                <a:gd name="connsiteX28" fmla="*/ 52375 w 202358"/>
                <a:gd name="connsiteY28" fmla="*/ 90899 h 213829"/>
                <a:gd name="connsiteX29" fmla="*/ 58811 w 202358"/>
                <a:gd name="connsiteY29" fmla="*/ 79637 h 213829"/>
                <a:gd name="connsiteX30" fmla="*/ 43177 w 202358"/>
                <a:gd name="connsiteY30" fmla="*/ 72936 h 213829"/>
                <a:gd name="connsiteX31" fmla="*/ 49994 w 202358"/>
                <a:gd name="connsiteY31" fmla="*/ 32032 h 213829"/>
                <a:gd name="connsiteX32" fmla="*/ 51999 w 202358"/>
                <a:gd name="connsiteY32" fmla="*/ 29526 h 213829"/>
                <a:gd name="connsiteX33" fmla="*/ 52375 w 202358"/>
                <a:gd name="connsiteY33" fmla="*/ 27270 h 213829"/>
                <a:gd name="connsiteX34" fmla="*/ 61465 w 202358"/>
                <a:gd name="connsiteY34" fmla="*/ 15908 h 213829"/>
                <a:gd name="connsiteX35" fmla="*/ 88735 w 202358"/>
                <a:gd name="connsiteY35" fmla="*/ 27270 h 213829"/>
                <a:gd name="connsiteX36" fmla="*/ 116005 w 202358"/>
                <a:gd name="connsiteY36" fmla="*/ 15908 h 213829"/>
                <a:gd name="connsiteX37" fmla="*/ 143274 w 202358"/>
                <a:gd name="connsiteY37" fmla="*/ 15908 h 21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2358" h="213829">
                  <a:moveTo>
                    <a:pt x="163726" y="0"/>
                  </a:moveTo>
                  <a:lnTo>
                    <a:pt x="179634" y="27270"/>
                  </a:lnTo>
                  <a:lnTo>
                    <a:pt x="186451" y="43177"/>
                  </a:lnTo>
                  <a:lnTo>
                    <a:pt x="202358" y="86354"/>
                  </a:lnTo>
                  <a:lnTo>
                    <a:pt x="190996" y="111351"/>
                  </a:lnTo>
                  <a:lnTo>
                    <a:pt x="190446" y="112084"/>
                  </a:lnTo>
                  <a:lnTo>
                    <a:pt x="188615" y="116113"/>
                  </a:lnTo>
                  <a:lnTo>
                    <a:pt x="168163" y="143383"/>
                  </a:lnTo>
                  <a:lnTo>
                    <a:pt x="159181" y="155957"/>
                  </a:lnTo>
                  <a:lnTo>
                    <a:pt x="159181" y="193160"/>
                  </a:lnTo>
                  <a:lnTo>
                    <a:pt x="156800" y="193160"/>
                  </a:lnTo>
                  <a:lnTo>
                    <a:pt x="156800" y="197922"/>
                  </a:lnTo>
                  <a:lnTo>
                    <a:pt x="86354" y="197922"/>
                  </a:lnTo>
                  <a:lnTo>
                    <a:pt x="43177" y="197922"/>
                  </a:lnTo>
                  <a:lnTo>
                    <a:pt x="31815" y="202467"/>
                  </a:lnTo>
                  <a:lnTo>
                    <a:pt x="11363" y="213829"/>
                  </a:lnTo>
                  <a:lnTo>
                    <a:pt x="0" y="209284"/>
                  </a:lnTo>
                  <a:lnTo>
                    <a:pt x="0" y="182015"/>
                  </a:lnTo>
                  <a:lnTo>
                    <a:pt x="2381" y="178681"/>
                  </a:lnTo>
                  <a:lnTo>
                    <a:pt x="2381" y="177253"/>
                  </a:lnTo>
                  <a:lnTo>
                    <a:pt x="11363" y="164679"/>
                  </a:lnTo>
                  <a:lnTo>
                    <a:pt x="11363" y="138838"/>
                  </a:lnTo>
                  <a:lnTo>
                    <a:pt x="13744" y="135504"/>
                  </a:lnTo>
                  <a:lnTo>
                    <a:pt x="13744" y="134076"/>
                  </a:lnTo>
                  <a:lnTo>
                    <a:pt x="24023" y="119684"/>
                  </a:lnTo>
                  <a:lnTo>
                    <a:pt x="31815" y="100206"/>
                  </a:lnTo>
                  <a:lnTo>
                    <a:pt x="32344" y="100073"/>
                  </a:lnTo>
                  <a:lnTo>
                    <a:pt x="34196" y="95444"/>
                  </a:lnTo>
                  <a:lnTo>
                    <a:pt x="52375" y="90899"/>
                  </a:lnTo>
                  <a:lnTo>
                    <a:pt x="58811" y="79637"/>
                  </a:lnTo>
                  <a:lnTo>
                    <a:pt x="43177" y="72936"/>
                  </a:lnTo>
                  <a:lnTo>
                    <a:pt x="49994" y="32032"/>
                  </a:lnTo>
                  <a:lnTo>
                    <a:pt x="51999" y="29526"/>
                  </a:lnTo>
                  <a:lnTo>
                    <a:pt x="52375" y="27270"/>
                  </a:lnTo>
                  <a:lnTo>
                    <a:pt x="61465" y="15908"/>
                  </a:lnTo>
                  <a:lnTo>
                    <a:pt x="88735" y="27270"/>
                  </a:lnTo>
                  <a:lnTo>
                    <a:pt x="116005" y="15908"/>
                  </a:lnTo>
                  <a:lnTo>
                    <a:pt x="143274" y="1590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1" name="Freeform 447">
              <a:extLst>
                <a:ext uri="{FF2B5EF4-FFF2-40B4-BE49-F238E27FC236}">
                  <a16:creationId xmlns:a16="http://schemas.microsoft.com/office/drawing/2014/main" id="{29CDF8BE-1171-49FD-BA06-774C21ECE369}"/>
                </a:ext>
              </a:extLst>
            </p:cNvPr>
            <p:cNvSpPr>
              <a:spLocks/>
            </p:cNvSpPr>
            <p:nvPr/>
          </p:nvSpPr>
          <p:spPr bwMode="auto">
            <a:xfrm>
              <a:off x="5326788" y="3760430"/>
              <a:ext cx="226922" cy="288524"/>
            </a:xfrm>
            <a:custGeom>
              <a:avLst/>
              <a:gdLst>
                <a:gd name="connsiteX0" fmla="*/ 59410 w 302563"/>
                <a:gd name="connsiteY0" fmla="*/ 0 h 384698"/>
                <a:gd name="connsiteX1" fmla="*/ 82134 w 302563"/>
                <a:gd name="connsiteY1" fmla="*/ 4545 h 384698"/>
                <a:gd name="connsiteX2" fmla="*/ 82134 w 302563"/>
                <a:gd name="connsiteY2" fmla="*/ 27270 h 384698"/>
                <a:gd name="connsiteX3" fmla="*/ 93497 w 302563"/>
                <a:gd name="connsiteY3" fmla="*/ 36360 h 384698"/>
                <a:gd name="connsiteX4" fmla="*/ 118494 w 302563"/>
                <a:gd name="connsiteY4" fmla="*/ 36360 h 384698"/>
                <a:gd name="connsiteX5" fmla="*/ 161671 w 302563"/>
                <a:gd name="connsiteY5" fmla="*/ 70447 h 384698"/>
                <a:gd name="connsiteX6" fmla="*/ 177578 w 302563"/>
                <a:gd name="connsiteY6" fmla="*/ 70447 h 384698"/>
                <a:gd name="connsiteX7" fmla="*/ 184395 w 302563"/>
                <a:gd name="connsiteY7" fmla="*/ 70447 h 384698"/>
                <a:gd name="connsiteX8" fmla="*/ 195758 w 302563"/>
                <a:gd name="connsiteY8" fmla="*/ 70447 h 384698"/>
                <a:gd name="connsiteX9" fmla="*/ 216210 w 302563"/>
                <a:gd name="connsiteY9" fmla="*/ 74992 h 384698"/>
                <a:gd name="connsiteX10" fmla="*/ 227572 w 302563"/>
                <a:gd name="connsiteY10" fmla="*/ 59084 h 384698"/>
                <a:gd name="connsiteX11" fmla="*/ 263931 w 302563"/>
                <a:gd name="connsiteY11" fmla="*/ 43177 h 384698"/>
                <a:gd name="connsiteX12" fmla="*/ 279839 w 302563"/>
                <a:gd name="connsiteY12" fmla="*/ 59084 h 384698"/>
                <a:gd name="connsiteX13" fmla="*/ 302563 w 302563"/>
                <a:gd name="connsiteY13" fmla="*/ 59084 h 384698"/>
                <a:gd name="connsiteX14" fmla="*/ 290063 w 302563"/>
                <a:gd name="connsiteY14" fmla="*/ 73370 h 384698"/>
                <a:gd name="connsiteX15" fmla="*/ 295420 w 302563"/>
                <a:gd name="connsiteY15" fmla="*/ 73370 h 384698"/>
                <a:gd name="connsiteX16" fmla="*/ 270749 w 302563"/>
                <a:gd name="connsiteY16" fmla="*/ 101566 h 384698"/>
                <a:gd name="connsiteX17" fmla="*/ 270749 w 302563"/>
                <a:gd name="connsiteY17" fmla="*/ 231792 h 384698"/>
                <a:gd name="connsiteX18" fmla="*/ 291201 w 302563"/>
                <a:gd name="connsiteY18" fmla="*/ 263606 h 384698"/>
                <a:gd name="connsiteX19" fmla="*/ 278502 w 302563"/>
                <a:gd name="connsiteY19" fmla="*/ 269250 h 384698"/>
                <a:gd name="connsiteX20" fmla="*/ 284058 w 302563"/>
                <a:gd name="connsiteY20" fmla="*/ 277892 h 384698"/>
                <a:gd name="connsiteX21" fmla="*/ 263606 w 302563"/>
                <a:gd name="connsiteY21" fmla="*/ 286982 h 384698"/>
                <a:gd name="connsiteX22" fmla="*/ 252243 w 302563"/>
                <a:gd name="connsiteY22" fmla="*/ 305162 h 384698"/>
                <a:gd name="connsiteX23" fmla="*/ 241336 w 302563"/>
                <a:gd name="connsiteY23" fmla="*/ 308278 h 384698"/>
                <a:gd name="connsiteX24" fmla="*/ 238934 w 302563"/>
                <a:gd name="connsiteY24" fmla="*/ 322690 h 384698"/>
                <a:gd name="connsiteX25" fmla="*/ 233220 w 302563"/>
                <a:gd name="connsiteY25" fmla="*/ 328405 h 384698"/>
                <a:gd name="connsiteX26" fmla="*/ 231791 w 302563"/>
                <a:gd name="connsiteY26" fmla="*/ 336976 h 384698"/>
                <a:gd name="connsiteX27" fmla="*/ 224894 w 302563"/>
                <a:gd name="connsiteY27" fmla="*/ 343874 h 384698"/>
                <a:gd name="connsiteX28" fmla="*/ 220755 w 302563"/>
                <a:gd name="connsiteY28" fmla="*/ 359050 h 384698"/>
                <a:gd name="connsiteX29" fmla="*/ 216722 w 302563"/>
                <a:gd name="connsiteY29" fmla="*/ 361930 h 384698"/>
                <a:gd name="connsiteX30" fmla="*/ 213612 w 302563"/>
                <a:gd name="connsiteY30" fmla="*/ 373336 h 384698"/>
                <a:gd name="connsiteX31" fmla="*/ 197704 w 302563"/>
                <a:gd name="connsiteY31" fmla="*/ 384698 h 384698"/>
                <a:gd name="connsiteX32" fmla="*/ 145438 w 302563"/>
                <a:gd name="connsiteY32" fmla="*/ 348339 h 384698"/>
                <a:gd name="connsiteX33" fmla="*/ 138620 w 302563"/>
                <a:gd name="connsiteY33" fmla="*/ 330159 h 384698"/>
                <a:gd name="connsiteX34" fmla="*/ 4545 w 302563"/>
                <a:gd name="connsiteY34" fmla="*/ 255168 h 384698"/>
                <a:gd name="connsiteX35" fmla="*/ 0 w 302563"/>
                <a:gd name="connsiteY35" fmla="*/ 250623 h 384698"/>
                <a:gd name="connsiteX36" fmla="*/ 0 w 302563"/>
                <a:gd name="connsiteY36" fmla="*/ 211991 h 384698"/>
                <a:gd name="connsiteX37" fmla="*/ 7143 w 302563"/>
                <a:gd name="connsiteY37" fmla="*/ 201991 h 384698"/>
                <a:gd name="connsiteX38" fmla="*/ 7143 w 302563"/>
                <a:gd name="connsiteY38" fmla="*/ 197705 h 384698"/>
                <a:gd name="connsiteX39" fmla="*/ 18506 w 302563"/>
                <a:gd name="connsiteY39" fmla="*/ 181798 h 384698"/>
                <a:gd name="connsiteX40" fmla="*/ 37310 w 302563"/>
                <a:gd name="connsiteY40" fmla="*/ 156725 h 384698"/>
                <a:gd name="connsiteX41" fmla="*/ 43177 w 302563"/>
                <a:gd name="connsiteY41" fmla="*/ 143817 h 384698"/>
                <a:gd name="connsiteX42" fmla="*/ 27270 w 302563"/>
                <a:gd name="connsiteY42" fmla="*/ 100640 h 384698"/>
                <a:gd name="connsiteX43" fmla="*/ 20452 w 302563"/>
                <a:gd name="connsiteY43" fmla="*/ 84733 h 384698"/>
                <a:gd name="connsiteX44" fmla="*/ 4545 w 302563"/>
                <a:gd name="connsiteY44" fmla="*/ 57463 h 384698"/>
                <a:gd name="connsiteX45" fmla="*/ 14320 w 302563"/>
                <a:gd name="connsiteY45" fmla="*/ 47689 h 384698"/>
                <a:gd name="connsiteX46" fmla="*/ 11688 w 302563"/>
                <a:gd name="connsiteY46" fmla="*/ 43177 h 384698"/>
                <a:gd name="connsiteX47" fmla="*/ 34413 w 302563"/>
                <a:gd name="connsiteY47" fmla="*/ 20452 h 38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563" h="384698">
                  <a:moveTo>
                    <a:pt x="59410" y="0"/>
                  </a:moveTo>
                  <a:lnTo>
                    <a:pt x="82134" y="4545"/>
                  </a:lnTo>
                  <a:lnTo>
                    <a:pt x="82134" y="27270"/>
                  </a:lnTo>
                  <a:lnTo>
                    <a:pt x="93497" y="36360"/>
                  </a:lnTo>
                  <a:lnTo>
                    <a:pt x="118494" y="36360"/>
                  </a:lnTo>
                  <a:lnTo>
                    <a:pt x="161671" y="70447"/>
                  </a:lnTo>
                  <a:lnTo>
                    <a:pt x="177578" y="70447"/>
                  </a:lnTo>
                  <a:lnTo>
                    <a:pt x="184395" y="70447"/>
                  </a:lnTo>
                  <a:lnTo>
                    <a:pt x="195758" y="70447"/>
                  </a:lnTo>
                  <a:lnTo>
                    <a:pt x="216210" y="74992"/>
                  </a:lnTo>
                  <a:lnTo>
                    <a:pt x="227572" y="59084"/>
                  </a:lnTo>
                  <a:lnTo>
                    <a:pt x="263931" y="43177"/>
                  </a:lnTo>
                  <a:lnTo>
                    <a:pt x="279839" y="59084"/>
                  </a:lnTo>
                  <a:lnTo>
                    <a:pt x="302563" y="59084"/>
                  </a:lnTo>
                  <a:lnTo>
                    <a:pt x="290063" y="73370"/>
                  </a:lnTo>
                  <a:lnTo>
                    <a:pt x="295420" y="73370"/>
                  </a:lnTo>
                  <a:lnTo>
                    <a:pt x="270749" y="101566"/>
                  </a:lnTo>
                  <a:lnTo>
                    <a:pt x="270749" y="231792"/>
                  </a:lnTo>
                  <a:lnTo>
                    <a:pt x="291201" y="263606"/>
                  </a:lnTo>
                  <a:lnTo>
                    <a:pt x="278502" y="269250"/>
                  </a:lnTo>
                  <a:lnTo>
                    <a:pt x="284058" y="277892"/>
                  </a:lnTo>
                  <a:lnTo>
                    <a:pt x="263606" y="286982"/>
                  </a:lnTo>
                  <a:lnTo>
                    <a:pt x="252243" y="305162"/>
                  </a:lnTo>
                  <a:lnTo>
                    <a:pt x="241336" y="308278"/>
                  </a:lnTo>
                  <a:lnTo>
                    <a:pt x="238934" y="322690"/>
                  </a:lnTo>
                  <a:lnTo>
                    <a:pt x="233220" y="328405"/>
                  </a:lnTo>
                  <a:lnTo>
                    <a:pt x="231791" y="336976"/>
                  </a:lnTo>
                  <a:lnTo>
                    <a:pt x="224894" y="343874"/>
                  </a:lnTo>
                  <a:lnTo>
                    <a:pt x="220755" y="359050"/>
                  </a:lnTo>
                  <a:lnTo>
                    <a:pt x="216722" y="361930"/>
                  </a:lnTo>
                  <a:lnTo>
                    <a:pt x="213612" y="373336"/>
                  </a:lnTo>
                  <a:lnTo>
                    <a:pt x="197704" y="384698"/>
                  </a:lnTo>
                  <a:lnTo>
                    <a:pt x="145438" y="348339"/>
                  </a:lnTo>
                  <a:lnTo>
                    <a:pt x="138620" y="330159"/>
                  </a:lnTo>
                  <a:lnTo>
                    <a:pt x="4545" y="255168"/>
                  </a:lnTo>
                  <a:lnTo>
                    <a:pt x="0" y="250623"/>
                  </a:lnTo>
                  <a:lnTo>
                    <a:pt x="0" y="211991"/>
                  </a:lnTo>
                  <a:lnTo>
                    <a:pt x="7143" y="201991"/>
                  </a:lnTo>
                  <a:lnTo>
                    <a:pt x="7143" y="197705"/>
                  </a:lnTo>
                  <a:lnTo>
                    <a:pt x="18506" y="181798"/>
                  </a:lnTo>
                  <a:lnTo>
                    <a:pt x="37310" y="156725"/>
                  </a:lnTo>
                  <a:lnTo>
                    <a:pt x="43177" y="143817"/>
                  </a:lnTo>
                  <a:lnTo>
                    <a:pt x="27270" y="100640"/>
                  </a:lnTo>
                  <a:lnTo>
                    <a:pt x="20452" y="84733"/>
                  </a:lnTo>
                  <a:lnTo>
                    <a:pt x="4545" y="57463"/>
                  </a:lnTo>
                  <a:lnTo>
                    <a:pt x="14320" y="47689"/>
                  </a:lnTo>
                  <a:lnTo>
                    <a:pt x="11688" y="43177"/>
                  </a:lnTo>
                  <a:lnTo>
                    <a:pt x="34413"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2" name="Freeform 446">
              <a:extLst>
                <a:ext uri="{FF2B5EF4-FFF2-40B4-BE49-F238E27FC236}">
                  <a16:creationId xmlns:a16="http://schemas.microsoft.com/office/drawing/2014/main" id="{51BA891D-A39A-481E-91EA-7E9259AD2F0C}"/>
                </a:ext>
              </a:extLst>
            </p:cNvPr>
            <p:cNvSpPr>
              <a:spLocks/>
            </p:cNvSpPr>
            <p:nvPr/>
          </p:nvSpPr>
          <p:spPr bwMode="auto">
            <a:xfrm>
              <a:off x="5197421" y="3948234"/>
              <a:ext cx="51293" cy="54784"/>
            </a:xfrm>
            <a:custGeom>
              <a:avLst/>
              <a:gdLst>
                <a:gd name="connsiteX0" fmla="*/ 57029 w 68391"/>
                <a:gd name="connsiteY0" fmla="*/ 0 h 73045"/>
                <a:gd name="connsiteX1" fmla="*/ 68391 w 68391"/>
                <a:gd name="connsiteY1" fmla="*/ 22725 h 73045"/>
                <a:gd name="connsiteX2" fmla="*/ 68391 w 68391"/>
                <a:gd name="connsiteY2" fmla="*/ 43177 h 73045"/>
                <a:gd name="connsiteX3" fmla="*/ 63629 w 68391"/>
                <a:gd name="connsiteY3" fmla="*/ 46034 h 73045"/>
                <a:gd name="connsiteX4" fmla="*/ 63629 w 68391"/>
                <a:gd name="connsiteY4" fmla="*/ 50320 h 73045"/>
                <a:gd name="connsiteX5" fmla="*/ 52267 w 68391"/>
                <a:gd name="connsiteY5" fmla="*/ 57138 h 73045"/>
                <a:gd name="connsiteX6" fmla="*/ 36360 w 68391"/>
                <a:gd name="connsiteY6" fmla="*/ 50320 h 73045"/>
                <a:gd name="connsiteX7" fmla="*/ 20452 w 68391"/>
                <a:gd name="connsiteY7" fmla="*/ 73045 h 73045"/>
                <a:gd name="connsiteX8" fmla="*/ 0 w 68391"/>
                <a:gd name="connsiteY8" fmla="*/ 73045 h 73045"/>
                <a:gd name="connsiteX9" fmla="*/ 4545 w 68391"/>
                <a:gd name="connsiteY9" fmla="*/ 50320 h 73045"/>
                <a:gd name="connsiteX10" fmla="*/ 8712 w 68391"/>
                <a:gd name="connsiteY10" fmla="*/ 46153 h 73045"/>
                <a:gd name="connsiteX11" fmla="*/ 9090 w 68391"/>
                <a:gd name="connsiteY11" fmla="*/ 44262 h 73045"/>
                <a:gd name="connsiteX12" fmla="*/ 9090 w 68391"/>
                <a:gd name="connsiteY12" fmla="*/ 23051 h 73045"/>
                <a:gd name="connsiteX13" fmla="*/ 13852 w 68391"/>
                <a:gd name="connsiteY13" fmla="*/ 19241 h 73045"/>
                <a:gd name="connsiteX14" fmla="*/ 13852 w 68391"/>
                <a:gd name="connsiteY14" fmla="*/ 15908 h 73045"/>
                <a:gd name="connsiteX15" fmla="*/ 25214 w 68391"/>
                <a:gd name="connsiteY15" fmla="*/ 6817 h 73045"/>
                <a:gd name="connsiteX16" fmla="*/ 36577 w 68391"/>
                <a:gd name="connsiteY16" fmla="*/ 11363 h 73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91" h="73045">
                  <a:moveTo>
                    <a:pt x="57029" y="0"/>
                  </a:moveTo>
                  <a:lnTo>
                    <a:pt x="68391" y="22725"/>
                  </a:lnTo>
                  <a:lnTo>
                    <a:pt x="68391" y="43177"/>
                  </a:lnTo>
                  <a:lnTo>
                    <a:pt x="63629" y="46034"/>
                  </a:lnTo>
                  <a:lnTo>
                    <a:pt x="63629" y="50320"/>
                  </a:lnTo>
                  <a:lnTo>
                    <a:pt x="52267" y="57138"/>
                  </a:lnTo>
                  <a:lnTo>
                    <a:pt x="36360" y="50320"/>
                  </a:lnTo>
                  <a:lnTo>
                    <a:pt x="20452" y="73045"/>
                  </a:lnTo>
                  <a:lnTo>
                    <a:pt x="0" y="73045"/>
                  </a:lnTo>
                  <a:lnTo>
                    <a:pt x="4545" y="50320"/>
                  </a:lnTo>
                  <a:lnTo>
                    <a:pt x="8712" y="46153"/>
                  </a:lnTo>
                  <a:lnTo>
                    <a:pt x="9090" y="44262"/>
                  </a:lnTo>
                  <a:lnTo>
                    <a:pt x="9090" y="23051"/>
                  </a:lnTo>
                  <a:lnTo>
                    <a:pt x="13852" y="19241"/>
                  </a:lnTo>
                  <a:lnTo>
                    <a:pt x="13852" y="15908"/>
                  </a:lnTo>
                  <a:lnTo>
                    <a:pt x="25214" y="6817"/>
                  </a:lnTo>
                  <a:lnTo>
                    <a:pt x="36577"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3" name="Freeform 445">
              <a:extLst>
                <a:ext uri="{FF2B5EF4-FFF2-40B4-BE49-F238E27FC236}">
                  <a16:creationId xmlns:a16="http://schemas.microsoft.com/office/drawing/2014/main" id="{F0F24B01-D592-4570-BC13-06A436DC98AE}"/>
                </a:ext>
              </a:extLst>
            </p:cNvPr>
            <p:cNvSpPr>
              <a:spLocks/>
            </p:cNvSpPr>
            <p:nvPr/>
          </p:nvSpPr>
          <p:spPr bwMode="auto">
            <a:xfrm>
              <a:off x="5200667" y="3943039"/>
              <a:ext cx="310517" cy="301996"/>
            </a:xfrm>
            <a:custGeom>
              <a:avLst/>
              <a:gdLst>
                <a:gd name="connsiteX0" fmla="*/ 54539 w 414022"/>
                <a:gd name="connsiteY0" fmla="*/ 0 h 402661"/>
                <a:gd name="connsiteX1" fmla="*/ 97716 w 414022"/>
                <a:gd name="connsiteY1" fmla="*/ 0 h 402661"/>
                <a:gd name="connsiteX2" fmla="*/ 172707 w 414022"/>
                <a:gd name="connsiteY2" fmla="*/ 0 h 402661"/>
                <a:gd name="connsiteX3" fmla="*/ 172707 w 414022"/>
                <a:gd name="connsiteY3" fmla="*/ 4545 h 402661"/>
                <a:gd name="connsiteX4" fmla="*/ 181609 w 414022"/>
                <a:gd name="connsiteY4" fmla="*/ 9524 h 402661"/>
                <a:gd name="connsiteX5" fmla="*/ 182231 w 414022"/>
                <a:gd name="connsiteY5" fmla="*/ 9524 h 402661"/>
                <a:gd name="connsiteX6" fmla="*/ 182231 w 414022"/>
                <a:gd name="connsiteY6" fmla="*/ 9872 h 402661"/>
                <a:gd name="connsiteX7" fmla="*/ 306782 w 414022"/>
                <a:gd name="connsiteY7" fmla="*/ 79537 h 402661"/>
                <a:gd name="connsiteX8" fmla="*/ 308774 w 414022"/>
                <a:gd name="connsiteY8" fmla="*/ 84848 h 402661"/>
                <a:gd name="connsiteX9" fmla="*/ 316306 w 414022"/>
                <a:gd name="connsiteY9" fmla="*/ 89061 h 402661"/>
                <a:gd name="connsiteX10" fmla="*/ 321653 w 414022"/>
                <a:gd name="connsiteY10" fmla="*/ 103319 h 402661"/>
                <a:gd name="connsiteX11" fmla="*/ 365866 w 414022"/>
                <a:gd name="connsiteY11" fmla="*/ 134076 h 402661"/>
                <a:gd name="connsiteX12" fmla="*/ 365016 w 414022"/>
                <a:gd name="connsiteY12" fmla="*/ 136383 h 402661"/>
                <a:gd name="connsiteX13" fmla="*/ 375390 w 414022"/>
                <a:gd name="connsiteY13" fmla="*/ 143600 h 402661"/>
                <a:gd name="connsiteX14" fmla="*/ 359483 w 414022"/>
                <a:gd name="connsiteY14" fmla="*/ 186777 h 402661"/>
                <a:gd name="connsiteX15" fmla="*/ 359483 w 414022"/>
                <a:gd name="connsiteY15" fmla="*/ 205324 h 402661"/>
                <a:gd name="connsiteX16" fmla="*/ 372684 w 414022"/>
                <a:gd name="connsiteY16" fmla="*/ 215885 h 402661"/>
                <a:gd name="connsiteX17" fmla="*/ 377229 w 414022"/>
                <a:gd name="connsiteY17" fmla="*/ 220430 h 402661"/>
                <a:gd name="connsiteX18" fmla="*/ 376918 w 414022"/>
                <a:gd name="connsiteY18" fmla="*/ 221177 h 402661"/>
                <a:gd name="connsiteX19" fmla="*/ 382208 w 414022"/>
                <a:gd name="connsiteY19" fmla="*/ 225409 h 402661"/>
                <a:gd name="connsiteX20" fmla="*/ 386753 w 414022"/>
                <a:gd name="connsiteY20" fmla="*/ 229954 h 402661"/>
                <a:gd name="connsiteX21" fmla="*/ 375390 w 414022"/>
                <a:gd name="connsiteY21" fmla="*/ 257223 h 402661"/>
                <a:gd name="connsiteX22" fmla="*/ 375390 w 414022"/>
                <a:gd name="connsiteY22" fmla="*/ 268586 h 402661"/>
                <a:gd name="connsiteX23" fmla="*/ 375390 w 414022"/>
                <a:gd name="connsiteY23" fmla="*/ 284493 h 402661"/>
                <a:gd name="connsiteX24" fmla="*/ 386753 w 414022"/>
                <a:gd name="connsiteY24" fmla="*/ 304945 h 402661"/>
                <a:gd name="connsiteX25" fmla="*/ 401490 w 414022"/>
                <a:gd name="connsiteY25" fmla="*/ 340736 h 402661"/>
                <a:gd name="connsiteX26" fmla="*/ 404498 w 414022"/>
                <a:gd name="connsiteY26" fmla="*/ 343143 h 402661"/>
                <a:gd name="connsiteX27" fmla="*/ 403332 w 414022"/>
                <a:gd name="connsiteY27" fmla="*/ 344115 h 402661"/>
                <a:gd name="connsiteX28" fmla="*/ 414022 w 414022"/>
                <a:gd name="connsiteY28" fmla="*/ 352667 h 402661"/>
                <a:gd name="connsiteX29" fmla="*/ 386753 w 414022"/>
                <a:gd name="connsiteY29" fmla="*/ 375392 h 402661"/>
                <a:gd name="connsiteX30" fmla="*/ 348121 w 414022"/>
                <a:gd name="connsiteY30" fmla="*/ 386754 h 402661"/>
                <a:gd name="connsiteX31" fmla="*/ 323124 w 414022"/>
                <a:gd name="connsiteY31" fmla="*/ 386754 h 402661"/>
                <a:gd name="connsiteX32" fmla="*/ 311762 w 414022"/>
                <a:gd name="connsiteY32" fmla="*/ 395844 h 402661"/>
                <a:gd name="connsiteX33" fmla="*/ 284492 w 414022"/>
                <a:gd name="connsiteY33" fmla="*/ 395844 h 402661"/>
                <a:gd name="connsiteX34" fmla="*/ 273130 w 414022"/>
                <a:gd name="connsiteY34" fmla="*/ 402661 h 402661"/>
                <a:gd name="connsiteX35" fmla="*/ 229953 w 414022"/>
                <a:gd name="connsiteY35" fmla="*/ 395844 h 402661"/>
                <a:gd name="connsiteX36" fmla="*/ 204956 w 414022"/>
                <a:gd name="connsiteY36" fmla="*/ 395844 h 402661"/>
                <a:gd name="connsiteX37" fmla="*/ 202688 w 414022"/>
                <a:gd name="connsiteY37" fmla="*/ 386320 h 402661"/>
                <a:gd name="connsiteX38" fmla="*/ 195432 w 414022"/>
                <a:gd name="connsiteY38" fmla="*/ 386320 h 402661"/>
                <a:gd name="connsiteX39" fmla="*/ 184070 w 414022"/>
                <a:gd name="connsiteY39" fmla="*/ 338598 h 402661"/>
                <a:gd name="connsiteX40" fmla="*/ 173532 w 414022"/>
                <a:gd name="connsiteY40" fmla="*/ 319630 h 402661"/>
                <a:gd name="connsiteX41" fmla="*/ 139055 w 414022"/>
                <a:gd name="connsiteY41" fmla="*/ 309490 h 402661"/>
                <a:gd name="connsiteX42" fmla="*/ 118602 w 414022"/>
                <a:gd name="connsiteY42" fmla="*/ 300400 h 402661"/>
                <a:gd name="connsiteX43" fmla="*/ 91333 w 414022"/>
                <a:gd name="connsiteY43" fmla="*/ 293583 h 402661"/>
                <a:gd name="connsiteX44" fmla="*/ 79971 w 414022"/>
                <a:gd name="connsiteY44" fmla="*/ 289038 h 402661"/>
                <a:gd name="connsiteX45" fmla="*/ 64063 w 414022"/>
                <a:gd name="connsiteY45" fmla="*/ 277675 h 402661"/>
                <a:gd name="connsiteX46" fmla="*/ 62383 w 414022"/>
                <a:gd name="connsiteY46" fmla="*/ 273754 h 402661"/>
                <a:gd name="connsiteX47" fmla="*/ 54539 w 414022"/>
                <a:gd name="connsiteY47" fmla="*/ 268151 h 402661"/>
                <a:gd name="connsiteX48" fmla="*/ 35836 w 414022"/>
                <a:gd name="connsiteY48" fmla="*/ 224511 h 402661"/>
                <a:gd name="connsiteX49" fmla="*/ 20887 w 414022"/>
                <a:gd name="connsiteY49" fmla="*/ 214046 h 402661"/>
                <a:gd name="connsiteX50" fmla="*/ 20348 w 414022"/>
                <a:gd name="connsiteY50" fmla="*/ 210812 h 402661"/>
                <a:gd name="connsiteX51" fmla="*/ 11363 w 414022"/>
                <a:gd name="connsiteY51" fmla="*/ 204522 h 402661"/>
                <a:gd name="connsiteX52" fmla="*/ 6817 w 414022"/>
                <a:gd name="connsiteY52" fmla="*/ 177253 h 402661"/>
                <a:gd name="connsiteX53" fmla="*/ 11363 w 414022"/>
                <a:gd name="connsiteY53" fmla="*/ 161345 h 402661"/>
                <a:gd name="connsiteX54" fmla="*/ 0 w 414022"/>
                <a:gd name="connsiteY54" fmla="*/ 129531 h 402661"/>
                <a:gd name="connsiteX55" fmla="*/ 18180 w 414022"/>
                <a:gd name="connsiteY55" fmla="*/ 129531 h 402661"/>
                <a:gd name="connsiteX56" fmla="*/ 34087 w 414022"/>
                <a:gd name="connsiteY56" fmla="*/ 113624 h 402661"/>
                <a:gd name="connsiteX57" fmla="*/ 43177 w 414022"/>
                <a:gd name="connsiteY57" fmla="*/ 90899 h 402661"/>
                <a:gd name="connsiteX58" fmla="*/ 54539 w 414022"/>
                <a:gd name="connsiteY58" fmla="*/ 86354 h 402661"/>
                <a:gd name="connsiteX59" fmla="*/ 54539 w 414022"/>
                <a:gd name="connsiteY59" fmla="*/ 74992 h 402661"/>
                <a:gd name="connsiteX60" fmla="*/ 49994 w 414022"/>
                <a:gd name="connsiteY60" fmla="*/ 63629 h 402661"/>
                <a:gd name="connsiteX61" fmla="*/ 43177 w 414022"/>
                <a:gd name="connsiteY61" fmla="*/ 54539 h 402661"/>
                <a:gd name="connsiteX62" fmla="*/ 54539 w 414022"/>
                <a:gd name="connsiteY62" fmla="*/ 47722 h 402661"/>
                <a:gd name="connsiteX63" fmla="*/ 61357 w 414022"/>
                <a:gd name="connsiteY63" fmla="*/ 27270 h 402661"/>
                <a:gd name="connsiteX64" fmla="*/ 43177 w 414022"/>
                <a:gd name="connsiteY64" fmla="*/ 4545 h 40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4022" h="402661">
                  <a:moveTo>
                    <a:pt x="54539" y="0"/>
                  </a:moveTo>
                  <a:lnTo>
                    <a:pt x="97716" y="0"/>
                  </a:lnTo>
                  <a:lnTo>
                    <a:pt x="172707" y="0"/>
                  </a:lnTo>
                  <a:lnTo>
                    <a:pt x="172707" y="4545"/>
                  </a:lnTo>
                  <a:lnTo>
                    <a:pt x="181609" y="9524"/>
                  </a:lnTo>
                  <a:lnTo>
                    <a:pt x="182231" y="9524"/>
                  </a:lnTo>
                  <a:lnTo>
                    <a:pt x="182231" y="9872"/>
                  </a:lnTo>
                  <a:lnTo>
                    <a:pt x="306782" y="79537"/>
                  </a:lnTo>
                  <a:lnTo>
                    <a:pt x="308774" y="84848"/>
                  </a:lnTo>
                  <a:lnTo>
                    <a:pt x="316306" y="89061"/>
                  </a:lnTo>
                  <a:lnTo>
                    <a:pt x="321653" y="103319"/>
                  </a:lnTo>
                  <a:lnTo>
                    <a:pt x="365866" y="134076"/>
                  </a:lnTo>
                  <a:lnTo>
                    <a:pt x="365016" y="136383"/>
                  </a:lnTo>
                  <a:lnTo>
                    <a:pt x="375390" y="143600"/>
                  </a:lnTo>
                  <a:lnTo>
                    <a:pt x="359483" y="186777"/>
                  </a:lnTo>
                  <a:lnTo>
                    <a:pt x="359483" y="205324"/>
                  </a:lnTo>
                  <a:lnTo>
                    <a:pt x="372684" y="215885"/>
                  </a:lnTo>
                  <a:lnTo>
                    <a:pt x="377229" y="220430"/>
                  </a:lnTo>
                  <a:lnTo>
                    <a:pt x="376918" y="221177"/>
                  </a:lnTo>
                  <a:lnTo>
                    <a:pt x="382208" y="225409"/>
                  </a:lnTo>
                  <a:lnTo>
                    <a:pt x="386753" y="229954"/>
                  </a:lnTo>
                  <a:lnTo>
                    <a:pt x="375390" y="257223"/>
                  </a:lnTo>
                  <a:lnTo>
                    <a:pt x="375390" y="268586"/>
                  </a:lnTo>
                  <a:lnTo>
                    <a:pt x="375390" y="284493"/>
                  </a:lnTo>
                  <a:lnTo>
                    <a:pt x="386753" y="304945"/>
                  </a:lnTo>
                  <a:lnTo>
                    <a:pt x="401490" y="340736"/>
                  </a:lnTo>
                  <a:lnTo>
                    <a:pt x="404498" y="343143"/>
                  </a:lnTo>
                  <a:lnTo>
                    <a:pt x="403332" y="344115"/>
                  </a:lnTo>
                  <a:lnTo>
                    <a:pt x="414022" y="352667"/>
                  </a:lnTo>
                  <a:lnTo>
                    <a:pt x="386753" y="375392"/>
                  </a:lnTo>
                  <a:lnTo>
                    <a:pt x="348121" y="386754"/>
                  </a:lnTo>
                  <a:lnTo>
                    <a:pt x="323124" y="386754"/>
                  </a:lnTo>
                  <a:lnTo>
                    <a:pt x="311762" y="395844"/>
                  </a:lnTo>
                  <a:lnTo>
                    <a:pt x="284492" y="395844"/>
                  </a:lnTo>
                  <a:lnTo>
                    <a:pt x="273130" y="402661"/>
                  </a:lnTo>
                  <a:lnTo>
                    <a:pt x="229953" y="395844"/>
                  </a:lnTo>
                  <a:lnTo>
                    <a:pt x="204956" y="395844"/>
                  </a:lnTo>
                  <a:lnTo>
                    <a:pt x="202688" y="386320"/>
                  </a:lnTo>
                  <a:lnTo>
                    <a:pt x="195432" y="386320"/>
                  </a:lnTo>
                  <a:lnTo>
                    <a:pt x="184070" y="338598"/>
                  </a:lnTo>
                  <a:lnTo>
                    <a:pt x="173532" y="319630"/>
                  </a:lnTo>
                  <a:lnTo>
                    <a:pt x="139055" y="309490"/>
                  </a:lnTo>
                  <a:lnTo>
                    <a:pt x="118602" y="300400"/>
                  </a:lnTo>
                  <a:lnTo>
                    <a:pt x="91333" y="293583"/>
                  </a:lnTo>
                  <a:lnTo>
                    <a:pt x="79971" y="289038"/>
                  </a:lnTo>
                  <a:lnTo>
                    <a:pt x="64063" y="277675"/>
                  </a:lnTo>
                  <a:lnTo>
                    <a:pt x="62383" y="273754"/>
                  </a:lnTo>
                  <a:lnTo>
                    <a:pt x="54539" y="268151"/>
                  </a:lnTo>
                  <a:lnTo>
                    <a:pt x="35836" y="224511"/>
                  </a:lnTo>
                  <a:lnTo>
                    <a:pt x="20887" y="214046"/>
                  </a:lnTo>
                  <a:lnTo>
                    <a:pt x="20348" y="210812"/>
                  </a:lnTo>
                  <a:lnTo>
                    <a:pt x="11363" y="204522"/>
                  </a:lnTo>
                  <a:lnTo>
                    <a:pt x="6817" y="177253"/>
                  </a:lnTo>
                  <a:lnTo>
                    <a:pt x="11363" y="161345"/>
                  </a:lnTo>
                  <a:lnTo>
                    <a:pt x="0" y="129531"/>
                  </a:lnTo>
                  <a:lnTo>
                    <a:pt x="18180" y="129531"/>
                  </a:lnTo>
                  <a:lnTo>
                    <a:pt x="34087" y="113624"/>
                  </a:lnTo>
                  <a:lnTo>
                    <a:pt x="43177" y="90899"/>
                  </a:lnTo>
                  <a:lnTo>
                    <a:pt x="54539" y="86354"/>
                  </a:lnTo>
                  <a:lnTo>
                    <a:pt x="54539" y="74992"/>
                  </a:lnTo>
                  <a:lnTo>
                    <a:pt x="49994" y="63629"/>
                  </a:lnTo>
                  <a:lnTo>
                    <a:pt x="43177" y="54539"/>
                  </a:lnTo>
                  <a:lnTo>
                    <a:pt x="54539" y="47722"/>
                  </a:lnTo>
                  <a:lnTo>
                    <a:pt x="61357" y="27270"/>
                  </a:lnTo>
                  <a:lnTo>
                    <a:pt x="4317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4" name="Freeform 444">
              <a:extLst>
                <a:ext uri="{FF2B5EF4-FFF2-40B4-BE49-F238E27FC236}">
                  <a16:creationId xmlns:a16="http://schemas.microsoft.com/office/drawing/2014/main" id="{3702D24E-7A45-4E38-BCF9-40C908E59E89}"/>
                </a:ext>
              </a:extLst>
            </p:cNvPr>
            <p:cNvSpPr>
              <a:spLocks/>
            </p:cNvSpPr>
            <p:nvPr/>
          </p:nvSpPr>
          <p:spPr bwMode="auto">
            <a:xfrm>
              <a:off x="5297976" y="4166228"/>
              <a:ext cx="88789" cy="220105"/>
            </a:xfrm>
            <a:custGeom>
              <a:avLst/>
              <a:gdLst>
                <a:gd name="connsiteX0" fmla="*/ 9307 w 118385"/>
                <a:gd name="connsiteY0" fmla="*/ 0 h 293473"/>
                <a:gd name="connsiteX1" fmla="*/ 47939 w 118385"/>
                <a:gd name="connsiteY1" fmla="*/ 11363 h 293473"/>
                <a:gd name="connsiteX2" fmla="*/ 52484 w 118385"/>
                <a:gd name="connsiteY2" fmla="*/ 22725 h 293473"/>
                <a:gd name="connsiteX3" fmla="*/ 63846 w 118385"/>
                <a:gd name="connsiteY3" fmla="*/ 38632 h 293473"/>
                <a:gd name="connsiteX4" fmla="*/ 75209 w 118385"/>
                <a:gd name="connsiteY4" fmla="*/ 86354 h 293473"/>
                <a:gd name="connsiteX5" fmla="*/ 63846 w 118385"/>
                <a:gd name="connsiteY5" fmla="*/ 120441 h 293473"/>
                <a:gd name="connsiteX6" fmla="*/ 75209 w 118385"/>
                <a:gd name="connsiteY6" fmla="*/ 161345 h 293473"/>
                <a:gd name="connsiteX7" fmla="*/ 91116 w 118385"/>
                <a:gd name="connsiteY7" fmla="*/ 161345 h 293473"/>
                <a:gd name="connsiteX8" fmla="*/ 100206 w 118385"/>
                <a:gd name="connsiteY8" fmla="*/ 179525 h 293473"/>
                <a:gd name="connsiteX9" fmla="*/ 118385 w 118385"/>
                <a:gd name="connsiteY9" fmla="*/ 204522 h 293473"/>
                <a:gd name="connsiteX10" fmla="*/ 118385 w 118385"/>
                <a:gd name="connsiteY10" fmla="*/ 254516 h 293473"/>
                <a:gd name="connsiteX11" fmla="*/ 113623 w 118385"/>
                <a:gd name="connsiteY11" fmla="*/ 255706 h 293473"/>
                <a:gd name="connsiteX12" fmla="*/ 113623 w 118385"/>
                <a:gd name="connsiteY12" fmla="*/ 261659 h 293473"/>
                <a:gd name="connsiteX13" fmla="*/ 98041 w 118385"/>
                <a:gd name="connsiteY13" fmla="*/ 265554 h 293473"/>
                <a:gd name="connsiteX14" fmla="*/ 91116 w 118385"/>
                <a:gd name="connsiteY14" fmla="*/ 286330 h 293473"/>
                <a:gd name="connsiteX15" fmla="*/ 89330 w 118385"/>
                <a:gd name="connsiteY15" fmla="*/ 284545 h 293473"/>
                <a:gd name="connsiteX16" fmla="*/ 86354 w 118385"/>
                <a:gd name="connsiteY16" fmla="*/ 293473 h 293473"/>
                <a:gd name="connsiteX17" fmla="*/ 63629 w 118385"/>
                <a:gd name="connsiteY17" fmla="*/ 270749 h 293473"/>
                <a:gd name="connsiteX18" fmla="*/ 59084 w 118385"/>
                <a:gd name="connsiteY18" fmla="*/ 245752 h 293473"/>
                <a:gd name="connsiteX19" fmla="*/ 70447 w 118385"/>
                <a:gd name="connsiteY19" fmla="*/ 227572 h 293473"/>
                <a:gd name="connsiteX20" fmla="*/ 63629 w 118385"/>
                <a:gd name="connsiteY20" fmla="*/ 211665 h 293473"/>
                <a:gd name="connsiteX21" fmla="*/ 54539 w 118385"/>
                <a:gd name="connsiteY21" fmla="*/ 202575 h 293473"/>
                <a:gd name="connsiteX22" fmla="*/ 43177 w 118385"/>
                <a:gd name="connsiteY22" fmla="*/ 202575 h 293473"/>
                <a:gd name="connsiteX23" fmla="*/ 20452 w 118385"/>
                <a:gd name="connsiteY23" fmla="*/ 186668 h 293473"/>
                <a:gd name="connsiteX24" fmla="*/ 0 w 118385"/>
                <a:gd name="connsiteY24" fmla="*/ 175305 h 293473"/>
                <a:gd name="connsiteX25" fmla="*/ 15907 w 118385"/>
                <a:gd name="connsiteY25" fmla="*/ 143491 h 293473"/>
                <a:gd name="connsiteX26" fmla="*/ 20452 w 118385"/>
                <a:gd name="connsiteY26" fmla="*/ 132129 h 293473"/>
                <a:gd name="connsiteX27" fmla="*/ 15907 w 118385"/>
                <a:gd name="connsiteY27" fmla="*/ 100314 h 293473"/>
                <a:gd name="connsiteX28" fmla="*/ 20452 w 118385"/>
                <a:gd name="connsiteY28" fmla="*/ 66227 h 293473"/>
                <a:gd name="connsiteX29" fmla="*/ 24717 w 118385"/>
                <a:gd name="connsiteY29" fmla="*/ 62816 h 293473"/>
                <a:gd name="connsiteX30" fmla="*/ 25214 w 118385"/>
                <a:gd name="connsiteY30" fmla="*/ 59084 h 293473"/>
                <a:gd name="connsiteX31" fmla="*/ 30773 w 118385"/>
                <a:gd name="connsiteY31" fmla="*/ 54637 h 293473"/>
                <a:gd name="connsiteX32" fmla="*/ 20452 w 118385"/>
                <a:gd name="connsiteY32" fmla="*/ 29868 h 293473"/>
                <a:gd name="connsiteX33" fmla="*/ 4545 w 118385"/>
                <a:gd name="connsiteY33" fmla="*/ 7143 h 293473"/>
                <a:gd name="connsiteX34" fmla="*/ 16838 w 118385"/>
                <a:gd name="connsiteY34" fmla="*/ 10759 h 29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385" h="293473">
                  <a:moveTo>
                    <a:pt x="9307" y="0"/>
                  </a:moveTo>
                  <a:lnTo>
                    <a:pt x="47939" y="11363"/>
                  </a:lnTo>
                  <a:lnTo>
                    <a:pt x="52484" y="22725"/>
                  </a:lnTo>
                  <a:lnTo>
                    <a:pt x="63846" y="38632"/>
                  </a:lnTo>
                  <a:lnTo>
                    <a:pt x="75209" y="86354"/>
                  </a:lnTo>
                  <a:lnTo>
                    <a:pt x="63846" y="120441"/>
                  </a:lnTo>
                  <a:lnTo>
                    <a:pt x="75209" y="161345"/>
                  </a:lnTo>
                  <a:lnTo>
                    <a:pt x="91116" y="161345"/>
                  </a:lnTo>
                  <a:lnTo>
                    <a:pt x="100206" y="179525"/>
                  </a:lnTo>
                  <a:lnTo>
                    <a:pt x="118385" y="204522"/>
                  </a:lnTo>
                  <a:lnTo>
                    <a:pt x="118385" y="254516"/>
                  </a:lnTo>
                  <a:lnTo>
                    <a:pt x="113623" y="255706"/>
                  </a:lnTo>
                  <a:lnTo>
                    <a:pt x="113623" y="261659"/>
                  </a:lnTo>
                  <a:lnTo>
                    <a:pt x="98041" y="265554"/>
                  </a:lnTo>
                  <a:lnTo>
                    <a:pt x="91116" y="286330"/>
                  </a:lnTo>
                  <a:lnTo>
                    <a:pt x="89330" y="284545"/>
                  </a:lnTo>
                  <a:lnTo>
                    <a:pt x="86354" y="293473"/>
                  </a:lnTo>
                  <a:lnTo>
                    <a:pt x="63629" y="270749"/>
                  </a:lnTo>
                  <a:lnTo>
                    <a:pt x="59084" y="245752"/>
                  </a:lnTo>
                  <a:lnTo>
                    <a:pt x="70447" y="227572"/>
                  </a:lnTo>
                  <a:lnTo>
                    <a:pt x="63629" y="211665"/>
                  </a:lnTo>
                  <a:lnTo>
                    <a:pt x="54539" y="202575"/>
                  </a:lnTo>
                  <a:lnTo>
                    <a:pt x="43177" y="202575"/>
                  </a:lnTo>
                  <a:lnTo>
                    <a:pt x="20452" y="186668"/>
                  </a:lnTo>
                  <a:lnTo>
                    <a:pt x="0" y="175305"/>
                  </a:lnTo>
                  <a:lnTo>
                    <a:pt x="15907" y="143491"/>
                  </a:lnTo>
                  <a:lnTo>
                    <a:pt x="20452" y="132129"/>
                  </a:lnTo>
                  <a:lnTo>
                    <a:pt x="15907" y="100314"/>
                  </a:lnTo>
                  <a:lnTo>
                    <a:pt x="20452" y="66227"/>
                  </a:lnTo>
                  <a:lnTo>
                    <a:pt x="24717" y="62816"/>
                  </a:lnTo>
                  <a:lnTo>
                    <a:pt x="25214" y="59084"/>
                  </a:lnTo>
                  <a:lnTo>
                    <a:pt x="30773" y="54637"/>
                  </a:lnTo>
                  <a:lnTo>
                    <a:pt x="20452" y="29868"/>
                  </a:lnTo>
                  <a:lnTo>
                    <a:pt x="4545" y="7143"/>
                  </a:lnTo>
                  <a:lnTo>
                    <a:pt x="16838" y="1075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5" name="Freeform 443">
              <a:extLst>
                <a:ext uri="{FF2B5EF4-FFF2-40B4-BE49-F238E27FC236}">
                  <a16:creationId xmlns:a16="http://schemas.microsoft.com/office/drawing/2014/main" id="{7AD0D0B3-4508-4CC3-984E-7FA004259340}"/>
                </a:ext>
              </a:extLst>
            </p:cNvPr>
            <p:cNvSpPr>
              <a:spLocks/>
            </p:cNvSpPr>
            <p:nvPr/>
          </p:nvSpPr>
          <p:spPr bwMode="auto">
            <a:xfrm>
              <a:off x="5224446" y="4202181"/>
              <a:ext cx="300291" cy="484361"/>
            </a:xfrm>
            <a:custGeom>
              <a:avLst/>
              <a:gdLst>
                <a:gd name="connsiteX0" fmla="*/ 379936 w 400388"/>
                <a:gd name="connsiteY0" fmla="*/ 0 h 645815"/>
                <a:gd name="connsiteX1" fmla="*/ 391298 w 400388"/>
                <a:gd name="connsiteY1" fmla="*/ 15907 h 645815"/>
                <a:gd name="connsiteX2" fmla="*/ 384481 w 400388"/>
                <a:gd name="connsiteY2" fmla="*/ 54539 h 645815"/>
                <a:gd name="connsiteX3" fmla="*/ 391298 w 400388"/>
                <a:gd name="connsiteY3" fmla="*/ 86354 h 645815"/>
                <a:gd name="connsiteX4" fmla="*/ 395843 w 400388"/>
                <a:gd name="connsiteY4" fmla="*/ 145438 h 645815"/>
                <a:gd name="connsiteX5" fmla="*/ 400388 w 400388"/>
                <a:gd name="connsiteY5" fmla="*/ 161345 h 645815"/>
                <a:gd name="connsiteX6" fmla="*/ 391298 w 400388"/>
                <a:gd name="connsiteY6" fmla="*/ 188615 h 645815"/>
                <a:gd name="connsiteX7" fmla="*/ 375391 w 400388"/>
                <a:gd name="connsiteY7" fmla="*/ 215884 h 645815"/>
                <a:gd name="connsiteX8" fmla="*/ 352666 w 400388"/>
                <a:gd name="connsiteY8" fmla="*/ 243154 h 645815"/>
                <a:gd name="connsiteX9" fmla="*/ 351616 w 400388"/>
                <a:gd name="connsiteY9" fmla="*/ 243463 h 645815"/>
                <a:gd name="connsiteX10" fmla="*/ 347904 w 400388"/>
                <a:gd name="connsiteY10" fmla="*/ 247917 h 645815"/>
                <a:gd name="connsiteX11" fmla="*/ 346853 w 400388"/>
                <a:gd name="connsiteY11" fmla="*/ 248226 h 645815"/>
                <a:gd name="connsiteX12" fmla="*/ 343142 w 400388"/>
                <a:gd name="connsiteY12" fmla="*/ 252679 h 645815"/>
                <a:gd name="connsiteX13" fmla="*/ 304511 w 400388"/>
                <a:gd name="connsiteY13" fmla="*/ 264041 h 645815"/>
                <a:gd name="connsiteX14" fmla="*/ 268151 w 400388"/>
                <a:gd name="connsiteY14" fmla="*/ 284493 h 645815"/>
                <a:gd name="connsiteX15" fmla="*/ 224974 w 400388"/>
                <a:gd name="connsiteY15" fmla="*/ 323125 h 645815"/>
                <a:gd name="connsiteX16" fmla="*/ 210868 w 400388"/>
                <a:gd name="connsiteY16" fmla="*/ 327156 h 645815"/>
                <a:gd name="connsiteX17" fmla="*/ 191321 w 400388"/>
                <a:gd name="connsiteY17" fmla="*/ 349960 h 645815"/>
                <a:gd name="connsiteX18" fmla="*/ 189923 w 400388"/>
                <a:gd name="connsiteY18" fmla="*/ 350799 h 645815"/>
                <a:gd name="connsiteX19" fmla="*/ 186559 w 400388"/>
                <a:gd name="connsiteY19" fmla="*/ 354723 h 645815"/>
                <a:gd name="connsiteX20" fmla="*/ 185159 w 400388"/>
                <a:gd name="connsiteY20" fmla="*/ 355563 h 645815"/>
                <a:gd name="connsiteX21" fmla="*/ 181797 w 400388"/>
                <a:gd name="connsiteY21" fmla="*/ 359485 h 645815"/>
                <a:gd name="connsiteX22" fmla="*/ 179182 w 400388"/>
                <a:gd name="connsiteY22" fmla="*/ 361054 h 645815"/>
                <a:gd name="connsiteX23" fmla="*/ 175414 w 400388"/>
                <a:gd name="connsiteY23" fmla="*/ 381774 h 645815"/>
                <a:gd name="connsiteX24" fmla="*/ 191321 w 400388"/>
                <a:gd name="connsiteY24" fmla="*/ 415861 h 645815"/>
                <a:gd name="connsiteX25" fmla="*/ 202684 w 400388"/>
                <a:gd name="connsiteY25" fmla="*/ 436313 h 645815"/>
                <a:gd name="connsiteX26" fmla="*/ 202684 w 400388"/>
                <a:gd name="connsiteY26" fmla="*/ 447676 h 645815"/>
                <a:gd name="connsiteX27" fmla="*/ 207229 w 400388"/>
                <a:gd name="connsiteY27" fmla="*/ 447676 h 645815"/>
                <a:gd name="connsiteX28" fmla="*/ 207229 w 400388"/>
                <a:gd name="connsiteY28" fmla="*/ 484035 h 645815"/>
                <a:gd name="connsiteX29" fmla="*/ 202684 w 400388"/>
                <a:gd name="connsiteY29" fmla="*/ 506760 h 645815"/>
                <a:gd name="connsiteX30" fmla="*/ 207229 w 400388"/>
                <a:gd name="connsiteY30" fmla="*/ 511305 h 645815"/>
                <a:gd name="connsiteX31" fmla="*/ 202684 w 400388"/>
                <a:gd name="connsiteY31" fmla="*/ 527212 h 645815"/>
                <a:gd name="connsiteX32" fmla="*/ 197923 w 400388"/>
                <a:gd name="connsiteY32" fmla="*/ 531974 h 645815"/>
                <a:gd name="connsiteX33" fmla="*/ 197922 w 400388"/>
                <a:gd name="connsiteY33" fmla="*/ 531975 h 645815"/>
                <a:gd name="connsiteX34" fmla="*/ 182015 w 400388"/>
                <a:gd name="connsiteY34" fmla="*/ 547882 h 645815"/>
                <a:gd name="connsiteX35" fmla="*/ 182014 w 400388"/>
                <a:gd name="connsiteY35" fmla="*/ 547882 h 645815"/>
                <a:gd name="connsiteX36" fmla="*/ 177253 w 400388"/>
                <a:gd name="connsiteY36" fmla="*/ 552644 h 645815"/>
                <a:gd name="connsiteX37" fmla="*/ 149983 w 400388"/>
                <a:gd name="connsiteY37" fmla="*/ 564007 h 645815"/>
                <a:gd name="connsiteX38" fmla="*/ 106806 w 400388"/>
                <a:gd name="connsiteY38" fmla="*/ 586731 h 645815"/>
                <a:gd name="connsiteX39" fmla="*/ 100423 w 400388"/>
                <a:gd name="connsiteY39" fmla="*/ 593114 h 645815"/>
                <a:gd name="connsiteX40" fmla="*/ 100423 w 400388"/>
                <a:gd name="connsiteY40" fmla="*/ 609021 h 645815"/>
                <a:gd name="connsiteX41" fmla="*/ 111785 w 400388"/>
                <a:gd name="connsiteY41" fmla="*/ 613566 h 645815"/>
                <a:gd name="connsiteX42" fmla="*/ 104968 w 400388"/>
                <a:gd name="connsiteY42" fmla="*/ 636290 h 645815"/>
                <a:gd name="connsiteX43" fmla="*/ 101868 w 400388"/>
                <a:gd name="connsiteY43" fmla="*/ 635515 h 645815"/>
                <a:gd name="connsiteX44" fmla="*/ 100206 w 400388"/>
                <a:gd name="connsiteY44" fmla="*/ 641053 h 645815"/>
                <a:gd name="connsiteX45" fmla="*/ 97105 w 400388"/>
                <a:gd name="connsiteY45" fmla="*/ 640278 h 645815"/>
                <a:gd name="connsiteX46" fmla="*/ 95444 w 400388"/>
                <a:gd name="connsiteY46" fmla="*/ 645815 h 645815"/>
                <a:gd name="connsiteX47" fmla="*/ 68174 w 400388"/>
                <a:gd name="connsiteY47" fmla="*/ 638998 h 645815"/>
                <a:gd name="connsiteX48" fmla="*/ 68174 w 400388"/>
                <a:gd name="connsiteY48" fmla="*/ 623091 h 645815"/>
                <a:gd name="connsiteX49" fmla="*/ 63629 w 400388"/>
                <a:gd name="connsiteY49" fmla="*/ 607183 h 645815"/>
                <a:gd name="connsiteX50" fmla="*/ 59084 w 400388"/>
                <a:gd name="connsiteY50" fmla="*/ 591276 h 645815"/>
                <a:gd name="connsiteX51" fmla="*/ 63629 w 400388"/>
                <a:gd name="connsiteY51" fmla="*/ 548099 h 645815"/>
                <a:gd name="connsiteX52" fmla="*/ 52267 w 400388"/>
                <a:gd name="connsiteY52" fmla="*/ 520830 h 645815"/>
                <a:gd name="connsiteX53" fmla="*/ 36360 w 400388"/>
                <a:gd name="connsiteY53" fmla="*/ 461746 h 645815"/>
                <a:gd name="connsiteX54" fmla="*/ 74992 w 400388"/>
                <a:gd name="connsiteY54" fmla="*/ 418569 h 645815"/>
                <a:gd name="connsiteX55" fmla="*/ 86354 w 400388"/>
                <a:gd name="connsiteY55" fmla="*/ 391299 h 645815"/>
                <a:gd name="connsiteX56" fmla="*/ 90899 w 400388"/>
                <a:gd name="connsiteY56" fmla="*/ 386754 h 645815"/>
                <a:gd name="connsiteX57" fmla="*/ 95444 w 400388"/>
                <a:gd name="connsiteY57" fmla="*/ 366302 h 645815"/>
                <a:gd name="connsiteX58" fmla="*/ 90899 w 400388"/>
                <a:gd name="connsiteY58" fmla="*/ 354940 h 645815"/>
                <a:gd name="connsiteX59" fmla="*/ 90899 w 400388"/>
                <a:gd name="connsiteY59" fmla="*/ 323125 h 645815"/>
                <a:gd name="connsiteX60" fmla="*/ 102261 w 400388"/>
                <a:gd name="connsiteY60" fmla="*/ 300401 h 645815"/>
                <a:gd name="connsiteX61" fmla="*/ 102261 w 400388"/>
                <a:gd name="connsiteY61" fmla="*/ 248134 h 645815"/>
                <a:gd name="connsiteX62" fmla="*/ 79537 w 400388"/>
                <a:gd name="connsiteY62" fmla="*/ 236772 h 645815"/>
                <a:gd name="connsiteX63" fmla="*/ 63629 w 400388"/>
                <a:gd name="connsiteY63" fmla="*/ 229954 h 645815"/>
                <a:gd name="connsiteX64" fmla="*/ 52267 w 400388"/>
                <a:gd name="connsiteY64" fmla="*/ 225409 h 645815"/>
                <a:gd name="connsiteX65" fmla="*/ 36360 w 400388"/>
                <a:gd name="connsiteY65" fmla="*/ 214047 h 645815"/>
                <a:gd name="connsiteX66" fmla="*/ 4545 w 400388"/>
                <a:gd name="connsiteY66" fmla="*/ 214047 h 645815"/>
                <a:gd name="connsiteX67" fmla="*/ 4545 w 400388"/>
                <a:gd name="connsiteY67" fmla="*/ 204957 h 645815"/>
                <a:gd name="connsiteX68" fmla="*/ 0 w 400388"/>
                <a:gd name="connsiteY68" fmla="*/ 177688 h 645815"/>
                <a:gd name="connsiteX69" fmla="*/ 5303 w 400388"/>
                <a:gd name="connsiteY69" fmla="*/ 176173 h 645815"/>
                <a:gd name="connsiteX70" fmla="*/ 4762 w 400388"/>
                <a:gd name="connsiteY70" fmla="*/ 172926 h 645815"/>
                <a:gd name="connsiteX71" fmla="*/ 4762 w 400388"/>
                <a:gd name="connsiteY71" fmla="*/ 172926 h 645815"/>
                <a:gd name="connsiteX72" fmla="*/ 4762 w 400388"/>
                <a:gd name="connsiteY72" fmla="*/ 172925 h 645815"/>
                <a:gd name="connsiteX73" fmla="*/ 10065 w 400388"/>
                <a:gd name="connsiteY73" fmla="*/ 171410 h 645815"/>
                <a:gd name="connsiteX74" fmla="*/ 9524 w 400388"/>
                <a:gd name="connsiteY74" fmla="*/ 168163 h 645815"/>
                <a:gd name="connsiteX75" fmla="*/ 120875 w 400388"/>
                <a:gd name="connsiteY75" fmla="*/ 136348 h 645815"/>
                <a:gd name="connsiteX76" fmla="*/ 143600 w 400388"/>
                <a:gd name="connsiteY76" fmla="*/ 152255 h 645815"/>
                <a:gd name="connsiteX77" fmla="*/ 154962 w 400388"/>
                <a:gd name="connsiteY77" fmla="*/ 152255 h 645815"/>
                <a:gd name="connsiteX78" fmla="*/ 170869 w 400388"/>
                <a:gd name="connsiteY78" fmla="*/ 156800 h 645815"/>
                <a:gd name="connsiteX79" fmla="*/ 170869 w 400388"/>
                <a:gd name="connsiteY79" fmla="*/ 172708 h 645815"/>
                <a:gd name="connsiteX80" fmla="*/ 159507 w 400388"/>
                <a:gd name="connsiteY80" fmla="*/ 195432 h 645815"/>
                <a:gd name="connsiteX81" fmla="*/ 164052 w 400388"/>
                <a:gd name="connsiteY81" fmla="*/ 215884 h 645815"/>
                <a:gd name="connsiteX82" fmla="*/ 182242 w 400388"/>
                <a:gd name="connsiteY82" fmla="*/ 237712 h 645815"/>
                <a:gd name="connsiteX83" fmla="*/ 186342 w 400388"/>
                <a:gd name="connsiteY83" fmla="*/ 225409 h 645815"/>
                <a:gd name="connsiteX84" fmla="*/ 189743 w 400388"/>
                <a:gd name="connsiteY84" fmla="*/ 224729 h 645815"/>
                <a:gd name="connsiteX85" fmla="*/ 191104 w 400388"/>
                <a:gd name="connsiteY85" fmla="*/ 220646 h 645815"/>
                <a:gd name="connsiteX86" fmla="*/ 194506 w 400388"/>
                <a:gd name="connsiteY86" fmla="*/ 219966 h 645815"/>
                <a:gd name="connsiteX87" fmla="*/ 195866 w 400388"/>
                <a:gd name="connsiteY87" fmla="*/ 215884 h 645815"/>
                <a:gd name="connsiteX88" fmla="*/ 208443 w 400388"/>
                <a:gd name="connsiteY88" fmla="*/ 213369 h 645815"/>
                <a:gd name="connsiteX89" fmla="*/ 204522 w 400388"/>
                <a:gd name="connsiteY89" fmla="*/ 166325 h 645815"/>
                <a:gd name="connsiteX90" fmla="*/ 186342 w 400388"/>
                <a:gd name="connsiteY90" fmla="*/ 139056 h 645815"/>
                <a:gd name="connsiteX91" fmla="*/ 177253 w 400388"/>
                <a:gd name="connsiteY91" fmla="*/ 127693 h 645815"/>
                <a:gd name="connsiteX92" fmla="*/ 161345 w 400388"/>
                <a:gd name="connsiteY92" fmla="*/ 127693 h 645815"/>
                <a:gd name="connsiteX93" fmla="*/ 149983 w 400388"/>
                <a:gd name="connsiteY93" fmla="*/ 79972 h 645815"/>
                <a:gd name="connsiteX94" fmla="*/ 161345 w 400388"/>
                <a:gd name="connsiteY94" fmla="*/ 52702 h 645815"/>
                <a:gd name="connsiteX95" fmla="*/ 164123 w 400388"/>
                <a:gd name="connsiteY95" fmla="*/ 52702 h 645815"/>
                <a:gd name="connsiteX96" fmla="*/ 166107 w 400388"/>
                <a:gd name="connsiteY96" fmla="*/ 47939 h 645815"/>
                <a:gd name="connsiteX97" fmla="*/ 168885 w 400388"/>
                <a:gd name="connsiteY97" fmla="*/ 47939 h 645815"/>
                <a:gd name="connsiteX98" fmla="*/ 170869 w 400388"/>
                <a:gd name="connsiteY98" fmla="*/ 43177 h 645815"/>
                <a:gd name="connsiteX99" fmla="*/ 195866 w 400388"/>
                <a:gd name="connsiteY99" fmla="*/ 43177 h 645815"/>
                <a:gd name="connsiteX100" fmla="*/ 239043 w 400388"/>
                <a:gd name="connsiteY100" fmla="*/ 49994 h 645815"/>
                <a:gd name="connsiteX101" fmla="*/ 250406 w 400388"/>
                <a:gd name="connsiteY101" fmla="*/ 43177 h 645815"/>
                <a:gd name="connsiteX102" fmla="*/ 277675 w 400388"/>
                <a:gd name="connsiteY102" fmla="*/ 43177 h 645815"/>
                <a:gd name="connsiteX103" fmla="*/ 293582 w 400388"/>
                <a:gd name="connsiteY103" fmla="*/ 34087 h 645815"/>
                <a:gd name="connsiteX104" fmla="*/ 314035 w 400388"/>
                <a:gd name="connsiteY104" fmla="*/ 34087 h 645815"/>
                <a:gd name="connsiteX105" fmla="*/ 352666 w 400388"/>
                <a:gd name="connsiteY105" fmla="*/ 22725 h 64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00388" h="645815">
                  <a:moveTo>
                    <a:pt x="379936" y="0"/>
                  </a:moveTo>
                  <a:lnTo>
                    <a:pt x="391298" y="15907"/>
                  </a:lnTo>
                  <a:lnTo>
                    <a:pt x="384481" y="54539"/>
                  </a:lnTo>
                  <a:lnTo>
                    <a:pt x="391298" y="86354"/>
                  </a:lnTo>
                  <a:lnTo>
                    <a:pt x="395843" y="145438"/>
                  </a:lnTo>
                  <a:lnTo>
                    <a:pt x="400388" y="161345"/>
                  </a:lnTo>
                  <a:lnTo>
                    <a:pt x="391298" y="188615"/>
                  </a:lnTo>
                  <a:lnTo>
                    <a:pt x="375391" y="215884"/>
                  </a:lnTo>
                  <a:lnTo>
                    <a:pt x="352666" y="243154"/>
                  </a:lnTo>
                  <a:lnTo>
                    <a:pt x="351616" y="243463"/>
                  </a:lnTo>
                  <a:lnTo>
                    <a:pt x="347904" y="247917"/>
                  </a:lnTo>
                  <a:lnTo>
                    <a:pt x="346853" y="248226"/>
                  </a:lnTo>
                  <a:lnTo>
                    <a:pt x="343142" y="252679"/>
                  </a:lnTo>
                  <a:lnTo>
                    <a:pt x="304511" y="264041"/>
                  </a:lnTo>
                  <a:lnTo>
                    <a:pt x="268151" y="284493"/>
                  </a:lnTo>
                  <a:lnTo>
                    <a:pt x="224974" y="323125"/>
                  </a:lnTo>
                  <a:lnTo>
                    <a:pt x="210868" y="327156"/>
                  </a:lnTo>
                  <a:lnTo>
                    <a:pt x="191321" y="349960"/>
                  </a:lnTo>
                  <a:lnTo>
                    <a:pt x="189923" y="350799"/>
                  </a:lnTo>
                  <a:lnTo>
                    <a:pt x="186559" y="354723"/>
                  </a:lnTo>
                  <a:lnTo>
                    <a:pt x="185159" y="355563"/>
                  </a:lnTo>
                  <a:lnTo>
                    <a:pt x="181797" y="359485"/>
                  </a:lnTo>
                  <a:lnTo>
                    <a:pt x="179182" y="361054"/>
                  </a:lnTo>
                  <a:lnTo>
                    <a:pt x="175414" y="381774"/>
                  </a:lnTo>
                  <a:lnTo>
                    <a:pt x="191321" y="415861"/>
                  </a:lnTo>
                  <a:lnTo>
                    <a:pt x="202684" y="436313"/>
                  </a:lnTo>
                  <a:lnTo>
                    <a:pt x="202684" y="447676"/>
                  </a:lnTo>
                  <a:lnTo>
                    <a:pt x="207229" y="447676"/>
                  </a:lnTo>
                  <a:lnTo>
                    <a:pt x="207229" y="484035"/>
                  </a:lnTo>
                  <a:lnTo>
                    <a:pt x="202684" y="506760"/>
                  </a:lnTo>
                  <a:lnTo>
                    <a:pt x="207229" y="511305"/>
                  </a:lnTo>
                  <a:lnTo>
                    <a:pt x="202684" y="527212"/>
                  </a:lnTo>
                  <a:lnTo>
                    <a:pt x="197923" y="531974"/>
                  </a:lnTo>
                  <a:lnTo>
                    <a:pt x="197922" y="531975"/>
                  </a:lnTo>
                  <a:lnTo>
                    <a:pt x="182015" y="547882"/>
                  </a:lnTo>
                  <a:lnTo>
                    <a:pt x="182014" y="547882"/>
                  </a:lnTo>
                  <a:lnTo>
                    <a:pt x="177253" y="552644"/>
                  </a:lnTo>
                  <a:lnTo>
                    <a:pt x="149983" y="564007"/>
                  </a:lnTo>
                  <a:lnTo>
                    <a:pt x="106806" y="586731"/>
                  </a:lnTo>
                  <a:lnTo>
                    <a:pt x="100423" y="593114"/>
                  </a:lnTo>
                  <a:lnTo>
                    <a:pt x="100423" y="609021"/>
                  </a:lnTo>
                  <a:lnTo>
                    <a:pt x="111785" y="613566"/>
                  </a:lnTo>
                  <a:lnTo>
                    <a:pt x="104968" y="636290"/>
                  </a:lnTo>
                  <a:lnTo>
                    <a:pt x="101868" y="635515"/>
                  </a:lnTo>
                  <a:lnTo>
                    <a:pt x="100206" y="641053"/>
                  </a:lnTo>
                  <a:lnTo>
                    <a:pt x="97105" y="640278"/>
                  </a:lnTo>
                  <a:lnTo>
                    <a:pt x="95444" y="645815"/>
                  </a:lnTo>
                  <a:lnTo>
                    <a:pt x="68174" y="638998"/>
                  </a:lnTo>
                  <a:lnTo>
                    <a:pt x="68174" y="623091"/>
                  </a:lnTo>
                  <a:lnTo>
                    <a:pt x="63629" y="607183"/>
                  </a:lnTo>
                  <a:lnTo>
                    <a:pt x="59084" y="591276"/>
                  </a:lnTo>
                  <a:lnTo>
                    <a:pt x="63629" y="548099"/>
                  </a:lnTo>
                  <a:lnTo>
                    <a:pt x="52267" y="520830"/>
                  </a:lnTo>
                  <a:lnTo>
                    <a:pt x="36360" y="461746"/>
                  </a:lnTo>
                  <a:lnTo>
                    <a:pt x="74992" y="418569"/>
                  </a:lnTo>
                  <a:lnTo>
                    <a:pt x="86354" y="391299"/>
                  </a:lnTo>
                  <a:lnTo>
                    <a:pt x="90899" y="386754"/>
                  </a:lnTo>
                  <a:lnTo>
                    <a:pt x="95444" y="366302"/>
                  </a:lnTo>
                  <a:lnTo>
                    <a:pt x="90899" y="354940"/>
                  </a:lnTo>
                  <a:lnTo>
                    <a:pt x="90899" y="323125"/>
                  </a:lnTo>
                  <a:lnTo>
                    <a:pt x="102261" y="300401"/>
                  </a:lnTo>
                  <a:lnTo>
                    <a:pt x="102261" y="248134"/>
                  </a:lnTo>
                  <a:lnTo>
                    <a:pt x="79537" y="236772"/>
                  </a:lnTo>
                  <a:lnTo>
                    <a:pt x="63629" y="229954"/>
                  </a:lnTo>
                  <a:lnTo>
                    <a:pt x="52267" y="225409"/>
                  </a:lnTo>
                  <a:lnTo>
                    <a:pt x="36360" y="214047"/>
                  </a:lnTo>
                  <a:lnTo>
                    <a:pt x="4545" y="214047"/>
                  </a:lnTo>
                  <a:lnTo>
                    <a:pt x="4545" y="204957"/>
                  </a:lnTo>
                  <a:lnTo>
                    <a:pt x="0" y="177688"/>
                  </a:lnTo>
                  <a:lnTo>
                    <a:pt x="5303" y="176173"/>
                  </a:lnTo>
                  <a:lnTo>
                    <a:pt x="4762" y="172926"/>
                  </a:lnTo>
                  <a:lnTo>
                    <a:pt x="4762" y="172926"/>
                  </a:lnTo>
                  <a:lnTo>
                    <a:pt x="4762" y="172925"/>
                  </a:lnTo>
                  <a:lnTo>
                    <a:pt x="10065" y="171410"/>
                  </a:lnTo>
                  <a:lnTo>
                    <a:pt x="9524" y="168163"/>
                  </a:lnTo>
                  <a:lnTo>
                    <a:pt x="120875" y="136348"/>
                  </a:lnTo>
                  <a:lnTo>
                    <a:pt x="143600" y="152255"/>
                  </a:lnTo>
                  <a:lnTo>
                    <a:pt x="154962" y="152255"/>
                  </a:lnTo>
                  <a:lnTo>
                    <a:pt x="170869" y="156800"/>
                  </a:lnTo>
                  <a:lnTo>
                    <a:pt x="170869" y="172708"/>
                  </a:lnTo>
                  <a:lnTo>
                    <a:pt x="159507" y="195432"/>
                  </a:lnTo>
                  <a:lnTo>
                    <a:pt x="164052" y="215884"/>
                  </a:lnTo>
                  <a:lnTo>
                    <a:pt x="182242" y="237712"/>
                  </a:lnTo>
                  <a:lnTo>
                    <a:pt x="186342" y="225409"/>
                  </a:lnTo>
                  <a:lnTo>
                    <a:pt x="189743" y="224729"/>
                  </a:lnTo>
                  <a:lnTo>
                    <a:pt x="191104" y="220646"/>
                  </a:lnTo>
                  <a:lnTo>
                    <a:pt x="194506" y="219966"/>
                  </a:lnTo>
                  <a:lnTo>
                    <a:pt x="195866" y="215884"/>
                  </a:lnTo>
                  <a:lnTo>
                    <a:pt x="208443" y="213369"/>
                  </a:lnTo>
                  <a:lnTo>
                    <a:pt x="204522" y="166325"/>
                  </a:lnTo>
                  <a:lnTo>
                    <a:pt x="186342" y="139056"/>
                  </a:lnTo>
                  <a:lnTo>
                    <a:pt x="177253" y="127693"/>
                  </a:lnTo>
                  <a:lnTo>
                    <a:pt x="161345" y="127693"/>
                  </a:lnTo>
                  <a:lnTo>
                    <a:pt x="149983" y="79972"/>
                  </a:lnTo>
                  <a:lnTo>
                    <a:pt x="161345" y="52702"/>
                  </a:lnTo>
                  <a:lnTo>
                    <a:pt x="164123" y="52702"/>
                  </a:lnTo>
                  <a:lnTo>
                    <a:pt x="166107" y="47939"/>
                  </a:lnTo>
                  <a:lnTo>
                    <a:pt x="168885" y="47939"/>
                  </a:lnTo>
                  <a:lnTo>
                    <a:pt x="170869" y="43177"/>
                  </a:lnTo>
                  <a:lnTo>
                    <a:pt x="195866" y="43177"/>
                  </a:lnTo>
                  <a:lnTo>
                    <a:pt x="239043" y="49994"/>
                  </a:lnTo>
                  <a:lnTo>
                    <a:pt x="250406" y="43177"/>
                  </a:lnTo>
                  <a:lnTo>
                    <a:pt x="277675" y="43177"/>
                  </a:lnTo>
                  <a:lnTo>
                    <a:pt x="293582" y="34087"/>
                  </a:lnTo>
                  <a:lnTo>
                    <a:pt x="314035" y="34087"/>
                  </a:lnTo>
                  <a:lnTo>
                    <a:pt x="352666"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6" name="Freeform 439">
              <a:extLst>
                <a:ext uri="{FF2B5EF4-FFF2-40B4-BE49-F238E27FC236}">
                  <a16:creationId xmlns:a16="http://schemas.microsoft.com/office/drawing/2014/main" id="{BF7271C0-EF92-4CD0-A4F9-C6B911A34E56}"/>
                </a:ext>
              </a:extLst>
            </p:cNvPr>
            <p:cNvSpPr>
              <a:spLocks/>
            </p:cNvSpPr>
            <p:nvPr/>
          </p:nvSpPr>
          <p:spPr bwMode="auto">
            <a:xfrm>
              <a:off x="5195634" y="3982403"/>
              <a:ext cx="49508" cy="77223"/>
            </a:xfrm>
            <a:custGeom>
              <a:avLst/>
              <a:gdLst>
                <a:gd name="connsiteX0" fmla="*/ 38741 w 66010"/>
                <a:gd name="connsiteY0" fmla="*/ 0 h 102964"/>
                <a:gd name="connsiteX1" fmla="*/ 54648 w 66010"/>
                <a:gd name="connsiteY1" fmla="*/ 6818 h 102964"/>
                <a:gd name="connsiteX2" fmla="*/ 61465 w 66010"/>
                <a:gd name="connsiteY2" fmla="*/ 15908 h 102964"/>
                <a:gd name="connsiteX3" fmla="*/ 66010 w 66010"/>
                <a:gd name="connsiteY3" fmla="*/ 27270 h 102964"/>
                <a:gd name="connsiteX4" fmla="*/ 66010 w 66010"/>
                <a:gd name="connsiteY4" fmla="*/ 38632 h 102964"/>
                <a:gd name="connsiteX5" fmla="*/ 63629 w 66010"/>
                <a:gd name="connsiteY5" fmla="*/ 39585 h 102964"/>
                <a:gd name="connsiteX6" fmla="*/ 63629 w 66010"/>
                <a:gd name="connsiteY6" fmla="*/ 49878 h 102964"/>
                <a:gd name="connsiteX7" fmla="*/ 52267 w 66010"/>
                <a:gd name="connsiteY7" fmla="*/ 55466 h 102964"/>
                <a:gd name="connsiteX8" fmla="*/ 43177 w 66010"/>
                <a:gd name="connsiteY8" fmla="*/ 83406 h 102964"/>
                <a:gd name="connsiteX9" fmla="*/ 27270 w 66010"/>
                <a:gd name="connsiteY9" fmla="*/ 94582 h 102964"/>
                <a:gd name="connsiteX10" fmla="*/ 9090 w 66010"/>
                <a:gd name="connsiteY10" fmla="*/ 102964 h 102964"/>
                <a:gd name="connsiteX11" fmla="*/ 9090 w 66010"/>
                <a:gd name="connsiteY11" fmla="*/ 49878 h 102964"/>
                <a:gd name="connsiteX12" fmla="*/ 0 w 66010"/>
                <a:gd name="connsiteY12" fmla="*/ 30320 h 102964"/>
                <a:gd name="connsiteX13" fmla="*/ 6722 w 66010"/>
                <a:gd name="connsiteY13" fmla="*/ 30320 h 102964"/>
                <a:gd name="connsiteX14" fmla="*/ 2381 w 66010"/>
                <a:gd name="connsiteY14" fmla="*/ 22725 h 102964"/>
                <a:gd name="connsiteX15" fmla="*/ 22833 w 66010"/>
                <a:gd name="connsiteY15" fmla="*/ 22725 h 102964"/>
                <a:gd name="connsiteX16" fmla="*/ 33245 w 66010"/>
                <a:gd name="connsiteY16" fmla="*/ 7852 h 102964"/>
                <a:gd name="connsiteX17" fmla="*/ 36360 w 66010"/>
                <a:gd name="connsiteY17" fmla="*/ 2380 h 102964"/>
                <a:gd name="connsiteX18" fmla="*/ 36882 w 66010"/>
                <a:gd name="connsiteY18" fmla="*/ 2655 h 10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010" h="102964">
                  <a:moveTo>
                    <a:pt x="38741" y="0"/>
                  </a:moveTo>
                  <a:lnTo>
                    <a:pt x="54648" y="6818"/>
                  </a:lnTo>
                  <a:lnTo>
                    <a:pt x="61465" y="15908"/>
                  </a:lnTo>
                  <a:lnTo>
                    <a:pt x="66010" y="27270"/>
                  </a:lnTo>
                  <a:lnTo>
                    <a:pt x="66010" y="38632"/>
                  </a:lnTo>
                  <a:lnTo>
                    <a:pt x="63629" y="39585"/>
                  </a:lnTo>
                  <a:lnTo>
                    <a:pt x="63629" y="49878"/>
                  </a:lnTo>
                  <a:lnTo>
                    <a:pt x="52267" y="55466"/>
                  </a:lnTo>
                  <a:lnTo>
                    <a:pt x="43177" y="83406"/>
                  </a:lnTo>
                  <a:lnTo>
                    <a:pt x="27270" y="94582"/>
                  </a:lnTo>
                  <a:lnTo>
                    <a:pt x="9090" y="102964"/>
                  </a:lnTo>
                  <a:lnTo>
                    <a:pt x="9090" y="49878"/>
                  </a:lnTo>
                  <a:lnTo>
                    <a:pt x="0" y="30320"/>
                  </a:lnTo>
                  <a:lnTo>
                    <a:pt x="6722" y="30320"/>
                  </a:lnTo>
                  <a:lnTo>
                    <a:pt x="2381" y="22725"/>
                  </a:lnTo>
                  <a:lnTo>
                    <a:pt x="22833" y="22725"/>
                  </a:lnTo>
                  <a:lnTo>
                    <a:pt x="33245" y="7852"/>
                  </a:lnTo>
                  <a:lnTo>
                    <a:pt x="36360" y="2380"/>
                  </a:lnTo>
                  <a:lnTo>
                    <a:pt x="36882" y="265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7" name="Freeform 438">
              <a:extLst>
                <a:ext uri="{FF2B5EF4-FFF2-40B4-BE49-F238E27FC236}">
                  <a16:creationId xmlns:a16="http://schemas.microsoft.com/office/drawing/2014/main" id="{E1190F87-5E73-4379-B893-CEC3C1AED08E}"/>
                </a:ext>
              </a:extLst>
            </p:cNvPr>
            <p:cNvSpPr>
              <a:spLocks/>
            </p:cNvSpPr>
            <p:nvPr/>
          </p:nvSpPr>
          <p:spPr bwMode="auto">
            <a:xfrm>
              <a:off x="4997931" y="4145938"/>
              <a:ext cx="325694" cy="276349"/>
            </a:xfrm>
            <a:custGeom>
              <a:avLst/>
              <a:gdLst>
                <a:gd name="connsiteX0" fmla="*/ 316090 w 434258"/>
                <a:gd name="connsiteY0" fmla="*/ 0 h 368465"/>
                <a:gd name="connsiteX1" fmla="*/ 331997 w 434258"/>
                <a:gd name="connsiteY1" fmla="*/ 0 h 368465"/>
                <a:gd name="connsiteX2" fmla="*/ 347905 w 434258"/>
                <a:gd name="connsiteY2" fmla="*/ 11363 h 368465"/>
                <a:gd name="connsiteX3" fmla="*/ 359267 w 434258"/>
                <a:gd name="connsiteY3" fmla="*/ 15908 h 368465"/>
                <a:gd name="connsiteX4" fmla="*/ 386536 w 434258"/>
                <a:gd name="connsiteY4" fmla="*/ 27270 h 368465"/>
                <a:gd name="connsiteX5" fmla="*/ 406989 w 434258"/>
                <a:gd name="connsiteY5" fmla="*/ 31815 h 368465"/>
                <a:gd name="connsiteX6" fmla="*/ 422896 w 434258"/>
                <a:gd name="connsiteY6" fmla="*/ 54539 h 368465"/>
                <a:gd name="connsiteX7" fmla="*/ 434258 w 434258"/>
                <a:gd name="connsiteY7" fmla="*/ 81809 h 368465"/>
                <a:gd name="connsiteX8" fmla="*/ 428454 w 434258"/>
                <a:gd name="connsiteY8" fmla="*/ 86452 h 368465"/>
                <a:gd name="connsiteX9" fmla="*/ 429496 w 434258"/>
                <a:gd name="connsiteY9" fmla="*/ 88952 h 368465"/>
                <a:gd name="connsiteX10" fmla="*/ 422398 w 434258"/>
                <a:gd name="connsiteY10" fmla="*/ 94630 h 368465"/>
                <a:gd name="connsiteX11" fmla="*/ 418351 w 434258"/>
                <a:gd name="connsiteY11" fmla="*/ 124986 h 368465"/>
                <a:gd name="connsiteX12" fmla="*/ 422896 w 434258"/>
                <a:gd name="connsiteY12" fmla="*/ 156800 h 368465"/>
                <a:gd name="connsiteX13" fmla="*/ 417989 w 434258"/>
                <a:gd name="connsiteY13" fmla="*/ 162933 h 368465"/>
                <a:gd name="connsiteX14" fmla="*/ 418134 w 434258"/>
                <a:gd name="connsiteY14" fmla="*/ 163943 h 368465"/>
                <a:gd name="connsiteX15" fmla="*/ 413038 w 434258"/>
                <a:gd name="connsiteY15" fmla="*/ 170313 h 368465"/>
                <a:gd name="connsiteX16" fmla="*/ 402444 w 434258"/>
                <a:gd name="connsiteY16" fmla="*/ 199977 h 368465"/>
                <a:gd name="connsiteX17" fmla="*/ 422896 w 434258"/>
                <a:gd name="connsiteY17" fmla="*/ 211340 h 368465"/>
                <a:gd name="connsiteX18" fmla="*/ 411260 w 434258"/>
                <a:gd name="connsiteY18" fmla="*/ 214664 h 368465"/>
                <a:gd name="connsiteX19" fmla="*/ 418134 w 434258"/>
                <a:gd name="connsiteY19" fmla="*/ 218483 h 368465"/>
                <a:gd name="connsiteX20" fmla="*/ 312465 w 434258"/>
                <a:gd name="connsiteY20" fmla="*/ 248674 h 368465"/>
                <a:gd name="connsiteX21" fmla="*/ 316090 w 434258"/>
                <a:gd name="connsiteY21" fmla="*/ 270424 h 368465"/>
                <a:gd name="connsiteX22" fmla="*/ 310276 w 434258"/>
                <a:gd name="connsiteY22" fmla="*/ 271254 h 368465"/>
                <a:gd name="connsiteX23" fmla="*/ 311328 w 434258"/>
                <a:gd name="connsiteY23" fmla="*/ 277567 h 368465"/>
                <a:gd name="connsiteX24" fmla="*/ 279514 w 434258"/>
                <a:gd name="connsiteY24" fmla="*/ 282112 h 368465"/>
                <a:gd name="connsiteX25" fmla="*/ 264797 w 434258"/>
                <a:gd name="connsiteY25" fmla="*/ 296828 h 368465"/>
                <a:gd name="connsiteX26" fmla="*/ 261551 w 434258"/>
                <a:gd name="connsiteY26" fmla="*/ 302238 h 368465"/>
                <a:gd name="connsiteX27" fmla="*/ 260976 w 434258"/>
                <a:gd name="connsiteY27" fmla="*/ 302402 h 368465"/>
                <a:gd name="connsiteX28" fmla="*/ 256789 w 434258"/>
                <a:gd name="connsiteY28" fmla="*/ 309381 h 368465"/>
                <a:gd name="connsiteX29" fmla="*/ 240882 w 434258"/>
                <a:gd name="connsiteY29" fmla="*/ 313926 h 368465"/>
                <a:gd name="connsiteX30" fmla="*/ 209067 w 434258"/>
                <a:gd name="connsiteY30" fmla="*/ 345741 h 368465"/>
                <a:gd name="connsiteX31" fmla="*/ 193160 w 434258"/>
                <a:gd name="connsiteY31" fmla="*/ 368465 h 368465"/>
                <a:gd name="connsiteX32" fmla="*/ 177253 w 434258"/>
                <a:gd name="connsiteY32" fmla="*/ 368465 h 368465"/>
                <a:gd name="connsiteX33" fmla="*/ 165890 w 434258"/>
                <a:gd name="connsiteY33" fmla="*/ 368465 h 368465"/>
                <a:gd name="connsiteX34" fmla="*/ 122713 w 434258"/>
                <a:gd name="connsiteY34" fmla="*/ 361648 h 368465"/>
                <a:gd name="connsiteX35" fmla="*/ 118168 w 434258"/>
                <a:gd name="connsiteY35" fmla="*/ 357103 h 368465"/>
                <a:gd name="connsiteX36" fmla="*/ 102261 w 434258"/>
                <a:gd name="connsiteY36" fmla="*/ 345741 h 368465"/>
                <a:gd name="connsiteX37" fmla="*/ 79537 w 434258"/>
                <a:gd name="connsiteY37" fmla="*/ 345741 h 368465"/>
                <a:gd name="connsiteX38" fmla="*/ 47722 w 434258"/>
                <a:gd name="connsiteY38" fmla="*/ 352558 h 368465"/>
                <a:gd name="connsiteX39" fmla="*/ 27270 w 434258"/>
                <a:gd name="connsiteY39" fmla="*/ 329833 h 368465"/>
                <a:gd name="connsiteX40" fmla="*/ 0 w 434258"/>
                <a:gd name="connsiteY40" fmla="*/ 298019 h 368465"/>
                <a:gd name="connsiteX41" fmla="*/ 4545 w 434258"/>
                <a:gd name="connsiteY41" fmla="*/ 179851 h 368465"/>
                <a:gd name="connsiteX42" fmla="*/ 9033 w 434258"/>
                <a:gd name="connsiteY42" fmla="*/ 179851 h 368465"/>
                <a:gd name="connsiteX43" fmla="*/ 9307 w 434258"/>
                <a:gd name="connsiteY43" fmla="*/ 172708 h 368465"/>
                <a:gd name="connsiteX44" fmla="*/ 79537 w 434258"/>
                <a:gd name="connsiteY44" fmla="*/ 172708 h 368465"/>
                <a:gd name="connsiteX45" fmla="*/ 79537 w 434258"/>
                <a:gd name="connsiteY45" fmla="*/ 168488 h 368465"/>
                <a:gd name="connsiteX46" fmla="*/ 86354 w 434258"/>
                <a:gd name="connsiteY46" fmla="*/ 152581 h 368465"/>
                <a:gd name="connsiteX47" fmla="*/ 74992 w 434258"/>
                <a:gd name="connsiteY47" fmla="*/ 132129 h 368465"/>
                <a:gd name="connsiteX48" fmla="*/ 79537 w 434258"/>
                <a:gd name="connsiteY48" fmla="*/ 116222 h 368465"/>
                <a:gd name="connsiteX49" fmla="*/ 74992 w 434258"/>
                <a:gd name="connsiteY49" fmla="*/ 104859 h 368465"/>
                <a:gd name="connsiteX50" fmla="*/ 82611 w 434258"/>
                <a:gd name="connsiteY50" fmla="*/ 104859 h 368465"/>
                <a:gd name="connsiteX51" fmla="*/ 79754 w 434258"/>
                <a:gd name="connsiteY51" fmla="*/ 97716 h 368465"/>
                <a:gd name="connsiteX52" fmla="*/ 95661 w 434258"/>
                <a:gd name="connsiteY52" fmla="*/ 97716 h 368465"/>
                <a:gd name="connsiteX53" fmla="*/ 95661 w 434258"/>
                <a:gd name="connsiteY53" fmla="*/ 113624 h 368465"/>
                <a:gd name="connsiteX54" fmla="*/ 111568 w 434258"/>
                <a:gd name="connsiteY54" fmla="*/ 109079 h 368465"/>
                <a:gd name="connsiteX55" fmla="*/ 138838 w 434258"/>
                <a:gd name="connsiteY55" fmla="*/ 113624 h 368465"/>
                <a:gd name="connsiteX56" fmla="*/ 150200 w 434258"/>
                <a:gd name="connsiteY56" fmla="*/ 129531 h 368465"/>
                <a:gd name="connsiteX57" fmla="*/ 177470 w 434258"/>
                <a:gd name="connsiteY57" fmla="*/ 134076 h 368465"/>
                <a:gd name="connsiteX58" fmla="*/ 202467 w 434258"/>
                <a:gd name="connsiteY58" fmla="*/ 124986 h 368465"/>
                <a:gd name="connsiteX59" fmla="*/ 209284 w 434258"/>
                <a:gd name="connsiteY59" fmla="*/ 140893 h 368465"/>
                <a:gd name="connsiteX60" fmla="*/ 236554 w 434258"/>
                <a:gd name="connsiteY60" fmla="*/ 145438 h 368465"/>
                <a:gd name="connsiteX61" fmla="*/ 252461 w 434258"/>
                <a:gd name="connsiteY61" fmla="*/ 161345 h 368465"/>
                <a:gd name="connsiteX62" fmla="*/ 268368 w 434258"/>
                <a:gd name="connsiteY62" fmla="*/ 184070 h 368465"/>
                <a:gd name="connsiteX63" fmla="*/ 289615 w 434258"/>
                <a:gd name="connsiteY63" fmla="*/ 184070 h 368465"/>
                <a:gd name="connsiteX64" fmla="*/ 284058 w 434258"/>
                <a:gd name="connsiteY64" fmla="*/ 152581 h 368465"/>
                <a:gd name="connsiteX65" fmla="*/ 272696 w 434258"/>
                <a:gd name="connsiteY65" fmla="*/ 159398 h 368465"/>
                <a:gd name="connsiteX66" fmla="*/ 252244 w 434258"/>
                <a:gd name="connsiteY66" fmla="*/ 141219 h 368465"/>
                <a:gd name="connsiteX67" fmla="*/ 240882 w 434258"/>
                <a:gd name="connsiteY67" fmla="*/ 136674 h 368465"/>
                <a:gd name="connsiteX68" fmla="*/ 247699 w 434258"/>
                <a:gd name="connsiteY68" fmla="*/ 98042 h 368465"/>
                <a:gd name="connsiteX69" fmla="*/ 252244 w 434258"/>
                <a:gd name="connsiteY69" fmla="*/ 57137 h 368465"/>
                <a:gd name="connsiteX70" fmla="*/ 240882 w 434258"/>
                <a:gd name="connsiteY70" fmla="*/ 38958 h 368465"/>
                <a:gd name="connsiteX71" fmla="*/ 252244 w 434258"/>
                <a:gd name="connsiteY71" fmla="*/ 18506 h 368465"/>
                <a:gd name="connsiteX72" fmla="*/ 253264 w 434258"/>
                <a:gd name="connsiteY72" fmla="*/ 18098 h 368465"/>
                <a:gd name="connsiteX73" fmla="*/ 257006 w 434258"/>
                <a:gd name="connsiteY73" fmla="*/ 11363 h 368465"/>
                <a:gd name="connsiteX74" fmla="*/ 268368 w 434258"/>
                <a:gd name="connsiteY74" fmla="*/ 6818 h 36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34258" h="368465">
                  <a:moveTo>
                    <a:pt x="316090" y="0"/>
                  </a:moveTo>
                  <a:lnTo>
                    <a:pt x="331997" y="0"/>
                  </a:lnTo>
                  <a:lnTo>
                    <a:pt x="347905" y="11363"/>
                  </a:lnTo>
                  <a:lnTo>
                    <a:pt x="359267" y="15908"/>
                  </a:lnTo>
                  <a:lnTo>
                    <a:pt x="386536" y="27270"/>
                  </a:lnTo>
                  <a:lnTo>
                    <a:pt x="406989" y="31815"/>
                  </a:lnTo>
                  <a:lnTo>
                    <a:pt x="422896" y="54539"/>
                  </a:lnTo>
                  <a:lnTo>
                    <a:pt x="434258" y="81809"/>
                  </a:lnTo>
                  <a:lnTo>
                    <a:pt x="428454" y="86452"/>
                  </a:lnTo>
                  <a:lnTo>
                    <a:pt x="429496" y="88952"/>
                  </a:lnTo>
                  <a:lnTo>
                    <a:pt x="422398" y="94630"/>
                  </a:lnTo>
                  <a:lnTo>
                    <a:pt x="418351" y="124986"/>
                  </a:lnTo>
                  <a:lnTo>
                    <a:pt x="422896" y="156800"/>
                  </a:lnTo>
                  <a:lnTo>
                    <a:pt x="417989" y="162933"/>
                  </a:lnTo>
                  <a:lnTo>
                    <a:pt x="418134" y="163943"/>
                  </a:lnTo>
                  <a:lnTo>
                    <a:pt x="413038" y="170313"/>
                  </a:lnTo>
                  <a:lnTo>
                    <a:pt x="402444" y="199977"/>
                  </a:lnTo>
                  <a:lnTo>
                    <a:pt x="422896" y="211340"/>
                  </a:lnTo>
                  <a:lnTo>
                    <a:pt x="411260" y="214664"/>
                  </a:lnTo>
                  <a:lnTo>
                    <a:pt x="418134" y="218483"/>
                  </a:lnTo>
                  <a:lnTo>
                    <a:pt x="312465" y="248674"/>
                  </a:lnTo>
                  <a:lnTo>
                    <a:pt x="316090" y="270424"/>
                  </a:lnTo>
                  <a:lnTo>
                    <a:pt x="310276" y="271254"/>
                  </a:lnTo>
                  <a:lnTo>
                    <a:pt x="311328" y="277567"/>
                  </a:lnTo>
                  <a:lnTo>
                    <a:pt x="279514" y="282112"/>
                  </a:lnTo>
                  <a:lnTo>
                    <a:pt x="264797" y="296828"/>
                  </a:lnTo>
                  <a:lnTo>
                    <a:pt x="261551" y="302238"/>
                  </a:lnTo>
                  <a:lnTo>
                    <a:pt x="260976" y="302402"/>
                  </a:lnTo>
                  <a:lnTo>
                    <a:pt x="256789" y="309381"/>
                  </a:lnTo>
                  <a:lnTo>
                    <a:pt x="240882" y="313926"/>
                  </a:lnTo>
                  <a:lnTo>
                    <a:pt x="209067" y="345741"/>
                  </a:lnTo>
                  <a:lnTo>
                    <a:pt x="193160" y="368465"/>
                  </a:lnTo>
                  <a:lnTo>
                    <a:pt x="177253" y="368465"/>
                  </a:lnTo>
                  <a:lnTo>
                    <a:pt x="165890" y="368465"/>
                  </a:lnTo>
                  <a:lnTo>
                    <a:pt x="122713" y="361648"/>
                  </a:lnTo>
                  <a:lnTo>
                    <a:pt x="118168" y="357103"/>
                  </a:lnTo>
                  <a:lnTo>
                    <a:pt x="102261" y="345741"/>
                  </a:lnTo>
                  <a:lnTo>
                    <a:pt x="79537" y="345741"/>
                  </a:lnTo>
                  <a:lnTo>
                    <a:pt x="47722" y="352558"/>
                  </a:lnTo>
                  <a:lnTo>
                    <a:pt x="27270" y="329833"/>
                  </a:lnTo>
                  <a:lnTo>
                    <a:pt x="0" y="298019"/>
                  </a:lnTo>
                  <a:lnTo>
                    <a:pt x="4545" y="179851"/>
                  </a:lnTo>
                  <a:lnTo>
                    <a:pt x="9033" y="179851"/>
                  </a:lnTo>
                  <a:lnTo>
                    <a:pt x="9307" y="172708"/>
                  </a:lnTo>
                  <a:lnTo>
                    <a:pt x="79537" y="172708"/>
                  </a:lnTo>
                  <a:lnTo>
                    <a:pt x="79537" y="168488"/>
                  </a:lnTo>
                  <a:lnTo>
                    <a:pt x="86354" y="152581"/>
                  </a:lnTo>
                  <a:lnTo>
                    <a:pt x="74992" y="132129"/>
                  </a:lnTo>
                  <a:lnTo>
                    <a:pt x="79537" y="116222"/>
                  </a:lnTo>
                  <a:lnTo>
                    <a:pt x="74992" y="104859"/>
                  </a:lnTo>
                  <a:lnTo>
                    <a:pt x="82611" y="104859"/>
                  </a:lnTo>
                  <a:lnTo>
                    <a:pt x="79754" y="97716"/>
                  </a:lnTo>
                  <a:lnTo>
                    <a:pt x="95661" y="97716"/>
                  </a:lnTo>
                  <a:lnTo>
                    <a:pt x="95661" y="113624"/>
                  </a:lnTo>
                  <a:lnTo>
                    <a:pt x="111568" y="109079"/>
                  </a:lnTo>
                  <a:lnTo>
                    <a:pt x="138838" y="113624"/>
                  </a:lnTo>
                  <a:lnTo>
                    <a:pt x="150200" y="129531"/>
                  </a:lnTo>
                  <a:lnTo>
                    <a:pt x="177470" y="134076"/>
                  </a:lnTo>
                  <a:lnTo>
                    <a:pt x="202467" y="124986"/>
                  </a:lnTo>
                  <a:lnTo>
                    <a:pt x="209284" y="140893"/>
                  </a:lnTo>
                  <a:lnTo>
                    <a:pt x="236554" y="145438"/>
                  </a:lnTo>
                  <a:lnTo>
                    <a:pt x="252461" y="161345"/>
                  </a:lnTo>
                  <a:lnTo>
                    <a:pt x="268368" y="184070"/>
                  </a:lnTo>
                  <a:lnTo>
                    <a:pt x="289615" y="184070"/>
                  </a:lnTo>
                  <a:lnTo>
                    <a:pt x="284058" y="152581"/>
                  </a:lnTo>
                  <a:lnTo>
                    <a:pt x="272696" y="159398"/>
                  </a:lnTo>
                  <a:lnTo>
                    <a:pt x="252244" y="141219"/>
                  </a:lnTo>
                  <a:lnTo>
                    <a:pt x="240882" y="136674"/>
                  </a:lnTo>
                  <a:lnTo>
                    <a:pt x="247699" y="98042"/>
                  </a:lnTo>
                  <a:lnTo>
                    <a:pt x="252244" y="57137"/>
                  </a:lnTo>
                  <a:lnTo>
                    <a:pt x="240882" y="38958"/>
                  </a:lnTo>
                  <a:lnTo>
                    <a:pt x="252244" y="18506"/>
                  </a:lnTo>
                  <a:lnTo>
                    <a:pt x="253264" y="18098"/>
                  </a:lnTo>
                  <a:lnTo>
                    <a:pt x="257006" y="11363"/>
                  </a:lnTo>
                  <a:lnTo>
                    <a:pt x="268368" y="681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8" name="Freeform 437">
              <a:extLst>
                <a:ext uri="{FF2B5EF4-FFF2-40B4-BE49-F238E27FC236}">
                  <a16:creationId xmlns:a16="http://schemas.microsoft.com/office/drawing/2014/main" id="{337E048B-9093-46C4-BAD5-92D5CBB59182}"/>
                </a:ext>
              </a:extLst>
            </p:cNvPr>
            <p:cNvSpPr>
              <a:spLocks/>
            </p:cNvSpPr>
            <p:nvPr/>
          </p:nvSpPr>
          <p:spPr bwMode="auto">
            <a:xfrm>
              <a:off x="4938113" y="4401264"/>
              <a:ext cx="281952" cy="292258"/>
            </a:xfrm>
            <a:custGeom>
              <a:avLst/>
              <a:gdLst>
                <a:gd name="connsiteX0" fmla="*/ 214591 w 375936"/>
                <a:gd name="connsiteY0" fmla="*/ 0 h 389677"/>
                <a:gd name="connsiteX1" fmla="*/ 219136 w 375936"/>
                <a:gd name="connsiteY1" fmla="*/ 4545 h 389677"/>
                <a:gd name="connsiteX2" fmla="*/ 235044 w 375936"/>
                <a:gd name="connsiteY2" fmla="*/ 31815 h 389677"/>
                <a:gd name="connsiteX3" fmla="*/ 241861 w 375936"/>
                <a:gd name="connsiteY3" fmla="*/ 43177 h 389677"/>
                <a:gd name="connsiteX4" fmla="*/ 250951 w 375936"/>
                <a:gd name="connsiteY4" fmla="*/ 65902 h 389677"/>
                <a:gd name="connsiteX5" fmla="*/ 294128 w 375936"/>
                <a:gd name="connsiteY5" fmla="*/ 106806 h 389677"/>
                <a:gd name="connsiteX6" fmla="*/ 310035 w 375936"/>
                <a:gd name="connsiteY6" fmla="*/ 113624 h 389677"/>
                <a:gd name="connsiteX7" fmla="*/ 310035 w 375936"/>
                <a:gd name="connsiteY7" fmla="*/ 124986 h 389677"/>
                <a:gd name="connsiteX8" fmla="*/ 321397 w 375936"/>
                <a:gd name="connsiteY8" fmla="*/ 149983 h 389677"/>
                <a:gd name="connsiteX9" fmla="*/ 353212 w 375936"/>
                <a:gd name="connsiteY9" fmla="*/ 156800 h 389677"/>
                <a:gd name="connsiteX10" fmla="*/ 375936 w 375936"/>
                <a:gd name="connsiteY10" fmla="*/ 172708 h 389677"/>
                <a:gd name="connsiteX11" fmla="*/ 368328 w 375936"/>
                <a:gd name="connsiteY11" fmla="*/ 177146 h 389677"/>
                <a:gd name="connsiteX12" fmla="*/ 368791 w 375936"/>
                <a:gd name="connsiteY12" fmla="*/ 177470 h 389677"/>
                <a:gd name="connsiteX13" fmla="*/ 365824 w 375936"/>
                <a:gd name="connsiteY13" fmla="*/ 179201 h 389677"/>
                <a:gd name="connsiteX14" fmla="*/ 373555 w 375936"/>
                <a:gd name="connsiteY14" fmla="*/ 184613 h 389677"/>
                <a:gd name="connsiteX15" fmla="*/ 365947 w 375936"/>
                <a:gd name="connsiteY15" fmla="*/ 189051 h 389677"/>
                <a:gd name="connsiteX16" fmla="*/ 366410 w 375936"/>
                <a:gd name="connsiteY16" fmla="*/ 189375 h 389677"/>
                <a:gd name="connsiteX17" fmla="*/ 354350 w 375936"/>
                <a:gd name="connsiteY17" fmla="*/ 196410 h 389677"/>
                <a:gd name="connsiteX18" fmla="*/ 354504 w 375936"/>
                <a:gd name="connsiteY18" fmla="*/ 196518 h 389677"/>
                <a:gd name="connsiteX19" fmla="*/ 316125 w 375936"/>
                <a:gd name="connsiteY19" fmla="*/ 218906 h 389677"/>
                <a:gd name="connsiteX20" fmla="*/ 287202 w 375936"/>
                <a:gd name="connsiteY20" fmla="*/ 243697 h 389677"/>
                <a:gd name="connsiteX21" fmla="*/ 275839 w 375936"/>
                <a:gd name="connsiteY21" fmla="*/ 270966 h 389677"/>
                <a:gd name="connsiteX22" fmla="*/ 266750 w 375936"/>
                <a:gd name="connsiteY22" fmla="*/ 286874 h 389677"/>
                <a:gd name="connsiteX23" fmla="*/ 261755 w 375936"/>
                <a:gd name="connsiteY23" fmla="*/ 287873 h 389677"/>
                <a:gd name="connsiteX24" fmla="*/ 259605 w 375936"/>
                <a:gd name="connsiteY24" fmla="*/ 291636 h 389677"/>
                <a:gd name="connsiteX25" fmla="*/ 255766 w 375936"/>
                <a:gd name="connsiteY25" fmla="*/ 292404 h 389677"/>
                <a:gd name="connsiteX26" fmla="*/ 254844 w 375936"/>
                <a:gd name="connsiteY26" fmla="*/ 294017 h 389677"/>
                <a:gd name="connsiteX27" fmla="*/ 249849 w 375936"/>
                <a:gd name="connsiteY27" fmla="*/ 295016 h 389677"/>
                <a:gd name="connsiteX28" fmla="*/ 247699 w 375936"/>
                <a:gd name="connsiteY28" fmla="*/ 298779 h 389677"/>
                <a:gd name="connsiteX29" fmla="*/ 241572 w 375936"/>
                <a:gd name="connsiteY29" fmla="*/ 300005 h 389677"/>
                <a:gd name="connsiteX30" fmla="*/ 239480 w 375936"/>
                <a:gd name="connsiteY30" fmla="*/ 307326 h 389677"/>
                <a:gd name="connsiteX31" fmla="*/ 232663 w 375936"/>
                <a:gd name="connsiteY31" fmla="*/ 318688 h 389677"/>
                <a:gd name="connsiteX32" fmla="*/ 226232 w 375936"/>
                <a:gd name="connsiteY32" fmla="*/ 322261 h 389677"/>
                <a:gd name="connsiteX33" fmla="*/ 225518 w 375936"/>
                <a:gd name="connsiteY33" fmla="*/ 323450 h 389677"/>
                <a:gd name="connsiteX34" fmla="*/ 214089 w 375936"/>
                <a:gd name="connsiteY34" fmla="*/ 329799 h 389677"/>
                <a:gd name="connsiteX35" fmla="*/ 213612 w 375936"/>
                <a:gd name="connsiteY35" fmla="*/ 330593 h 389677"/>
                <a:gd name="connsiteX36" fmla="*/ 193159 w 375936"/>
                <a:gd name="connsiteY36" fmla="*/ 341955 h 389677"/>
                <a:gd name="connsiteX37" fmla="*/ 161345 w 375936"/>
                <a:gd name="connsiteY37" fmla="*/ 341955 h 389677"/>
                <a:gd name="connsiteX38" fmla="*/ 145438 w 375936"/>
                <a:gd name="connsiteY38" fmla="*/ 330593 h 389677"/>
                <a:gd name="connsiteX39" fmla="*/ 129531 w 375936"/>
                <a:gd name="connsiteY39" fmla="*/ 326048 h 389677"/>
                <a:gd name="connsiteX40" fmla="*/ 128500 w 375936"/>
                <a:gd name="connsiteY40" fmla="*/ 326564 h 389677"/>
                <a:gd name="connsiteX41" fmla="*/ 121312 w 375936"/>
                <a:gd name="connsiteY41" fmla="*/ 339140 h 389677"/>
                <a:gd name="connsiteX42" fmla="*/ 105405 w 375936"/>
                <a:gd name="connsiteY42" fmla="*/ 350503 h 389677"/>
                <a:gd name="connsiteX43" fmla="*/ 82680 w 375936"/>
                <a:gd name="connsiteY43" fmla="*/ 373227 h 389677"/>
                <a:gd name="connsiteX44" fmla="*/ 79821 w 375936"/>
                <a:gd name="connsiteY44" fmla="*/ 373704 h 389677"/>
                <a:gd name="connsiteX45" fmla="*/ 75535 w 375936"/>
                <a:gd name="connsiteY45" fmla="*/ 377989 h 389677"/>
                <a:gd name="connsiteX46" fmla="*/ 72679 w 375936"/>
                <a:gd name="connsiteY46" fmla="*/ 378465 h 389677"/>
                <a:gd name="connsiteX47" fmla="*/ 70774 w 375936"/>
                <a:gd name="connsiteY47" fmla="*/ 380370 h 389677"/>
                <a:gd name="connsiteX48" fmla="*/ 67915 w 375936"/>
                <a:gd name="connsiteY48" fmla="*/ 380847 h 389677"/>
                <a:gd name="connsiteX49" fmla="*/ 63629 w 375936"/>
                <a:gd name="connsiteY49" fmla="*/ 385132 h 389677"/>
                <a:gd name="connsiteX50" fmla="*/ 36360 w 375936"/>
                <a:gd name="connsiteY50" fmla="*/ 389677 h 389677"/>
                <a:gd name="connsiteX51" fmla="*/ 31815 w 375936"/>
                <a:gd name="connsiteY51" fmla="*/ 373770 h 389677"/>
                <a:gd name="connsiteX52" fmla="*/ 36360 w 375936"/>
                <a:gd name="connsiteY52" fmla="*/ 346500 h 389677"/>
                <a:gd name="connsiteX53" fmla="*/ 9090 w 375936"/>
                <a:gd name="connsiteY53" fmla="*/ 310141 h 389677"/>
                <a:gd name="connsiteX54" fmla="*/ 0 w 375936"/>
                <a:gd name="connsiteY54" fmla="*/ 303324 h 389677"/>
                <a:gd name="connsiteX55" fmla="*/ 0 w 375936"/>
                <a:gd name="connsiteY55" fmla="*/ 185155 h 389677"/>
                <a:gd name="connsiteX56" fmla="*/ 2381 w 375936"/>
                <a:gd name="connsiteY56" fmla="*/ 185155 h 389677"/>
                <a:gd name="connsiteX57" fmla="*/ 2381 w 375936"/>
                <a:gd name="connsiteY57" fmla="*/ 173250 h 389677"/>
                <a:gd name="connsiteX58" fmla="*/ 9526 w 375936"/>
                <a:gd name="connsiteY58" fmla="*/ 173250 h 389677"/>
                <a:gd name="connsiteX59" fmla="*/ 9526 w 375936"/>
                <a:gd name="connsiteY59" fmla="*/ 168488 h 389677"/>
                <a:gd name="connsiteX60" fmla="*/ 14287 w 375936"/>
                <a:gd name="connsiteY60" fmla="*/ 168488 h 389677"/>
                <a:gd name="connsiteX61" fmla="*/ 14287 w 375936"/>
                <a:gd name="connsiteY61" fmla="*/ 166107 h 389677"/>
                <a:gd name="connsiteX62" fmla="*/ 21432 w 375936"/>
                <a:gd name="connsiteY62" fmla="*/ 166107 h 389677"/>
                <a:gd name="connsiteX63" fmla="*/ 21432 w 375936"/>
                <a:gd name="connsiteY63" fmla="*/ 161345 h 389677"/>
                <a:gd name="connsiteX64" fmla="*/ 37531 w 375936"/>
                <a:gd name="connsiteY64" fmla="*/ 161345 h 389677"/>
                <a:gd name="connsiteX65" fmla="*/ 43177 w 375936"/>
                <a:gd name="connsiteY65" fmla="*/ 46535 h 389677"/>
                <a:gd name="connsiteX66" fmla="*/ 44973 w 375936"/>
                <a:gd name="connsiteY66" fmla="*/ 46535 h 389677"/>
                <a:gd name="connsiteX67" fmla="*/ 45558 w 375936"/>
                <a:gd name="connsiteY67" fmla="*/ 34630 h 389677"/>
                <a:gd name="connsiteX68" fmla="*/ 52469 w 375936"/>
                <a:gd name="connsiteY68" fmla="*/ 34630 h 389677"/>
                <a:gd name="connsiteX69" fmla="*/ 52703 w 375936"/>
                <a:gd name="connsiteY69" fmla="*/ 29868 h 389677"/>
                <a:gd name="connsiteX70" fmla="*/ 57347 w 375936"/>
                <a:gd name="connsiteY70" fmla="*/ 29868 h 389677"/>
                <a:gd name="connsiteX71" fmla="*/ 57464 w 375936"/>
                <a:gd name="connsiteY71" fmla="*/ 27487 h 389677"/>
                <a:gd name="connsiteX72" fmla="*/ 64375 w 375936"/>
                <a:gd name="connsiteY72" fmla="*/ 27487 h 389677"/>
                <a:gd name="connsiteX73" fmla="*/ 64609 w 375936"/>
                <a:gd name="connsiteY73" fmla="*/ 22725 h 389677"/>
                <a:gd name="connsiteX74" fmla="*/ 89606 w 375936"/>
                <a:gd name="connsiteY74" fmla="*/ 22725 h 389677"/>
                <a:gd name="connsiteX75" fmla="*/ 144145 w 375936"/>
                <a:gd name="connsiteY75" fmla="*/ 11363 h 389677"/>
                <a:gd name="connsiteX76" fmla="*/ 160052 w 375936"/>
                <a:gd name="connsiteY76" fmla="*/ 22725 h 389677"/>
                <a:gd name="connsiteX77" fmla="*/ 182777 w 375936"/>
                <a:gd name="connsiteY77" fmla="*/ 11363 h 389677"/>
                <a:gd name="connsiteX78" fmla="*/ 191867 w 375936"/>
                <a:gd name="connsiteY78" fmla="*/ 11363 h 38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5936" h="389677">
                  <a:moveTo>
                    <a:pt x="214591" y="0"/>
                  </a:moveTo>
                  <a:lnTo>
                    <a:pt x="219136" y="4545"/>
                  </a:lnTo>
                  <a:lnTo>
                    <a:pt x="235044" y="31815"/>
                  </a:lnTo>
                  <a:lnTo>
                    <a:pt x="241861" y="43177"/>
                  </a:lnTo>
                  <a:lnTo>
                    <a:pt x="250951" y="65902"/>
                  </a:lnTo>
                  <a:lnTo>
                    <a:pt x="294128" y="106806"/>
                  </a:lnTo>
                  <a:lnTo>
                    <a:pt x="310035" y="113624"/>
                  </a:lnTo>
                  <a:lnTo>
                    <a:pt x="310035" y="124986"/>
                  </a:lnTo>
                  <a:lnTo>
                    <a:pt x="321397" y="149983"/>
                  </a:lnTo>
                  <a:lnTo>
                    <a:pt x="353212" y="156800"/>
                  </a:lnTo>
                  <a:lnTo>
                    <a:pt x="375936" y="172708"/>
                  </a:lnTo>
                  <a:lnTo>
                    <a:pt x="368328" y="177146"/>
                  </a:lnTo>
                  <a:lnTo>
                    <a:pt x="368791" y="177470"/>
                  </a:lnTo>
                  <a:lnTo>
                    <a:pt x="365824" y="179201"/>
                  </a:lnTo>
                  <a:lnTo>
                    <a:pt x="373555" y="184613"/>
                  </a:lnTo>
                  <a:lnTo>
                    <a:pt x="365947" y="189051"/>
                  </a:lnTo>
                  <a:lnTo>
                    <a:pt x="366410" y="189375"/>
                  </a:lnTo>
                  <a:lnTo>
                    <a:pt x="354350" y="196410"/>
                  </a:lnTo>
                  <a:lnTo>
                    <a:pt x="354504" y="196518"/>
                  </a:lnTo>
                  <a:lnTo>
                    <a:pt x="316125" y="218906"/>
                  </a:lnTo>
                  <a:lnTo>
                    <a:pt x="287202" y="243697"/>
                  </a:lnTo>
                  <a:lnTo>
                    <a:pt x="275839" y="270966"/>
                  </a:lnTo>
                  <a:lnTo>
                    <a:pt x="266750" y="286874"/>
                  </a:lnTo>
                  <a:lnTo>
                    <a:pt x="261755" y="287873"/>
                  </a:lnTo>
                  <a:lnTo>
                    <a:pt x="259605" y="291636"/>
                  </a:lnTo>
                  <a:lnTo>
                    <a:pt x="255766" y="292404"/>
                  </a:lnTo>
                  <a:lnTo>
                    <a:pt x="254844" y="294017"/>
                  </a:lnTo>
                  <a:lnTo>
                    <a:pt x="249849" y="295016"/>
                  </a:lnTo>
                  <a:lnTo>
                    <a:pt x="247699" y="298779"/>
                  </a:lnTo>
                  <a:lnTo>
                    <a:pt x="241572" y="300005"/>
                  </a:lnTo>
                  <a:lnTo>
                    <a:pt x="239480" y="307326"/>
                  </a:lnTo>
                  <a:lnTo>
                    <a:pt x="232663" y="318688"/>
                  </a:lnTo>
                  <a:lnTo>
                    <a:pt x="226232" y="322261"/>
                  </a:lnTo>
                  <a:lnTo>
                    <a:pt x="225518" y="323450"/>
                  </a:lnTo>
                  <a:lnTo>
                    <a:pt x="214089" y="329799"/>
                  </a:lnTo>
                  <a:lnTo>
                    <a:pt x="213612" y="330593"/>
                  </a:lnTo>
                  <a:lnTo>
                    <a:pt x="193159" y="341955"/>
                  </a:lnTo>
                  <a:lnTo>
                    <a:pt x="161345" y="341955"/>
                  </a:lnTo>
                  <a:lnTo>
                    <a:pt x="145438" y="330593"/>
                  </a:lnTo>
                  <a:lnTo>
                    <a:pt x="129531" y="326048"/>
                  </a:lnTo>
                  <a:lnTo>
                    <a:pt x="128500" y="326564"/>
                  </a:lnTo>
                  <a:lnTo>
                    <a:pt x="121312" y="339140"/>
                  </a:lnTo>
                  <a:lnTo>
                    <a:pt x="105405" y="350503"/>
                  </a:lnTo>
                  <a:lnTo>
                    <a:pt x="82680" y="373227"/>
                  </a:lnTo>
                  <a:lnTo>
                    <a:pt x="79821" y="373704"/>
                  </a:lnTo>
                  <a:lnTo>
                    <a:pt x="75535" y="377989"/>
                  </a:lnTo>
                  <a:lnTo>
                    <a:pt x="72679" y="378465"/>
                  </a:lnTo>
                  <a:lnTo>
                    <a:pt x="70774" y="380370"/>
                  </a:lnTo>
                  <a:lnTo>
                    <a:pt x="67915" y="380847"/>
                  </a:lnTo>
                  <a:lnTo>
                    <a:pt x="63629" y="385132"/>
                  </a:lnTo>
                  <a:lnTo>
                    <a:pt x="36360" y="389677"/>
                  </a:lnTo>
                  <a:lnTo>
                    <a:pt x="31815" y="373770"/>
                  </a:lnTo>
                  <a:lnTo>
                    <a:pt x="36360" y="346500"/>
                  </a:lnTo>
                  <a:lnTo>
                    <a:pt x="9090" y="310141"/>
                  </a:lnTo>
                  <a:lnTo>
                    <a:pt x="0" y="303324"/>
                  </a:lnTo>
                  <a:lnTo>
                    <a:pt x="0" y="185155"/>
                  </a:lnTo>
                  <a:lnTo>
                    <a:pt x="2381" y="185155"/>
                  </a:lnTo>
                  <a:lnTo>
                    <a:pt x="2381" y="173250"/>
                  </a:lnTo>
                  <a:lnTo>
                    <a:pt x="9526" y="173250"/>
                  </a:lnTo>
                  <a:lnTo>
                    <a:pt x="9526" y="168488"/>
                  </a:lnTo>
                  <a:lnTo>
                    <a:pt x="14287" y="168488"/>
                  </a:lnTo>
                  <a:lnTo>
                    <a:pt x="14287" y="166107"/>
                  </a:lnTo>
                  <a:lnTo>
                    <a:pt x="21432" y="166107"/>
                  </a:lnTo>
                  <a:lnTo>
                    <a:pt x="21432" y="161345"/>
                  </a:lnTo>
                  <a:lnTo>
                    <a:pt x="37531" y="161345"/>
                  </a:lnTo>
                  <a:lnTo>
                    <a:pt x="43177" y="46535"/>
                  </a:lnTo>
                  <a:lnTo>
                    <a:pt x="44973" y="46535"/>
                  </a:lnTo>
                  <a:lnTo>
                    <a:pt x="45558" y="34630"/>
                  </a:lnTo>
                  <a:lnTo>
                    <a:pt x="52469" y="34630"/>
                  </a:lnTo>
                  <a:lnTo>
                    <a:pt x="52703" y="29868"/>
                  </a:lnTo>
                  <a:lnTo>
                    <a:pt x="57347" y="29868"/>
                  </a:lnTo>
                  <a:lnTo>
                    <a:pt x="57464" y="27487"/>
                  </a:lnTo>
                  <a:lnTo>
                    <a:pt x="64375" y="27487"/>
                  </a:lnTo>
                  <a:lnTo>
                    <a:pt x="64609" y="22725"/>
                  </a:lnTo>
                  <a:lnTo>
                    <a:pt x="89606" y="22725"/>
                  </a:lnTo>
                  <a:lnTo>
                    <a:pt x="144145" y="11363"/>
                  </a:lnTo>
                  <a:lnTo>
                    <a:pt x="160052" y="22725"/>
                  </a:lnTo>
                  <a:lnTo>
                    <a:pt x="182777" y="11363"/>
                  </a:lnTo>
                  <a:lnTo>
                    <a:pt x="191867"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9" name="Freeform 435">
              <a:extLst>
                <a:ext uri="{FF2B5EF4-FFF2-40B4-BE49-F238E27FC236}">
                  <a16:creationId xmlns:a16="http://schemas.microsoft.com/office/drawing/2014/main" id="{07F3A01C-8DDB-4A3C-A941-791784D034D7}"/>
                </a:ext>
              </a:extLst>
            </p:cNvPr>
            <p:cNvSpPr>
              <a:spLocks/>
            </p:cNvSpPr>
            <p:nvPr/>
          </p:nvSpPr>
          <p:spPr bwMode="auto">
            <a:xfrm>
              <a:off x="5091751" y="4341016"/>
              <a:ext cx="214398" cy="214373"/>
            </a:xfrm>
            <a:custGeom>
              <a:avLst/>
              <a:gdLst>
                <a:gd name="connsiteX0" fmla="*/ 194965 w 285864"/>
                <a:gd name="connsiteY0" fmla="*/ 0 h 285831"/>
                <a:gd name="connsiteX1" fmla="*/ 194965 w 285864"/>
                <a:gd name="connsiteY1" fmla="*/ 15908 h 285831"/>
                <a:gd name="connsiteX2" fmla="*/ 226780 w 285864"/>
                <a:gd name="connsiteY2" fmla="*/ 15908 h 285831"/>
                <a:gd name="connsiteX3" fmla="*/ 242687 w 285864"/>
                <a:gd name="connsiteY3" fmla="*/ 20452 h 285831"/>
                <a:gd name="connsiteX4" fmla="*/ 249505 w 285864"/>
                <a:gd name="connsiteY4" fmla="*/ 31815 h 285831"/>
                <a:gd name="connsiteX5" fmla="*/ 269957 w 285864"/>
                <a:gd name="connsiteY5" fmla="*/ 31815 h 285831"/>
                <a:gd name="connsiteX6" fmla="*/ 285864 w 285864"/>
                <a:gd name="connsiteY6" fmla="*/ 43177 h 285831"/>
                <a:gd name="connsiteX7" fmla="*/ 285864 w 285864"/>
                <a:gd name="connsiteY7" fmla="*/ 95444 h 285831"/>
                <a:gd name="connsiteX8" fmla="*/ 281319 w 285864"/>
                <a:gd name="connsiteY8" fmla="*/ 122713 h 285831"/>
                <a:gd name="connsiteX9" fmla="*/ 281319 w 285864"/>
                <a:gd name="connsiteY9" fmla="*/ 149983 h 285831"/>
                <a:gd name="connsiteX10" fmla="*/ 285864 w 285864"/>
                <a:gd name="connsiteY10" fmla="*/ 161345 h 285831"/>
                <a:gd name="connsiteX11" fmla="*/ 281319 w 285864"/>
                <a:gd name="connsiteY11" fmla="*/ 181797 h 285831"/>
                <a:gd name="connsiteX12" fmla="*/ 279505 w 285864"/>
                <a:gd name="connsiteY12" fmla="*/ 183611 h 285831"/>
                <a:gd name="connsiteX13" fmla="*/ 274969 w 285864"/>
                <a:gd name="connsiteY13" fmla="*/ 204022 h 285831"/>
                <a:gd name="connsiteX14" fmla="*/ 270424 w 285864"/>
                <a:gd name="connsiteY14" fmla="*/ 208567 h 285831"/>
                <a:gd name="connsiteX15" fmla="*/ 259062 w 285864"/>
                <a:gd name="connsiteY15" fmla="*/ 235837 h 285831"/>
                <a:gd name="connsiteX16" fmla="*/ 220430 w 285864"/>
                <a:gd name="connsiteY16" fmla="*/ 285831 h 285831"/>
                <a:gd name="connsiteX17" fmla="*/ 199978 w 285864"/>
                <a:gd name="connsiteY17" fmla="*/ 279014 h 285831"/>
                <a:gd name="connsiteX18" fmla="*/ 188615 w 285864"/>
                <a:gd name="connsiteY18" fmla="*/ 285831 h 285831"/>
                <a:gd name="connsiteX19" fmla="*/ 172708 w 285864"/>
                <a:gd name="connsiteY19" fmla="*/ 274469 h 285831"/>
                <a:gd name="connsiteX20" fmla="*/ 156801 w 285864"/>
                <a:gd name="connsiteY20" fmla="*/ 274469 h 285831"/>
                <a:gd name="connsiteX21" fmla="*/ 134076 w 285864"/>
                <a:gd name="connsiteY21" fmla="*/ 258562 h 285831"/>
                <a:gd name="connsiteX22" fmla="*/ 102261 w 285864"/>
                <a:gd name="connsiteY22" fmla="*/ 251744 h 285831"/>
                <a:gd name="connsiteX23" fmla="*/ 90899 w 285864"/>
                <a:gd name="connsiteY23" fmla="*/ 226747 h 285831"/>
                <a:gd name="connsiteX24" fmla="*/ 90899 w 285864"/>
                <a:gd name="connsiteY24" fmla="*/ 215385 h 285831"/>
                <a:gd name="connsiteX25" fmla="*/ 74992 w 285864"/>
                <a:gd name="connsiteY25" fmla="*/ 208567 h 285831"/>
                <a:gd name="connsiteX26" fmla="*/ 31815 w 285864"/>
                <a:gd name="connsiteY26" fmla="*/ 167663 h 285831"/>
                <a:gd name="connsiteX27" fmla="*/ 27270 w 285864"/>
                <a:gd name="connsiteY27" fmla="*/ 144938 h 285831"/>
                <a:gd name="connsiteX28" fmla="*/ 15908 w 285864"/>
                <a:gd name="connsiteY28" fmla="*/ 140393 h 285831"/>
                <a:gd name="connsiteX29" fmla="*/ 0 w 285864"/>
                <a:gd name="connsiteY29" fmla="*/ 106306 h 285831"/>
                <a:gd name="connsiteX30" fmla="*/ 18052 w 285864"/>
                <a:gd name="connsiteY30" fmla="*/ 109157 h 285831"/>
                <a:gd name="connsiteX31" fmla="*/ 6350 w 285864"/>
                <a:gd name="connsiteY31" fmla="*/ 84081 h 285831"/>
                <a:gd name="connsiteX32" fmla="*/ 49527 w 285864"/>
                <a:gd name="connsiteY32" fmla="*/ 90899 h 285831"/>
                <a:gd name="connsiteX33" fmla="*/ 60890 w 285864"/>
                <a:gd name="connsiteY33" fmla="*/ 90899 h 285831"/>
                <a:gd name="connsiteX34" fmla="*/ 76797 w 285864"/>
                <a:gd name="connsiteY34" fmla="*/ 90899 h 285831"/>
                <a:gd name="connsiteX35" fmla="*/ 92704 w 285864"/>
                <a:gd name="connsiteY35" fmla="*/ 68174 h 285831"/>
                <a:gd name="connsiteX36" fmla="*/ 124519 w 285864"/>
                <a:gd name="connsiteY36" fmla="*/ 36360 h 285831"/>
                <a:gd name="connsiteX37" fmla="*/ 140426 w 285864"/>
                <a:gd name="connsiteY37" fmla="*/ 31815 h 285831"/>
                <a:gd name="connsiteX38" fmla="*/ 140426 w 285864"/>
                <a:gd name="connsiteY38" fmla="*/ 20452 h 285831"/>
                <a:gd name="connsiteX39" fmla="*/ 163151 w 285864"/>
                <a:gd name="connsiteY39" fmla="*/ 4545 h 28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5864" h="285831">
                  <a:moveTo>
                    <a:pt x="194965" y="0"/>
                  </a:moveTo>
                  <a:lnTo>
                    <a:pt x="194965" y="15908"/>
                  </a:lnTo>
                  <a:lnTo>
                    <a:pt x="226780" y="15908"/>
                  </a:lnTo>
                  <a:lnTo>
                    <a:pt x="242687" y="20452"/>
                  </a:lnTo>
                  <a:lnTo>
                    <a:pt x="249505" y="31815"/>
                  </a:lnTo>
                  <a:lnTo>
                    <a:pt x="269957" y="31815"/>
                  </a:lnTo>
                  <a:lnTo>
                    <a:pt x="285864" y="43177"/>
                  </a:lnTo>
                  <a:lnTo>
                    <a:pt x="285864" y="95444"/>
                  </a:lnTo>
                  <a:lnTo>
                    <a:pt x="281319" y="122713"/>
                  </a:lnTo>
                  <a:lnTo>
                    <a:pt x="281319" y="149983"/>
                  </a:lnTo>
                  <a:lnTo>
                    <a:pt x="285864" y="161345"/>
                  </a:lnTo>
                  <a:lnTo>
                    <a:pt x="281319" y="181797"/>
                  </a:lnTo>
                  <a:lnTo>
                    <a:pt x="279505" y="183611"/>
                  </a:lnTo>
                  <a:lnTo>
                    <a:pt x="274969" y="204022"/>
                  </a:lnTo>
                  <a:lnTo>
                    <a:pt x="270424" y="208567"/>
                  </a:lnTo>
                  <a:lnTo>
                    <a:pt x="259062" y="235837"/>
                  </a:lnTo>
                  <a:lnTo>
                    <a:pt x="220430" y="285831"/>
                  </a:lnTo>
                  <a:lnTo>
                    <a:pt x="199978" y="279014"/>
                  </a:lnTo>
                  <a:lnTo>
                    <a:pt x="188615" y="285831"/>
                  </a:lnTo>
                  <a:lnTo>
                    <a:pt x="172708" y="274469"/>
                  </a:lnTo>
                  <a:lnTo>
                    <a:pt x="156801" y="274469"/>
                  </a:lnTo>
                  <a:lnTo>
                    <a:pt x="134076" y="258562"/>
                  </a:lnTo>
                  <a:lnTo>
                    <a:pt x="102261" y="251744"/>
                  </a:lnTo>
                  <a:lnTo>
                    <a:pt x="90899" y="226747"/>
                  </a:lnTo>
                  <a:lnTo>
                    <a:pt x="90899" y="215385"/>
                  </a:lnTo>
                  <a:lnTo>
                    <a:pt x="74992" y="208567"/>
                  </a:lnTo>
                  <a:lnTo>
                    <a:pt x="31815" y="167663"/>
                  </a:lnTo>
                  <a:lnTo>
                    <a:pt x="27270" y="144938"/>
                  </a:lnTo>
                  <a:lnTo>
                    <a:pt x="15908" y="140393"/>
                  </a:lnTo>
                  <a:lnTo>
                    <a:pt x="0" y="106306"/>
                  </a:lnTo>
                  <a:lnTo>
                    <a:pt x="18052" y="109157"/>
                  </a:lnTo>
                  <a:lnTo>
                    <a:pt x="6350" y="84081"/>
                  </a:lnTo>
                  <a:lnTo>
                    <a:pt x="49527" y="90899"/>
                  </a:lnTo>
                  <a:lnTo>
                    <a:pt x="60890" y="90899"/>
                  </a:lnTo>
                  <a:lnTo>
                    <a:pt x="76797" y="90899"/>
                  </a:lnTo>
                  <a:lnTo>
                    <a:pt x="92704" y="68174"/>
                  </a:lnTo>
                  <a:lnTo>
                    <a:pt x="124519" y="36360"/>
                  </a:lnTo>
                  <a:lnTo>
                    <a:pt x="140426" y="31815"/>
                  </a:lnTo>
                  <a:lnTo>
                    <a:pt x="140426" y="20452"/>
                  </a:lnTo>
                  <a:lnTo>
                    <a:pt x="163151"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0" name="Freeform 351">
              <a:extLst>
                <a:ext uri="{FF2B5EF4-FFF2-40B4-BE49-F238E27FC236}">
                  <a16:creationId xmlns:a16="http://schemas.microsoft.com/office/drawing/2014/main" id="{8296AB22-10B5-4B5E-811F-4A2B38325FD9}"/>
                </a:ext>
              </a:extLst>
            </p:cNvPr>
            <p:cNvSpPr>
              <a:spLocks noEditPoints="1"/>
            </p:cNvSpPr>
            <p:nvPr/>
          </p:nvSpPr>
          <p:spPr bwMode="auto">
            <a:xfrm>
              <a:off x="4846325" y="4543296"/>
              <a:ext cx="455061" cy="398818"/>
            </a:xfrm>
            <a:custGeom>
              <a:avLst/>
              <a:gdLst>
                <a:gd name="T0" fmla="*/ 220 w 267"/>
                <a:gd name="T1" fmla="*/ 0 h 234"/>
                <a:gd name="T2" fmla="*/ 234 w 267"/>
                <a:gd name="T3" fmla="*/ 2 h 234"/>
                <a:gd name="T4" fmla="*/ 248 w 267"/>
                <a:gd name="T5" fmla="*/ 28 h 234"/>
                <a:gd name="T6" fmla="*/ 251 w 267"/>
                <a:gd name="T7" fmla="*/ 59 h 234"/>
                <a:gd name="T8" fmla="*/ 244 w 267"/>
                <a:gd name="T9" fmla="*/ 64 h 234"/>
                <a:gd name="T10" fmla="*/ 239 w 267"/>
                <a:gd name="T11" fmla="*/ 68 h 234"/>
                <a:gd name="T12" fmla="*/ 234 w 267"/>
                <a:gd name="T13" fmla="*/ 83 h 234"/>
                <a:gd name="T14" fmla="*/ 253 w 267"/>
                <a:gd name="T15" fmla="*/ 90 h 234"/>
                <a:gd name="T16" fmla="*/ 267 w 267"/>
                <a:gd name="T17" fmla="*/ 83 h 234"/>
                <a:gd name="T18" fmla="*/ 263 w 267"/>
                <a:gd name="T19" fmla="*/ 111 h 234"/>
                <a:gd name="T20" fmla="*/ 246 w 267"/>
                <a:gd name="T21" fmla="*/ 128 h 234"/>
                <a:gd name="T22" fmla="*/ 237 w 267"/>
                <a:gd name="T23" fmla="*/ 139 h 234"/>
                <a:gd name="T24" fmla="*/ 222 w 267"/>
                <a:gd name="T25" fmla="*/ 163 h 234"/>
                <a:gd name="T26" fmla="*/ 194 w 267"/>
                <a:gd name="T27" fmla="*/ 194 h 234"/>
                <a:gd name="T28" fmla="*/ 163 w 267"/>
                <a:gd name="T29" fmla="*/ 211 h 234"/>
                <a:gd name="T30" fmla="*/ 154 w 267"/>
                <a:gd name="T31" fmla="*/ 218 h 234"/>
                <a:gd name="T32" fmla="*/ 135 w 267"/>
                <a:gd name="T33" fmla="*/ 218 h 234"/>
                <a:gd name="T34" fmla="*/ 109 w 267"/>
                <a:gd name="T35" fmla="*/ 218 h 234"/>
                <a:gd name="T36" fmla="*/ 85 w 267"/>
                <a:gd name="T37" fmla="*/ 225 h 234"/>
                <a:gd name="T38" fmla="*/ 61 w 267"/>
                <a:gd name="T39" fmla="*/ 234 h 234"/>
                <a:gd name="T40" fmla="*/ 47 w 267"/>
                <a:gd name="T41" fmla="*/ 227 h 234"/>
                <a:gd name="T42" fmla="*/ 35 w 267"/>
                <a:gd name="T43" fmla="*/ 218 h 234"/>
                <a:gd name="T44" fmla="*/ 31 w 267"/>
                <a:gd name="T45" fmla="*/ 215 h 234"/>
                <a:gd name="T46" fmla="*/ 26 w 267"/>
                <a:gd name="T47" fmla="*/ 192 h 234"/>
                <a:gd name="T48" fmla="*/ 31 w 267"/>
                <a:gd name="T49" fmla="*/ 173 h 234"/>
                <a:gd name="T50" fmla="*/ 14 w 267"/>
                <a:gd name="T51" fmla="*/ 139 h 234"/>
                <a:gd name="T52" fmla="*/ 0 w 267"/>
                <a:gd name="T53" fmla="*/ 116 h 234"/>
                <a:gd name="T54" fmla="*/ 14 w 267"/>
                <a:gd name="T55" fmla="*/ 111 h 234"/>
                <a:gd name="T56" fmla="*/ 26 w 267"/>
                <a:gd name="T57" fmla="*/ 121 h 234"/>
                <a:gd name="T58" fmla="*/ 45 w 267"/>
                <a:gd name="T59" fmla="*/ 123 h 234"/>
                <a:gd name="T60" fmla="*/ 59 w 267"/>
                <a:gd name="T61" fmla="*/ 47 h 234"/>
                <a:gd name="T62" fmla="*/ 73 w 267"/>
                <a:gd name="T63" fmla="*/ 66 h 234"/>
                <a:gd name="T64" fmla="*/ 76 w 267"/>
                <a:gd name="T65" fmla="*/ 85 h 234"/>
                <a:gd name="T66" fmla="*/ 95 w 267"/>
                <a:gd name="T67" fmla="*/ 73 h 234"/>
                <a:gd name="T68" fmla="*/ 106 w 267"/>
                <a:gd name="T69" fmla="*/ 61 h 234"/>
                <a:gd name="T70" fmla="*/ 121 w 267"/>
                <a:gd name="T71" fmla="*/ 59 h 234"/>
                <a:gd name="T72" fmla="*/ 142 w 267"/>
                <a:gd name="T73" fmla="*/ 64 h 234"/>
                <a:gd name="T74" fmla="*/ 154 w 267"/>
                <a:gd name="T75" fmla="*/ 54 h 234"/>
                <a:gd name="T76" fmla="*/ 166 w 267"/>
                <a:gd name="T77" fmla="*/ 45 h 234"/>
                <a:gd name="T78" fmla="*/ 175 w 267"/>
                <a:gd name="T79" fmla="*/ 26 h 234"/>
                <a:gd name="T80" fmla="*/ 213 w 267"/>
                <a:gd name="T81" fmla="*/ 0 h 234"/>
                <a:gd name="T82" fmla="*/ 192 w 267"/>
                <a:gd name="T83" fmla="*/ 121 h 234"/>
                <a:gd name="T84" fmla="*/ 182 w 267"/>
                <a:gd name="T85" fmla="*/ 128 h 234"/>
                <a:gd name="T86" fmla="*/ 187 w 267"/>
                <a:gd name="T87" fmla="*/ 154 h 234"/>
                <a:gd name="T88" fmla="*/ 194 w 267"/>
                <a:gd name="T89" fmla="*/ 147 h 234"/>
                <a:gd name="T90" fmla="*/ 206 w 267"/>
                <a:gd name="T91" fmla="*/ 137 h 234"/>
                <a:gd name="T92" fmla="*/ 206 w 267"/>
                <a:gd name="T93" fmla="*/ 123 h 234"/>
                <a:gd name="T94" fmla="*/ 192 w 267"/>
                <a:gd name="T95" fmla="*/ 1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7" h="234">
                  <a:moveTo>
                    <a:pt x="220" y="0"/>
                  </a:moveTo>
                  <a:lnTo>
                    <a:pt x="220" y="0"/>
                  </a:lnTo>
                  <a:lnTo>
                    <a:pt x="227" y="2"/>
                  </a:lnTo>
                  <a:lnTo>
                    <a:pt x="234" y="2"/>
                  </a:lnTo>
                  <a:lnTo>
                    <a:pt x="241" y="2"/>
                  </a:lnTo>
                  <a:lnTo>
                    <a:pt x="248" y="28"/>
                  </a:lnTo>
                  <a:lnTo>
                    <a:pt x="253" y="40"/>
                  </a:lnTo>
                  <a:lnTo>
                    <a:pt x="251" y="59"/>
                  </a:lnTo>
                  <a:lnTo>
                    <a:pt x="253" y="66"/>
                  </a:lnTo>
                  <a:lnTo>
                    <a:pt x="244" y="64"/>
                  </a:lnTo>
                  <a:lnTo>
                    <a:pt x="239" y="64"/>
                  </a:lnTo>
                  <a:lnTo>
                    <a:pt x="239" y="68"/>
                  </a:lnTo>
                  <a:lnTo>
                    <a:pt x="234" y="76"/>
                  </a:lnTo>
                  <a:lnTo>
                    <a:pt x="234" y="83"/>
                  </a:lnTo>
                  <a:lnTo>
                    <a:pt x="244" y="92"/>
                  </a:lnTo>
                  <a:lnTo>
                    <a:pt x="253" y="90"/>
                  </a:lnTo>
                  <a:lnTo>
                    <a:pt x="255" y="83"/>
                  </a:lnTo>
                  <a:lnTo>
                    <a:pt x="267" y="83"/>
                  </a:lnTo>
                  <a:lnTo>
                    <a:pt x="265" y="95"/>
                  </a:lnTo>
                  <a:lnTo>
                    <a:pt x="263" y="111"/>
                  </a:lnTo>
                  <a:lnTo>
                    <a:pt x="258" y="118"/>
                  </a:lnTo>
                  <a:lnTo>
                    <a:pt x="246" y="128"/>
                  </a:lnTo>
                  <a:lnTo>
                    <a:pt x="244" y="132"/>
                  </a:lnTo>
                  <a:lnTo>
                    <a:pt x="237" y="139"/>
                  </a:lnTo>
                  <a:lnTo>
                    <a:pt x="232" y="149"/>
                  </a:lnTo>
                  <a:lnTo>
                    <a:pt x="222" y="163"/>
                  </a:lnTo>
                  <a:lnTo>
                    <a:pt x="206" y="182"/>
                  </a:lnTo>
                  <a:lnTo>
                    <a:pt x="194" y="194"/>
                  </a:lnTo>
                  <a:lnTo>
                    <a:pt x="182" y="203"/>
                  </a:lnTo>
                  <a:lnTo>
                    <a:pt x="163" y="211"/>
                  </a:lnTo>
                  <a:lnTo>
                    <a:pt x="156" y="211"/>
                  </a:lnTo>
                  <a:lnTo>
                    <a:pt x="154" y="218"/>
                  </a:lnTo>
                  <a:lnTo>
                    <a:pt x="144" y="215"/>
                  </a:lnTo>
                  <a:lnTo>
                    <a:pt x="135" y="218"/>
                  </a:lnTo>
                  <a:lnTo>
                    <a:pt x="118" y="215"/>
                  </a:lnTo>
                  <a:lnTo>
                    <a:pt x="109" y="218"/>
                  </a:lnTo>
                  <a:lnTo>
                    <a:pt x="102" y="215"/>
                  </a:lnTo>
                  <a:lnTo>
                    <a:pt x="85" y="225"/>
                  </a:lnTo>
                  <a:lnTo>
                    <a:pt x="71" y="225"/>
                  </a:lnTo>
                  <a:lnTo>
                    <a:pt x="61" y="234"/>
                  </a:lnTo>
                  <a:lnTo>
                    <a:pt x="54" y="234"/>
                  </a:lnTo>
                  <a:lnTo>
                    <a:pt x="47" y="227"/>
                  </a:lnTo>
                  <a:lnTo>
                    <a:pt x="43" y="227"/>
                  </a:lnTo>
                  <a:lnTo>
                    <a:pt x="35" y="218"/>
                  </a:lnTo>
                  <a:lnTo>
                    <a:pt x="33" y="222"/>
                  </a:lnTo>
                  <a:lnTo>
                    <a:pt x="31" y="215"/>
                  </a:lnTo>
                  <a:lnTo>
                    <a:pt x="31" y="203"/>
                  </a:lnTo>
                  <a:lnTo>
                    <a:pt x="26" y="192"/>
                  </a:lnTo>
                  <a:lnTo>
                    <a:pt x="31" y="187"/>
                  </a:lnTo>
                  <a:lnTo>
                    <a:pt x="31" y="173"/>
                  </a:lnTo>
                  <a:lnTo>
                    <a:pt x="21" y="156"/>
                  </a:lnTo>
                  <a:lnTo>
                    <a:pt x="14" y="139"/>
                  </a:lnTo>
                  <a:lnTo>
                    <a:pt x="12" y="139"/>
                  </a:lnTo>
                  <a:lnTo>
                    <a:pt x="0" y="116"/>
                  </a:lnTo>
                  <a:lnTo>
                    <a:pt x="9" y="106"/>
                  </a:lnTo>
                  <a:lnTo>
                    <a:pt x="14" y="111"/>
                  </a:lnTo>
                  <a:lnTo>
                    <a:pt x="19" y="121"/>
                  </a:lnTo>
                  <a:lnTo>
                    <a:pt x="26" y="121"/>
                  </a:lnTo>
                  <a:lnTo>
                    <a:pt x="35" y="125"/>
                  </a:lnTo>
                  <a:lnTo>
                    <a:pt x="45" y="123"/>
                  </a:lnTo>
                  <a:lnTo>
                    <a:pt x="59" y="113"/>
                  </a:lnTo>
                  <a:lnTo>
                    <a:pt x="59" y="47"/>
                  </a:lnTo>
                  <a:lnTo>
                    <a:pt x="61" y="50"/>
                  </a:lnTo>
                  <a:lnTo>
                    <a:pt x="73" y="66"/>
                  </a:lnTo>
                  <a:lnTo>
                    <a:pt x="71" y="78"/>
                  </a:lnTo>
                  <a:lnTo>
                    <a:pt x="76" y="85"/>
                  </a:lnTo>
                  <a:lnTo>
                    <a:pt x="85" y="83"/>
                  </a:lnTo>
                  <a:lnTo>
                    <a:pt x="95" y="73"/>
                  </a:lnTo>
                  <a:lnTo>
                    <a:pt x="102" y="68"/>
                  </a:lnTo>
                  <a:lnTo>
                    <a:pt x="106" y="61"/>
                  </a:lnTo>
                  <a:lnTo>
                    <a:pt x="114" y="57"/>
                  </a:lnTo>
                  <a:lnTo>
                    <a:pt x="121" y="59"/>
                  </a:lnTo>
                  <a:lnTo>
                    <a:pt x="130" y="64"/>
                  </a:lnTo>
                  <a:lnTo>
                    <a:pt x="142" y="64"/>
                  </a:lnTo>
                  <a:lnTo>
                    <a:pt x="151" y="59"/>
                  </a:lnTo>
                  <a:lnTo>
                    <a:pt x="154" y="54"/>
                  </a:lnTo>
                  <a:lnTo>
                    <a:pt x="156" y="45"/>
                  </a:lnTo>
                  <a:lnTo>
                    <a:pt x="166" y="45"/>
                  </a:lnTo>
                  <a:lnTo>
                    <a:pt x="170" y="38"/>
                  </a:lnTo>
                  <a:lnTo>
                    <a:pt x="175" y="26"/>
                  </a:lnTo>
                  <a:lnTo>
                    <a:pt x="189" y="14"/>
                  </a:lnTo>
                  <a:lnTo>
                    <a:pt x="213" y="0"/>
                  </a:lnTo>
                  <a:lnTo>
                    <a:pt x="220" y="0"/>
                  </a:lnTo>
                  <a:moveTo>
                    <a:pt x="192" y="121"/>
                  </a:moveTo>
                  <a:lnTo>
                    <a:pt x="192" y="121"/>
                  </a:lnTo>
                  <a:lnTo>
                    <a:pt x="182" y="128"/>
                  </a:lnTo>
                  <a:lnTo>
                    <a:pt x="173" y="139"/>
                  </a:lnTo>
                  <a:lnTo>
                    <a:pt x="187" y="154"/>
                  </a:lnTo>
                  <a:lnTo>
                    <a:pt x="192" y="151"/>
                  </a:lnTo>
                  <a:lnTo>
                    <a:pt x="194" y="147"/>
                  </a:lnTo>
                  <a:lnTo>
                    <a:pt x="203" y="144"/>
                  </a:lnTo>
                  <a:lnTo>
                    <a:pt x="206" y="137"/>
                  </a:lnTo>
                  <a:lnTo>
                    <a:pt x="210" y="128"/>
                  </a:lnTo>
                  <a:lnTo>
                    <a:pt x="206" y="123"/>
                  </a:lnTo>
                  <a:lnTo>
                    <a:pt x="199" y="116"/>
                  </a:lnTo>
                  <a:lnTo>
                    <a:pt x="192" y="121"/>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1" name="Freeform 429">
              <a:extLst>
                <a:ext uri="{FF2B5EF4-FFF2-40B4-BE49-F238E27FC236}">
                  <a16:creationId xmlns:a16="http://schemas.microsoft.com/office/drawing/2014/main" id="{3AAB0730-6084-4320-B873-CA3F33E963B1}"/>
                </a:ext>
              </a:extLst>
            </p:cNvPr>
            <p:cNvSpPr>
              <a:spLocks/>
            </p:cNvSpPr>
            <p:nvPr/>
          </p:nvSpPr>
          <p:spPr bwMode="auto">
            <a:xfrm>
              <a:off x="4721907" y="4384384"/>
              <a:ext cx="366435" cy="370333"/>
            </a:xfrm>
            <a:custGeom>
              <a:avLst/>
              <a:gdLst>
                <a:gd name="connsiteX0" fmla="*/ 379218 w 488580"/>
                <a:gd name="connsiteY0" fmla="*/ 46740 h 493777"/>
                <a:gd name="connsiteX1" fmla="*/ 363595 w 488580"/>
                <a:gd name="connsiteY1" fmla="*/ 49995 h 493777"/>
                <a:gd name="connsiteX2" fmla="*/ 338598 w 488580"/>
                <a:gd name="connsiteY2" fmla="*/ 49995 h 493777"/>
                <a:gd name="connsiteX3" fmla="*/ 338513 w 488580"/>
                <a:gd name="connsiteY3" fmla="*/ 51719 h 493777"/>
                <a:gd name="connsiteX4" fmla="*/ 354505 w 488580"/>
                <a:gd name="connsiteY4" fmla="*/ 52918 h 493777"/>
                <a:gd name="connsiteX5" fmla="*/ 36360 w 488580"/>
                <a:gd name="connsiteY5" fmla="*/ 0 h 493777"/>
                <a:gd name="connsiteX6" fmla="*/ 59084 w 488580"/>
                <a:gd name="connsiteY6" fmla="*/ 6817 h 493777"/>
                <a:gd name="connsiteX7" fmla="*/ 79537 w 488580"/>
                <a:gd name="connsiteY7" fmla="*/ 22725 h 493777"/>
                <a:gd name="connsiteX8" fmla="*/ 90899 w 488580"/>
                <a:gd name="connsiteY8" fmla="*/ 15908 h 493777"/>
                <a:gd name="connsiteX9" fmla="*/ 236337 w 488580"/>
                <a:gd name="connsiteY9" fmla="*/ 15908 h 493777"/>
                <a:gd name="connsiteX10" fmla="*/ 263606 w 488580"/>
                <a:gd name="connsiteY10" fmla="*/ 31815 h 493777"/>
                <a:gd name="connsiteX11" fmla="*/ 354505 w 488580"/>
                <a:gd name="connsiteY11" fmla="*/ 38632 h 493777"/>
                <a:gd name="connsiteX12" fmla="*/ 418134 w 488580"/>
                <a:gd name="connsiteY12" fmla="*/ 22725 h 493777"/>
                <a:gd name="connsiteX13" fmla="*/ 449948 w 488580"/>
                <a:gd name="connsiteY13" fmla="*/ 15908 h 493777"/>
                <a:gd name="connsiteX14" fmla="*/ 472673 w 488580"/>
                <a:gd name="connsiteY14" fmla="*/ 15908 h 493777"/>
                <a:gd name="connsiteX15" fmla="*/ 488580 w 488580"/>
                <a:gd name="connsiteY15" fmla="*/ 27270 h 493777"/>
                <a:gd name="connsiteX16" fmla="*/ 478580 w 488580"/>
                <a:gd name="connsiteY16" fmla="*/ 34413 h 493777"/>
                <a:gd name="connsiteX17" fmla="*/ 488580 w 488580"/>
                <a:gd name="connsiteY17" fmla="*/ 41556 h 493777"/>
                <a:gd name="connsiteX18" fmla="*/ 472673 w 488580"/>
                <a:gd name="connsiteY18" fmla="*/ 52918 h 493777"/>
                <a:gd name="connsiteX19" fmla="*/ 461311 w 488580"/>
                <a:gd name="connsiteY19" fmla="*/ 52918 h 493777"/>
                <a:gd name="connsiteX20" fmla="*/ 434041 w 488580"/>
                <a:gd name="connsiteY20" fmla="*/ 68826 h 493777"/>
                <a:gd name="connsiteX21" fmla="*/ 418134 w 488580"/>
                <a:gd name="connsiteY21" fmla="*/ 52918 h 493777"/>
                <a:gd name="connsiteX22" fmla="*/ 363595 w 488580"/>
                <a:gd name="connsiteY22" fmla="*/ 64281 h 493777"/>
                <a:gd name="connsiteX23" fmla="*/ 338598 w 488580"/>
                <a:gd name="connsiteY23" fmla="*/ 64281 h 493777"/>
                <a:gd name="connsiteX24" fmla="*/ 331780 w 488580"/>
                <a:gd name="connsiteY24" fmla="*/ 202901 h 493777"/>
                <a:gd name="connsiteX25" fmla="*/ 299966 w 488580"/>
                <a:gd name="connsiteY25" fmla="*/ 202901 h 493777"/>
                <a:gd name="connsiteX26" fmla="*/ 299966 w 488580"/>
                <a:gd name="connsiteY26" fmla="*/ 306784 h 493777"/>
                <a:gd name="connsiteX27" fmla="*/ 299966 w 488580"/>
                <a:gd name="connsiteY27" fmla="*/ 321070 h 493777"/>
                <a:gd name="connsiteX28" fmla="*/ 299966 w 488580"/>
                <a:gd name="connsiteY28" fmla="*/ 456767 h 493777"/>
                <a:gd name="connsiteX29" fmla="*/ 299966 w 488580"/>
                <a:gd name="connsiteY29" fmla="*/ 471053 h 493777"/>
                <a:gd name="connsiteX30" fmla="*/ 263606 w 488580"/>
                <a:gd name="connsiteY30" fmla="*/ 493777 h 493777"/>
                <a:gd name="connsiteX31" fmla="*/ 245426 w 488580"/>
                <a:gd name="connsiteY31" fmla="*/ 493777 h 493777"/>
                <a:gd name="connsiteX32" fmla="*/ 224974 w 488580"/>
                <a:gd name="connsiteY32" fmla="*/ 489232 h 493777"/>
                <a:gd name="connsiteX33" fmla="*/ 204522 w 488580"/>
                <a:gd name="connsiteY33" fmla="*/ 489232 h 493777"/>
                <a:gd name="connsiteX34" fmla="*/ 197705 w 488580"/>
                <a:gd name="connsiteY34" fmla="*/ 466508 h 493777"/>
                <a:gd name="connsiteX35" fmla="*/ 186342 w 488580"/>
                <a:gd name="connsiteY35" fmla="*/ 455145 h 493777"/>
                <a:gd name="connsiteX36" fmla="*/ 165890 w 488580"/>
                <a:gd name="connsiteY36" fmla="*/ 477870 h 493777"/>
                <a:gd name="connsiteX37" fmla="*/ 138621 w 488580"/>
                <a:gd name="connsiteY37" fmla="*/ 446055 h 493777"/>
                <a:gd name="connsiteX38" fmla="*/ 122713 w 488580"/>
                <a:gd name="connsiteY38" fmla="*/ 411968 h 493777"/>
                <a:gd name="connsiteX39" fmla="*/ 118168 w 488580"/>
                <a:gd name="connsiteY39" fmla="*/ 375609 h 493777"/>
                <a:gd name="connsiteX40" fmla="*/ 106806 w 488580"/>
                <a:gd name="connsiteY40" fmla="*/ 348339 h 493777"/>
                <a:gd name="connsiteX41" fmla="*/ 95444 w 488580"/>
                <a:gd name="connsiteY41" fmla="*/ 284710 h 493777"/>
                <a:gd name="connsiteX42" fmla="*/ 95444 w 488580"/>
                <a:gd name="connsiteY42" fmla="*/ 270424 h 493777"/>
                <a:gd name="connsiteX43" fmla="*/ 95444 w 488580"/>
                <a:gd name="connsiteY43" fmla="*/ 234716 h 493777"/>
                <a:gd name="connsiteX44" fmla="*/ 90899 w 488580"/>
                <a:gd name="connsiteY44" fmla="*/ 214264 h 493777"/>
                <a:gd name="connsiteX45" fmla="*/ 74992 w 488580"/>
                <a:gd name="connsiteY45" fmla="*/ 198356 h 493777"/>
                <a:gd name="connsiteX46" fmla="*/ 59084 w 488580"/>
                <a:gd name="connsiteY46" fmla="*/ 166542 h 493777"/>
                <a:gd name="connsiteX47" fmla="*/ 36360 w 488580"/>
                <a:gd name="connsiteY47" fmla="*/ 123365 h 493777"/>
                <a:gd name="connsiteX48" fmla="*/ 31815 w 488580"/>
                <a:gd name="connsiteY48" fmla="*/ 96095 h 493777"/>
                <a:gd name="connsiteX49" fmla="*/ 0 w 488580"/>
                <a:gd name="connsiteY49" fmla="*/ 64281 h 493777"/>
                <a:gd name="connsiteX50" fmla="*/ 0 w 488580"/>
                <a:gd name="connsiteY50" fmla="*/ 49995 h 493777"/>
                <a:gd name="connsiteX51" fmla="*/ 0 w 488580"/>
                <a:gd name="connsiteY51" fmla="*/ 30194 h 493777"/>
                <a:gd name="connsiteX52" fmla="*/ 0 w 488580"/>
                <a:gd name="connsiteY52" fmla="*/ 15908 h 493777"/>
                <a:gd name="connsiteX53" fmla="*/ 15908 w 488580"/>
                <a:gd name="connsiteY53" fmla="*/ 6817 h 49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8580" h="493777">
                  <a:moveTo>
                    <a:pt x="379218" y="46740"/>
                  </a:moveTo>
                  <a:lnTo>
                    <a:pt x="363595" y="49995"/>
                  </a:lnTo>
                  <a:lnTo>
                    <a:pt x="338598" y="49995"/>
                  </a:lnTo>
                  <a:lnTo>
                    <a:pt x="338513" y="51719"/>
                  </a:lnTo>
                  <a:lnTo>
                    <a:pt x="354505" y="52918"/>
                  </a:lnTo>
                  <a:close/>
                  <a:moveTo>
                    <a:pt x="36360" y="0"/>
                  </a:moveTo>
                  <a:lnTo>
                    <a:pt x="59084" y="6817"/>
                  </a:lnTo>
                  <a:lnTo>
                    <a:pt x="79537" y="22725"/>
                  </a:lnTo>
                  <a:lnTo>
                    <a:pt x="90899" y="15908"/>
                  </a:lnTo>
                  <a:lnTo>
                    <a:pt x="236337" y="15908"/>
                  </a:lnTo>
                  <a:lnTo>
                    <a:pt x="263606" y="31815"/>
                  </a:lnTo>
                  <a:lnTo>
                    <a:pt x="354505" y="38632"/>
                  </a:lnTo>
                  <a:lnTo>
                    <a:pt x="418134" y="22725"/>
                  </a:lnTo>
                  <a:lnTo>
                    <a:pt x="449948" y="15908"/>
                  </a:lnTo>
                  <a:lnTo>
                    <a:pt x="472673" y="15908"/>
                  </a:lnTo>
                  <a:lnTo>
                    <a:pt x="488580" y="27270"/>
                  </a:lnTo>
                  <a:lnTo>
                    <a:pt x="478580" y="34413"/>
                  </a:lnTo>
                  <a:lnTo>
                    <a:pt x="488580" y="41556"/>
                  </a:lnTo>
                  <a:lnTo>
                    <a:pt x="472673" y="52918"/>
                  </a:lnTo>
                  <a:lnTo>
                    <a:pt x="461311" y="52918"/>
                  </a:lnTo>
                  <a:lnTo>
                    <a:pt x="434041" y="68826"/>
                  </a:lnTo>
                  <a:lnTo>
                    <a:pt x="418134" y="52918"/>
                  </a:lnTo>
                  <a:lnTo>
                    <a:pt x="363595" y="64281"/>
                  </a:lnTo>
                  <a:lnTo>
                    <a:pt x="338598" y="64281"/>
                  </a:lnTo>
                  <a:lnTo>
                    <a:pt x="331780" y="202901"/>
                  </a:lnTo>
                  <a:lnTo>
                    <a:pt x="299966" y="202901"/>
                  </a:lnTo>
                  <a:lnTo>
                    <a:pt x="299966" y="306784"/>
                  </a:lnTo>
                  <a:lnTo>
                    <a:pt x="299966" y="321070"/>
                  </a:lnTo>
                  <a:lnTo>
                    <a:pt x="299966" y="456767"/>
                  </a:lnTo>
                  <a:lnTo>
                    <a:pt x="299966" y="471053"/>
                  </a:lnTo>
                  <a:lnTo>
                    <a:pt x="263606" y="493777"/>
                  </a:lnTo>
                  <a:lnTo>
                    <a:pt x="245426" y="493777"/>
                  </a:lnTo>
                  <a:lnTo>
                    <a:pt x="224974" y="489232"/>
                  </a:lnTo>
                  <a:lnTo>
                    <a:pt x="204522" y="489232"/>
                  </a:lnTo>
                  <a:lnTo>
                    <a:pt x="197705" y="466508"/>
                  </a:lnTo>
                  <a:lnTo>
                    <a:pt x="186342" y="455145"/>
                  </a:lnTo>
                  <a:lnTo>
                    <a:pt x="165890" y="477870"/>
                  </a:lnTo>
                  <a:lnTo>
                    <a:pt x="138621" y="446055"/>
                  </a:lnTo>
                  <a:lnTo>
                    <a:pt x="122713" y="411968"/>
                  </a:lnTo>
                  <a:lnTo>
                    <a:pt x="118168" y="375609"/>
                  </a:lnTo>
                  <a:lnTo>
                    <a:pt x="106806" y="348339"/>
                  </a:lnTo>
                  <a:lnTo>
                    <a:pt x="95444" y="284710"/>
                  </a:lnTo>
                  <a:lnTo>
                    <a:pt x="95444" y="270424"/>
                  </a:lnTo>
                  <a:lnTo>
                    <a:pt x="95444" y="234716"/>
                  </a:lnTo>
                  <a:lnTo>
                    <a:pt x="90899" y="214264"/>
                  </a:lnTo>
                  <a:lnTo>
                    <a:pt x="74992" y="198356"/>
                  </a:lnTo>
                  <a:lnTo>
                    <a:pt x="59084" y="166542"/>
                  </a:lnTo>
                  <a:lnTo>
                    <a:pt x="36360" y="123365"/>
                  </a:lnTo>
                  <a:lnTo>
                    <a:pt x="31815" y="96095"/>
                  </a:lnTo>
                  <a:lnTo>
                    <a:pt x="0" y="64281"/>
                  </a:lnTo>
                  <a:lnTo>
                    <a:pt x="0" y="49995"/>
                  </a:lnTo>
                  <a:lnTo>
                    <a:pt x="0" y="30194"/>
                  </a:lnTo>
                  <a:lnTo>
                    <a:pt x="0" y="15908"/>
                  </a:lnTo>
                  <a:lnTo>
                    <a:pt x="15908"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2" name="Freeform 427">
              <a:extLst>
                <a:ext uri="{FF2B5EF4-FFF2-40B4-BE49-F238E27FC236}">
                  <a16:creationId xmlns:a16="http://schemas.microsoft.com/office/drawing/2014/main" id="{D9031649-A3C9-4775-9B2D-2397A9C41F76}"/>
                </a:ext>
              </a:extLst>
            </p:cNvPr>
            <p:cNvSpPr>
              <a:spLocks/>
            </p:cNvSpPr>
            <p:nvPr/>
          </p:nvSpPr>
          <p:spPr bwMode="auto">
            <a:xfrm>
              <a:off x="4733838" y="3776176"/>
              <a:ext cx="530379" cy="514958"/>
            </a:xfrm>
            <a:custGeom>
              <a:avLst/>
              <a:gdLst>
                <a:gd name="connsiteX0" fmla="*/ 493125 w 707172"/>
                <a:gd name="connsiteY0" fmla="*/ 0 h 686611"/>
                <a:gd name="connsiteX1" fmla="*/ 520395 w 707172"/>
                <a:gd name="connsiteY1" fmla="*/ 6817 h 686611"/>
                <a:gd name="connsiteX2" fmla="*/ 543120 w 707172"/>
                <a:gd name="connsiteY2" fmla="*/ 6817 h 686611"/>
                <a:gd name="connsiteX3" fmla="*/ 559027 w 707172"/>
                <a:gd name="connsiteY3" fmla="*/ 0 h 686611"/>
                <a:gd name="connsiteX4" fmla="*/ 564385 w 707172"/>
                <a:gd name="connsiteY4" fmla="*/ 8930 h 686611"/>
                <a:gd name="connsiteX5" fmla="*/ 568552 w 707172"/>
                <a:gd name="connsiteY5" fmla="*/ 7144 h 686611"/>
                <a:gd name="connsiteX6" fmla="*/ 585802 w 707172"/>
                <a:gd name="connsiteY6" fmla="*/ 35894 h 686611"/>
                <a:gd name="connsiteX7" fmla="*/ 595386 w 707172"/>
                <a:gd name="connsiteY7" fmla="*/ 38632 h 686611"/>
                <a:gd name="connsiteX8" fmla="*/ 606749 w 707172"/>
                <a:gd name="connsiteY8" fmla="*/ 27270 h 686611"/>
                <a:gd name="connsiteX9" fmla="*/ 622656 w 707172"/>
                <a:gd name="connsiteY9" fmla="*/ 34087 h 686611"/>
                <a:gd name="connsiteX10" fmla="*/ 645381 w 707172"/>
                <a:gd name="connsiteY10" fmla="*/ 22725 h 686611"/>
                <a:gd name="connsiteX11" fmla="*/ 650672 w 707172"/>
                <a:gd name="connsiteY11" fmla="*/ 31985 h 686611"/>
                <a:gd name="connsiteX12" fmla="*/ 654906 w 707172"/>
                <a:gd name="connsiteY12" fmla="*/ 29869 h 686611"/>
                <a:gd name="connsiteX13" fmla="*/ 663995 w 707172"/>
                <a:gd name="connsiteY13" fmla="*/ 45776 h 686611"/>
                <a:gd name="connsiteX14" fmla="*/ 698082 w 707172"/>
                <a:gd name="connsiteY14" fmla="*/ 73046 h 686611"/>
                <a:gd name="connsiteX15" fmla="*/ 691797 w 707172"/>
                <a:gd name="connsiteY15" fmla="*/ 106571 h 686611"/>
                <a:gd name="connsiteX16" fmla="*/ 697647 w 707172"/>
                <a:gd name="connsiteY16" fmla="*/ 109079 h 686611"/>
                <a:gd name="connsiteX17" fmla="*/ 696242 w 707172"/>
                <a:gd name="connsiteY17" fmla="*/ 111538 h 686611"/>
                <a:gd name="connsiteX18" fmla="*/ 707172 w 707172"/>
                <a:gd name="connsiteY18" fmla="*/ 116223 h 686611"/>
                <a:gd name="connsiteX19" fmla="*/ 698082 w 707172"/>
                <a:gd name="connsiteY19" fmla="*/ 132130 h 686611"/>
                <a:gd name="connsiteX20" fmla="*/ 679903 w 707172"/>
                <a:gd name="connsiteY20" fmla="*/ 143492 h 686611"/>
                <a:gd name="connsiteX21" fmla="*/ 670813 w 707172"/>
                <a:gd name="connsiteY21" fmla="*/ 159399 h 686611"/>
                <a:gd name="connsiteX22" fmla="*/ 659450 w 707172"/>
                <a:gd name="connsiteY22" fmla="*/ 179852 h 686611"/>
                <a:gd name="connsiteX23" fmla="*/ 659450 w 707172"/>
                <a:gd name="connsiteY23" fmla="*/ 207121 h 686611"/>
                <a:gd name="connsiteX24" fmla="*/ 648088 w 707172"/>
                <a:gd name="connsiteY24" fmla="*/ 218483 h 686611"/>
                <a:gd name="connsiteX25" fmla="*/ 648088 w 707172"/>
                <a:gd name="connsiteY25" fmla="*/ 245753 h 686611"/>
                <a:gd name="connsiteX26" fmla="*/ 636726 w 707172"/>
                <a:gd name="connsiteY26" fmla="*/ 254843 h 686611"/>
                <a:gd name="connsiteX27" fmla="*/ 636726 w 707172"/>
                <a:gd name="connsiteY27" fmla="*/ 282112 h 686611"/>
                <a:gd name="connsiteX28" fmla="*/ 632181 w 707172"/>
                <a:gd name="connsiteY28" fmla="*/ 282112 h 686611"/>
                <a:gd name="connsiteX29" fmla="*/ 627636 w 707172"/>
                <a:gd name="connsiteY29" fmla="*/ 304837 h 686611"/>
                <a:gd name="connsiteX30" fmla="*/ 636726 w 707172"/>
                <a:gd name="connsiteY30" fmla="*/ 320744 h 686611"/>
                <a:gd name="connsiteX31" fmla="*/ 636726 w 707172"/>
                <a:gd name="connsiteY31" fmla="*/ 363921 h 686611"/>
                <a:gd name="connsiteX32" fmla="*/ 643543 w 707172"/>
                <a:gd name="connsiteY32" fmla="*/ 395736 h 686611"/>
                <a:gd name="connsiteX33" fmla="*/ 643543 w 707172"/>
                <a:gd name="connsiteY33" fmla="*/ 416188 h 686611"/>
                <a:gd name="connsiteX34" fmla="*/ 648088 w 707172"/>
                <a:gd name="connsiteY34" fmla="*/ 438913 h 686611"/>
                <a:gd name="connsiteX35" fmla="*/ 670813 w 707172"/>
                <a:gd name="connsiteY35" fmla="*/ 459365 h 686611"/>
                <a:gd name="connsiteX36" fmla="*/ 691265 w 707172"/>
                <a:gd name="connsiteY36" fmla="*/ 502542 h 686611"/>
                <a:gd name="connsiteX37" fmla="*/ 675358 w 707172"/>
                <a:gd name="connsiteY37" fmla="*/ 502542 h 686611"/>
                <a:gd name="connsiteX38" fmla="*/ 627636 w 707172"/>
                <a:gd name="connsiteY38" fmla="*/ 509359 h 686611"/>
                <a:gd name="connsiteX39" fmla="*/ 616274 w 707172"/>
                <a:gd name="connsiteY39" fmla="*/ 513904 h 686611"/>
                <a:gd name="connsiteX40" fmla="*/ 604911 w 707172"/>
                <a:gd name="connsiteY40" fmla="*/ 534356 h 686611"/>
                <a:gd name="connsiteX41" fmla="*/ 616274 w 707172"/>
                <a:gd name="connsiteY41" fmla="*/ 552536 h 686611"/>
                <a:gd name="connsiteX42" fmla="*/ 611729 w 707172"/>
                <a:gd name="connsiteY42" fmla="*/ 593440 h 686611"/>
                <a:gd name="connsiteX43" fmla="*/ 605461 w 707172"/>
                <a:gd name="connsiteY43" fmla="*/ 628958 h 686611"/>
                <a:gd name="connsiteX44" fmla="*/ 606749 w 707172"/>
                <a:gd name="connsiteY44" fmla="*/ 629473 h 686611"/>
                <a:gd name="connsiteX45" fmla="*/ 613568 w 707172"/>
                <a:gd name="connsiteY45" fmla="*/ 635535 h 686611"/>
                <a:gd name="connsiteX46" fmla="*/ 616274 w 707172"/>
                <a:gd name="connsiteY46" fmla="*/ 636617 h 686611"/>
                <a:gd name="connsiteX47" fmla="*/ 628089 w 707172"/>
                <a:gd name="connsiteY47" fmla="*/ 647120 h 686611"/>
                <a:gd name="connsiteX48" fmla="*/ 638563 w 707172"/>
                <a:gd name="connsiteY48" fmla="*/ 640835 h 686611"/>
                <a:gd name="connsiteX49" fmla="*/ 640615 w 707172"/>
                <a:gd name="connsiteY49" fmla="*/ 652463 h 686611"/>
                <a:gd name="connsiteX50" fmla="*/ 648088 w 707172"/>
                <a:gd name="connsiteY50" fmla="*/ 647979 h 686611"/>
                <a:gd name="connsiteX51" fmla="*/ 654906 w 707172"/>
                <a:gd name="connsiteY51" fmla="*/ 686611 h 686611"/>
                <a:gd name="connsiteX52" fmla="*/ 620819 w 707172"/>
                <a:gd name="connsiteY52" fmla="*/ 686611 h 686611"/>
                <a:gd name="connsiteX53" fmla="*/ 617961 w 707172"/>
                <a:gd name="connsiteY53" fmla="*/ 679467 h 686611"/>
                <a:gd name="connsiteX54" fmla="*/ 611294 w 707172"/>
                <a:gd name="connsiteY54" fmla="*/ 679467 h 686611"/>
                <a:gd name="connsiteX55" fmla="*/ 602204 w 707172"/>
                <a:gd name="connsiteY55" fmla="*/ 656743 h 686611"/>
                <a:gd name="connsiteX56" fmla="*/ 592964 w 707172"/>
                <a:gd name="connsiteY56" fmla="*/ 647503 h 686611"/>
                <a:gd name="connsiteX57" fmla="*/ 568552 w 707172"/>
                <a:gd name="connsiteY57" fmla="*/ 643434 h 686611"/>
                <a:gd name="connsiteX58" fmla="*/ 564046 w 707172"/>
                <a:gd name="connsiteY58" fmla="*/ 637127 h 686611"/>
                <a:gd name="connsiteX59" fmla="*/ 559027 w 707172"/>
                <a:gd name="connsiteY59" fmla="*/ 636290 h 686611"/>
                <a:gd name="connsiteX60" fmla="*/ 553833 w 707172"/>
                <a:gd name="connsiteY60" fmla="*/ 629019 h 686611"/>
                <a:gd name="connsiteX61" fmla="*/ 536737 w 707172"/>
                <a:gd name="connsiteY61" fmla="*/ 636617 h 686611"/>
                <a:gd name="connsiteX62" fmla="*/ 509468 w 707172"/>
                <a:gd name="connsiteY62" fmla="*/ 632072 h 686611"/>
                <a:gd name="connsiteX63" fmla="*/ 502800 w 707172"/>
                <a:gd name="connsiteY63" fmla="*/ 625404 h 686611"/>
                <a:gd name="connsiteX64" fmla="*/ 499943 w 707172"/>
                <a:gd name="connsiteY64" fmla="*/ 624928 h 686611"/>
                <a:gd name="connsiteX65" fmla="*/ 490584 w 707172"/>
                <a:gd name="connsiteY65" fmla="*/ 615569 h 686611"/>
                <a:gd name="connsiteX66" fmla="*/ 470836 w 707172"/>
                <a:gd name="connsiteY66" fmla="*/ 611620 h 686611"/>
                <a:gd name="connsiteX67" fmla="*/ 454929 w 707172"/>
                <a:gd name="connsiteY67" fmla="*/ 611620 h 686611"/>
                <a:gd name="connsiteX68" fmla="*/ 452071 w 707172"/>
                <a:gd name="connsiteY68" fmla="*/ 604476 h 686611"/>
                <a:gd name="connsiteX69" fmla="*/ 445404 w 707172"/>
                <a:gd name="connsiteY69" fmla="*/ 604476 h 686611"/>
                <a:gd name="connsiteX70" fmla="*/ 443716 w 707172"/>
                <a:gd name="connsiteY70" fmla="*/ 600258 h 686611"/>
                <a:gd name="connsiteX71" fmla="*/ 439021 w 707172"/>
                <a:gd name="connsiteY71" fmla="*/ 600258 h 686611"/>
                <a:gd name="connsiteX72" fmla="*/ 423114 w 707172"/>
                <a:gd name="connsiteY72" fmla="*/ 600258 h 686611"/>
                <a:gd name="connsiteX73" fmla="*/ 400389 w 707172"/>
                <a:gd name="connsiteY73" fmla="*/ 604802 h 686611"/>
                <a:gd name="connsiteX74" fmla="*/ 384482 w 707172"/>
                <a:gd name="connsiteY74" fmla="*/ 604802 h 686611"/>
                <a:gd name="connsiteX75" fmla="*/ 375392 w 707172"/>
                <a:gd name="connsiteY75" fmla="*/ 604802 h 686611"/>
                <a:gd name="connsiteX76" fmla="*/ 375392 w 707172"/>
                <a:gd name="connsiteY76" fmla="*/ 597658 h 686611"/>
                <a:gd name="connsiteX77" fmla="*/ 374957 w 707172"/>
                <a:gd name="connsiteY77" fmla="*/ 597658 h 686611"/>
                <a:gd name="connsiteX78" fmla="*/ 365867 w 707172"/>
                <a:gd name="connsiteY78" fmla="*/ 597658 h 686611"/>
                <a:gd name="connsiteX79" fmla="*/ 365867 w 707172"/>
                <a:gd name="connsiteY79" fmla="*/ 554482 h 686611"/>
                <a:gd name="connsiteX80" fmla="*/ 354505 w 707172"/>
                <a:gd name="connsiteY80" fmla="*/ 538574 h 686611"/>
                <a:gd name="connsiteX81" fmla="*/ 347688 w 707172"/>
                <a:gd name="connsiteY81" fmla="*/ 518122 h 686611"/>
                <a:gd name="connsiteX82" fmla="*/ 354505 w 707172"/>
                <a:gd name="connsiteY82" fmla="*/ 495398 h 686611"/>
                <a:gd name="connsiteX83" fmla="*/ 347688 w 707172"/>
                <a:gd name="connsiteY83" fmla="*/ 479490 h 686611"/>
                <a:gd name="connsiteX84" fmla="*/ 347688 w 707172"/>
                <a:gd name="connsiteY84" fmla="*/ 466182 h 686611"/>
                <a:gd name="connsiteX85" fmla="*/ 316308 w 707172"/>
                <a:gd name="connsiteY85" fmla="*/ 466182 h 686611"/>
                <a:gd name="connsiteX86" fmla="*/ 316308 w 707172"/>
                <a:gd name="connsiteY86" fmla="*/ 459038 h 686611"/>
                <a:gd name="connsiteX87" fmla="*/ 306783 w 707172"/>
                <a:gd name="connsiteY87" fmla="*/ 459038 h 686611"/>
                <a:gd name="connsiteX88" fmla="*/ 306783 w 707172"/>
                <a:gd name="connsiteY88" fmla="*/ 454820 h 686611"/>
                <a:gd name="connsiteX89" fmla="*/ 298128 w 707172"/>
                <a:gd name="connsiteY89" fmla="*/ 454820 h 686611"/>
                <a:gd name="connsiteX90" fmla="*/ 293583 w 707172"/>
                <a:gd name="connsiteY90" fmla="*/ 459365 h 686611"/>
                <a:gd name="connsiteX91" fmla="*/ 273131 w 707172"/>
                <a:gd name="connsiteY91" fmla="*/ 459365 h 686611"/>
                <a:gd name="connsiteX92" fmla="*/ 261769 w 707172"/>
                <a:gd name="connsiteY92" fmla="*/ 482089 h 686611"/>
                <a:gd name="connsiteX93" fmla="*/ 257224 w 707172"/>
                <a:gd name="connsiteY93" fmla="*/ 493452 h 686611"/>
                <a:gd name="connsiteX94" fmla="*/ 239044 w 707172"/>
                <a:gd name="connsiteY94" fmla="*/ 486634 h 686611"/>
                <a:gd name="connsiteX95" fmla="*/ 223137 w 707172"/>
                <a:gd name="connsiteY95" fmla="*/ 493452 h 686611"/>
                <a:gd name="connsiteX96" fmla="*/ 202685 w 707172"/>
                <a:gd name="connsiteY96" fmla="*/ 493452 h 686611"/>
                <a:gd name="connsiteX97" fmla="*/ 196434 w 707172"/>
                <a:gd name="connsiteY97" fmla="*/ 486308 h 686611"/>
                <a:gd name="connsiteX98" fmla="*/ 193160 w 707172"/>
                <a:gd name="connsiteY98" fmla="*/ 486308 h 686611"/>
                <a:gd name="connsiteX99" fmla="*/ 177253 w 707172"/>
                <a:gd name="connsiteY99" fmla="*/ 468128 h 686611"/>
                <a:gd name="connsiteX100" fmla="*/ 170435 w 707172"/>
                <a:gd name="connsiteY100" fmla="*/ 459038 h 686611"/>
                <a:gd name="connsiteX101" fmla="*/ 161345 w 707172"/>
                <a:gd name="connsiteY101" fmla="*/ 431769 h 686611"/>
                <a:gd name="connsiteX102" fmla="*/ 153426 w 707172"/>
                <a:gd name="connsiteY102" fmla="*/ 415929 h 686611"/>
                <a:gd name="connsiteX103" fmla="*/ 52702 w 707172"/>
                <a:gd name="connsiteY103" fmla="*/ 411643 h 686611"/>
                <a:gd name="connsiteX104" fmla="*/ 36795 w 707172"/>
                <a:gd name="connsiteY104" fmla="*/ 416188 h 686611"/>
                <a:gd name="connsiteX105" fmla="*/ 29977 w 707172"/>
                <a:gd name="connsiteY105" fmla="*/ 416188 h 686611"/>
                <a:gd name="connsiteX106" fmla="*/ 14070 w 707172"/>
                <a:gd name="connsiteY106" fmla="*/ 423005 h 686611"/>
                <a:gd name="connsiteX107" fmla="*/ 10237 w 707172"/>
                <a:gd name="connsiteY107" fmla="*/ 413422 h 686611"/>
                <a:gd name="connsiteX108" fmla="*/ 4545 w 707172"/>
                <a:gd name="connsiteY108" fmla="*/ 415861 h 686611"/>
                <a:gd name="connsiteX109" fmla="*/ 0 w 707172"/>
                <a:gd name="connsiteY109" fmla="*/ 404499 h 686611"/>
                <a:gd name="connsiteX110" fmla="*/ 4545 w 707172"/>
                <a:gd name="connsiteY110" fmla="*/ 399954 h 686611"/>
                <a:gd name="connsiteX111" fmla="*/ 9090 w 707172"/>
                <a:gd name="connsiteY111" fmla="*/ 384047 h 686611"/>
                <a:gd name="connsiteX112" fmla="*/ 15908 w 707172"/>
                <a:gd name="connsiteY112" fmla="*/ 372684 h 686611"/>
                <a:gd name="connsiteX113" fmla="*/ 27270 w 707172"/>
                <a:gd name="connsiteY113" fmla="*/ 365867 h 686611"/>
                <a:gd name="connsiteX114" fmla="*/ 36360 w 707172"/>
                <a:gd name="connsiteY114" fmla="*/ 372684 h 686611"/>
                <a:gd name="connsiteX115" fmla="*/ 47722 w 707172"/>
                <a:gd name="connsiteY115" fmla="*/ 356777 h 686611"/>
                <a:gd name="connsiteX116" fmla="*/ 68174 w 707172"/>
                <a:gd name="connsiteY116" fmla="*/ 356777 h 686611"/>
                <a:gd name="connsiteX117" fmla="*/ 73532 w 707172"/>
                <a:gd name="connsiteY117" fmla="*/ 363921 h 686611"/>
                <a:gd name="connsiteX118" fmla="*/ 77699 w 707172"/>
                <a:gd name="connsiteY118" fmla="*/ 363921 h 686611"/>
                <a:gd name="connsiteX119" fmla="*/ 82568 w 707172"/>
                <a:gd name="connsiteY119" fmla="*/ 370413 h 686611"/>
                <a:gd name="connsiteX120" fmla="*/ 86354 w 707172"/>
                <a:gd name="connsiteY120" fmla="*/ 372684 h 686611"/>
                <a:gd name="connsiteX121" fmla="*/ 106806 w 707172"/>
                <a:gd name="connsiteY121" fmla="*/ 349960 h 686611"/>
                <a:gd name="connsiteX122" fmla="*/ 129531 w 707172"/>
                <a:gd name="connsiteY122" fmla="*/ 334053 h 686611"/>
                <a:gd name="connsiteX123" fmla="*/ 138621 w 707172"/>
                <a:gd name="connsiteY123" fmla="*/ 324963 h 686611"/>
                <a:gd name="connsiteX124" fmla="*/ 138621 w 707172"/>
                <a:gd name="connsiteY124" fmla="*/ 290876 h 686611"/>
                <a:gd name="connsiteX125" fmla="*/ 149983 w 707172"/>
                <a:gd name="connsiteY125" fmla="*/ 254516 h 686611"/>
                <a:gd name="connsiteX126" fmla="*/ 170435 w 707172"/>
                <a:gd name="connsiteY126" fmla="*/ 238609 h 686611"/>
                <a:gd name="connsiteX127" fmla="*/ 193160 w 707172"/>
                <a:gd name="connsiteY127" fmla="*/ 222702 h 686611"/>
                <a:gd name="connsiteX128" fmla="*/ 197705 w 707172"/>
                <a:gd name="connsiteY128" fmla="*/ 204522 h 686611"/>
                <a:gd name="connsiteX129" fmla="*/ 197705 w 707172"/>
                <a:gd name="connsiteY129" fmla="*/ 195432 h 686611"/>
                <a:gd name="connsiteX130" fmla="*/ 209067 w 707172"/>
                <a:gd name="connsiteY130" fmla="*/ 184070 h 686611"/>
                <a:gd name="connsiteX131" fmla="*/ 204522 w 707172"/>
                <a:gd name="connsiteY131" fmla="*/ 161345 h 686611"/>
                <a:gd name="connsiteX132" fmla="*/ 209067 w 707172"/>
                <a:gd name="connsiteY132" fmla="*/ 129531 h 686611"/>
                <a:gd name="connsiteX133" fmla="*/ 213612 w 707172"/>
                <a:gd name="connsiteY133" fmla="*/ 102261 h 686611"/>
                <a:gd name="connsiteX134" fmla="*/ 224974 w 707172"/>
                <a:gd name="connsiteY134" fmla="*/ 86354 h 686611"/>
                <a:gd name="connsiteX135" fmla="*/ 229519 w 707172"/>
                <a:gd name="connsiteY135" fmla="*/ 65902 h 686611"/>
                <a:gd name="connsiteX136" fmla="*/ 229519 w 707172"/>
                <a:gd name="connsiteY136" fmla="*/ 38632 h 686611"/>
                <a:gd name="connsiteX137" fmla="*/ 247699 w 707172"/>
                <a:gd name="connsiteY137" fmla="*/ 18180 h 686611"/>
                <a:gd name="connsiteX138" fmla="*/ 268151 w 707172"/>
                <a:gd name="connsiteY138" fmla="*/ 6817 h 686611"/>
                <a:gd name="connsiteX139" fmla="*/ 295421 w 707172"/>
                <a:gd name="connsiteY139" fmla="*/ 22725 h 686611"/>
                <a:gd name="connsiteX140" fmla="*/ 322690 w 707172"/>
                <a:gd name="connsiteY140" fmla="*/ 34087 h 686611"/>
                <a:gd name="connsiteX141" fmla="*/ 347688 w 707172"/>
                <a:gd name="connsiteY141" fmla="*/ 38632 h 686611"/>
                <a:gd name="connsiteX142" fmla="*/ 374957 w 707172"/>
                <a:gd name="connsiteY142" fmla="*/ 43177 h 686611"/>
                <a:gd name="connsiteX143" fmla="*/ 386319 w 707172"/>
                <a:gd name="connsiteY143" fmla="*/ 22725 h 686611"/>
                <a:gd name="connsiteX144" fmla="*/ 390864 w 707172"/>
                <a:gd name="connsiteY144" fmla="*/ 18180 h 686611"/>
                <a:gd name="connsiteX145" fmla="*/ 409044 w 707172"/>
                <a:gd name="connsiteY145" fmla="*/ 22725 h 686611"/>
                <a:gd name="connsiteX146" fmla="*/ 445404 w 707172"/>
                <a:gd name="connsiteY146" fmla="*/ 6817 h 686611"/>
                <a:gd name="connsiteX147" fmla="*/ 461311 w 707172"/>
                <a:gd name="connsiteY147" fmla="*/ 11363 h 686611"/>
                <a:gd name="connsiteX148" fmla="*/ 472673 w 707172"/>
                <a:gd name="connsiteY148" fmla="*/ 11363 h 686611"/>
                <a:gd name="connsiteX149" fmla="*/ 477218 w 707172"/>
                <a:gd name="connsiteY149" fmla="*/ 6817 h 68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707172" h="686611">
                  <a:moveTo>
                    <a:pt x="493125" y="0"/>
                  </a:moveTo>
                  <a:lnTo>
                    <a:pt x="520395" y="6817"/>
                  </a:lnTo>
                  <a:lnTo>
                    <a:pt x="543120" y="6817"/>
                  </a:lnTo>
                  <a:lnTo>
                    <a:pt x="559027" y="0"/>
                  </a:lnTo>
                  <a:lnTo>
                    <a:pt x="564385" y="8930"/>
                  </a:lnTo>
                  <a:lnTo>
                    <a:pt x="568552" y="7144"/>
                  </a:lnTo>
                  <a:lnTo>
                    <a:pt x="585802" y="35894"/>
                  </a:lnTo>
                  <a:lnTo>
                    <a:pt x="595386" y="38632"/>
                  </a:lnTo>
                  <a:lnTo>
                    <a:pt x="606749" y="27270"/>
                  </a:lnTo>
                  <a:lnTo>
                    <a:pt x="622656" y="34087"/>
                  </a:lnTo>
                  <a:lnTo>
                    <a:pt x="645381" y="22725"/>
                  </a:lnTo>
                  <a:lnTo>
                    <a:pt x="650672" y="31985"/>
                  </a:lnTo>
                  <a:lnTo>
                    <a:pt x="654906" y="29869"/>
                  </a:lnTo>
                  <a:lnTo>
                    <a:pt x="663995" y="45776"/>
                  </a:lnTo>
                  <a:lnTo>
                    <a:pt x="698082" y="73046"/>
                  </a:lnTo>
                  <a:lnTo>
                    <a:pt x="691797" y="106571"/>
                  </a:lnTo>
                  <a:lnTo>
                    <a:pt x="697647" y="109079"/>
                  </a:lnTo>
                  <a:lnTo>
                    <a:pt x="696242" y="111538"/>
                  </a:lnTo>
                  <a:lnTo>
                    <a:pt x="707172" y="116223"/>
                  </a:lnTo>
                  <a:lnTo>
                    <a:pt x="698082" y="132130"/>
                  </a:lnTo>
                  <a:lnTo>
                    <a:pt x="679903" y="143492"/>
                  </a:lnTo>
                  <a:lnTo>
                    <a:pt x="670813" y="159399"/>
                  </a:lnTo>
                  <a:lnTo>
                    <a:pt x="659450" y="179852"/>
                  </a:lnTo>
                  <a:lnTo>
                    <a:pt x="659450" y="207121"/>
                  </a:lnTo>
                  <a:lnTo>
                    <a:pt x="648088" y="218483"/>
                  </a:lnTo>
                  <a:lnTo>
                    <a:pt x="648088" y="245753"/>
                  </a:lnTo>
                  <a:lnTo>
                    <a:pt x="636726" y="254843"/>
                  </a:lnTo>
                  <a:lnTo>
                    <a:pt x="636726" y="282112"/>
                  </a:lnTo>
                  <a:lnTo>
                    <a:pt x="632181" y="282112"/>
                  </a:lnTo>
                  <a:lnTo>
                    <a:pt x="627636" y="304837"/>
                  </a:lnTo>
                  <a:lnTo>
                    <a:pt x="636726" y="320744"/>
                  </a:lnTo>
                  <a:lnTo>
                    <a:pt x="636726" y="363921"/>
                  </a:lnTo>
                  <a:lnTo>
                    <a:pt x="643543" y="395736"/>
                  </a:lnTo>
                  <a:lnTo>
                    <a:pt x="643543" y="416188"/>
                  </a:lnTo>
                  <a:lnTo>
                    <a:pt x="648088" y="438913"/>
                  </a:lnTo>
                  <a:lnTo>
                    <a:pt x="670813" y="459365"/>
                  </a:lnTo>
                  <a:lnTo>
                    <a:pt x="691265" y="502542"/>
                  </a:lnTo>
                  <a:lnTo>
                    <a:pt x="675358" y="502542"/>
                  </a:lnTo>
                  <a:lnTo>
                    <a:pt x="627636" y="509359"/>
                  </a:lnTo>
                  <a:lnTo>
                    <a:pt x="616274" y="513904"/>
                  </a:lnTo>
                  <a:lnTo>
                    <a:pt x="604911" y="534356"/>
                  </a:lnTo>
                  <a:lnTo>
                    <a:pt x="616274" y="552536"/>
                  </a:lnTo>
                  <a:lnTo>
                    <a:pt x="611729" y="593440"/>
                  </a:lnTo>
                  <a:lnTo>
                    <a:pt x="605461" y="628958"/>
                  </a:lnTo>
                  <a:lnTo>
                    <a:pt x="606749" y="629473"/>
                  </a:lnTo>
                  <a:lnTo>
                    <a:pt x="613568" y="635535"/>
                  </a:lnTo>
                  <a:lnTo>
                    <a:pt x="616274" y="636617"/>
                  </a:lnTo>
                  <a:lnTo>
                    <a:pt x="628089" y="647120"/>
                  </a:lnTo>
                  <a:lnTo>
                    <a:pt x="638563" y="640835"/>
                  </a:lnTo>
                  <a:lnTo>
                    <a:pt x="640615" y="652463"/>
                  </a:lnTo>
                  <a:lnTo>
                    <a:pt x="648088" y="647979"/>
                  </a:lnTo>
                  <a:lnTo>
                    <a:pt x="654906" y="686611"/>
                  </a:lnTo>
                  <a:lnTo>
                    <a:pt x="620819" y="686611"/>
                  </a:lnTo>
                  <a:lnTo>
                    <a:pt x="617961" y="679467"/>
                  </a:lnTo>
                  <a:lnTo>
                    <a:pt x="611294" y="679467"/>
                  </a:lnTo>
                  <a:lnTo>
                    <a:pt x="602204" y="656743"/>
                  </a:lnTo>
                  <a:lnTo>
                    <a:pt x="592964" y="647503"/>
                  </a:lnTo>
                  <a:lnTo>
                    <a:pt x="568552" y="643434"/>
                  </a:lnTo>
                  <a:lnTo>
                    <a:pt x="564046" y="637127"/>
                  </a:lnTo>
                  <a:lnTo>
                    <a:pt x="559027" y="636290"/>
                  </a:lnTo>
                  <a:lnTo>
                    <a:pt x="553833" y="629019"/>
                  </a:lnTo>
                  <a:lnTo>
                    <a:pt x="536737" y="636617"/>
                  </a:lnTo>
                  <a:lnTo>
                    <a:pt x="509468" y="632072"/>
                  </a:lnTo>
                  <a:lnTo>
                    <a:pt x="502800" y="625404"/>
                  </a:lnTo>
                  <a:lnTo>
                    <a:pt x="499943" y="624928"/>
                  </a:lnTo>
                  <a:lnTo>
                    <a:pt x="490584" y="615569"/>
                  </a:lnTo>
                  <a:lnTo>
                    <a:pt x="470836" y="611620"/>
                  </a:lnTo>
                  <a:lnTo>
                    <a:pt x="454929" y="611620"/>
                  </a:lnTo>
                  <a:lnTo>
                    <a:pt x="452071" y="604476"/>
                  </a:lnTo>
                  <a:lnTo>
                    <a:pt x="445404" y="604476"/>
                  </a:lnTo>
                  <a:lnTo>
                    <a:pt x="443716" y="600258"/>
                  </a:lnTo>
                  <a:lnTo>
                    <a:pt x="439021" y="600258"/>
                  </a:lnTo>
                  <a:lnTo>
                    <a:pt x="423114" y="600258"/>
                  </a:lnTo>
                  <a:lnTo>
                    <a:pt x="400389" y="604802"/>
                  </a:lnTo>
                  <a:lnTo>
                    <a:pt x="384482" y="604802"/>
                  </a:lnTo>
                  <a:lnTo>
                    <a:pt x="375392" y="604802"/>
                  </a:lnTo>
                  <a:lnTo>
                    <a:pt x="375392" y="597658"/>
                  </a:lnTo>
                  <a:lnTo>
                    <a:pt x="374957" y="597658"/>
                  </a:lnTo>
                  <a:lnTo>
                    <a:pt x="365867" y="597658"/>
                  </a:lnTo>
                  <a:lnTo>
                    <a:pt x="365867" y="554482"/>
                  </a:lnTo>
                  <a:lnTo>
                    <a:pt x="354505" y="538574"/>
                  </a:lnTo>
                  <a:lnTo>
                    <a:pt x="347688" y="518122"/>
                  </a:lnTo>
                  <a:lnTo>
                    <a:pt x="354505" y="495398"/>
                  </a:lnTo>
                  <a:lnTo>
                    <a:pt x="347688" y="479490"/>
                  </a:lnTo>
                  <a:lnTo>
                    <a:pt x="347688" y="466182"/>
                  </a:lnTo>
                  <a:lnTo>
                    <a:pt x="316308" y="466182"/>
                  </a:lnTo>
                  <a:lnTo>
                    <a:pt x="316308" y="459038"/>
                  </a:lnTo>
                  <a:lnTo>
                    <a:pt x="306783" y="459038"/>
                  </a:lnTo>
                  <a:lnTo>
                    <a:pt x="306783" y="454820"/>
                  </a:lnTo>
                  <a:lnTo>
                    <a:pt x="298128" y="454820"/>
                  </a:lnTo>
                  <a:lnTo>
                    <a:pt x="293583" y="459365"/>
                  </a:lnTo>
                  <a:lnTo>
                    <a:pt x="273131" y="459365"/>
                  </a:lnTo>
                  <a:lnTo>
                    <a:pt x="261769" y="482089"/>
                  </a:lnTo>
                  <a:lnTo>
                    <a:pt x="257224" y="493452"/>
                  </a:lnTo>
                  <a:lnTo>
                    <a:pt x="239044" y="486634"/>
                  </a:lnTo>
                  <a:lnTo>
                    <a:pt x="223137" y="493452"/>
                  </a:lnTo>
                  <a:lnTo>
                    <a:pt x="202685" y="493452"/>
                  </a:lnTo>
                  <a:lnTo>
                    <a:pt x="196434" y="486308"/>
                  </a:lnTo>
                  <a:lnTo>
                    <a:pt x="193160" y="486308"/>
                  </a:lnTo>
                  <a:lnTo>
                    <a:pt x="177253" y="468128"/>
                  </a:lnTo>
                  <a:lnTo>
                    <a:pt x="170435" y="459038"/>
                  </a:lnTo>
                  <a:lnTo>
                    <a:pt x="161345" y="431769"/>
                  </a:lnTo>
                  <a:lnTo>
                    <a:pt x="153426" y="415929"/>
                  </a:lnTo>
                  <a:lnTo>
                    <a:pt x="52702" y="411643"/>
                  </a:lnTo>
                  <a:lnTo>
                    <a:pt x="36795" y="416188"/>
                  </a:lnTo>
                  <a:lnTo>
                    <a:pt x="29977" y="416188"/>
                  </a:lnTo>
                  <a:lnTo>
                    <a:pt x="14070" y="423005"/>
                  </a:lnTo>
                  <a:lnTo>
                    <a:pt x="10237" y="413422"/>
                  </a:lnTo>
                  <a:lnTo>
                    <a:pt x="4545" y="415861"/>
                  </a:lnTo>
                  <a:lnTo>
                    <a:pt x="0" y="404499"/>
                  </a:lnTo>
                  <a:lnTo>
                    <a:pt x="4545" y="399954"/>
                  </a:lnTo>
                  <a:lnTo>
                    <a:pt x="9090" y="384047"/>
                  </a:lnTo>
                  <a:lnTo>
                    <a:pt x="15908" y="372684"/>
                  </a:lnTo>
                  <a:lnTo>
                    <a:pt x="27270" y="365867"/>
                  </a:lnTo>
                  <a:lnTo>
                    <a:pt x="36360" y="372684"/>
                  </a:lnTo>
                  <a:lnTo>
                    <a:pt x="47722" y="356777"/>
                  </a:lnTo>
                  <a:lnTo>
                    <a:pt x="68174" y="356777"/>
                  </a:lnTo>
                  <a:lnTo>
                    <a:pt x="73532" y="363921"/>
                  </a:lnTo>
                  <a:lnTo>
                    <a:pt x="77699" y="363921"/>
                  </a:lnTo>
                  <a:lnTo>
                    <a:pt x="82568" y="370413"/>
                  </a:lnTo>
                  <a:lnTo>
                    <a:pt x="86354" y="372684"/>
                  </a:lnTo>
                  <a:lnTo>
                    <a:pt x="106806" y="349960"/>
                  </a:lnTo>
                  <a:lnTo>
                    <a:pt x="129531" y="334053"/>
                  </a:lnTo>
                  <a:lnTo>
                    <a:pt x="138621" y="324963"/>
                  </a:lnTo>
                  <a:lnTo>
                    <a:pt x="138621" y="290876"/>
                  </a:lnTo>
                  <a:lnTo>
                    <a:pt x="149983" y="254516"/>
                  </a:lnTo>
                  <a:lnTo>
                    <a:pt x="170435" y="238609"/>
                  </a:lnTo>
                  <a:lnTo>
                    <a:pt x="193160" y="222702"/>
                  </a:lnTo>
                  <a:lnTo>
                    <a:pt x="197705" y="204522"/>
                  </a:lnTo>
                  <a:lnTo>
                    <a:pt x="197705" y="195432"/>
                  </a:lnTo>
                  <a:lnTo>
                    <a:pt x="209067" y="184070"/>
                  </a:lnTo>
                  <a:lnTo>
                    <a:pt x="204522" y="161345"/>
                  </a:lnTo>
                  <a:lnTo>
                    <a:pt x="209067" y="129531"/>
                  </a:lnTo>
                  <a:lnTo>
                    <a:pt x="213612" y="102261"/>
                  </a:lnTo>
                  <a:lnTo>
                    <a:pt x="224974" y="86354"/>
                  </a:lnTo>
                  <a:lnTo>
                    <a:pt x="229519" y="65902"/>
                  </a:lnTo>
                  <a:lnTo>
                    <a:pt x="229519" y="38632"/>
                  </a:lnTo>
                  <a:lnTo>
                    <a:pt x="247699" y="18180"/>
                  </a:lnTo>
                  <a:lnTo>
                    <a:pt x="268151" y="6817"/>
                  </a:lnTo>
                  <a:lnTo>
                    <a:pt x="295421" y="22725"/>
                  </a:lnTo>
                  <a:lnTo>
                    <a:pt x="322690" y="34087"/>
                  </a:lnTo>
                  <a:lnTo>
                    <a:pt x="347688" y="38632"/>
                  </a:lnTo>
                  <a:lnTo>
                    <a:pt x="374957" y="43177"/>
                  </a:lnTo>
                  <a:lnTo>
                    <a:pt x="386319" y="22725"/>
                  </a:lnTo>
                  <a:lnTo>
                    <a:pt x="390864" y="18180"/>
                  </a:lnTo>
                  <a:lnTo>
                    <a:pt x="409044" y="22725"/>
                  </a:lnTo>
                  <a:lnTo>
                    <a:pt x="445404" y="6817"/>
                  </a:lnTo>
                  <a:lnTo>
                    <a:pt x="461311" y="11363"/>
                  </a:lnTo>
                  <a:lnTo>
                    <a:pt x="472673" y="11363"/>
                  </a:lnTo>
                  <a:lnTo>
                    <a:pt x="477218"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3" name="Freeform 8">
              <a:extLst>
                <a:ext uri="{FF2B5EF4-FFF2-40B4-BE49-F238E27FC236}">
                  <a16:creationId xmlns:a16="http://schemas.microsoft.com/office/drawing/2014/main" id="{81D7E35C-7381-4B16-8DBF-AD4C1B8FEFDD}"/>
                </a:ext>
              </a:extLst>
            </p:cNvPr>
            <p:cNvSpPr>
              <a:spLocks noEditPoints="1"/>
            </p:cNvSpPr>
            <p:nvPr/>
          </p:nvSpPr>
          <p:spPr bwMode="auto">
            <a:xfrm>
              <a:off x="4716795" y="4038646"/>
              <a:ext cx="347687" cy="380070"/>
            </a:xfrm>
            <a:custGeom>
              <a:avLst/>
              <a:gdLst>
                <a:gd name="T0" fmla="*/ 76 w 204"/>
                <a:gd name="T1" fmla="*/ 24 h 223"/>
                <a:gd name="T2" fmla="*/ 85 w 204"/>
                <a:gd name="T3" fmla="*/ 45 h 223"/>
                <a:gd name="T4" fmla="*/ 95 w 204"/>
                <a:gd name="T5" fmla="*/ 60 h 223"/>
                <a:gd name="T6" fmla="*/ 111 w 204"/>
                <a:gd name="T7" fmla="*/ 55 h 223"/>
                <a:gd name="T8" fmla="*/ 123 w 204"/>
                <a:gd name="T9" fmla="*/ 55 h 223"/>
                <a:gd name="T10" fmla="*/ 137 w 204"/>
                <a:gd name="T11" fmla="*/ 45 h 223"/>
                <a:gd name="T12" fmla="*/ 147 w 204"/>
                <a:gd name="T13" fmla="*/ 41 h 223"/>
                <a:gd name="T14" fmla="*/ 163 w 204"/>
                <a:gd name="T15" fmla="*/ 48 h 223"/>
                <a:gd name="T16" fmla="*/ 168 w 204"/>
                <a:gd name="T17" fmla="*/ 64 h 223"/>
                <a:gd name="T18" fmla="*/ 166 w 204"/>
                <a:gd name="T19" fmla="*/ 83 h 223"/>
                <a:gd name="T20" fmla="*/ 171 w 204"/>
                <a:gd name="T21" fmla="*/ 109 h 223"/>
                <a:gd name="T22" fmla="*/ 182 w 204"/>
                <a:gd name="T23" fmla="*/ 107 h 223"/>
                <a:gd name="T24" fmla="*/ 199 w 204"/>
                <a:gd name="T25" fmla="*/ 107 h 223"/>
                <a:gd name="T26" fmla="*/ 199 w 204"/>
                <a:gd name="T27" fmla="*/ 119 h 223"/>
                <a:gd name="T28" fmla="*/ 201 w 204"/>
                <a:gd name="T29" fmla="*/ 133 h 223"/>
                <a:gd name="T30" fmla="*/ 168 w 204"/>
                <a:gd name="T31" fmla="*/ 140 h 223"/>
                <a:gd name="T32" fmla="*/ 178 w 204"/>
                <a:gd name="T33" fmla="*/ 206 h 223"/>
                <a:gd name="T34" fmla="*/ 159 w 204"/>
                <a:gd name="T35" fmla="*/ 223 h 223"/>
                <a:gd name="T36" fmla="*/ 107 w 204"/>
                <a:gd name="T37" fmla="*/ 211 h 223"/>
                <a:gd name="T38" fmla="*/ 38 w 204"/>
                <a:gd name="T39" fmla="*/ 213 h 223"/>
                <a:gd name="T40" fmla="*/ 19 w 204"/>
                <a:gd name="T41" fmla="*/ 206 h 223"/>
                <a:gd name="T42" fmla="*/ 3 w 204"/>
                <a:gd name="T43" fmla="*/ 211 h 223"/>
                <a:gd name="T44" fmla="*/ 3 w 204"/>
                <a:gd name="T45" fmla="*/ 187 h 223"/>
                <a:gd name="T46" fmla="*/ 10 w 204"/>
                <a:gd name="T47" fmla="*/ 164 h 223"/>
                <a:gd name="T48" fmla="*/ 19 w 204"/>
                <a:gd name="T49" fmla="*/ 142 h 223"/>
                <a:gd name="T50" fmla="*/ 33 w 204"/>
                <a:gd name="T51" fmla="*/ 123 h 223"/>
                <a:gd name="T52" fmla="*/ 33 w 204"/>
                <a:gd name="T53" fmla="*/ 102 h 223"/>
                <a:gd name="T54" fmla="*/ 24 w 204"/>
                <a:gd name="T55" fmla="*/ 88 h 223"/>
                <a:gd name="T56" fmla="*/ 22 w 204"/>
                <a:gd name="T57" fmla="*/ 74 h 223"/>
                <a:gd name="T58" fmla="*/ 22 w 204"/>
                <a:gd name="T59" fmla="*/ 52 h 223"/>
                <a:gd name="T60" fmla="*/ 10 w 204"/>
                <a:gd name="T61" fmla="*/ 31 h 223"/>
                <a:gd name="T62" fmla="*/ 19 w 204"/>
                <a:gd name="T63" fmla="*/ 26 h 223"/>
                <a:gd name="T64" fmla="*/ 29 w 204"/>
                <a:gd name="T65" fmla="*/ 24 h 223"/>
                <a:gd name="T66" fmla="*/ 12 w 204"/>
                <a:gd name="T67" fmla="*/ 22 h 223"/>
                <a:gd name="T68" fmla="*/ 10 w 204"/>
                <a:gd name="T69" fmla="*/ 22 h 223"/>
                <a:gd name="T70" fmla="*/ 12 w 204"/>
                <a:gd name="T71" fmla="*/ 5 h 223"/>
                <a:gd name="T72" fmla="*/ 24 w 204"/>
                <a:gd name="T73" fmla="*/ 7 h 223"/>
                <a:gd name="T74" fmla="*/ 14 w 204"/>
                <a:gd name="T75" fmla="*/ 1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4" h="223">
                  <a:moveTo>
                    <a:pt x="76" y="24"/>
                  </a:moveTo>
                  <a:lnTo>
                    <a:pt x="76" y="24"/>
                  </a:lnTo>
                  <a:lnTo>
                    <a:pt x="81" y="36"/>
                  </a:lnTo>
                  <a:lnTo>
                    <a:pt x="85" y="45"/>
                  </a:lnTo>
                  <a:lnTo>
                    <a:pt x="90" y="52"/>
                  </a:lnTo>
                  <a:lnTo>
                    <a:pt x="95" y="60"/>
                  </a:lnTo>
                  <a:lnTo>
                    <a:pt x="107" y="57"/>
                  </a:lnTo>
                  <a:lnTo>
                    <a:pt x="111" y="55"/>
                  </a:lnTo>
                  <a:lnTo>
                    <a:pt x="121" y="57"/>
                  </a:lnTo>
                  <a:lnTo>
                    <a:pt x="123" y="55"/>
                  </a:lnTo>
                  <a:lnTo>
                    <a:pt x="126" y="45"/>
                  </a:lnTo>
                  <a:lnTo>
                    <a:pt x="137" y="45"/>
                  </a:lnTo>
                  <a:lnTo>
                    <a:pt x="137" y="41"/>
                  </a:lnTo>
                  <a:lnTo>
                    <a:pt x="147" y="41"/>
                  </a:lnTo>
                  <a:lnTo>
                    <a:pt x="145" y="48"/>
                  </a:lnTo>
                  <a:lnTo>
                    <a:pt x="163" y="48"/>
                  </a:lnTo>
                  <a:lnTo>
                    <a:pt x="163" y="57"/>
                  </a:lnTo>
                  <a:lnTo>
                    <a:pt x="168" y="64"/>
                  </a:lnTo>
                  <a:lnTo>
                    <a:pt x="166" y="74"/>
                  </a:lnTo>
                  <a:lnTo>
                    <a:pt x="166" y="83"/>
                  </a:lnTo>
                  <a:lnTo>
                    <a:pt x="173" y="90"/>
                  </a:lnTo>
                  <a:lnTo>
                    <a:pt x="171" y="109"/>
                  </a:lnTo>
                  <a:lnTo>
                    <a:pt x="175" y="107"/>
                  </a:lnTo>
                  <a:lnTo>
                    <a:pt x="182" y="107"/>
                  </a:lnTo>
                  <a:lnTo>
                    <a:pt x="192" y="104"/>
                  </a:lnTo>
                  <a:lnTo>
                    <a:pt x="199" y="107"/>
                  </a:lnTo>
                  <a:lnTo>
                    <a:pt x="201" y="112"/>
                  </a:lnTo>
                  <a:lnTo>
                    <a:pt x="199" y="119"/>
                  </a:lnTo>
                  <a:lnTo>
                    <a:pt x="204" y="128"/>
                  </a:lnTo>
                  <a:lnTo>
                    <a:pt x="201" y="133"/>
                  </a:lnTo>
                  <a:lnTo>
                    <a:pt x="201" y="140"/>
                  </a:lnTo>
                  <a:lnTo>
                    <a:pt x="168" y="140"/>
                  </a:lnTo>
                  <a:lnTo>
                    <a:pt x="166" y="192"/>
                  </a:lnTo>
                  <a:lnTo>
                    <a:pt x="178" y="206"/>
                  </a:lnTo>
                  <a:lnTo>
                    <a:pt x="190" y="216"/>
                  </a:lnTo>
                  <a:lnTo>
                    <a:pt x="159" y="223"/>
                  </a:lnTo>
                  <a:lnTo>
                    <a:pt x="119" y="220"/>
                  </a:lnTo>
                  <a:lnTo>
                    <a:pt x="107" y="211"/>
                  </a:lnTo>
                  <a:lnTo>
                    <a:pt x="43" y="213"/>
                  </a:lnTo>
                  <a:lnTo>
                    <a:pt x="38" y="213"/>
                  </a:lnTo>
                  <a:lnTo>
                    <a:pt x="29" y="206"/>
                  </a:lnTo>
                  <a:lnTo>
                    <a:pt x="19" y="206"/>
                  </a:lnTo>
                  <a:lnTo>
                    <a:pt x="10" y="209"/>
                  </a:lnTo>
                  <a:lnTo>
                    <a:pt x="3" y="211"/>
                  </a:lnTo>
                  <a:lnTo>
                    <a:pt x="0" y="202"/>
                  </a:lnTo>
                  <a:lnTo>
                    <a:pt x="3" y="187"/>
                  </a:lnTo>
                  <a:lnTo>
                    <a:pt x="7" y="171"/>
                  </a:lnTo>
                  <a:lnTo>
                    <a:pt x="10" y="164"/>
                  </a:lnTo>
                  <a:lnTo>
                    <a:pt x="14" y="149"/>
                  </a:lnTo>
                  <a:lnTo>
                    <a:pt x="19" y="142"/>
                  </a:lnTo>
                  <a:lnTo>
                    <a:pt x="26" y="133"/>
                  </a:lnTo>
                  <a:lnTo>
                    <a:pt x="33" y="123"/>
                  </a:lnTo>
                  <a:lnTo>
                    <a:pt x="33" y="114"/>
                  </a:lnTo>
                  <a:lnTo>
                    <a:pt x="33" y="102"/>
                  </a:lnTo>
                  <a:lnTo>
                    <a:pt x="29" y="97"/>
                  </a:lnTo>
                  <a:lnTo>
                    <a:pt x="24" y="88"/>
                  </a:lnTo>
                  <a:lnTo>
                    <a:pt x="22" y="78"/>
                  </a:lnTo>
                  <a:lnTo>
                    <a:pt x="22" y="74"/>
                  </a:lnTo>
                  <a:lnTo>
                    <a:pt x="26" y="69"/>
                  </a:lnTo>
                  <a:lnTo>
                    <a:pt x="22" y="52"/>
                  </a:lnTo>
                  <a:lnTo>
                    <a:pt x="19" y="41"/>
                  </a:lnTo>
                  <a:lnTo>
                    <a:pt x="10" y="31"/>
                  </a:lnTo>
                  <a:lnTo>
                    <a:pt x="12" y="29"/>
                  </a:lnTo>
                  <a:lnTo>
                    <a:pt x="19" y="26"/>
                  </a:lnTo>
                  <a:lnTo>
                    <a:pt x="24" y="26"/>
                  </a:lnTo>
                  <a:lnTo>
                    <a:pt x="29" y="24"/>
                  </a:lnTo>
                  <a:lnTo>
                    <a:pt x="76" y="24"/>
                  </a:lnTo>
                  <a:close/>
                  <a:moveTo>
                    <a:pt x="12" y="22"/>
                  </a:moveTo>
                  <a:lnTo>
                    <a:pt x="12" y="22"/>
                  </a:lnTo>
                  <a:lnTo>
                    <a:pt x="10" y="22"/>
                  </a:lnTo>
                  <a:lnTo>
                    <a:pt x="5" y="10"/>
                  </a:lnTo>
                  <a:lnTo>
                    <a:pt x="12" y="5"/>
                  </a:lnTo>
                  <a:lnTo>
                    <a:pt x="17" y="0"/>
                  </a:lnTo>
                  <a:lnTo>
                    <a:pt x="24" y="7"/>
                  </a:lnTo>
                  <a:lnTo>
                    <a:pt x="17" y="10"/>
                  </a:lnTo>
                  <a:lnTo>
                    <a:pt x="14" y="15"/>
                  </a:lnTo>
                  <a:lnTo>
                    <a:pt x="12" y="2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4" name="Freeform 425">
              <a:extLst>
                <a:ext uri="{FF2B5EF4-FFF2-40B4-BE49-F238E27FC236}">
                  <a16:creationId xmlns:a16="http://schemas.microsoft.com/office/drawing/2014/main" id="{0B46365F-1E80-45B0-9D01-591973065343}"/>
                </a:ext>
              </a:extLst>
            </p:cNvPr>
            <p:cNvSpPr>
              <a:spLocks/>
            </p:cNvSpPr>
            <p:nvPr/>
          </p:nvSpPr>
          <p:spPr bwMode="auto">
            <a:xfrm>
              <a:off x="4701455" y="3817080"/>
              <a:ext cx="208094" cy="245589"/>
            </a:xfrm>
            <a:custGeom>
              <a:avLst/>
              <a:gdLst>
                <a:gd name="connsiteX0" fmla="*/ 224974 w 277458"/>
                <a:gd name="connsiteY0" fmla="*/ 0 h 327452"/>
                <a:gd name="connsiteX1" fmla="*/ 247699 w 277458"/>
                <a:gd name="connsiteY1" fmla="*/ 6818 h 327452"/>
                <a:gd name="connsiteX2" fmla="*/ 272696 w 277458"/>
                <a:gd name="connsiteY2" fmla="*/ 11363 h 327452"/>
                <a:gd name="connsiteX3" fmla="*/ 271864 w 277458"/>
                <a:gd name="connsiteY3" fmla="*/ 15108 h 327452"/>
                <a:gd name="connsiteX4" fmla="*/ 277458 w 277458"/>
                <a:gd name="connsiteY4" fmla="*/ 16125 h 327452"/>
                <a:gd name="connsiteX5" fmla="*/ 272913 w 277458"/>
                <a:gd name="connsiteY5" fmla="*/ 36577 h 327452"/>
                <a:gd name="connsiteX6" fmla="*/ 261551 w 277458"/>
                <a:gd name="connsiteY6" fmla="*/ 52484 h 327452"/>
                <a:gd name="connsiteX7" fmla="*/ 257006 w 277458"/>
                <a:gd name="connsiteY7" fmla="*/ 79754 h 327452"/>
                <a:gd name="connsiteX8" fmla="*/ 252461 w 277458"/>
                <a:gd name="connsiteY8" fmla="*/ 111568 h 327452"/>
                <a:gd name="connsiteX9" fmla="*/ 257006 w 277458"/>
                <a:gd name="connsiteY9" fmla="*/ 134293 h 327452"/>
                <a:gd name="connsiteX10" fmla="*/ 245644 w 277458"/>
                <a:gd name="connsiteY10" fmla="*/ 145655 h 327452"/>
                <a:gd name="connsiteX11" fmla="*/ 245644 w 277458"/>
                <a:gd name="connsiteY11" fmla="*/ 154745 h 327452"/>
                <a:gd name="connsiteX12" fmla="*/ 241099 w 277458"/>
                <a:gd name="connsiteY12" fmla="*/ 172925 h 327452"/>
                <a:gd name="connsiteX13" fmla="*/ 218374 w 277458"/>
                <a:gd name="connsiteY13" fmla="*/ 188832 h 327452"/>
                <a:gd name="connsiteX14" fmla="*/ 202467 w 277458"/>
                <a:gd name="connsiteY14" fmla="*/ 204739 h 327452"/>
                <a:gd name="connsiteX15" fmla="*/ 186560 w 277458"/>
                <a:gd name="connsiteY15" fmla="*/ 241099 h 327452"/>
                <a:gd name="connsiteX16" fmla="*/ 186560 w 277458"/>
                <a:gd name="connsiteY16" fmla="*/ 275186 h 327452"/>
                <a:gd name="connsiteX17" fmla="*/ 177470 w 277458"/>
                <a:gd name="connsiteY17" fmla="*/ 284275 h 327452"/>
                <a:gd name="connsiteX18" fmla="*/ 154745 w 277458"/>
                <a:gd name="connsiteY18" fmla="*/ 300183 h 327452"/>
                <a:gd name="connsiteX19" fmla="*/ 134293 w 277458"/>
                <a:gd name="connsiteY19" fmla="*/ 322907 h 327452"/>
                <a:gd name="connsiteX20" fmla="*/ 122931 w 277458"/>
                <a:gd name="connsiteY20" fmla="*/ 316090 h 327452"/>
                <a:gd name="connsiteX21" fmla="*/ 120333 w 277458"/>
                <a:gd name="connsiteY21" fmla="*/ 312626 h 327452"/>
                <a:gd name="connsiteX22" fmla="*/ 118169 w 277458"/>
                <a:gd name="connsiteY22" fmla="*/ 311328 h 327452"/>
                <a:gd name="connsiteX23" fmla="*/ 114923 w 277458"/>
                <a:gd name="connsiteY23" fmla="*/ 307000 h 327452"/>
                <a:gd name="connsiteX24" fmla="*/ 100206 w 277458"/>
                <a:gd name="connsiteY24" fmla="*/ 307000 h 327452"/>
                <a:gd name="connsiteX25" fmla="*/ 84299 w 277458"/>
                <a:gd name="connsiteY25" fmla="*/ 322907 h 327452"/>
                <a:gd name="connsiteX26" fmla="*/ 80489 w 277458"/>
                <a:gd name="connsiteY26" fmla="*/ 317193 h 327452"/>
                <a:gd name="connsiteX27" fmla="*/ 79537 w 277458"/>
                <a:gd name="connsiteY27" fmla="*/ 318145 h 327452"/>
                <a:gd name="connsiteX28" fmla="*/ 77190 w 277458"/>
                <a:gd name="connsiteY28" fmla="*/ 314625 h 327452"/>
                <a:gd name="connsiteX29" fmla="*/ 63846 w 277458"/>
                <a:gd name="connsiteY29" fmla="*/ 307000 h 327452"/>
                <a:gd name="connsiteX30" fmla="*/ 52484 w 277458"/>
                <a:gd name="connsiteY30" fmla="*/ 311545 h 327452"/>
                <a:gd name="connsiteX31" fmla="*/ 36577 w 277458"/>
                <a:gd name="connsiteY31" fmla="*/ 327452 h 327452"/>
                <a:gd name="connsiteX32" fmla="*/ 32132 w 277458"/>
                <a:gd name="connsiteY32" fmla="*/ 322373 h 327452"/>
                <a:gd name="connsiteX33" fmla="*/ 31815 w 277458"/>
                <a:gd name="connsiteY33" fmla="*/ 322690 h 327452"/>
                <a:gd name="connsiteX34" fmla="*/ 0 w 277458"/>
                <a:gd name="connsiteY34" fmla="*/ 286331 h 327452"/>
                <a:gd name="connsiteX35" fmla="*/ 31815 w 277458"/>
                <a:gd name="connsiteY35" fmla="*/ 263606 h 327452"/>
                <a:gd name="connsiteX36" fmla="*/ 15908 w 277458"/>
                <a:gd name="connsiteY36" fmla="*/ 236337 h 327452"/>
                <a:gd name="connsiteX37" fmla="*/ 31815 w 277458"/>
                <a:gd name="connsiteY37" fmla="*/ 231792 h 327452"/>
                <a:gd name="connsiteX38" fmla="*/ 52267 w 277458"/>
                <a:gd name="connsiteY38" fmla="*/ 227247 h 327452"/>
                <a:gd name="connsiteX39" fmla="*/ 52267 w 277458"/>
                <a:gd name="connsiteY39" fmla="*/ 209067 h 327452"/>
                <a:gd name="connsiteX40" fmla="*/ 74992 w 277458"/>
                <a:gd name="connsiteY40" fmla="*/ 227247 h 327452"/>
                <a:gd name="connsiteX41" fmla="*/ 106806 w 277458"/>
                <a:gd name="connsiteY41" fmla="*/ 227247 h 327452"/>
                <a:gd name="connsiteX42" fmla="*/ 118169 w 277458"/>
                <a:gd name="connsiteY42" fmla="*/ 209067 h 327452"/>
                <a:gd name="connsiteX43" fmla="*/ 122713 w 277458"/>
                <a:gd name="connsiteY43" fmla="*/ 188615 h 327452"/>
                <a:gd name="connsiteX44" fmla="*/ 118169 w 277458"/>
                <a:gd name="connsiteY44" fmla="*/ 156800 h 327452"/>
                <a:gd name="connsiteX45" fmla="*/ 102261 w 277458"/>
                <a:gd name="connsiteY45" fmla="*/ 134076 h 327452"/>
                <a:gd name="connsiteX46" fmla="*/ 117251 w 277458"/>
                <a:gd name="connsiteY46" fmla="*/ 93389 h 327452"/>
                <a:gd name="connsiteX47" fmla="*/ 111568 w 277458"/>
                <a:gd name="connsiteY47" fmla="*/ 91116 h 327452"/>
                <a:gd name="connsiteX48" fmla="*/ 84299 w 277458"/>
                <a:gd name="connsiteY48" fmla="*/ 95661 h 327452"/>
                <a:gd name="connsiteX49" fmla="*/ 83108 w 277458"/>
                <a:gd name="connsiteY49" fmla="*/ 90303 h 327452"/>
                <a:gd name="connsiteX50" fmla="*/ 79537 w 277458"/>
                <a:gd name="connsiteY50" fmla="*/ 90899 h 327452"/>
                <a:gd name="connsiteX51" fmla="*/ 74992 w 277458"/>
                <a:gd name="connsiteY51" fmla="*/ 70447 h 327452"/>
                <a:gd name="connsiteX52" fmla="*/ 74992 w 277458"/>
                <a:gd name="connsiteY52" fmla="*/ 54539 h 327452"/>
                <a:gd name="connsiteX53" fmla="*/ 122713 w 277458"/>
                <a:gd name="connsiteY53" fmla="*/ 54539 h 327452"/>
                <a:gd name="connsiteX54" fmla="*/ 149983 w 277458"/>
                <a:gd name="connsiteY54" fmla="*/ 65902 h 327452"/>
                <a:gd name="connsiteX55" fmla="*/ 177253 w 277458"/>
                <a:gd name="connsiteY55" fmla="*/ 74992 h 327452"/>
                <a:gd name="connsiteX56" fmla="*/ 181798 w 277458"/>
                <a:gd name="connsiteY56" fmla="*/ 54539 h 327452"/>
                <a:gd name="connsiteX57" fmla="*/ 204522 w 277458"/>
                <a:gd name="connsiteY57" fmla="*/ 22725 h 3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7458" h="327452">
                  <a:moveTo>
                    <a:pt x="224974" y="0"/>
                  </a:moveTo>
                  <a:lnTo>
                    <a:pt x="247699" y="6818"/>
                  </a:lnTo>
                  <a:lnTo>
                    <a:pt x="272696" y="11363"/>
                  </a:lnTo>
                  <a:lnTo>
                    <a:pt x="271864" y="15108"/>
                  </a:lnTo>
                  <a:lnTo>
                    <a:pt x="277458" y="16125"/>
                  </a:lnTo>
                  <a:lnTo>
                    <a:pt x="272913" y="36577"/>
                  </a:lnTo>
                  <a:lnTo>
                    <a:pt x="261551" y="52484"/>
                  </a:lnTo>
                  <a:lnTo>
                    <a:pt x="257006" y="79754"/>
                  </a:lnTo>
                  <a:lnTo>
                    <a:pt x="252461" y="111568"/>
                  </a:lnTo>
                  <a:lnTo>
                    <a:pt x="257006" y="134293"/>
                  </a:lnTo>
                  <a:lnTo>
                    <a:pt x="245644" y="145655"/>
                  </a:lnTo>
                  <a:lnTo>
                    <a:pt x="245644" y="154745"/>
                  </a:lnTo>
                  <a:lnTo>
                    <a:pt x="241099" y="172925"/>
                  </a:lnTo>
                  <a:lnTo>
                    <a:pt x="218374" y="188832"/>
                  </a:lnTo>
                  <a:lnTo>
                    <a:pt x="202467" y="204739"/>
                  </a:lnTo>
                  <a:lnTo>
                    <a:pt x="186560" y="241099"/>
                  </a:lnTo>
                  <a:lnTo>
                    <a:pt x="186560" y="275186"/>
                  </a:lnTo>
                  <a:lnTo>
                    <a:pt x="177470" y="284275"/>
                  </a:lnTo>
                  <a:lnTo>
                    <a:pt x="154745" y="300183"/>
                  </a:lnTo>
                  <a:lnTo>
                    <a:pt x="134293" y="322907"/>
                  </a:lnTo>
                  <a:lnTo>
                    <a:pt x="122931" y="316090"/>
                  </a:lnTo>
                  <a:lnTo>
                    <a:pt x="120333" y="312626"/>
                  </a:lnTo>
                  <a:lnTo>
                    <a:pt x="118169" y="311328"/>
                  </a:lnTo>
                  <a:lnTo>
                    <a:pt x="114923" y="307000"/>
                  </a:lnTo>
                  <a:lnTo>
                    <a:pt x="100206" y="307000"/>
                  </a:lnTo>
                  <a:lnTo>
                    <a:pt x="84299" y="322907"/>
                  </a:lnTo>
                  <a:lnTo>
                    <a:pt x="80489" y="317193"/>
                  </a:lnTo>
                  <a:lnTo>
                    <a:pt x="79537" y="318145"/>
                  </a:lnTo>
                  <a:lnTo>
                    <a:pt x="77190" y="314625"/>
                  </a:lnTo>
                  <a:lnTo>
                    <a:pt x="63846" y="307000"/>
                  </a:lnTo>
                  <a:lnTo>
                    <a:pt x="52484" y="311545"/>
                  </a:lnTo>
                  <a:lnTo>
                    <a:pt x="36577" y="327452"/>
                  </a:lnTo>
                  <a:lnTo>
                    <a:pt x="32132" y="322373"/>
                  </a:lnTo>
                  <a:lnTo>
                    <a:pt x="31815" y="322690"/>
                  </a:lnTo>
                  <a:lnTo>
                    <a:pt x="0" y="286331"/>
                  </a:lnTo>
                  <a:lnTo>
                    <a:pt x="31815" y="263606"/>
                  </a:lnTo>
                  <a:lnTo>
                    <a:pt x="15908" y="236337"/>
                  </a:lnTo>
                  <a:lnTo>
                    <a:pt x="31815" y="231792"/>
                  </a:lnTo>
                  <a:lnTo>
                    <a:pt x="52267" y="227247"/>
                  </a:lnTo>
                  <a:lnTo>
                    <a:pt x="52267" y="209067"/>
                  </a:lnTo>
                  <a:lnTo>
                    <a:pt x="74992" y="227247"/>
                  </a:lnTo>
                  <a:lnTo>
                    <a:pt x="106806" y="227247"/>
                  </a:lnTo>
                  <a:lnTo>
                    <a:pt x="118169" y="209067"/>
                  </a:lnTo>
                  <a:lnTo>
                    <a:pt x="122713" y="188615"/>
                  </a:lnTo>
                  <a:lnTo>
                    <a:pt x="118169" y="156800"/>
                  </a:lnTo>
                  <a:lnTo>
                    <a:pt x="102261" y="134076"/>
                  </a:lnTo>
                  <a:lnTo>
                    <a:pt x="117251" y="93389"/>
                  </a:lnTo>
                  <a:lnTo>
                    <a:pt x="111568" y="91116"/>
                  </a:lnTo>
                  <a:lnTo>
                    <a:pt x="84299" y="95661"/>
                  </a:lnTo>
                  <a:lnTo>
                    <a:pt x="83108" y="90303"/>
                  </a:lnTo>
                  <a:lnTo>
                    <a:pt x="79537" y="90899"/>
                  </a:lnTo>
                  <a:lnTo>
                    <a:pt x="74992" y="70447"/>
                  </a:lnTo>
                  <a:lnTo>
                    <a:pt x="74992" y="54539"/>
                  </a:lnTo>
                  <a:lnTo>
                    <a:pt x="122713" y="54539"/>
                  </a:lnTo>
                  <a:lnTo>
                    <a:pt x="149983" y="65902"/>
                  </a:lnTo>
                  <a:lnTo>
                    <a:pt x="177253" y="74992"/>
                  </a:lnTo>
                  <a:lnTo>
                    <a:pt x="181798" y="54539"/>
                  </a:lnTo>
                  <a:lnTo>
                    <a:pt x="204522"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5" name="Freeform 424">
              <a:extLst>
                <a:ext uri="{FF2B5EF4-FFF2-40B4-BE49-F238E27FC236}">
                  <a16:creationId xmlns:a16="http://schemas.microsoft.com/office/drawing/2014/main" id="{2C0D2C6F-1DB0-41E8-835B-FDF868410148}"/>
                </a:ext>
              </a:extLst>
            </p:cNvPr>
            <p:cNvSpPr>
              <a:spLocks/>
            </p:cNvSpPr>
            <p:nvPr/>
          </p:nvSpPr>
          <p:spPr bwMode="auto">
            <a:xfrm>
              <a:off x="4652030" y="3857985"/>
              <a:ext cx="57948" cy="39363"/>
            </a:xfrm>
            <a:custGeom>
              <a:avLst/>
              <a:gdLst>
                <a:gd name="connsiteX0" fmla="*/ 18180 w 77264"/>
                <a:gd name="connsiteY0" fmla="*/ 0 h 52484"/>
                <a:gd name="connsiteX1" fmla="*/ 77264 w 77264"/>
                <a:gd name="connsiteY1" fmla="*/ 0 h 52484"/>
                <a:gd name="connsiteX2" fmla="*/ 77264 w 77264"/>
                <a:gd name="connsiteY2" fmla="*/ 4762 h 52484"/>
                <a:gd name="connsiteX3" fmla="*/ 77264 w 77264"/>
                <a:gd name="connsiteY3" fmla="*/ 43177 h 52484"/>
                <a:gd name="connsiteX4" fmla="*/ 77264 w 77264"/>
                <a:gd name="connsiteY4" fmla="*/ 47939 h 52484"/>
                <a:gd name="connsiteX5" fmla="*/ 22725 w 77264"/>
                <a:gd name="connsiteY5" fmla="*/ 47939 h 52484"/>
                <a:gd name="connsiteX6" fmla="*/ 6818 w 77264"/>
                <a:gd name="connsiteY6" fmla="*/ 52484 h 52484"/>
                <a:gd name="connsiteX7" fmla="*/ 0 w 77264"/>
                <a:gd name="connsiteY7" fmla="*/ 41122 h 52484"/>
                <a:gd name="connsiteX8" fmla="*/ 1299 w 77264"/>
                <a:gd name="connsiteY8" fmla="*/ 38524 h 52484"/>
                <a:gd name="connsiteX9" fmla="*/ 0 w 77264"/>
                <a:gd name="connsiteY9" fmla="*/ 36360 h 5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264" h="52484">
                  <a:moveTo>
                    <a:pt x="18180" y="0"/>
                  </a:moveTo>
                  <a:lnTo>
                    <a:pt x="77264" y="0"/>
                  </a:lnTo>
                  <a:lnTo>
                    <a:pt x="77264" y="4762"/>
                  </a:lnTo>
                  <a:lnTo>
                    <a:pt x="77264" y="43177"/>
                  </a:lnTo>
                  <a:lnTo>
                    <a:pt x="77264" y="47939"/>
                  </a:lnTo>
                  <a:lnTo>
                    <a:pt x="22725" y="47939"/>
                  </a:lnTo>
                  <a:lnTo>
                    <a:pt x="6818" y="52484"/>
                  </a:lnTo>
                  <a:lnTo>
                    <a:pt x="0" y="41122"/>
                  </a:lnTo>
                  <a:lnTo>
                    <a:pt x="1299" y="38524"/>
                  </a:lnTo>
                  <a:lnTo>
                    <a:pt x="0" y="3636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6" name="Freeform 423">
              <a:extLst>
                <a:ext uri="{FF2B5EF4-FFF2-40B4-BE49-F238E27FC236}">
                  <a16:creationId xmlns:a16="http://schemas.microsoft.com/office/drawing/2014/main" id="{861D76B4-94A5-4CFE-84E6-BC533B3E7545}"/>
                </a:ext>
              </a:extLst>
            </p:cNvPr>
            <p:cNvSpPr>
              <a:spLocks/>
            </p:cNvSpPr>
            <p:nvPr/>
          </p:nvSpPr>
          <p:spPr bwMode="auto">
            <a:xfrm>
              <a:off x="4640099" y="3857984"/>
              <a:ext cx="153392" cy="174089"/>
            </a:xfrm>
            <a:custGeom>
              <a:avLst/>
              <a:gdLst>
                <a:gd name="connsiteX0" fmla="*/ 93171 w 204522"/>
                <a:gd name="connsiteY0" fmla="*/ 0 h 232118"/>
                <a:gd name="connsiteX1" fmla="*/ 109079 w 204522"/>
                <a:gd name="connsiteY1" fmla="*/ 0 h 232118"/>
                <a:gd name="connsiteX2" fmla="*/ 129531 w 204522"/>
                <a:gd name="connsiteY2" fmla="*/ 0 h 232118"/>
                <a:gd name="connsiteX3" fmla="*/ 152256 w 204522"/>
                <a:gd name="connsiteY3" fmla="*/ 0 h 232118"/>
                <a:gd name="connsiteX4" fmla="*/ 156800 w 204522"/>
                <a:gd name="connsiteY4" fmla="*/ 0 h 232118"/>
                <a:gd name="connsiteX5" fmla="*/ 156800 w 204522"/>
                <a:gd name="connsiteY5" fmla="*/ 7143 h 232118"/>
                <a:gd name="connsiteX6" fmla="*/ 156800 w 204522"/>
                <a:gd name="connsiteY6" fmla="*/ 15908 h 232118"/>
                <a:gd name="connsiteX7" fmla="*/ 161345 w 204522"/>
                <a:gd name="connsiteY7" fmla="*/ 31815 h 232118"/>
                <a:gd name="connsiteX8" fmla="*/ 188615 w 204522"/>
                <a:gd name="connsiteY8" fmla="*/ 31815 h 232118"/>
                <a:gd name="connsiteX9" fmla="*/ 199977 w 204522"/>
                <a:gd name="connsiteY9" fmla="*/ 36360 h 232118"/>
                <a:gd name="connsiteX10" fmla="*/ 197684 w 204522"/>
                <a:gd name="connsiteY10" fmla="*/ 42585 h 232118"/>
                <a:gd name="connsiteX11" fmla="*/ 199977 w 204522"/>
                <a:gd name="connsiteY11" fmla="*/ 43503 h 232118"/>
                <a:gd name="connsiteX12" fmla="*/ 185794 w 204522"/>
                <a:gd name="connsiteY12" fmla="*/ 82000 h 232118"/>
                <a:gd name="connsiteX13" fmla="*/ 199977 w 204522"/>
                <a:gd name="connsiteY13" fmla="*/ 102262 h 232118"/>
                <a:gd name="connsiteX14" fmla="*/ 204522 w 204522"/>
                <a:gd name="connsiteY14" fmla="*/ 129531 h 232118"/>
                <a:gd name="connsiteX15" fmla="*/ 203901 w 204522"/>
                <a:gd name="connsiteY15" fmla="*/ 132947 h 232118"/>
                <a:gd name="connsiteX16" fmla="*/ 204522 w 204522"/>
                <a:gd name="connsiteY16" fmla="*/ 136674 h 232118"/>
                <a:gd name="connsiteX17" fmla="*/ 199977 w 204522"/>
                <a:gd name="connsiteY17" fmla="*/ 161672 h 232118"/>
                <a:gd name="connsiteX18" fmla="*/ 188615 w 204522"/>
                <a:gd name="connsiteY18" fmla="*/ 179851 h 232118"/>
                <a:gd name="connsiteX19" fmla="*/ 156800 w 204522"/>
                <a:gd name="connsiteY19" fmla="*/ 179851 h 232118"/>
                <a:gd name="connsiteX20" fmla="*/ 134076 w 204522"/>
                <a:gd name="connsiteY20" fmla="*/ 161672 h 232118"/>
                <a:gd name="connsiteX21" fmla="*/ 134076 w 204522"/>
                <a:gd name="connsiteY21" fmla="*/ 172708 h 232118"/>
                <a:gd name="connsiteX22" fmla="*/ 134076 w 204522"/>
                <a:gd name="connsiteY22" fmla="*/ 179851 h 232118"/>
                <a:gd name="connsiteX23" fmla="*/ 113624 w 204522"/>
                <a:gd name="connsiteY23" fmla="*/ 179851 h 232118"/>
                <a:gd name="connsiteX24" fmla="*/ 100841 w 204522"/>
                <a:gd name="connsiteY24" fmla="*/ 187155 h 232118"/>
                <a:gd name="connsiteX25" fmla="*/ 113624 w 204522"/>
                <a:gd name="connsiteY25" fmla="*/ 209068 h 232118"/>
                <a:gd name="connsiteX26" fmla="*/ 110398 w 204522"/>
                <a:gd name="connsiteY26" fmla="*/ 210681 h 232118"/>
                <a:gd name="connsiteX27" fmla="*/ 113624 w 204522"/>
                <a:gd name="connsiteY27" fmla="*/ 216211 h 232118"/>
                <a:gd name="connsiteX28" fmla="*/ 81809 w 204522"/>
                <a:gd name="connsiteY28" fmla="*/ 232118 h 232118"/>
                <a:gd name="connsiteX29" fmla="*/ 49995 w 204522"/>
                <a:gd name="connsiteY29" fmla="*/ 200304 h 232118"/>
                <a:gd name="connsiteX30" fmla="*/ 22725 w 204522"/>
                <a:gd name="connsiteY30" fmla="*/ 168489 h 232118"/>
                <a:gd name="connsiteX31" fmla="*/ 0 w 204522"/>
                <a:gd name="connsiteY31" fmla="*/ 129857 h 232118"/>
                <a:gd name="connsiteX32" fmla="*/ 0 w 204522"/>
                <a:gd name="connsiteY32" fmla="*/ 122714 h 232118"/>
                <a:gd name="connsiteX33" fmla="*/ 0 w 204522"/>
                <a:gd name="connsiteY33" fmla="*/ 120767 h 232118"/>
                <a:gd name="connsiteX34" fmla="*/ 0 w 204522"/>
                <a:gd name="connsiteY34" fmla="*/ 113624 h 232118"/>
                <a:gd name="connsiteX35" fmla="*/ 11363 w 204522"/>
                <a:gd name="connsiteY35" fmla="*/ 95444 h 232118"/>
                <a:gd name="connsiteX36" fmla="*/ 15908 w 204522"/>
                <a:gd name="connsiteY36" fmla="*/ 74992 h 232118"/>
                <a:gd name="connsiteX37" fmla="*/ 27270 w 204522"/>
                <a:gd name="connsiteY37" fmla="*/ 47722 h 232118"/>
                <a:gd name="connsiteX38" fmla="*/ 38632 w 204522"/>
                <a:gd name="connsiteY38" fmla="*/ 43177 h 232118"/>
                <a:gd name="connsiteX39" fmla="*/ 93171 w 204522"/>
                <a:gd name="connsiteY39" fmla="*/ 43177 h 232118"/>
                <a:gd name="connsiteX40" fmla="*/ 93171 w 204522"/>
                <a:gd name="connsiteY40" fmla="*/ 7143 h 23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4522" h="232118">
                  <a:moveTo>
                    <a:pt x="93171" y="0"/>
                  </a:moveTo>
                  <a:lnTo>
                    <a:pt x="109079" y="0"/>
                  </a:lnTo>
                  <a:lnTo>
                    <a:pt x="129531" y="0"/>
                  </a:lnTo>
                  <a:lnTo>
                    <a:pt x="152256" y="0"/>
                  </a:lnTo>
                  <a:lnTo>
                    <a:pt x="156800" y="0"/>
                  </a:lnTo>
                  <a:lnTo>
                    <a:pt x="156800" y="7143"/>
                  </a:lnTo>
                  <a:lnTo>
                    <a:pt x="156800" y="15908"/>
                  </a:lnTo>
                  <a:lnTo>
                    <a:pt x="161345" y="31815"/>
                  </a:lnTo>
                  <a:lnTo>
                    <a:pt x="188615" y="31815"/>
                  </a:lnTo>
                  <a:lnTo>
                    <a:pt x="199977" y="36360"/>
                  </a:lnTo>
                  <a:lnTo>
                    <a:pt x="197684" y="42585"/>
                  </a:lnTo>
                  <a:lnTo>
                    <a:pt x="199977" y="43503"/>
                  </a:lnTo>
                  <a:lnTo>
                    <a:pt x="185794" y="82000"/>
                  </a:lnTo>
                  <a:lnTo>
                    <a:pt x="199977" y="102262"/>
                  </a:lnTo>
                  <a:lnTo>
                    <a:pt x="204522" y="129531"/>
                  </a:lnTo>
                  <a:lnTo>
                    <a:pt x="203901" y="132947"/>
                  </a:lnTo>
                  <a:lnTo>
                    <a:pt x="204522" y="136674"/>
                  </a:lnTo>
                  <a:lnTo>
                    <a:pt x="199977" y="161672"/>
                  </a:lnTo>
                  <a:lnTo>
                    <a:pt x="188615" y="179851"/>
                  </a:lnTo>
                  <a:lnTo>
                    <a:pt x="156800" y="179851"/>
                  </a:lnTo>
                  <a:lnTo>
                    <a:pt x="134076" y="161672"/>
                  </a:lnTo>
                  <a:lnTo>
                    <a:pt x="134076" y="172708"/>
                  </a:lnTo>
                  <a:lnTo>
                    <a:pt x="134076" y="179851"/>
                  </a:lnTo>
                  <a:lnTo>
                    <a:pt x="113624" y="179851"/>
                  </a:lnTo>
                  <a:lnTo>
                    <a:pt x="100841" y="187155"/>
                  </a:lnTo>
                  <a:lnTo>
                    <a:pt x="113624" y="209068"/>
                  </a:lnTo>
                  <a:lnTo>
                    <a:pt x="110398" y="210681"/>
                  </a:lnTo>
                  <a:lnTo>
                    <a:pt x="113624" y="216211"/>
                  </a:lnTo>
                  <a:lnTo>
                    <a:pt x="81809" y="232118"/>
                  </a:lnTo>
                  <a:lnTo>
                    <a:pt x="49995" y="200304"/>
                  </a:lnTo>
                  <a:lnTo>
                    <a:pt x="22725" y="168489"/>
                  </a:lnTo>
                  <a:lnTo>
                    <a:pt x="0" y="129857"/>
                  </a:lnTo>
                  <a:lnTo>
                    <a:pt x="0" y="122714"/>
                  </a:lnTo>
                  <a:lnTo>
                    <a:pt x="0" y="120767"/>
                  </a:lnTo>
                  <a:lnTo>
                    <a:pt x="0" y="113624"/>
                  </a:lnTo>
                  <a:lnTo>
                    <a:pt x="11363" y="95444"/>
                  </a:lnTo>
                  <a:lnTo>
                    <a:pt x="15908" y="74992"/>
                  </a:lnTo>
                  <a:lnTo>
                    <a:pt x="27270" y="47722"/>
                  </a:lnTo>
                  <a:lnTo>
                    <a:pt x="38632" y="43177"/>
                  </a:lnTo>
                  <a:lnTo>
                    <a:pt x="93171" y="43177"/>
                  </a:lnTo>
                  <a:lnTo>
                    <a:pt x="93171" y="714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7" name="Freeform 422">
              <a:extLst>
                <a:ext uri="{FF2B5EF4-FFF2-40B4-BE49-F238E27FC236}">
                  <a16:creationId xmlns:a16="http://schemas.microsoft.com/office/drawing/2014/main" id="{E3C6990E-4322-43A5-97C9-D5074C1A150B}"/>
                </a:ext>
              </a:extLst>
            </p:cNvPr>
            <p:cNvSpPr>
              <a:spLocks/>
            </p:cNvSpPr>
            <p:nvPr/>
          </p:nvSpPr>
          <p:spPr bwMode="auto">
            <a:xfrm>
              <a:off x="4793490" y="3610855"/>
              <a:ext cx="363189" cy="256060"/>
            </a:xfrm>
            <a:custGeom>
              <a:avLst/>
              <a:gdLst>
                <a:gd name="connsiteX0" fmla="*/ 311328 w 484252"/>
                <a:gd name="connsiteY0" fmla="*/ 0 h 341413"/>
                <a:gd name="connsiteX1" fmla="*/ 315843 w 484252"/>
                <a:gd name="connsiteY1" fmla="*/ 12042 h 341413"/>
                <a:gd name="connsiteX2" fmla="*/ 316090 w 484252"/>
                <a:gd name="connsiteY2" fmla="*/ 11905 h 341413"/>
                <a:gd name="connsiteX3" fmla="*/ 318695 w 484252"/>
                <a:gd name="connsiteY3" fmla="*/ 18852 h 341413"/>
                <a:gd name="connsiteX4" fmla="*/ 338597 w 484252"/>
                <a:gd name="connsiteY4" fmla="*/ 43177 h 341413"/>
                <a:gd name="connsiteX5" fmla="*/ 338597 w 484252"/>
                <a:gd name="connsiteY5" fmla="*/ 49262 h 341413"/>
                <a:gd name="connsiteX6" fmla="*/ 343359 w 484252"/>
                <a:gd name="connsiteY6" fmla="*/ 55082 h 341413"/>
                <a:gd name="connsiteX7" fmla="*/ 343359 w 484252"/>
                <a:gd name="connsiteY7" fmla="*/ 66445 h 341413"/>
                <a:gd name="connsiteX8" fmla="*/ 338815 w 484252"/>
                <a:gd name="connsiteY8" fmla="*/ 82352 h 341413"/>
                <a:gd name="connsiteX9" fmla="*/ 338815 w 484252"/>
                <a:gd name="connsiteY9" fmla="*/ 85211 h 341413"/>
                <a:gd name="connsiteX10" fmla="*/ 349960 w 484252"/>
                <a:gd name="connsiteY10" fmla="*/ 93171 h 341413"/>
                <a:gd name="connsiteX11" fmla="*/ 377229 w 484252"/>
                <a:gd name="connsiteY11" fmla="*/ 109079 h 341413"/>
                <a:gd name="connsiteX12" fmla="*/ 393137 w 484252"/>
                <a:gd name="connsiteY12" fmla="*/ 124986 h 341413"/>
                <a:gd name="connsiteX13" fmla="*/ 393137 w 484252"/>
                <a:gd name="connsiteY13" fmla="*/ 132129 h 341413"/>
                <a:gd name="connsiteX14" fmla="*/ 397899 w 484252"/>
                <a:gd name="connsiteY14" fmla="*/ 136891 h 341413"/>
                <a:gd name="connsiteX15" fmla="*/ 397899 w 484252"/>
                <a:gd name="connsiteY15" fmla="*/ 139920 h 341413"/>
                <a:gd name="connsiteX16" fmla="*/ 420406 w 484252"/>
                <a:gd name="connsiteY16" fmla="*/ 156801 h 341413"/>
                <a:gd name="connsiteX17" fmla="*/ 436313 w 484252"/>
                <a:gd name="connsiteY17" fmla="*/ 172708 h 341413"/>
                <a:gd name="connsiteX18" fmla="*/ 447676 w 484252"/>
                <a:gd name="connsiteY18" fmla="*/ 195433 h 341413"/>
                <a:gd name="connsiteX19" fmla="*/ 472673 w 484252"/>
                <a:gd name="connsiteY19" fmla="*/ 211340 h 341413"/>
                <a:gd name="connsiteX20" fmla="*/ 479490 w 484252"/>
                <a:gd name="connsiteY20" fmla="*/ 220430 h 341413"/>
                <a:gd name="connsiteX21" fmla="*/ 473011 w 484252"/>
                <a:gd name="connsiteY21" fmla="*/ 220430 h 341413"/>
                <a:gd name="connsiteX22" fmla="*/ 477435 w 484252"/>
                <a:gd name="connsiteY22" fmla="*/ 223245 h 341413"/>
                <a:gd name="connsiteX23" fmla="*/ 484252 w 484252"/>
                <a:gd name="connsiteY23" fmla="*/ 232335 h 341413"/>
                <a:gd name="connsiteX24" fmla="*/ 472890 w 484252"/>
                <a:gd name="connsiteY24" fmla="*/ 232335 h 341413"/>
                <a:gd name="connsiteX25" fmla="*/ 445620 w 484252"/>
                <a:gd name="connsiteY25" fmla="*/ 232335 h 341413"/>
                <a:gd name="connsiteX26" fmla="*/ 418351 w 484252"/>
                <a:gd name="connsiteY26" fmla="*/ 227790 h 341413"/>
                <a:gd name="connsiteX27" fmla="*/ 409261 w 484252"/>
                <a:gd name="connsiteY27" fmla="*/ 232335 h 341413"/>
                <a:gd name="connsiteX28" fmla="*/ 397899 w 484252"/>
                <a:gd name="connsiteY28" fmla="*/ 243697 h 341413"/>
                <a:gd name="connsiteX29" fmla="*/ 386536 w 484252"/>
                <a:gd name="connsiteY29" fmla="*/ 243697 h 341413"/>
                <a:gd name="connsiteX30" fmla="*/ 370629 w 484252"/>
                <a:gd name="connsiteY30" fmla="*/ 239152 h 341413"/>
                <a:gd name="connsiteX31" fmla="*/ 334270 w 484252"/>
                <a:gd name="connsiteY31" fmla="*/ 255059 h 341413"/>
                <a:gd name="connsiteX32" fmla="*/ 316090 w 484252"/>
                <a:gd name="connsiteY32" fmla="*/ 250514 h 341413"/>
                <a:gd name="connsiteX33" fmla="*/ 311545 w 484252"/>
                <a:gd name="connsiteY33" fmla="*/ 255059 h 341413"/>
                <a:gd name="connsiteX34" fmla="*/ 300183 w 484252"/>
                <a:gd name="connsiteY34" fmla="*/ 275512 h 341413"/>
                <a:gd name="connsiteX35" fmla="*/ 272913 w 484252"/>
                <a:gd name="connsiteY35" fmla="*/ 266422 h 341413"/>
                <a:gd name="connsiteX36" fmla="*/ 247916 w 484252"/>
                <a:gd name="connsiteY36" fmla="*/ 266422 h 341413"/>
                <a:gd name="connsiteX37" fmla="*/ 220646 w 484252"/>
                <a:gd name="connsiteY37" fmla="*/ 250514 h 341413"/>
                <a:gd name="connsiteX38" fmla="*/ 193377 w 484252"/>
                <a:gd name="connsiteY38" fmla="*/ 239152 h 341413"/>
                <a:gd name="connsiteX39" fmla="*/ 172925 w 484252"/>
                <a:gd name="connsiteY39" fmla="*/ 250514 h 341413"/>
                <a:gd name="connsiteX40" fmla="*/ 154745 w 484252"/>
                <a:gd name="connsiteY40" fmla="*/ 270967 h 341413"/>
                <a:gd name="connsiteX41" fmla="*/ 154745 w 484252"/>
                <a:gd name="connsiteY41" fmla="*/ 293691 h 341413"/>
                <a:gd name="connsiteX42" fmla="*/ 129748 w 484252"/>
                <a:gd name="connsiteY42" fmla="*/ 293691 h 341413"/>
                <a:gd name="connsiteX43" fmla="*/ 107023 w 484252"/>
                <a:gd name="connsiteY43" fmla="*/ 286874 h 341413"/>
                <a:gd name="connsiteX44" fmla="*/ 86571 w 484252"/>
                <a:gd name="connsiteY44" fmla="*/ 302781 h 341413"/>
                <a:gd name="connsiteX45" fmla="*/ 63846 w 484252"/>
                <a:gd name="connsiteY45" fmla="*/ 341413 h 341413"/>
                <a:gd name="connsiteX46" fmla="*/ 59301 w 484252"/>
                <a:gd name="connsiteY46" fmla="*/ 330051 h 341413"/>
                <a:gd name="connsiteX47" fmla="*/ 59301 w 484252"/>
                <a:gd name="connsiteY47" fmla="*/ 329139 h 341413"/>
                <a:gd name="connsiteX48" fmla="*/ 59084 w 484252"/>
                <a:gd name="connsiteY48" fmla="*/ 329508 h 341413"/>
                <a:gd name="connsiteX49" fmla="*/ 54539 w 484252"/>
                <a:gd name="connsiteY49" fmla="*/ 318146 h 341413"/>
                <a:gd name="connsiteX50" fmla="*/ 54539 w 484252"/>
                <a:gd name="connsiteY50" fmla="*/ 309382 h 341413"/>
                <a:gd name="connsiteX51" fmla="*/ 43394 w 484252"/>
                <a:gd name="connsiteY51" fmla="*/ 298236 h 341413"/>
                <a:gd name="connsiteX52" fmla="*/ 32032 w 484252"/>
                <a:gd name="connsiteY52" fmla="*/ 282329 h 341413"/>
                <a:gd name="connsiteX53" fmla="*/ 27487 w 484252"/>
                <a:gd name="connsiteY53" fmla="*/ 270967 h 341413"/>
                <a:gd name="connsiteX54" fmla="*/ 11580 w 484252"/>
                <a:gd name="connsiteY54" fmla="*/ 250514 h 341413"/>
                <a:gd name="connsiteX55" fmla="*/ 11580 w 484252"/>
                <a:gd name="connsiteY55" fmla="*/ 244732 h 341413"/>
                <a:gd name="connsiteX56" fmla="*/ 6818 w 484252"/>
                <a:gd name="connsiteY56" fmla="*/ 238609 h 341413"/>
                <a:gd name="connsiteX57" fmla="*/ 6818 w 484252"/>
                <a:gd name="connsiteY57" fmla="*/ 228041 h 341413"/>
                <a:gd name="connsiteX58" fmla="*/ 4762 w 484252"/>
                <a:gd name="connsiteY58" fmla="*/ 223245 h 341413"/>
                <a:gd name="connsiteX59" fmla="*/ 4888 w 484252"/>
                <a:gd name="connsiteY59" fmla="*/ 222743 h 341413"/>
                <a:gd name="connsiteX60" fmla="*/ 0 w 484252"/>
                <a:gd name="connsiteY60" fmla="*/ 211340 h 341413"/>
                <a:gd name="connsiteX61" fmla="*/ 6818 w 484252"/>
                <a:gd name="connsiteY61" fmla="*/ 184070 h 341413"/>
                <a:gd name="connsiteX62" fmla="*/ 15908 w 484252"/>
                <a:gd name="connsiteY62" fmla="*/ 179525 h 341413"/>
                <a:gd name="connsiteX63" fmla="*/ 31815 w 484252"/>
                <a:gd name="connsiteY63" fmla="*/ 140893 h 341413"/>
                <a:gd name="connsiteX64" fmla="*/ 65902 w 484252"/>
                <a:gd name="connsiteY64" fmla="*/ 136348 h 341413"/>
                <a:gd name="connsiteX65" fmla="*/ 70447 w 484252"/>
                <a:gd name="connsiteY65" fmla="*/ 129531 h 341413"/>
                <a:gd name="connsiteX66" fmla="*/ 74992 w 484252"/>
                <a:gd name="connsiteY66" fmla="*/ 129531 h 341413"/>
                <a:gd name="connsiteX67" fmla="*/ 86354 w 484252"/>
                <a:gd name="connsiteY67" fmla="*/ 136348 h 341413"/>
                <a:gd name="connsiteX68" fmla="*/ 134076 w 484252"/>
                <a:gd name="connsiteY68" fmla="*/ 124986 h 341413"/>
                <a:gd name="connsiteX69" fmla="*/ 145438 w 484252"/>
                <a:gd name="connsiteY69" fmla="*/ 109079 h 341413"/>
                <a:gd name="connsiteX70" fmla="*/ 167883 w 484252"/>
                <a:gd name="connsiteY70" fmla="*/ 97856 h 341413"/>
                <a:gd name="connsiteX71" fmla="*/ 166107 w 484252"/>
                <a:gd name="connsiteY71" fmla="*/ 93714 h 341413"/>
                <a:gd name="connsiteX72" fmla="*/ 166398 w 484252"/>
                <a:gd name="connsiteY72" fmla="*/ 93598 h 341413"/>
                <a:gd name="connsiteX73" fmla="*/ 161345 w 484252"/>
                <a:gd name="connsiteY73" fmla="*/ 81809 h 341413"/>
                <a:gd name="connsiteX74" fmla="*/ 172708 w 484252"/>
                <a:gd name="connsiteY74" fmla="*/ 77264 h 341413"/>
                <a:gd name="connsiteX75" fmla="*/ 209067 w 484252"/>
                <a:gd name="connsiteY75" fmla="*/ 81809 h 341413"/>
                <a:gd name="connsiteX76" fmla="*/ 243154 w 484252"/>
                <a:gd name="connsiteY76" fmla="*/ 65902 h 341413"/>
                <a:gd name="connsiteX77" fmla="*/ 268151 w 484252"/>
                <a:gd name="connsiteY77" fmla="*/ 22725 h 341413"/>
                <a:gd name="connsiteX78" fmla="*/ 290876 w 484252"/>
                <a:gd name="connsiteY78" fmla="*/ 11362 h 34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4252" h="341413">
                  <a:moveTo>
                    <a:pt x="311328" y="0"/>
                  </a:moveTo>
                  <a:lnTo>
                    <a:pt x="315843" y="12042"/>
                  </a:lnTo>
                  <a:lnTo>
                    <a:pt x="316090" y="11905"/>
                  </a:lnTo>
                  <a:lnTo>
                    <a:pt x="318695" y="18852"/>
                  </a:lnTo>
                  <a:lnTo>
                    <a:pt x="338597" y="43177"/>
                  </a:lnTo>
                  <a:lnTo>
                    <a:pt x="338597" y="49262"/>
                  </a:lnTo>
                  <a:lnTo>
                    <a:pt x="343359" y="55082"/>
                  </a:lnTo>
                  <a:lnTo>
                    <a:pt x="343359" y="66445"/>
                  </a:lnTo>
                  <a:lnTo>
                    <a:pt x="338815" y="82352"/>
                  </a:lnTo>
                  <a:lnTo>
                    <a:pt x="338815" y="85211"/>
                  </a:lnTo>
                  <a:lnTo>
                    <a:pt x="349960" y="93171"/>
                  </a:lnTo>
                  <a:lnTo>
                    <a:pt x="377229" y="109079"/>
                  </a:lnTo>
                  <a:lnTo>
                    <a:pt x="393137" y="124986"/>
                  </a:lnTo>
                  <a:lnTo>
                    <a:pt x="393137" y="132129"/>
                  </a:lnTo>
                  <a:lnTo>
                    <a:pt x="397899" y="136891"/>
                  </a:lnTo>
                  <a:lnTo>
                    <a:pt x="397899" y="139920"/>
                  </a:lnTo>
                  <a:lnTo>
                    <a:pt x="420406" y="156801"/>
                  </a:lnTo>
                  <a:lnTo>
                    <a:pt x="436313" y="172708"/>
                  </a:lnTo>
                  <a:lnTo>
                    <a:pt x="447676" y="195433"/>
                  </a:lnTo>
                  <a:lnTo>
                    <a:pt x="472673" y="211340"/>
                  </a:lnTo>
                  <a:lnTo>
                    <a:pt x="479490" y="220430"/>
                  </a:lnTo>
                  <a:lnTo>
                    <a:pt x="473011" y="220430"/>
                  </a:lnTo>
                  <a:lnTo>
                    <a:pt x="477435" y="223245"/>
                  </a:lnTo>
                  <a:lnTo>
                    <a:pt x="484252" y="232335"/>
                  </a:lnTo>
                  <a:lnTo>
                    <a:pt x="472890" y="232335"/>
                  </a:lnTo>
                  <a:lnTo>
                    <a:pt x="445620" y="232335"/>
                  </a:lnTo>
                  <a:lnTo>
                    <a:pt x="418351" y="227790"/>
                  </a:lnTo>
                  <a:lnTo>
                    <a:pt x="409261" y="232335"/>
                  </a:lnTo>
                  <a:lnTo>
                    <a:pt x="397899" y="243697"/>
                  </a:lnTo>
                  <a:lnTo>
                    <a:pt x="386536" y="243697"/>
                  </a:lnTo>
                  <a:lnTo>
                    <a:pt x="370629" y="239152"/>
                  </a:lnTo>
                  <a:lnTo>
                    <a:pt x="334270" y="255059"/>
                  </a:lnTo>
                  <a:lnTo>
                    <a:pt x="316090" y="250514"/>
                  </a:lnTo>
                  <a:lnTo>
                    <a:pt x="311545" y="255059"/>
                  </a:lnTo>
                  <a:lnTo>
                    <a:pt x="300183" y="275512"/>
                  </a:lnTo>
                  <a:lnTo>
                    <a:pt x="272913" y="266422"/>
                  </a:lnTo>
                  <a:lnTo>
                    <a:pt x="247916" y="266422"/>
                  </a:lnTo>
                  <a:lnTo>
                    <a:pt x="220646" y="250514"/>
                  </a:lnTo>
                  <a:lnTo>
                    <a:pt x="193377" y="239152"/>
                  </a:lnTo>
                  <a:lnTo>
                    <a:pt x="172925" y="250514"/>
                  </a:lnTo>
                  <a:lnTo>
                    <a:pt x="154745" y="270967"/>
                  </a:lnTo>
                  <a:lnTo>
                    <a:pt x="154745" y="293691"/>
                  </a:lnTo>
                  <a:lnTo>
                    <a:pt x="129748" y="293691"/>
                  </a:lnTo>
                  <a:lnTo>
                    <a:pt x="107023" y="286874"/>
                  </a:lnTo>
                  <a:lnTo>
                    <a:pt x="86571" y="302781"/>
                  </a:lnTo>
                  <a:lnTo>
                    <a:pt x="63846" y="341413"/>
                  </a:lnTo>
                  <a:lnTo>
                    <a:pt x="59301" y="330051"/>
                  </a:lnTo>
                  <a:lnTo>
                    <a:pt x="59301" y="329139"/>
                  </a:lnTo>
                  <a:lnTo>
                    <a:pt x="59084" y="329508"/>
                  </a:lnTo>
                  <a:lnTo>
                    <a:pt x="54539" y="318146"/>
                  </a:lnTo>
                  <a:lnTo>
                    <a:pt x="54539" y="309382"/>
                  </a:lnTo>
                  <a:lnTo>
                    <a:pt x="43394" y="298236"/>
                  </a:lnTo>
                  <a:lnTo>
                    <a:pt x="32032" y="282329"/>
                  </a:lnTo>
                  <a:lnTo>
                    <a:pt x="27487" y="270967"/>
                  </a:lnTo>
                  <a:lnTo>
                    <a:pt x="11580" y="250514"/>
                  </a:lnTo>
                  <a:lnTo>
                    <a:pt x="11580" y="244732"/>
                  </a:lnTo>
                  <a:lnTo>
                    <a:pt x="6818" y="238609"/>
                  </a:lnTo>
                  <a:lnTo>
                    <a:pt x="6818" y="228041"/>
                  </a:lnTo>
                  <a:lnTo>
                    <a:pt x="4762" y="223245"/>
                  </a:lnTo>
                  <a:lnTo>
                    <a:pt x="4888" y="222743"/>
                  </a:lnTo>
                  <a:lnTo>
                    <a:pt x="0" y="211340"/>
                  </a:lnTo>
                  <a:lnTo>
                    <a:pt x="6818" y="184070"/>
                  </a:lnTo>
                  <a:lnTo>
                    <a:pt x="15908" y="179525"/>
                  </a:lnTo>
                  <a:lnTo>
                    <a:pt x="31815" y="140893"/>
                  </a:lnTo>
                  <a:lnTo>
                    <a:pt x="65902" y="136348"/>
                  </a:lnTo>
                  <a:lnTo>
                    <a:pt x="70447" y="129531"/>
                  </a:lnTo>
                  <a:lnTo>
                    <a:pt x="74992" y="129531"/>
                  </a:lnTo>
                  <a:lnTo>
                    <a:pt x="86354" y="136348"/>
                  </a:lnTo>
                  <a:lnTo>
                    <a:pt x="134076" y="124986"/>
                  </a:lnTo>
                  <a:lnTo>
                    <a:pt x="145438" y="109079"/>
                  </a:lnTo>
                  <a:lnTo>
                    <a:pt x="167883" y="97856"/>
                  </a:lnTo>
                  <a:lnTo>
                    <a:pt x="166107" y="93714"/>
                  </a:lnTo>
                  <a:lnTo>
                    <a:pt x="166398" y="93598"/>
                  </a:lnTo>
                  <a:lnTo>
                    <a:pt x="161345" y="81809"/>
                  </a:lnTo>
                  <a:lnTo>
                    <a:pt x="172708" y="77264"/>
                  </a:lnTo>
                  <a:lnTo>
                    <a:pt x="209067" y="81809"/>
                  </a:lnTo>
                  <a:lnTo>
                    <a:pt x="243154" y="65902"/>
                  </a:lnTo>
                  <a:lnTo>
                    <a:pt x="268151" y="22725"/>
                  </a:lnTo>
                  <a:lnTo>
                    <a:pt x="290876"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8" name="Freeform 421">
              <a:extLst>
                <a:ext uri="{FF2B5EF4-FFF2-40B4-BE49-F238E27FC236}">
                  <a16:creationId xmlns:a16="http://schemas.microsoft.com/office/drawing/2014/main" id="{36BC3FAC-28D5-4595-B682-832C55402B70}"/>
                </a:ext>
              </a:extLst>
            </p:cNvPr>
            <p:cNvSpPr>
              <a:spLocks/>
            </p:cNvSpPr>
            <p:nvPr/>
          </p:nvSpPr>
          <p:spPr bwMode="auto">
            <a:xfrm>
              <a:off x="4633281" y="3563133"/>
              <a:ext cx="208094" cy="313763"/>
            </a:xfrm>
            <a:custGeom>
              <a:avLst/>
              <a:gdLst>
                <a:gd name="connsiteX0" fmla="*/ 220430 w 277458"/>
                <a:gd name="connsiteY0" fmla="*/ 0 h 418350"/>
                <a:gd name="connsiteX1" fmla="*/ 223583 w 277458"/>
                <a:gd name="connsiteY1" fmla="*/ 5406 h 418350"/>
                <a:gd name="connsiteX2" fmla="*/ 225192 w 277458"/>
                <a:gd name="connsiteY2" fmla="*/ 4762 h 418350"/>
                <a:gd name="connsiteX3" fmla="*/ 241099 w 277458"/>
                <a:gd name="connsiteY3" fmla="*/ 32032 h 418350"/>
                <a:gd name="connsiteX4" fmla="*/ 241099 w 277458"/>
                <a:gd name="connsiteY4" fmla="*/ 52484 h 418350"/>
                <a:gd name="connsiteX5" fmla="*/ 241099 w 277458"/>
                <a:gd name="connsiteY5" fmla="*/ 79753 h 418350"/>
                <a:gd name="connsiteX6" fmla="*/ 257006 w 277458"/>
                <a:gd name="connsiteY6" fmla="*/ 111568 h 418350"/>
                <a:gd name="connsiteX7" fmla="*/ 241099 w 277458"/>
                <a:gd name="connsiteY7" fmla="*/ 111568 h 418350"/>
                <a:gd name="connsiteX8" fmla="*/ 229736 w 277458"/>
                <a:gd name="connsiteY8" fmla="*/ 118385 h 418350"/>
                <a:gd name="connsiteX9" fmla="*/ 207012 w 277458"/>
                <a:gd name="connsiteY9" fmla="*/ 111568 h 418350"/>
                <a:gd name="connsiteX10" fmla="*/ 202467 w 277458"/>
                <a:gd name="connsiteY10" fmla="*/ 127475 h 418350"/>
                <a:gd name="connsiteX11" fmla="*/ 220430 w 277458"/>
                <a:gd name="connsiteY11" fmla="*/ 145438 h 418350"/>
                <a:gd name="connsiteX12" fmla="*/ 236337 w 277458"/>
                <a:gd name="connsiteY12" fmla="*/ 149983 h 418350"/>
                <a:gd name="connsiteX13" fmla="*/ 237395 w 277458"/>
                <a:gd name="connsiteY13" fmla="*/ 153687 h 418350"/>
                <a:gd name="connsiteX14" fmla="*/ 241099 w 277458"/>
                <a:gd name="connsiteY14" fmla="*/ 154745 h 418350"/>
                <a:gd name="connsiteX15" fmla="*/ 245644 w 277458"/>
                <a:gd name="connsiteY15" fmla="*/ 170652 h 418350"/>
                <a:gd name="connsiteX16" fmla="*/ 257006 w 277458"/>
                <a:gd name="connsiteY16" fmla="*/ 197921 h 418350"/>
                <a:gd name="connsiteX17" fmla="*/ 250189 w 277458"/>
                <a:gd name="connsiteY17" fmla="*/ 209284 h 418350"/>
                <a:gd name="connsiteX18" fmla="*/ 234281 w 277458"/>
                <a:gd name="connsiteY18" fmla="*/ 247916 h 418350"/>
                <a:gd name="connsiteX19" fmla="*/ 225192 w 277458"/>
                <a:gd name="connsiteY19" fmla="*/ 252461 h 418350"/>
                <a:gd name="connsiteX20" fmla="*/ 218374 w 277458"/>
                <a:gd name="connsiteY20" fmla="*/ 279730 h 418350"/>
                <a:gd name="connsiteX21" fmla="*/ 225192 w 277458"/>
                <a:gd name="connsiteY21" fmla="*/ 295637 h 418350"/>
                <a:gd name="connsiteX22" fmla="*/ 225192 w 277458"/>
                <a:gd name="connsiteY22" fmla="*/ 307000 h 418350"/>
                <a:gd name="connsiteX23" fmla="*/ 241099 w 277458"/>
                <a:gd name="connsiteY23" fmla="*/ 327452 h 418350"/>
                <a:gd name="connsiteX24" fmla="*/ 245644 w 277458"/>
                <a:gd name="connsiteY24" fmla="*/ 338814 h 418350"/>
                <a:gd name="connsiteX25" fmla="*/ 255753 w 277458"/>
                <a:gd name="connsiteY25" fmla="*/ 357011 h 418350"/>
                <a:gd name="connsiteX26" fmla="*/ 268151 w 277458"/>
                <a:gd name="connsiteY26" fmla="*/ 365867 h 418350"/>
                <a:gd name="connsiteX27" fmla="*/ 268151 w 277458"/>
                <a:gd name="connsiteY27" fmla="*/ 367227 h 418350"/>
                <a:gd name="connsiteX28" fmla="*/ 272913 w 277458"/>
                <a:gd name="connsiteY28" fmla="*/ 370629 h 418350"/>
                <a:gd name="connsiteX29" fmla="*/ 272913 w 277458"/>
                <a:gd name="connsiteY29" fmla="*/ 386536 h 418350"/>
                <a:gd name="connsiteX30" fmla="*/ 277458 w 277458"/>
                <a:gd name="connsiteY30" fmla="*/ 397898 h 418350"/>
                <a:gd name="connsiteX31" fmla="*/ 272913 w 277458"/>
                <a:gd name="connsiteY31" fmla="*/ 418350 h 418350"/>
                <a:gd name="connsiteX32" fmla="*/ 245644 w 277458"/>
                <a:gd name="connsiteY32" fmla="*/ 409260 h 418350"/>
                <a:gd name="connsiteX33" fmla="*/ 218374 w 277458"/>
                <a:gd name="connsiteY33" fmla="*/ 397898 h 418350"/>
                <a:gd name="connsiteX34" fmla="*/ 170652 w 277458"/>
                <a:gd name="connsiteY34" fmla="*/ 397898 h 418350"/>
                <a:gd name="connsiteX35" fmla="*/ 166107 w 277458"/>
                <a:gd name="connsiteY35" fmla="*/ 397898 h 418350"/>
                <a:gd name="connsiteX36" fmla="*/ 143383 w 277458"/>
                <a:gd name="connsiteY36" fmla="*/ 397898 h 418350"/>
                <a:gd name="connsiteX37" fmla="*/ 122931 w 277458"/>
                <a:gd name="connsiteY37" fmla="*/ 397898 h 418350"/>
                <a:gd name="connsiteX38" fmla="*/ 107023 w 277458"/>
                <a:gd name="connsiteY38" fmla="*/ 397898 h 418350"/>
                <a:gd name="connsiteX39" fmla="*/ 47939 w 277458"/>
                <a:gd name="connsiteY39" fmla="*/ 397898 h 418350"/>
                <a:gd name="connsiteX40" fmla="*/ 48733 w 277458"/>
                <a:gd name="connsiteY40" fmla="*/ 393136 h 418350"/>
                <a:gd name="connsiteX41" fmla="*/ 43177 w 277458"/>
                <a:gd name="connsiteY41" fmla="*/ 393136 h 418350"/>
                <a:gd name="connsiteX42" fmla="*/ 47722 w 277458"/>
                <a:gd name="connsiteY42" fmla="*/ 365867 h 418350"/>
                <a:gd name="connsiteX43" fmla="*/ 34196 w 277458"/>
                <a:gd name="connsiteY43" fmla="*/ 342679 h 418350"/>
                <a:gd name="connsiteX44" fmla="*/ 20670 w 277458"/>
                <a:gd name="connsiteY44" fmla="*/ 338814 h 418350"/>
                <a:gd name="connsiteX45" fmla="*/ 17617 w 277458"/>
                <a:gd name="connsiteY45" fmla="*/ 334541 h 418350"/>
                <a:gd name="connsiteX46" fmla="*/ 15908 w 277458"/>
                <a:gd name="connsiteY46" fmla="*/ 334052 h 418350"/>
                <a:gd name="connsiteX47" fmla="*/ 4545 w 277458"/>
                <a:gd name="connsiteY47" fmla="*/ 318145 h 418350"/>
                <a:gd name="connsiteX48" fmla="*/ 0 w 277458"/>
                <a:gd name="connsiteY48" fmla="*/ 311327 h 418350"/>
                <a:gd name="connsiteX49" fmla="*/ 0 w 277458"/>
                <a:gd name="connsiteY49" fmla="*/ 302238 h 418350"/>
                <a:gd name="connsiteX50" fmla="*/ 9090 w 277458"/>
                <a:gd name="connsiteY50" fmla="*/ 274968 h 418350"/>
                <a:gd name="connsiteX51" fmla="*/ 24997 w 277458"/>
                <a:gd name="connsiteY51" fmla="*/ 243154 h 418350"/>
                <a:gd name="connsiteX52" fmla="*/ 36360 w 277458"/>
                <a:gd name="connsiteY52" fmla="*/ 243154 h 418350"/>
                <a:gd name="connsiteX53" fmla="*/ 59084 w 277458"/>
                <a:gd name="connsiteY53" fmla="*/ 215884 h 418350"/>
                <a:gd name="connsiteX54" fmla="*/ 68174 w 277458"/>
                <a:gd name="connsiteY54" fmla="*/ 215884 h 418350"/>
                <a:gd name="connsiteX55" fmla="*/ 90899 w 277458"/>
                <a:gd name="connsiteY55" fmla="*/ 231791 h 418350"/>
                <a:gd name="connsiteX56" fmla="*/ 118169 w 277458"/>
                <a:gd name="connsiteY56" fmla="*/ 220429 h 418350"/>
                <a:gd name="connsiteX57" fmla="*/ 122713 w 277458"/>
                <a:gd name="connsiteY57" fmla="*/ 204522 h 418350"/>
                <a:gd name="connsiteX58" fmla="*/ 127258 w 277458"/>
                <a:gd name="connsiteY58" fmla="*/ 188615 h 418350"/>
                <a:gd name="connsiteX59" fmla="*/ 134076 w 277458"/>
                <a:gd name="connsiteY59" fmla="*/ 165890 h 418350"/>
                <a:gd name="connsiteX60" fmla="*/ 154528 w 277458"/>
                <a:gd name="connsiteY60" fmla="*/ 156800 h 418350"/>
                <a:gd name="connsiteX61" fmla="*/ 161345 w 277458"/>
                <a:gd name="connsiteY61" fmla="*/ 129531 h 418350"/>
                <a:gd name="connsiteX62" fmla="*/ 170435 w 277458"/>
                <a:gd name="connsiteY62" fmla="*/ 118168 h 418350"/>
                <a:gd name="connsiteX63" fmla="*/ 177253 w 277458"/>
                <a:gd name="connsiteY63" fmla="*/ 102261 h 418350"/>
                <a:gd name="connsiteX64" fmla="*/ 181798 w 277458"/>
                <a:gd name="connsiteY64" fmla="*/ 74991 h 418350"/>
                <a:gd name="connsiteX65" fmla="*/ 213612 w 277458"/>
                <a:gd name="connsiteY65" fmla="*/ 47722 h 418350"/>
                <a:gd name="connsiteX66" fmla="*/ 213612 w 277458"/>
                <a:gd name="connsiteY66" fmla="*/ 38632 h 418350"/>
                <a:gd name="connsiteX67" fmla="*/ 219651 w 277458"/>
                <a:gd name="connsiteY67" fmla="*/ 28568 h 418350"/>
                <a:gd name="connsiteX68" fmla="*/ 207012 w 277458"/>
                <a:gd name="connsiteY68" fmla="*/ 20669 h 418350"/>
                <a:gd name="connsiteX69" fmla="*/ 207791 w 277458"/>
                <a:gd name="connsiteY69" fmla="*/ 19371 h 418350"/>
                <a:gd name="connsiteX70" fmla="*/ 202250 w 277458"/>
                <a:gd name="connsiteY70" fmla="*/ 15907 h 418350"/>
                <a:gd name="connsiteX71" fmla="*/ 209067 w 277458"/>
                <a:gd name="connsiteY71" fmla="*/ 4545 h 41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77458" h="418350">
                  <a:moveTo>
                    <a:pt x="220430" y="0"/>
                  </a:moveTo>
                  <a:lnTo>
                    <a:pt x="223583" y="5406"/>
                  </a:lnTo>
                  <a:lnTo>
                    <a:pt x="225192" y="4762"/>
                  </a:lnTo>
                  <a:lnTo>
                    <a:pt x="241099" y="32032"/>
                  </a:lnTo>
                  <a:lnTo>
                    <a:pt x="241099" y="52484"/>
                  </a:lnTo>
                  <a:lnTo>
                    <a:pt x="241099" y="79753"/>
                  </a:lnTo>
                  <a:lnTo>
                    <a:pt x="257006" y="111568"/>
                  </a:lnTo>
                  <a:lnTo>
                    <a:pt x="241099" y="111568"/>
                  </a:lnTo>
                  <a:lnTo>
                    <a:pt x="229736" y="118385"/>
                  </a:lnTo>
                  <a:lnTo>
                    <a:pt x="207012" y="111568"/>
                  </a:lnTo>
                  <a:lnTo>
                    <a:pt x="202467" y="127475"/>
                  </a:lnTo>
                  <a:lnTo>
                    <a:pt x="220430" y="145438"/>
                  </a:lnTo>
                  <a:lnTo>
                    <a:pt x="236337" y="149983"/>
                  </a:lnTo>
                  <a:lnTo>
                    <a:pt x="237395" y="153687"/>
                  </a:lnTo>
                  <a:lnTo>
                    <a:pt x="241099" y="154745"/>
                  </a:lnTo>
                  <a:lnTo>
                    <a:pt x="245644" y="170652"/>
                  </a:lnTo>
                  <a:lnTo>
                    <a:pt x="257006" y="197921"/>
                  </a:lnTo>
                  <a:lnTo>
                    <a:pt x="250189" y="209284"/>
                  </a:lnTo>
                  <a:lnTo>
                    <a:pt x="234281" y="247916"/>
                  </a:lnTo>
                  <a:lnTo>
                    <a:pt x="225192" y="252461"/>
                  </a:lnTo>
                  <a:lnTo>
                    <a:pt x="218374" y="279730"/>
                  </a:lnTo>
                  <a:lnTo>
                    <a:pt x="225192" y="295637"/>
                  </a:lnTo>
                  <a:lnTo>
                    <a:pt x="225192" y="307000"/>
                  </a:lnTo>
                  <a:lnTo>
                    <a:pt x="241099" y="327452"/>
                  </a:lnTo>
                  <a:lnTo>
                    <a:pt x="245644" y="338814"/>
                  </a:lnTo>
                  <a:lnTo>
                    <a:pt x="255753" y="357011"/>
                  </a:lnTo>
                  <a:lnTo>
                    <a:pt x="268151" y="365867"/>
                  </a:lnTo>
                  <a:lnTo>
                    <a:pt x="268151" y="367227"/>
                  </a:lnTo>
                  <a:lnTo>
                    <a:pt x="272913" y="370629"/>
                  </a:lnTo>
                  <a:lnTo>
                    <a:pt x="272913" y="386536"/>
                  </a:lnTo>
                  <a:lnTo>
                    <a:pt x="277458" y="397898"/>
                  </a:lnTo>
                  <a:lnTo>
                    <a:pt x="272913" y="418350"/>
                  </a:lnTo>
                  <a:lnTo>
                    <a:pt x="245644" y="409260"/>
                  </a:lnTo>
                  <a:lnTo>
                    <a:pt x="218374" y="397898"/>
                  </a:lnTo>
                  <a:lnTo>
                    <a:pt x="170652" y="397898"/>
                  </a:lnTo>
                  <a:lnTo>
                    <a:pt x="166107" y="397898"/>
                  </a:lnTo>
                  <a:lnTo>
                    <a:pt x="143383" y="397898"/>
                  </a:lnTo>
                  <a:lnTo>
                    <a:pt x="122931" y="397898"/>
                  </a:lnTo>
                  <a:lnTo>
                    <a:pt x="107023" y="397898"/>
                  </a:lnTo>
                  <a:lnTo>
                    <a:pt x="47939" y="397898"/>
                  </a:lnTo>
                  <a:lnTo>
                    <a:pt x="48733" y="393136"/>
                  </a:lnTo>
                  <a:lnTo>
                    <a:pt x="43177" y="393136"/>
                  </a:lnTo>
                  <a:lnTo>
                    <a:pt x="47722" y="365867"/>
                  </a:lnTo>
                  <a:lnTo>
                    <a:pt x="34196" y="342679"/>
                  </a:lnTo>
                  <a:lnTo>
                    <a:pt x="20670" y="338814"/>
                  </a:lnTo>
                  <a:lnTo>
                    <a:pt x="17617" y="334541"/>
                  </a:lnTo>
                  <a:lnTo>
                    <a:pt x="15908" y="334052"/>
                  </a:lnTo>
                  <a:lnTo>
                    <a:pt x="4545" y="318145"/>
                  </a:lnTo>
                  <a:lnTo>
                    <a:pt x="0" y="311327"/>
                  </a:lnTo>
                  <a:lnTo>
                    <a:pt x="0" y="302238"/>
                  </a:lnTo>
                  <a:lnTo>
                    <a:pt x="9090" y="274968"/>
                  </a:lnTo>
                  <a:lnTo>
                    <a:pt x="24997" y="243154"/>
                  </a:lnTo>
                  <a:lnTo>
                    <a:pt x="36360" y="243154"/>
                  </a:lnTo>
                  <a:lnTo>
                    <a:pt x="59084" y="215884"/>
                  </a:lnTo>
                  <a:lnTo>
                    <a:pt x="68174" y="215884"/>
                  </a:lnTo>
                  <a:lnTo>
                    <a:pt x="90899" y="231791"/>
                  </a:lnTo>
                  <a:lnTo>
                    <a:pt x="118169" y="220429"/>
                  </a:lnTo>
                  <a:lnTo>
                    <a:pt x="122713" y="204522"/>
                  </a:lnTo>
                  <a:lnTo>
                    <a:pt x="127258" y="188615"/>
                  </a:lnTo>
                  <a:lnTo>
                    <a:pt x="134076" y="165890"/>
                  </a:lnTo>
                  <a:lnTo>
                    <a:pt x="154528" y="156800"/>
                  </a:lnTo>
                  <a:lnTo>
                    <a:pt x="161345" y="129531"/>
                  </a:lnTo>
                  <a:lnTo>
                    <a:pt x="170435" y="118168"/>
                  </a:lnTo>
                  <a:lnTo>
                    <a:pt x="177253" y="102261"/>
                  </a:lnTo>
                  <a:lnTo>
                    <a:pt x="181798" y="74991"/>
                  </a:lnTo>
                  <a:lnTo>
                    <a:pt x="213612" y="47722"/>
                  </a:lnTo>
                  <a:lnTo>
                    <a:pt x="213612" y="38632"/>
                  </a:lnTo>
                  <a:lnTo>
                    <a:pt x="219651" y="28568"/>
                  </a:lnTo>
                  <a:lnTo>
                    <a:pt x="207012" y="20669"/>
                  </a:lnTo>
                  <a:lnTo>
                    <a:pt x="207791" y="19371"/>
                  </a:lnTo>
                  <a:lnTo>
                    <a:pt x="202250" y="15907"/>
                  </a:lnTo>
                  <a:lnTo>
                    <a:pt x="20906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9" name="Freeform 420">
              <a:extLst>
                <a:ext uri="{FF2B5EF4-FFF2-40B4-BE49-F238E27FC236}">
                  <a16:creationId xmlns:a16="http://schemas.microsoft.com/office/drawing/2014/main" id="{BC50216A-20A9-40CD-9902-ECF56D6299B5}"/>
                </a:ext>
              </a:extLst>
            </p:cNvPr>
            <p:cNvSpPr>
              <a:spLocks/>
            </p:cNvSpPr>
            <p:nvPr/>
          </p:nvSpPr>
          <p:spPr bwMode="auto">
            <a:xfrm>
              <a:off x="4471367" y="3534159"/>
              <a:ext cx="332592" cy="274727"/>
            </a:xfrm>
            <a:custGeom>
              <a:avLst/>
              <a:gdLst>
                <a:gd name="connsiteX0" fmla="*/ 102261 w 443456"/>
                <a:gd name="connsiteY0" fmla="*/ 0 h 366302"/>
                <a:gd name="connsiteX1" fmla="*/ 138621 w 443456"/>
                <a:gd name="connsiteY1" fmla="*/ 18180 h 366302"/>
                <a:gd name="connsiteX2" fmla="*/ 149983 w 443456"/>
                <a:gd name="connsiteY2" fmla="*/ 27270 h 366302"/>
                <a:gd name="connsiteX3" fmla="*/ 165890 w 443456"/>
                <a:gd name="connsiteY3" fmla="*/ 27270 h 366302"/>
                <a:gd name="connsiteX4" fmla="*/ 188615 w 443456"/>
                <a:gd name="connsiteY4" fmla="*/ 22725 h 366302"/>
                <a:gd name="connsiteX5" fmla="*/ 231792 w 443456"/>
                <a:gd name="connsiteY5" fmla="*/ 38632 h 366302"/>
                <a:gd name="connsiteX6" fmla="*/ 252244 w 443456"/>
                <a:gd name="connsiteY6" fmla="*/ 38632 h 366302"/>
                <a:gd name="connsiteX7" fmla="*/ 274968 w 443456"/>
                <a:gd name="connsiteY7" fmla="*/ 22725 h 366302"/>
                <a:gd name="connsiteX8" fmla="*/ 295420 w 443456"/>
                <a:gd name="connsiteY8" fmla="*/ 27270 h 366302"/>
                <a:gd name="connsiteX9" fmla="*/ 299965 w 443456"/>
                <a:gd name="connsiteY9" fmla="*/ 18180 h 366302"/>
                <a:gd name="connsiteX10" fmla="*/ 322690 w 443456"/>
                <a:gd name="connsiteY10" fmla="*/ 22725 h 366302"/>
                <a:gd name="connsiteX11" fmla="*/ 354505 w 443456"/>
                <a:gd name="connsiteY11" fmla="*/ 34087 h 366302"/>
                <a:gd name="connsiteX12" fmla="*/ 381774 w 443456"/>
                <a:gd name="connsiteY12" fmla="*/ 11363 h 366302"/>
                <a:gd name="connsiteX13" fmla="*/ 393136 w 443456"/>
                <a:gd name="connsiteY13" fmla="*/ 11363 h 366302"/>
                <a:gd name="connsiteX14" fmla="*/ 397648 w 443456"/>
                <a:gd name="connsiteY14" fmla="*/ 20887 h 366302"/>
                <a:gd name="connsiteX15" fmla="*/ 400279 w 443456"/>
                <a:gd name="connsiteY15" fmla="*/ 20887 h 366302"/>
                <a:gd name="connsiteX16" fmla="*/ 416220 w 443456"/>
                <a:gd name="connsiteY16" fmla="*/ 54540 h 366302"/>
                <a:gd name="connsiteX17" fmla="*/ 418134 w 443456"/>
                <a:gd name="connsiteY17" fmla="*/ 54540 h 366302"/>
                <a:gd name="connsiteX18" fmla="*/ 436313 w 443456"/>
                <a:gd name="connsiteY18" fmla="*/ 65902 h 366302"/>
                <a:gd name="connsiteX19" fmla="*/ 434105 w 443456"/>
                <a:gd name="connsiteY19" fmla="*/ 69582 h 366302"/>
                <a:gd name="connsiteX20" fmla="*/ 443456 w 443456"/>
                <a:gd name="connsiteY20" fmla="*/ 75426 h 366302"/>
                <a:gd name="connsiteX21" fmla="*/ 436639 w 443456"/>
                <a:gd name="connsiteY21" fmla="*/ 86788 h 366302"/>
                <a:gd name="connsiteX22" fmla="*/ 436639 w 443456"/>
                <a:gd name="connsiteY22" fmla="*/ 95878 h 366302"/>
                <a:gd name="connsiteX23" fmla="*/ 404824 w 443456"/>
                <a:gd name="connsiteY23" fmla="*/ 123148 h 366302"/>
                <a:gd name="connsiteX24" fmla="*/ 400279 w 443456"/>
                <a:gd name="connsiteY24" fmla="*/ 150417 h 366302"/>
                <a:gd name="connsiteX25" fmla="*/ 393462 w 443456"/>
                <a:gd name="connsiteY25" fmla="*/ 166325 h 366302"/>
                <a:gd name="connsiteX26" fmla="*/ 384372 w 443456"/>
                <a:gd name="connsiteY26" fmla="*/ 177687 h 366302"/>
                <a:gd name="connsiteX27" fmla="*/ 377555 w 443456"/>
                <a:gd name="connsiteY27" fmla="*/ 204957 h 366302"/>
                <a:gd name="connsiteX28" fmla="*/ 357103 w 443456"/>
                <a:gd name="connsiteY28" fmla="*/ 214047 h 366302"/>
                <a:gd name="connsiteX29" fmla="*/ 350285 w 443456"/>
                <a:gd name="connsiteY29" fmla="*/ 236771 h 366302"/>
                <a:gd name="connsiteX30" fmla="*/ 345740 w 443456"/>
                <a:gd name="connsiteY30" fmla="*/ 252679 h 366302"/>
                <a:gd name="connsiteX31" fmla="*/ 341195 w 443456"/>
                <a:gd name="connsiteY31" fmla="*/ 268586 h 366302"/>
                <a:gd name="connsiteX32" fmla="*/ 313926 w 443456"/>
                <a:gd name="connsiteY32" fmla="*/ 279948 h 366302"/>
                <a:gd name="connsiteX33" fmla="*/ 291201 w 443456"/>
                <a:gd name="connsiteY33" fmla="*/ 264041 h 366302"/>
                <a:gd name="connsiteX34" fmla="*/ 282111 w 443456"/>
                <a:gd name="connsiteY34" fmla="*/ 264041 h 366302"/>
                <a:gd name="connsiteX35" fmla="*/ 259387 w 443456"/>
                <a:gd name="connsiteY35" fmla="*/ 284493 h 366302"/>
                <a:gd name="connsiteX36" fmla="*/ 248024 w 443456"/>
                <a:gd name="connsiteY36" fmla="*/ 284493 h 366302"/>
                <a:gd name="connsiteX37" fmla="*/ 232117 w 443456"/>
                <a:gd name="connsiteY37" fmla="*/ 323125 h 366302"/>
                <a:gd name="connsiteX38" fmla="*/ 223027 w 443456"/>
                <a:gd name="connsiteY38" fmla="*/ 350395 h 366302"/>
                <a:gd name="connsiteX39" fmla="*/ 179850 w 443456"/>
                <a:gd name="connsiteY39" fmla="*/ 359485 h 366302"/>
                <a:gd name="connsiteX40" fmla="*/ 168488 w 443456"/>
                <a:gd name="connsiteY40" fmla="*/ 359485 h 366302"/>
                <a:gd name="connsiteX41" fmla="*/ 152581 w 443456"/>
                <a:gd name="connsiteY41" fmla="*/ 366302 h 366302"/>
                <a:gd name="connsiteX42" fmla="*/ 125311 w 443456"/>
                <a:gd name="connsiteY42" fmla="*/ 366302 h 366302"/>
                <a:gd name="connsiteX43" fmla="*/ 104859 w 443456"/>
                <a:gd name="connsiteY43" fmla="*/ 343578 h 366302"/>
                <a:gd name="connsiteX44" fmla="*/ 103628 w 443456"/>
                <a:gd name="connsiteY44" fmla="*/ 340622 h 366302"/>
                <a:gd name="connsiteX45" fmla="*/ 97716 w 443456"/>
                <a:gd name="connsiteY45" fmla="*/ 334054 h 366302"/>
                <a:gd name="connsiteX46" fmla="*/ 88360 w 443456"/>
                <a:gd name="connsiteY46" fmla="*/ 311599 h 366302"/>
                <a:gd name="connsiteX47" fmla="*/ 66227 w 443456"/>
                <a:gd name="connsiteY47" fmla="*/ 291311 h 366302"/>
                <a:gd name="connsiteX48" fmla="*/ 38958 w 443456"/>
                <a:gd name="connsiteY48" fmla="*/ 291311 h 366302"/>
                <a:gd name="connsiteX49" fmla="*/ 7143 w 443456"/>
                <a:gd name="connsiteY49" fmla="*/ 291311 h 366302"/>
                <a:gd name="connsiteX50" fmla="*/ 7143 w 443456"/>
                <a:gd name="connsiteY50" fmla="*/ 281787 h 366302"/>
                <a:gd name="connsiteX51" fmla="*/ 0 w 443456"/>
                <a:gd name="connsiteY51" fmla="*/ 281787 h 366302"/>
                <a:gd name="connsiteX52" fmla="*/ 0 w 443456"/>
                <a:gd name="connsiteY52" fmla="*/ 227247 h 366302"/>
                <a:gd name="connsiteX53" fmla="*/ 0 w 443456"/>
                <a:gd name="connsiteY53" fmla="*/ 199978 h 366302"/>
                <a:gd name="connsiteX54" fmla="*/ 4545 w 443456"/>
                <a:gd name="connsiteY54" fmla="*/ 179525 h 366302"/>
                <a:gd name="connsiteX55" fmla="*/ 15907 w 443456"/>
                <a:gd name="connsiteY55" fmla="*/ 168163 h 366302"/>
                <a:gd name="connsiteX56" fmla="*/ 38632 w 443456"/>
                <a:gd name="connsiteY56" fmla="*/ 140893 h 366302"/>
                <a:gd name="connsiteX57" fmla="*/ 31815 w 443456"/>
                <a:gd name="connsiteY57" fmla="*/ 129531 h 366302"/>
                <a:gd name="connsiteX58" fmla="*/ 43177 w 443456"/>
                <a:gd name="connsiteY58" fmla="*/ 120441 h 366302"/>
                <a:gd name="connsiteX59" fmla="*/ 31815 w 443456"/>
                <a:gd name="connsiteY59" fmla="*/ 97717 h 366302"/>
                <a:gd name="connsiteX60" fmla="*/ 31815 w 443456"/>
                <a:gd name="connsiteY60" fmla="*/ 81809 h 366302"/>
                <a:gd name="connsiteX61" fmla="*/ 38632 w 443456"/>
                <a:gd name="connsiteY61" fmla="*/ 49995 h 366302"/>
                <a:gd name="connsiteX62" fmla="*/ 47722 w 443456"/>
                <a:gd name="connsiteY62" fmla="*/ 34087 h 366302"/>
                <a:gd name="connsiteX63" fmla="*/ 54539 w 443456"/>
                <a:gd name="connsiteY63" fmla="*/ 11363 h 366302"/>
                <a:gd name="connsiteX64" fmla="*/ 59084 w 443456"/>
                <a:gd name="connsiteY64" fmla="*/ 6817 h 36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3456" h="366302">
                  <a:moveTo>
                    <a:pt x="102261" y="0"/>
                  </a:moveTo>
                  <a:lnTo>
                    <a:pt x="138621" y="18180"/>
                  </a:lnTo>
                  <a:lnTo>
                    <a:pt x="149983" y="27270"/>
                  </a:lnTo>
                  <a:lnTo>
                    <a:pt x="165890" y="27270"/>
                  </a:lnTo>
                  <a:lnTo>
                    <a:pt x="188615" y="22725"/>
                  </a:lnTo>
                  <a:lnTo>
                    <a:pt x="231792" y="38632"/>
                  </a:lnTo>
                  <a:lnTo>
                    <a:pt x="252244" y="38632"/>
                  </a:lnTo>
                  <a:lnTo>
                    <a:pt x="274968" y="22725"/>
                  </a:lnTo>
                  <a:lnTo>
                    <a:pt x="295420" y="27270"/>
                  </a:lnTo>
                  <a:lnTo>
                    <a:pt x="299965" y="18180"/>
                  </a:lnTo>
                  <a:lnTo>
                    <a:pt x="322690" y="22725"/>
                  </a:lnTo>
                  <a:lnTo>
                    <a:pt x="354505" y="34087"/>
                  </a:lnTo>
                  <a:lnTo>
                    <a:pt x="381774" y="11363"/>
                  </a:lnTo>
                  <a:lnTo>
                    <a:pt x="393136" y="11363"/>
                  </a:lnTo>
                  <a:lnTo>
                    <a:pt x="397648" y="20887"/>
                  </a:lnTo>
                  <a:lnTo>
                    <a:pt x="400279" y="20887"/>
                  </a:lnTo>
                  <a:lnTo>
                    <a:pt x="416220" y="54540"/>
                  </a:lnTo>
                  <a:lnTo>
                    <a:pt x="418134" y="54540"/>
                  </a:lnTo>
                  <a:lnTo>
                    <a:pt x="436313" y="65902"/>
                  </a:lnTo>
                  <a:lnTo>
                    <a:pt x="434105" y="69582"/>
                  </a:lnTo>
                  <a:lnTo>
                    <a:pt x="443456" y="75426"/>
                  </a:lnTo>
                  <a:lnTo>
                    <a:pt x="436639" y="86788"/>
                  </a:lnTo>
                  <a:lnTo>
                    <a:pt x="436639" y="95878"/>
                  </a:lnTo>
                  <a:lnTo>
                    <a:pt x="404824" y="123148"/>
                  </a:lnTo>
                  <a:lnTo>
                    <a:pt x="400279" y="150417"/>
                  </a:lnTo>
                  <a:lnTo>
                    <a:pt x="393462" y="166325"/>
                  </a:lnTo>
                  <a:lnTo>
                    <a:pt x="384372" y="177687"/>
                  </a:lnTo>
                  <a:lnTo>
                    <a:pt x="377555" y="204957"/>
                  </a:lnTo>
                  <a:lnTo>
                    <a:pt x="357103" y="214047"/>
                  </a:lnTo>
                  <a:lnTo>
                    <a:pt x="350285" y="236771"/>
                  </a:lnTo>
                  <a:lnTo>
                    <a:pt x="345740" y="252679"/>
                  </a:lnTo>
                  <a:lnTo>
                    <a:pt x="341195" y="268586"/>
                  </a:lnTo>
                  <a:lnTo>
                    <a:pt x="313926" y="279948"/>
                  </a:lnTo>
                  <a:lnTo>
                    <a:pt x="291201" y="264041"/>
                  </a:lnTo>
                  <a:lnTo>
                    <a:pt x="282111" y="264041"/>
                  </a:lnTo>
                  <a:lnTo>
                    <a:pt x="259387" y="284493"/>
                  </a:lnTo>
                  <a:lnTo>
                    <a:pt x="248024" y="284493"/>
                  </a:lnTo>
                  <a:lnTo>
                    <a:pt x="232117" y="323125"/>
                  </a:lnTo>
                  <a:lnTo>
                    <a:pt x="223027" y="350395"/>
                  </a:lnTo>
                  <a:lnTo>
                    <a:pt x="179850" y="359485"/>
                  </a:lnTo>
                  <a:lnTo>
                    <a:pt x="168488" y="359485"/>
                  </a:lnTo>
                  <a:lnTo>
                    <a:pt x="152581" y="366302"/>
                  </a:lnTo>
                  <a:lnTo>
                    <a:pt x="125311" y="366302"/>
                  </a:lnTo>
                  <a:lnTo>
                    <a:pt x="104859" y="343578"/>
                  </a:lnTo>
                  <a:lnTo>
                    <a:pt x="103628" y="340622"/>
                  </a:lnTo>
                  <a:lnTo>
                    <a:pt x="97716" y="334054"/>
                  </a:lnTo>
                  <a:lnTo>
                    <a:pt x="88360" y="311599"/>
                  </a:lnTo>
                  <a:lnTo>
                    <a:pt x="66227" y="291311"/>
                  </a:lnTo>
                  <a:lnTo>
                    <a:pt x="38958" y="291311"/>
                  </a:lnTo>
                  <a:lnTo>
                    <a:pt x="7143" y="291311"/>
                  </a:lnTo>
                  <a:lnTo>
                    <a:pt x="7143" y="281787"/>
                  </a:lnTo>
                  <a:lnTo>
                    <a:pt x="0" y="281787"/>
                  </a:lnTo>
                  <a:lnTo>
                    <a:pt x="0" y="227247"/>
                  </a:lnTo>
                  <a:lnTo>
                    <a:pt x="0" y="199978"/>
                  </a:lnTo>
                  <a:lnTo>
                    <a:pt x="4545" y="179525"/>
                  </a:lnTo>
                  <a:lnTo>
                    <a:pt x="15907" y="168163"/>
                  </a:lnTo>
                  <a:lnTo>
                    <a:pt x="38632" y="140893"/>
                  </a:lnTo>
                  <a:lnTo>
                    <a:pt x="31815" y="129531"/>
                  </a:lnTo>
                  <a:lnTo>
                    <a:pt x="43177" y="120441"/>
                  </a:lnTo>
                  <a:lnTo>
                    <a:pt x="31815" y="97717"/>
                  </a:lnTo>
                  <a:lnTo>
                    <a:pt x="31815" y="81809"/>
                  </a:lnTo>
                  <a:lnTo>
                    <a:pt x="38632" y="49995"/>
                  </a:lnTo>
                  <a:lnTo>
                    <a:pt x="47722" y="34087"/>
                  </a:lnTo>
                  <a:lnTo>
                    <a:pt x="54539" y="11363"/>
                  </a:lnTo>
                  <a:lnTo>
                    <a:pt x="59084"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0" name="Freeform 419">
              <a:extLst>
                <a:ext uri="{FF2B5EF4-FFF2-40B4-BE49-F238E27FC236}">
                  <a16:creationId xmlns:a16="http://schemas.microsoft.com/office/drawing/2014/main" id="{21020E2C-36D9-4CC7-94A0-F2653E0902D7}"/>
                </a:ext>
              </a:extLst>
            </p:cNvPr>
            <p:cNvSpPr>
              <a:spLocks/>
            </p:cNvSpPr>
            <p:nvPr/>
          </p:nvSpPr>
          <p:spPr bwMode="auto">
            <a:xfrm>
              <a:off x="4418533" y="3583585"/>
              <a:ext cx="88789" cy="168731"/>
            </a:xfrm>
            <a:custGeom>
              <a:avLst/>
              <a:gdLst>
                <a:gd name="connsiteX0" fmla="*/ 59084 w 118385"/>
                <a:gd name="connsiteY0" fmla="*/ 0 h 224975"/>
                <a:gd name="connsiteX1" fmla="*/ 63846 w 118385"/>
                <a:gd name="connsiteY1" fmla="*/ 0 h 224975"/>
                <a:gd name="connsiteX2" fmla="*/ 74991 w 118385"/>
                <a:gd name="connsiteY2" fmla="*/ 0 h 224975"/>
                <a:gd name="connsiteX3" fmla="*/ 79753 w 118385"/>
                <a:gd name="connsiteY3" fmla="*/ 0 h 224975"/>
                <a:gd name="connsiteX4" fmla="*/ 107023 w 118385"/>
                <a:gd name="connsiteY4" fmla="*/ 20453 h 224975"/>
                <a:gd name="connsiteX5" fmla="*/ 107023 w 118385"/>
                <a:gd name="connsiteY5" fmla="*/ 31815 h 224975"/>
                <a:gd name="connsiteX6" fmla="*/ 118385 w 118385"/>
                <a:gd name="connsiteY6" fmla="*/ 54540 h 224975"/>
                <a:gd name="connsiteX7" fmla="*/ 107023 w 118385"/>
                <a:gd name="connsiteY7" fmla="*/ 70447 h 224975"/>
                <a:gd name="connsiteX8" fmla="*/ 113840 w 118385"/>
                <a:gd name="connsiteY8" fmla="*/ 79537 h 224975"/>
                <a:gd name="connsiteX9" fmla="*/ 91116 w 118385"/>
                <a:gd name="connsiteY9" fmla="*/ 102262 h 224975"/>
                <a:gd name="connsiteX10" fmla="*/ 79753 w 118385"/>
                <a:gd name="connsiteY10" fmla="*/ 113624 h 224975"/>
                <a:gd name="connsiteX11" fmla="*/ 75209 w 118385"/>
                <a:gd name="connsiteY11" fmla="*/ 138621 h 224975"/>
                <a:gd name="connsiteX12" fmla="*/ 75209 w 118385"/>
                <a:gd name="connsiteY12" fmla="*/ 161346 h 224975"/>
                <a:gd name="connsiteX13" fmla="*/ 75209 w 118385"/>
                <a:gd name="connsiteY13" fmla="*/ 220430 h 224975"/>
                <a:gd name="connsiteX14" fmla="*/ 43394 w 118385"/>
                <a:gd name="connsiteY14" fmla="*/ 224975 h 224975"/>
                <a:gd name="connsiteX15" fmla="*/ 43230 w 118385"/>
                <a:gd name="connsiteY15" fmla="*/ 224318 h 224975"/>
                <a:gd name="connsiteX16" fmla="*/ 38632 w 118385"/>
                <a:gd name="connsiteY16" fmla="*/ 224975 h 224975"/>
                <a:gd name="connsiteX17" fmla="*/ 31815 w 118385"/>
                <a:gd name="connsiteY17" fmla="*/ 197706 h 224975"/>
                <a:gd name="connsiteX18" fmla="*/ 31815 w 118385"/>
                <a:gd name="connsiteY18" fmla="*/ 113624 h 224975"/>
                <a:gd name="connsiteX19" fmla="*/ 22725 w 118385"/>
                <a:gd name="connsiteY19" fmla="*/ 106807 h 224975"/>
                <a:gd name="connsiteX20" fmla="*/ 22725 w 118385"/>
                <a:gd name="connsiteY20" fmla="*/ 86354 h 224975"/>
                <a:gd name="connsiteX21" fmla="*/ 11363 w 118385"/>
                <a:gd name="connsiteY21" fmla="*/ 74992 h 224975"/>
                <a:gd name="connsiteX22" fmla="*/ 0 w 118385"/>
                <a:gd name="connsiteY22" fmla="*/ 63630 h 224975"/>
                <a:gd name="connsiteX23" fmla="*/ 6818 w 118385"/>
                <a:gd name="connsiteY23" fmla="*/ 43177 h 224975"/>
                <a:gd name="connsiteX24" fmla="*/ 11580 w 118385"/>
                <a:gd name="connsiteY24" fmla="*/ 43177 h 224975"/>
                <a:gd name="connsiteX25" fmla="*/ 15907 w 118385"/>
                <a:gd name="connsiteY25" fmla="*/ 43177 h 224975"/>
                <a:gd name="connsiteX26" fmla="*/ 22725 w 118385"/>
                <a:gd name="connsiteY26" fmla="*/ 27270 h 224975"/>
                <a:gd name="connsiteX27" fmla="*/ 43177 w 118385"/>
                <a:gd name="connsiteY27" fmla="*/ 20453 h 224975"/>
                <a:gd name="connsiteX28" fmla="*/ 49994 w 118385"/>
                <a:gd name="connsiteY28" fmla="*/ 11363 h 22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385" h="224975">
                  <a:moveTo>
                    <a:pt x="59084" y="0"/>
                  </a:moveTo>
                  <a:lnTo>
                    <a:pt x="63846" y="0"/>
                  </a:lnTo>
                  <a:lnTo>
                    <a:pt x="74991" y="0"/>
                  </a:lnTo>
                  <a:lnTo>
                    <a:pt x="79753" y="0"/>
                  </a:lnTo>
                  <a:lnTo>
                    <a:pt x="107023" y="20453"/>
                  </a:lnTo>
                  <a:lnTo>
                    <a:pt x="107023" y="31815"/>
                  </a:lnTo>
                  <a:lnTo>
                    <a:pt x="118385" y="54540"/>
                  </a:lnTo>
                  <a:lnTo>
                    <a:pt x="107023" y="70447"/>
                  </a:lnTo>
                  <a:lnTo>
                    <a:pt x="113840" y="79537"/>
                  </a:lnTo>
                  <a:lnTo>
                    <a:pt x="91116" y="102262"/>
                  </a:lnTo>
                  <a:lnTo>
                    <a:pt x="79753" y="113624"/>
                  </a:lnTo>
                  <a:lnTo>
                    <a:pt x="75209" y="138621"/>
                  </a:lnTo>
                  <a:lnTo>
                    <a:pt x="75209" y="161346"/>
                  </a:lnTo>
                  <a:lnTo>
                    <a:pt x="75209" y="220430"/>
                  </a:lnTo>
                  <a:lnTo>
                    <a:pt x="43394" y="224975"/>
                  </a:lnTo>
                  <a:lnTo>
                    <a:pt x="43230" y="224318"/>
                  </a:lnTo>
                  <a:lnTo>
                    <a:pt x="38632" y="224975"/>
                  </a:lnTo>
                  <a:lnTo>
                    <a:pt x="31815" y="197706"/>
                  </a:lnTo>
                  <a:lnTo>
                    <a:pt x="31815" y="113624"/>
                  </a:lnTo>
                  <a:lnTo>
                    <a:pt x="22725" y="106807"/>
                  </a:lnTo>
                  <a:lnTo>
                    <a:pt x="22725" y="86354"/>
                  </a:lnTo>
                  <a:lnTo>
                    <a:pt x="11363" y="74992"/>
                  </a:lnTo>
                  <a:lnTo>
                    <a:pt x="0" y="63630"/>
                  </a:lnTo>
                  <a:lnTo>
                    <a:pt x="6818" y="43177"/>
                  </a:lnTo>
                  <a:lnTo>
                    <a:pt x="11580" y="43177"/>
                  </a:lnTo>
                  <a:lnTo>
                    <a:pt x="15907" y="43177"/>
                  </a:lnTo>
                  <a:lnTo>
                    <a:pt x="22725" y="27270"/>
                  </a:lnTo>
                  <a:lnTo>
                    <a:pt x="43177" y="20453"/>
                  </a:lnTo>
                  <a:lnTo>
                    <a:pt x="49994"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1" name="Freeform 418">
              <a:extLst>
                <a:ext uri="{FF2B5EF4-FFF2-40B4-BE49-F238E27FC236}">
                  <a16:creationId xmlns:a16="http://schemas.microsoft.com/office/drawing/2014/main" id="{87B04889-F04D-4712-A92E-F049D7A8DA7F}"/>
                </a:ext>
              </a:extLst>
            </p:cNvPr>
            <p:cNvSpPr>
              <a:spLocks/>
            </p:cNvSpPr>
            <p:nvPr/>
          </p:nvSpPr>
          <p:spPr bwMode="auto">
            <a:xfrm>
              <a:off x="4394672" y="3615967"/>
              <a:ext cx="58193" cy="141461"/>
            </a:xfrm>
            <a:custGeom>
              <a:avLst/>
              <a:gdLst>
                <a:gd name="connsiteX0" fmla="*/ 0 w 77590"/>
                <a:gd name="connsiteY0" fmla="*/ 0 h 188615"/>
                <a:gd name="connsiteX1" fmla="*/ 7143 w 77590"/>
                <a:gd name="connsiteY1" fmla="*/ 0 h 188615"/>
                <a:gd name="connsiteX2" fmla="*/ 38632 w 77590"/>
                <a:gd name="connsiteY2" fmla="*/ 0 h 188615"/>
                <a:gd name="connsiteX3" fmla="*/ 45775 w 77590"/>
                <a:gd name="connsiteY3" fmla="*/ 0 h 188615"/>
                <a:gd name="connsiteX4" fmla="*/ 38958 w 77590"/>
                <a:gd name="connsiteY4" fmla="*/ 20452 h 188615"/>
                <a:gd name="connsiteX5" fmla="*/ 50320 w 77590"/>
                <a:gd name="connsiteY5" fmla="*/ 31815 h 188615"/>
                <a:gd name="connsiteX6" fmla="*/ 61683 w 77590"/>
                <a:gd name="connsiteY6" fmla="*/ 43177 h 188615"/>
                <a:gd name="connsiteX7" fmla="*/ 61683 w 77590"/>
                <a:gd name="connsiteY7" fmla="*/ 63629 h 188615"/>
                <a:gd name="connsiteX8" fmla="*/ 70773 w 77590"/>
                <a:gd name="connsiteY8" fmla="*/ 70447 h 188615"/>
                <a:gd name="connsiteX9" fmla="*/ 66228 w 77590"/>
                <a:gd name="connsiteY9" fmla="*/ 154528 h 188615"/>
                <a:gd name="connsiteX10" fmla="*/ 77590 w 77590"/>
                <a:gd name="connsiteY10" fmla="*/ 177253 h 188615"/>
                <a:gd name="connsiteX11" fmla="*/ 50320 w 77590"/>
                <a:gd name="connsiteY11" fmla="*/ 188615 h 188615"/>
                <a:gd name="connsiteX12" fmla="*/ 48219 w 77590"/>
                <a:gd name="connsiteY12" fmla="*/ 186514 h 188615"/>
                <a:gd name="connsiteX13" fmla="*/ 43177 w 77590"/>
                <a:gd name="connsiteY13" fmla="*/ 188615 h 188615"/>
                <a:gd name="connsiteX14" fmla="*/ 31815 w 77590"/>
                <a:gd name="connsiteY14" fmla="*/ 177253 h 188615"/>
                <a:gd name="connsiteX15" fmla="*/ 22725 w 77590"/>
                <a:gd name="connsiteY15" fmla="*/ 149983 h 188615"/>
                <a:gd name="connsiteX16" fmla="*/ 22725 w 77590"/>
                <a:gd name="connsiteY16" fmla="*/ 134076 h 188615"/>
                <a:gd name="connsiteX17" fmla="*/ 27270 w 77590"/>
                <a:gd name="connsiteY17" fmla="*/ 95444 h 188615"/>
                <a:gd name="connsiteX18" fmla="*/ 15908 w 77590"/>
                <a:gd name="connsiteY18" fmla="*/ 86354 h 188615"/>
                <a:gd name="connsiteX19" fmla="*/ 15908 w 77590"/>
                <a:gd name="connsiteY19" fmla="*/ 59084 h 188615"/>
                <a:gd name="connsiteX20" fmla="*/ 15908 w 77590"/>
                <a:gd name="connsiteY20" fmla="*/ 31815 h 188615"/>
                <a:gd name="connsiteX21" fmla="*/ 0 w 77590"/>
                <a:gd name="connsiteY21" fmla="*/ 11363 h 1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590" h="188615">
                  <a:moveTo>
                    <a:pt x="0" y="0"/>
                  </a:moveTo>
                  <a:lnTo>
                    <a:pt x="7143" y="0"/>
                  </a:lnTo>
                  <a:lnTo>
                    <a:pt x="38632" y="0"/>
                  </a:lnTo>
                  <a:lnTo>
                    <a:pt x="45775" y="0"/>
                  </a:lnTo>
                  <a:lnTo>
                    <a:pt x="38958" y="20452"/>
                  </a:lnTo>
                  <a:lnTo>
                    <a:pt x="50320" y="31815"/>
                  </a:lnTo>
                  <a:lnTo>
                    <a:pt x="61683" y="43177"/>
                  </a:lnTo>
                  <a:lnTo>
                    <a:pt x="61683" y="63629"/>
                  </a:lnTo>
                  <a:lnTo>
                    <a:pt x="70773" y="70447"/>
                  </a:lnTo>
                  <a:lnTo>
                    <a:pt x="66228" y="154528"/>
                  </a:lnTo>
                  <a:lnTo>
                    <a:pt x="77590" y="177253"/>
                  </a:lnTo>
                  <a:lnTo>
                    <a:pt x="50320" y="188615"/>
                  </a:lnTo>
                  <a:lnTo>
                    <a:pt x="48219" y="186514"/>
                  </a:lnTo>
                  <a:lnTo>
                    <a:pt x="43177" y="188615"/>
                  </a:lnTo>
                  <a:lnTo>
                    <a:pt x="31815" y="177253"/>
                  </a:lnTo>
                  <a:lnTo>
                    <a:pt x="22725" y="149983"/>
                  </a:lnTo>
                  <a:lnTo>
                    <a:pt x="22725" y="134076"/>
                  </a:lnTo>
                  <a:lnTo>
                    <a:pt x="27270" y="95444"/>
                  </a:lnTo>
                  <a:lnTo>
                    <a:pt x="15908" y="86354"/>
                  </a:lnTo>
                  <a:lnTo>
                    <a:pt x="15908" y="59084"/>
                  </a:lnTo>
                  <a:lnTo>
                    <a:pt x="15908" y="31815"/>
                  </a:lnTo>
                  <a:lnTo>
                    <a:pt x="0"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2" name="Freeform 417">
              <a:extLst>
                <a:ext uri="{FF2B5EF4-FFF2-40B4-BE49-F238E27FC236}">
                  <a16:creationId xmlns:a16="http://schemas.microsoft.com/office/drawing/2014/main" id="{09DE51A6-9B8A-41A7-A287-596D2E0928E6}"/>
                </a:ext>
              </a:extLst>
            </p:cNvPr>
            <p:cNvSpPr>
              <a:spLocks/>
            </p:cNvSpPr>
            <p:nvPr/>
          </p:nvSpPr>
          <p:spPr bwMode="auto">
            <a:xfrm>
              <a:off x="4306046" y="3615967"/>
              <a:ext cx="122795" cy="173843"/>
            </a:xfrm>
            <a:custGeom>
              <a:avLst/>
              <a:gdLst>
                <a:gd name="connsiteX0" fmla="*/ 74992 w 163727"/>
                <a:gd name="connsiteY0" fmla="*/ 0 h 231791"/>
                <a:gd name="connsiteX1" fmla="*/ 75468 w 163727"/>
                <a:gd name="connsiteY1" fmla="*/ 136 h 231791"/>
                <a:gd name="connsiteX2" fmla="*/ 77373 w 163727"/>
                <a:gd name="connsiteY2" fmla="*/ 0 h 231791"/>
                <a:gd name="connsiteX3" fmla="*/ 91891 w 163727"/>
                <a:gd name="connsiteY3" fmla="*/ 4148 h 231791"/>
                <a:gd name="connsiteX4" fmla="*/ 102262 w 163727"/>
                <a:gd name="connsiteY4" fmla="*/ 0 h 231791"/>
                <a:gd name="connsiteX5" fmla="*/ 104643 w 163727"/>
                <a:gd name="connsiteY5" fmla="*/ 0 h 231791"/>
                <a:gd name="connsiteX6" fmla="*/ 122714 w 163727"/>
                <a:gd name="connsiteY6" fmla="*/ 0 h 231791"/>
                <a:gd name="connsiteX7" fmla="*/ 125095 w 163727"/>
                <a:gd name="connsiteY7" fmla="*/ 0 h 231791"/>
                <a:gd name="connsiteX8" fmla="*/ 120550 w 163727"/>
                <a:gd name="connsiteY8" fmla="*/ 11363 h 231791"/>
                <a:gd name="connsiteX9" fmla="*/ 136457 w 163727"/>
                <a:gd name="connsiteY9" fmla="*/ 31815 h 231791"/>
                <a:gd name="connsiteX10" fmla="*/ 136457 w 163727"/>
                <a:gd name="connsiteY10" fmla="*/ 59084 h 231791"/>
                <a:gd name="connsiteX11" fmla="*/ 143275 w 163727"/>
                <a:gd name="connsiteY11" fmla="*/ 86354 h 231791"/>
                <a:gd name="connsiteX12" fmla="*/ 147820 w 163727"/>
                <a:gd name="connsiteY12" fmla="*/ 102261 h 231791"/>
                <a:gd name="connsiteX13" fmla="*/ 143275 w 163727"/>
                <a:gd name="connsiteY13" fmla="*/ 134075 h 231791"/>
                <a:gd name="connsiteX14" fmla="*/ 147820 w 163727"/>
                <a:gd name="connsiteY14" fmla="*/ 149983 h 231791"/>
                <a:gd name="connsiteX15" fmla="*/ 152365 w 163727"/>
                <a:gd name="connsiteY15" fmla="*/ 177252 h 231791"/>
                <a:gd name="connsiteX16" fmla="*/ 163727 w 163727"/>
                <a:gd name="connsiteY16" fmla="*/ 188614 h 231791"/>
                <a:gd name="connsiteX17" fmla="*/ 104643 w 163727"/>
                <a:gd name="connsiteY17" fmla="*/ 209067 h 231791"/>
                <a:gd name="connsiteX18" fmla="*/ 84190 w 163727"/>
                <a:gd name="connsiteY18" fmla="*/ 220429 h 231791"/>
                <a:gd name="connsiteX19" fmla="*/ 50103 w 163727"/>
                <a:gd name="connsiteY19" fmla="*/ 231791 h 231791"/>
                <a:gd name="connsiteX20" fmla="*/ 48954 w 163727"/>
                <a:gd name="connsiteY20" fmla="*/ 231381 h 231791"/>
                <a:gd name="connsiteX21" fmla="*/ 47722 w 163727"/>
                <a:gd name="connsiteY21" fmla="*/ 231791 h 231791"/>
                <a:gd name="connsiteX22" fmla="*/ 15908 w 163727"/>
                <a:gd name="connsiteY22" fmla="*/ 220429 h 231791"/>
                <a:gd name="connsiteX23" fmla="*/ 15908 w 163727"/>
                <a:gd name="connsiteY23" fmla="*/ 209067 h 231791"/>
                <a:gd name="connsiteX24" fmla="*/ 0 w 163727"/>
                <a:gd name="connsiteY24" fmla="*/ 177252 h 231791"/>
                <a:gd name="connsiteX25" fmla="*/ 11363 w 163727"/>
                <a:gd name="connsiteY25" fmla="*/ 134075 h 231791"/>
                <a:gd name="connsiteX26" fmla="*/ 27270 w 163727"/>
                <a:gd name="connsiteY26" fmla="*/ 106806 h 231791"/>
                <a:gd name="connsiteX27" fmla="*/ 15908 w 163727"/>
                <a:gd name="connsiteY27" fmla="*/ 52267 h 231791"/>
                <a:gd name="connsiteX28" fmla="*/ 11363 w 163727"/>
                <a:gd name="connsiteY28" fmla="*/ 27270 h 231791"/>
                <a:gd name="connsiteX29" fmla="*/ 11363 w 163727"/>
                <a:gd name="connsiteY29" fmla="*/ 4545 h 23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3727" h="231791">
                  <a:moveTo>
                    <a:pt x="74992" y="0"/>
                  </a:moveTo>
                  <a:lnTo>
                    <a:pt x="75468" y="136"/>
                  </a:lnTo>
                  <a:lnTo>
                    <a:pt x="77373" y="0"/>
                  </a:lnTo>
                  <a:lnTo>
                    <a:pt x="91891" y="4148"/>
                  </a:lnTo>
                  <a:lnTo>
                    <a:pt x="102262" y="0"/>
                  </a:lnTo>
                  <a:lnTo>
                    <a:pt x="104643" y="0"/>
                  </a:lnTo>
                  <a:lnTo>
                    <a:pt x="122714" y="0"/>
                  </a:lnTo>
                  <a:lnTo>
                    <a:pt x="125095" y="0"/>
                  </a:lnTo>
                  <a:lnTo>
                    <a:pt x="120550" y="11363"/>
                  </a:lnTo>
                  <a:lnTo>
                    <a:pt x="136457" y="31815"/>
                  </a:lnTo>
                  <a:lnTo>
                    <a:pt x="136457" y="59084"/>
                  </a:lnTo>
                  <a:lnTo>
                    <a:pt x="143275" y="86354"/>
                  </a:lnTo>
                  <a:lnTo>
                    <a:pt x="147820" y="102261"/>
                  </a:lnTo>
                  <a:lnTo>
                    <a:pt x="143275" y="134075"/>
                  </a:lnTo>
                  <a:lnTo>
                    <a:pt x="147820" y="149983"/>
                  </a:lnTo>
                  <a:lnTo>
                    <a:pt x="152365" y="177252"/>
                  </a:lnTo>
                  <a:lnTo>
                    <a:pt x="163727" y="188614"/>
                  </a:lnTo>
                  <a:lnTo>
                    <a:pt x="104643" y="209067"/>
                  </a:lnTo>
                  <a:lnTo>
                    <a:pt x="84190" y="220429"/>
                  </a:lnTo>
                  <a:lnTo>
                    <a:pt x="50103" y="231791"/>
                  </a:lnTo>
                  <a:lnTo>
                    <a:pt x="48954" y="231381"/>
                  </a:lnTo>
                  <a:lnTo>
                    <a:pt x="47722" y="231791"/>
                  </a:lnTo>
                  <a:lnTo>
                    <a:pt x="15908" y="220429"/>
                  </a:lnTo>
                  <a:lnTo>
                    <a:pt x="15908" y="209067"/>
                  </a:lnTo>
                  <a:lnTo>
                    <a:pt x="0" y="177252"/>
                  </a:lnTo>
                  <a:lnTo>
                    <a:pt x="11363" y="134075"/>
                  </a:lnTo>
                  <a:lnTo>
                    <a:pt x="27270" y="106806"/>
                  </a:lnTo>
                  <a:lnTo>
                    <a:pt x="15908" y="52267"/>
                  </a:lnTo>
                  <a:lnTo>
                    <a:pt x="11363" y="27270"/>
                  </a:lnTo>
                  <a:lnTo>
                    <a:pt x="11363"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3" name="Freeform 416">
              <a:extLst>
                <a:ext uri="{FF2B5EF4-FFF2-40B4-BE49-F238E27FC236}">
                  <a16:creationId xmlns:a16="http://schemas.microsoft.com/office/drawing/2014/main" id="{904B0C72-2CA5-4F07-BF9B-8A7247350D62}"/>
                </a:ext>
              </a:extLst>
            </p:cNvPr>
            <p:cNvSpPr>
              <a:spLocks/>
            </p:cNvSpPr>
            <p:nvPr/>
          </p:nvSpPr>
          <p:spPr bwMode="auto">
            <a:xfrm>
              <a:off x="4246394" y="3498368"/>
              <a:ext cx="214993" cy="167515"/>
            </a:xfrm>
            <a:custGeom>
              <a:avLst/>
              <a:gdLst>
                <a:gd name="connsiteX0" fmla="*/ 181798 w 286657"/>
                <a:gd name="connsiteY0" fmla="*/ 0 h 223353"/>
                <a:gd name="connsiteX1" fmla="*/ 193160 w 286657"/>
                <a:gd name="connsiteY1" fmla="*/ 11362 h 223353"/>
                <a:gd name="connsiteX2" fmla="*/ 213613 w 286657"/>
                <a:gd name="connsiteY2" fmla="*/ 6817 h 223353"/>
                <a:gd name="connsiteX3" fmla="*/ 213613 w 286657"/>
                <a:gd name="connsiteY3" fmla="*/ 22691 h 223353"/>
                <a:gd name="connsiteX4" fmla="*/ 220756 w 286657"/>
                <a:gd name="connsiteY4" fmla="*/ 21104 h 223353"/>
                <a:gd name="connsiteX5" fmla="*/ 220756 w 286657"/>
                <a:gd name="connsiteY5" fmla="*/ 41556 h 223353"/>
                <a:gd name="connsiteX6" fmla="*/ 220756 w 286657"/>
                <a:gd name="connsiteY6" fmla="*/ 51749 h 223353"/>
                <a:gd name="connsiteX7" fmla="*/ 236337 w 286657"/>
                <a:gd name="connsiteY7" fmla="*/ 70447 h 223353"/>
                <a:gd name="connsiteX8" fmla="*/ 236337 w 286657"/>
                <a:gd name="connsiteY8" fmla="*/ 76161 h 223353"/>
                <a:gd name="connsiteX9" fmla="*/ 243480 w 286657"/>
                <a:gd name="connsiteY9" fmla="*/ 84733 h 223353"/>
                <a:gd name="connsiteX10" fmla="*/ 243480 w 286657"/>
                <a:gd name="connsiteY10" fmla="*/ 88234 h 223353"/>
                <a:gd name="connsiteX11" fmla="*/ 279514 w 286657"/>
                <a:gd name="connsiteY11" fmla="*/ 97716 h 223353"/>
                <a:gd name="connsiteX12" fmla="*/ 279514 w 286657"/>
                <a:gd name="connsiteY12" fmla="*/ 110123 h 223353"/>
                <a:gd name="connsiteX13" fmla="*/ 286657 w 286657"/>
                <a:gd name="connsiteY13" fmla="*/ 112002 h 223353"/>
                <a:gd name="connsiteX14" fmla="*/ 286657 w 286657"/>
                <a:gd name="connsiteY14" fmla="*/ 132455 h 223353"/>
                <a:gd name="connsiteX15" fmla="*/ 279840 w 286657"/>
                <a:gd name="connsiteY15" fmla="*/ 148362 h 223353"/>
                <a:gd name="connsiteX16" fmla="*/ 259388 w 286657"/>
                <a:gd name="connsiteY16" fmla="*/ 148362 h 223353"/>
                <a:gd name="connsiteX17" fmla="*/ 252570 w 286657"/>
                <a:gd name="connsiteY17" fmla="*/ 164269 h 223353"/>
                <a:gd name="connsiteX18" fmla="*/ 243480 w 286657"/>
                <a:gd name="connsiteY18" fmla="*/ 171086 h 223353"/>
                <a:gd name="connsiteX19" fmla="*/ 209393 w 286657"/>
                <a:gd name="connsiteY19" fmla="*/ 171086 h 223353"/>
                <a:gd name="connsiteX20" fmla="*/ 188941 w 286657"/>
                <a:gd name="connsiteY20" fmla="*/ 164269 h 223353"/>
                <a:gd name="connsiteX21" fmla="*/ 177579 w 286657"/>
                <a:gd name="connsiteY21" fmla="*/ 171086 h 223353"/>
                <a:gd name="connsiteX22" fmla="*/ 161671 w 286657"/>
                <a:gd name="connsiteY22" fmla="*/ 171086 h 223353"/>
                <a:gd name="connsiteX23" fmla="*/ 102587 w 286657"/>
                <a:gd name="connsiteY23" fmla="*/ 171086 h 223353"/>
                <a:gd name="connsiteX24" fmla="*/ 98042 w 286657"/>
                <a:gd name="connsiteY24" fmla="*/ 191539 h 223353"/>
                <a:gd name="connsiteX25" fmla="*/ 102587 w 286657"/>
                <a:gd name="connsiteY25" fmla="*/ 218808 h 223353"/>
                <a:gd name="connsiteX26" fmla="*/ 75317 w 286657"/>
                <a:gd name="connsiteY26" fmla="*/ 214263 h 223353"/>
                <a:gd name="connsiteX27" fmla="*/ 59410 w 286657"/>
                <a:gd name="connsiteY27" fmla="*/ 214263 h 223353"/>
                <a:gd name="connsiteX28" fmla="*/ 48048 w 286657"/>
                <a:gd name="connsiteY28" fmla="*/ 223353 h 223353"/>
                <a:gd name="connsiteX29" fmla="*/ 32140 w 286657"/>
                <a:gd name="connsiteY29" fmla="*/ 214263 h 223353"/>
                <a:gd name="connsiteX30" fmla="*/ 27595 w 286657"/>
                <a:gd name="connsiteY30" fmla="*/ 202901 h 223353"/>
                <a:gd name="connsiteX31" fmla="*/ 7143 w 286657"/>
                <a:gd name="connsiteY31" fmla="*/ 198356 h 223353"/>
                <a:gd name="connsiteX32" fmla="*/ 7143 w 286657"/>
                <a:gd name="connsiteY32" fmla="*/ 185658 h 223353"/>
                <a:gd name="connsiteX33" fmla="*/ 0 w 286657"/>
                <a:gd name="connsiteY33" fmla="*/ 184070 h 223353"/>
                <a:gd name="connsiteX34" fmla="*/ 0 w 286657"/>
                <a:gd name="connsiteY34" fmla="*/ 156800 h 223353"/>
                <a:gd name="connsiteX35" fmla="*/ 9090 w 286657"/>
                <a:gd name="connsiteY35" fmla="*/ 145438 h 223353"/>
                <a:gd name="connsiteX36" fmla="*/ 9090 w 286657"/>
                <a:gd name="connsiteY36" fmla="*/ 129531 h 223353"/>
                <a:gd name="connsiteX37" fmla="*/ 36360 w 286657"/>
                <a:gd name="connsiteY37" fmla="*/ 97716 h 223353"/>
                <a:gd name="connsiteX38" fmla="*/ 40905 w 286657"/>
                <a:gd name="connsiteY38" fmla="*/ 74992 h 223353"/>
                <a:gd name="connsiteX39" fmla="*/ 52267 w 286657"/>
                <a:gd name="connsiteY39" fmla="*/ 65902 h 223353"/>
                <a:gd name="connsiteX40" fmla="*/ 68174 w 286657"/>
                <a:gd name="connsiteY40" fmla="*/ 70447 h 223353"/>
                <a:gd name="connsiteX41" fmla="*/ 84082 w 286657"/>
                <a:gd name="connsiteY41" fmla="*/ 59084 h 223353"/>
                <a:gd name="connsiteX42" fmla="*/ 90899 w 286657"/>
                <a:gd name="connsiteY42" fmla="*/ 47722 h 223353"/>
                <a:gd name="connsiteX43" fmla="*/ 118169 w 286657"/>
                <a:gd name="connsiteY43" fmla="*/ 38632 h 223353"/>
                <a:gd name="connsiteX44" fmla="*/ 127259 w 286657"/>
                <a:gd name="connsiteY44" fmla="*/ 22725 h 223353"/>
                <a:gd name="connsiteX45" fmla="*/ 161346 w 286657"/>
                <a:gd name="connsiteY45" fmla="*/ 6817 h 22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6657" h="223353">
                  <a:moveTo>
                    <a:pt x="181798" y="0"/>
                  </a:moveTo>
                  <a:lnTo>
                    <a:pt x="193160" y="11362"/>
                  </a:lnTo>
                  <a:lnTo>
                    <a:pt x="213613" y="6817"/>
                  </a:lnTo>
                  <a:lnTo>
                    <a:pt x="213613" y="22691"/>
                  </a:lnTo>
                  <a:lnTo>
                    <a:pt x="220756" y="21104"/>
                  </a:lnTo>
                  <a:lnTo>
                    <a:pt x="220756" y="41556"/>
                  </a:lnTo>
                  <a:lnTo>
                    <a:pt x="220756" y="51749"/>
                  </a:lnTo>
                  <a:lnTo>
                    <a:pt x="236337" y="70447"/>
                  </a:lnTo>
                  <a:lnTo>
                    <a:pt x="236337" y="76161"/>
                  </a:lnTo>
                  <a:lnTo>
                    <a:pt x="243480" y="84733"/>
                  </a:lnTo>
                  <a:lnTo>
                    <a:pt x="243480" y="88234"/>
                  </a:lnTo>
                  <a:lnTo>
                    <a:pt x="279514" y="97716"/>
                  </a:lnTo>
                  <a:lnTo>
                    <a:pt x="279514" y="110123"/>
                  </a:lnTo>
                  <a:lnTo>
                    <a:pt x="286657" y="112002"/>
                  </a:lnTo>
                  <a:lnTo>
                    <a:pt x="286657" y="132455"/>
                  </a:lnTo>
                  <a:lnTo>
                    <a:pt x="279840" y="148362"/>
                  </a:lnTo>
                  <a:lnTo>
                    <a:pt x="259388" y="148362"/>
                  </a:lnTo>
                  <a:lnTo>
                    <a:pt x="252570" y="164269"/>
                  </a:lnTo>
                  <a:lnTo>
                    <a:pt x="243480" y="171086"/>
                  </a:lnTo>
                  <a:lnTo>
                    <a:pt x="209393" y="171086"/>
                  </a:lnTo>
                  <a:lnTo>
                    <a:pt x="188941" y="164269"/>
                  </a:lnTo>
                  <a:lnTo>
                    <a:pt x="177579" y="171086"/>
                  </a:lnTo>
                  <a:lnTo>
                    <a:pt x="161671" y="171086"/>
                  </a:lnTo>
                  <a:lnTo>
                    <a:pt x="102587" y="171086"/>
                  </a:lnTo>
                  <a:lnTo>
                    <a:pt x="98042" y="191539"/>
                  </a:lnTo>
                  <a:lnTo>
                    <a:pt x="102587" y="218808"/>
                  </a:lnTo>
                  <a:lnTo>
                    <a:pt x="75317" y="214263"/>
                  </a:lnTo>
                  <a:lnTo>
                    <a:pt x="59410" y="214263"/>
                  </a:lnTo>
                  <a:lnTo>
                    <a:pt x="48048" y="223353"/>
                  </a:lnTo>
                  <a:lnTo>
                    <a:pt x="32140" y="214263"/>
                  </a:lnTo>
                  <a:lnTo>
                    <a:pt x="27595" y="202901"/>
                  </a:lnTo>
                  <a:lnTo>
                    <a:pt x="7143" y="198356"/>
                  </a:lnTo>
                  <a:lnTo>
                    <a:pt x="7143" y="185658"/>
                  </a:lnTo>
                  <a:lnTo>
                    <a:pt x="0" y="184070"/>
                  </a:lnTo>
                  <a:lnTo>
                    <a:pt x="0" y="156800"/>
                  </a:lnTo>
                  <a:lnTo>
                    <a:pt x="9090" y="145438"/>
                  </a:lnTo>
                  <a:lnTo>
                    <a:pt x="9090" y="129531"/>
                  </a:lnTo>
                  <a:lnTo>
                    <a:pt x="36360" y="97716"/>
                  </a:lnTo>
                  <a:lnTo>
                    <a:pt x="40905" y="74992"/>
                  </a:lnTo>
                  <a:lnTo>
                    <a:pt x="52267" y="65902"/>
                  </a:lnTo>
                  <a:lnTo>
                    <a:pt x="68174" y="70447"/>
                  </a:lnTo>
                  <a:lnTo>
                    <a:pt x="84082" y="59084"/>
                  </a:lnTo>
                  <a:lnTo>
                    <a:pt x="90899" y="47722"/>
                  </a:lnTo>
                  <a:lnTo>
                    <a:pt x="118169" y="38632"/>
                  </a:lnTo>
                  <a:lnTo>
                    <a:pt x="127259" y="22725"/>
                  </a:lnTo>
                  <a:lnTo>
                    <a:pt x="161346"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4" name="Freeform 415">
              <a:extLst>
                <a:ext uri="{FF2B5EF4-FFF2-40B4-BE49-F238E27FC236}">
                  <a16:creationId xmlns:a16="http://schemas.microsoft.com/office/drawing/2014/main" id="{F7EC0D58-059E-456B-B878-E2CB3441C04D}"/>
                </a:ext>
              </a:extLst>
            </p:cNvPr>
            <p:cNvSpPr>
              <a:spLocks/>
            </p:cNvSpPr>
            <p:nvPr/>
          </p:nvSpPr>
          <p:spPr bwMode="auto">
            <a:xfrm>
              <a:off x="4905976" y="2591654"/>
              <a:ext cx="59979" cy="63062"/>
            </a:xfrm>
            <a:custGeom>
              <a:avLst/>
              <a:gdLst>
                <a:gd name="connsiteX0" fmla="*/ 27270 w 79972"/>
                <a:gd name="connsiteY0" fmla="*/ 0 h 84082"/>
                <a:gd name="connsiteX1" fmla="*/ 32562 w 79972"/>
                <a:gd name="connsiteY1" fmla="*/ 4234 h 84082"/>
                <a:gd name="connsiteX2" fmla="*/ 36795 w 79972"/>
                <a:gd name="connsiteY2" fmla="*/ 0 h 84082"/>
                <a:gd name="connsiteX3" fmla="*/ 48157 w 79972"/>
                <a:gd name="connsiteY3" fmla="*/ 9090 h 84082"/>
                <a:gd name="connsiteX4" fmla="*/ 52702 w 79972"/>
                <a:gd name="connsiteY4" fmla="*/ 15908 h 84082"/>
                <a:gd name="connsiteX5" fmla="*/ 64065 w 79972"/>
                <a:gd name="connsiteY5" fmla="*/ 20453 h 84082"/>
                <a:gd name="connsiteX6" fmla="*/ 79972 w 79972"/>
                <a:gd name="connsiteY6" fmla="*/ 31815 h 84082"/>
                <a:gd name="connsiteX7" fmla="*/ 75427 w 79972"/>
                <a:gd name="connsiteY7" fmla="*/ 36360 h 84082"/>
                <a:gd name="connsiteX8" fmla="*/ 68610 w 79972"/>
                <a:gd name="connsiteY8" fmla="*/ 47722 h 84082"/>
                <a:gd name="connsiteX9" fmla="*/ 59520 w 79972"/>
                <a:gd name="connsiteY9" fmla="*/ 52267 h 84082"/>
                <a:gd name="connsiteX10" fmla="*/ 59520 w 79972"/>
                <a:gd name="connsiteY10" fmla="*/ 46997 h 84082"/>
                <a:gd name="connsiteX11" fmla="*/ 59085 w 79972"/>
                <a:gd name="connsiteY11" fmla="*/ 47722 h 84082"/>
                <a:gd name="connsiteX12" fmla="*/ 52307 w 79972"/>
                <a:gd name="connsiteY12" fmla="*/ 51111 h 84082"/>
                <a:gd name="connsiteX13" fmla="*/ 36795 w 79972"/>
                <a:gd name="connsiteY13" fmla="*/ 68175 h 84082"/>
                <a:gd name="connsiteX14" fmla="*/ 43613 w 79972"/>
                <a:gd name="connsiteY14" fmla="*/ 84082 h 84082"/>
                <a:gd name="connsiteX15" fmla="*/ 32250 w 79972"/>
                <a:gd name="connsiteY15" fmla="*/ 79537 h 84082"/>
                <a:gd name="connsiteX16" fmla="*/ 31974 w 79972"/>
                <a:gd name="connsiteY16" fmla="*/ 79151 h 84082"/>
                <a:gd name="connsiteX17" fmla="*/ 34088 w 79972"/>
                <a:gd name="connsiteY17" fmla="*/ 84082 h 84082"/>
                <a:gd name="connsiteX18" fmla="*/ 22725 w 79972"/>
                <a:gd name="connsiteY18" fmla="*/ 79537 h 84082"/>
                <a:gd name="connsiteX19" fmla="*/ 11363 w 79972"/>
                <a:gd name="connsiteY19" fmla="*/ 63630 h 84082"/>
                <a:gd name="connsiteX20" fmla="*/ 0 w 79972"/>
                <a:gd name="connsiteY20" fmla="*/ 52267 h 84082"/>
                <a:gd name="connsiteX21" fmla="*/ 0 w 79972"/>
                <a:gd name="connsiteY21" fmla="*/ 43177 h 84082"/>
                <a:gd name="connsiteX22" fmla="*/ 6817 w 79972"/>
                <a:gd name="connsiteY22" fmla="*/ 15908 h 84082"/>
                <a:gd name="connsiteX23" fmla="*/ 22725 w 79972"/>
                <a:gd name="connsiteY23" fmla="*/ 4545 h 8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72" h="84082">
                  <a:moveTo>
                    <a:pt x="27270" y="0"/>
                  </a:moveTo>
                  <a:lnTo>
                    <a:pt x="32562" y="4234"/>
                  </a:lnTo>
                  <a:lnTo>
                    <a:pt x="36795" y="0"/>
                  </a:lnTo>
                  <a:lnTo>
                    <a:pt x="48157" y="9090"/>
                  </a:lnTo>
                  <a:lnTo>
                    <a:pt x="52702" y="15908"/>
                  </a:lnTo>
                  <a:lnTo>
                    <a:pt x="64065" y="20453"/>
                  </a:lnTo>
                  <a:lnTo>
                    <a:pt x="79972" y="31815"/>
                  </a:lnTo>
                  <a:lnTo>
                    <a:pt x="75427" y="36360"/>
                  </a:lnTo>
                  <a:lnTo>
                    <a:pt x="68610" y="47722"/>
                  </a:lnTo>
                  <a:lnTo>
                    <a:pt x="59520" y="52267"/>
                  </a:lnTo>
                  <a:lnTo>
                    <a:pt x="59520" y="46997"/>
                  </a:lnTo>
                  <a:lnTo>
                    <a:pt x="59085" y="47722"/>
                  </a:lnTo>
                  <a:lnTo>
                    <a:pt x="52307" y="51111"/>
                  </a:lnTo>
                  <a:lnTo>
                    <a:pt x="36795" y="68175"/>
                  </a:lnTo>
                  <a:lnTo>
                    <a:pt x="43613" y="84082"/>
                  </a:lnTo>
                  <a:lnTo>
                    <a:pt x="32250" y="79537"/>
                  </a:lnTo>
                  <a:lnTo>
                    <a:pt x="31974" y="79151"/>
                  </a:lnTo>
                  <a:lnTo>
                    <a:pt x="34088" y="84082"/>
                  </a:lnTo>
                  <a:lnTo>
                    <a:pt x="22725" y="79537"/>
                  </a:lnTo>
                  <a:lnTo>
                    <a:pt x="11363" y="63630"/>
                  </a:lnTo>
                  <a:lnTo>
                    <a:pt x="0" y="52267"/>
                  </a:lnTo>
                  <a:lnTo>
                    <a:pt x="0" y="43177"/>
                  </a:lnTo>
                  <a:lnTo>
                    <a:pt x="6817" y="15908"/>
                  </a:lnTo>
                  <a:lnTo>
                    <a:pt x="22725"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5" name="Freeform 413">
              <a:extLst>
                <a:ext uri="{FF2B5EF4-FFF2-40B4-BE49-F238E27FC236}">
                  <a16:creationId xmlns:a16="http://schemas.microsoft.com/office/drawing/2014/main" id="{A5353A4C-271A-4026-988B-3D7B2B0B3FC5}"/>
                </a:ext>
              </a:extLst>
            </p:cNvPr>
            <p:cNvSpPr>
              <a:spLocks/>
            </p:cNvSpPr>
            <p:nvPr/>
          </p:nvSpPr>
          <p:spPr bwMode="auto">
            <a:xfrm>
              <a:off x="4912467" y="2489393"/>
              <a:ext cx="119631" cy="149983"/>
            </a:xfrm>
            <a:custGeom>
              <a:avLst/>
              <a:gdLst>
                <a:gd name="connsiteX0" fmla="*/ 24997 w 159508"/>
                <a:gd name="connsiteY0" fmla="*/ 0 h 199977"/>
                <a:gd name="connsiteX1" fmla="*/ 34522 w 159508"/>
                <a:gd name="connsiteY1" fmla="*/ 0 h 199977"/>
                <a:gd name="connsiteX2" fmla="*/ 47722 w 159508"/>
                <a:gd name="connsiteY2" fmla="*/ 0 h 199977"/>
                <a:gd name="connsiteX3" fmla="*/ 57247 w 159508"/>
                <a:gd name="connsiteY3" fmla="*/ 0 h 199977"/>
                <a:gd name="connsiteX4" fmla="*/ 77699 w 159508"/>
                <a:gd name="connsiteY4" fmla="*/ 22725 h 199977"/>
                <a:gd name="connsiteX5" fmla="*/ 77699 w 159508"/>
                <a:gd name="connsiteY5" fmla="*/ 38632 h 199977"/>
                <a:gd name="connsiteX6" fmla="*/ 104969 w 159508"/>
                <a:gd name="connsiteY6" fmla="*/ 54539 h 199977"/>
                <a:gd name="connsiteX7" fmla="*/ 104969 w 159508"/>
                <a:gd name="connsiteY7" fmla="*/ 70447 h 199977"/>
                <a:gd name="connsiteX8" fmla="*/ 122091 w 159508"/>
                <a:gd name="connsiteY8" fmla="*/ 82432 h 199977"/>
                <a:gd name="connsiteX9" fmla="*/ 127259 w 159508"/>
                <a:gd name="connsiteY9" fmla="*/ 77264 h 199977"/>
                <a:gd name="connsiteX10" fmla="*/ 134062 w 159508"/>
                <a:gd name="connsiteY10" fmla="*/ 79985 h 199977"/>
                <a:gd name="connsiteX11" fmla="*/ 136784 w 159508"/>
                <a:gd name="connsiteY11" fmla="*/ 77264 h 199977"/>
                <a:gd name="connsiteX12" fmla="*/ 148146 w 159508"/>
                <a:gd name="connsiteY12" fmla="*/ 81809 h 199977"/>
                <a:gd name="connsiteX13" fmla="*/ 136784 w 159508"/>
                <a:gd name="connsiteY13" fmla="*/ 93171 h 199977"/>
                <a:gd name="connsiteX14" fmla="*/ 148146 w 159508"/>
                <a:gd name="connsiteY14" fmla="*/ 102261 h 199977"/>
                <a:gd name="connsiteX15" fmla="*/ 136784 w 159508"/>
                <a:gd name="connsiteY15" fmla="*/ 113623 h 199977"/>
                <a:gd name="connsiteX16" fmla="*/ 136784 w 159508"/>
                <a:gd name="connsiteY16" fmla="*/ 129531 h 199977"/>
                <a:gd name="connsiteX17" fmla="*/ 159508 w 159508"/>
                <a:gd name="connsiteY17" fmla="*/ 152255 h 199977"/>
                <a:gd name="connsiteX18" fmla="*/ 143601 w 159508"/>
                <a:gd name="connsiteY18" fmla="*/ 168163 h 199977"/>
                <a:gd name="connsiteX19" fmla="*/ 136784 w 159508"/>
                <a:gd name="connsiteY19" fmla="*/ 184070 h 199977"/>
                <a:gd name="connsiteX20" fmla="*/ 143601 w 159508"/>
                <a:gd name="connsiteY20" fmla="*/ 188615 h 199977"/>
                <a:gd name="connsiteX21" fmla="*/ 136784 w 159508"/>
                <a:gd name="connsiteY21" fmla="*/ 199977 h 199977"/>
                <a:gd name="connsiteX22" fmla="*/ 127259 w 159508"/>
                <a:gd name="connsiteY22" fmla="*/ 199977 h 199977"/>
                <a:gd name="connsiteX23" fmla="*/ 120876 w 159508"/>
                <a:gd name="connsiteY23" fmla="*/ 199977 h 199977"/>
                <a:gd name="connsiteX24" fmla="*/ 111351 w 159508"/>
                <a:gd name="connsiteY24" fmla="*/ 199977 h 199977"/>
                <a:gd name="connsiteX25" fmla="*/ 104969 w 159508"/>
                <a:gd name="connsiteY25" fmla="*/ 199977 h 199977"/>
                <a:gd name="connsiteX26" fmla="*/ 95444 w 159508"/>
                <a:gd name="connsiteY26" fmla="*/ 199977 h 199977"/>
                <a:gd name="connsiteX27" fmla="*/ 99989 w 159508"/>
                <a:gd name="connsiteY27" fmla="*/ 188615 h 199977"/>
                <a:gd name="connsiteX28" fmla="*/ 106806 w 159508"/>
                <a:gd name="connsiteY28" fmla="*/ 179525 h 199977"/>
                <a:gd name="connsiteX29" fmla="*/ 99989 w 159508"/>
                <a:gd name="connsiteY29" fmla="*/ 179525 h 199977"/>
                <a:gd name="connsiteX30" fmla="*/ 90899 w 159508"/>
                <a:gd name="connsiteY30" fmla="*/ 172708 h 199977"/>
                <a:gd name="connsiteX31" fmla="*/ 84082 w 159508"/>
                <a:gd name="connsiteY31" fmla="*/ 168163 h 199977"/>
                <a:gd name="connsiteX32" fmla="*/ 79537 w 159508"/>
                <a:gd name="connsiteY32" fmla="*/ 161345 h 199977"/>
                <a:gd name="connsiteX33" fmla="*/ 74992 w 159508"/>
                <a:gd name="connsiteY33" fmla="*/ 156800 h 199977"/>
                <a:gd name="connsiteX34" fmla="*/ 72357 w 159508"/>
                <a:gd name="connsiteY34" fmla="*/ 155044 h 199977"/>
                <a:gd name="connsiteX35" fmla="*/ 68609 w 159508"/>
                <a:gd name="connsiteY35" fmla="*/ 168163 h 199977"/>
                <a:gd name="connsiteX36" fmla="*/ 57247 w 159508"/>
                <a:gd name="connsiteY36" fmla="*/ 172708 h 199977"/>
                <a:gd name="connsiteX37" fmla="*/ 61792 w 159508"/>
                <a:gd name="connsiteY37" fmla="*/ 168163 h 199977"/>
                <a:gd name="connsiteX38" fmla="*/ 59543 w 159508"/>
                <a:gd name="connsiteY38" fmla="*/ 166556 h 199977"/>
                <a:gd name="connsiteX39" fmla="*/ 59084 w 159508"/>
                <a:gd name="connsiteY39" fmla="*/ 168163 h 199977"/>
                <a:gd name="connsiteX40" fmla="*/ 47722 w 159508"/>
                <a:gd name="connsiteY40" fmla="*/ 172708 h 199977"/>
                <a:gd name="connsiteX41" fmla="*/ 52267 w 159508"/>
                <a:gd name="connsiteY41" fmla="*/ 168163 h 199977"/>
                <a:gd name="connsiteX42" fmla="*/ 36360 w 159508"/>
                <a:gd name="connsiteY42" fmla="*/ 156800 h 199977"/>
                <a:gd name="connsiteX43" fmla="*/ 24997 w 159508"/>
                <a:gd name="connsiteY43" fmla="*/ 152255 h 199977"/>
                <a:gd name="connsiteX44" fmla="*/ 20452 w 159508"/>
                <a:gd name="connsiteY44" fmla="*/ 145438 h 199977"/>
                <a:gd name="connsiteX45" fmla="*/ 9090 w 159508"/>
                <a:gd name="connsiteY45" fmla="*/ 136348 h 199977"/>
                <a:gd name="connsiteX46" fmla="*/ 18615 w 159508"/>
                <a:gd name="connsiteY46" fmla="*/ 136348 h 199977"/>
                <a:gd name="connsiteX47" fmla="*/ 20452 w 159508"/>
                <a:gd name="connsiteY47" fmla="*/ 136348 h 199977"/>
                <a:gd name="connsiteX48" fmla="*/ 24997 w 159508"/>
                <a:gd name="connsiteY48" fmla="*/ 109078 h 199977"/>
                <a:gd name="connsiteX49" fmla="*/ 9090 w 159508"/>
                <a:gd name="connsiteY49" fmla="*/ 93171 h 199977"/>
                <a:gd name="connsiteX50" fmla="*/ 15908 w 159508"/>
                <a:gd name="connsiteY50" fmla="*/ 70447 h 199977"/>
                <a:gd name="connsiteX51" fmla="*/ 14070 w 159508"/>
                <a:gd name="connsiteY51" fmla="*/ 70447 h 199977"/>
                <a:gd name="connsiteX52" fmla="*/ 4545 w 159508"/>
                <a:gd name="connsiteY52" fmla="*/ 70447 h 199977"/>
                <a:gd name="connsiteX53" fmla="*/ 15908 w 159508"/>
                <a:gd name="connsiteY53" fmla="*/ 49994 h 199977"/>
                <a:gd name="connsiteX54" fmla="*/ 4545 w 159508"/>
                <a:gd name="connsiteY54" fmla="*/ 34087 h 199977"/>
                <a:gd name="connsiteX55" fmla="*/ 0 w 159508"/>
                <a:gd name="connsiteY55" fmla="*/ 11362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59508" h="199977">
                  <a:moveTo>
                    <a:pt x="24997" y="0"/>
                  </a:moveTo>
                  <a:lnTo>
                    <a:pt x="34522" y="0"/>
                  </a:lnTo>
                  <a:lnTo>
                    <a:pt x="47722" y="0"/>
                  </a:lnTo>
                  <a:lnTo>
                    <a:pt x="57247" y="0"/>
                  </a:lnTo>
                  <a:lnTo>
                    <a:pt x="77699" y="22725"/>
                  </a:lnTo>
                  <a:lnTo>
                    <a:pt x="77699" y="38632"/>
                  </a:lnTo>
                  <a:lnTo>
                    <a:pt x="104969" y="54539"/>
                  </a:lnTo>
                  <a:lnTo>
                    <a:pt x="104969" y="70447"/>
                  </a:lnTo>
                  <a:lnTo>
                    <a:pt x="122091" y="82432"/>
                  </a:lnTo>
                  <a:lnTo>
                    <a:pt x="127259" y="77264"/>
                  </a:lnTo>
                  <a:lnTo>
                    <a:pt x="134062" y="79985"/>
                  </a:lnTo>
                  <a:lnTo>
                    <a:pt x="136784" y="77264"/>
                  </a:lnTo>
                  <a:lnTo>
                    <a:pt x="148146" y="81809"/>
                  </a:lnTo>
                  <a:lnTo>
                    <a:pt x="136784" y="93171"/>
                  </a:lnTo>
                  <a:lnTo>
                    <a:pt x="148146" y="102261"/>
                  </a:lnTo>
                  <a:lnTo>
                    <a:pt x="136784" y="113623"/>
                  </a:lnTo>
                  <a:lnTo>
                    <a:pt x="136784" y="129531"/>
                  </a:lnTo>
                  <a:lnTo>
                    <a:pt x="159508" y="152255"/>
                  </a:lnTo>
                  <a:lnTo>
                    <a:pt x="143601" y="168163"/>
                  </a:lnTo>
                  <a:lnTo>
                    <a:pt x="136784" y="184070"/>
                  </a:lnTo>
                  <a:lnTo>
                    <a:pt x="143601" y="188615"/>
                  </a:lnTo>
                  <a:lnTo>
                    <a:pt x="136784" y="199977"/>
                  </a:lnTo>
                  <a:lnTo>
                    <a:pt x="127259" y="199977"/>
                  </a:lnTo>
                  <a:lnTo>
                    <a:pt x="120876" y="199977"/>
                  </a:lnTo>
                  <a:lnTo>
                    <a:pt x="111351" y="199977"/>
                  </a:lnTo>
                  <a:lnTo>
                    <a:pt x="104969" y="199977"/>
                  </a:lnTo>
                  <a:lnTo>
                    <a:pt x="95444" y="199977"/>
                  </a:lnTo>
                  <a:lnTo>
                    <a:pt x="99989" y="188615"/>
                  </a:lnTo>
                  <a:lnTo>
                    <a:pt x="106806" y="179525"/>
                  </a:lnTo>
                  <a:lnTo>
                    <a:pt x="99989" y="179525"/>
                  </a:lnTo>
                  <a:lnTo>
                    <a:pt x="90899" y="172708"/>
                  </a:lnTo>
                  <a:lnTo>
                    <a:pt x="84082" y="168163"/>
                  </a:lnTo>
                  <a:lnTo>
                    <a:pt x="79537" y="161345"/>
                  </a:lnTo>
                  <a:lnTo>
                    <a:pt x="74992" y="156800"/>
                  </a:lnTo>
                  <a:lnTo>
                    <a:pt x="72357" y="155044"/>
                  </a:lnTo>
                  <a:lnTo>
                    <a:pt x="68609" y="168163"/>
                  </a:lnTo>
                  <a:lnTo>
                    <a:pt x="57247" y="172708"/>
                  </a:lnTo>
                  <a:lnTo>
                    <a:pt x="61792" y="168163"/>
                  </a:lnTo>
                  <a:lnTo>
                    <a:pt x="59543" y="166556"/>
                  </a:lnTo>
                  <a:lnTo>
                    <a:pt x="59084" y="168163"/>
                  </a:lnTo>
                  <a:lnTo>
                    <a:pt x="47722" y="172708"/>
                  </a:lnTo>
                  <a:lnTo>
                    <a:pt x="52267" y="168163"/>
                  </a:lnTo>
                  <a:lnTo>
                    <a:pt x="36360" y="156800"/>
                  </a:lnTo>
                  <a:lnTo>
                    <a:pt x="24997" y="152255"/>
                  </a:lnTo>
                  <a:lnTo>
                    <a:pt x="20452" y="145438"/>
                  </a:lnTo>
                  <a:lnTo>
                    <a:pt x="9090" y="136348"/>
                  </a:lnTo>
                  <a:lnTo>
                    <a:pt x="18615" y="136348"/>
                  </a:lnTo>
                  <a:lnTo>
                    <a:pt x="20452" y="136348"/>
                  </a:lnTo>
                  <a:lnTo>
                    <a:pt x="24997" y="109078"/>
                  </a:lnTo>
                  <a:lnTo>
                    <a:pt x="9090" y="93171"/>
                  </a:lnTo>
                  <a:lnTo>
                    <a:pt x="15908" y="70447"/>
                  </a:lnTo>
                  <a:lnTo>
                    <a:pt x="14070" y="70447"/>
                  </a:lnTo>
                  <a:lnTo>
                    <a:pt x="4545" y="70447"/>
                  </a:lnTo>
                  <a:lnTo>
                    <a:pt x="15908" y="49994"/>
                  </a:lnTo>
                  <a:lnTo>
                    <a:pt x="4545" y="34087"/>
                  </a:lnTo>
                  <a:lnTo>
                    <a:pt x="0"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6" name="Freeform 411">
              <a:extLst>
                <a:ext uri="{FF2B5EF4-FFF2-40B4-BE49-F238E27FC236}">
                  <a16:creationId xmlns:a16="http://schemas.microsoft.com/office/drawing/2014/main" id="{9A2BFAB4-2FF9-42D5-B124-13CC9866715C}"/>
                </a:ext>
              </a:extLst>
            </p:cNvPr>
            <p:cNvSpPr>
              <a:spLocks/>
            </p:cNvSpPr>
            <p:nvPr/>
          </p:nvSpPr>
          <p:spPr bwMode="auto">
            <a:xfrm>
              <a:off x="5035507" y="2049672"/>
              <a:ext cx="267827" cy="226679"/>
            </a:xfrm>
            <a:custGeom>
              <a:avLst/>
              <a:gdLst>
                <a:gd name="connsiteX0" fmla="*/ 184079 w 357103"/>
                <a:gd name="connsiteY0" fmla="*/ 0 h 302238"/>
                <a:gd name="connsiteX1" fmla="*/ 188461 w 357103"/>
                <a:gd name="connsiteY1" fmla="*/ 1949 h 302238"/>
                <a:gd name="connsiteX2" fmla="*/ 191223 w 357103"/>
                <a:gd name="connsiteY2" fmla="*/ 0 h 302238"/>
                <a:gd name="connsiteX3" fmla="*/ 232133 w 357103"/>
                <a:gd name="connsiteY3" fmla="*/ 18195 h 302238"/>
                <a:gd name="connsiteX4" fmla="*/ 237816 w 357103"/>
                <a:gd name="connsiteY4" fmla="*/ 31502 h 302238"/>
                <a:gd name="connsiteX5" fmla="*/ 247701 w 357103"/>
                <a:gd name="connsiteY5" fmla="*/ 27262 h 302238"/>
                <a:gd name="connsiteX6" fmla="*/ 251939 w 357103"/>
                <a:gd name="connsiteY6" fmla="*/ 28508 h 302238"/>
                <a:gd name="connsiteX7" fmla="*/ 254845 w 357103"/>
                <a:gd name="connsiteY7" fmla="*/ 27262 h 302238"/>
                <a:gd name="connsiteX8" fmla="*/ 293481 w 357103"/>
                <a:gd name="connsiteY8" fmla="*/ 38626 h 302238"/>
                <a:gd name="connsiteX9" fmla="*/ 298030 w 357103"/>
                <a:gd name="connsiteY9" fmla="*/ 70452 h 302238"/>
                <a:gd name="connsiteX10" fmla="*/ 286656 w 357103"/>
                <a:gd name="connsiteY10" fmla="*/ 86350 h 302238"/>
                <a:gd name="connsiteX11" fmla="*/ 313918 w 357103"/>
                <a:gd name="connsiteY11" fmla="*/ 129539 h 302238"/>
                <a:gd name="connsiteX12" fmla="*/ 325292 w 357103"/>
                <a:gd name="connsiteY12" fmla="*/ 140903 h 302238"/>
                <a:gd name="connsiteX13" fmla="*/ 325292 w 357103"/>
                <a:gd name="connsiteY13" fmla="*/ 152268 h 302238"/>
                <a:gd name="connsiteX14" fmla="*/ 345730 w 357103"/>
                <a:gd name="connsiteY14" fmla="*/ 161335 h 302238"/>
                <a:gd name="connsiteX15" fmla="*/ 357103 w 357103"/>
                <a:gd name="connsiteY15" fmla="*/ 179530 h 302238"/>
                <a:gd name="connsiteX16" fmla="*/ 345730 w 357103"/>
                <a:gd name="connsiteY16" fmla="*/ 195427 h 302238"/>
                <a:gd name="connsiteX17" fmla="*/ 335336 w 357103"/>
                <a:gd name="connsiteY17" fmla="*/ 202923 h 302238"/>
                <a:gd name="connsiteX18" fmla="*/ 329159 w 357103"/>
                <a:gd name="connsiteY18" fmla="*/ 202225 h 302238"/>
                <a:gd name="connsiteX19" fmla="*/ 328192 w 357103"/>
                <a:gd name="connsiteY19" fmla="*/ 202923 h 302238"/>
                <a:gd name="connsiteX20" fmla="*/ 310162 w 357103"/>
                <a:gd name="connsiteY20" fmla="*/ 200887 h 302238"/>
                <a:gd name="connsiteX21" fmla="*/ 316403 w 357103"/>
                <a:gd name="connsiteY21" fmla="*/ 207940 h 302238"/>
                <a:gd name="connsiteX22" fmla="*/ 323437 w 357103"/>
                <a:gd name="connsiteY22" fmla="*/ 215889 h 302238"/>
                <a:gd name="connsiteX23" fmla="*/ 325292 w 357103"/>
                <a:gd name="connsiteY23" fmla="*/ 254515 h 302238"/>
                <a:gd name="connsiteX24" fmla="*/ 293481 w 357103"/>
                <a:gd name="connsiteY24" fmla="*/ 259048 h 302238"/>
                <a:gd name="connsiteX25" fmla="*/ 282107 w 357103"/>
                <a:gd name="connsiteY25" fmla="*/ 274976 h 302238"/>
                <a:gd name="connsiteX26" fmla="*/ 282107 w 357103"/>
                <a:gd name="connsiteY26" fmla="*/ 302238 h 302238"/>
                <a:gd name="connsiteX27" fmla="*/ 274963 w 357103"/>
                <a:gd name="connsiteY27" fmla="*/ 300200 h 302238"/>
                <a:gd name="connsiteX28" fmla="*/ 274963 w 357103"/>
                <a:gd name="connsiteY28" fmla="*/ 302238 h 302238"/>
                <a:gd name="connsiteX29" fmla="*/ 259075 w 357103"/>
                <a:gd name="connsiteY29" fmla="*/ 297705 h 302238"/>
                <a:gd name="connsiteX30" fmla="*/ 232133 w 357103"/>
                <a:gd name="connsiteY30" fmla="*/ 297705 h 302238"/>
                <a:gd name="connsiteX31" fmla="*/ 224989 w 357103"/>
                <a:gd name="connsiteY31" fmla="*/ 297705 h 302238"/>
                <a:gd name="connsiteX32" fmla="*/ 218488 w 357103"/>
                <a:gd name="connsiteY32" fmla="*/ 289585 h 302238"/>
                <a:gd name="connsiteX33" fmla="*/ 207111 w 357103"/>
                <a:gd name="connsiteY33" fmla="*/ 297705 h 302238"/>
                <a:gd name="connsiteX34" fmla="*/ 204139 w 357103"/>
                <a:gd name="connsiteY34" fmla="*/ 294727 h 302238"/>
                <a:gd name="connsiteX35" fmla="*/ 199967 w 357103"/>
                <a:gd name="connsiteY35" fmla="*/ 297705 h 302238"/>
                <a:gd name="connsiteX36" fmla="*/ 188628 w 357103"/>
                <a:gd name="connsiteY36" fmla="*/ 286340 h 302238"/>
                <a:gd name="connsiteX37" fmla="*/ 168475 w 357103"/>
                <a:gd name="connsiteY37" fmla="*/ 286340 h 302238"/>
                <a:gd name="connsiteX38" fmla="*/ 161331 w 357103"/>
                <a:gd name="connsiteY38" fmla="*/ 286340 h 302238"/>
                <a:gd name="connsiteX39" fmla="*/ 118181 w 357103"/>
                <a:gd name="connsiteY39" fmla="*/ 274976 h 302238"/>
                <a:gd name="connsiteX40" fmla="*/ 81821 w 357103"/>
                <a:gd name="connsiteY40" fmla="*/ 270412 h 302238"/>
                <a:gd name="connsiteX41" fmla="*/ 61668 w 357103"/>
                <a:gd name="connsiteY41" fmla="*/ 270412 h 302238"/>
                <a:gd name="connsiteX42" fmla="*/ 38956 w 357103"/>
                <a:gd name="connsiteY42" fmla="*/ 286340 h 302238"/>
                <a:gd name="connsiteX43" fmla="*/ 31812 w 357103"/>
                <a:gd name="connsiteY43" fmla="*/ 286340 h 302238"/>
                <a:gd name="connsiteX44" fmla="*/ 23067 w 357103"/>
                <a:gd name="connsiteY44" fmla="*/ 286340 h 302238"/>
                <a:gd name="connsiteX45" fmla="*/ 15923 w 357103"/>
                <a:gd name="connsiteY45" fmla="*/ 286340 h 302238"/>
                <a:gd name="connsiteX46" fmla="*/ 11374 w 357103"/>
                <a:gd name="connsiteY46" fmla="*/ 259048 h 302238"/>
                <a:gd name="connsiteX47" fmla="*/ 0 w 357103"/>
                <a:gd name="connsiteY47" fmla="*/ 231786 h 302238"/>
                <a:gd name="connsiteX48" fmla="*/ 27262 w 357103"/>
                <a:gd name="connsiteY48" fmla="*/ 220422 h 302238"/>
                <a:gd name="connsiteX49" fmla="*/ 27262 w 357103"/>
                <a:gd name="connsiteY49" fmla="*/ 195427 h 302238"/>
                <a:gd name="connsiteX50" fmla="*/ 15923 w 357103"/>
                <a:gd name="connsiteY50" fmla="*/ 172699 h 302238"/>
                <a:gd name="connsiteX51" fmla="*/ 11374 w 357103"/>
                <a:gd name="connsiteY51" fmla="*/ 145437 h 302238"/>
                <a:gd name="connsiteX52" fmla="*/ 18518 w 357103"/>
                <a:gd name="connsiteY52" fmla="*/ 145437 h 302238"/>
                <a:gd name="connsiteX53" fmla="*/ 47735 w 357103"/>
                <a:gd name="connsiteY53" fmla="*/ 145437 h 302238"/>
                <a:gd name="connsiteX54" fmla="*/ 86370 w 357103"/>
                <a:gd name="connsiteY54" fmla="*/ 124976 h 302238"/>
                <a:gd name="connsiteX55" fmla="*/ 97709 w 357103"/>
                <a:gd name="connsiteY55" fmla="*/ 86350 h 302238"/>
                <a:gd name="connsiteX56" fmla="*/ 129520 w 357103"/>
                <a:gd name="connsiteY56" fmla="*/ 65888 h 302238"/>
                <a:gd name="connsiteX57" fmla="*/ 124971 w 357103"/>
                <a:gd name="connsiteY57" fmla="*/ 38626 h 302238"/>
                <a:gd name="connsiteX58" fmla="*/ 145443 w 357103"/>
                <a:gd name="connsiteY58" fmla="*/ 27262 h 3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03" h="302238">
                  <a:moveTo>
                    <a:pt x="184079" y="0"/>
                  </a:moveTo>
                  <a:lnTo>
                    <a:pt x="188461" y="1949"/>
                  </a:lnTo>
                  <a:lnTo>
                    <a:pt x="191223" y="0"/>
                  </a:lnTo>
                  <a:lnTo>
                    <a:pt x="232133" y="18195"/>
                  </a:lnTo>
                  <a:lnTo>
                    <a:pt x="237816" y="31502"/>
                  </a:lnTo>
                  <a:lnTo>
                    <a:pt x="247701" y="27262"/>
                  </a:lnTo>
                  <a:lnTo>
                    <a:pt x="251939" y="28508"/>
                  </a:lnTo>
                  <a:lnTo>
                    <a:pt x="254845" y="27262"/>
                  </a:lnTo>
                  <a:lnTo>
                    <a:pt x="293481" y="38626"/>
                  </a:lnTo>
                  <a:cubicBezTo>
                    <a:pt x="294986" y="49235"/>
                    <a:pt x="296525" y="59843"/>
                    <a:pt x="298030" y="70452"/>
                  </a:cubicBezTo>
                  <a:lnTo>
                    <a:pt x="286656" y="86350"/>
                  </a:lnTo>
                  <a:lnTo>
                    <a:pt x="313918" y="129539"/>
                  </a:lnTo>
                  <a:lnTo>
                    <a:pt x="325292" y="140903"/>
                  </a:lnTo>
                  <a:lnTo>
                    <a:pt x="325292" y="152268"/>
                  </a:lnTo>
                  <a:lnTo>
                    <a:pt x="345730" y="161335"/>
                  </a:lnTo>
                  <a:lnTo>
                    <a:pt x="357103" y="179530"/>
                  </a:lnTo>
                  <a:lnTo>
                    <a:pt x="345730" y="195427"/>
                  </a:lnTo>
                  <a:lnTo>
                    <a:pt x="335336" y="202923"/>
                  </a:lnTo>
                  <a:lnTo>
                    <a:pt x="329159" y="202225"/>
                  </a:lnTo>
                  <a:lnTo>
                    <a:pt x="328192" y="202923"/>
                  </a:lnTo>
                  <a:lnTo>
                    <a:pt x="310162" y="200887"/>
                  </a:lnTo>
                  <a:lnTo>
                    <a:pt x="316403" y="207940"/>
                  </a:lnTo>
                  <a:cubicBezTo>
                    <a:pt x="319544" y="210592"/>
                    <a:pt x="322685" y="213244"/>
                    <a:pt x="323437" y="215889"/>
                  </a:cubicBezTo>
                  <a:cubicBezTo>
                    <a:pt x="327217" y="228764"/>
                    <a:pt x="321512" y="241639"/>
                    <a:pt x="325292" y="254515"/>
                  </a:cubicBezTo>
                  <a:lnTo>
                    <a:pt x="293481" y="259048"/>
                  </a:lnTo>
                  <a:lnTo>
                    <a:pt x="282107" y="274976"/>
                  </a:lnTo>
                  <a:lnTo>
                    <a:pt x="282107" y="302238"/>
                  </a:lnTo>
                  <a:lnTo>
                    <a:pt x="274963" y="300200"/>
                  </a:lnTo>
                  <a:lnTo>
                    <a:pt x="274963" y="302238"/>
                  </a:lnTo>
                  <a:lnTo>
                    <a:pt x="259075" y="297705"/>
                  </a:lnTo>
                  <a:lnTo>
                    <a:pt x="232133" y="297705"/>
                  </a:lnTo>
                  <a:lnTo>
                    <a:pt x="224989" y="297705"/>
                  </a:lnTo>
                  <a:lnTo>
                    <a:pt x="218488" y="289585"/>
                  </a:lnTo>
                  <a:lnTo>
                    <a:pt x="207111" y="297705"/>
                  </a:lnTo>
                  <a:lnTo>
                    <a:pt x="204139" y="294727"/>
                  </a:lnTo>
                  <a:lnTo>
                    <a:pt x="199967" y="297705"/>
                  </a:lnTo>
                  <a:lnTo>
                    <a:pt x="188628" y="286340"/>
                  </a:lnTo>
                  <a:lnTo>
                    <a:pt x="168475" y="286340"/>
                  </a:lnTo>
                  <a:lnTo>
                    <a:pt x="161331" y="286340"/>
                  </a:lnTo>
                  <a:lnTo>
                    <a:pt x="118181" y="274976"/>
                  </a:lnTo>
                  <a:lnTo>
                    <a:pt x="81821" y="270412"/>
                  </a:lnTo>
                  <a:lnTo>
                    <a:pt x="61668" y="270412"/>
                  </a:lnTo>
                  <a:lnTo>
                    <a:pt x="38956" y="286340"/>
                  </a:lnTo>
                  <a:lnTo>
                    <a:pt x="31812" y="286340"/>
                  </a:lnTo>
                  <a:lnTo>
                    <a:pt x="23067" y="286340"/>
                  </a:lnTo>
                  <a:lnTo>
                    <a:pt x="15923" y="286340"/>
                  </a:lnTo>
                  <a:cubicBezTo>
                    <a:pt x="14419" y="277243"/>
                    <a:pt x="12879" y="268146"/>
                    <a:pt x="11374" y="259048"/>
                  </a:cubicBezTo>
                  <a:cubicBezTo>
                    <a:pt x="7594" y="249951"/>
                    <a:pt x="3779" y="240884"/>
                    <a:pt x="0" y="231786"/>
                  </a:cubicBezTo>
                  <a:lnTo>
                    <a:pt x="27262" y="220422"/>
                  </a:lnTo>
                  <a:lnTo>
                    <a:pt x="27262" y="195427"/>
                  </a:lnTo>
                  <a:lnTo>
                    <a:pt x="15923" y="172699"/>
                  </a:lnTo>
                  <a:cubicBezTo>
                    <a:pt x="14419" y="163602"/>
                    <a:pt x="12879" y="154534"/>
                    <a:pt x="11374" y="145437"/>
                  </a:cubicBezTo>
                  <a:lnTo>
                    <a:pt x="18518" y="145437"/>
                  </a:lnTo>
                  <a:lnTo>
                    <a:pt x="47735" y="145437"/>
                  </a:lnTo>
                  <a:lnTo>
                    <a:pt x="86370" y="124976"/>
                  </a:lnTo>
                  <a:lnTo>
                    <a:pt x="97709" y="86350"/>
                  </a:lnTo>
                  <a:lnTo>
                    <a:pt x="129520" y="65888"/>
                  </a:lnTo>
                  <a:cubicBezTo>
                    <a:pt x="128015" y="56791"/>
                    <a:pt x="126475" y="47724"/>
                    <a:pt x="124971" y="38626"/>
                  </a:cubicBezTo>
                  <a:lnTo>
                    <a:pt x="145443" y="272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7" name="Freeform 408">
              <a:extLst>
                <a:ext uri="{FF2B5EF4-FFF2-40B4-BE49-F238E27FC236}">
                  <a16:creationId xmlns:a16="http://schemas.microsoft.com/office/drawing/2014/main" id="{090B6809-BDFC-4C67-A515-1EABCF6F0587}"/>
                </a:ext>
              </a:extLst>
            </p:cNvPr>
            <p:cNvSpPr>
              <a:spLocks/>
            </p:cNvSpPr>
            <p:nvPr/>
          </p:nvSpPr>
          <p:spPr bwMode="auto">
            <a:xfrm>
              <a:off x="5132655" y="2395573"/>
              <a:ext cx="95606" cy="122795"/>
            </a:xfrm>
            <a:custGeom>
              <a:avLst/>
              <a:gdLst>
                <a:gd name="connsiteX0" fmla="*/ 36577 w 127475"/>
                <a:gd name="connsiteY0" fmla="*/ 0 h 163727"/>
                <a:gd name="connsiteX1" fmla="*/ 63846 w 127475"/>
                <a:gd name="connsiteY1" fmla="*/ 15907 h 163727"/>
                <a:gd name="connsiteX2" fmla="*/ 79754 w 127475"/>
                <a:gd name="connsiteY2" fmla="*/ 20452 h 163727"/>
                <a:gd name="connsiteX3" fmla="*/ 95661 w 127475"/>
                <a:gd name="connsiteY3" fmla="*/ 31815 h 163727"/>
                <a:gd name="connsiteX4" fmla="*/ 91116 w 127475"/>
                <a:gd name="connsiteY4" fmla="*/ 54540 h 163727"/>
                <a:gd name="connsiteX5" fmla="*/ 107023 w 127475"/>
                <a:gd name="connsiteY5" fmla="*/ 59085 h 163727"/>
                <a:gd name="connsiteX6" fmla="*/ 111568 w 127475"/>
                <a:gd name="connsiteY6" fmla="*/ 86354 h 163727"/>
                <a:gd name="connsiteX7" fmla="*/ 122930 w 127475"/>
                <a:gd name="connsiteY7" fmla="*/ 97717 h 163727"/>
                <a:gd name="connsiteX8" fmla="*/ 122930 w 127475"/>
                <a:gd name="connsiteY8" fmla="*/ 102262 h 163727"/>
                <a:gd name="connsiteX9" fmla="*/ 127475 w 127475"/>
                <a:gd name="connsiteY9" fmla="*/ 106807 h 163727"/>
                <a:gd name="connsiteX10" fmla="*/ 118385 w 127475"/>
                <a:gd name="connsiteY10" fmla="*/ 113624 h 163727"/>
                <a:gd name="connsiteX11" fmla="*/ 116798 w 127475"/>
                <a:gd name="connsiteY11" fmla="*/ 113624 h 163727"/>
                <a:gd name="connsiteX12" fmla="*/ 113623 w 127475"/>
                <a:gd name="connsiteY12" fmla="*/ 116005 h 163727"/>
                <a:gd name="connsiteX13" fmla="*/ 90899 w 127475"/>
                <a:gd name="connsiteY13" fmla="*/ 116005 h 163727"/>
                <a:gd name="connsiteX14" fmla="*/ 86354 w 127475"/>
                <a:gd name="connsiteY14" fmla="*/ 109188 h 163727"/>
                <a:gd name="connsiteX15" fmla="*/ 85727 w 127475"/>
                <a:gd name="connsiteY15" fmla="*/ 109188 h 163727"/>
                <a:gd name="connsiteX16" fmla="*/ 91116 w 127475"/>
                <a:gd name="connsiteY16" fmla="*/ 118169 h 163727"/>
                <a:gd name="connsiteX17" fmla="*/ 79754 w 127475"/>
                <a:gd name="connsiteY17" fmla="*/ 134076 h 163727"/>
                <a:gd name="connsiteX18" fmla="*/ 68391 w 127475"/>
                <a:gd name="connsiteY18" fmla="*/ 156801 h 163727"/>
                <a:gd name="connsiteX19" fmla="*/ 63846 w 127475"/>
                <a:gd name="connsiteY19" fmla="*/ 161346 h 163727"/>
                <a:gd name="connsiteX20" fmla="*/ 63146 w 127475"/>
                <a:gd name="connsiteY20" fmla="*/ 159665 h 163727"/>
                <a:gd name="connsiteX21" fmla="*/ 59084 w 127475"/>
                <a:gd name="connsiteY21" fmla="*/ 163727 h 163727"/>
                <a:gd name="connsiteX22" fmla="*/ 47722 w 127475"/>
                <a:gd name="connsiteY22" fmla="*/ 136457 h 163727"/>
                <a:gd name="connsiteX23" fmla="*/ 54539 w 127475"/>
                <a:gd name="connsiteY23" fmla="*/ 116005 h 163727"/>
                <a:gd name="connsiteX24" fmla="*/ 54539 w 127475"/>
                <a:gd name="connsiteY24" fmla="*/ 88735 h 163727"/>
                <a:gd name="connsiteX25" fmla="*/ 31815 w 127475"/>
                <a:gd name="connsiteY25" fmla="*/ 61466 h 163727"/>
                <a:gd name="connsiteX26" fmla="*/ 20452 w 127475"/>
                <a:gd name="connsiteY26" fmla="*/ 41013 h 163727"/>
                <a:gd name="connsiteX27" fmla="*/ 4545 w 127475"/>
                <a:gd name="connsiteY27" fmla="*/ 22833 h 163727"/>
                <a:gd name="connsiteX28" fmla="*/ 0 w 127475"/>
                <a:gd name="connsiteY28" fmla="*/ 18288 h 163727"/>
                <a:gd name="connsiteX29" fmla="*/ 4545 w 127475"/>
                <a:gd name="connsiteY29" fmla="*/ 6926 h 163727"/>
                <a:gd name="connsiteX30" fmla="*/ 8627 w 127475"/>
                <a:gd name="connsiteY30" fmla="*/ 6246 h 163727"/>
                <a:gd name="connsiteX31" fmla="*/ 9307 w 127475"/>
                <a:gd name="connsiteY31" fmla="*/ 4545 h 16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7475" h="163727">
                  <a:moveTo>
                    <a:pt x="36577" y="0"/>
                  </a:moveTo>
                  <a:lnTo>
                    <a:pt x="63846" y="15907"/>
                  </a:lnTo>
                  <a:lnTo>
                    <a:pt x="79754" y="20452"/>
                  </a:lnTo>
                  <a:lnTo>
                    <a:pt x="95661" y="31815"/>
                  </a:lnTo>
                  <a:lnTo>
                    <a:pt x="91116" y="54540"/>
                  </a:lnTo>
                  <a:lnTo>
                    <a:pt x="107023" y="59085"/>
                  </a:lnTo>
                  <a:lnTo>
                    <a:pt x="111568" y="86354"/>
                  </a:lnTo>
                  <a:lnTo>
                    <a:pt x="122930" y="97717"/>
                  </a:lnTo>
                  <a:lnTo>
                    <a:pt x="122930" y="102262"/>
                  </a:lnTo>
                  <a:lnTo>
                    <a:pt x="127475" y="106807"/>
                  </a:lnTo>
                  <a:lnTo>
                    <a:pt x="118385" y="113624"/>
                  </a:lnTo>
                  <a:lnTo>
                    <a:pt x="116798" y="113624"/>
                  </a:lnTo>
                  <a:lnTo>
                    <a:pt x="113623" y="116005"/>
                  </a:lnTo>
                  <a:lnTo>
                    <a:pt x="90899" y="116005"/>
                  </a:lnTo>
                  <a:lnTo>
                    <a:pt x="86354" y="109188"/>
                  </a:lnTo>
                  <a:lnTo>
                    <a:pt x="85727" y="109188"/>
                  </a:lnTo>
                  <a:lnTo>
                    <a:pt x="91116" y="118169"/>
                  </a:lnTo>
                  <a:lnTo>
                    <a:pt x="79754" y="134076"/>
                  </a:lnTo>
                  <a:lnTo>
                    <a:pt x="68391" y="156801"/>
                  </a:lnTo>
                  <a:lnTo>
                    <a:pt x="63846" y="161346"/>
                  </a:lnTo>
                  <a:lnTo>
                    <a:pt x="63146" y="159665"/>
                  </a:lnTo>
                  <a:lnTo>
                    <a:pt x="59084" y="163727"/>
                  </a:lnTo>
                  <a:lnTo>
                    <a:pt x="47722" y="136457"/>
                  </a:lnTo>
                  <a:lnTo>
                    <a:pt x="54539" y="116005"/>
                  </a:lnTo>
                  <a:lnTo>
                    <a:pt x="54539" y="88735"/>
                  </a:lnTo>
                  <a:lnTo>
                    <a:pt x="31815" y="61466"/>
                  </a:lnTo>
                  <a:lnTo>
                    <a:pt x="20452" y="41013"/>
                  </a:lnTo>
                  <a:lnTo>
                    <a:pt x="4545" y="22833"/>
                  </a:lnTo>
                  <a:lnTo>
                    <a:pt x="0" y="18288"/>
                  </a:lnTo>
                  <a:lnTo>
                    <a:pt x="4545" y="6926"/>
                  </a:lnTo>
                  <a:lnTo>
                    <a:pt x="8627" y="6246"/>
                  </a:lnTo>
                  <a:lnTo>
                    <a:pt x="930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8" name="Freeform 406">
              <a:extLst>
                <a:ext uri="{FF2B5EF4-FFF2-40B4-BE49-F238E27FC236}">
                  <a16:creationId xmlns:a16="http://schemas.microsoft.com/office/drawing/2014/main" id="{C832686E-1C01-47E5-A8D0-15FD4FC16488}"/>
                </a:ext>
              </a:extLst>
            </p:cNvPr>
            <p:cNvSpPr>
              <a:spLocks/>
            </p:cNvSpPr>
            <p:nvPr/>
          </p:nvSpPr>
          <p:spPr bwMode="auto">
            <a:xfrm>
              <a:off x="4953617" y="2405717"/>
              <a:ext cx="259144" cy="180824"/>
            </a:xfrm>
            <a:custGeom>
              <a:avLst/>
              <a:gdLst>
                <a:gd name="connsiteX0" fmla="*/ 220430 w 345525"/>
                <a:gd name="connsiteY0" fmla="*/ 0 h 241098"/>
                <a:gd name="connsiteX1" fmla="*/ 231792 w 345525"/>
                <a:gd name="connsiteY1" fmla="*/ 0 h 241098"/>
                <a:gd name="connsiteX2" fmla="*/ 240882 w 345525"/>
                <a:gd name="connsiteY2" fmla="*/ 4545 h 241098"/>
                <a:gd name="connsiteX3" fmla="*/ 256789 w 345525"/>
                <a:gd name="connsiteY3" fmla="*/ 22725 h 241098"/>
                <a:gd name="connsiteX4" fmla="*/ 268152 w 345525"/>
                <a:gd name="connsiteY4" fmla="*/ 43177 h 241098"/>
                <a:gd name="connsiteX5" fmla="*/ 290876 w 345525"/>
                <a:gd name="connsiteY5" fmla="*/ 74991 h 241098"/>
                <a:gd name="connsiteX6" fmla="*/ 290876 w 345525"/>
                <a:gd name="connsiteY6" fmla="*/ 76419 h 241098"/>
                <a:gd name="connsiteX7" fmla="*/ 293258 w 345525"/>
                <a:gd name="connsiteY7" fmla="*/ 79753 h 241098"/>
                <a:gd name="connsiteX8" fmla="*/ 293258 w 345525"/>
                <a:gd name="connsiteY8" fmla="*/ 102478 h 241098"/>
                <a:gd name="connsiteX9" fmla="*/ 286441 w 345525"/>
                <a:gd name="connsiteY9" fmla="*/ 122930 h 241098"/>
                <a:gd name="connsiteX10" fmla="*/ 292138 w 345525"/>
                <a:gd name="connsiteY10" fmla="*/ 145718 h 241098"/>
                <a:gd name="connsiteX11" fmla="*/ 311329 w 345525"/>
                <a:gd name="connsiteY11" fmla="*/ 149983 h 241098"/>
                <a:gd name="connsiteX12" fmla="*/ 327236 w 345525"/>
                <a:gd name="connsiteY12" fmla="*/ 145438 h 241098"/>
                <a:gd name="connsiteX13" fmla="*/ 343143 w 345525"/>
                <a:gd name="connsiteY13" fmla="*/ 156800 h 241098"/>
                <a:gd name="connsiteX14" fmla="*/ 343143 w 345525"/>
                <a:gd name="connsiteY14" fmla="*/ 159860 h 241098"/>
                <a:gd name="connsiteX15" fmla="*/ 345525 w 345525"/>
                <a:gd name="connsiteY15" fmla="*/ 161562 h 241098"/>
                <a:gd name="connsiteX16" fmla="*/ 345525 w 345525"/>
                <a:gd name="connsiteY16" fmla="*/ 170652 h 241098"/>
                <a:gd name="connsiteX17" fmla="*/ 329618 w 345525"/>
                <a:gd name="connsiteY17" fmla="*/ 182014 h 241098"/>
                <a:gd name="connsiteX18" fmla="*/ 318256 w 345525"/>
                <a:gd name="connsiteY18" fmla="*/ 177469 h 241098"/>
                <a:gd name="connsiteX19" fmla="*/ 309166 w 345525"/>
                <a:gd name="connsiteY19" fmla="*/ 241098 h 241098"/>
                <a:gd name="connsiteX20" fmla="*/ 286441 w 345525"/>
                <a:gd name="connsiteY20" fmla="*/ 236553 h 241098"/>
                <a:gd name="connsiteX21" fmla="*/ 259171 w 345525"/>
                <a:gd name="connsiteY21" fmla="*/ 213829 h 241098"/>
                <a:gd name="connsiteX22" fmla="*/ 215994 w 345525"/>
                <a:gd name="connsiteY22" fmla="*/ 232008 h 241098"/>
                <a:gd name="connsiteX23" fmla="*/ 195542 w 345525"/>
                <a:gd name="connsiteY23" fmla="*/ 241098 h 241098"/>
                <a:gd name="connsiteX24" fmla="*/ 141003 w 345525"/>
                <a:gd name="connsiteY24" fmla="*/ 241098 h 241098"/>
                <a:gd name="connsiteX25" fmla="*/ 116006 w 345525"/>
                <a:gd name="connsiteY25" fmla="*/ 232008 h 241098"/>
                <a:gd name="connsiteX26" fmla="*/ 104643 w 345525"/>
                <a:gd name="connsiteY26" fmla="*/ 236553 h 241098"/>
                <a:gd name="connsiteX27" fmla="*/ 102262 w 345525"/>
                <a:gd name="connsiteY27" fmla="*/ 231791 h 241098"/>
                <a:gd name="connsiteX28" fmla="*/ 102261 w 345525"/>
                <a:gd name="connsiteY28" fmla="*/ 231791 h 241098"/>
                <a:gd name="connsiteX29" fmla="*/ 93280 w 345525"/>
                <a:gd name="connsiteY29" fmla="*/ 213827 h 241098"/>
                <a:gd name="connsiteX30" fmla="*/ 81919 w 345525"/>
                <a:gd name="connsiteY30" fmla="*/ 204739 h 241098"/>
                <a:gd name="connsiteX31" fmla="*/ 83959 w 345525"/>
                <a:gd name="connsiteY31" fmla="*/ 203514 h 241098"/>
                <a:gd name="connsiteX32" fmla="*/ 79537 w 345525"/>
                <a:gd name="connsiteY32" fmla="*/ 199977 h 241098"/>
                <a:gd name="connsiteX33" fmla="*/ 87090 w 345525"/>
                <a:gd name="connsiteY33" fmla="*/ 195445 h 241098"/>
                <a:gd name="connsiteX34" fmla="*/ 81919 w 345525"/>
                <a:gd name="connsiteY34" fmla="*/ 193376 h 241098"/>
                <a:gd name="connsiteX35" fmla="*/ 72829 w 345525"/>
                <a:gd name="connsiteY35" fmla="*/ 204739 h 241098"/>
                <a:gd name="connsiteX36" fmla="*/ 50104 w 345525"/>
                <a:gd name="connsiteY36" fmla="*/ 188832 h 241098"/>
                <a:gd name="connsiteX37" fmla="*/ 50104 w 345525"/>
                <a:gd name="connsiteY37" fmla="*/ 185737 h 241098"/>
                <a:gd name="connsiteX38" fmla="*/ 47722 w 345525"/>
                <a:gd name="connsiteY38" fmla="*/ 184070 h 241098"/>
                <a:gd name="connsiteX39" fmla="*/ 47722 w 345525"/>
                <a:gd name="connsiteY39" fmla="*/ 164717 h 241098"/>
                <a:gd name="connsiteX40" fmla="*/ 22834 w 345525"/>
                <a:gd name="connsiteY40" fmla="*/ 150200 h 241098"/>
                <a:gd name="connsiteX41" fmla="*/ 22834 w 345525"/>
                <a:gd name="connsiteY41" fmla="*/ 146827 h 241098"/>
                <a:gd name="connsiteX42" fmla="*/ 20452 w 345525"/>
                <a:gd name="connsiteY42" fmla="*/ 145438 h 241098"/>
                <a:gd name="connsiteX43" fmla="*/ 20452 w 345525"/>
                <a:gd name="connsiteY43" fmla="*/ 132440 h 241098"/>
                <a:gd name="connsiteX44" fmla="*/ 2382 w 345525"/>
                <a:gd name="connsiteY44" fmla="*/ 118385 h 241098"/>
                <a:gd name="connsiteX45" fmla="*/ 4818 w 345525"/>
                <a:gd name="connsiteY45" fmla="*/ 117370 h 241098"/>
                <a:gd name="connsiteX46" fmla="*/ 0 w 345525"/>
                <a:gd name="connsiteY46" fmla="*/ 113623 h 241098"/>
                <a:gd name="connsiteX47" fmla="*/ 27270 w 345525"/>
                <a:gd name="connsiteY47" fmla="*/ 102261 h 241098"/>
                <a:gd name="connsiteX48" fmla="*/ 52267 w 345525"/>
                <a:gd name="connsiteY48" fmla="*/ 63629 h 241098"/>
                <a:gd name="connsiteX49" fmla="*/ 63629 w 345525"/>
                <a:gd name="connsiteY49" fmla="*/ 27270 h 241098"/>
                <a:gd name="connsiteX50" fmla="*/ 90899 w 345525"/>
                <a:gd name="connsiteY50" fmla="*/ 15907 h 241098"/>
                <a:gd name="connsiteX51" fmla="*/ 106806 w 345525"/>
                <a:gd name="connsiteY51" fmla="*/ 4545 h 241098"/>
                <a:gd name="connsiteX52" fmla="*/ 129531 w 345525"/>
                <a:gd name="connsiteY52" fmla="*/ 11362 h 241098"/>
                <a:gd name="connsiteX53" fmla="*/ 149983 w 345525"/>
                <a:gd name="connsiteY53" fmla="*/ 11362 h 241098"/>
                <a:gd name="connsiteX54" fmla="*/ 165891 w 345525"/>
                <a:gd name="connsiteY54" fmla="*/ 27270 h 241098"/>
                <a:gd name="connsiteX55" fmla="*/ 181798 w 345525"/>
                <a:gd name="connsiteY55" fmla="*/ 15907 h 241098"/>
                <a:gd name="connsiteX56" fmla="*/ 209068 w 345525"/>
                <a:gd name="connsiteY56" fmla="*/ 1136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5525" h="241098">
                  <a:moveTo>
                    <a:pt x="220430" y="0"/>
                  </a:moveTo>
                  <a:lnTo>
                    <a:pt x="231792" y="0"/>
                  </a:lnTo>
                  <a:lnTo>
                    <a:pt x="240882" y="4545"/>
                  </a:lnTo>
                  <a:lnTo>
                    <a:pt x="256789" y="22725"/>
                  </a:lnTo>
                  <a:lnTo>
                    <a:pt x="268152" y="43177"/>
                  </a:lnTo>
                  <a:lnTo>
                    <a:pt x="290876" y="74991"/>
                  </a:lnTo>
                  <a:lnTo>
                    <a:pt x="290876" y="76419"/>
                  </a:lnTo>
                  <a:lnTo>
                    <a:pt x="293258" y="79753"/>
                  </a:lnTo>
                  <a:lnTo>
                    <a:pt x="293258" y="102478"/>
                  </a:lnTo>
                  <a:lnTo>
                    <a:pt x="286441" y="122930"/>
                  </a:lnTo>
                  <a:lnTo>
                    <a:pt x="292138" y="145718"/>
                  </a:lnTo>
                  <a:lnTo>
                    <a:pt x="311329" y="149983"/>
                  </a:lnTo>
                  <a:lnTo>
                    <a:pt x="327236" y="145438"/>
                  </a:lnTo>
                  <a:lnTo>
                    <a:pt x="343143" y="156800"/>
                  </a:lnTo>
                  <a:lnTo>
                    <a:pt x="343143" y="159860"/>
                  </a:lnTo>
                  <a:lnTo>
                    <a:pt x="345525" y="161562"/>
                  </a:lnTo>
                  <a:lnTo>
                    <a:pt x="345525" y="170652"/>
                  </a:lnTo>
                  <a:lnTo>
                    <a:pt x="329618" y="182014"/>
                  </a:lnTo>
                  <a:lnTo>
                    <a:pt x="318256" y="177469"/>
                  </a:lnTo>
                  <a:lnTo>
                    <a:pt x="309166" y="241098"/>
                  </a:lnTo>
                  <a:lnTo>
                    <a:pt x="286441" y="236553"/>
                  </a:lnTo>
                  <a:lnTo>
                    <a:pt x="259171" y="213829"/>
                  </a:lnTo>
                  <a:lnTo>
                    <a:pt x="215994" y="232008"/>
                  </a:lnTo>
                  <a:lnTo>
                    <a:pt x="195542" y="241098"/>
                  </a:lnTo>
                  <a:lnTo>
                    <a:pt x="141003" y="241098"/>
                  </a:lnTo>
                  <a:lnTo>
                    <a:pt x="116006" y="232008"/>
                  </a:lnTo>
                  <a:lnTo>
                    <a:pt x="104643" y="236553"/>
                  </a:lnTo>
                  <a:lnTo>
                    <a:pt x="102262" y="231791"/>
                  </a:lnTo>
                  <a:lnTo>
                    <a:pt x="102261" y="231791"/>
                  </a:lnTo>
                  <a:lnTo>
                    <a:pt x="93280" y="213827"/>
                  </a:lnTo>
                  <a:lnTo>
                    <a:pt x="81919" y="204739"/>
                  </a:lnTo>
                  <a:lnTo>
                    <a:pt x="83959" y="203514"/>
                  </a:lnTo>
                  <a:lnTo>
                    <a:pt x="79537" y="199977"/>
                  </a:lnTo>
                  <a:lnTo>
                    <a:pt x="87090" y="195445"/>
                  </a:lnTo>
                  <a:lnTo>
                    <a:pt x="81919" y="193376"/>
                  </a:lnTo>
                  <a:lnTo>
                    <a:pt x="72829" y="204739"/>
                  </a:lnTo>
                  <a:lnTo>
                    <a:pt x="50104" y="188832"/>
                  </a:lnTo>
                  <a:lnTo>
                    <a:pt x="50104" y="185737"/>
                  </a:lnTo>
                  <a:lnTo>
                    <a:pt x="47722" y="184070"/>
                  </a:lnTo>
                  <a:lnTo>
                    <a:pt x="47722" y="164717"/>
                  </a:lnTo>
                  <a:lnTo>
                    <a:pt x="22834" y="150200"/>
                  </a:lnTo>
                  <a:lnTo>
                    <a:pt x="22834" y="146827"/>
                  </a:lnTo>
                  <a:lnTo>
                    <a:pt x="20452" y="145438"/>
                  </a:lnTo>
                  <a:lnTo>
                    <a:pt x="20452" y="132440"/>
                  </a:lnTo>
                  <a:lnTo>
                    <a:pt x="2382" y="118385"/>
                  </a:lnTo>
                  <a:lnTo>
                    <a:pt x="4818" y="117370"/>
                  </a:lnTo>
                  <a:lnTo>
                    <a:pt x="0" y="113623"/>
                  </a:lnTo>
                  <a:lnTo>
                    <a:pt x="27270" y="102261"/>
                  </a:lnTo>
                  <a:lnTo>
                    <a:pt x="52267" y="63629"/>
                  </a:lnTo>
                  <a:lnTo>
                    <a:pt x="63629" y="27270"/>
                  </a:lnTo>
                  <a:lnTo>
                    <a:pt x="90899" y="15907"/>
                  </a:lnTo>
                  <a:lnTo>
                    <a:pt x="106806" y="4545"/>
                  </a:lnTo>
                  <a:lnTo>
                    <a:pt x="129531" y="11362"/>
                  </a:lnTo>
                  <a:lnTo>
                    <a:pt x="149983" y="11362"/>
                  </a:lnTo>
                  <a:lnTo>
                    <a:pt x="165891" y="27270"/>
                  </a:lnTo>
                  <a:lnTo>
                    <a:pt x="181798" y="15907"/>
                  </a:lnTo>
                  <a:lnTo>
                    <a:pt x="209068"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9" name="Freeform 404">
              <a:extLst>
                <a:ext uri="{FF2B5EF4-FFF2-40B4-BE49-F238E27FC236}">
                  <a16:creationId xmlns:a16="http://schemas.microsoft.com/office/drawing/2014/main" id="{D7B7D184-5365-4986-9923-7BC954ECB662}"/>
                </a:ext>
              </a:extLst>
            </p:cNvPr>
            <p:cNvSpPr>
              <a:spLocks/>
            </p:cNvSpPr>
            <p:nvPr/>
          </p:nvSpPr>
          <p:spPr bwMode="auto">
            <a:xfrm>
              <a:off x="4784969" y="2114435"/>
              <a:ext cx="279758" cy="262634"/>
            </a:xfrm>
            <a:custGeom>
              <a:avLst/>
              <a:gdLst>
                <a:gd name="connsiteX0" fmla="*/ 129531 w 373011"/>
                <a:gd name="connsiteY0" fmla="*/ 0 h 350178"/>
                <a:gd name="connsiteX1" fmla="*/ 133947 w 373011"/>
                <a:gd name="connsiteY1" fmla="*/ 1299 h 350178"/>
                <a:gd name="connsiteX2" fmla="*/ 136675 w 373011"/>
                <a:gd name="connsiteY2" fmla="*/ 0 h 350178"/>
                <a:gd name="connsiteX3" fmla="*/ 175307 w 373011"/>
                <a:gd name="connsiteY3" fmla="*/ 11362 h 350178"/>
                <a:gd name="connsiteX4" fmla="*/ 175307 w 373011"/>
                <a:gd name="connsiteY4" fmla="*/ 16125 h 350178"/>
                <a:gd name="connsiteX5" fmla="*/ 175307 w 373011"/>
                <a:gd name="connsiteY5" fmla="*/ 27270 h 350178"/>
                <a:gd name="connsiteX6" fmla="*/ 204522 w 373011"/>
                <a:gd name="connsiteY6" fmla="*/ 27270 h 350178"/>
                <a:gd name="connsiteX7" fmla="*/ 211666 w 373011"/>
                <a:gd name="connsiteY7" fmla="*/ 27270 h 350178"/>
                <a:gd name="connsiteX8" fmla="*/ 254843 w 373011"/>
                <a:gd name="connsiteY8" fmla="*/ 34087 h 350178"/>
                <a:gd name="connsiteX9" fmla="*/ 318145 w 373011"/>
                <a:gd name="connsiteY9" fmla="*/ 34087 h 350178"/>
                <a:gd name="connsiteX10" fmla="*/ 325289 w 373011"/>
                <a:gd name="connsiteY10" fmla="*/ 34087 h 350178"/>
                <a:gd name="connsiteX11" fmla="*/ 348014 w 373011"/>
                <a:gd name="connsiteY11" fmla="*/ 43177 h 350178"/>
                <a:gd name="connsiteX12" fmla="*/ 352559 w 373011"/>
                <a:gd name="connsiteY12" fmla="*/ 59084 h 350178"/>
                <a:gd name="connsiteX13" fmla="*/ 352559 w 373011"/>
                <a:gd name="connsiteY13" fmla="*/ 63847 h 350178"/>
                <a:gd name="connsiteX14" fmla="*/ 352559 w 373011"/>
                <a:gd name="connsiteY14" fmla="*/ 86354 h 350178"/>
                <a:gd name="connsiteX15" fmla="*/ 363921 w 373011"/>
                <a:gd name="connsiteY15" fmla="*/ 109079 h 350178"/>
                <a:gd name="connsiteX16" fmla="*/ 363921 w 373011"/>
                <a:gd name="connsiteY16" fmla="*/ 113842 h 350178"/>
                <a:gd name="connsiteX17" fmla="*/ 363921 w 373011"/>
                <a:gd name="connsiteY17" fmla="*/ 134076 h 350178"/>
                <a:gd name="connsiteX18" fmla="*/ 363921 w 373011"/>
                <a:gd name="connsiteY18" fmla="*/ 138839 h 350178"/>
                <a:gd name="connsiteX19" fmla="*/ 342840 w 373011"/>
                <a:gd name="connsiteY19" fmla="*/ 149380 h 350178"/>
                <a:gd name="connsiteX20" fmla="*/ 352559 w 373011"/>
                <a:gd name="connsiteY20" fmla="*/ 172708 h 350178"/>
                <a:gd name="connsiteX21" fmla="*/ 352559 w 373011"/>
                <a:gd name="connsiteY21" fmla="*/ 177471 h 350178"/>
                <a:gd name="connsiteX22" fmla="*/ 352559 w 373011"/>
                <a:gd name="connsiteY22" fmla="*/ 199977 h 350178"/>
                <a:gd name="connsiteX23" fmla="*/ 373011 w 373011"/>
                <a:gd name="connsiteY23" fmla="*/ 254516 h 350178"/>
                <a:gd name="connsiteX24" fmla="*/ 372239 w 373011"/>
                <a:gd name="connsiteY24" fmla="*/ 257219 h 350178"/>
                <a:gd name="connsiteX25" fmla="*/ 373011 w 373011"/>
                <a:gd name="connsiteY25" fmla="*/ 259279 h 350178"/>
                <a:gd name="connsiteX26" fmla="*/ 368466 w 373011"/>
                <a:gd name="connsiteY26" fmla="*/ 275187 h 350178"/>
                <a:gd name="connsiteX27" fmla="*/ 352559 w 373011"/>
                <a:gd name="connsiteY27" fmla="*/ 279732 h 350178"/>
                <a:gd name="connsiteX28" fmla="*/ 321478 w 373011"/>
                <a:gd name="connsiteY28" fmla="*/ 326354 h 350178"/>
                <a:gd name="connsiteX29" fmla="*/ 325289 w 373011"/>
                <a:gd name="connsiteY29" fmla="*/ 345415 h 350178"/>
                <a:gd name="connsiteX30" fmla="*/ 324337 w 373011"/>
                <a:gd name="connsiteY30" fmla="*/ 345415 h 350178"/>
                <a:gd name="connsiteX31" fmla="*/ 325289 w 373011"/>
                <a:gd name="connsiteY31" fmla="*/ 350178 h 350178"/>
                <a:gd name="connsiteX32" fmla="*/ 320745 w 373011"/>
                <a:gd name="connsiteY32" fmla="*/ 350178 h 350178"/>
                <a:gd name="connsiteX33" fmla="*/ 317799 w 373011"/>
                <a:gd name="connsiteY33" fmla="*/ 348445 h 350178"/>
                <a:gd name="connsiteX34" fmla="*/ 318145 w 373011"/>
                <a:gd name="connsiteY34" fmla="*/ 350178 h 350178"/>
                <a:gd name="connsiteX35" fmla="*/ 313601 w 373011"/>
                <a:gd name="connsiteY35" fmla="*/ 350178 h 350178"/>
                <a:gd name="connsiteX36" fmla="*/ 277099 w 373011"/>
                <a:gd name="connsiteY36" fmla="*/ 328707 h 350178"/>
                <a:gd name="connsiteX37" fmla="*/ 254843 w 373011"/>
                <a:gd name="connsiteY37" fmla="*/ 334271 h 350178"/>
                <a:gd name="connsiteX38" fmla="*/ 252211 w 373011"/>
                <a:gd name="connsiteY38" fmla="*/ 333143 h 350178"/>
                <a:gd name="connsiteX39" fmla="*/ 247699 w 373011"/>
                <a:gd name="connsiteY39" fmla="*/ 334271 h 350178"/>
                <a:gd name="connsiteX40" fmla="*/ 235825 w 373011"/>
                <a:gd name="connsiteY40" fmla="*/ 329182 h 350178"/>
                <a:gd name="connsiteX41" fmla="*/ 218484 w 373011"/>
                <a:gd name="connsiteY41" fmla="*/ 338816 h 350178"/>
                <a:gd name="connsiteX42" fmla="*/ 215932 w 373011"/>
                <a:gd name="connsiteY42" fmla="*/ 336264 h 350178"/>
                <a:gd name="connsiteX43" fmla="*/ 211340 w 373011"/>
                <a:gd name="connsiteY43" fmla="*/ 338816 h 350178"/>
                <a:gd name="connsiteX44" fmla="*/ 197020 w 373011"/>
                <a:gd name="connsiteY44" fmla="*/ 324496 h 350178"/>
                <a:gd name="connsiteX45" fmla="*/ 186669 w 373011"/>
                <a:gd name="connsiteY45" fmla="*/ 327453 h 350178"/>
                <a:gd name="connsiteX46" fmla="*/ 184526 w 373011"/>
                <a:gd name="connsiteY46" fmla="*/ 326025 h 350178"/>
                <a:gd name="connsiteX47" fmla="*/ 179525 w 373011"/>
                <a:gd name="connsiteY47" fmla="*/ 327453 h 350178"/>
                <a:gd name="connsiteX48" fmla="*/ 172708 w 373011"/>
                <a:gd name="connsiteY48" fmla="*/ 322909 h 350178"/>
                <a:gd name="connsiteX49" fmla="*/ 156800 w 373011"/>
                <a:gd name="connsiteY49" fmla="*/ 295639 h 350178"/>
                <a:gd name="connsiteX50" fmla="*/ 136675 w 373011"/>
                <a:gd name="connsiteY50" fmla="*/ 295639 h 350178"/>
                <a:gd name="connsiteX51" fmla="*/ 129531 w 373011"/>
                <a:gd name="connsiteY51" fmla="*/ 295639 h 350178"/>
                <a:gd name="connsiteX52" fmla="*/ 129531 w 373011"/>
                <a:gd name="connsiteY52" fmla="*/ 290876 h 350178"/>
                <a:gd name="connsiteX53" fmla="*/ 129531 w 373011"/>
                <a:gd name="connsiteY53" fmla="*/ 275187 h 350178"/>
                <a:gd name="connsiteX54" fmla="*/ 108929 w 373011"/>
                <a:gd name="connsiteY54" fmla="*/ 270036 h 350178"/>
                <a:gd name="connsiteX55" fmla="*/ 104860 w 373011"/>
                <a:gd name="connsiteY55" fmla="*/ 284277 h 350178"/>
                <a:gd name="connsiteX56" fmla="*/ 98521 w 373011"/>
                <a:gd name="connsiteY56" fmla="*/ 281459 h 350178"/>
                <a:gd name="connsiteX57" fmla="*/ 97716 w 373011"/>
                <a:gd name="connsiteY57" fmla="*/ 284277 h 350178"/>
                <a:gd name="connsiteX58" fmla="*/ 77264 w 373011"/>
                <a:gd name="connsiteY58" fmla="*/ 275187 h 350178"/>
                <a:gd name="connsiteX59" fmla="*/ 78472 w 373011"/>
                <a:gd name="connsiteY59" fmla="*/ 270961 h 350178"/>
                <a:gd name="connsiteX60" fmla="*/ 77264 w 373011"/>
                <a:gd name="connsiteY60" fmla="*/ 270424 h 350178"/>
                <a:gd name="connsiteX61" fmla="*/ 80527 w 373011"/>
                <a:gd name="connsiteY61" fmla="*/ 259004 h 350178"/>
                <a:gd name="connsiteX62" fmla="*/ 49994 w 373011"/>
                <a:gd name="connsiteY62" fmla="*/ 252462 h 350178"/>
                <a:gd name="connsiteX63" fmla="*/ 34087 w 373011"/>
                <a:gd name="connsiteY63" fmla="*/ 232010 h 350178"/>
                <a:gd name="connsiteX64" fmla="*/ 18180 w 373011"/>
                <a:gd name="connsiteY64" fmla="*/ 193378 h 350178"/>
                <a:gd name="connsiteX65" fmla="*/ 18984 w 373011"/>
                <a:gd name="connsiteY65" fmla="*/ 190566 h 350178"/>
                <a:gd name="connsiteX66" fmla="*/ 18180 w 373011"/>
                <a:gd name="connsiteY66" fmla="*/ 188615 h 350178"/>
                <a:gd name="connsiteX67" fmla="*/ 21969 w 373011"/>
                <a:gd name="connsiteY67" fmla="*/ 175354 h 350178"/>
                <a:gd name="connsiteX68" fmla="*/ 11363 w 373011"/>
                <a:gd name="connsiteY68" fmla="*/ 145656 h 350178"/>
                <a:gd name="connsiteX69" fmla="*/ 0 w 373011"/>
                <a:gd name="connsiteY69" fmla="*/ 122931 h 350178"/>
                <a:gd name="connsiteX70" fmla="*/ 1254 w 373011"/>
                <a:gd name="connsiteY70" fmla="*/ 120675 h 350178"/>
                <a:gd name="connsiteX71" fmla="*/ 0 w 373011"/>
                <a:gd name="connsiteY71" fmla="*/ 118168 h 350178"/>
                <a:gd name="connsiteX72" fmla="*/ 10229 w 373011"/>
                <a:gd name="connsiteY72" fmla="*/ 99757 h 350178"/>
                <a:gd name="connsiteX73" fmla="*/ 0 w 373011"/>
                <a:gd name="connsiteY73" fmla="*/ 75210 h 350178"/>
                <a:gd name="connsiteX74" fmla="*/ 1444 w 373011"/>
                <a:gd name="connsiteY74" fmla="*/ 73911 h 350178"/>
                <a:gd name="connsiteX75" fmla="*/ 0 w 373011"/>
                <a:gd name="connsiteY75" fmla="*/ 70447 h 350178"/>
                <a:gd name="connsiteX76" fmla="*/ 22725 w 373011"/>
                <a:gd name="connsiteY76" fmla="*/ 49994 h 350178"/>
                <a:gd name="connsiteX77" fmla="*/ 81809 w 373011"/>
                <a:gd name="connsiteY77" fmla="*/ 22725 h 35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3011" h="350178">
                  <a:moveTo>
                    <a:pt x="129531" y="0"/>
                  </a:moveTo>
                  <a:lnTo>
                    <a:pt x="133947" y="1299"/>
                  </a:lnTo>
                  <a:lnTo>
                    <a:pt x="136675" y="0"/>
                  </a:lnTo>
                  <a:lnTo>
                    <a:pt x="175307" y="11362"/>
                  </a:lnTo>
                  <a:lnTo>
                    <a:pt x="175307" y="16125"/>
                  </a:lnTo>
                  <a:lnTo>
                    <a:pt x="175307" y="27270"/>
                  </a:lnTo>
                  <a:lnTo>
                    <a:pt x="204522" y="27270"/>
                  </a:lnTo>
                  <a:lnTo>
                    <a:pt x="211666" y="27270"/>
                  </a:lnTo>
                  <a:lnTo>
                    <a:pt x="254843" y="34087"/>
                  </a:lnTo>
                  <a:lnTo>
                    <a:pt x="318145" y="34087"/>
                  </a:lnTo>
                  <a:lnTo>
                    <a:pt x="325289" y="34087"/>
                  </a:lnTo>
                  <a:lnTo>
                    <a:pt x="348014" y="43177"/>
                  </a:lnTo>
                  <a:lnTo>
                    <a:pt x="352559" y="59084"/>
                  </a:lnTo>
                  <a:lnTo>
                    <a:pt x="352559" y="63847"/>
                  </a:lnTo>
                  <a:lnTo>
                    <a:pt x="352559" y="86354"/>
                  </a:lnTo>
                  <a:lnTo>
                    <a:pt x="363921" y="109079"/>
                  </a:lnTo>
                  <a:lnTo>
                    <a:pt x="363921" y="113842"/>
                  </a:lnTo>
                  <a:lnTo>
                    <a:pt x="363921" y="134076"/>
                  </a:lnTo>
                  <a:lnTo>
                    <a:pt x="363921" y="138839"/>
                  </a:lnTo>
                  <a:lnTo>
                    <a:pt x="342840" y="149380"/>
                  </a:lnTo>
                  <a:lnTo>
                    <a:pt x="352559" y="172708"/>
                  </a:lnTo>
                  <a:lnTo>
                    <a:pt x="352559" y="177471"/>
                  </a:lnTo>
                  <a:lnTo>
                    <a:pt x="352559" y="199977"/>
                  </a:lnTo>
                  <a:lnTo>
                    <a:pt x="373011" y="254516"/>
                  </a:lnTo>
                  <a:lnTo>
                    <a:pt x="372239" y="257219"/>
                  </a:lnTo>
                  <a:lnTo>
                    <a:pt x="373011" y="259279"/>
                  </a:lnTo>
                  <a:lnTo>
                    <a:pt x="368466" y="275187"/>
                  </a:lnTo>
                  <a:lnTo>
                    <a:pt x="352559" y="279732"/>
                  </a:lnTo>
                  <a:lnTo>
                    <a:pt x="321478" y="326354"/>
                  </a:lnTo>
                  <a:lnTo>
                    <a:pt x="325289" y="345415"/>
                  </a:lnTo>
                  <a:lnTo>
                    <a:pt x="324337" y="345415"/>
                  </a:lnTo>
                  <a:lnTo>
                    <a:pt x="325289" y="350178"/>
                  </a:lnTo>
                  <a:lnTo>
                    <a:pt x="320745" y="350178"/>
                  </a:lnTo>
                  <a:lnTo>
                    <a:pt x="317799" y="348445"/>
                  </a:lnTo>
                  <a:lnTo>
                    <a:pt x="318145" y="350178"/>
                  </a:lnTo>
                  <a:lnTo>
                    <a:pt x="313601" y="350178"/>
                  </a:lnTo>
                  <a:lnTo>
                    <a:pt x="277099" y="328707"/>
                  </a:lnTo>
                  <a:lnTo>
                    <a:pt x="254843" y="334271"/>
                  </a:lnTo>
                  <a:lnTo>
                    <a:pt x="252211" y="333143"/>
                  </a:lnTo>
                  <a:lnTo>
                    <a:pt x="247699" y="334271"/>
                  </a:lnTo>
                  <a:lnTo>
                    <a:pt x="235825" y="329182"/>
                  </a:lnTo>
                  <a:lnTo>
                    <a:pt x="218484" y="338816"/>
                  </a:lnTo>
                  <a:lnTo>
                    <a:pt x="215932" y="336264"/>
                  </a:lnTo>
                  <a:lnTo>
                    <a:pt x="211340" y="338816"/>
                  </a:lnTo>
                  <a:lnTo>
                    <a:pt x="197020" y="324496"/>
                  </a:lnTo>
                  <a:lnTo>
                    <a:pt x="186669" y="327453"/>
                  </a:lnTo>
                  <a:lnTo>
                    <a:pt x="184526" y="326025"/>
                  </a:lnTo>
                  <a:lnTo>
                    <a:pt x="179525" y="327453"/>
                  </a:lnTo>
                  <a:lnTo>
                    <a:pt x="172708" y="322909"/>
                  </a:lnTo>
                  <a:lnTo>
                    <a:pt x="156800" y="295639"/>
                  </a:lnTo>
                  <a:lnTo>
                    <a:pt x="136675" y="295639"/>
                  </a:lnTo>
                  <a:lnTo>
                    <a:pt x="129531" y="295639"/>
                  </a:lnTo>
                  <a:lnTo>
                    <a:pt x="129531" y="290876"/>
                  </a:lnTo>
                  <a:lnTo>
                    <a:pt x="129531" y="275187"/>
                  </a:lnTo>
                  <a:lnTo>
                    <a:pt x="108929" y="270036"/>
                  </a:lnTo>
                  <a:lnTo>
                    <a:pt x="104860" y="284277"/>
                  </a:lnTo>
                  <a:lnTo>
                    <a:pt x="98521" y="281459"/>
                  </a:lnTo>
                  <a:lnTo>
                    <a:pt x="97716" y="284277"/>
                  </a:lnTo>
                  <a:lnTo>
                    <a:pt x="77264" y="275187"/>
                  </a:lnTo>
                  <a:lnTo>
                    <a:pt x="78472" y="270961"/>
                  </a:lnTo>
                  <a:lnTo>
                    <a:pt x="77264" y="270424"/>
                  </a:lnTo>
                  <a:lnTo>
                    <a:pt x="80527" y="259004"/>
                  </a:lnTo>
                  <a:lnTo>
                    <a:pt x="49994" y="252462"/>
                  </a:lnTo>
                  <a:lnTo>
                    <a:pt x="34087" y="232010"/>
                  </a:lnTo>
                  <a:lnTo>
                    <a:pt x="18180" y="193378"/>
                  </a:lnTo>
                  <a:lnTo>
                    <a:pt x="18984" y="190566"/>
                  </a:lnTo>
                  <a:lnTo>
                    <a:pt x="18180" y="188615"/>
                  </a:lnTo>
                  <a:lnTo>
                    <a:pt x="21969" y="175354"/>
                  </a:lnTo>
                  <a:lnTo>
                    <a:pt x="11363" y="145656"/>
                  </a:lnTo>
                  <a:lnTo>
                    <a:pt x="0" y="122931"/>
                  </a:lnTo>
                  <a:lnTo>
                    <a:pt x="1254" y="120675"/>
                  </a:lnTo>
                  <a:lnTo>
                    <a:pt x="0" y="118168"/>
                  </a:lnTo>
                  <a:lnTo>
                    <a:pt x="10229" y="99757"/>
                  </a:lnTo>
                  <a:lnTo>
                    <a:pt x="0" y="75210"/>
                  </a:lnTo>
                  <a:lnTo>
                    <a:pt x="1444" y="73911"/>
                  </a:lnTo>
                  <a:lnTo>
                    <a:pt x="0" y="70447"/>
                  </a:lnTo>
                  <a:lnTo>
                    <a:pt x="22725" y="49994"/>
                  </a:lnTo>
                  <a:lnTo>
                    <a:pt x="81809"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0" name="Freeform 402">
              <a:extLst>
                <a:ext uri="{FF2B5EF4-FFF2-40B4-BE49-F238E27FC236}">
                  <a16:creationId xmlns:a16="http://schemas.microsoft.com/office/drawing/2014/main" id="{C38E7AE7-28DC-47EA-9621-78B6817F5424}"/>
                </a:ext>
              </a:extLst>
            </p:cNvPr>
            <p:cNvSpPr>
              <a:spLocks/>
            </p:cNvSpPr>
            <p:nvPr/>
          </p:nvSpPr>
          <p:spPr bwMode="auto">
            <a:xfrm>
              <a:off x="4268469" y="2279759"/>
              <a:ext cx="356453" cy="356210"/>
            </a:xfrm>
            <a:custGeom>
              <a:avLst/>
              <a:gdLst>
                <a:gd name="connsiteX0" fmla="*/ 263606 w 475271"/>
                <a:gd name="connsiteY0" fmla="*/ 0 h 474946"/>
                <a:gd name="connsiteX1" fmla="*/ 264121 w 475271"/>
                <a:gd name="connsiteY1" fmla="*/ 3093 h 474946"/>
                <a:gd name="connsiteX2" fmla="*/ 270750 w 475271"/>
                <a:gd name="connsiteY2" fmla="*/ 0 h 474946"/>
                <a:gd name="connsiteX3" fmla="*/ 275295 w 475271"/>
                <a:gd name="connsiteY3" fmla="*/ 27270 h 474946"/>
                <a:gd name="connsiteX4" fmla="*/ 284058 w 475271"/>
                <a:gd name="connsiteY4" fmla="*/ 27270 h 474946"/>
                <a:gd name="connsiteX5" fmla="*/ 291202 w 475271"/>
                <a:gd name="connsiteY5" fmla="*/ 27270 h 474946"/>
                <a:gd name="connsiteX6" fmla="*/ 307109 w 475271"/>
                <a:gd name="connsiteY6" fmla="*/ 49994 h 474946"/>
                <a:gd name="connsiteX7" fmla="*/ 332681 w 475271"/>
                <a:gd name="connsiteY7" fmla="*/ 73435 h 474946"/>
                <a:gd name="connsiteX8" fmla="*/ 343142 w 475271"/>
                <a:gd name="connsiteY8" fmla="*/ 70447 h 474946"/>
                <a:gd name="connsiteX9" fmla="*/ 344928 w 475271"/>
                <a:gd name="connsiteY9" fmla="*/ 71978 h 474946"/>
                <a:gd name="connsiteX10" fmla="*/ 350286 w 475271"/>
                <a:gd name="connsiteY10" fmla="*/ 70447 h 474946"/>
                <a:gd name="connsiteX11" fmla="*/ 382100 w 475271"/>
                <a:gd name="connsiteY11" fmla="*/ 97716 h 474946"/>
                <a:gd name="connsiteX12" fmla="*/ 393463 w 475271"/>
                <a:gd name="connsiteY12" fmla="*/ 102261 h 474946"/>
                <a:gd name="connsiteX13" fmla="*/ 397681 w 475271"/>
                <a:gd name="connsiteY13" fmla="*/ 102261 h 474946"/>
                <a:gd name="connsiteX14" fmla="*/ 404825 w 475271"/>
                <a:gd name="connsiteY14" fmla="*/ 102261 h 474946"/>
                <a:gd name="connsiteX15" fmla="*/ 420732 w 475271"/>
                <a:gd name="connsiteY15" fmla="*/ 113624 h 474946"/>
                <a:gd name="connsiteX16" fmla="*/ 475271 w 475271"/>
                <a:gd name="connsiteY16" fmla="*/ 124986 h 474946"/>
                <a:gd name="connsiteX17" fmla="*/ 452547 w 475271"/>
                <a:gd name="connsiteY17" fmla="*/ 161345 h 474946"/>
                <a:gd name="connsiteX18" fmla="*/ 448002 w 475271"/>
                <a:gd name="connsiteY18" fmla="*/ 204522 h 474946"/>
                <a:gd name="connsiteX19" fmla="*/ 436639 w 475271"/>
                <a:gd name="connsiteY19" fmla="*/ 211340 h 474946"/>
                <a:gd name="connsiteX20" fmla="*/ 432472 w 475271"/>
                <a:gd name="connsiteY20" fmla="*/ 209554 h 474946"/>
                <a:gd name="connsiteX21" fmla="*/ 429495 w 475271"/>
                <a:gd name="connsiteY21" fmla="*/ 211340 h 474946"/>
                <a:gd name="connsiteX22" fmla="*/ 421729 w 475271"/>
                <a:gd name="connsiteY22" fmla="*/ 208011 h 474946"/>
                <a:gd name="connsiteX23" fmla="*/ 425277 w 475271"/>
                <a:gd name="connsiteY23" fmla="*/ 220430 h 474946"/>
                <a:gd name="connsiteX24" fmla="*/ 398008 w 475271"/>
                <a:gd name="connsiteY24" fmla="*/ 247699 h 474946"/>
                <a:gd name="connsiteX25" fmla="*/ 398008 w 475271"/>
                <a:gd name="connsiteY25" fmla="*/ 269866 h 474946"/>
                <a:gd name="connsiteX26" fmla="*/ 406771 w 475271"/>
                <a:gd name="connsiteY26" fmla="*/ 263607 h 474946"/>
                <a:gd name="connsiteX27" fmla="*/ 408409 w 475271"/>
                <a:gd name="connsiteY27" fmla="*/ 267539 h 474946"/>
                <a:gd name="connsiteX28" fmla="*/ 413915 w 475271"/>
                <a:gd name="connsiteY28" fmla="*/ 263607 h 474946"/>
                <a:gd name="connsiteX29" fmla="*/ 425277 w 475271"/>
                <a:gd name="connsiteY29" fmla="*/ 290876 h 474946"/>
                <a:gd name="connsiteX30" fmla="*/ 425277 w 475271"/>
                <a:gd name="connsiteY30" fmla="*/ 302239 h 474946"/>
                <a:gd name="connsiteX31" fmla="*/ 436639 w 475271"/>
                <a:gd name="connsiteY31" fmla="*/ 322691 h 474946"/>
                <a:gd name="connsiteX32" fmla="*/ 425277 w 475271"/>
                <a:gd name="connsiteY32" fmla="*/ 338598 h 474946"/>
                <a:gd name="connsiteX33" fmla="*/ 432094 w 475271"/>
                <a:gd name="connsiteY33" fmla="*/ 381775 h 474946"/>
                <a:gd name="connsiteX34" fmla="*/ 445403 w 475271"/>
                <a:gd name="connsiteY34" fmla="*/ 381775 h 474946"/>
                <a:gd name="connsiteX35" fmla="*/ 452547 w 475271"/>
                <a:gd name="connsiteY35" fmla="*/ 381775 h 474946"/>
                <a:gd name="connsiteX36" fmla="*/ 448002 w 475271"/>
                <a:gd name="connsiteY36" fmla="*/ 409045 h 474946"/>
                <a:gd name="connsiteX37" fmla="*/ 413915 w 475271"/>
                <a:gd name="connsiteY37" fmla="*/ 436314 h 474946"/>
                <a:gd name="connsiteX38" fmla="*/ 408002 w 475271"/>
                <a:gd name="connsiteY38" fmla="*/ 435329 h 474946"/>
                <a:gd name="connsiteX39" fmla="*/ 406771 w 475271"/>
                <a:gd name="connsiteY39" fmla="*/ 436314 h 474946"/>
                <a:gd name="connsiteX40" fmla="*/ 342566 w 475271"/>
                <a:gd name="connsiteY40" fmla="*/ 425613 h 474946"/>
                <a:gd name="connsiteX41" fmla="*/ 291202 w 475271"/>
                <a:gd name="connsiteY41" fmla="*/ 436314 h 474946"/>
                <a:gd name="connsiteX42" fmla="*/ 286657 w 475271"/>
                <a:gd name="connsiteY42" fmla="*/ 468129 h 474946"/>
                <a:gd name="connsiteX43" fmla="*/ 243480 w 475271"/>
                <a:gd name="connsiteY43" fmla="*/ 474946 h 474946"/>
                <a:gd name="connsiteX44" fmla="*/ 241832 w 475271"/>
                <a:gd name="connsiteY44" fmla="*/ 474078 h 474946"/>
                <a:gd name="connsiteX45" fmla="*/ 236336 w 475271"/>
                <a:gd name="connsiteY45" fmla="*/ 474946 h 474946"/>
                <a:gd name="connsiteX46" fmla="*/ 197840 w 475271"/>
                <a:gd name="connsiteY46" fmla="*/ 454685 h 474946"/>
                <a:gd name="connsiteX47" fmla="*/ 188941 w 475271"/>
                <a:gd name="connsiteY47" fmla="*/ 463584 h 474946"/>
                <a:gd name="connsiteX48" fmla="*/ 183540 w 475271"/>
                <a:gd name="connsiteY48" fmla="*/ 461841 h 474946"/>
                <a:gd name="connsiteX49" fmla="*/ 181797 w 475271"/>
                <a:gd name="connsiteY49" fmla="*/ 463584 h 474946"/>
                <a:gd name="connsiteX50" fmla="*/ 111351 w 475271"/>
                <a:gd name="connsiteY50" fmla="*/ 440859 h 474946"/>
                <a:gd name="connsiteX51" fmla="*/ 95444 w 475271"/>
                <a:gd name="connsiteY51" fmla="*/ 420407 h 474946"/>
                <a:gd name="connsiteX52" fmla="*/ 118168 w 475271"/>
                <a:gd name="connsiteY52" fmla="*/ 388592 h 474946"/>
                <a:gd name="connsiteX53" fmla="*/ 122713 w 475271"/>
                <a:gd name="connsiteY53" fmla="*/ 286331 h 474946"/>
                <a:gd name="connsiteX54" fmla="*/ 86354 w 475271"/>
                <a:gd name="connsiteY54" fmla="*/ 231792 h 474946"/>
                <a:gd name="connsiteX55" fmla="*/ 59084 w 475271"/>
                <a:gd name="connsiteY55" fmla="*/ 204522 h 474946"/>
                <a:gd name="connsiteX56" fmla="*/ 4545 w 475271"/>
                <a:gd name="connsiteY56" fmla="*/ 184070 h 474946"/>
                <a:gd name="connsiteX57" fmla="*/ 0 w 475271"/>
                <a:gd name="connsiteY57" fmla="*/ 140893 h 474946"/>
                <a:gd name="connsiteX58" fmla="*/ 47722 w 475271"/>
                <a:gd name="connsiteY58" fmla="*/ 136348 h 474946"/>
                <a:gd name="connsiteX59" fmla="*/ 50453 w 475271"/>
                <a:gd name="connsiteY59" fmla="*/ 136769 h 474946"/>
                <a:gd name="connsiteX60" fmla="*/ 54866 w 475271"/>
                <a:gd name="connsiteY60" fmla="*/ 136348 h 474946"/>
                <a:gd name="connsiteX61" fmla="*/ 106604 w 475271"/>
                <a:gd name="connsiteY61" fmla="*/ 144308 h 474946"/>
                <a:gd name="connsiteX62" fmla="*/ 95444 w 475271"/>
                <a:gd name="connsiteY62" fmla="*/ 81809 h 474946"/>
                <a:gd name="connsiteX63" fmla="*/ 103778 w 475271"/>
                <a:gd name="connsiteY63" fmla="*/ 88477 h 474946"/>
                <a:gd name="connsiteX64" fmla="*/ 102588 w 475271"/>
                <a:gd name="connsiteY64" fmla="*/ 81809 h 474946"/>
                <a:gd name="connsiteX65" fmla="*/ 134013 w 475271"/>
                <a:gd name="connsiteY65" fmla="*/ 106949 h 474946"/>
                <a:gd name="connsiteX66" fmla="*/ 220429 w 475271"/>
                <a:gd name="connsiteY66" fmla="*/ 65902 h 474946"/>
                <a:gd name="connsiteX67" fmla="*/ 229519 w 475271"/>
                <a:gd name="connsiteY67" fmla="*/ 15907 h 47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75271" h="474946">
                  <a:moveTo>
                    <a:pt x="263606" y="0"/>
                  </a:moveTo>
                  <a:lnTo>
                    <a:pt x="264121" y="3093"/>
                  </a:lnTo>
                  <a:lnTo>
                    <a:pt x="270750" y="0"/>
                  </a:lnTo>
                  <a:lnTo>
                    <a:pt x="275295" y="27270"/>
                  </a:lnTo>
                  <a:lnTo>
                    <a:pt x="284058" y="27270"/>
                  </a:lnTo>
                  <a:lnTo>
                    <a:pt x="291202" y="27270"/>
                  </a:lnTo>
                  <a:lnTo>
                    <a:pt x="307109" y="49994"/>
                  </a:lnTo>
                  <a:lnTo>
                    <a:pt x="332681" y="73435"/>
                  </a:lnTo>
                  <a:lnTo>
                    <a:pt x="343142" y="70447"/>
                  </a:lnTo>
                  <a:lnTo>
                    <a:pt x="344928" y="71978"/>
                  </a:lnTo>
                  <a:lnTo>
                    <a:pt x="350286" y="70447"/>
                  </a:lnTo>
                  <a:lnTo>
                    <a:pt x="382100" y="97716"/>
                  </a:lnTo>
                  <a:lnTo>
                    <a:pt x="393463" y="102261"/>
                  </a:lnTo>
                  <a:lnTo>
                    <a:pt x="397681" y="102261"/>
                  </a:lnTo>
                  <a:lnTo>
                    <a:pt x="404825" y="102261"/>
                  </a:lnTo>
                  <a:lnTo>
                    <a:pt x="420732" y="113624"/>
                  </a:lnTo>
                  <a:lnTo>
                    <a:pt x="475271" y="124986"/>
                  </a:lnTo>
                  <a:lnTo>
                    <a:pt x="452547" y="161345"/>
                  </a:lnTo>
                  <a:lnTo>
                    <a:pt x="448002" y="204522"/>
                  </a:lnTo>
                  <a:lnTo>
                    <a:pt x="436639" y="211340"/>
                  </a:lnTo>
                  <a:lnTo>
                    <a:pt x="432472" y="209554"/>
                  </a:lnTo>
                  <a:lnTo>
                    <a:pt x="429495" y="211340"/>
                  </a:lnTo>
                  <a:lnTo>
                    <a:pt x="421729" y="208011"/>
                  </a:lnTo>
                  <a:lnTo>
                    <a:pt x="425277" y="220430"/>
                  </a:lnTo>
                  <a:lnTo>
                    <a:pt x="398008" y="247699"/>
                  </a:lnTo>
                  <a:lnTo>
                    <a:pt x="398008" y="269866"/>
                  </a:lnTo>
                  <a:lnTo>
                    <a:pt x="406771" y="263607"/>
                  </a:lnTo>
                  <a:lnTo>
                    <a:pt x="408409" y="267539"/>
                  </a:lnTo>
                  <a:lnTo>
                    <a:pt x="413915" y="263607"/>
                  </a:lnTo>
                  <a:lnTo>
                    <a:pt x="425277" y="290876"/>
                  </a:lnTo>
                  <a:lnTo>
                    <a:pt x="425277" y="302239"/>
                  </a:lnTo>
                  <a:lnTo>
                    <a:pt x="436639" y="322691"/>
                  </a:lnTo>
                  <a:lnTo>
                    <a:pt x="425277" y="338598"/>
                  </a:lnTo>
                  <a:lnTo>
                    <a:pt x="432094" y="381775"/>
                  </a:lnTo>
                  <a:lnTo>
                    <a:pt x="445403" y="381775"/>
                  </a:lnTo>
                  <a:lnTo>
                    <a:pt x="452547" y="381775"/>
                  </a:lnTo>
                  <a:lnTo>
                    <a:pt x="448002" y="409045"/>
                  </a:lnTo>
                  <a:lnTo>
                    <a:pt x="413915" y="436314"/>
                  </a:lnTo>
                  <a:lnTo>
                    <a:pt x="408002" y="435329"/>
                  </a:lnTo>
                  <a:lnTo>
                    <a:pt x="406771" y="436314"/>
                  </a:lnTo>
                  <a:lnTo>
                    <a:pt x="342566" y="425613"/>
                  </a:lnTo>
                  <a:lnTo>
                    <a:pt x="291202" y="436314"/>
                  </a:lnTo>
                  <a:lnTo>
                    <a:pt x="286657" y="468129"/>
                  </a:lnTo>
                  <a:lnTo>
                    <a:pt x="243480" y="474946"/>
                  </a:lnTo>
                  <a:lnTo>
                    <a:pt x="241832" y="474078"/>
                  </a:lnTo>
                  <a:lnTo>
                    <a:pt x="236336" y="474946"/>
                  </a:lnTo>
                  <a:lnTo>
                    <a:pt x="197840" y="454685"/>
                  </a:lnTo>
                  <a:lnTo>
                    <a:pt x="188941" y="463584"/>
                  </a:lnTo>
                  <a:lnTo>
                    <a:pt x="183540" y="461841"/>
                  </a:lnTo>
                  <a:lnTo>
                    <a:pt x="181797" y="463584"/>
                  </a:lnTo>
                  <a:lnTo>
                    <a:pt x="111351" y="440859"/>
                  </a:lnTo>
                  <a:lnTo>
                    <a:pt x="95444" y="420407"/>
                  </a:lnTo>
                  <a:lnTo>
                    <a:pt x="118168" y="388592"/>
                  </a:lnTo>
                  <a:lnTo>
                    <a:pt x="122713" y="286331"/>
                  </a:lnTo>
                  <a:lnTo>
                    <a:pt x="86354" y="231792"/>
                  </a:lnTo>
                  <a:lnTo>
                    <a:pt x="59084" y="204522"/>
                  </a:lnTo>
                  <a:lnTo>
                    <a:pt x="4545" y="184070"/>
                  </a:lnTo>
                  <a:lnTo>
                    <a:pt x="0" y="140893"/>
                  </a:lnTo>
                  <a:lnTo>
                    <a:pt x="47722" y="136348"/>
                  </a:lnTo>
                  <a:lnTo>
                    <a:pt x="50453" y="136769"/>
                  </a:lnTo>
                  <a:lnTo>
                    <a:pt x="54866" y="136348"/>
                  </a:lnTo>
                  <a:lnTo>
                    <a:pt x="106604" y="144308"/>
                  </a:lnTo>
                  <a:lnTo>
                    <a:pt x="95444" y="81809"/>
                  </a:lnTo>
                  <a:lnTo>
                    <a:pt x="103778" y="88477"/>
                  </a:lnTo>
                  <a:lnTo>
                    <a:pt x="102588" y="81809"/>
                  </a:lnTo>
                  <a:lnTo>
                    <a:pt x="134013" y="106949"/>
                  </a:lnTo>
                  <a:lnTo>
                    <a:pt x="220429" y="65902"/>
                  </a:lnTo>
                  <a:lnTo>
                    <a:pt x="229519" y="1590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71" name="Freeform 400">
              <a:extLst>
                <a:ext uri="{FF2B5EF4-FFF2-40B4-BE49-F238E27FC236}">
                  <a16:creationId xmlns:a16="http://schemas.microsoft.com/office/drawing/2014/main" id="{575FC64F-FBC2-4970-BB7C-8BB635A39DB9}"/>
                </a:ext>
              </a:extLst>
            </p:cNvPr>
            <p:cNvSpPr>
              <a:spLocks/>
            </p:cNvSpPr>
            <p:nvPr/>
          </p:nvSpPr>
          <p:spPr bwMode="auto">
            <a:xfrm>
              <a:off x="4486706" y="2179201"/>
              <a:ext cx="111143" cy="122552"/>
            </a:xfrm>
            <a:custGeom>
              <a:avLst/>
              <a:gdLst>
                <a:gd name="connsiteX0" fmla="*/ 102261 w 148190"/>
                <a:gd name="connsiteY0" fmla="*/ 0 h 163402"/>
                <a:gd name="connsiteX1" fmla="*/ 129531 w 148190"/>
                <a:gd name="connsiteY1" fmla="*/ 0 h 163402"/>
                <a:gd name="connsiteX2" fmla="*/ 132831 w 148190"/>
                <a:gd name="connsiteY2" fmla="*/ 6601 h 163402"/>
                <a:gd name="connsiteX3" fmla="*/ 136828 w 148190"/>
                <a:gd name="connsiteY3" fmla="*/ 6601 h 163402"/>
                <a:gd name="connsiteX4" fmla="*/ 148190 w 148190"/>
                <a:gd name="connsiteY4" fmla="*/ 29326 h 163402"/>
                <a:gd name="connsiteX5" fmla="*/ 136828 w 148190"/>
                <a:gd name="connsiteY5" fmla="*/ 81593 h 163402"/>
                <a:gd name="connsiteX6" fmla="*/ 125466 w 148190"/>
                <a:gd name="connsiteY6" fmla="*/ 104318 h 163402"/>
                <a:gd name="connsiteX7" fmla="*/ 105013 w 148190"/>
                <a:gd name="connsiteY7" fmla="*/ 104318 h 163402"/>
                <a:gd name="connsiteX8" fmla="*/ 109558 w 148190"/>
                <a:gd name="connsiteY8" fmla="*/ 163402 h 163402"/>
                <a:gd name="connsiteX9" fmla="*/ 93651 w 148190"/>
                <a:gd name="connsiteY9" fmla="*/ 152040 h 163402"/>
                <a:gd name="connsiteX10" fmla="*/ 88790 w 148190"/>
                <a:gd name="connsiteY10" fmla="*/ 147179 h 163402"/>
                <a:gd name="connsiteX11" fmla="*/ 86354 w 148190"/>
                <a:gd name="connsiteY11" fmla="*/ 145439 h 163402"/>
                <a:gd name="connsiteX12" fmla="*/ 65917 w 148190"/>
                <a:gd name="connsiteY12" fmla="*/ 125002 h 163402"/>
                <a:gd name="connsiteX13" fmla="*/ 34567 w 148190"/>
                <a:gd name="connsiteY13" fmla="*/ 140677 h 163402"/>
                <a:gd name="connsiteX14" fmla="*/ 7297 w 148190"/>
                <a:gd name="connsiteY14" fmla="*/ 136132 h 163402"/>
                <a:gd name="connsiteX15" fmla="*/ 13510 w 148190"/>
                <a:gd name="connsiteY15" fmla="*/ 131783 h 163402"/>
                <a:gd name="connsiteX16" fmla="*/ 0 w 148190"/>
                <a:gd name="connsiteY16" fmla="*/ 129531 h 163402"/>
                <a:gd name="connsiteX17" fmla="*/ 22725 w 148190"/>
                <a:gd name="connsiteY17" fmla="*/ 113624 h 163402"/>
                <a:gd name="connsiteX18" fmla="*/ 54539 w 148190"/>
                <a:gd name="connsiteY18" fmla="*/ 22725 h 16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190" h="163402">
                  <a:moveTo>
                    <a:pt x="102261" y="0"/>
                  </a:moveTo>
                  <a:lnTo>
                    <a:pt x="129531" y="0"/>
                  </a:lnTo>
                  <a:lnTo>
                    <a:pt x="132831" y="6601"/>
                  </a:lnTo>
                  <a:lnTo>
                    <a:pt x="136828" y="6601"/>
                  </a:lnTo>
                  <a:lnTo>
                    <a:pt x="148190" y="29326"/>
                  </a:lnTo>
                  <a:lnTo>
                    <a:pt x="136828" y="81593"/>
                  </a:lnTo>
                  <a:lnTo>
                    <a:pt x="125466" y="104318"/>
                  </a:lnTo>
                  <a:lnTo>
                    <a:pt x="105013" y="104318"/>
                  </a:lnTo>
                  <a:lnTo>
                    <a:pt x="109558" y="163402"/>
                  </a:lnTo>
                  <a:lnTo>
                    <a:pt x="93651" y="152040"/>
                  </a:lnTo>
                  <a:lnTo>
                    <a:pt x="88790" y="147179"/>
                  </a:lnTo>
                  <a:lnTo>
                    <a:pt x="86354" y="145439"/>
                  </a:lnTo>
                  <a:lnTo>
                    <a:pt x="65917" y="125002"/>
                  </a:lnTo>
                  <a:lnTo>
                    <a:pt x="34567" y="140677"/>
                  </a:lnTo>
                  <a:lnTo>
                    <a:pt x="7297" y="136132"/>
                  </a:lnTo>
                  <a:lnTo>
                    <a:pt x="13510" y="131783"/>
                  </a:lnTo>
                  <a:lnTo>
                    <a:pt x="0" y="129531"/>
                  </a:lnTo>
                  <a:lnTo>
                    <a:pt x="22725" y="113624"/>
                  </a:lnTo>
                  <a:lnTo>
                    <a:pt x="54539"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2" name="Freeform 398">
              <a:extLst>
                <a:ext uri="{FF2B5EF4-FFF2-40B4-BE49-F238E27FC236}">
                  <a16:creationId xmlns:a16="http://schemas.microsoft.com/office/drawing/2014/main" id="{7D179B57-6434-4FB4-B426-C639EAD889FE}"/>
                </a:ext>
              </a:extLst>
            </p:cNvPr>
            <p:cNvSpPr>
              <a:spLocks/>
            </p:cNvSpPr>
            <p:nvPr/>
          </p:nvSpPr>
          <p:spPr bwMode="auto">
            <a:xfrm>
              <a:off x="4563403" y="2426332"/>
              <a:ext cx="121010" cy="87249"/>
            </a:xfrm>
            <a:custGeom>
              <a:avLst/>
              <a:gdLst>
                <a:gd name="connsiteX0" fmla="*/ 93172 w 161346"/>
                <a:gd name="connsiteY0" fmla="*/ 0 h 116332"/>
                <a:gd name="connsiteX1" fmla="*/ 129532 w 161346"/>
                <a:gd name="connsiteY1" fmla="*/ 15908 h 116332"/>
                <a:gd name="connsiteX2" fmla="*/ 129532 w 161346"/>
                <a:gd name="connsiteY2" fmla="*/ 20453 h 116332"/>
                <a:gd name="connsiteX3" fmla="*/ 128267 w 161346"/>
                <a:gd name="connsiteY3" fmla="*/ 24879 h 116332"/>
                <a:gd name="connsiteX4" fmla="*/ 129532 w 161346"/>
                <a:gd name="connsiteY4" fmla="*/ 25433 h 116332"/>
                <a:gd name="connsiteX5" fmla="*/ 129532 w 161346"/>
                <a:gd name="connsiteY5" fmla="*/ 29978 h 116332"/>
                <a:gd name="connsiteX6" fmla="*/ 127335 w 161346"/>
                <a:gd name="connsiteY6" fmla="*/ 37665 h 116332"/>
                <a:gd name="connsiteX7" fmla="*/ 145439 w 161346"/>
                <a:gd name="connsiteY7" fmla="*/ 47722 h 116332"/>
                <a:gd name="connsiteX8" fmla="*/ 161346 w 161346"/>
                <a:gd name="connsiteY8" fmla="*/ 47722 h 116332"/>
                <a:gd name="connsiteX9" fmla="*/ 159230 w 161346"/>
                <a:gd name="connsiteY9" fmla="*/ 57247 h 116332"/>
                <a:gd name="connsiteX10" fmla="*/ 161346 w 161346"/>
                <a:gd name="connsiteY10" fmla="*/ 57247 h 116332"/>
                <a:gd name="connsiteX11" fmla="*/ 156801 w 161346"/>
                <a:gd name="connsiteY11" fmla="*/ 77700 h 116332"/>
                <a:gd name="connsiteX12" fmla="*/ 145439 w 161346"/>
                <a:gd name="connsiteY12" fmla="*/ 89062 h 116332"/>
                <a:gd name="connsiteX13" fmla="*/ 113624 w 161346"/>
                <a:gd name="connsiteY13" fmla="*/ 77700 h 116332"/>
                <a:gd name="connsiteX14" fmla="*/ 109079 w 161346"/>
                <a:gd name="connsiteY14" fmla="*/ 104970 h 116332"/>
                <a:gd name="connsiteX15" fmla="*/ 93172 w 161346"/>
                <a:gd name="connsiteY15" fmla="*/ 104970 h 116332"/>
                <a:gd name="connsiteX16" fmla="*/ 81809 w 161346"/>
                <a:gd name="connsiteY16" fmla="*/ 93607 h 116332"/>
                <a:gd name="connsiteX17" fmla="*/ 65902 w 161346"/>
                <a:gd name="connsiteY17" fmla="*/ 111787 h 116332"/>
                <a:gd name="connsiteX18" fmla="*/ 43177 w 161346"/>
                <a:gd name="connsiteY18" fmla="*/ 116332 h 116332"/>
                <a:gd name="connsiteX19" fmla="*/ 27270 w 161346"/>
                <a:gd name="connsiteY19" fmla="*/ 104970 h 116332"/>
                <a:gd name="connsiteX20" fmla="*/ 15908 w 161346"/>
                <a:gd name="connsiteY20" fmla="*/ 77700 h 116332"/>
                <a:gd name="connsiteX21" fmla="*/ 0 w 161346"/>
                <a:gd name="connsiteY21" fmla="*/ 89062 h 116332"/>
                <a:gd name="connsiteX22" fmla="*/ 0 w 161346"/>
                <a:gd name="connsiteY22" fmla="*/ 79537 h 116332"/>
                <a:gd name="connsiteX23" fmla="*/ 0 w 161346"/>
                <a:gd name="connsiteY23" fmla="*/ 61792 h 116332"/>
                <a:gd name="connsiteX24" fmla="*/ 0 w 161346"/>
                <a:gd name="connsiteY24" fmla="*/ 52267 h 116332"/>
                <a:gd name="connsiteX25" fmla="*/ 27270 w 161346"/>
                <a:gd name="connsiteY25" fmla="*/ 24998 h 116332"/>
                <a:gd name="connsiteX26" fmla="*/ 27270 w 161346"/>
                <a:gd name="connsiteY26" fmla="*/ 18615 h 116332"/>
                <a:gd name="connsiteX27" fmla="*/ 27270 w 161346"/>
                <a:gd name="connsiteY27" fmla="*/ 9090 h 116332"/>
                <a:gd name="connsiteX28" fmla="*/ 43177 w 161346"/>
                <a:gd name="connsiteY28" fmla="*/ 15908 h 116332"/>
                <a:gd name="connsiteX29" fmla="*/ 54540 w 161346"/>
                <a:gd name="connsiteY29" fmla="*/ 9090 h 116332"/>
                <a:gd name="connsiteX30" fmla="*/ 81809 w 161346"/>
                <a:gd name="connsiteY30" fmla="*/ 9090 h 11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346" h="116332">
                  <a:moveTo>
                    <a:pt x="93172" y="0"/>
                  </a:moveTo>
                  <a:lnTo>
                    <a:pt x="129532" y="15908"/>
                  </a:lnTo>
                  <a:lnTo>
                    <a:pt x="129532" y="20453"/>
                  </a:lnTo>
                  <a:lnTo>
                    <a:pt x="128267" y="24879"/>
                  </a:lnTo>
                  <a:lnTo>
                    <a:pt x="129532" y="25433"/>
                  </a:lnTo>
                  <a:lnTo>
                    <a:pt x="129532" y="29978"/>
                  </a:lnTo>
                  <a:lnTo>
                    <a:pt x="127335" y="37665"/>
                  </a:lnTo>
                  <a:lnTo>
                    <a:pt x="145439" y="47722"/>
                  </a:lnTo>
                  <a:lnTo>
                    <a:pt x="161346" y="47722"/>
                  </a:lnTo>
                  <a:lnTo>
                    <a:pt x="159230" y="57247"/>
                  </a:lnTo>
                  <a:lnTo>
                    <a:pt x="161346" y="57247"/>
                  </a:lnTo>
                  <a:lnTo>
                    <a:pt x="156801" y="77700"/>
                  </a:lnTo>
                  <a:lnTo>
                    <a:pt x="145439" y="89062"/>
                  </a:lnTo>
                  <a:lnTo>
                    <a:pt x="113624" y="77700"/>
                  </a:lnTo>
                  <a:lnTo>
                    <a:pt x="109079" y="104970"/>
                  </a:lnTo>
                  <a:lnTo>
                    <a:pt x="93172" y="104970"/>
                  </a:lnTo>
                  <a:lnTo>
                    <a:pt x="81809" y="93607"/>
                  </a:lnTo>
                  <a:lnTo>
                    <a:pt x="65902" y="111787"/>
                  </a:lnTo>
                  <a:lnTo>
                    <a:pt x="43177" y="116332"/>
                  </a:lnTo>
                  <a:lnTo>
                    <a:pt x="27270" y="104970"/>
                  </a:lnTo>
                  <a:lnTo>
                    <a:pt x="15908" y="77700"/>
                  </a:lnTo>
                  <a:lnTo>
                    <a:pt x="0" y="89062"/>
                  </a:lnTo>
                  <a:lnTo>
                    <a:pt x="0" y="79537"/>
                  </a:lnTo>
                  <a:lnTo>
                    <a:pt x="0" y="61792"/>
                  </a:lnTo>
                  <a:lnTo>
                    <a:pt x="0" y="52267"/>
                  </a:lnTo>
                  <a:lnTo>
                    <a:pt x="27270" y="24998"/>
                  </a:lnTo>
                  <a:lnTo>
                    <a:pt x="27270" y="18615"/>
                  </a:lnTo>
                  <a:lnTo>
                    <a:pt x="27270" y="9090"/>
                  </a:lnTo>
                  <a:lnTo>
                    <a:pt x="43177" y="15908"/>
                  </a:lnTo>
                  <a:lnTo>
                    <a:pt x="54540" y="9090"/>
                  </a:lnTo>
                  <a:lnTo>
                    <a:pt x="81809" y="909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3" name="Freeform 395">
              <a:extLst>
                <a:ext uri="{FF2B5EF4-FFF2-40B4-BE49-F238E27FC236}">
                  <a16:creationId xmlns:a16="http://schemas.microsoft.com/office/drawing/2014/main" id="{D0D9AB50-572B-4645-87D6-6FBA36FE3DD3}"/>
                </a:ext>
              </a:extLst>
            </p:cNvPr>
            <p:cNvSpPr>
              <a:spLocks/>
            </p:cNvSpPr>
            <p:nvPr/>
          </p:nvSpPr>
          <p:spPr bwMode="auto">
            <a:xfrm>
              <a:off x="4979265" y="2039283"/>
              <a:ext cx="153392" cy="119468"/>
            </a:xfrm>
            <a:custGeom>
              <a:avLst/>
              <a:gdLst>
                <a:gd name="connsiteX0" fmla="*/ 43177 w 204522"/>
                <a:gd name="connsiteY0" fmla="*/ 0 h 159290"/>
                <a:gd name="connsiteX1" fmla="*/ 102261 w 204522"/>
                <a:gd name="connsiteY1" fmla="*/ 4545 h 159290"/>
                <a:gd name="connsiteX2" fmla="*/ 140893 w 204522"/>
                <a:gd name="connsiteY2" fmla="*/ 0 h 159290"/>
                <a:gd name="connsiteX3" fmla="*/ 145438 w 204522"/>
                <a:gd name="connsiteY3" fmla="*/ 15907 h 159290"/>
                <a:gd name="connsiteX4" fmla="*/ 161345 w 204522"/>
                <a:gd name="connsiteY4" fmla="*/ 15907 h 159290"/>
                <a:gd name="connsiteX5" fmla="*/ 199977 w 204522"/>
                <a:gd name="connsiteY5" fmla="*/ 47722 h 159290"/>
                <a:gd name="connsiteX6" fmla="*/ 204522 w 204522"/>
                <a:gd name="connsiteY6" fmla="*/ 74992 h 159290"/>
                <a:gd name="connsiteX7" fmla="*/ 203805 w 204522"/>
                <a:gd name="connsiteY7" fmla="*/ 75452 h 159290"/>
                <a:gd name="connsiteX8" fmla="*/ 204522 w 204522"/>
                <a:gd name="connsiteY8" fmla="*/ 79754 h 159290"/>
                <a:gd name="connsiteX9" fmla="*/ 172708 w 204522"/>
                <a:gd name="connsiteY9" fmla="*/ 100206 h 159290"/>
                <a:gd name="connsiteX10" fmla="*/ 161345 w 204522"/>
                <a:gd name="connsiteY10" fmla="*/ 138838 h 159290"/>
                <a:gd name="connsiteX11" fmla="*/ 122713 w 204522"/>
                <a:gd name="connsiteY11" fmla="*/ 159290 h 159290"/>
                <a:gd name="connsiteX12" fmla="*/ 86354 w 204522"/>
                <a:gd name="connsiteY12" fmla="*/ 159290 h 159290"/>
                <a:gd name="connsiteX13" fmla="*/ 81809 w 204522"/>
                <a:gd name="connsiteY13" fmla="*/ 143383 h 159290"/>
                <a:gd name="connsiteX14" fmla="*/ 59084 w 204522"/>
                <a:gd name="connsiteY14" fmla="*/ 134293 h 159290"/>
                <a:gd name="connsiteX15" fmla="*/ 59084 w 204522"/>
                <a:gd name="connsiteY15" fmla="*/ 129531 h 159290"/>
                <a:gd name="connsiteX16" fmla="*/ 59084 w 204522"/>
                <a:gd name="connsiteY16" fmla="*/ 116113 h 159290"/>
                <a:gd name="connsiteX17" fmla="*/ 59084 w 204522"/>
                <a:gd name="connsiteY17" fmla="*/ 111351 h 159290"/>
                <a:gd name="connsiteX18" fmla="*/ 59084 w 204522"/>
                <a:gd name="connsiteY18" fmla="*/ 100206 h 159290"/>
                <a:gd name="connsiteX19" fmla="*/ 43177 w 204522"/>
                <a:gd name="connsiteY19" fmla="*/ 91116 h 159290"/>
                <a:gd name="connsiteX20" fmla="*/ 4545 w 204522"/>
                <a:gd name="connsiteY20" fmla="*/ 79754 h 159290"/>
                <a:gd name="connsiteX21" fmla="*/ 0 w 204522"/>
                <a:gd name="connsiteY21" fmla="*/ 25214 h 159290"/>
                <a:gd name="connsiteX22" fmla="*/ 382 w 204522"/>
                <a:gd name="connsiteY22" fmla="*/ 25034 h 159290"/>
                <a:gd name="connsiteX23" fmla="*/ 0 w 204522"/>
                <a:gd name="connsiteY23" fmla="*/ 20452 h 15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22" h="159290">
                  <a:moveTo>
                    <a:pt x="43177" y="0"/>
                  </a:moveTo>
                  <a:lnTo>
                    <a:pt x="102261" y="4545"/>
                  </a:lnTo>
                  <a:lnTo>
                    <a:pt x="140893" y="0"/>
                  </a:lnTo>
                  <a:lnTo>
                    <a:pt x="145438" y="15907"/>
                  </a:lnTo>
                  <a:lnTo>
                    <a:pt x="161345" y="15907"/>
                  </a:lnTo>
                  <a:lnTo>
                    <a:pt x="199977" y="47722"/>
                  </a:lnTo>
                  <a:lnTo>
                    <a:pt x="204522" y="74992"/>
                  </a:lnTo>
                  <a:lnTo>
                    <a:pt x="203805" y="75452"/>
                  </a:lnTo>
                  <a:lnTo>
                    <a:pt x="204522" y="79754"/>
                  </a:lnTo>
                  <a:lnTo>
                    <a:pt x="172708" y="100206"/>
                  </a:lnTo>
                  <a:lnTo>
                    <a:pt x="161345" y="138838"/>
                  </a:lnTo>
                  <a:lnTo>
                    <a:pt x="122713" y="159290"/>
                  </a:lnTo>
                  <a:lnTo>
                    <a:pt x="86354" y="159290"/>
                  </a:lnTo>
                  <a:lnTo>
                    <a:pt x="81809" y="143383"/>
                  </a:lnTo>
                  <a:lnTo>
                    <a:pt x="59084" y="134293"/>
                  </a:lnTo>
                  <a:lnTo>
                    <a:pt x="59084" y="129531"/>
                  </a:lnTo>
                  <a:lnTo>
                    <a:pt x="59084" y="116113"/>
                  </a:lnTo>
                  <a:lnTo>
                    <a:pt x="59084" y="111351"/>
                  </a:lnTo>
                  <a:lnTo>
                    <a:pt x="59084" y="100206"/>
                  </a:lnTo>
                  <a:lnTo>
                    <a:pt x="43177" y="91116"/>
                  </a:lnTo>
                  <a:lnTo>
                    <a:pt x="4545" y="79754"/>
                  </a:lnTo>
                  <a:lnTo>
                    <a:pt x="0" y="25214"/>
                  </a:lnTo>
                  <a:lnTo>
                    <a:pt x="382" y="25034"/>
                  </a:lnTo>
                  <a:lnTo>
                    <a:pt x="0"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4" name="Freeform 391">
              <a:extLst>
                <a:ext uri="{FF2B5EF4-FFF2-40B4-BE49-F238E27FC236}">
                  <a16:creationId xmlns:a16="http://schemas.microsoft.com/office/drawing/2014/main" id="{B83CF1E3-D612-4FD8-9358-8ABE0EACACB1}"/>
                </a:ext>
              </a:extLst>
            </p:cNvPr>
            <p:cNvSpPr>
              <a:spLocks/>
            </p:cNvSpPr>
            <p:nvPr/>
          </p:nvSpPr>
          <p:spPr bwMode="auto">
            <a:xfrm>
              <a:off x="4157768" y="2821741"/>
              <a:ext cx="570957" cy="573070"/>
            </a:xfrm>
            <a:custGeom>
              <a:avLst/>
              <a:gdLst>
                <a:gd name="connsiteX0" fmla="*/ 547664 w 761276"/>
                <a:gd name="connsiteY0" fmla="*/ 0 h 764093"/>
                <a:gd name="connsiteX1" fmla="*/ 590841 w 761276"/>
                <a:gd name="connsiteY1" fmla="*/ 0 h 764093"/>
                <a:gd name="connsiteX2" fmla="*/ 599931 w 761276"/>
                <a:gd name="connsiteY2" fmla="*/ 9090 h 764093"/>
                <a:gd name="connsiteX3" fmla="*/ 627201 w 761276"/>
                <a:gd name="connsiteY3" fmla="*/ 9090 h 764093"/>
                <a:gd name="connsiteX4" fmla="*/ 624819 w 761276"/>
                <a:gd name="connsiteY4" fmla="*/ 20997 h 764093"/>
                <a:gd name="connsiteX5" fmla="*/ 627201 w 761276"/>
                <a:gd name="connsiteY5" fmla="*/ 20997 h 764093"/>
                <a:gd name="connsiteX6" fmla="*/ 623477 w 761276"/>
                <a:gd name="connsiteY6" fmla="*/ 39616 h 764093"/>
                <a:gd name="connsiteX7" fmla="*/ 627201 w 761276"/>
                <a:gd name="connsiteY7" fmla="*/ 74991 h 764093"/>
                <a:gd name="connsiteX8" fmla="*/ 626319 w 761276"/>
                <a:gd name="connsiteY8" fmla="*/ 78519 h 764093"/>
                <a:gd name="connsiteX9" fmla="*/ 627201 w 761276"/>
                <a:gd name="connsiteY9" fmla="*/ 86898 h 764093"/>
                <a:gd name="connsiteX10" fmla="*/ 618111 w 761276"/>
                <a:gd name="connsiteY10" fmla="*/ 123258 h 764093"/>
                <a:gd name="connsiteX11" fmla="*/ 596838 w 761276"/>
                <a:gd name="connsiteY11" fmla="*/ 148785 h 764093"/>
                <a:gd name="connsiteX12" fmla="*/ 599931 w 761276"/>
                <a:gd name="connsiteY12" fmla="*/ 170435 h 764093"/>
                <a:gd name="connsiteX13" fmla="*/ 627201 w 761276"/>
                <a:gd name="connsiteY13" fmla="*/ 197705 h 764093"/>
                <a:gd name="connsiteX14" fmla="*/ 627201 w 761276"/>
                <a:gd name="connsiteY14" fmla="*/ 209067 h 764093"/>
                <a:gd name="connsiteX15" fmla="*/ 654470 w 761276"/>
                <a:gd name="connsiteY15" fmla="*/ 224974 h 764093"/>
                <a:gd name="connsiteX16" fmla="*/ 665833 w 761276"/>
                <a:gd name="connsiteY16" fmla="*/ 299966 h 764093"/>
                <a:gd name="connsiteX17" fmla="*/ 681740 w 761276"/>
                <a:gd name="connsiteY17" fmla="*/ 338597 h 764093"/>
                <a:gd name="connsiteX18" fmla="*/ 681740 w 761276"/>
                <a:gd name="connsiteY18" fmla="*/ 350504 h 764093"/>
                <a:gd name="connsiteX19" fmla="*/ 681740 w 761276"/>
                <a:gd name="connsiteY19" fmla="*/ 359050 h 764093"/>
                <a:gd name="connsiteX20" fmla="*/ 681740 w 761276"/>
                <a:gd name="connsiteY20" fmla="*/ 370957 h 764093"/>
                <a:gd name="connsiteX21" fmla="*/ 677195 w 761276"/>
                <a:gd name="connsiteY21" fmla="*/ 402771 h 764093"/>
                <a:gd name="connsiteX22" fmla="*/ 677195 w 761276"/>
                <a:gd name="connsiteY22" fmla="*/ 406771 h 764093"/>
                <a:gd name="connsiteX23" fmla="*/ 677195 w 761276"/>
                <a:gd name="connsiteY23" fmla="*/ 418678 h 764093"/>
                <a:gd name="connsiteX24" fmla="*/ 672001 w 761276"/>
                <a:gd name="connsiteY24" fmla="*/ 435991 h 764093"/>
                <a:gd name="connsiteX25" fmla="*/ 677195 w 761276"/>
                <a:gd name="connsiteY25" fmla="*/ 456766 h 764093"/>
                <a:gd name="connsiteX26" fmla="*/ 674753 w 761276"/>
                <a:gd name="connsiteY26" fmla="*/ 458903 h 764093"/>
                <a:gd name="connsiteX27" fmla="*/ 677195 w 761276"/>
                <a:gd name="connsiteY27" fmla="*/ 468673 h 764093"/>
                <a:gd name="connsiteX28" fmla="*/ 664249 w 761276"/>
                <a:gd name="connsiteY28" fmla="*/ 480001 h 764093"/>
                <a:gd name="connsiteX29" fmla="*/ 681740 w 761276"/>
                <a:gd name="connsiteY29" fmla="*/ 504488 h 764093"/>
                <a:gd name="connsiteX30" fmla="*/ 686285 w 761276"/>
                <a:gd name="connsiteY30" fmla="*/ 520395 h 764093"/>
                <a:gd name="connsiteX31" fmla="*/ 697647 w 761276"/>
                <a:gd name="connsiteY31" fmla="*/ 543119 h 764093"/>
                <a:gd name="connsiteX32" fmla="*/ 713554 w 761276"/>
                <a:gd name="connsiteY32" fmla="*/ 536302 h 764093"/>
                <a:gd name="connsiteX33" fmla="*/ 745369 w 761276"/>
                <a:gd name="connsiteY33" fmla="*/ 552209 h 764093"/>
                <a:gd name="connsiteX34" fmla="*/ 761276 w 761276"/>
                <a:gd name="connsiteY34" fmla="*/ 579479 h 764093"/>
                <a:gd name="connsiteX35" fmla="*/ 756107 w 761276"/>
                <a:gd name="connsiteY35" fmla="*/ 582525 h 764093"/>
                <a:gd name="connsiteX36" fmla="*/ 761276 w 761276"/>
                <a:gd name="connsiteY36" fmla="*/ 591386 h 764093"/>
                <a:gd name="connsiteX37" fmla="*/ 634018 w 761276"/>
                <a:gd name="connsiteY37" fmla="*/ 666377 h 764093"/>
                <a:gd name="connsiteX38" fmla="*/ 531757 w 761276"/>
                <a:gd name="connsiteY38" fmla="*/ 748186 h 764093"/>
                <a:gd name="connsiteX39" fmla="*/ 477218 w 761276"/>
                <a:gd name="connsiteY39" fmla="*/ 759548 h 764093"/>
                <a:gd name="connsiteX40" fmla="*/ 434041 w 761276"/>
                <a:gd name="connsiteY40" fmla="*/ 764093 h 764093"/>
                <a:gd name="connsiteX41" fmla="*/ 434041 w 761276"/>
                <a:gd name="connsiteY41" fmla="*/ 752186 h 764093"/>
                <a:gd name="connsiteX42" fmla="*/ 434041 w 761276"/>
                <a:gd name="connsiteY42" fmla="*/ 741369 h 764093"/>
                <a:gd name="connsiteX43" fmla="*/ 418134 w 761276"/>
                <a:gd name="connsiteY43" fmla="*/ 736824 h 764093"/>
                <a:gd name="connsiteX44" fmla="*/ 397682 w 761276"/>
                <a:gd name="connsiteY44" fmla="*/ 720916 h 764093"/>
                <a:gd name="connsiteX45" fmla="*/ 386319 w 761276"/>
                <a:gd name="connsiteY45" fmla="*/ 705009 h 764093"/>
                <a:gd name="connsiteX46" fmla="*/ 261334 w 761276"/>
                <a:gd name="connsiteY46" fmla="*/ 618655 h 764093"/>
                <a:gd name="connsiteX47" fmla="*/ 138621 w 761276"/>
                <a:gd name="connsiteY47" fmla="*/ 532302 h 764093"/>
                <a:gd name="connsiteX48" fmla="*/ 0 w 761276"/>
                <a:gd name="connsiteY48" fmla="*/ 430041 h 764093"/>
                <a:gd name="connsiteX49" fmla="*/ 0 w 761276"/>
                <a:gd name="connsiteY49" fmla="*/ 425496 h 764093"/>
                <a:gd name="connsiteX50" fmla="*/ 0 w 761276"/>
                <a:gd name="connsiteY50" fmla="*/ 418678 h 764093"/>
                <a:gd name="connsiteX51" fmla="*/ 0 w 761276"/>
                <a:gd name="connsiteY51" fmla="*/ 418134 h 764093"/>
                <a:gd name="connsiteX52" fmla="*/ 0 w 761276"/>
                <a:gd name="connsiteY52" fmla="*/ 413589 h 764093"/>
                <a:gd name="connsiteX53" fmla="*/ 0 w 761276"/>
                <a:gd name="connsiteY53" fmla="*/ 406771 h 764093"/>
                <a:gd name="connsiteX54" fmla="*/ 0 w 761276"/>
                <a:gd name="connsiteY54" fmla="*/ 370957 h 764093"/>
                <a:gd name="connsiteX55" fmla="*/ 0 w 761276"/>
                <a:gd name="connsiteY55" fmla="*/ 359050 h 764093"/>
                <a:gd name="connsiteX56" fmla="*/ 59084 w 761276"/>
                <a:gd name="connsiteY56" fmla="*/ 331780 h 764093"/>
                <a:gd name="connsiteX57" fmla="*/ 95444 w 761276"/>
                <a:gd name="connsiteY57" fmla="*/ 322690 h 764093"/>
                <a:gd name="connsiteX58" fmla="*/ 127258 w 761276"/>
                <a:gd name="connsiteY58" fmla="*/ 315873 h 764093"/>
                <a:gd name="connsiteX59" fmla="*/ 138621 w 761276"/>
                <a:gd name="connsiteY59" fmla="*/ 288603 h 764093"/>
                <a:gd name="connsiteX60" fmla="*/ 181797 w 761276"/>
                <a:gd name="connsiteY60" fmla="*/ 272696 h 764093"/>
                <a:gd name="connsiteX61" fmla="*/ 181797 w 761276"/>
                <a:gd name="connsiteY61" fmla="*/ 257333 h 764093"/>
                <a:gd name="connsiteX62" fmla="*/ 181797 w 761276"/>
                <a:gd name="connsiteY62" fmla="*/ 245426 h 764093"/>
                <a:gd name="connsiteX63" fmla="*/ 209067 w 761276"/>
                <a:gd name="connsiteY63" fmla="*/ 240881 h 764093"/>
                <a:gd name="connsiteX64" fmla="*/ 224974 w 761276"/>
                <a:gd name="connsiteY64" fmla="*/ 224974 h 764093"/>
                <a:gd name="connsiteX65" fmla="*/ 272696 w 761276"/>
                <a:gd name="connsiteY65" fmla="*/ 220429 h 764093"/>
                <a:gd name="connsiteX66" fmla="*/ 276324 w 761276"/>
                <a:gd name="connsiteY66" fmla="*/ 208336 h 764093"/>
                <a:gd name="connsiteX67" fmla="*/ 268151 w 761276"/>
                <a:gd name="connsiteY67" fmla="*/ 205067 h 764093"/>
                <a:gd name="connsiteX68" fmla="*/ 256789 w 761276"/>
                <a:gd name="connsiteY68" fmla="*/ 155072 h 764093"/>
                <a:gd name="connsiteX69" fmla="*/ 252244 w 761276"/>
                <a:gd name="connsiteY69" fmla="*/ 130075 h 764093"/>
                <a:gd name="connsiteX70" fmla="*/ 240882 w 761276"/>
                <a:gd name="connsiteY70" fmla="*/ 102806 h 764093"/>
                <a:gd name="connsiteX71" fmla="*/ 244537 w 761276"/>
                <a:gd name="connsiteY71" fmla="*/ 99672 h 764093"/>
                <a:gd name="connsiteX72" fmla="*/ 240882 w 761276"/>
                <a:gd name="connsiteY72" fmla="*/ 90899 h 764093"/>
                <a:gd name="connsiteX73" fmla="*/ 272696 w 761276"/>
                <a:gd name="connsiteY73" fmla="*/ 63629 h 764093"/>
                <a:gd name="connsiteX74" fmla="*/ 315873 w 761276"/>
                <a:gd name="connsiteY74" fmla="*/ 59084 h 764093"/>
                <a:gd name="connsiteX75" fmla="*/ 338598 w 761276"/>
                <a:gd name="connsiteY75" fmla="*/ 36360 h 764093"/>
                <a:gd name="connsiteX76" fmla="*/ 374957 w 761276"/>
                <a:gd name="connsiteY76" fmla="*/ 24997 h 764093"/>
                <a:gd name="connsiteX77" fmla="*/ 434041 w 761276"/>
                <a:gd name="connsiteY77" fmla="*/ 15907 h 764093"/>
                <a:gd name="connsiteX78" fmla="*/ 497670 w 761276"/>
                <a:gd name="connsiteY78" fmla="*/ 9090 h 764093"/>
                <a:gd name="connsiteX79" fmla="*/ 515850 w 761276"/>
                <a:gd name="connsiteY79" fmla="*/ 20452 h 76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61276" h="764093">
                  <a:moveTo>
                    <a:pt x="547664" y="0"/>
                  </a:moveTo>
                  <a:lnTo>
                    <a:pt x="590841" y="0"/>
                  </a:lnTo>
                  <a:lnTo>
                    <a:pt x="599931" y="9090"/>
                  </a:lnTo>
                  <a:lnTo>
                    <a:pt x="627201" y="9090"/>
                  </a:lnTo>
                  <a:lnTo>
                    <a:pt x="624819" y="20997"/>
                  </a:lnTo>
                  <a:lnTo>
                    <a:pt x="627201" y="20997"/>
                  </a:lnTo>
                  <a:lnTo>
                    <a:pt x="623477" y="39616"/>
                  </a:lnTo>
                  <a:lnTo>
                    <a:pt x="627201" y="74991"/>
                  </a:lnTo>
                  <a:lnTo>
                    <a:pt x="626319" y="78519"/>
                  </a:lnTo>
                  <a:lnTo>
                    <a:pt x="627201" y="86898"/>
                  </a:lnTo>
                  <a:lnTo>
                    <a:pt x="618111" y="123258"/>
                  </a:lnTo>
                  <a:lnTo>
                    <a:pt x="596838" y="148785"/>
                  </a:lnTo>
                  <a:lnTo>
                    <a:pt x="599931" y="170435"/>
                  </a:lnTo>
                  <a:lnTo>
                    <a:pt x="627201" y="197705"/>
                  </a:lnTo>
                  <a:lnTo>
                    <a:pt x="627201" y="209067"/>
                  </a:lnTo>
                  <a:lnTo>
                    <a:pt x="654470" y="224974"/>
                  </a:lnTo>
                  <a:lnTo>
                    <a:pt x="665833" y="299966"/>
                  </a:lnTo>
                  <a:lnTo>
                    <a:pt x="681740" y="338597"/>
                  </a:lnTo>
                  <a:lnTo>
                    <a:pt x="681740" y="350504"/>
                  </a:lnTo>
                  <a:lnTo>
                    <a:pt x="681740" y="359050"/>
                  </a:lnTo>
                  <a:lnTo>
                    <a:pt x="681740" y="370957"/>
                  </a:lnTo>
                  <a:lnTo>
                    <a:pt x="677195" y="402771"/>
                  </a:lnTo>
                  <a:lnTo>
                    <a:pt x="677195" y="406771"/>
                  </a:lnTo>
                  <a:lnTo>
                    <a:pt x="677195" y="418678"/>
                  </a:lnTo>
                  <a:lnTo>
                    <a:pt x="672001" y="435991"/>
                  </a:lnTo>
                  <a:lnTo>
                    <a:pt x="677195" y="456766"/>
                  </a:lnTo>
                  <a:lnTo>
                    <a:pt x="674753" y="458903"/>
                  </a:lnTo>
                  <a:lnTo>
                    <a:pt x="677195" y="468673"/>
                  </a:lnTo>
                  <a:lnTo>
                    <a:pt x="664249" y="480001"/>
                  </a:lnTo>
                  <a:lnTo>
                    <a:pt x="681740" y="504488"/>
                  </a:lnTo>
                  <a:lnTo>
                    <a:pt x="686285" y="520395"/>
                  </a:lnTo>
                  <a:lnTo>
                    <a:pt x="697647" y="543119"/>
                  </a:lnTo>
                  <a:lnTo>
                    <a:pt x="713554" y="536302"/>
                  </a:lnTo>
                  <a:lnTo>
                    <a:pt x="745369" y="552209"/>
                  </a:lnTo>
                  <a:lnTo>
                    <a:pt x="761276" y="579479"/>
                  </a:lnTo>
                  <a:lnTo>
                    <a:pt x="756107" y="582525"/>
                  </a:lnTo>
                  <a:lnTo>
                    <a:pt x="761276" y="591386"/>
                  </a:lnTo>
                  <a:lnTo>
                    <a:pt x="634018" y="666377"/>
                  </a:lnTo>
                  <a:lnTo>
                    <a:pt x="531757" y="748186"/>
                  </a:lnTo>
                  <a:lnTo>
                    <a:pt x="477218" y="759548"/>
                  </a:lnTo>
                  <a:lnTo>
                    <a:pt x="434041" y="764093"/>
                  </a:lnTo>
                  <a:lnTo>
                    <a:pt x="434041" y="752186"/>
                  </a:lnTo>
                  <a:lnTo>
                    <a:pt x="434041" y="741369"/>
                  </a:lnTo>
                  <a:lnTo>
                    <a:pt x="418134" y="736824"/>
                  </a:lnTo>
                  <a:lnTo>
                    <a:pt x="397682" y="720916"/>
                  </a:lnTo>
                  <a:lnTo>
                    <a:pt x="386319" y="705009"/>
                  </a:lnTo>
                  <a:lnTo>
                    <a:pt x="261334" y="618655"/>
                  </a:lnTo>
                  <a:lnTo>
                    <a:pt x="138621" y="532302"/>
                  </a:lnTo>
                  <a:lnTo>
                    <a:pt x="0" y="430041"/>
                  </a:lnTo>
                  <a:lnTo>
                    <a:pt x="0" y="425496"/>
                  </a:lnTo>
                  <a:lnTo>
                    <a:pt x="0" y="418678"/>
                  </a:lnTo>
                  <a:lnTo>
                    <a:pt x="0" y="418134"/>
                  </a:lnTo>
                  <a:lnTo>
                    <a:pt x="0" y="413589"/>
                  </a:lnTo>
                  <a:lnTo>
                    <a:pt x="0" y="406771"/>
                  </a:lnTo>
                  <a:lnTo>
                    <a:pt x="0" y="370957"/>
                  </a:lnTo>
                  <a:lnTo>
                    <a:pt x="0" y="359050"/>
                  </a:lnTo>
                  <a:lnTo>
                    <a:pt x="59084" y="331780"/>
                  </a:lnTo>
                  <a:lnTo>
                    <a:pt x="95444" y="322690"/>
                  </a:lnTo>
                  <a:lnTo>
                    <a:pt x="127258" y="315873"/>
                  </a:lnTo>
                  <a:lnTo>
                    <a:pt x="138621" y="288603"/>
                  </a:lnTo>
                  <a:lnTo>
                    <a:pt x="181797" y="272696"/>
                  </a:lnTo>
                  <a:lnTo>
                    <a:pt x="181797" y="257333"/>
                  </a:lnTo>
                  <a:lnTo>
                    <a:pt x="181797" y="245426"/>
                  </a:lnTo>
                  <a:lnTo>
                    <a:pt x="209067" y="240881"/>
                  </a:lnTo>
                  <a:lnTo>
                    <a:pt x="224974" y="224974"/>
                  </a:lnTo>
                  <a:lnTo>
                    <a:pt x="272696" y="220429"/>
                  </a:lnTo>
                  <a:lnTo>
                    <a:pt x="276324" y="208336"/>
                  </a:lnTo>
                  <a:lnTo>
                    <a:pt x="268151" y="205067"/>
                  </a:lnTo>
                  <a:lnTo>
                    <a:pt x="256789" y="155072"/>
                  </a:lnTo>
                  <a:lnTo>
                    <a:pt x="252244" y="130075"/>
                  </a:lnTo>
                  <a:lnTo>
                    <a:pt x="240882" y="102806"/>
                  </a:lnTo>
                  <a:lnTo>
                    <a:pt x="244537" y="99672"/>
                  </a:lnTo>
                  <a:lnTo>
                    <a:pt x="240882" y="90899"/>
                  </a:lnTo>
                  <a:lnTo>
                    <a:pt x="272696" y="63629"/>
                  </a:lnTo>
                  <a:lnTo>
                    <a:pt x="315873" y="59084"/>
                  </a:lnTo>
                  <a:lnTo>
                    <a:pt x="338598" y="36360"/>
                  </a:lnTo>
                  <a:lnTo>
                    <a:pt x="374957" y="24997"/>
                  </a:lnTo>
                  <a:lnTo>
                    <a:pt x="434041" y="15907"/>
                  </a:lnTo>
                  <a:lnTo>
                    <a:pt x="497670" y="9090"/>
                  </a:lnTo>
                  <a:lnTo>
                    <a:pt x="515850"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5" name="Freeform 389">
              <a:extLst>
                <a:ext uri="{FF2B5EF4-FFF2-40B4-BE49-F238E27FC236}">
                  <a16:creationId xmlns:a16="http://schemas.microsoft.com/office/drawing/2014/main" id="{DBDA36EC-6757-4B97-8691-D3BCF677BF15}"/>
                </a:ext>
              </a:extLst>
            </p:cNvPr>
            <p:cNvSpPr>
              <a:spLocks/>
            </p:cNvSpPr>
            <p:nvPr/>
          </p:nvSpPr>
          <p:spPr bwMode="auto">
            <a:xfrm>
              <a:off x="4031647" y="3639828"/>
              <a:ext cx="88789" cy="92035"/>
            </a:xfrm>
            <a:custGeom>
              <a:avLst/>
              <a:gdLst>
                <a:gd name="connsiteX0" fmla="*/ 47722 w 118385"/>
                <a:gd name="connsiteY0" fmla="*/ 0 h 122713"/>
                <a:gd name="connsiteX1" fmla="*/ 52484 w 118385"/>
                <a:gd name="connsiteY1" fmla="*/ 0 h 122713"/>
                <a:gd name="connsiteX2" fmla="*/ 74991 w 118385"/>
                <a:gd name="connsiteY2" fmla="*/ 0 h 122713"/>
                <a:gd name="connsiteX3" fmla="*/ 79753 w 118385"/>
                <a:gd name="connsiteY3" fmla="*/ 0 h 122713"/>
                <a:gd name="connsiteX4" fmla="*/ 91116 w 118385"/>
                <a:gd name="connsiteY4" fmla="*/ 15907 h 122713"/>
                <a:gd name="connsiteX5" fmla="*/ 102478 w 118385"/>
                <a:gd name="connsiteY5" fmla="*/ 31815 h 122713"/>
                <a:gd name="connsiteX6" fmla="*/ 95661 w 118385"/>
                <a:gd name="connsiteY6" fmla="*/ 43177 h 122713"/>
                <a:gd name="connsiteX7" fmla="*/ 107023 w 118385"/>
                <a:gd name="connsiteY7" fmla="*/ 54539 h 122713"/>
                <a:gd name="connsiteX8" fmla="*/ 107023 w 118385"/>
                <a:gd name="connsiteY8" fmla="*/ 63629 h 122713"/>
                <a:gd name="connsiteX9" fmla="*/ 113623 w 118385"/>
                <a:gd name="connsiteY9" fmla="*/ 63629 h 122713"/>
                <a:gd name="connsiteX10" fmla="*/ 118385 w 118385"/>
                <a:gd name="connsiteY10" fmla="*/ 63629 h 122713"/>
                <a:gd name="connsiteX11" fmla="*/ 95661 w 118385"/>
                <a:gd name="connsiteY11" fmla="*/ 81809 h 122713"/>
                <a:gd name="connsiteX12" fmla="*/ 79753 w 118385"/>
                <a:gd name="connsiteY12" fmla="*/ 102261 h 122713"/>
                <a:gd name="connsiteX13" fmla="*/ 79753 w 118385"/>
                <a:gd name="connsiteY13" fmla="*/ 113623 h 122713"/>
                <a:gd name="connsiteX14" fmla="*/ 70664 w 118385"/>
                <a:gd name="connsiteY14" fmla="*/ 122713 h 122713"/>
                <a:gd name="connsiteX15" fmla="*/ 65902 w 118385"/>
                <a:gd name="connsiteY15" fmla="*/ 122713 h 122713"/>
                <a:gd name="connsiteX16" fmla="*/ 59301 w 118385"/>
                <a:gd name="connsiteY16" fmla="*/ 122713 h 122713"/>
                <a:gd name="connsiteX17" fmla="*/ 54539 w 118385"/>
                <a:gd name="connsiteY17" fmla="*/ 122713 h 122713"/>
                <a:gd name="connsiteX18" fmla="*/ 27270 w 118385"/>
                <a:gd name="connsiteY18" fmla="*/ 106806 h 122713"/>
                <a:gd name="connsiteX19" fmla="*/ 11363 w 118385"/>
                <a:gd name="connsiteY19" fmla="*/ 86354 h 122713"/>
                <a:gd name="connsiteX20" fmla="*/ 6818 w 118385"/>
                <a:gd name="connsiteY20" fmla="*/ 74992 h 122713"/>
                <a:gd name="connsiteX21" fmla="*/ 0 w 118385"/>
                <a:gd name="connsiteY21" fmla="*/ 43177 h 122713"/>
                <a:gd name="connsiteX22" fmla="*/ 15907 w 118385"/>
                <a:gd name="connsiteY22" fmla="*/ 31815 h 122713"/>
                <a:gd name="connsiteX23" fmla="*/ 22725 w 118385"/>
                <a:gd name="connsiteY23" fmla="*/ 20452 h 122713"/>
                <a:gd name="connsiteX24" fmla="*/ 27270 w 118385"/>
                <a:gd name="connsiteY24" fmla="*/ 11363 h 122713"/>
                <a:gd name="connsiteX25" fmla="*/ 32032 w 118385"/>
                <a:gd name="connsiteY25" fmla="*/ 11363 h 122713"/>
                <a:gd name="connsiteX26" fmla="*/ 38632 w 118385"/>
                <a:gd name="connsiteY26" fmla="*/ 11363 h 12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8385" h="122713">
                  <a:moveTo>
                    <a:pt x="47722" y="0"/>
                  </a:moveTo>
                  <a:lnTo>
                    <a:pt x="52484" y="0"/>
                  </a:lnTo>
                  <a:lnTo>
                    <a:pt x="74991" y="0"/>
                  </a:lnTo>
                  <a:lnTo>
                    <a:pt x="79753" y="0"/>
                  </a:lnTo>
                  <a:lnTo>
                    <a:pt x="91116" y="15907"/>
                  </a:lnTo>
                  <a:lnTo>
                    <a:pt x="102478" y="31815"/>
                  </a:lnTo>
                  <a:lnTo>
                    <a:pt x="95661" y="43177"/>
                  </a:lnTo>
                  <a:lnTo>
                    <a:pt x="107023" y="54539"/>
                  </a:lnTo>
                  <a:lnTo>
                    <a:pt x="107023" y="63629"/>
                  </a:lnTo>
                  <a:lnTo>
                    <a:pt x="113623" y="63629"/>
                  </a:lnTo>
                  <a:lnTo>
                    <a:pt x="118385" y="63629"/>
                  </a:lnTo>
                  <a:lnTo>
                    <a:pt x="95661" y="81809"/>
                  </a:lnTo>
                  <a:lnTo>
                    <a:pt x="79753" y="102261"/>
                  </a:lnTo>
                  <a:lnTo>
                    <a:pt x="79753" y="113623"/>
                  </a:lnTo>
                  <a:lnTo>
                    <a:pt x="70664" y="122713"/>
                  </a:lnTo>
                  <a:lnTo>
                    <a:pt x="65902" y="122713"/>
                  </a:lnTo>
                  <a:lnTo>
                    <a:pt x="59301" y="122713"/>
                  </a:lnTo>
                  <a:lnTo>
                    <a:pt x="54539" y="122713"/>
                  </a:lnTo>
                  <a:lnTo>
                    <a:pt x="27270" y="106806"/>
                  </a:lnTo>
                  <a:lnTo>
                    <a:pt x="11363" y="86354"/>
                  </a:lnTo>
                  <a:lnTo>
                    <a:pt x="6818" y="74992"/>
                  </a:lnTo>
                  <a:lnTo>
                    <a:pt x="0" y="43177"/>
                  </a:lnTo>
                  <a:lnTo>
                    <a:pt x="15907" y="31815"/>
                  </a:lnTo>
                  <a:lnTo>
                    <a:pt x="22725" y="20452"/>
                  </a:lnTo>
                  <a:lnTo>
                    <a:pt x="27270" y="11363"/>
                  </a:lnTo>
                  <a:lnTo>
                    <a:pt x="32032" y="11363"/>
                  </a:lnTo>
                  <a:lnTo>
                    <a:pt x="38632"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76" name="Freeform 388">
              <a:extLst>
                <a:ext uri="{FF2B5EF4-FFF2-40B4-BE49-F238E27FC236}">
                  <a16:creationId xmlns:a16="http://schemas.microsoft.com/office/drawing/2014/main" id="{6E7C10F8-6CE6-4796-8599-29541224AF38}"/>
                </a:ext>
              </a:extLst>
            </p:cNvPr>
            <p:cNvSpPr>
              <a:spLocks/>
            </p:cNvSpPr>
            <p:nvPr/>
          </p:nvSpPr>
          <p:spPr bwMode="auto">
            <a:xfrm>
              <a:off x="3978812" y="3571654"/>
              <a:ext cx="206390" cy="151850"/>
            </a:xfrm>
            <a:custGeom>
              <a:avLst/>
              <a:gdLst>
                <a:gd name="connsiteX0" fmla="*/ 54540 w 275186"/>
                <a:gd name="connsiteY0" fmla="*/ 0 h 202467"/>
                <a:gd name="connsiteX1" fmla="*/ 70447 w 275186"/>
                <a:gd name="connsiteY1" fmla="*/ 0 h 202467"/>
                <a:gd name="connsiteX2" fmla="*/ 97716 w 275186"/>
                <a:gd name="connsiteY2" fmla="*/ 11363 h 202467"/>
                <a:gd name="connsiteX3" fmla="*/ 102261 w 275186"/>
                <a:gd name="connsiteY3" fmla="*/ 11363 h 202467"/>
                <a:gd name="connsiteX4" fmla="*/ 109079 w 275186"/>
                <a:gd name="connsiteY4" fmla="*/ 4545 h 202467"/>
                <a:gd name="connsiteX5" fmla="*/ 129531 w 275186"/>
                <a:gd name="connsiteY5" fmla="*/ 4545 h 202467"/>
                <a:gd name="connsiteX6" fmla="*/ 136348 w 275186"/>
                <a:gd name="connsiteY6" fmla="*/ 4545 h 202467"/>
                <a:gd name="connsiteX7" fmla="*/ 136348 w 275186"/>
                <a:gd name="connsiteY7" fmla="*/ 9307 h 202467"/>
                <a:gd name="connsiteX8" fmla="*/ 141110 w 275186"/>
                <a:gd name="connsiteY8" fmla="*/ 9307 h 202467"/>
                <a:gd name="connsiteX9" fmla="*/ 141110 w 275186"/>
                <a:gd name="connsiteY9" fmla="*/ 15908 h 202467"/>
                <a:gd name="connsiteX10" fmla="*/ 152256 w 275186"/>
                <a:gd name="connsiteY10" fmla="*/ 15908 h 202467"/>
                <a:gd name="connsiteX11" fmla="*/ 156801 w 275186"/>
                <a:gd name="connsiteY11" fmla="*/ 15908 h 202467"/>
                <a:gd name="connsiteX12" fmla="*/ 168163 w 275186"/>
                <a:gd name="connsiteY12" fmla="*/ 27270 h 202467"/>
                <a:gd name="connsiteX13" fmla="*/ 184070 w 275186"/>
                <a:gd name="connsiteY13" fmla="*/ 27270 h 202467"/>
                <a:gd name="connsiteX14" fmla="*/ 195433 w 275186"/>
                <a:gd name="connsiteY14" fmla="*/ 20452 h 202467"/>
                <a:gd name="connsiteX15" fmla="*/ 204523 w 275186"/>
                <a:gd name="connsiteY15" fmla="*/ 15908 h 202467"/>
                <a:gd name="connsiteX16" fmla="*/ 215885 w 275186"/>
                <a:gd name="connsiteY16" fmla="*/ 11363 h 202467"/>
                <a:gd name="connsiteX17" fmla="*/ 220430 w 275186"/>
                <a:gd name="connsiteY17" fmla="*/ 11363 h 202467"/>
                <a:gd name="connsiteX18" fmla="*/ 227247 w 275186"/>
                <a:gd name="connsiteY18" fmla="*/ 15908 h 202467"/>
                <a:gd name="connsiteX19" fmla="*/ 228113 w 275186"/>
                <a:gd name="connsiteY19" fmla="*/ 18072 h 202467"/>
                <a:gd name="connsiteX20" fmla="*/ 232009 w 275186"/>
                <a:gd name="connsiteY20" fmla="*/ 20670 h 202467"/>
                <a:gd name="connsiteX21" fmla="*/ 236554 w 275186"/>
                <a:gd name="connsiteY21" fmla="*/ 32032 h 202467"/>
                <a:gd name="connsiteX22" fmla="*/ 252462 w 275186"/>
                <a:gd name="connsiteY22" fmla="*/ 52484 h 202467"/>
                <a:gd name="connsiteX23" fmla="*/ 247917 w 275186"/>
                <a:gd name="connsiteY23" fmla="*/ 57029 h 202467"/>
                <a:gd name="connsiteX24" fmla="*/ 245277 w 275186"/>
                <a:gd name="connsiteY24" fmla="*/ 63629 h 202467"/>
                <a:gd name="connsiteX25" fmla="*/ 247700 w 275186"/>
                <a:gd name="connsiteY25" fmla="*/ 63629 h 202467"/>
                <a:gd name="connsiteX26" fmla="*/ 254517 w 275186"/>
                <a:gd name="connsiteY26" fmla="*/ 63629 h 202467"/>
                <a:gd name="connsiteX27" fmla="*/ 252476 w 275186"/>
                <a:gd name="connsiteY27" fmla="*/ 68391 h 202467"/>
                <a:gd name="connsiteX28" fmla="*/ 259279 w 275186"/>
                <a:gd name="connsiteY28" fmla="*/ 68391 h 202467"/>
                <a:gd name="connsiteX29" fmla="*/ 252908 w 275186"/>
                <a:gd name="connsiteY29" fmla="*/ 83257 h 202467"/>
                <a:gd name="connsiteX30" fmla="*/ 263607 w 275186"/>
                <a:gd name="connsiteY30" fmla="*/ 90899 h 202467"/>
                <a:gd name="connsiteX31" fmla="*/ 261702 w 275186"/>
                <a:gd name="connsiteY31" fmla="*/ 90899 h 202467"/>
                <a:gd name="connsiteX32" fmla="*/ 268369 w 275186"/>
                <a:gd name="connsiteY32" fmla="*/ 95661 h 202467"/>
                <a:gd name="connsiteX33" fmla="*/ 259279 w 275186"/>
                <a:gd name="connsiteY33" fmla="*/ 95661 h 202467"/>
                <a:gd name="connsiteX34" fmla="*/ 259279 w 275186"/>
                <a:gd name="connsiteY34" fmla="*/ 111568 h 202467"/>
                <a:gd name="connsiteX35" fmla="*/ 263824 w 275186"/>
                <a:gd name="connsiteY35" fmla="*/ 122931 h 202467"/>
                <a:gd name="connsiteX36" fmla="*/ 275186 w 275186"/>
                <a:gd name="connsiteY36" fmla="*/ 154745 h 202467"/>
                <a:gd name="connsiteX37" fmla="*/ 259279 w 275186"/>
                <a:gd name="connsiteY37" fmla="*/ 159290 h 202467"/>
                <a:gd name="connsiteX38" fmla="*/ 259279 w 275186"/>
                <a:gd name="connsiteY38" fmla="*/ 166108 h 202467"/>
                <a:gd name="connsiteX39" fmla="*/ 259279 w 275186"/>
                <a:gd name="connsiteY39" fmla="*/ 170653 h 202467"/>
                <a:gd name="connsiteX40" fmla="*/ 259279 w 275186"/>
                <a:gd name="connsiteY40" fmla="*/ 186560 h 202467"/>
                <a:gd name="connsiteX41" fmla="*/ 252462 w 275186"/>
                <a:gd name="connsiteY41" fmla="*/ 186560 h 202467"/>
                <a:gd name="connsiteX42" fmla="*/ 243372 w 275186"/>
                <a:gd name="connsiteY42" fmla="*/ 186560 h 202467"/>
                <a:gd name="connsiteX43" fmla="*/ 232009 w 275186"/>
                <a:gd name="connsiteY43" fmla="*/ 202467 h 202467"/>
                <a:gd name="connsiteX44" fmla="*/ 220647 w 275186"/>
                <a:gd name="connsiteY44" fmla="*/ 202467 h 202467"/>
                <a:gd name="connsiteX45" fmla="*/ 218266 w 275186"/>
                <a:gd name="connsiteY45" fmla="*/ 197705 h 202467"/>
                <a:gd name="connsiteX46" fmla="*/ 215885 w 275186"/>
                <a:gd name="connsiteY46" fmla="*/ 197705 h 202467"/>
                <a:gd name="connsiteX47" fmla="*/ 211340 w 275186"/>
                <a:gd name="connsiteY47" fmla="*/ 188615 h 202467"/>
                <a:gd name="connsiteX48" fmla="*/ 211340 w 275186"/>
                <a:gd name="connsiteY48" fmla="*/ 172708 h 202467"/>
                <a:gd name="connsiteX49" fmla="*/ 202756 w 275186"/>
                <a:gd name="connsiteY49" fmla="*/ 155539 h 202467"/>
                <a:gd name="connsiteX50" fmla="*/ 193377 w 275186"/>
                <a:gd name="connsiteY50" fmla="*/ 159290 h 202467"/>
                <a:gd name="connsiteX51" fmla="*/ 188832 w 275186"/>
                <a:gd name="connsiteY51" fmla="*/ 159290 h 202467"/>
                <a:gd name="connsiteX52" fmla="*/ 177470 w 275186"/>
                <a:gd name="connsiteY52" fmla="*/ 166108 h 202467"/>
                <a:gd name="connsiteX53" fmla="*/ 177470 w 275186"/>
                <a:gd name="connsiteY53" fmla="*/ 158488 h 202467"/>
                <a:gd name="connsiteX54" fmla="*/ 172708 w 275186"/>
                <a:gd name="connsiteY54" fmla="*/ 161346 h 202467"/>
                <a:gd name="connsiteX55" fmla="*/ 172708 w 275186"/>
                <a:gd name="connsiteY55" fmla="*/ 145438 h 202467"/>
                <a:gd name="connsiteX56" fmla="*/ 166108 w 275186"/>
                <a:gd name="connsiteY56" fmla="*/ 138838 h 202467"/>
                <a:gd name="connsiteX57" fmla="*/ 166108 w 275186"/>
                <a:gd name="connsiteY57" fmla="*/ 138838 h 202467"/>
                <a:gd name="connsiteX58" fmla="*/ 161346 w 275186"/>
                <a:gd name="connsiteY58" fmla="*/ 134076 h 202467"/>
                <a:gd name="connsiteX59" fmla="*/ 168163 w 275186"/>
                <a:gd name="connsiteY59" fmla="*/ 122714 h 202467"/>
                <a:gd name="connsiteX60" fmla="*/ 156801 w 275186"/>
                <a:gd name="connsiteY60" fmla="*/ 106807 h 202467"/>
                <a:gd name="connsiteX61" fmla="*/ 150200 w 275186"/>
                <a:gd name="connsiteY61" fmla="*/ 100206 h 202467"/>
                <a:gd name="connsiteX62" fmla="*/ 122931 w 275186"/>
                <a:gd name="connsiteY62" fmla="*/ 100206 h 202467"/>
                <a:gd name="connsiteX63" fmla="*/ 113841 w 275186"/>
                <a:gd name="connsiteY63" fmla="*/ 107023 h 202467"/>
                <a:gd name="connsiteX64" fmla="*/ 102478 w 275186"/>
                <a:gd name="connsiteY64" fmla="*/ 107023 h 202467"/>
                <a:gd name="connsiteX65" fmla="*/ 97934 w 275186"/>
                <a:gd name="connsiteY65" fmla="*/ 116113 h 202467"/>
                <a:gd name="connsiteX66" fmla="*/ 91116 w 275186"/>
                <a:gd name="connsiteY66" fmla="*/ 127476 h 202467"/>
                <a:gd name="connsiteX67" fmla="*/ 75209 w 275186"/>
                <a:gd name="connsiteY67" fmla="*/ 143383 h 202467"/>
                <a:gd name="connsiteX68" fmla="*/ 71042 w 275186"/>
                <a:gd name="connsiteY68" fmla="*/ 138026 h 202467"/>
                <a:gd name="connsiteX69" fmla="*/ 70447 w 275186"/>
                <a:gd name="connsiteY69" fmla="*/ 138621 h 202467"/>
                <a:gd name="connsiteX70" fmla="*/ 54540 w 275186"/>
                <a:gd name="connsiteY70" fmla="*/ 118169 h 202467"/>
                <a:gd name="connsiteX71" fmla="*/ 43394 w 275186"/>
                <a:gd name="connsiteY71" fmla="*/ 107023 h 202467"/>
                <a:gd name="connsiteX72" fmla="*/ 32032 w 275186"/>
                <a:gd name="connsiteY72" fmla="*/ 100206 h 202467"/>
                <a:gd name="connsiteX73" fmla="*/ 22942 w 275186"/>
                <a:gd name="connsiteY73" fmla="*/ 95661 h 202467"/>
                <a:gd name="connsiteX74" fmla="*/ 22942 w 275186"/>
                <a:gd name="connsiteY74" fmla="*/ 93280 h 202467"/>
                <a:gd name="connsiteX75" fmla="*/ 18180 w 275186"/>
                <a:gd name="connsiteY75" fmla="*/ 90899 h 202467"/>
                <a:gd name="connsiteX76" fmla="*/ 18180 w 275186"/>
                <a:gd name="connsiteY76" fmla="*/ 70447 h 202467"/>
                <a:gd name="connsiteX77" fmla="*/ 16125 w 275186"/>
                <a:gd name="connsiteY77" fmla="*/ 68391 h 202467"/>
                <a:gd name="connsiteX78" fmla="*/ 4762 w 275186"/>
                <a:gd name="connsiteY78" fmla="*/ 63847 h 202467"/>
                <a:gd name="connsiteX79" fmla="*/ 7003 w 275186"/>
                <a:gd name="connsiteY79" fmla="*/ 61886 h 202467"/>
                <a:gd name="connsiteX80" fmla="*/ 0 w 275186"/>
                <a:gd name="connsiteY80" fmla="*/ 59085 h 202467"/>
                <a:gd name="connsiteX81" fmla="*/ 18180 w 275186"/>
                <a:gd name="connsiteY81" fmla="*/ 43177 h 202467"/>
                <a:gd name="connsiteX82" fmla="*/ 27270 w 275186"/>
                <a:gd name="connsiteY82" fmla="*/ 43177 h 202467"/>
                <a:gd name="connsiteX83" fmla="*/ 38632 w 275186"/>
                <a:gd name="connsiteY83" fmla="*/ 31815 h 202467"/>
                <a:gd name="connsiteX84" fmla="*/ 43177 w 275186"/>
                <a:gd name="connsiteY84" fmla="*/ 31815 h 202467"/>
                <a:gd name="connsiteX85" fmla="*/ 49995 w 275186"/>
                <a:gd name="connsiteY85" fmla="*/ 27270 h 202467"/>
                <a:gd name="connsiteX86" fmla="*/ 49995 w 275186"/>
                <a:gd name="connsiteY86" fmla="*/ 15908 h 202467"/>
                <a:gd name="connsiteX87" fmla="*/ 49995 w 275186"/>
                <a:gd name="connsiteY87" fmla="*/ 11363 h 2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75186" h="202467">
                  <a:moveTo>
                    <a:pt x="54540" y="0"/>
                  </a:moveTo>
                  <a:lnTo>
                    <a:pt x="70447" y="0"/>
                  </a:lnTo>
                  <a:lnTo>
                    <a:pt x="97716" y="11363"/>
                  </a:lnTo>
                  <a:lnTo>
                    <a:pt x="102261" y="11363"/>
                  </a:lnTo>
                  <a:lnTo>
                    <a:pt x="109079" y="4545"/>
                  </a:lnTo>
                  <a:lnTo>
                    <a:pt x="129531" y="4545"/>
                  </a:lnTo>
                  <a:lnTo>
                    <a:pt x="136348" y="4545"/>
                  </a:lnTo>
                  <a:lnTo>
                    <a:pt x="136348" y="9307"/>
                  </a:lnTo>
                  <a:lnTo>
                    <a:pt x="141110" y="9307"/>
                  </a:lnTo>
                  <a:lnTo>
                    <a:pt x="141110" y="15908"/>
                  </a:lnTo>
                  <a:lnTo>
                    <a:pt x="152256" y="15908"/>
                  </a:lnTo>
                  <a:lnTo>
                    <a:pt x="156801" y="15908"/>
                  </a:lnTo>
                  <a:lnTo>
                    <a:pt x="168163" y="27270"/>
                  </a:lnTo>
                  <a:lnTo>
                    <a:pt x="184070" y="27270"/>
                  </a:lnTo>
                  <a:lnTo>
                    <a:pt x="195433" y="20452"/>
                  </a:lnTo>
                  <a:lnTo>
                    <a:pt x="204523" y="15908"/>
                  </a:lnTo>
                  <a:lnTo>
                    <a:pt x="215885" y="11363"/>
                  </a:lnTo>
                  <a:lnTo>
                    <a:pt x="220430" y="11363"/>
                  </a:lnTo>
                  <a:lnTo>
                    <a:pt x="227247" y="15908"/>
                  </a:lnTo>
                  <a:lnTo>
                    <a:pt x="228113" y="18072"/>
                  </a:lnTo>
                  <a:lnTo>
                    <a:pt x="232009" y="20670"/>
                  </a:lnTo>
                  <a:lnTo>
                    <a:pt x="236554" y="32032"/>
                  </a:lnTo>
                  <a:lnTo>
                    <a:pt x="252462" y="52484"/>
                  </a:lnTo>
                  <a:lnTo>
                    <a:pt x="247917" y="57029"/>
                  </a:lnTo>
                  <a:lnTo>
                    <a:pt x="245277" y="63629"/>
                  </a:lnTo>
                  <a:lnTo>
                    <a:pt x="247700" y="63629"/>
                  </a:lnTo>
                  <a:lnTo>
                    <a:pt x="254517" y="63629"/>
                  </a:lnTo>
                  <a:lnTo>
                    <a:pt x="252476" y="68391"/>
                  </a:lnTo>
                  <a:lnTo>
                    <a:pt x="259279" y="68391"/>
                  </a:lnTo>
                  <a:lnTo>
                    <a:pt x="252908" y="83257"/>
                  </a:lnTo>
                  <a:lnTo>
                    <a:pt x="263607" y="90899"/>
                  </a:lnTo>
                  <a:lnTo>
                    <a:pt x="261702" y="90899"/>
                  </a:lnTo>
                  <a:lnTo>
                    <a:pt x="268369" y="95661"/>
                  </a:lnTo>
                  <a:lnTo>
                    <a:pt x="259279" y="95661"/>
                  </a:lnTo>
                  <a:lnTo>
                    <a:pt x="259279" y="111568"/>
                  </a:lnTo>
                  <a:lnTo>
                    <a:pt x="263824" y="122931"/>
                  </a:lnTo>
                  <a:lnTo>
                    <a:pt x="275186" y="154745"/>
                  </a:lnTo>
                  <a:lnTo>
                    <a:pt x="259279" y="159290"/>
                  </a:lnTo>
                  <a:lnTo>
                    <a:pt x="259279" y="166108"/>
                  </a:lnTo>
                  <a:lnTo>
                    <a:pt x="259279" y="170653"/>
                  </a:lnTo>
                  <a:lnTo>
                    <a:pt x="259279" y="186560"/>
                  </a:lnTo>
                  <a:lnTo>
                    <a:pt x="252462" y="186560"/>
                  </a:lnTo>
                  <a:lnTo>
                    <a:pt x="243372" y="186560"/>
                  </a:lnTo>
                  <a:lnTo>
                    <a:pt x="232009" y="202467"/>
                  </a:lnTo>
                  <a:lnTo>
                    <a:pt x="220647" y="202467"/>
                  </a:lnTo>
                  <a:lnTo>
                    <a:pt x="218266" y="197705"/>
                  </a:lnTo>
                  <a:lnTo>
                    <a:pt x="215885" y="197705"/>
                  </a:lnTo>
                  <a:lnTo>
                    <a:pt x="211340" y="188615"/>
                  </a:lnTo>
                  <a:lnTo>
                    <a:pt x="211340" y="172708"/>
                  </a:lnTo>
                  <a:lnTo>
                    <a:pt x="202756" y="155539"/>
                  </a:lnTo>
                  <a:lnTo>
                    <a:pt x="193377" y="159290"/>
                  </a:lnTo>
                  <a:lnTo>
                    <a:pt x="188832" y="159290"/>
                  </a:lnTo>
                  <a:lnTo>
                    <a:pt x="177470" y="166108"/>
                  </a:lnTo>
                  <a:lnTo>
                    <a:pt x="177470" y="158488"/>
                  </a:lnTo>
                  <a:lnTo>
                    <a:pt x="172708" y="161346"/>
                  </a:lnTo>
                  <a:lnTo>
                    <a:pt x="172708" y="145438"/>
                  </a:lnTo>
                  <a:lnTo>
                    <a:pt x="166108" y="138838"/>
                  </a:lnTo>
                  <a:lnTo>
                    <a:pt x="166108" y="138838"/>
                  </a:lnTo>
                  <a:lnTo>
                    <a:pt x="161346" y="134076"/>
                  </a:lnTo>
                  <a:lnTo>
                    <a:pt x="168163" y="122714"/>
                  </a:lnTo>
                  <a:lnTo>
                    <a:pt x="156801" y="106807"/>
                  </a:lnTo>
                  <a:lnTo>
                    <a:pt x="150200" y="100206"/>
                  </a:lnTo>
                  <a:lnTo>
                    <a:pt x="122931" y="100206"/>
                  </a:lnTo>
                  <a:lnTo>
                    <a:pt x="113841" y="107023"/>
                  </a:lnTo>
                  <a:lnTo>
                    <a:pt x="102478" y="107023"/>
                  </a:lnTo>
                  <a:lnTo>
                    <a:pt x="97934" y="116113"/>
                  </a:lnTo>
                  <a:lnTo>
                    <a:pt x="91116" y="127476"/>
                  </a:lnTo>
                  <a:lnTo>
                    <a:pt x="75209" y="143383"/>
                  </a:lnTo>
                  <a:lnTo>
                    <a:pt x="71042" y="138026"/>
                  </a:lnTo>
                  <a:lnTo>
                    <a:pt x="70447" y="138621"/>
                  </a:lnTo>
                  <a:lnTo>
                    <a:pt x="54540" y="118169"/>
                  </a:lnTo>
                  <a:lnTo>
                    <a:pt x="43394" y="107023"/>
                  </a:lnTo>
                  <a:lnTo>
                    <a:pt x="32032" y="100206"/>
                  </a:lnTo>
                  <a:lnTo>
                    <a:pt x="22942" y="95661"/>
                  </a:lnTo>
                  <a:lnTo>
                    <a:pt x="22942" y="93280"/>
                  </a:lnTo>
                  <a:lnTo>
                    <a:pt x="18180" y="90899"/>
                  </a:lnTo>
                  <a:lnTo>
                    <a:pt x="18180" y="70447"/>
                  </a:lnTo>
                  <a:lnTo>
                    <a:pt x="16125" y="68391"/>
                  </a:lnTo>
                  <a:lnTo>
                    <a:pt x="4762" y="63847"/>
                  </a:lnTo>
                  <a:lnTo>
                    <a:pt x="7003" y="61886"/>
                  </a:lnTo>
                  <a:lnTo>
                    <a:pt x="0" y="59085"/>
                  </a:lnTo>
                  <a:lnTo>
                    <a:pt x="18180" y="43177"/>
                  </a:lnTo>
                  <a:lnTo>
                    <a:pt x="27270" y="43177"/>
                  </a:lnTo>
                  <a:lnTo>
                    <a:pt x="38632" y="31815"/>
                  </a:lnTo>
                  <a:lnTo>
                    <a:pt x="43177" y="31815"/>
                  </a:lnTo>
                  <a:lnTo>
                    <a:pt x="49995" y="27270"/>
                  </a:lnTo>
                  <a:lnTo>
                    <a:pt x="49995" y="15908"/>
                  </a:lnTo>
                  <a:lnTo>
                    <a:pt x="49995"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77" name="Freeform 385">
              <a:extLst>
                <a:ext uri="{FF2B5EF4-FFF2-40B4-BE49-F238E27FC236}">
                  <a16:creationId xmlns:a16="http://schemas.microsoft.com/office/drawing/2014/main" id="{1FACD8AF-E021-4DDF-BD4C-DE9008AC76B4}"/>
                </a:ext>
              </a:extLst>
            </p:cNvPr>
            <p:cNvSpPr>
              <a:spLocks/>
            </p:cNvSpPr>
            <p:nvPr/>
          </p:nvSpPr>
          <p:spPr bwMode="auto">
            <a:xfrm>
              <a:off x="3927757" y="2882086"/>
              <a:ext cx="439967" cy="455388"/>
            </a:xfrm>
            <a:custGeom>
              <a:avLst/>
              <a:gdLst>
                <a:gd name="connsiteX0" fmla="*/ 406772 w 586622"/>
                <a:gd name="connsiteY0" fmla="*/ 0 h 607184"/>
                <a:gd name="connsiteX1" fmla="*/ 434041 w 586622"/>
                <a:gd name="connsiteY1" fmla="*/ 0 h 607184"/>
                <a:gd name="connsiteX2" fmla="*/ 456766 w 586622"/>
                <a:gd name="connsiteY2" fmla="*/ 15907 h 607184"/>
                <a:gd name="connsiteX3" fmla="*/ 493126 w 586622"/>
                <a:gd name="connsiteY3" fmla="*/ 15907 h 607184"/>
                <a:gd name="connsiteX4" fmla="*/ 531757 w 586622"/>
                <a:gd name="connsiteY4" fmla="*/ 27270 h 607184"/>
                <a:gd name="connsiteX5" fmla="*/ 547665 w 586622"/>
                <a:gd name="connsiteY5" fmla="*/ 27270 h 607184"/>
                <a:gd name="connsiteX6" fmla="*/ 551634 w 586622"/>
                <a:gd name="connsiteY6" fmla="*/ 36795 h 607184"/>
                <a:gd name="connsiteX7" fmla="*/ 554808 w 586622"/>
                <a:gd name="connsiteY7" fmla="*/ 36795 h 607184"/>
                <a:gd name="connsiteX8" fmla="*/ 566170 w 586622"/>
                <a:gd name="connsiteY8" fmla="*/ 64064 h 607184"/>
                <a:gd name="connsiteX9" fmla="*/ 570715 w 586622"/>
                <a:gd name="connsiteY9" fmla="*/ 89061 h 607184"/>
                <a:gd name="connsiteX10" fmla="*/ 582077 w 586622"/>
                <a:gd name="connsiteY10" fmla="*/ 139056 h 607184"/>
                <a:gd name="connsiteX11" fmla="*/ 586622 w 586622"/>
                <a:gd name="connsiteY11" fmla="*/ 143601 h 607184"/>
                <a:gd name="connsiteX12" fmla="*/ 582077 w 586622"/>
                <a:gd name="connsiteY12" fmla="*/ 166325 h 607184"/>
                <a:gd name="connsiteX13" fmla="*/ 532083 w 586622"/>
                <a:gd name="connsiteY13" fmla="*/ 170870 h 607184"/>
                <a:gd name="connsiteX14" fmla="*/ 516176 w 586622"/>
                <a:gd name="connsiteY14" fmla="*/ 186778 h 607184"/>
                <a:gd name="connsiteX15" fmla="*/ 495724 w 586622"/>
                <a:gd name="connsiteY15" fmla="*/ 191323 h 607184"/>
                <a:gd name="connsiteX16" fmla="*/ 495724 w 586622"/>
                <a:gd name="connsiteY16" fmla="*/ 218592 h 607184"/>
                <a:gd name="connsiteX17" fmla="*/ 452547 w 586622"/>
                <a:gd name="connsiteY17" fmla="*/ 234499 h 607184"/>
                <a:gd name="connsiteX18" fmla="*/ 441184 w 586622"/>
                <a:gd name="connsiteY18" fmla="*/ 261769 h 607184"/>
                <a:gd name="connsiteX19" fmla="*/ 409370 w 586622"/>
                <a:gd name="connsiteY19" fmla="*/ 273131 h 607184"/>
                <a:gd name="connsiteX20" fmla="*/ 373010 w 586622"/>
                <a:gd name="connsiteY20" fmla="*/ 277676 h 607184"/>
                <a:gd name="connsiteX21" fmla="*/ 313926 w 586622"/>
                <a:gd name="connsiteY21" fmla="*/ 304946 h 607184"/>
                <a:gd name="connsiteX22" fmla="*/ 313926 w 586622"/>
                <a:gd name="connsiteY22" fmla="*/ 359485 h 607184"/>
                <a:gd name="connsiteX23" fmla="*/ 307109 w 586622"/>
                <a:gd name="connsiteY23" fmla="*/ 359485 h 607184"/>
                <a:gd name="connsiteX24" fmla="*/ 307109 w 586622"/>
                <a:gd name="connsiteY24" fmla="*/ 379937 h 607184"/>
                <a:gd name="connsiteX25" fmla="*/ 286657 w 586622"/>
                <a:gd name="connsiteY25" fmla="*/ 379937 h 607184"/>
                <a:gd name="connsiteX26" fmla="*/ 275294 w 586622"/>
                <a:gd name="connsiteY26" fmla="*/ 391300 h 607184"/>
                <a:gd name="connsiteX27" fmla="*/ 259387 w 586622"/>
                <a:gd name="connsiteY27" fmla="*/ 391300 h 607184"/>
                <a:gd name="connsiteX28" fmla="*/ 243480 w 586622"/>
                <a:gd name="connsiteY28" fmla="*/ 386755 h 607184"/>
                <a:gd name="connsiteX29" fmla="*/ 211665 w 586622"/>
                <a:gd name="connsiteY29" fmla="*/ 391300 h 607184"/>
                <a:gd name="connsiteX30" fmla="*/ 200303 w 586622"/>
                <a:gd name="connsiteY30" fmla="*/ 423114 h 607184"/>
                <a:gd name="connsiteX31" fmla="*/ 188941 w 586622"/>
                <a:gd name="connsiteY31" fmla="*/ 423114 h 607184"/>
                <a:gd name="connsiteX32" fmla="*/ 173033 w 586622"/>
                <a:gd name="connsiteY32" fmla="*/ 470836 h 607184"/>
                <a:gd name="connsiteX33" fmla="*/ 118494 w 586622"/>
                <a:gd name="connsiteY33" fmla="*/ 520830 h 607184"/>
                <a:gd name="connsiteX34" fmla="*/ 109404 w 586622"/>
                <a:gd name="connsiteY34" fmla="*/ 573097 h 607184"/>
                <a:gd name="connsiteX35" fmla="*/ 93497 w 586622"/>
                <a:gd name="connsiteY35" fmla="*/ 591277 h 607184"/>
                <a:gd name="connsiteX36" fmla="*/ 86680 w 586622"/>
                <a:gd name="connsiteY36" fmla="*/ 607184 h 607184"/>
                <a:gd name="connsiteX37" fmla="*/ 7143 w 586622"/>
                <a:gd name="connsiteY37" fmla="*/ 607184 h 607184"/>
                <a:gd name="connsiteX38" fmla="*/ 7143 w 586622"/>
                <a:gd name="connsiteY38" fmla="*/ 597659 h 607184"/>
                <a:gd name="connsiteX39" fmla="*/ 0 w 586622"/>
                <a:gd name="connsiteY39" fmla="*/ 597659 h 607184"/>
                <a:gd name="connsiteX40" fmla="*/ 0 w 586622"/>
                <a:gd name="connsiteY40" fmla="*/ 581752 h 607184"/>
                <a:gd name="connsiteX41" fmla="*/ 15908 w 586622"/>
                <a:gd name="connsiteY41" fmla="*/ 570390 h 607184"/>
                <a:gd name="connsiteX42" fmla="*/ 27270 w 586622"/>
                <a:gd name="connsiteY42" fmla="*/ 547665 h 607184"/>
                <a:gd name="connsiteX43" fmla="*/ 27270 w 586622"/>
                <a:gd name="connsiteY43" fmla="*/ 538575 h 607184"/>
                <a:gd name="connsiteX44" fmla="*/ 36360 w 586622"/>
                <a:gd name="connsiteY44" fmla="*/ 511305 h 607184"/>
                <a:gd name="connsiteX45" fmla="*/ 59084 w 586622"/>
                <a:gd name="connsiteY45" fmla="*/ 484036 h 607184"/>
                <a:gd name="connsiteX46" fmla="*/ 68174 w 586622"/>
                <a:gd name="connsiteY46" fmla="*/ 472674 h 607184"/>
                <a:gd name="connsiteX47" fmla="*/ 79537 w 586622"/>
                <a:gd name="connsiteY47" fmla="*/ 452221 h 607184"/>
                <a:gd name="connsiteX48" fmla="*/ 79537 w 586622"/>
                <a:gd name="connsiteY48" fmla="*/ 429497 h 607184"/>
                <a:gd name="connsiteX49" fmla="*/ 95444 w 586622"/>
                <a:gd name="connsiteY49" fmla="*/ 402227 h 607184"/>
                <a:gd name="connsiteX50" fmla="*/ 118169 w 586622"/>
                <a:gd name="connsiteY50" fmla="*/ 393137 h 607184"/>
                <a:gd name="connsiteX51" fmla="*/ 138621 w 586622"/>
                <a:gd name="connsiteY51" fmla="*/ 349960 h 607184"/>
                <a:gd name="connsiteX52" fmla="*/ 161345 w 586622"/>
                <a:gd name="connsiteY52" fmla="*/ 334053 h 607184"/>
                <a:gd name="connsiteX53" fmla="*/ 193160 w 586622"/>
                <a:gd name="connsiteY53" fmla="*/ 327235 h 607184"/>
                <a:gd name="connsiteX54" fmla="*/ 224974 w 586622"/>
                <a:gd name="connsiteY54" fmla="*/ 299966 h 607184"/>
                <a:gd name="connsiteX55" fmla="*/ 240882 w 586622"/>
                <a:gd name="connsiteY55" fmla="*/ 290876 h 607184"/>
                <a:gd name="connsiteX56" fmla="*/ 272696 w 586622"/>
                <a:gd name="connsiteY56" fmla="*/ 252244 h 607184"/>
                <a:gd name="connsiteX57" fmla="*/ 263606 w 586622"/>
                <a:gd name="connsiteY57" fmla="*/ 199977 h 607184"/>
                <a:gd name="connsiteX58" fmla="*/ 279514 w 586622"/>
                <a:gd name="connsiteY58" fmla="*/ 161345 h 607184"/>
                <a:gd name="connsiteX59" fmla="*/ 284059 w 586622"/>
                <a:gd name="connsiteY59" fmla="*/ 138621 h 607184"/>
                <a:gd name="connsiteX60" fmla="*/ 306783 w 586622"/>
                <a:gd name="connsiteY60" fmla="*/ 113624 h 607184"/>
                <a:gd name="connsiteX61" fmla="*/ 343143 w 586622"/>
                <a:gd name="connsiteY61" fmla="*/ 90899 h 607184"/>
                <a:gd name="connsiteX62" fmla="*/ 370412 w 586622"/>
                <a:gd name="connsiteY62" fmla="*/ 70447 h 607184"/>
                <a:gd name="connsiteX63" fmla="*/ 397682 w 586622"/>
                <a:gd name="connsiteY63" fmla="*/ 27270 h 60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86622" h="607184">
                  <a:moveTo>
                    <a:pt x="406772" y="0"/>
                  </a:moveTo>
                  <a:lnTo>
                    <a:pt x="434041" y="0"/>
                  </a:lnTo>
                  <a:lnTo>
                    <a:pt x="456766" y="15907"/>
                  </a:lnTo>
                  <a:lnTo>
                    <a:pt x="493126" y="15907"/>
                  </a:lnTo>
                  <a:lnTo>
                    <a:pt x="531757" y="27270"/>
                  </a:lnTo>
                  <a:lnTo>
                    <a:pt x="547665" y="27270"/>
                  </a:lnTo>
                  <a:lnTo>
                    <a:pt x="551634" y="36795"/>
                  </a:lnTo>
                  <a:lnTo>
                    <a:pt x="554808" y="36795"/>
                  </a:lnTo>
                  <a:lnTo>
                    <a:pt x="566170" y="64064"/>
                  </a:lnTo>
                  <a:lnTo>
                    <a:pt x="570715" y="89061"/>
                  </a:lnTo>
                  <a:lnTo>
                    <a:pt x="582077" y="139056"/>
                  </a:lnTo>
                  <a:lnTo>
                    <a:pt x="586622" y="143601"/>
                  </a:lnTo>
                  <a:lnTo>
                    <a:pt x="582077" y="166325"/>
                  </a:lnTo>
                  <a:lnTo>
                    <a:pt x="532083" y="170870"/>
                  </a:lnTo>
                  <a:lnTo>
                    <a:pt x="516176" y="186778"/>
                  </a:lnTo>
                  <a:lnTo>
                    <a:pt x="495724" y="191323"/>
                  </a:lnTo>
                  <a:lnTo>
                    <a:pt x="495724" y="218592"/>
                  </a:lnTo>
                  <a:lnTo>
                    <a:pt x="452547" y="234499"/>
                  </a:lnTo>
                  <a:lnTo>
                    <a:pt x="441184" y="261769"/>
                  </a:lnTo>
                  <a:lnTo>
                    <a:pt x="409370" y="273131"/>
                  </a:lnTo>
                  <a:lnTo>
                    <a:pt x="373010" y="277676"/>
                  </a:lnTo>
                  <a:lnTo>
                    <a:pt x="313926" y="304946"/>
                  </a:lnTo>
                  <a:lnTo>
                    <a:pt x="313926" y="359485"/>
                  </a:lnTo>
                  <a:lnTo>
                    <a:pt x="307109" y="359485"/>
                  </a:lnTo>
                  <a:lnTo>
                    <a:pt x="307109" y="379937"/>
                  </a:lnTo>
                  <a:lnTo>
                    <a:pt x="286657" y="379937"/>
                  </a:lnTo>
                  <a:lnTo>
                    <a:pt x="275294" y="391300"/>
                  </a:lnTo>
                  <a:lnTo>
                    <a:pt x="259387" y="391300"/>
                  </a:lnTo>
                  <a:lnTo>
                    <a:pt x="243480" y="386755"/>
                  </a:lnTo>
                  <a:lnTo>
                    <a:pt x="211665" y="391300"/>
                  </a:lnTo>
                  <a:lnTo>
                    <a:pt x="200303" y="423114"/>
                  </a:lnTo>
                  <a:lnTo>
                    <a:pt x="188941" y="423114"/>
                  </a:lnTo>
                  <a:lnTo>
                    <a:pt x="173033" y="470836"/>
                  </a:lnTo>
                  <a:lnTo>
                    <a:pt x="118494" y="520830"/>
                  </a:lnTo>
                  <a:lnTo>
                    <a:pt x="109404" y="573097"/>
                  </a:lnTo>
                  <a:lnTo>
                    <a:pt x="93497" y="591277"/>
                  </a:lnTo>
                  <a:lnTo>
                    <a:pt x="86680" y="607184"/>
                  </a:lnTo>
                  <a:lnTo>
                    <a:pt x="7143" y="607184"/>
                  </a:lnTo>
                  <a:lnTo>
                    <a:pt x="7143" y="597659"/>
                  </a:lnTo>
                  <a:lnTo>
                    <a:pt x="0" y="597659"/>
                  </a:lnTo>
                  <a:lnTo>
                    <a:pt x="0" y="581752"/>
                  </a:lnTo>
                  <a:lnTo>
                    <a:pt x="15908" y="570390"/>
                  </a:lnTo>
                  <a:lnTo>
                    <a:pt x="27270" y="547665"/>
                  </a:lnTo>
                  <a:lnTo>
                    <a:pt x="27270" y="538575"/>
                  </a:lnTo>
                  <a:lnTo>
                    <a:pt x="36360" y="511305"/>
                  </a:lnTo>
                  <a:lnTo>
                    <a:pt x="59084" y="484036"/>
                  </a:lnTo>
                  <a:lnTo>
                    <a:pt x="68174" y="472674"/>
                  </a:lnTo>
                  <a:lnTo>
                    <a:pt x="79537" y="452221"/>
                  </a:lnTo>
                  <a:lnTo>
                    <a:pt x="79537" y="429497"/>
                  </a:lnTo>
                  <a:lnTo>
                    <a:pt x="95444" y="402227"/>
                  </a:lnTo>
                  <a:lnTo>
                    <a:pt x="118169" y="393137"/>
                  </a:lnTo>
                  <a:lnTo>
                    <a:pt x="138621" y="349960"/>
                  </a:lnTo>
                  <a:lnTo>
                    <a:pt x="161345" y="334053"/>
                  </a:lnTo>
                  <a:lnTo>
                    <a:pt x="193160" y="327235"/>
                  </a:lnTo>
                  <a:lnTo>
                    <a:pt x="224974" y="299966"/>
                  </a:lnTo>
                  <a:lnTo>
                    <a:pt x="240882" y="290876"/>
                  </a:lnTo>
                  <a:lnTo>
                    <a:pt x="272696" y="252244"/>
                  </a:lnTo>
                  <a:lnTo>
                    <a:pt x="263606" y="199977"/>
                  </a:lnTo>
                  <a:lnTo>
                    <a:pt x="279514" y="161345"/>
                  </a:lnTo>
                  <a:lnTo>
                    <a:pt x="284059" y="138621"/>
                  </a:lnTo>
                  <a:lnTo>
                    <a:pt x="306783" y="113624"/>
                  </a:lnTo>
                  <a:lnTo>
                    <a:pt x="343143" y="90899"/>
                  </a:lnTo>
                  <a:lnTo>
                    <a:pt x="370412" y="70447"/>
                  </a:lnTo>
                  <a:lnTo>
                    <a:pt x="397682" y="2727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78" name="Freeform 383">
              <a:extLst>
                <a:ext uri="{FF2B5EF4-FFF2-40B4-BE49-F238E27FC236}">
                  <a16:creationId xmlns:a16="http://schemas.microsoft.com/office/drawing/2014/main" id="{1E3C9898-9139-411E-B43B-097DBC4FE065}"/>
                </a:ext>
              </a:extLst>
            </p:cNvPr>
            <p:cNvSpPr>
              <a:spLocks/>
            </p:cNvSpPr>
            <p:nvPr/>
          </p:nvSpPr>
          <p:spPr bwMode="auto">
            <a:xfrm>
              <a:off x="4053476" y="3212035"/>
              <a:ext cx="462205" cy="431364"/>
            </a:xfrm>
            <a:custGeom>
              <a:avLst/>
              <a:gdLst>
                <a:gd name="connsiteX0" fmla="*/ 218592 w 616273"/>
                <a:gd name="connsiteY0" fmla="*/ 0 h 575152"/>
                <a:gd name="connsiteX1" fmla="*/ 277676 w 616273"/>
                <a:gd name="connsiteY1" fmla="*/ 0 h 575152"/>
                <a:gd name="connsiteX2" fmla="*/ 400389 w 616273"/>
                <a:gd name="connsiteY2" fmla="*/ 86354 h 575152"/>
                <a:gd name="connsiteX3" fmla="*/ 525375 w 616273"/>
                <a:gd name="connsiteY3" fmla="*/ 172708 h 575152"/>
                <a:gd name="connsiteX4" fmla="*/ 536737 w 616273"/>
                <a:gd name="connsiteY4" fmla="*/ 188615 h 575152"/>
                <a:gd name="connsiteX5" fmla="*/ 557189 w 616273"/>
                <a:gd name="connsiteY5" fmla="*/ 204522 h 575152"/>
                <a:gd name="connsiteX6" fmla="*/ 573096 w 616273"/>
                <a:gd name="connsiteY6" fmla="*/ 209067 h 575152"/>
                <a:gd name="connsiteX7" fmla="*/ 573096 w 616273"/>
                <a:gd name="connsiteY7" fmla="*/ 213830 h 575152"/>
                <a:gd name="connsiteX8" fmla="*/ 573096 w 616273"/>
                <a:gd name="connsiteY8" fmla="*/ 231792 h 575152"/>
                <a:gd name="connsiteX9" fmla="*/ 616273 w 616273"/>
                <a:gd name="connsiteY9" fmla="*/ 231792 h 575152"/>
                <a:gd name="connsiteX10" fmla="*/ 616273 w 616273"/>
                <a:gd name="connsiteY10" fmla="*/ 236555 h 575152"/>
                <a:gd name="connsiteX11" fmla="*/ 616273 w 616273"/>
                <a:gd name="connsiteY11" fmla="*/ 318145 h 575152"/>
                <a:gd name="connsiteX12" fmla="*/ 616273 w 616273"/>
                <a:gd name="connsiteY12" fmla="*/ 322908 h 575152"/>
                <a:gd name="connsiteX13" fmla="*/ 595821 w 616273"/>
                <a:gd name="connsiteY13" fmla="*/ 350178 h 575152"/>
                <a:gd name="connsiteX14" fmla="*/ 589004 w 616273"/>
                <a:gd name="connsiteY14" fmla="*/ 370630 h 575152"/>
                <a:gd name="connsiteX15" fmla="*/ 557189 w 616273"/>
                <a:gd name="connsiteY15" fmla="*/ 375175 h 575152"/>
                <a:gd name="connsiteX16" fmla="*/ 509467 w 616273"/>
                <a:gd name="connsiteY16" fmla="*/ 381993 h 575152"/>
                <a:gd name="connsiteX17" fmla="*/ 493560 w 616273"/>
                <a:gd name="connsiteY17" fmla="*/ 393355 h 575152"/>
                <a:gd name="connsiteX18" fmla="*/ 484035 w 616273"/>
                <a:gd name="connsiteY18" fmla="*/ 393355 h 575152"/>
                <a:gd name="connsiteX19" fmla="*/ 470836 w 616273"/>
                <a:gd name="connsiteY19" fmla="*/ 393355 h 575152"/>
                <a:gd name="connsiteX20" fmla="*/ 450383 w 616273"/>
                <a:gd name="connsiteY20" fmla="*/ 397900 h 575152"/>
                <a:gd name="connsiteX21" fmla="*/ 448651 w 616273"/>
                <a:gd name="connsiteY21" fmla="*/ 396168 h 575152"/>
                <a:gd name="connsiteX22" fmla="*/ 440858 w 616273"/>
                <a:gd name="connsiteY22" fmla="*/ 397900 h 575152"/>
                <a:gd name="connsiteX23" fmla="*/ 431877 w 616273"/>
                <a:gd name="connsiteY23" fmla="*/ 388919 h 575152"/>
                <a:gd name="connsiteX24" fmla="*/ 418569 w 616273"/>
                <a:gd name="connsiteY24" fmla="*/ 393355 h 575152"/>
                <a:gd name="connsiteX25" fmla="*/ 384482 w 616273"/>
                <a:gd name="connsiteY25" fmla="*/ 409262 h 575152"/>
                <a:gd name="connsiteX26" fmla="*/ 375392 w 616273"/>
                <a:gd name="connsiteY26" fmla="*/ 425169 h 575152"/>
                <a:gd name="connsiteX27" fmla="*/ 348122 w 616273"/>
                <a:gd name="connsiteY27" fmla="*/ 434259 h 575152"/>
                <a:gd name="connsiteX28" fmla="*/ 341305 w 616273"/>
                <a:gd name="connsiteY28" fmla="*/ 445622 h 575152"/>
                <a:gd name="connsiteX29" fmla="*/ 325398 w 616273"/>
                <a:gd name="connsiteY29" fmla="*/ 456984 h 575152"/>
                <a:gd name="connsiteX30" fmla="*/ 318594 w 616273"/>
                <a:gd name="connsiteY30" fmla="*/ 455040 h 575152"/>
                <a:gd name="connsiteX31" fmla="*/ 315873 w 616273"/>
                <a:gd name="connsiteY31" fmla="*/ 456984 h 575152"/>
                <a:gd name="connsiteX32" fmla="*/ 306984 w 616273"/>
                <a:gd name="connsiteY32" fmla="*/ 454445 h 575152"/>
                <a:gd name="connsiteX33" fmla="*/ 298128 w 616273"/>
                <a:gd name="connsiteY33" fmla="*/ 461529 h 575152"/>
                <a:gd name="connsiteX34" fmla="*/ 293583 w 616273"/>
                <a:gd name="connsiteY34" fmla="*/ 484254 h 575152"/>
                <a:gd name="connsiteX35" fmla="*/ 266314 w 616273"/>
                <a:gd name="connsiteY35" fmla="*/ 516068 h 575152"/>
                <a:gd name="connsiteX36" fmla="*/ 266314 w 616273"/>
                <a:gd name="connsiteY36" fmla="*/ 522667 h 575152"/>
                <a:gd name="connsiteX37" fmla="*/ 266314 w 616273"/>
                <a:gd name="connsiteY37" fmla="*/ 527430 h 575152"/>
                <a:gd name="connsiteX38" fmla="*/ 257224 w 616273"/>
                <a:gd name="connsiteY38" fmla="*/ 543338 h 575152"/>
                <a:gd name="connsiteX39" fmla="*/ 257224 w 616273"/>
                <a:gd name="connsiteY39" fmla="*/ 559027 h 575152"/>
                <a:gd name="connsiteX40" fmla="*/ 257224 w 616273"/>
                <a:gd name="connsiteY40" fmla="*/ 563790 h 575152"/>
                <a:gd name="connsiteX41" fmla="*/ 239044 w 616273"/>
                <a:gd name="connsiteY41" fmla="*/ 570607 h 575152"/>
                <a:gd name="connsiteX42" fmla="*/ 234499 w 616273"/>
                <a:gd name="connsiteY42" fmla="*/ 575152 h 575152"/>
                <a:gd name="connsiteX43" fmla="*/ 232844 w 616273"/>
                <a:gd name="connsiteY43" fmla="*/ 569360 h 575152"/>
                <a:gd name="connsiteX44" fmla="*/ 229519 w 616273"/>
                <a:gd name="connsiteY44" fmla="*/ 570607 h 575152"/>
                <a:gd name="connsiteX45" fmla="*/ 224974 w 616273"/>
                <a:gd name="connsiteY45" fmla="*/ 575152 h 575152"/>
                <a:gd name="connsiteX46" fmla="*/ 221406 w 616273"/>
                <a:gd name="connsiteY46" fmla="*/ 562664 h 575152"/>
                <a:gd name="connsiteX47" fmla="*/ 218592 w 616273"/>
                <a:gd name="connsiteY47" fmla="*/ 563790 h 575152"/>
                <a:gd name="connsiteX48" fmla="*/ 214047 w 616273"/>
                <a:gd name="connsiteY48" fmla="*/ 563790 h 575152"/>
                <a:gd name="connsiteX49" fmla="*/ 202685 w 616273"/>
                <a:gd name="connsiteY49" fmla="*/ 575152 h 575152"/>
                <a:gd name="connsiteX50" fmla="*/ 193160 w 616273"/>
                <a:gd name="connsiteY50" fmla="*/ 575152 h 575152"/>
                <a:gd name="connsiteX51" fmla="*/ 175415 w 616273"/>
                <a:gd name="connsiteY51" fmla="*/ 575152 h 575152"/>
                <a:gd name="connsiteX52" fmla="*/ 165890 w 616273"/>
                <a:gd name="connsiteY52" fmla="*/ 575152 h 575152"/>
                <a:gd name="connsiteX53" fmla="*/ 161345 w 616273"/>
                <a:gd name="connsiteY53" fmla="*/ 570607 h 575152"/>
                <a:gd name="connsiteX54" fmla="*/ 154528 w 616273"/>
                <a:gd name="connsiteY54" fmla="*/ 570607 h 575152"/>
                <a:gd name="connsiteX55" fmla="*/ 138621 w 616273"/>
                <a:gd name="connsiteY55" fmla="*/ 563790 h 575152"/>
                <a:gd name="connsiteX56" fmla="*/ 140345 w 616273"/>
                <a:gd name="connsiteY56" fmla="*/ 559767 h 575152"/>
                <a:gd name="connsiteX57" fmla="*/ 138621 w 616273"/>
                <a:gd name="connsiteY57" fmla="*/ 559028 h 575152"/>
                <a:gd name="connsiteX58" fmla="*/ 143397 w 616273"/>
                <a:gd name="connsiteY58" fmla="*/ 547883 h 575152"/>
                <a:gd name="connsiteX59" fmla="*/ 139056 w 616273"/>
                <a:gd name="connsiteY59" fmla="*/ 547883 h 575152"/>
                <a:gd name="connsiteX60" fmla="*/ 138621 w 616273"/>
                <a:gd name="connsiteY60" fmla="*/ 547883 h 575152"/>
                <a:gd name="connsiteX61" fmla="*/ 129531 w 616273"/>
                <a:gd name="connsiteY61" fmla="*/ 547883 h 575152"/>
                <a:gd name="connsiteX62" fmla="*/ 131436 w 616273"/>
                <a:gd name="connsiteY62" fmla="*/ 543121 h 575152"/>
                <a:gd name="connsiteX63" fmla="*/ 129531 w 616273"/>
                <a:gd name="connsiteY63" fmla="*/ 543121 h 575152"/>
                <a:gd name="connsiteX64" fmla="*/ 134076 w 616273"/>
                <a:gd name="connsiteY64" fmla="*/ 531758 h 575152"/>
                <a:gd name="connsiteX65" fmla="*/ 137034 w 616273"/>
                <a:gd name="connsiteY65" fmla="*/ 525843 h 575152"/>
                <a:gd name="connsiteX66" fmla="*/ 122713 w 616273"/>
                <a:gd name="connsiteY66" fmla="*/ 511523 h 575152"/>
                <a:gd name="connsiteX67" fmla="*/ 118168 w 616273"/>
                <a:gd name="connsiteY67" fmla="*/ 500161 h 575152"/>
                <a:gd name="connsiteX68" fmla="*/ 113219 w 616273"/>
                <a:gd name="connsiteY68" fmla="*/ 496861 h 575152"/>
                <a:gd name="connsiteX69" fmla="*/ 104969 w 616273"/>
                <a:gd name="connsiteY69" fmla="*/ 500161 h 575152"/>
                <a:gd name="connsiteX70" fmla="*/ 95879 w 616273"/>
                <a:gd name="connsiteY70" fmla="*/ 504706 h 575152"/>
                <a:gd name="connsiteX71" fmla="*/ 84517 w 616273"/>
                <a:gd name="connsiteY71" fmla="*/ 511523 h 575152"/>
                <a:gd name="connsiteX72" fmla="*/ 74992 w 616273"/>
                <a:gd name="connsiteY72" fmla="*/ 511523 h 575152"/>
                <a:gd name="connsiteX73" fmla="*/ 68609 w 616273"/>
                <a:gd name="connsiteY73" fmla="*/ 511523 h 575152"/>
                <a:gd name="connsiteX74" fmla="*/ 59084 w 616273"/>
                <a:gd name="connsiteY74" fmla="*/ 511523 h 575152"/>
                <a:gd name="connsiteX75" fmla="*/ 47722 w 616273"/>
                <a:gd name="connsiteY75" fmla="*/ 500161 h 575152"/>
                <a:gd name="connsiteX76" fmla="*/ 43177 w 616273"/>
                <a:gd name="connsiteY76" fmla="*/ 500161 h 575152"/>
                <a:gd name="connsiteX77" fmla="*/ 41340 w 616273"/>
                <a:gd name="connsiteY77" fmla="*/ 500161 h 575152"/>
                <a:gd name="connsiteX78" fmla="*/ 36795 w 616273"/>
                <a:gd name="connsiteY78" fmla="*/ 500161 h 575152"/>
                <a:gd name="connsiteX79" fmla="*/ 31815 w 616273"/>
                <a:gd name="connsiteY79" fmla="*/ 500161 h 575152"/>
                <a:gd name="connsiteX80" fmla="*/ 27270 w 616273"/>
                <a:gd name="connsiteY80" fmla="*/ 500161 h 575152"/>
                <a:gd name="connsiteX81" fmla="*/ 27270 w 616273"/>
                <a:gd name="connsiteY81" fmla="*/ 495399 h 575152"/>
                <a:gd name="connsiteX82" fmla="*/ 27270 w 616273"/>
                <a:gd name="connsiteY82" fmla="*/ 495399 h 575152"/>
                <a:gd name="connsiteX83" fmla="*/ 27270 w 616273"/>
                <a:gd name="connsiteY83" fmla="*/ 484037 h 575152"/>
                <a:gd name="connsiteX84" fmla="*/ 27270 w 616273"/>
                <a:gd name="connsiteY84" fmla="*/ 477435 h 575152"/>
                <a:gd name="connsiteX85" fmla="*/ 20452 w 616273"/>
                <a:gd name="connsiteY85" fmla="*/ 461529 h 575152"/>
                <a:gd name="connsiteX86" fmla="*/ 9090 w 616273"/>
                <a:gd name="connsiteY86" fmla="*/ 452439 h 575152"/>
                <a:gd name="connsiteX87" fmla="*/ 4545 w 616273"/>
                <a:gd name="connsiteY87" fmla="*/ 429714 h 575152"/>
                <a:gd name="connsiteX88" fmla="*/ 0 w 616273"/>
                <a:gd name="connsiteY88" fmla="*/ 409262 h 575152"/>
                <a:gd name="connsiteX89" fmla="*/ 828 w 616273"/>
                <a:gd name="connsiteY89" fmla="*/ 408227 h 575152"/>
                <a:gd name="connsiteX90" fmla="*/ 0 w 616273"/>
                <a:gd name="connsiteY90" fmla="*/ 404500 h 575152"/>
                <a:gd name="connsiteX91" fmla="*/ 9090 w 616273"/>
                <a:gd name="connsiteY91" fmla="*/ 393138 h 575152"/>
                <a:gd name="connsiteX92" fmla="*/ 20452 w 616273"/>
                <a:gd name="connsiteY92" fmla="*/ 377231 h 575152"/>
                <a:gd name="connsiteX93" fmla="*/ 31815 w 616273"/>
                <a:gd name="connsiteY93" fmla="*/ 370413 h 575152"/>
                <a:gd name="connsiteX94" fmla="*/ 36760 w 616273"/>
                <a:gd name="connsiteY94" fmla="*/ 373161 h 575152"/>
                <a:gd name="connsiteX95" fmla="*/ 41340 w 616273"/>
                <a:gd name="connsiteY95" fmla="*/ 370412 h 575152"/>
                <a:gd name="connsiteX96" fmla="*/ 59595 w 616273"/>
                <a:gd name="connsiteY96" fmla="*/ 380554 h 575152"/>
                <a:gd name="connsiteX97" fmla="*/ 79537 w 616273"/>
                <a:gd name="connsiteY97" fmla="*/ 377231 h 575152"/>
                <a:gd name="connsiteX98" fmla="*/ 89059 w 616273"/>
                <a:gd name="connsiteY98" fmla="*/ 377231 h 575152"/>
                <a:gd name="connsiteX99" fmla="*/ 89062 w 616273"/>
                <a:gd name="connsiteY99" fmla="*/ 377230 h 575152"/>
                <a:gd name="connsiteX100" fmla="*/ 90899 w 616273"/>
                <a:gd name="connsiteY100" fmla="*/ 377230 h 575152"/>
                <a:gd name="connsiteX101" fmla="*/ 95444 w 616273"/>
                <a:gd name="connsiteY101" fmla="*/ 370413 h 575152"/>
                <a:gd name="connsiteX102" fmla="*/ 104969 w 616273"/>
                <a:gd name="connsiteY102" fmla="*/ 370413 h 575152"/>
                <a:gd name="connsiteX103" fmla="*/ 104969 w 616273"/>
                <a:gd name="connsiteY103" fmla="*/ 370412 h 575152"/>
                <a:gd name="connsiteX104" fmla="*/ 247699 w 616273"/>
                <a:gd name="connsiteY104" fmla="*/ 370412 h 575152"/>
                <a:gd name="connsiteX105" fmla="*/ 251564 w 616273"/>
                <a:gd name="connsiteY105" fmla="*/ 349157 h 575152"/>
                <a:gd name="connsiteX106" fmla="*/ 247699 w 616273"/>
                <a:gd name="connsiteY106" fmla="*/ 343361 h 575152"/>
                <a:gd name="connsiteX107" fmla="*/ 229519 w 616273"/>
                <a:gd name="connsiteY107" fmla="*/ 177471 h 575152"/>
                <a:gd name="connsiteX108" fmla="*/ 209067 w 616273"/>
                <a:gd name="connsiteY108" fmla="*/ 4763 h 575152"/>
                <a:gd name="connsiteX109" fmla="*/ 209631 w 616273"/>
                <a:gd name="connsiteY109" fmla="*/ 4763 h 575152"/>
                <a:gd name="connsiteX110" fmla="*/ 209067 w 616273"/>
                <a:gd name="connsiteY110" fmla="*/ 1 h 575152"/>
                <a:gd name="connsiteX111" fmla="*/ 218592 w 616273"/>
                <a:gd name="connsiteY111" fmla="*/ 1 h 57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6273" h="575152">
                  <a:moveTo>
                    <a:pt x="218592" y="0"/>
                  </a:moveTo>
                  <a:lnTo>
                    <a:pt x="277676" y="0"/>
                  </a:lnTo>
                  <a:lnTo>
                    <a:pt x="400389" y="86354"/>
                  </a:lnTo>
                  <a:lnTo>
                    <a:pt x="525375" y="172708"/>
                  </a:lnTo>
                  <a:lnTo>
                    <a:pt x="536737" y="188615"/>
                  </a:lnTo>
                  <a:lnTo>
                    <a:pt x="557189" y="204522"/>
                  </a:lnTo>
                  <a:lnTo>
                    <a:pt x="573096" y="209067"/>
                  </a:lnTo>
                  <a:lnTo>
                    <a:pt x="573096" y="213830"/>
                  </a:lnTo>
                  <a:lnTo>
                    <a:pt x="573096" y="231792"/>
                  </a:lnTo>
                  <a:lnTo>
                    <a:pt x="616273" y="231792"/>
                  </a:lnTo>
                  <a:lnTo>
                    <a:pt x="616273" y="236555"/>
                  </a:lnTo>
                  <a:lnTo>
                    <a:pt x="616273" y="318145"/>
                  </a:lnTo>
                  <a:lnTo>
                    <a:pt x="616273" y="322908"/>
                  </a:lnTo>
                  <a:lnTo>
                    <a:pt x="595821" y="350178"/>
                  </a:lnTo>
                  <a:lnTo>
                    <a:pt x="589004" y="370630"/>
                  </a:lnTo>
                  <a:lnTo>
                    <a:pt x="557189" y="375175"/>
                  </a:lnTo>
                  <a:lnTo>
                    <a:pt x="509467" y="381993"/>
                  </a:lnTo>
                  <a:lnTo>
                    <a:pt x="493560" y="393355"/>
                  </a:lnTo>
                  <a:lnTo>
                    <a:pt x="484035" y="393355"/>
                  </a:lnTo>
                  <a:lnTo>
                    <a:pt x="470836" y="393355"/>
                  </a:lnTo>
                  <a:lnTo>
                    <a:pt x="450383" y="397900"/>
                  </a:lnTo>
                  <a:lnTo>
                    <a:pt x="448651" y="396168"/>
                  </a:lnTo>
                  <a:lnTo>
                    <a:pt x="440858" y="397900"/>
                  </a:lnTo>
                  <a:lnTo>
                    <a:pt x="431877" y="388919"/>
                  </a:lnTo>
                  <a:lnTo>
                    <a:pt x="418569" y="393355"/>
                  </a:lnTo>
                  <a:lnTo>
                    <a:pt x="384482" y="409262"/>
                  </a:lnTo>
                  <a:lnTo>
                    <a:pt x="375392" y="425169"/>
                  </a:lnTo>
                  <a:lnTo>
                    <a:pt x="348122" y="434259"/>
                  </a:lnTo>
                  <a:lnTo>
                    <a:pt x="341305" y="445622"/>
                  </a:lnTo>
                  <a:lnTo>
                    <a:pt x="325398" y="456984"/>
                  </a:lnTo>
                  <a:lnTo>
                    <a:pt x="318594" y="455040"/>
                  </a:lnTo>
                  <a:lnTo>
                    <a:pt x="315873" y="456984"/>
                  </a:lnTo>
                  <a:lnTo>
                    <a:pt x="306984" y="454445"/>
                  </a:lnTo>
                  <a:lnTo>
                    <a:pt x="298128" y="461529"/>
                  </a:lnTo>
                  <a:lnTo>
                    <a:pt x="293583" y="484254"/>
                  </a:lnTo>
                  <a:lnTo>
                    <a:pt x="266314" y="516068"/>
                  </a:lnTo>
                  <a:lnTo>
                    <a:pt x="266314" y="522667"/>
                  </a:lnTo>
                  <a:lnTo>
                    <a:pt x="266314" y="527430"/>
                  </a:lnTo>
                  <a:lnTo>
                    <a:pt x="257224" y="543338"/>
                  </a:lnTo>
                  <a:lnTo>
                    <a:pt x="257224" y="559027"/>
                  </a:lnTo>
                  <a:lnTo>
                    <a:pt x="257224" y="563790"/>
                  </a:lnTo>
                  <a:lnTo>
                    <a:pt x="239044" y="570607"/>
                  </a:lnTo>
                  <a:lnTo>
                    <a:pt x="234499" y="575152"/>
                  </a:lnTo>
                  <a:lnTo>
                    <a:pt x="232844" y="569360"/>
                  </a:lnTo>
                  <a:lnTo>
                    <a:pt x="229519" y="570607"/>
                  </a:lnTo>
                  <a:lnTo>
                    <a:pt x="224974" y="575152"/>
                  </a:lnTo>
                  <a:lnTo>
                    <a:pt x="221406" y="562664"/>
                  </a:lnTo>
                  <a:lnTo>
                    <a:pt x="218592" y="563790"/>
                  </a:lnTo>
                  <a:lnTo>
                    <a:pt x="214047" y="563790"/>
                  </a:lnTo>
                  <a:lnTo>
                    <a:pt x="202685" y="575152"/>
                  </a:lnTo>
                  <a:lnTo>
                    <a:pt x="193160" y="575152"/>
                  </a:lnTo>
                  <a:lnTo>
                    <a:pt x="175415" y="575152"/>
                  </a:lnTo>
                  <a:lnTo>
                    <a:pt x="165890" y="575152"/>
                  </a:lnTo>
                  <a:lnTo>
                    <a:pt x="161345" y="570607"/>
                  </a:lnTo>
                  <a:lnTo>
                    <a:pt x="154528" y="570607"/>
                  </a:lnTo>
                  <a:lnTo>
                    <a:pt x="138621" y="563790"/>
                  </a:lnTo>
                  <a:lnTo>
                    <a:pt x="140345" y="559767"/>
                  </a:lnTo>
                  <a:lnTo>
                    <a:pt x="138621" y="559028"/>
                  </a:lnTo>
                  <a:lnTo>
                    <a:pt x="143397" y="547883"/>
                  </a:lnTo>
                  <a:lnTo>
                    <a:pt x="139056" y="547883"/>
                  </a:lnTo>
                  <a:lnTo>
                    <a:pt x="138621" y="547883"/>
                  </a:lnTo>
                  <a:lnTo>
                    <a:pt x="129531" y="547883"/>
                  </a:lnTo>
                  <a:lnTo>
                    <a:pt x="131436" y="543121"/>
                  </a:lnTo>
                  <a:lnTo>
                    <a:pt x="129531" y="543121"/>
                  </a:lnTo>
                  <a:lnTo>
                    <a:pt x="134076" y="531758"/>
                  </a:lnTo>
                  <a:lnTo>
                    <a:pt x="137034" y="525843"/>
                  </a:lnTo>
                  <a:lnTo>
                    <a:pt x="122713" y="511523"/>
                  </a:lnTo>
                  <a:lnTo>
                    <a:pt x="118168" y="500161"/>
                  </a:lnTo>
                  <a:lnTo>
                    <a:pt x="113219" y="496861"/>
                  </a:lnTo>
                  <a:lnTo>
                    <a:pt x="104969" y="500161"/>
                  </a:lnTo>
                  <a:lnTo>
                    <a:pt x="95879" y="504706"/>
                  </a:lnTo>
                  <a:lnTo>
                    <a:pt x="84517" y="511523"/>
                  </a:lnTo>
                  <a:lnTo>
                    <a:pt x="74992" y="511523"/>
                  </a:lnTo>
                  <a:lnTo>
                    <a:pt x="68609" y="511523"/>
                  </a:lnTo>
                  <a:lnTo>
                    <a:pt x="59084" y="511523"/>
                  </a:lnTo>
                  <a:lnTo>
                    <a:pt x="47722" y="500161"/>
                  </a:lnTo>
                  <a:lnTo>
                    <a:pt x="43177" y="500161"/>
                  </a:lnTo>
                  <a:lnTo>
                    <a:pt x="41340" y="500161"/>
                  </a:lnTo>
                  <a:lnTo>
                    <a:pt x="36795" y="500161"/>
                  </a:lnTo>
                  <a:lnTo>
                    <a:pt x="31815" y="500161"/>
                  </a:lnTo>
                  <a:lnTo>
                    <a:pt x="27270" y="500161"/>
                  </a:lnTo>
                  <a:lnTo>
                    <a:pt x="27270" y="495399"/>
                  </a:lnTo>
                  <a:lnTo>
                    <a:pt x="27270" y="495399"/>
                  </a:lnTo>
                  <a:lnTo>
                    <a:pt x="27270" y="484037"/>
                  </a:lnTo>
                  <a:lnTo>
                    <a:pt x="27270" y="477435"/>
                  </a:lnTo>
                  <a:lnTo>
                    <a:pt x="20452" y="461529"/>
                  </a:lnTo>
                  <a:lnTo>
                    <a:pt x="9090" y="452439"/>
                  </a:lnTo>
                  <a:lnTo>
                    <a:pt x="4545" y="429714"/>
                  </a:lnTo>
                  <a:lnTo>
                    <a:pt x="0" y="409262"/>
                  </a:lnTo>
                  <a:lnTo>
                    <a:pt x="828" y="408227"/>
                  </a:lnTo>
                  <a:lnTo>
                    <a:pt x="0" y="404500"/>
                  </a:lnTo>
                  <a:lnTo>
                    <a:pt x="9090" y="393138"/>
                  </a:lnTo>
                  <a:lnTo>
                    <a:pt x="20452" y="377231"/>
                  </a:lnTo>
                  <a:lnTo>
                    <a:pt x="31815" y="370413"/>
                  </a:lnTo>
                  <a:lnTo>
                    <a:pt x="36760" y="373161"/>
                  </a:lnTo>
                  <a:lnTo>
                    <a:pt x="41340" y="370412"/>
                  </a:lnTo>
                  <a:lnTo>
                    <a:pt x="59595" y="380554"/>
                  </a:lnTo>
                  <a:lnTo>
                    <a:pt x="79537" y="377231"/>
                  </a:lnTo>
                  <a:lnTo>
                    <a:pt x="89059" y="377231"/>
                  </a:lnTo>
                  <a:lnTo>
                    <a:pt x="89062" y="377230"/>
                  </a:lnTo>
                  <a:lnTo>
                    <a:pt x="90899" y="377230"/>
                  </a:lnTo>
                  <a:lnTo>
                    <a:pt x="95444" y="370413"/>
                  </a:lnTo>
                  <a:lnTo>
                    <a:pt x="104969" y="370413"/>
                  </a:lnTo>
                  <a:lnTo>
                    <a:pt x="104969" y="370412"/>
                  </a:lnTo>
                  <a:lnTo>
                    <a:pt x="247699" y="370412"/>
                  </a:lnTo>
                  <a:lnTo>
                    <a:pt x="251564" y="349157"/>
                  </a:lnTo>
                  <a:lnTo>
                    <a:pt x="247699" y="343361"/>
                  </a:lnTo>
                  <a:lnTo>
                    <a:pt x="229519" y="177471"/>
                  </a:lnTo>
                  <a:lnTo>
                    <a:pt x="209067" y="4763"/>
                  </a:lnTo>
                  <a:lnTo>
                    <a:pt x="209631" y="4763"/>
                  </a:lnTo>
                  <a:lnTo>
                    <a:pt x="209067" y="1"/>
                  </a:lnTo>
                  <a:lnTo>
                    <a:pt x="218592" y="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9" name="Freeform 378">
              <a:extLst>
                <a:ext uri="{FF2B5EF4-FFF2-40B4-BE49-F238E27FC236}">
                  <a16:creationId xmlns:a16="http://schemas.microsoft.com/office/drawing/2014/main" id="{C4CB500A-DECC-431B-916E-DFCAA01149AA}"/>
                </a:ext>
              </a:extLst>
            </p:cNvPr>
            <p:cNvSpPr>
              <a:spLocks/>
            </p:cNvSpPr>
            <p:nvPr/>
          </p:nvSpPr>
          <p:spPr bwMode="auto">
            <a:xfrm>
              <a:off x="4406603" y="3252778"/>
              <a:ext cx="438344" cy="353289"/>
            </a:xfrm>
            <a:custGeom>
              <a:avLst/>
              <a:gdLst>
                <a:gd name="connsiteX0" fmla="*/ 429496 w 584459"/>
                <a:gd name="connsiteY0" fmla="*/ 0 h 471052"/>
                <a:gd name="connsiteX1" fmla="*/ 488581 w 584459"/>
                <a:gd name="connsiteY1" fmla="*/ 22725 h 471052"/>
                <a:gd name="connsiteX2" fmla="*/ 495332 w 584459"/>
                <a:gd name="connsiteY2" fmla="*/ 28801 h 471052"/>
                <a:gd name="connsiteX3" fmla="*/ 498106 w 584459"/>
                <a:gd name="connsiteY3" fmla="*/ 29868 h 471052"/>
                <a:gd name="connsiteX4" fmla="*/ 512157 w 584459"/>
                <a:gd name="connsiteY4" fmla="*/ 42514 h 471052"/>
                <a:gd name="connsiteX5" fmla="*/ 531757 w 584459"/>
                <a:gd name="connsiteY5" fmla="*/ 27270 h 471052"/>
                <a:gd name="connsiteX6" fmla="*/ 534192 w 584459"/>
                <a:gd name="connsiteY6" fmla="*/ 39928 h 471052"/>
                <a:gd name="connsiteX7" fmla="*/ 541282 w 584459"/>
                <a:gd name="connsiteY7" fmla="*/ 34413 h 471052"/>
                <a:gd name="connsiteX8" fmla="*/ 552645 w 584459"/>
                <a:gd name="connsiteY8" fmla="*/ 93497 h 471052"/>
                <a:gd name="connsiteX9" fmla="*/ 564007 w 584459"/>
                <a:gd name="connsiteY9" fmla="*/ 104859 h 471052"/>
                <a:gd name="connsiteX10" fmla="*/ 568430 w 584459"/>
                <a:gd name="connsiteY10" fmla="*/ 120340 h 471052"/>
                <a:gd name="connsiteX11" fmla="*/ 574934 w 584459"/>
                <a:gd name="connsiteY11" fmla="*/ 124986 h 471052"/>
                <a:gd name="connsiteX12" fmla="*/ 574796 w 584459"/>
                <a:gd name="connsiteY12" fmla="*/ 125227 h 471052"/>
                <a:gd name="connsiteX13" fmla="*/ 584459 w 584459"/>
                <a:gd name="connsiteY13" fmla="*/ 132129 h 471052"/>
                <a:gd name="connsiteX14" fmla="*/ 581561 w 584459"/>
                <a:gd name="connsiteY14" fmla="*/ 137201 h 471052"/>
                <a:gd name="connsiteX15" fmla="*/ 584459 w 584459"/>
                <a:gd name="connsiteY15" fmla="*/ 139272 h 471052"/>
                <a:gd name="connsiteX16" fmla="*/ 575369 w 584459"/>
                <a:gd name="connsiteY16" fmla="*/ 155179 h 471052"/>
                <a:gd name="connsiteX17" fmla="*/ 557190 w 584459"/>
                <a:gd name="connsiteY17" fmla="*/ 234716 h 471052"/>
                <a:gd name="connsiteX18" fmla="*/ 557190 w 584459"/>
                <a:gd name="connsiteY18" fmla="*/ 277567 h 471052"/>
                <a:gd name="connsiteX19" fmla="*/ 557190 w 584459"/>
                <a:gd name="connsiteY19" fmla="*/ 284710 h 471052"/>
                <a:gd name="connsiteX20" fmla="*/ 509468 w 584459"/>
                <a:gd name="connsiteY20" fmla="*/ 321069 h 471052"/>
                <a:gd name="connsiteX21" fmla="*/ 495575 w 584459"/>
                <a:gd name="connsiteY21" fmla="*/ 362748 h 471052"/>
                <a:gd name="connsiteX22" fmla="*/ 499943 w 584459"/>
                <a:gd name="connsiteY22" fmla="*/ 365868 h 471052"/>
                <a:gd name="connsiteX23" fmla="*/ 499943 w 584459"/>
                <a:gd name="connsiteY23" fmla="*/ 366207 h 471052"/>
                <a:gd name="connsiteX24" fmla="*/ 509468 w 584459"/>
                <a:gd name="connsiteY24" fmla="*/ 373011 h 471052"/>
                <a:gd name="connsiteX25" fmla="*/ 509468 w 584459"/>
                <a:gd name="connsiteY25" fmla="*/ 380154 h 471052"/>
                <a:gd name="connsiteX26" fmla="*/ 509468 w 584459"/>
                <a:gd name="connsiteY26" fmla="*/ 393137 h 471052"/>
                <a:gd name="connsiteX27" fmla="*/ 522668 w 584459"/>
                <a:gd name="connsiteY27" fmla="*/ 393137 h 471052"/>
                <a:gd name="connsiteX28" fmla="*/ 522668 w 584459"/>
                <a:gd name="connsiteY28" fmla="*/ 400280 h 471052"/>
                <a:gd name="connsiteX29" fmla="*/ 532193 w 584459"/>
                <a:gd name="connsiteY29" fmla="*/ 400280 h 471052"/>
                <a:gd name="connsiteX30" fmla="*/ 532193 w 584459"/>
                <a:gd name="connsiteY30" fmla="*/ 407423 h 471052"/>
                <a:gd name="connsiteX31" fmla="*/ 532193 w 584459"/>
                <a:gd name="connsiteY31" fmla="*/ 420732 h 471052"/>
                <a:gd name="connsiteX32" fmla="*/ 532193 w 584459"/>
                <a:gd name="connsiteY32" fmla="*/ 427875 h 471052"/>
                <a:gd name="connsiteX33" fmla="*/ 520830 w 584459"/>
                <a:gd name="connsiteY33" fmla="*/ 427875 h 471052"/>
                <a:gd name="connsiteX34" fmla="*/ 520830 w 584459"/>
                <a:gd name="connsiteY34" fmla="*/ 432095 h 471052"/>
                <a:gd name="connsiteX35" fmla="*/ 520830 w 584459"/>
                <a:gd name="connsiteY35" fmla="*/ 439238 h 471052"/>
                <a:gd name="connsiteX36" fmla="*/ 514013 w 584459"/>
                <a:gd name="connsiteY36" fmla="*/ 439238 h 471052"/>
                <a:gd name="connsiteX37" fmla="*/ 509877 w 584459"/>
                <a:gd name="connsiteY37" fmla="*/ 432095 h 471052"/>
                <a:gd name="connsiteX38" fmla="*/ 504488 w 584459"/>
                <a:gd name="connsiteY38" fmla="*/ 432095 h 471052"/>
                <a:gd name="connsiteX39" fmla="*/ 483626 w 584459"/>
                <a:gd name="connsiteY39" fmla="*/ 396061 h 471052"/>
                <a:gd name="connsiteX40" fmla="*/ 477653 w 584459"/>
                <a:gd name="connsiteY40" fmla="*/ 396061 h 471052"/>
                <a:gd name="connsiteX41" fmla="*/ 450384 w 584459"/>
                <a:gd name="connsiteY41" fmla="*/ 418785 h 471052"/>
                <a:gd name="connsiteX42" fmla="*/ 418569 w 584459"/>
                <a:gd name="connsiteY42" fmla="*/ 407423 h 471052"/>
                <a:gd name="connsiteX43" fmla="*/ 395845 w 584459"/>
                <a:gd name="connsiteY43" fmla="*/ 407423 h 471052"/>
                <a:gd name="connsiteX44" fmla="*/ 391300 w 584459"/>
                <a:gd name="connsiteY44" fmla="*/ 411968 h 471052"/>
                <a:gd name="connsiteX45" fmla="*/ 370847 w 584459"/>
                <a:gd name="connsiteY45" fmla="*/ 411968 h 471052"/>
                <a:gd name="connsiteX46" fmla="*/ 348123 w 584459"/>
                <a:gd name="connsiteY46" fmla="*/ 427875 h 471052"/>
                <a:gd name="connsiteX47" fmla="*/ 327671 w 584459"/>
                <a:gd name="connsiteY47" fmla="*/ 427875 h 471052"/>
                <a:gd name="connsiteX48" fmla="*/ 284494 w 584459"/>
                <a:gd name="connsiteY48" fmla="*/ 407423 h 471052"/>
                <a:gd name="connsiteX49" fmla="*/ 268586 w 584459"/>
                <a:gd name="connsiteY49" fmla="*/ 418785 h 471052"/>
                <a:gd name="connsiteX50" fmla="*/ 245862 w 584459"/>
                <a:gd name="connsiteY50" fmla="*/ 418785 h 471052"/>
                <a:gd name="connsiteX51" fmla="*/ 240760 w 584459"/>
                <a:gd name="connsiteY51" fmla="*/ 411642 h 471052"/>
                <a:gd name="connsiteX52" fmla="*/ 236337 w 584459"/>
                <a:gd name="connsiteY52" fmla="*/ 411642 h 471052"/>
                <a:gd name="connsiteX53" fmla="*/ 227619 w 584459"/>
                <a:gd name="connsiteY53" fmla="*/ 399438 h 471052"/>
                <a:gd name="connsiteX54" fmla="*/ 198140 w 584459"/>
                <a:gd name="connsiteY54" fmla="*/ 384698 h 471052"/>
                <a:gd name="connsiteX55" fmla="*/ 154963 w 584459"/>
                <a:gd name="connsiteY55" fmla="*/ 391516 h 471052"/>
                <a:gd name="connsiteX56" fmla="*/ 143601 w 584459"/>
                <a:gd name="connsiteY56" fmla="*/ 402878 h 471052"/>
                <a:gd name="connsiteX57" fmla="*/ 139056 w 584459"/>
                <a:gd name="connsiteY57" fmla="*/ 423330 h 471052"/>
                <a:gd name="connsiteX58" fmla="*/ 134511 w 584459"/>
                <a:gd name="connsiteY58" fmla="*/ 434693 h 471052"/>
                <a:gd name="connsiteX59" fmla="*/ 127693 w 584459"/>
                <a:gd name="connsiteY59" fmla="*/ 471052 h 471052"/>
                <a:gd name="connsiteX60" fmla="*/ 118168 w 584459"/>
                <a:gd name="connsiteY60" fmla="*/ 463909 h 471052"/>
                <a:gd name="connsiteX61" fmla="*/ 118168 w 584459"/>
                <a:gd name="connsiteY61" fmla="*/ 463909 h 471052"/>
                <a:gd name="connsiteX62" fmla="*/ 100423 w 584459"/>
                <a:gd name="connsiteY62" fmla="*/ 450600 h 471052"/>
                <a:gd name="connsiteX63" fmla="*/ 84517 w 584459"/>
                <a:gd name="connsiteY63" fmla="*/ 450600 h 471052"/>
                <a:gd name="connsiteX64" fmla="*/ 75427 w 584459"/>
                <a:gd name="connsiteY64" fmla="*/ 461962 h 471052"/>
                <a:gd name="connsiteX65" fmla="*/ 75427 w 584459"/>
                <a:gd name="connsiteY65" fmla="*/ 454819 h 471052"/>
                <a:gd name="connsiteX66" fmla="*/ 75427 w 584459"/>
                <a:gd name="connsiteY66" fmla="*/ 443457 h 471052"/>
                <a:gd name="connsiteX67" fmla="*/ 74992 w 584459"/>
                <a:gd name="connsiteY67" fmla="*/ 443457 h 471052"/>
                <a:gd name="connsiteX68" fmla="*/ 65902 w 584459"/>
                <a:gd name="connsiteY68" fmla="*/ 454819 h 471052"/>
                <a:gd name="connsiteX69" fmla="*/ 65902 w 584459"/>
                <a:gd name="connsiteY69" fmla="*/ 433189 h 471052"/>
                <a:gd name="connsiteX70" fmla="*/ 32250 w 584459"/>
                <a:gd name="connsiteY70" fmla="*/ 427875 h 471052"/>
                <a:gd name="connsiteX71" fmla="*/ 32250 w 584459"/>
                <a:gd name="connsiteY71" fmla="*/ 422236 h 471052"/>
                <a:gd name="connsiteX72" fmla="*/ 22725 w 584459"/>
                <a:gd name="connsiteY72" fmla="*/ 420732 h 471052"/>
                <a:gd name="connsiteX73" fmla="*/ 22725 w 584459"/>
                <a:gd name="connsiteY73" fmla="*/ 400280 h 471052"/>
                <a:gd name="connsiteX74" fmla="*/ 0 w 584459"/>
                <a:gd name="connsiteY74" fmla="*/ 377555 h 471052"/>
                <a:gd name="connsiteX75" fmla="*/ 0 w 584459"/>
                <a:gd name="connsiteY75" fmla="*/ 370412 h 471052"/>
                <a:gd name="connsiteX76" fmla="*/ 0 w 584459"/>
                <a:gd name="connsiteY76" fmla="*/ 357103 h 471052"/>
                <a:gd name="connsiteX77" fmla="*/ 0 w 584459"/>
                <a:gd name="connsiteY77" fmla="*/ 349960 h 471052"/>
                <a:gd name="connsiteX78" fmla="*/ 0 w 584459"/>
                <a:gd name="connsiteY78" fmla="*/ 341196 h 471052"/>
                <a:gd name="connsiteX79" fmla="*/ 0 w 584459"/>
                <a:gd name="connsiteY79" fmla="*/ 334053 h 471052"/>
                <a:gd name="connsiteX80" fmla="*/ 22725 w 584459"/>
                <a:gd name="connsiteY80" fmla="*/ 334053 h 471052"/>
                <a:gd name="connsiteX81" fmla="*/ 38632 w 584459"/>
                <a:gd name="connsiteY81" fmla="*/ 318146 h 471052"/>
                <a:gd name="connsiteX82" fmla="*/ 86354 w 584459"/>
                <a:gd name="connsiteY82" fmla="*/ 318146 h 471052"/>
                <a:gd name="connsiteX83" fmla="*/ 118168 w 584459"/>
                <a:gd name="connsiteY83" fmla="*/ 311328 h 471052"/>
                <a:gd name="connsiteX84" fmla="*/ 124986 w 584459"/>
                <a:gd name="connsiteY84" fmla="*/ 286331 h 471052"/>
                <a:gd name="connsiteX85" fmla="*/ 145438 w 584459"/>
                <a:gd name="connsiteY85" fmla="*/ 259062 h 471052"/>
                <a:gd name="connsiteX86" fmla="*/ 145438 w 584459"/>
                <a:gd name="connsiteY86" fmla="*/ 179851 h 471052"/>
                <a:gd name="connsiteX87" fmla="*/ 145438 w 584459"/>
                <a:gd name="connsiteY87" fmla="*/ 172708 h 471052"/>
                <a:gd name="connsiteX88" fmla="*/ 193160 w 584459"/>
                <a:gd name="connsiteY88" fmla="*/ 156801 h 471052"/>
                <a:gd name="connsiteX89" fmla="*/ 302238 w 584459"/>
                <a:gd name="connsiteY89" fmla="*/ 81809 h 4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4459" h="471052">
                  <a:moveTo>
                    <a:pt x="429496" y="0"/>
                  </a:moveTo>
                  <a:lnTo>
                    <a:pt x="488581" y="22725"/>
                  </a:lnTo>
                  <a:lnTo>
                    <a:pt x="495332" y="28801"/>
                  </a:lnTo>
                  <a:lnTo>
                    <a:pt x="498106" y="29868"/>
                  </a:lnTo>
                  <a:lnTo>
                    <a:pt x="512157" y="42514"/>
                  </a:lnTo>
                  <a:lnTo>
                    <a:pt x="531757" y="27270"/>
                  </a:lnTo>
                  <a:lnTo>
                    <a:pt x="534192" y="39928"/>
                  </a:lnTo>
                  <a:lnTo>
                    <a:pt x="541282" y="34413"/>
                  </a:lnTo>
                  <a:lnTo>
                    <a:pt x="552645" y="93497"/>
                  </a:lnTo>
                  <a:lnTo>
                    <a:pt x="564007" y="104859"/>
                  </a:lnTo>
                  <a:lnTo>
                    <a:pt x="568430" y="120340"/>
                  </a:lnTo>
                  <a:lnTo>
                    <a:pt x="574934" y="124986"/>
                  </a:lnTo>
                  <a:lnTo>
                    <a:pt x="574796" y="125227"/>
                  </a:lnTo>
                  <a:lnTo>
                    <a:pt x="584459" y="132129"/>
                  </a:lnTo>
                  <a:lnTo>
                    <a:pt x="581561" y="137201"/>
                  </a:lnTo>
                  <a:lnTo>
                    <a:pt x="584459" y="139272"/>
                  </a:lnTo>
                  <a:lnTo>
                    <a:pt x="575369" y="155179"/>
                  </a:lnTo>
                  <a:lnTo>
                    <a:pt x="557190" y="234716"/>
                  </a:lnTo>
                  <a:lnTo>
                    <a:pt x="557190" y="277567"/>
                  </a:lnTo>
                  <a:lnTo>
                    <a:pt x="557190" y="284710"/>
                  </a:lnTo>
                  <a:lnTo>
                    <a:pt x="509468" y="321069"/>
                  </a:lnTo>
                  <a:lnTo>
                    <a:pt x="495575" y="362748"/>
                  </a:lnTo>
                  <a:lnTo>
                    <a:pt x="499943" y="365868"/>
                  </a:lnTo>
                  <a:lnTo>
                    <a:pt x="499943" y="366207"/>
                  </a:lnTo>
                  <a:lnTo>
                    <a:pt x="509468" y="373011"/>
                  </a:lnTo>
                  <a:lnTo>
                    <a:pt x="509468" y="380154"/>
                  </a:lnTo>
                  <a:lnTo>
                    <a:pt x="509468" y="393137"/>
                  </a:lnTo>
                  <a:lnTo>
                    <a:pt x="522668" y="393137"/>
                  </a:lnTo>
                  <a:lnTo>
                    <a:pt x="522668" y="400280"/>
                  </a:lnTo>
                  <a:lnTo>
                    <a:pt x="532193" y="400280"/>
                  </a:lnTo>
                  <a:lnTo>
                    <a:pt x="532193" y="407423"/>
                  </a:lnTo>
                  <a:lnTo>
                    <a:pt x="532193" y="420732"/>
                  </a:lnTo>
                  <a:lnTo>
                    <a:pt x="532193" y="427875"/>
                  </a:lnTo>
                  <a:lnTo>
                    <a:pt x="520830" y="427875"/>
                  </a:lnTo>
                  <a:lnTo>
                    <a:pt x="520830" y="432095"/>
                  </a:lnTo>
                  <a:lnTo>
                    <a:pt x="520830" y="439238"/>
                  </a:lnTo>
                  <a:lnTo>
                    <a:pt x="514013" y="439238"/>
                  </a:lnTo>
                  <a:lnTo>
                    <a:pt x="509877" y="432095"/>
                  </a:lnTo>
                  <a:lnTo>
                    <a:pt x="504488" y="432095"/>
                  </a:lnTo>
                  <a:lnTo>
                    <a:pt x="483626" y="396061"/>
                  </a:lnTo>
                  <a:lnTo>
                    <a:pt x="477653" y="396061"/>
                  </a:lnTo>
                  <a:lnTo>
                    <a:pt x="450384" y="418785"/>
                  </a:lnTo>
                  <a:lnTo>
                    <a:pt x="418569" y="407423"/>
                  </a:lnTo>
                  <a:lnTo>
                    <a:pt x="395845" y="407423"/>
                  </a:lnTo>
                  <a:lnTo>
                    <a:pt x="391300" y="411968"/>
                  </a:lnTo>
                  <a:lnTo>
                    <a:pt x="370847" y="411968"/>
                  </a:lnTo>
                  <a:lnTo>
                    <a:pt x="348123" y="427875"/>
                  </a:lnTo>
                  <a:lnTo>
                    <a:pt x="327671" y="427875"/>
                  </a:lnTo>
                  <a:lnTo>
                    <a:pt x="284494" y="407423"/>
                  </a:lnTo>
                  <a:lnTo>
                    <a:pt x="268586" y="418785"/>
                  </a:lnTo>
                  <a:lnTo>
                    <a:pt x="245862" y="418785"/>
                  </a:lnTo>
                  <a:lnTo>
                    <a:pt x="240760" y="411642"/>
                  </a:lnTo>
                  <a:lnTo>
                    <a:pt x="236337" y="411642"/>
                  </a:lnTo>
                  <a:lnTo>
                    <a:pt x="227619" y="399438"/>
                  </a:lnTo>
                  <a:lnTo>
                    <a:pt x="198140" y="384698"/>
                  </a:lnTo>
                  <a:lnTo>
                    <a:pt x="154963" y="391516"/>
                  </a:lnTo>
                  <a:lnTo>
                    <a:pt x="143601" y="402878"/>
                  </a:lnTo>
                  <a:lnTo>
                    <a:pt x="139056" y="423330"/>
                  </a:lnTo>
                  <a:lnTo>
                    <a:pt x="134511" y="434693"/>
                  </a:lnTo>
                  <a:lnTo>
                    <a:pt x="127693" y="471052"/>
                  </a:lnTo>
                  <a:lnTo>
                    <a:pt x="118168" y="463909"/>
                  </a:lnTo>
                  <a:lnTo>
                    <a:pt x="118168" y="463909"/>
                  </a:lnTo>
                  <a:lnTo>
                    <a:pt x="100423" y="450600"/>
                  </a:lnTo>
                  <a:lnTo>
                    <a:pt x="84517" y="450600"/>
                  </a:lnTo>
                  <a:lnTo>
                    <a:pt x="75427" y="461962"/>
                  </a:lnTo>
                  <a:lnTo>
                    <a:pt x="75427" y="454819"/>
                  </a:lnTo>
                  <a:lnTo>
                    <a:pt x="75427" y="443457"/>
                  </a:lnTo>
                  <a:lnTo>
                    <a:pt x="74992" y="443457"/>
                  </a:lnTo>
                  <a:lnTo>
                    <a:pt x="65902" y="454819"/>
                  </a:lnTo>
                  <a:lnTo>
                    <a:pt x="65902" y="433189"/>
                  </a:lnTo>
                  <a:lnTo>
                    <a:pt x="32250" y="427875"/>
                  </a:lnTo>
                  <a:lnTo>
                    <a:pt x="32250" y="422236"/>
                  </a:lnTo>
                  <a:lnTo>
                    <a:pt x="22725" y="420732"/>
                  </a:lnTo>
                  <a:lnTo>
                    <a:pt x="22725" y="400280"/>
                  </a:lnTo>
                  <a:lnTo>
                    <a:pt x="0" y="377555"/>
                  </a:lnTo>
                  <a:lnTo>
                    <a:pt x="0" y="370412"/>
                  </a:lnTo>
                  <a:lnTo>
                    <a:pt x="0" y="357103"/>
                  </a:lnTo>
                  <a:lnTo>
                    <a:pt x="0" y="349960"/>
                  </a:lnTo>
                  <a:lnTo>
                    <a:pt x="0" y="341196"/>
                  </a:lnTo>
                  <a:lnTo>
                    <a:pt x="0" y="334053"/>
                  </a:lnTo>
                  <a:lnTo>
                    <a:pt x="22725" y="334053"/>
                  </a:lnTo>
                  <a:lnTo>
                    <a:pt x="38632" y="318146"/>
                  </a:lnTo>
                  <a:lnTo>
                    <a:pt x="86354" y="318146"/>
                  </a:lnTo>
                  <a:lnTo>
                    <a:pt x="118168" y="311328"/>
                  </a:lnTo>
                  <a:lnTo>
                    <a:pt x="124986" y="286331"/>
                  </a:lnTo>
                  <a:lnTo>
                    <a:pt x="145438" y="259062"/>
                  </a:lnTo>
                  <a:lnTo>
                    <a:pt x="145438" y="179851"/>
                  </a:lnTo>
                  <a:lnTo>
                    <a:pt x="145438" y="172708"/>
                  </a:lnTo>
                  <a:lnTo>
                    <a:pt x="193160" y="156801"/>
                  </a:lnTo>
                  <a:lnTo>
                    <a:pt x="302238" y="8180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0" name="Freeform 370">
              <a:extLst>
                <a:ext uri="{FF2B5EF4-FFF2-40B4-BE49-F238E27FC236}">
                  <a16:creationId xmlns:a16="http://schemas.microsoft.com/office/drawing/2014/main" id="{654F1B74-22CF-4B78-84E0-07A0A48B5422}"/>
                </a:ext>
              </a:extLst>
            </p:cNvPr>
            <p:cNvSpPr>
              <a:spLocks/>
            </p:cNvSpPr>
            <p:nvPr/>
          </p:nvSpPr>
          <p:spPr bwMode="auto">
            <a:xfrm>
              <a:off x="2664759" y="4459619"/>
              <a:ext cx="242869" cy="245426"/>
            </a:xfrm>
            <a:custGeom>
              <a:avLst/>
              <a:gdLst>
                <a:gd name="connsiteX0" fmla="*/ 68263 w 226218"/>
                <a:gd name="connsiteY0" fmla="*/ 0 h 228600"/>
                <a:gd name="connsiteX1" fmla="*/ 75406 w 226218"/>
                <a:gd name="connsiteY1" fmla="*/ 0 h 228600"/>
                <a:gd name="connsiteX2" fmla="*/ 93663 w 226218"/>
                <a:gd name="connsiteY2" fmla="*/ 0 h 228600"/>
                <a:gd name="connsiteX3" fmla="*/ 100806 w 226218"/>
                <a:gd name="connsiteY3" fmla="*/ 0 h 228600"/>
                <a:gd name="connsiteX4" fmla="*/ 124618 w 226218"/>
                <a:gd name="connsiteY4" fmla="*/ 14288 h 228600"/>
                <a:gd name="connsiteX5" fmla="*/ 124618 w 226218"/>
                <a:gd name="connsiteY5" fmla="*/ 22225 h 228600"/>
                <a:gd name="connsiteX6" fmla="*/ 130968 w 226218"/>
                <a:gd name="connsiteY6" fmla="*/ 36513 h 228600"/>
                <a:gd name="connsiteX7" fmla="*/ 130968 w 226218"/>
                <a:gd name="connsiteY7" fmla="*/ 74613 h 228600"/>
                <a:gd name="connsiteX8" fmla="*/ 152896 w 226218"/>
                <a:gd name="connsiteY8" fmla="*/ 81062 h 228600"/>
                <a:gd name="connsiteX9" fmla="*/ 161925 w 226218"/>
                <a:gd name="connsiteY9" fmla="*/ 74613 h 228600"/>
                <a:gd name="connsiteX10" fmla="*/ 166127 w 226218"/>
                <a:gd name="connsiteY10" fmla="*/ 76714 h 228600"/>
                <a:gd name="connsiteX11" fmla="*/ 169068 w 226218"/>
                <a:gd name="connsiteY11" fmla="*/ 74613 h 228600"/>
                <a:gd name="connsiteX12" fmla="*/ 184943 w 226218"/>
                <a:gd name="connsiteY12" fmla="*/ 82550 h 228600"/>
                <a:gd name="connsiteX13" fmla="*/ 191293 w 226218"/>
                <a:gd name="connsiteY13" fmla="*/ 88900 h 228600"/>
                <a:gd name="connsiteX14" fmla="*/ 191293 w 226218"/>
                <a:gd name="connsiteY14" fmla="*/ 115888 h 228600"/>
                <a:gd name="connsiteX15" fmla="*/ 195969 w 226218"/>
                <a:gd name="connsiteY15" fmla="*/ 126798 h 228600"/>
                <a:gd name="connsiteX16" fmla="*/ 206375 w 226218"/>
                <a:gd name="connsiteY16" fmla="*/ 123825 h 228600"/>
                <a:gd name="connsiteX17" fmla="*/ 210185 w 226218"/>
                <a:gd name="connsiteY17" fmla="*/ 124778 h 228600"/>
                <a:gd name="connsiteX18" fmla="*/ 213518 w 226218"/>
                <a:gd name="connsiteY18" fmla="*/ 123825 h 228600"/>
                <a:gd name="connsiteX19" fmla="*/ 226218 w 226218"/>
                <a:gd name="connsiteY19" fmla="*/ 127000 h 228600"/>
                <a:gd name="connsiteX20" fmla="*/ 226218 w 226218"/>
                <a:gd name="connsiteY20" fmla="*/ 146050 h 228600"/>
                <a:gd name="connsiteX21" fmla="*/ 221456 w 226218"/>
                <a:gd name="connsiteY21" fmla="*/ 160338 h 228600"/>
                <a:gd name="connsiteX22" fmla="*/ 213518 w 226218"/>
                <a:gd name="connsiteY22" fmla="*/ 176213 h 228600"/>
                <a:gd name="connsiteX23" fmla="*/ 210343 w 226218"/>
                <a:gd name="connsiteY23" fmla="*/ 201613 h 228600"/>
                <a:gd name="connsiteX24" fmla="*/ 188118 w 226218"/>
                <a:gd name="connsiteY24" fmla="*/ 225425 h 228600"/>
                <a:gd name="connsiteX25" fmla="*/ 169068 w 226218"/>
                <a:gd name="connsiteY25" fmla="*/ 228600 h 228600"/>
                <a:gd name="connsiteX26" fmla="*/ 164690 w 226218"/>
                <a:gd name="connsiteY26" fmla="*/ 228139 h 228600"/>
                <a:gd name="connsiteX27" fmla="*/ 161925 w 226218"/>
                <a:gd name="connsiteY27" fmla="*/ 228600 h 228600"/>
                <a:gd name="connsiteX28" fmla="*/ 131763 w 226218"/>
                <a:gd name="connsiteY28" fmla="*/ 225425 h 228600"/>
                <a:gd name="connsiteX29" fmla="*/ 106363 w 226218"/>
                <a:gd name="connsiteY29" fmla="*/ 217488 h 228600"/>
                <a:gd name="connsiteX30" fmla="*/ 131763 w 226218"/>
                <a:gd name="connsiteY30" fmla="*/ 171450 h 228600"/>
                <a:gd name="connsiteX31" fmla="*/ 128588 w 226218"/>
                <a:gd name="connsiteY31" fmla="*/ 160338 h 228600"/>
                <a:gd name="connsiteX32" fmla="*/ 101600 w 226218"/>
                <a:gd name="connsiteY32" fmla="*/ 149225 h 228600"/>
                <a:gd name="connsiteX33" fmla="*/ 68263 w 226218"/>
                <a:gd name="connsiteY33" fmla="*/ 130175 h 228600"/>
                <a:gd name="connsiteX34" fmla="*/ 49213 w 226218"/>
                <a:gd name="connsiteY34" fmla="*/ 123825 h 228600"/>
                <a:gd name="connsiteX35" fmla="*/ 0 w 226218"/>
                <a:gd name="connsiteY35" fmla="*/ 82550 h 228600"/>
                <a:gd name="connsiteX36" fmla="*/ 11113 w 226218"/>
                <a:gd name="connsiteY36" fmla="*/ 47625 h 228600"/>
                <a:gd name="connsiteX37" fmla="*/ 11113 w 226218"/>
                <a:gd name="connsiteY37" fmla="*/ 33338 h 228600"/>
                <a:gd name="connsiteX38" fmla="*/ 23813 w 226218"/>
                <a:gd name="connsiteY38" fmla="*/ 63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6218" h="228600">
                  <a:moveTo>
                    <a:pt x="68263" y="0"/>
                  </a:moveTo>
                  <a:lnTo>
                    <a:pt x="75406" y="0"/>
                  </a:lnTo>
                  <a:lnTo>
                    <a:pt x="93663" y="0"/>
                  </a:lnTo>
                  <a:lnTo>
                    <a:pt x="100806" y="0"/>
                  </a:lnTo>
                  <a:lnTo>
                    <a:pt x="124618" y="14288"/>
                  </a:lnTo>
                  <a:lnTo>
                    <a:pt x="124618" y="22225"/>
                  </a:lnTo>
                  <a:lnTo>
                    <a:pt x="130968" y="36513"/>
                  </a:lnTo>
                  <a:lnTo>
                    <a:pt x="130968" y="74613"/>
                  </a:lnTo>
                  <a:lnTo>
                    <a:pt x="152896" y="81062"/>
                  </a:lnTo>
                  <a:lnTo>
                    <a:pt x="161925" y="74613"/>
                  </a:lnTo>
                  <a:lnTo>
                    <a:pt x="166127" y="76714"/>
                  </a:lnTo>
                  <a:lnTo>
                    <a:pt x="169068" y="74613"/>
                  </a:lnTo>
                  <a:lnTo>
                    <a:pt x="184943" y="82550"/>
                  </a:lnTo>
                  <a:lnTo>
                    <a:pt x="191293" y="88900"/>
                  </a:lnTo>
                  <a:lnTo>
                    <a:pt x="191293" y="115888"/>
                  </a:lnTo>
                  <a:lnTo>
                    <a:pt x="195969" y="126798"/>
                  </a:lnTo>
                  <a:lnTo>
                    <a:pt x="206375" y="123825"/>
                  </a:lnTo>
                  <a:lnTo>
                    <a:pt x="210185" y="124778"/>
                  </a:lnTo>
                  <a:lnTo>
                    <a:pt x="213518" y="123825"/>
                  </a:lnTo>
                  <a:lnTo>
                    <a:pt x="226218" y="127000"/>
                  </a:lnTo>
                  <a:lnTo>
                    <a:pt x="226218" y="146050"/>
                  </a:lnTo>
                  <a:lnTo>
                    <a:pt x="221456" y="160338"/>
                  </a:lnTo>
                  <a:lnTo>
                    <a:pt x="213518" y="176213"/>
                  </a:lnTo>
                  <a:lnTo>
                    <a:pt x="210343" y="201613"/>
                  </a:lnTo>
                  <a:lnTo>
                    <a:pt x="188118" y="225425"/>
                  </a:lnTo>
                  <a:lnTo>
                    <a:pt x="169068" y="228600"/>
                  </a:lnTo>
                  <a:lnTo>
                    <a:pt x="164690" y="228139"/>
                  </a:lnTo>
                  <a:lnTo>
                    <a:pt x="161925" y="228600"/>
                  </a:lnTo>
                  <a:lnTo>
                    <a:pt x="131763" y="225425"/>
                  </a:lnTo>
                  <a:lnTo>
                    <a:pt x="106363" y="217488"/>
                  </a:lnTo>
                  <a:lnTo>
                    <a:pt x="131763" y="171450"/>
                  </a:lnTo>
                  <a:lnTo>
                    <a:pt x="128588" y="160338"/>
                  </a:lnTo>
                  <a:lnTo>
                    <a:pt x="101600" y="149225"/>
                  </a:lnTo>
                  <a:lnTo>
                    <a:pt x="68263" y="130175"/>
                  </a:lnTo>
                  <a:lnTo>
                    <a:pt x="49213" y="123825"/>
                  </a:lnTo>
                  <a:lnTo>
                    <a:pt x="0" y="82550"/>
                  </a:lnTo>
                  <a:lnTo>
                    <a:pt x="11113" y="47625"/>
                  </a:lnTo>
                  <a:lnTo>
                    <a:pt x="11113" y="33338"/>
                  </a:lnTo>
                  <a:lnTo>
                    <a:pt x="23813" y="635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1" name="Freeform 5">
              <a:extLst>
                <a:ext uri="{FF2B5EF4-FFF2-40B4-BE49-F238E27FC236}">
                  <a16:creationId xmlns:a16="http://schemas.microsoft.com/office/drawing/2014/main" id="{04FFD00C-E6D6-434E-83DB-0313520C5333}"/>
                </a:ext>
              </a:extLst>
            </p:cNvPr>
            <p:cNvSpPr>
              <a:spLocks/>
            </p:cNvSpPr>
            <p:nvPr/>
          </p:nvSpPr>
          <p:spPr bwMode="auto">
            <a:xfrm>
              <a:off x="4938360" y="2099098"/>
              <a:ext cx="88626" cy="40904"/>
            </a:xfrm>
            <a:custGeom>
              <a:avLst/>
              <a:gdLst>
                <a:gd name="T0" fmla="*/ 43 w 52"/>
                <a:gd name="T1" fmla="*/ 5 h 24"/>
                <a:gd name="T2" fmla="*/ 26 w 52"/>
                <a:gd name="T3" fmla="*/ 0 h 24"/>
                <a:gd name="T4" fmla="*/ 5 w 52"/>
                <a:gd name="T5" fmla="*/ 9 h 24"/>
                <a:gd name="T6" fmla="*/ 0 w 52"/>
                <a:gd name="T7" fmla="*/ 21 h 24"/>
                <a:gd name="T8" fmla="*/ 19 w 52"/>
                <a:gd name="T9" fmla="*/ 24 h 24"/>
                <a:gd name="T10" fmla="*/ 50 w 52"/>
                <a:gd name="T11" fmla="*/ 24 h 24"/>
                <a:gd name="T12" fmla="*/ 50 w 52"/>
                <a:gd name="T13" fmla="*/ 16 h 24"/>
                <a:gd name="T14" fmla="*/ 52 w 52"/>
                <a:gd name="T15" fmla="*/ 9 h 24"/>
                <a:gd name="T16" fmla="*/ 43 w 52"/>
                <a:gd name="T17" fmla="*/ 5 h 24"/>
                <a:gd name="T18" fmla="*/ 43 w 52"/>
                <a:gd name="T19" fmla="*/ 5 h 24"/>
                <a:gd name="T20" fmla="*/ 43 w 52"/>
                <a:gd name="T2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24">
                  <a:moveTo>
                    <a:pt x="43" y="5"/>
                  </a:moveTo>
                  <a:lnTo>
                    <a:pt x="26" y="0"/>
                  </a:lnTo>
                  <a:lnTo>
                    <a:pt x="5" y="9"/>
                  </a:lnTo>
                  <a:lnTo>
                    <a:pt x="0" y="21"/>
                  </a:lnTo>
                  <a:lnTo>
                    <a:pt x="19" y="24"/>
                  </a:lnTo>
                  <a:lnTo>
                    <a:pt x="50" y="24"/>
                  </a:lnTo>
                  <a:lnTo>
                    <a:pt x="50" y="16"/>
                  </a:lnTo>
                  <a:lnTo>
                    <a:pt x="52" y="9"/>
                  </a:lnTo>
                  <a:lnTo>
                    <a:pt x="43" y="5"/>
                  </a:lnTo>
                  <a:lnTo>
                    <a:pt x="43" y="5"/>
                  </a:lnTo>
                  <a:lnTo>
                    <a:pt x="43"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2" name="Freeform 10">
              <a:extLst>
                <a:ext uri="{FF2B5EF4-FFF2-40B4-BE49-F238E27FC236}">
                  <a16:creationId xmlns:a16="http://schemas.microsoft.com/office/drawing/2014/main" id="{5B0C8183-CF9E-4644-95C2-6DAE10FB3039}"/>
                </a:ext>
              </a:extLst>
            </p:cNvPr>
            <p:cNvSpPr>
              <a:spLocks/>
            </p:cNvSpPr>
            <p:nvPr/>
          </p:nvSpPr>
          <p:spPr bwMode="auto">
            <a:xfrm>
              <a:off x="4931543" y="2624037"/>
              <a:ext cx="47722" cy="112487"/>
            </a:xfrm>
            <a:custGeom>
              <a:avLst/>
              <a:gdLst>
                <a:gd name="T0" fmla="*/ 7 w 28"/>
                <a:gd name="T1" fmla="*/ 0 h 66"/>
                <a:gd name="T2" fmla="*/ 7 w 28"/>
                <a:gd name="T3" fmla="*/ 0 h 66"/>
                <a:gd name="T4" fmla="*/ 7 w 28"/>
                <a:gd name="T5" fmla="*/ 4 h 66"/>
                <a:gd name="T6" fmla="*/ 11 w 28"/>
                <a:gd name="T7" fmla="*/ 2 h 66"/>
                <a:gd name="T8" fmla="*/ 14 w 28"/>
                <a:gd name="T9" fmla="*/ 9 h 66"/>
                <a:gd name="T10" fmla="*/ 19 w 28"/>
                <a:gd name="T11" fmla="*/ 9 h 66"/>
                <a:gd name="T12" fmla="*/ 21 w 28"/>
                <a:gd name="T13" fmla="*/ 18 h 66"/>
                <a:gd name="T14" fmla="*/ 19 w 28"/>
                <a:gd name="T15" fmla="*/ 26 h 66"/>
                <a:gd name="T16" fmla="*/ 21 w 28"/>
                <a:gd name="T17" fmla="*/ 35 h 66"/>
                <a:gd name="T18" fmla="*/ 28 w 28"/>
                <a:gd name="T19" fmla="*/ 40 h 66"/>
                <a:gd name="T20" fmla="*/ 28 w 28"/>
                <a:gd name="T21" fmla="*/ 45 h 66"/>
                <a:gd name="T22" fmla="*/ 21 w 28"/>
                <a:gd name="T23" fmla="*/ 49 h 66"/>
                <a:gd name="T24" fmla="*/ 21 w 28"/>
                <a:gd name="T25" fmla="*/ 56 h 66"/>
                <a:gd name="T26" fmla="*/ 11 w 28"/>
                <a:gd name="T27" fmla="*/ 66 h 66"/>
                <a:gd name="T28" fmla="*/ 9 w 28"/>
                <a:gd name="T29" fmla="*/ 63 h 66"/>
                <a:gd name="T30" fmla="*/ 9 w 28"/>
                <a:gd name="T31" fmla="*/ 59 h 66"/>
                <a:gd name="T32" fmla="*/ 0 w 28"/>
                <a:gd name="T33" fmla="*/ 52 h 66"/>
                <a:gd name="T34" fmla="*/ 0 w 28"/>
                <a:gd name="T35" fmla="*/ 42 h 66"/>
                <a:gd name="T36" fmla="*/ 0 w 28"/>
                <a:gd name="T37" fmla="*/ 28 h 66"/>
                <a:gd name="T38" fmla="*/ 2 w 28"/>
                <a:gd name="T39" fmla="*/ 21 h 66"/>
                <a:gd name="T40" fmla="*/ 0 w 28"/>
                <a:gd name="T41" fmla="*/ 16 h 66"/>
                <a:gd name="T42" fmla="*/ 0 w 28"/>
                <a:gd name="T43" fmla="*/ 11 h 66"/>
                <a:gd name="T44" fmla="*/ 7 w 28"/>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6">
                  <a:moveTo>
                    <a:pt x="7" y="0"/>
                  </a:moveTo>
                  <a:lnTo>
                    <a:pt x="7" y="0"/>
                  </a:lnTo>
                  <a:lnTo>
                    <a:pt x="7" y="4"/>
                  </a:lnTo>
                  <a:lnTo>
                    <a:pt x="11" y="2"/>
                  </a:lnTo>
                  <a:lnTo>
                    <a:pt x="14" y="9"/>
                  </a:lnTo>
                  <a:lnTo>
                    <a:pt x="19" y="9"/>
                  </a:lnTo>
                  <a:lnTo>
                    <a:pt x="21" y="18"/>
                  </a:lnTo>
                  <a:lnTo>
                    <a:pt x="19" y="26"/>
                  </a:lnTo>
                  <a:lnTo>
                    <a:pt x="21" y="35"/>
                  </a:lnTo>
                  <a:lnTo>
                    <a:pt x="28" y="40"/>
                  </a:lnTo>
                  <a:lnTo>
                    <a:pt x="28" y="45"/>
                  </a:lnTo>
                  <a:lnTo>
                    <a:pt x="21" y="49"/>
                  </a:lnTo>
                  <a:lnTo>
                    <a:pt x="21" y="56"/>
                  </a:lnTo>
                  <a:lnTo>
                    <a:pt x="11" y="66"/>
                  </a:lnTo>
                  <a:lnTo>
                    <a:pt x="9" y="63"/>
                  </a:lnTo>
                  <a:lnTo>
                    <a:pt x="9" y="59"/>
                  </a:lnTo>
                  <a:lnTo>
                    <a:pt x="0" y="52"/>
                  </a:lnTo>
                  <a:lnTo>
                    <a:pt x="0" y="42"/>
                  </a:lnTo>
                  <a:lnTo>
                    <a:pt x="0" y="28"/>
                  </a:lnTo>
                  <a:lnTo>
                    <a:pt x="2" y="21"/>
                  </a:lnTo>
                  <a:lnTo>
                    <a:pt x="0" y="16"/>
                  </a:lnTo>
                  <a:lnTo>
                    <a:pt x="0" y="11"/>
                  </a:lnTo>
                  <a:lnTo>
                    <a:pt x="7"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3" name="Freeform 14">
              <a:extLst>
                <a:ext uri="{FF2B5EF4-FFF2-40B4-BE49-F238E27FC236}">
                  <a16:creationId xmlns:a16="http://schemas.microsoft.com/office/drawing/2014/main" id="{C2F1B658-9CB5-4795-A573-73EBC056BF5F}"/>
                </a:ext>
              </a:extLst>
            </p:cNvPr>
            <p:cNvSpPr>
              <a:spLocks noEditPoints="1"/>
            </p:cNvSpPr>
            <p:nvPr/>
          </p:nvSpPr>
          <p:spPr bwMode="auto">
            <a:xfrm>
              <a:off x="2371613" y="4531203"/>
              <a:ext cx="543688" cy="1210087"/>
            </a:xfrm>
            <a:custGeom>
              <a:avLst/>
              <a:gdLst>
                <a:gd name="T0" fmla="*/ 127 w 319"/>
                <a:gd name="T1" fmla="*/ 710 h 710"/>
                <a:gd name="T2" fmla="*/ 104 w 319"/>
                <a:gd name="T3" fmla="*/ 701 h 710"/>
                <a:gd name="T4" fmla="*/ 78 w 319"/>
                <a:gd name="T5" fmla="*/ 701 h 710"/>
                <a:gd name="T6" fmla="*/ 82 w 319"/>
                <a:gd name="T7" fmla="*/ 651 h 710"/>
                <a:gd name="T8" fmla="*/ 113 w 319"/>
                <a:gd name="T9" fmla="*/ 689 h 710"/>
                <a:gd name="T10" fmla="*/ 127 w 319"/>
                <a:gd name="T11" fmla="*/ 710 h 710"/>
                <a:gd name="T12" fmla="*/ 137 w 319"/>
                <a:gd name="T13" fmla="*/ 5 h 710"/>
                <a:gd name="T14" fmla="*/ 151 w 319"/>
                <a:gd name="T15" fmla="*/ 5 h 710"/>
                <a:gd name="T16" fmla="*/ 172 w 319"/>
                <a:gd name="T17" fmla="*/ 7 h 710"/>
                <a:gd name="T18" fmla="*/ 217 w 319"/>
                <a:gd name="T19" fmla="*/ 40 h 710"/>
                <a:gd name="T20" fmla="*/ 253 w 319"/>
                <a:gd name="T21" fmla="*/ 59 h 710"/>
                <a:gd name="T22" fmla="*/ 239 w 319"/>
                <a:gd name="T23" fmla="*/ 95 h 710"/>
                <a:gd name="T24" fmla="*/ 274 w 319"/>
                <a:gd name="T25" fmla="*/ 102 h 710"/>
                <a:gd name="T26" fmla="*/ 300 w 319"/>
                <a:gd name="T27" fmla="*/ 85 h 710"/>
                <a:gd name="T28" fmla="*/ 312 w 319"/>
                <a:gd name="T29" fmla="*/ 66 h 710"/>
                <a:gd name="T30" fmla="*/ 319 w 319"/>
                <a:gd name="T31" fmla="*/ 90 h 710"/>
                <a:gd name="T32" fmla="*/ 295 w 319"/>
                <a:gd name="T33" fmla="*/ 109 h 710"/>
                <a:gd name="T34" fmla="*/ 255 w 319"/>
                <a:gd name="T35" fmla="*/ 149 h 710"/>
                <a:gd name="T36" fmla="*/ 248 w 319"/>
                <a:gd name="T37" fmla="*/ 185 h 710"/>
                <a:gd name="T38" fmla="*/ 243 w 319"/>
                <a:gd name="T39" fmla="*/ 208 h 710"/>
                <a:gd name="T40" fmla="*/ 241 w 319"/>
                <a:gd name="T41" fmla="*/ 232 h 710"/>
                <a:gd name="T42" fmla="*/ 260 w 319"/>
                <a:gd name="T43" fmla="*/ 260 h 710"/>
                <a:gd name="T44" fmla="*/ 269 w 319"/>
                <a:gd name="T45" fmla="*/ 279 h 710"/>
                <a:gd name="T46" fmla="*/ 229 w 319"/>
                <a:gd name="T47" fmla="*/ 317 h 710"/>
                <a:gd name="T48" fmla="*/ 179 w 319"/>
                <a:gd name="T49" fmla="*/ 320 h 710"/>
                <a:gd name="T50" fmla="*/ 179 w 319"/>
                <a:gd name="T51" fmla="*/ 346 h 710"/>
                <a:gd name="T52" fmla="*/ 172 w 319"/>
                <a:gd name="T53" fmla="*/ 365 h 710"/>
                <a:gd name="T54" fmla="*/ 139 w 319"/>
                <a:gd name="T55" fmla="*/ 360 h 710"/>
                <a:gd name="T56" fmla="*/ 137 w 319"/>
                <a:gd name="T57" fmla="*/ 388 h 710"/>
                <a:gd name="T58" fmla="*/ 156 w 319"/>
                <a:gd name="T59" fmla="*/ 386 h 710"/>
                <a:gd name="T60" fmla="*/ 146 w 319"/>
                <a:gd name="T61" fmla="*/ 405 h 710"/>
                <a:gd name="T62" fmla="*/ 130 w 319"/>
                <a:gd name="T63" fmla="*/ 440 h 710"/>
                <a:gd name="T64" fmla="*/ 111 w 319"/>
                <a:gd name="T65" fmla="*/ 452 h 710"/>
                <a:gd name="T66" fmla="*/ 94 w 319"/>
                <a:gd name="T67" fmla="*/ 483 h 710"/>
                <a:gd name="T68" fmla="*/ 125 w 319"/>
                <a:gd name="T69" fmla="*/ 504 h 710"/>
                <a:gd name="T70" fmla="*/ 101 w 319"/>
                <a:gd name="T71" fmla="*/ 540 h 710"/>
                <a:gd name="T72" fmla="*/ 75 w 319"/>
                <a:gd name="T73" fmla="*/ 578 h 710"/>
                <a:gd name="T74" fmla="*/ 73 w 319"/>
                <a:gd name="T75" fmla="*/ 618 h 710"/>
                <a:gd name="T76" fmla="*/ 78 w 319"/>
                <a:gd name="T77" fmla="*/ 630 h 710"/>
                <a:gd name="T78" fmla="*/ 23 w 319"/>
                <a:gd name="T79" fmla="*/ 623 h 710"/>
                <a:gd name="T80" fmla="*/ 16 w 319"/>
                <a:gd name="T81" fmla="*/ 589 h 710"/>
                <a:gd name="T82" fmla="*/ 2 w 319"/>
                <a:gd name="T83" fmla="*/ 580 h 710"/>
                <a:gd name="T84" fmla="*/ 12 w 319"/>
                <a:gd name="T85" fmla="*/ 545 h 710"/>
                <a:gd name="T86" fmla="*/ 16 w 319"/>
                <a:gd name="T87" fmla="*/ 516 h 710"/>
                <a:gd name="T88" fmla="*/ 30 w 319"/>
                <a:gd name="T89" fmla="*/ 464 h 710"/>
                <a:gd name="T90" fmla="*/ 35 w 319"/>
                <a:gd name="T91" fmla="*/ 447 h 710"/>
                <a:gd name="T92" fmla="*/ 26 w 319"/>
                <a:gd name="T93" fmla="*/ 436 h 710"/>
                <a:gd name="T94" fmla="*/ 23 w 319"/>
                <a:gd name="T95" fmla="*/ 417 h 710"/>
                <a:gd name="T96" fmla="*/ 26 w 319"/>
                <a:gd name="T97" fmla="*/ 388 h 710"/>
                <a:gd name="T98" fmla="*/ 28 w 319"/>
                <a:gd name="T99" fmla="*/ 339 h 710"/>
                <a:gd name="T100" fmla="*/ 42 w 319"/>
                <a:gd name="T101" fmla="*/ 315 h 710"/>
                <a:gd name="T102" fmla="*/ 38 w 319"/>
                <a:gd name="T103" fmla="*/ 275 h 710"/>
                <a:gd name="T104" fmla="*/ 49 w 319"/>
                <a:gd name="T105" fmla="*/ 246 h 710"/>
                <a:gd name="T106" fmla="*/ 59 w 319"/>
                <a:gd name="T107" fmla="*/ 208 h 710"/>
                <a:gd name="T108" fmla="*/ 47 w 319"/>
                <a:gd name="T109" fmla="*/ 173 h 710"/>
                <a:gd name="T110" fmla="*/ 54 w 319"/>
                <a:gd name="T111" fmla="*/ 135 h 710"/>
                <a:gd name="T112" fmla="*/ 71 w 319"/>
                <a:gd name="T113" fmla="*/ 102 h 710"/>
                <a:gd name="T114" fmla="*/ 78 w 319"/>
                <a:gd name="T115" fmla="*/ 83 h 710"/>
                <a:gd name="T116" fmla="*/ 80 w 319"/>
                <a:gd name="T117" fmla="*/ 47 h 710"/>
                <a:gd name="T118" fmla="*/ 104 w 319"/>
                <a:gd name="T119" fmla="*/ 21 h 710"/>
                <a:gd name="T120" fmla="*/ 116 w 319"/>
                <a:gd name="T121"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 h="710">
                  <a:moveTo>
                    <a:pt x="127" y="710"/>
                  </a:moveTo>
                  <a:lnTo>
                    <a:pt x="127" y="710"/>
                  </a:lnTo>
                  <a:lnTo>
                    <a:pt x="113" y="710"/>
                  </a:lnTo>
                  <a:lnTo>
                    <a:pt x="104" y="701"/>
                  </a:lnTo>
                  <a:lnTo>
                    <a:pt x="94" y="701"/>
                  </a:lnTo>
                  <a:lnTo>
                    <a:pt x="78" y="701"/>
                  </a:lnTo>
                  <a:lnTo>
                    <a:pt x="78" y="639"/>
                  </a:lnTo>
                  <a:lnTo>
                    <a:pt x="82" y="651"/>
                  </a:lnTo>
                  <a:lnTo>
                    <a:pt x="92" y="672"/>
                  </a:lnTo>
                  <a:lnTo>
                    <a:pt x="113" y="689"/>
                  </a:lnTo>
                  <a:lnTo>
                    <a:pt x="134" y="694"/>
                  </a:lnTo>
                  <a:lnTo>
                    <a:pt x="127" y="710"/>
                  </a:lnTo>
                  <a:close/>
                  <a:moveTo>
                    <a:pt x="137" y="5"/>
                  </a:moveTo>
                  <a:lnTo>
                    <a:pt x="137" y="5"/>
                  </a:lnTo>
                  <a:lnTo>
                    <a:pt x="146" y="17"/>
                  </a:lnTo>
                  <a:lnTo>
                    <a:pt x="151" y="5"/>
                  </a:lnTo>
                  <a:lnTo>
                    <a:pt x="170" y="5"/>
                  </a:lnTo>
                  <a:lnTo>
                    <a:pt x="172" y="7"/>
                  </a:lnTo>
                  <a:lnTo>
                    <a:pt x="203" y="36"/>
                  </a:lnTo>
                  <a:lnTo>
                    <a:pt x="217" y="40"/>
                  </a:lnTo>
                  <a:lnTo>
                    <a:pt x="236" y="52"/>
                  </a:lnTo>
                  <a:lnTo>
                    <a:pt x="253" y="59"/>
                  </a:lnTo>
                  <a:lnTo>
                    <a:pt x="255" y="66"/>
                  </a:lnTo>
                  <a:lnTo>
                    <a:pt x="239" y="95"/>
                  </a:lnTo>
                  <a:lnTo>
                    <a:pt x="255" y="100"/>
                  </a:lnTo>
                  <a:lnTo>
                    <a:pt x="274" y="102"/>
                  </a:lnTo>
                  <a:lnTo>
                    <a:pt x="286" y="100"/>
                  </a:lnTo>
                  <a:lnTo>
                    <a:pt x="300" y="85"/>
                  </a:lnTo>
                  <a:lnTo>
                    <a:pt x="305" y="69"/>
                  </a:lnTo>
                  <a:lnTo>
                    <a:pt x="312" y="66"/>
                  </a:lnTo>
                  <a:lnTo>
                    <a:pt x="319" y="76"/>
                  </a:lnTo>
                  <a:lnTo>
                    <a:pt x="319" y="90"/>
                  </a:lnTo>
                  <a:lnTo>
                    <a:pt x="307" y="102"/>
                  </a:lnTo>
                  <a:lnTo>
                    <a:pt x="295" y="109"/>
                  </a:lnTo>
                  <a:lnTo>
                    <a:pt x="276" y="126"/>
                  </a:lnTo>
                  <a:lnTo>
                    <a:pt x="255" y="149"/>
                  </a:lnTo>
                  <a:lnTo>
                    <a:pt x="253" y="166"/>
                  </a:lnTo>
                  <a:lnTo>
                    <a:pt x="248" y="185"/>
                  </a:lnTo>
                  <a:lnTo>
                    <a:pt x="248" y="204"/>
                  </a:lnTo>
                  <a:lnTo>
                    <a:pt x="243" y="208"/>
                  </a:lnTo>
                  <a:lnTo>
                    <a:pt x="243" y="220"/>
                  </a:lnTo>
                  <a:lnTo>
                    <a:pt x="241" y="232"/>
                  </a:lnTo>
                  <a:lnTo>
                    <a:pt x="262" y="249"/>
                  </a:lnTo>
                  <a:lnTo>
                    <a:pt x="260" y="260"/>
                  </a:lnTo>
                  <a:lnTo>
                    <a:pt x="269" y="270"/>
                  </a:lnTo>
                  <a:lnTo>
                    <a:pt x="269" y="279"/>
                  </a:lnTo>
                  <a:lnTo>
                    <a:pt x="253" y="305"/>
                  </a:lnTo>
                  <a:lnTo>
                    <a:pt x="229" y="317"/>
                  </a:lnTo>
                  <a:lnTo>
                    <a:pt x="196" y="322"/>
                  </a:lnTo>
                  <a:lnTo>
                    <a:pt x="179" y="320"/>
                  </a:lnTo>
                  <a:lnTo>
                    <a:pt x="182" y="331"/>
                  </a:lnTo>
                  <a:lnTo>
                    <a:pt x="179" y="346"/>
                  </a:lnTo>
                  <a:lnTo>
                    <a:pt x="182" y="358"/>
                  </a:lnTo>
                  <a:lnTo>
                    <a:pt x="172" y="365"/>
                  </a:lnTo>
                  <a:lnTo>
                    <a:pt x="156" y="367"/>
                  </a:lnTo>
                  <a:lnTo>
                    <a:pt x="139" y="360"/>
                  </a:lnTo>
                  <a:lnTo>
                    <a:pt x="134" y="365"/>
                  </a:lnTo>
                  <a:lnTo>
                    <a:pt x="137" y="388"/>
                  </a:lnTo>
                  <a:lnTo>
                    <a:pt x="149" y="393"/>
                  </a:lnTo>
                  <a:lnTo>
                    <a:pt x="156" y="386"/>
                  </a:lnTo>
                  <a:lnTo>
                    <a:pt x="161" y="398"/>
                  </a:lnTo>
                  <a:lnTo>
                    <a:pt x="146" y="405"/>
                  </a:lnTo>
                  <a:lnTo>
                    <a:pt x="132" y="419"/>
                  </a:lnTo>
                  <a:lnTo>
                    <a:pt x="130" y="440"/>
                  </a:lnTo>
                  <a:lnTo>
                    <a:pt x="127" y="452"/>
                  </a:lnTo>
                  <a:lnTo>
                    <a:pt x="111" y="452"/>
                  </a:lnTo>
                  <a:lnTo>
                    <a:pt x="99" y="464"/>
                  </a:lnTo>
                  <a:lnTo>
                    <a:pt x="94" y="483"/>
                  </a:lnTo>
                  <a:lnTo>
                    <a:pt x="111" y="500"/>
                  </a:lnTo>
                  <a:lnTo>
                    <a:pt x="125" y="504"/>
                  </a:lnTo>
                  <a:lnTo>
                    <a:pt x="120" y="526"/>
                  </a:lnTo>
                  <a:lnTo>
                    <a:pt x="101" y="540"/>
                  </a:lnTo>
                  <a:lnTo>
                    <a:pt x="90" y="568"/>
                  </a:lnTo>
                  <a:lnTo>
                    <a:pt x="75" y="578"/>
                  </a:lnTo>
                  <a:lnTo>
                    <a:pt x="68" y="589"/>
                  </a:lnTo>
                  <a:lnTo>
                    <a:pt x="73" y="618"/>
                  </a:lnTo>
                  <a:lnTo>
                    <a:pt x="85" y="632"/>
                  </a:lnTo>
                  <a:lnTo>
                    <a:pt x="78" y="630"/>
                  </a:lnTo>
                  <a:lnTo>
                    <a:pt x="64" y="627"/>
                  </a:lnTo>
                  <a:lnTo>
                    <a:pt x="23" y="623"/>
                  </a:lnTo>
                  <a:lnTo>
                    <a:pt x="16" y="608"/>
                  </a:lnTo>
                  <a:lnTo>
                    <a:pt x="16" y="589"/>
                  </a:lnTo>
                  <a:lnTo>
                    <a:pt x="7" y="589"/>
                  </a:lnTo>
                  <a:lnTo>
                    <a:pt x="2" y="580"/>
                  </a:lnTo>
                  <a:lnTo>
                    <a:pt x="0" y="554"/>
                  </a:lnTo>
                  <a:lnTo>
                    <a:pt x="12" y="545"/>
                  </a:lnTo>
                  <a:lnTo>
                    <a:pt x="16" y="528"/>
                  </a:lnTo>
                  <a:lnTo>
                    <a:pt x="16" y="516"/>
                  </a:lnTo>
                  <a:lnTo>
                    <a:pt x="23" y="497"/>
                  </a:lnTo>
                  <a:lnTo>
                    <a:pt x="30" y="464"/>
                  </a:lnTo>
                  <a:lnTo>
                    <a:pt x="28" y="452"/>
                  </a:lnTo>
                  <a:lnTo>
                    <a:pt x="35" y="447"/>
                  </a:lnTo>
                  <a:lnTo>
                    <a:pt x="33" y="438"/>
                  </a:lnTo>
                  <a:lnTo>
                    <a:pt x="26" y="436"/>
                  </a:lnTo>
                  <a:lnTo>
                    <a:pt x="30" y="424"/>
                  </a:lnTo>
                  <a:lnTo>
                    <a:pt x="23" y="417"/>
                  </a:lnTo>
                  <a:lnTo>
                    <a:pt x="21" y="391"/>
                  </a:lnTo>
                  <a:lnTo>
                    <a:pt x="26" y="388"/>
                  </a:lnTo>
                  <a:lnTo>
                    <a:pt x="23" y="360"/>
                  </a:lnTo>
                  <a:lnTo>
                    <a:pt x="28" y="339"/>
                  </a:lnTo>
                  <a:lnTo>
                    <a:pt x="33" y="320"/>
                  </a:lnTo>
                  <a:lnTo>
                    <a:pt x="42" y="315"/>
                  </a:lnTo>
                  <a:lnTo>
                    <a:pt x="38" y="294"/>
                  </a:lnTo>
                  <a:lnTo>
                    <a:pt x="38" y="275"/>
                  </a:lnTo>
                  <a:lnTo>
                    <a:pt x="49" y="263"/>
                  </a:lnTo>
                  <a:lnTo>
                    <a:pt x="49" y="246"/>
                  </a:lnTo>
                  <a:lnTo>
                    <a:pt x="59" y="227"/>
                  </a:lnTo>
                  <a:lnTo>
                    <a:pt x="59" y="208"/>
                  </a:lnTo>
                  <a:lnTo>
                    <a:pt x="54" y="206"/>
                  </a:lnTo>
                  <a:lnTo>
                    <a:pt x="47" y="173"/>
                  </a:lnTo>
                  <a:lnTo>
                    <a:pt x="56" y="152"/>
                  </a:lnTo>
                  <a:lnTo>
                    <a:pt x="54" y="135"/>
                  </a:lnTo>
                  <a:lnTo>
                    <a:pt x="61" y="118"/>
                  </a:lnTo>
                  <a:lnTo>
                    <a:pt x="71" y="102"/>
                  </a:lnTo>
                  <a:lnTo>
                    <a:pt x="82" y="90"/>
                  </a:lnTo>
                  <a:lnTo>
                    <a:pt x="78" y="83"/>
                  </a:lnTo>
                  <a:lnTo>
                    <a:pt x="80" y="78"/>
                  </a:lnTo>
                  <a:lnTo>
                    <a:pt x="80" y="47"/>
                  </a:lnTo>
                  <a:lnTo>
                    <a:pt x="99" y="40"/>
                  </a:lnTo>
                  <a:lnTo>
                    <a:pt x="104" y="21"/>
                  </a:lnTo>
                  <a:lnTo>
                    <a:pt x="101" y="17"/>
                  </a:lnTo>
                  <a:lnTo>
                    <a:pt x="116" y="0"/>
                  </a:lnTo>
                  <a:lnTo>
                    <a:pt x="13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4" name="Freeform 18">
              <a:extLst>
                <a:ext uri="{FF2B5EF4-FFF2-40B4-BE49-F238E27FC236}">
                  <a16:creationId xmlns:a16="http://schemas.microsoft.com/office/drawing/2014/main" id="{A8A629CF-20F1-4D24-9772-F897B47652B6}"/>
                </a:ext>
              </a:extLst>
            </p:cNvPr>
            <p:cNvSpPr>
              <a:spLocks noEditPoints="1"/>
            </p:cNvSpPr>
            <p:nvPr/>
          </p:nvSpPr>
          <p:spPr bwMode="auto">
            <a:xfrm>
              <a:off x="7523855" y="4215898"/>
              <a:ext cx="1111235" cy="1032835"/>
            </a:xfrm>
            <a:custGeom>
              <a:avLst/>
              <a:gdLst>
                <a:gd name="T0" fmla="*/ 544 w 652"/>
                <a:gd name="T1" fmla="*/ 550 h 606"/>
                <a:gd name="T2" fmla="*/ 562 w 652"/>
                <a:gd name="T3" fmla="*/ 580 h 606"/>
                <a:gd name="T4" fmla="*/ 539 w 652"/>
                <a:gd name="T5" fmla="*/ 606 h 606"/>
                <a:gd name="T6" fmla="*/ 508 w 652"/>
                <a:gd name="T7" fmla="*/ 554 h 606"/>
                <a:gd name="T8" fmla="*/ 489 w 652"/>
                <a:gd name="T9" fmla="*/ 50 h 606"/>
                <a:gd name="T10" fmla="*/ 520 w 652"/>
                <a:gd name="T11" fmla="*/ 69 h 606"/>
                <a:gd name="T12" fmla="*/ 527 w 652"/>
                <a:gd name="T13" fmla="*/ 102 h 606"/>
                <a:gd name="T14" fmla="*/ 553 w 652"/>
                <a:gd name="T15" fmla="*/ 145 h 606"/>
                <a:gd name="T16" fmla="*/ 584 w 652"/>
                <a:gd name="T17" fmla="*/ 176 h 606"/>
                <a:gd name="T18" fmla="*/ 605 w 652"/>
                <a:gd name="T19" fmla="*/ 197 h 606"/>
                <a:gd name="T20" fmla="*/ 641 w 652"/>
                <a:gd name="T21" fmla="*/ 247 h 606"/>
                <a:gd name="T22" fmla="*/ 652 w 652"/>
                <a:gd name="T23" fmla="*/ 296 h 606"/>
                <a:gd name="T24" fmla="*/ 645 w 652"/>
                <a:gd name="T25" fmla="*/ 348 h 606"/>
                <a:gd name="T26" fmla="*/ 617 w 652"/>
                <a:gd name="T27" fmla="*/ 405 h 606"/>
                <a:gd name="T28" fmla="*/ 596 w 652"/>
                <a:gd name="T29" fmla="*/ 455 h 606"/>
                <a:gd name="T30" fmla="*/ 567 w 652"/>
                <a:gd name="T31" fmla="*/ 483 h 606"/>
                <a:gd name="T32" fmla="*/ 520 w 652"/>
                <a:gd name="T33" fmla="*/ 500 h 606"/>
                <a:gd name="T34" fmla="*/ 492 w 652"/>
                <a:gd name="T35" fmla="*/ 505 h 606"/>
                <a:gd name="T36" fmla="*/ 442 w 652"/>
                <a:gd name="T37" fmla="*/ 488 h 606"/>
                <a:gd name="T38" fmla="*/ 418 w 652"/>
                <a:gd name="T39" fmla="*/ 443 h 606"/>
                <a:gd name="T40" fmla="*/ 395 w 652"/>
                <a:gd name="T41" fmla="*/ 429 h 606"/>
                <a:gd name="T42" fmla="*/ 397 w 652"/>
                <a:gd name="T43" fmla="*/ 401 h 606"/>
                <a:gd name="T44" fmla="*/ 369 w 652"/>
                <a:gd name="T45" fmla="*/ 427 h 606"/>
                <a:gd name="T46" fmla="*/ 338 w 652"/>
                <a:gd name="T47" fmla="*/ 386 h 606"/>
                <a:gd name="T48" fmla="*/ 290 w 652"/>
                <a:gd name="T49" fmla="*/ 360 h 606"/>
                <a:gd name="T50" fmla="*/ 208 w 652"/>
                <a:gd name="T51" fmla="*/ 374 h 606"/>
                <a:gd name="T52" fmla="*/ 167 w 652"/>
                <a:gd name="T53" fmla="*/ 405 h 606"/>
                <a:gd name="T54" fmla="*/ 118 w 652"/>
                <a:gd name="T55" fmla="*/ 408 h 606"/>
                <a:gd name="T56" fmla="*/ 85 w 652"/>
                <a:gd name="T57" fmla="*/ 422 h 606"/>
                <a:gd name="T58" fmla="*/ 35 w 652"/>
                <a:gd name="T59" fmla="*/ 415 h 606"/>
                <a:gd name="T60" fmla="*/ 37 w 652"/>
                <a:gd name="T61" fmla="*/ 393 h 606"/>
                <a:gd name="T62" fmla="*/ 30 w 652"/>
                <a:gd name="T63" fmla="*/ 344 h 606"/>
                <a:gd name="T64" fmla="*/ 21 w 652"/>
                <a:gd name="T65" fmla="*/ 306 h 606"/>
                <a:gd name="T66" fmla="*/ 0 w 652"/>
                <a:gd name="T67" fmla="*/ 261 h 606"/>
                <a:gd name="T68" fmla="*/ 14 w 652"/>
                <a:gd name="T69" fmla="*/ 266 h 606"/>
                <a:gd name="T70" fmla="*/ 2 w 652"/>
                <a:gd name="T71" fmla="*/ 230 h 606"/>
                <a:gd name="T72" fmla="*/ 7 w 652"/>
                <a:gd name="T73" fmla="*/ 197 h 606"/>
                <a:gd name="T74" fmla="*/ 35 w 652"/>
                <a:gd name="T75" fmla="*/ 180 h 606"/>
                <a:gd name="T76" fmla="*/ 66 w 652"/>
                <a:gd name="T77" fmla="*/ 166 h 606"/>
                <a:gd name="T78" fmla="*/ 97 w 652"/>
                <a:gd name="T79" fmla="*/ 154 h 606"/>
                <a:gd name="T80" fmla="*/ 134 w 652"/>
                <a:gd name="T81" fmla="*/ 133 h 606"/>
                <a:gd name="T82" fmla="*/ 158 w 652"/>
                <a:gd name="T83" fmla="*/ 93 h 606"/>
                <a:gd name="T84" fmla="*/ 170 w 652"/>
                <a:gd name="T85" fmla="*/ 88 h 606"/>
                <a:gd name="T86" fmla="*/ 191 w 652"/>
                <a:gd name="T87" fmla="*/ 64 h 606"/>
                <a:gd name="T88" fmla="*/ 208 w 652"/>
                <a:gd name="T89" fmla="*/ 55 h 606"/>
                <a:gd name="T90" fmla="*/ 243 w 652"/>
                <a:gd name="T91" fmla="*/ 69 h 606"/>
                <a:gd name="T92" fmla="*/ 269 w 652"/>
                <a:gd name="T93" fmla="*/ 48 h 606"/>
                <a:gd name="T94" fmla="*/ 290 w 652"/>
                <a:gd name="T95" fmla="*/ 24 h 606"/>
                <a:gd name="T96" fmla="*/ 300 w 652"/>
                <a:gd name="T97" fmla="*/ 10 h 606"/>
                <a:gd name="T98" fmla="*/ 343 w 652"/>
                <a:gd name="T99" fmla="*/ 22 h 606"/>
                <a:gd name="T100" fmla="*/ 371 w 652"/>
                <a:gd name="T101" fmla="*/ 22 h 606"/>
                <a:gd name="T102" fmla="*/ 371 w 652"/>
                <a:gd name="T103" fmla="*/ 43 h 606"/>
                <a:gd name="T104" fmla="*/ 359 w 652"/>
                <a:gd name="T105" fmla="*/ 64 h 606"/>
                <a:gd name="T106" fmla="*/ 392 w 652"/>
                <a:gd name="T107" fmla="*/ 90 h 606"/>
                <a:gd name="T108" fmla="*/ 421 w 652"/>
                <a:gd name="T109" fmla="*/ 109 h 606"/>
                <a:gd name="T110" fmla="*/ 454 w 652"/>
                <a:gd name="T111" fmla="*/ 93 h 606"/>
                <a:gd name="T112" fmla="*/ 458 w 652"/>
                <a:gd name="T113" fmla="*/ 60 h 606"/>
                <a:gd name="T114" fmla="*/ 458 w 652"/>
                <a:gd name="T115" fmla="*/ 27 h 606"/>
                <a:gd name="T116" fmla="*/ 473 w 652"/>
                <a:gd name="T117" fmla="*/ 0 h 606"/>
                <a:gd name="T118" fmla="*/ 482 w 652"/>
                <a:gd name="T119" fmla="*/ 2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606">
                  <a:moveTo>
                    <a:pt x="520" y="545"/>
                  </a:moveTo>
                  <a:lnTo>
                    <a:pt x="520" y="545"/>
                  </a:lnTo>
                  <a:lnTo>
                    <a:pt x="536" y="552"/>
                  </a:lnTo>
                  <a:lnTo>
                    <a:pt x="544" y="550"/>
                  </a:lnTo>
                  <a:lnTo>
                    <a:pt x="558" y="547"/>
                  </a:lnTo>
                  <a:lnTo>
                    <a:pt x="565" y="547"/>
                  </a:lnTo>
                  <a:lnTo>
                    <a:pt x="567" y="573"/>
                  </a:lnTo>
                  <a:lnTo>
                    <a:pt x="562" y="580"/>
                  </a:lnTo>
                  <a:lnTo>
                    <a:pt x="560" y="597"/>
                  </a:lnTo>
                  <a:lnTo>
                    <a:pt x="555" y="592"/>
                  </a:lnTo>
                  <a:lnTo>
                    <a:pt x="544" y="606"/>
                  </a:lnTo>
                  <a:lnTo>
                    <a:pt x="539" y="606"/>
                  </a:lnTo>
                  <a:lnTo>
                    <a:pt x="529" y="606"/>
                  </a:lnTo>
                  <a:lnTo>
                    <a:pt x="520" y="587"/>
                  </a:lnTo>
                  <a:lnTo>
                    <a:pt x="518" y="573"/>
                  </a:lnTo>
                  <a:lnTo>
                    <a:pt x="508" y="554"/>
                  </a:lnTo>
                  <a:lnTo>
                    <a:pt x="508" y="545"/>
                  </a:lnTo>
                  <a:lnTo>
                    <a:pt x="520" y="545"/>
                  </a:lnTo>
                  <a:close/>
                  <a:moveTo>
                    <a:pt x="489" y="50"/>
                  </a:moveTo>
                  <a:lnTo>
                    <a:pt x="489" y="50"/>
                  </a:lnTo>
                  <a:lnTo>
                    <a:pt x="496" y="62"/>
                  </a:lnTo>
                  <a:lnTo>
                    <a:pt x="506" y="57"/>
                  </a:lnTo>
                  <a:lnTo>
                    <a:pt x="510" y="64"/>
                  </a:lnTo>
                  <a:lnTo>
                    <a:pt x="520" y="69"/>
                  </a:lnTo>
                  <a:lnTo>
                    <a:pt x="518" y="79"/>
                  </a:lnTo>
                  <a:lnTo>
                    <a:pt x="520" y="93"/>
                  </a:lnTo>
                  <a:lnTo>
                    <a:pt x="522" y="100"/>
                  </a:lnTo>
                  <a:lnTo>
                    <a:pt x="527" y="102"/>
                  </a:lnTo>
                  <a:lnTo>
                    <a:pt x="532" y="116"/>
                  </a:lnTo>
                  <a:lnTo>
                    <a:pt x="532" y="126"/>
                  </a:lnTo>
                  <a:lnTo>
                    <a:pt x="536" y="138"/>
                  </a:lnTo>
                  <a:lnTo>
                    <a:pt x="553" y="145"/>
                  </a:lnTo>
                  <a:lnTo>
                    <a:pt x="565" y="154"/>
                  </a:lnTo>
                  <a:lnTo>
                    <a:pt x="577" y="161"/>
                  </a:lnTo>
                  <a:lnTo>
                    <a:pt x="574" y="166"/>
                  </a:lnTo>
                  <a:lnTo>
                    <a:pt x="584" y="176"/>
                  </a:lnTo>
                  <a:lnTo>
                    <a:pt x="588" y="195"/>
                  </a:lnTo>
                  <a:lnTo>
                    <a:pt x="596" y="192"/>
                  </a:lnTo>
                  <a:lnTo>
                    <a:pt x="603" y="199"/>
                  </a:lnTo>
                  <a:lnTo>
                    <a:pt x="605" y="197"/>
                  </a:lnTo>
                  <a:lnTo>
                    <a:pt x="610" y="214"/>
                  </a:lnTo>
                  <a:lnTo>
                    <a:pt x="619" y="225"/>
                  </a:lnTo>
                  <a:lnTo>
                    <a:pt x="629" y="232"/>
                  </a:lnTo>
                  <a:lnTo>
                    <a:pt x="641" y="247"/>
                  </a:lnTo>
                  <a:lnTo>
                    <a:pt x="645" y="261"/>
                  </a:lnTo>
                  <a:lnTo>
                    <a:pt x="645" y="270"/>
                  </a:lnTo>
                  <a:lnTo>
                    <a:pt x="645" y="282"/>
                  </a:lnTo>
                  <a:lnTo>
                    <a:pt x="652" y="296"/>
                  </a:lnTo>
                  <a:lnTo>
                    <a:pt x="650" y="313"/>
                  </a:lnTo>
                  <a:lnTo>
                    <a:pt x="648" y="322"/>
                  </a:lnTo>
                  <a:lnTo>
                    <a:pt x="645" y="339"/>
                  </a:lnTo>
                  <a:lnTo>
                    <a:pt x="645" y="348"/>
                  </a:lnTo>
                  <a:lnTo>
                    <a:pt x="641" y="363"/>
                  </a:lnTo>
                  <a:lnTo>
                    <a:pt x="633" y="382"/>
                  </a:lnTo>
                  <a:lnTo>
                    <a:pt x="622" y="389"/>
                  </a:lnTo>
                  <a:lnTo>
                    <a:pt x="617" y="405"/>
                  </a:lnTo>
                  <a:lnTo>
                    <a:pt x="610" y="415"/>
                  </a:lnTo>
                  <a:lnTo>
                    <a:pt x="605" y="431"/>
                  </a:lnTo>
                  <a:lnTo>
                    <a:pt x="598" y="441"/>
                  </a:lnTo>
                  <a:lnTo>
                    <a:pt x="596" y="455"/>
                  </a:lnTo>
                  <a:lnTo>
                    <a:pt x="593" y="469"/>
                  </a:lnTo>
                  <a:lnTo>
                    <a:pt x="593" y="476"/>
                  </a:lnTo>
                  <a:lnTo>
                    <a:pt x="584" y="483"/>
                  </a:lnTo>
                  <a:lnTo>
                    <a:pt x="567" y="483"/>
                  </a:lnTo>
                  <a:lnTo>
                    <a:pt x="551" y="493"/>
                  </a:lnTo>
                  <a:lnTo>
                    <a:pt x="544" y="500"/>
                  </a:lnTo>
                  <a:lnTo>
                    <a:pt x="534" y="509"/>
                  </a:lnTo>
                  <a:lnTo>
                    <a:pt x="520" y="500"/>
                  </a:lnTo>
                  <a:lnTo>
                    <a:pt x="510" y="495"/>
                  </a:lnTo>
                  <a:lnTo>
                    <a:pt x="513" y="486"/>
                  </a:lnTo>
                  <a:lnTo>
                    <a:pt x="506" y="490"/>
                  </a:lnTo>
                  <a:lnTo>
                    <a:pt x="492" y="505"/>
                  </a:lnTo>
                  <a:lnTo>
                    <a:pt x="477" y="498"/>
                  </a:lnTo>
                  <a:lnTo>
                    <a:pt x="468" y="495"/>
                  </a:lnTo>
                  <a:lnTo>
                    <a:pt x="458" y="493"/>
                  </a:lnTo>
                  <a:lnTo>
                    <a:pt x="442" y="488"/>
                  </a:lnTo>
                  <a:lnTo>
                    <a:pt x="432" y="474"/>
                  </a:lnTo>
                  <a:lnTo>
                    <a:pt x="430" y="460"/>
                  </a:lnTo>
                  <a:lnTo>
                    <a:pt x="425" y="450"/>
                  </a:lnTo>
                  <a:lnTo>
                    <a:pt x="418" y="443"/>
                  </a:lnTo>
                  <a:lnTo>
                    <a:pt x="402" y="441"/>
                  </a:lnTo>
                  <a:lnTo>
                    <a:pt x="406" y="429"/>
                  </a:lnTo>
                  <a:lnTo>
                    <a:pt x="402" y="415"/>
                  </a:lnTo>
                  <a:lnTo>
                    <a:pt x="395" y="429"/>
                  </a:lnTo>
                  <a:lnTo>
                    <a:pt x="380" y="431"/>
                  </a:lnTo>
                  <a:lnTo>
                    <a:pt x="390" y="422"/>
                  </a:lnTo>
                  <a:lnTo>
                    <a:pt x="392" y="410"/>
                  </a:lnTo>
                  <a:lnTo>
                    <a:pt x="397" y="401"/>
                  </a:lnTo>
                  <a:lnTo>
                    <a:pt x="397" y="386"/>
                  </a:lnTo>
                  <a:lnTo>
                    <a:pt x="383" y="403"/>
                  </a:lnTo>
                  <a:lnTo>
                    <a:pt x="373" y="410"/>
                  </a:lnTo>
                  <a:lnTo>
                    <a:pt x="369" y="427"/>
                  </a:lnTo>
                  <a:lnTo>
                    <a:pt x="354" y="417"/>
                  </a:lnTo>
                  <a:lnTo>
                    <a:pt x="354" y="408"/>
                  </a:lnTo>
                  <a:lnTo>
                    <a:pt x="345" y="393"/>
                  </a:lnTo>
                  <a:lnTo>
                    <a:pt x="338" y="386"/>
                  </a:lnTo>
                  <a:lnTo>
                    <a:pt x="340" y="382"/>
                  </a:lnTo>
                  <a:lnTo>
                    <a:pt x="319" y="370"/>
                  </a:lnTo>
                  <a:lnTo>
                    <a:pt x="307" y="370"/>
                  </a:lnTo>
                  <a:lnTo>
                    <a:pt x="290" y="360"/>
                  </a:lnTo>
                  <a:lnTo>
                    <a:pt x="262" y="363"/>
                  </a:lnTo>
                  <a:lnTo>
                    <a:pt x="241" y="370"/>
                  </a:lnTo>
                  <a:lnTo>
                    <a:pt x="224" y="374"/>
                  </a:lnTo>
                  <a:lnTo>
                    <a:pt x="208" y="374"/>
                  </a:lnTo>
                  <a:lnTo>
                    <a:pt x="191" y="384"/>
                  </a:lnTo>
                  <a:lnTo>
                    <a:pt x="177" y="389"/>
                  </a:lnTo>
                  <a:lnTo>
                    <a:pt x="175" y="398"/>
                  </a:lnTo>
                  <a:lnTo>
                    <a:pt x="167" y="405"/>
                  </a:lnTo>
                  <a:lnTo>
                    <a:pt x="153" y="408"/>
                  </a:lnTo>
                  <a:lnTo>
                    <a:pt x="144" y="408"/>
                  </a:lnTo>
                  <a:lnTo>
                    <a:pt x="130" y="405"/>
                  </a:lnTo>
                  <a:lnTo>
                    <a:pt x="118" y="408"/>
                  </a:lnTo>
                  <a:lnTo>
                    <a:pt x="106" y="408"/>
                  </a:lnTo>
                  <a:lnTo>
                    <a:pt x="97" y="417"/>
                  </a:lnTo>
                  <a:lnTo>
                    <a:pt x="92" y="417"/>
                  </a:lnTo>
                  <a:lnTo>
                    <a:pt x="85" y="422"/>
                  </a:lnTo>
                  <a:lnTo>
                    <a:pt x="75" y="429"/>
                  </a:lnTo>
                  <a:lnTo>
                    <a:pt x="63" y="429"/>
                  </a:lnTo>
                  <a:lnTo>
                    <a:pt x="54" y="429"/>
                  </a:lnTo>
                  <a:lnTo>
                    <a:pt x="35" y="415"/>
                  </a:lnTo>
                  <a:lnTo>
                    <a:pt x="28" y="412"/>
                  </a:lnTo>
                  <a:lnTo>
                    <a:pt x="28" y="401"/>
                  </a:lnTo>
                  <a:lnTo>
                    <a:pt x="35" y="398"/>
                  </a:lnTo>
                  <a:lnTo>
                    <a:pt x="37" y="393"/>
                  </a:lnTo>
                  <a:lnTo>
                    <a:pt x="37" y="386"/>
                  </a:lnTo>
                  <a:lnTo>
                    <a:pt x="40" y="374"/>
                  </a:lnTo>
                  <a:lnTo>
                    <a:pt x="37" y="363"/>
                  </a:lnTo>
                  <a:lnTo>
                    <a:pt x="30" y="344"/>
                  </a:lnTo>
                  <a:lnTo>
                    <a:pt x="28" y="332"/>
                  </a:lnTo>
                  <a:lnTo>
                    <a:pt x="28" y="322"/>
                  </a:lnTo>
                  <a:lnTo>
                    <a:pt x="21" y="311"/>
                  </a:lnTo>
                  <a:lnTo>
                    <a:pt x="21" y="306"/>
                  </a:lnTo>
                  <a:lnTo>
                    <a:pt x="14" y="299"/>
                  </a:lnTo>
                  <a:lnTo>
                    <a:pt x="11" y="285"/>
                  </a:lnTo>
                  <a:lnTo>
                    <a:pt x="2" y="268"/>
                  </a:lnTo>
                  <a:lnTo>
                    <a:pt x="0" y="261"/>
                  </a:lnTo>
                  <a:lnTo>
                    <a:pt x="7" y="268"/>
                  </a:lnTo>
                  <a:lnTo>
                    <a:pt x="2" y="254"/>
                  </a:lnTo>
                  <a:lnTo>
                    <a:pt x="9" y="258"/>
                  </a:lnTo>
                  <a:lnTo>
                    <a:pt x="14" y="266"/>
                  </a:lnTo>
                  <a:lnTo>
                    <a:pt x="14" y="256"/>
                  </a:lnTo>
                  <a:lnTo>
                    <a:pt x="7" y="242"/>
                  </a:lnTo>
                  <a:lnTo>
                    <a:pt x="4" y="237"/>
                  </a:lnTo>
                  <a:lnTo>
                    <a:pt x="2" y="230"/>
                  </a:lnTo>
                  <a:lnTo>
                    <a:pt x="2" y="221"/>
                  </a:lnTo>
                  <a:lnTo>
                    <a:pt x="7" y="216"/>
                  </a:lnTo>
                  <a:lnTo>
                    <a:pt x="9" y="206"/>
                  </a:lnTo>
                  <a:lnTo>
                    <a:pt x="7" y="197"/>
                  </a:lnTo>
                  <a:lnTo>
                    <a:pt x="14" y="185"/>
                  </a:lnTo>
                  <a:lnTo>
                    <a:pt x="14" y="199"/>
                  </a:lnTo>
                  <a:lnTo>
                    <a:pt x="21" y="185"/>
                  </a:lnTo>
                  <a:lnTo>
                    <a:pt x="35" y="180"/>
                  </a:lnTo>
                  <a:lnTo>
                    <a:pt x="42" y="173"/>
                  </a:lnTo>
                  <a:lnTo>
                    <a:pt x="54" y="166"/>
                  </a:lnTo>
                  <a:lnTo>
                    <a:pt x="63" y="166"/>
                  </a:lnTo>
                  <a:lnTo>
                    <a:pt x="66" y="166"/>
                  </a:lnTo>
                  <a:lnTo>
                    <a:pt x="80" y="161"/>
                  </a:lnTo>
                  <a:lnTo>
                    <a:pt x="89" y="159"/>
                  </a:lnTo>
                  <a:lnTo>
                    <a:pt x="92" y="154"/>
                  </a:lnTo>
                  <a:lnTo>
                    <a:pt x="97" y="154"/>
                  </a:lnTo>
                  <a:lnTo>
                    <a:pt x="106" y="154"/>
                  </a:lnTo>
                  <a:lnTo>
                    <a:pt x="123" y="150"/>
                  </a:lnTo>
                  <a:lnTo>
                    <a:pt x="130" y="143"/>
                  </a:lnTo>
                  <a:lnTo>
                    <a:pt x="134" y="133"/>
                  </a:lnTo>
                  <a:lnTo>
                    <a:pt x="144" y="124"/>
                  </a:lnTo>
                  <a:lnTo>
                    <a:pt x="146" y="116"/>
                  </a:lnTo>
                  <a:lnTo>
                    <a:pt x="146" y="107"/>
                  </a:lnTo>
                  <a:lnTo>
                    <a:pt x="158" y="93"/>
                  </a:lnTo>
                  <a:lnTo>
                    <a:pt x="163" y="107"/>
                  </a:lnTo>
                  <a:lnTo>
                    <a:pt x="170" y="105"/>
                  </a:lnTo>
                  <a:lnTo>
                    <a:pt x="165" y="98"/>
                  </a:lnTo>
                  <a:lnTo>
                    <a:pt x="170" y="88"/>
                  </a:lnTo>
                  <a:lnTo>
                    <a:pt x="177" y="93"/>
                  </a:lnTo>
                  <a:lnTo>
                    <a:pt x="179" y="81"/>
                  </a:lnTo>
                  <a:lnTo>
                    <a:pt x="189" y="71"/>
                  </a:lnTo>
                  <a:lnTo>
                    <a:pt x="191" y="64"/>
                  </a:lnTo>
                  <a:lnTo>
                    <a:pt x="201" y="62"/>
                  </a:lnTo>
                  <a:lnTo>
                    <a:pt x="201" y="57"/>
                  </a:lnTo>
                  <a:lnTo>
                    <a:pt x="208" y="60"/>
                  </a:lnTo>
                  <a:lnTo>
                    <a:pt x="208" y="55"/>
                  </a:lnTo>
                  <a:lnTo>
                    <a:pt x="215" y="53"/>
                  </a:lnTo>
                  <a:lnTo>
                    <a:pt x="222" y="50"/>
                  </a:lnTo>
                  <a:lnTo>
                    <a:pt x="234" y="60"/>
                  </a:lnTo>
                  <a:lnTo>
                    <a:pt x="243" y="69"/>
                  </a:lnTo>
                  <a:lnTo>
                    <a:pt x="255" y="69"/>
                  </a:lnTo>
                  <a:lnTo>
                    <a:pt x="264" y="69"/>
                  </a:lnTo>
                  <a:lnTo>
                    <a:pt x="260" y="62"/>
                  </a:lnTo>
                  <a:lnTo>
                    <a:pt x="269" y="48"/>
                  </a:lnTo>
                  <a:lnTo>
                    <a:pt x="276" y="43"/>
                  </a:lnTo>
                  <a:lnTo>
                    <a:pt x="274" y="38"/>
                  </a:lnTo>
                  <a:lnTo>
                    <a:pt x="281" y="29"/>
                  </a:lnTo>
                  <a:lnTo>
                    <a:pt x="290" y="24"/>
                  </a:lnTo>
                  <a:lnTo>
                    <a:pt x="298" y="27"/>
                  </a:lnTo>
                  <a:lnTo>
                    <a:pt x="312" y="22"/>
                  </a:lnTo>
                  <a:lnTo>
                    <a:pt x="312" y="15"/>
                  </a:lnTo>
                  <a:lnTo>
                    <a:pt x="300" y="10"/>
                  </a:lnTo>
                  <a:lnTo>
                    <a:pt x="309" y="8"/>
                  </a:lnTo>
                  <a:lnTo>
                    <a:pt x="319" y="10"/>
                  </a:lnTo>
                  <a:lnTo>
                    <a:pt x="328" y="17"/>
                  </a:lnTo>
                  <a:lnTo>
                    <a:pt x="343" y="22"/>
                  </a:lnTo>
                  <a:lnTo>
                    <a:pt x="345" y="19"/>
                  </a:lnTo>
                  <a:lnTo>
                    <a:pt x="357" y="24"/>
                  </a:lnTo>
                  <a:lnTo>
                    <a:pt x="366" y="19"/>
                  </a:lnTo>
                  <a:lnTo>
                    <a:pt x="371" y="22"/>
                  </a:lnTo>
                  <a:lnTo>
                    <a:pt x="376" y="19"/>
                  </a:lnTo>
                  <a:lnTo>
                    <a:pt x="383" y="27"/>
                  </a:lnTo>
                  <a:lnTo>
                    <a:pt x="378" y="36"/>
                  </a:lnTo>
                  <a:lnTo>
                    <a:pt x="371" y="43"/>
                  </a:lnTo>
                  <a:lnTo>
                    <a:pt x="366" y="43"/>
                  </a:lnTo>
                  <a:lnTo>
                    <a:pt x="369" y="50"/>
                  </a:lnTo>
                  <a:lnTo>
                    <a:pt x="364" y="57"/>
                  </a:lnTo>
                  <a:lnTo>
                    <a:pt x="359" y="64"/>
                  </a:lnTo>
                  <a:lnTo>
                    <a:pt x="359" y="71"/>
                  </a:lnTo>
                  <a:lnTo>
                    <a:pt x="371" y="81"/>
                  </a:lnTo>
                  <a:lnTo>
                    <a:pt x="385" y="86"/>
                  </a:lnTo>
                  <a:lnTo>
                    <a:pt x="392" y="90"/>
                  </a:lnTo>
                  <a:lnTo>
                    <a:pt x="404" y="100"/>
                  </a:lnTo>
                  <a:lnTo>
                    <a:pt x="409" y="100"/>
                  </a:lnTo>
                  <a:lnTo>
                    <a:pt x="418" y="105"/>
                  </a:lnTo>
                  <a:lnTo>
                    <a:pt x="421" y="109"/>
                  </a:lnTo>
                  <a:lnTo>
                    <a:pt x="435" y="116"/>
                  </a:lnTo>
                  <a:lnTo>
                    <a:pt x="447" y="109"/>
                  </a:lnTo>
                  <a:lnTo>
                    <a:pt x="449" y="102"/>
                  </a:lnTo>
                  <a:lnTo>
                    <a:pt x="454" y="93"/>
                  </a:lnTo>
                  <a:lnTo>
                    <a:pt x="454" y="83"/>
                  </a:lnTo>
                  <a:lnTo>
                    <a:pt x="458" y="71"/>
                  </a:lnTo>
                  <a:lnTo>
                    <a:pt x="456" y="62"/>
                  </a:lnTo>
                  <a:lnTo>
                    <a:pt x="458" y="60"/>
                  </a:lnTo>
                  <a:lnTo>
                    <a:pt x="456" y="48"/>
                  </a:lnTo>
                  <a:lnTo>
                    <a:pt x="458" y="36"/>
                  </a:lnTo>
                  <a:lnTo>
                    <a:pt x="463" y="34"/>
                  </a:lnTo>
                  <a:lnTo>
                    <a:pt x="458" y="27"/>
                  </a:lnTo>
                  <a:lnTo>
                    <a:pt x="463" y="19"/>
                  </a:lnTo>
                  <a:lnTo>
                    <a:pt x="468" y="10"/>
                  </a:lnTo>
                  <a:lnTo>
                    <a:pt x="468" y="5"/>
                  </a:lnTo>
                  <a:lnTo>
                    <a:pt x="473" y="0"/>
                  </a:lnTo>
                  <a:lnTo>
                    <a:pt x="477" y="8"/>
                  </a:lnTo>
                  <a:lnTo>
                    <a:pt x="480" y="17"/>
                  </a:lnTo>
                  <a:lnTo>
                    <a:pt x="482" y="19"/>
                  </a:lnTo>
                  <a:lnTo>
                    <a:pt x="482" y="27"/>
                  </a:lnTo>
                  <a:lnTo>
                    <a:pt x="489" y="34"/>
                  </a:lnTo>
                  <a:lnTo>
                    <a:pt x="489" y="43"/>
                  </a:lnTo>
                  <a:lnTo>
                    <a:pt x="489" y="5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5" name="Freeform 20">
              <a:extLst>
                <a:ext uri="{FF2B5EF4-FFF2-40B4-BE49-F238E27FC236}">
                  <a16:creationId xmlns:a16="http://schemas.microsoft.com/office/drawing/2014/main" id="{C5801045-864D-4509-A89B-998F886EDCD3}"/>
                </a:ext>
              </a:extLst>
            </p:cNvPr>
            <p:cNvSpPr>
              <a:spLocks/>
            </p:cNvSpPr>
            <p:nvPr/>
          </p:nvSpPr>
          <p:spPr bwMode="auto">
            <a:xfrm>
              <a:off x="4657142" y="2373498"/>
              <a:ext cx="209636" cy="103966"/>
            </a:xfrm>
            <a:custGeom>
              <a:avLst/>
              <a:gdLst>
                <a:gd name="T0" fmla="*/ 94 w 123"/>
                <a:gd name="T1" fmla="*/ 0 h 61"/>
                <a:gd name="T2" fmla="*/ 94 w 123"/>
                <a:gd name="T3" fmla="*/ 0 h 61"/>
                <a:gd name="T4" fmla="*/ 109 w 123"/>
                <a:gd name="T5" fmla="*/ 7 h 61"/>
                <a:gd name="T6" fmla="*/ 113 w 123"/>
                <a:gd name="T7" fmla="*/ 7 h 61"/>
                <a:gd name="T8" fmla="*/ 123 w 123"/>
                <a:gd name="T9" fmla="*/ 12 h 61"/>
                <a:gd name="T10" fmla="*/ 120 w 123"/>
                <a:gd name="T11" fmla="*/ 14 h 61"/>
                <a:gd name="T12" fmla="*/ 123 w 123"/>
                <a:gd name="T13" fmla="*/ 23 h 61"/>
                <a:gd name="T14" fmla="*/ 120 w 123"/>
                <a:gd name="T15" fmla="*/ 33 h 61"/>
                <a:gd name="T16" fmla="*/ 113 w 123"/>
                <a:gd name="T17" fmla="*/ 33 h 61"/>
                <a:gd name="T18" fmla="*/ 116 w 123"/>
                <a:gd name="T19" fmla="*/ 38 h 61"/>
                <a:gd name="T20" fmla="*/ 111 w 123"/>
                <a:gd name="T21" fmla="*/ 52 h 61"/>
                <a:gd name="T22" fmla="*/ 106 w 123"/>
                <a:gd name="T23" fmla="*/ 57 h 61"/>
                <a:gd name="T24" fmla="*/ 92 w 123"/>
                <a:gd name="T25" fmla="*/ 57 h 61"/>
                <a:gd name="T26" fmla="*/ 85 w 123"/>
                <a:gd name="T27" fmla="*/ 61 h 61"/>
                <a:gd name="T28" fmla="*/ 71 w 123"/>
                <a:gd name="T29" fmla="*/ 61 h 61"/>
                <a:gd name="T30" fmla="*/ 47 w 123"/>
                <a:gd name="T31" fmla="*/ 54 h 61"/>
                <a:gd name="T32" fmla="*/ 45 w 123"/>
                <a:gd name="T33" fmla="*/ 47 h 61"/>
                <a:gd name="T34" fmla="*/ 28 w 123"/>
                <a:gd name="T35" fmla="*/ 52 h 61"/>
                <a:gd name="T36" fmla="*/ 26 w 123"/>
                <a:gd name="T37" fmla="*/ 57 h 61"/>
                <a:gd name="T38" fmla="*/ 16 w 123"/>
                <a:gd name="T39" fmla="*/ 52 h 61"/>
                <a:gd name="T40" fmla="*/ 9 w 123"/>
                <a:gd name="T41" fmla="*/ 52 h 61"/>
                <a:gd name="T42" fmla="*/ 0 w 123"/>
                <a:gd name="T43" fmla="*/ 47 h 61"/>
                <a:gd name="T44" fmla="*/ 2 w 123"/>
                <a:gd name="T45" fmla="*/ 40 h 61"/>
                <a:gd name="T46" fmla="*/ 2 w 123"/>
                <a:gd name="T47" fmla="*/ 38 h 61"/>
                <a:gd name="T48" fmla="*/ 7 w 123"/>
                <a:gd name="T49" fmla="*/ 35 h 61"/>
                <a:gd name="T50" fmla="*/ 16 w 123"/>
                <a:gd name="T51" fmla="*/ 42 h 61"/>
                <a:gd name="T52" fmla="*/ 19 w 123"/>
                <a:gd name="T53" fmla="*/ 35 h 61"/>
                <a:gd name="T54" fmla="*/ 33 w 123"/>
                <a:gd name="T55" fmla="*/ 38 h 61"/>
                <a:gd name="T56" fmla="*/ 45 w 123"/>
                <a:gd name="T57" fmla="*/ 33 h 61"/>
                <a:gd name="T58" fmla="*/ 52 w 123"/>
                <a:gd name="T59" fmla="*/ 33 h 61"/>
                <a:gd name="T60" fmla="*/ 57 w 123"/>
                <a:gd name="T61" fmla="*/ 38 h 61"/>
                <a:gd name="T62" fmla="*/ 59 w 123"/>
                <a:gd name="T63" fmla="*/ 35 h 61"/>
                <a:gd name="T64" fmla="*/ 57 w 123"/>
                <a:gd name="T65" fmla="*/ 19 h 61"/>
                <a:gd name="T66" fmla="*/ 61 w 123"/>
                <a:gd name="T67" fmla="*/ 14 h 61"/>
                <a:gd name="T68" fmla="*/ 68 w 123"/>
                <a:gd name="T69" fmla="*/ 5 h 61"/>
                <a:gd name="T70" fmla="*/ 80 w 123"/>
                <a:gd name="T71" fmla="*/ 12 h 61"/>
                <a:gd name="T72" fmla="*/ 90 w 123"/>
                <a:gd name="T73" fmla="*/ 2 h 61"/>
                <a:gd name="T74" fmla="*/ 94 w 123"/>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61">
                  <a:moveTo>
                    <a:pt x="94" y="0"/>
                  </a:moveTo>
                  <a:lnTo>
                    <a:pt x="94" y="0"/>
                  </a:lnTo>
                  <a:lnTo>
                    <a:pt x="109" y="7"/>
                  </a:lnTo>
                  <a:lnTo>
                    <a:pt x="113" y="7"/>
                  </a:lnTo>
                  <a:lnTo>
                    <a:pt x="123" y="12"/>
                  </a:lnTo>
                  <a:lnTo>
                    <a:pt x="120" y="14"/>
                  </a:lnTo>
                  <a:lnTo>
                    <a:pt x="123" y="23"/>
                  </a:lnTo>
                  <a:lnTo>
                    <a:pt x="120" y="33"/>
                  </a:lnTo>
                  <a:lnTo>
                    <a:pt x="113" y="33"/>
                  </a:lnTo>
                  <a:lnTo>
                    <a:pt x="116" y="38"/>
                  </a:lnTo>
                  <a:lnTo>
                    <a:pt x="111" y="52"/>
                  </a:lnTo>
                  <a:lnTo>
                    <a:pt x="106" y="57"/>
                  </a:lnTo>
                  <a:lnTo>
                    <a:pt x="92" y="57"/>
                  </a:lnTo>
                  <a:lnTo>
                    <a:pt x="85" y="61"/>
                  </a:lnTo>
                  <a:lnTo>
                    <a:pt x="71" y="61"/>
                  </a:lnTo>
                  <a:lnTo>
                    <a:pt x="47" y="54"/>
                  </a:lnTo>
                  <a:lnTo>
                    <a:pt x="45" y="47"/>
                  </a:lnTo>
                  <a:lnTo>
                    <a:pt x="28" y="52"/>
                  </a:lnTo>
                  <a:lnTo>
                    <a:pt x="26" y="57"/>
                  </a:lnTo>
                  <a:lnTo>
                    <a:pt x="16" y="52"/>
                  </a:lnTo>
                  <a:lnTo>
                    <a:pt x="9" y="52"/>
                  </a:lnTo>
                  <a:lnTo>
                    <a:pt x="0" y="47"/>
                  </a:lnTo>
                  <a:lnTo>
                    <a:pt x="2" y="40"/>
                  </a:lnTo>
                  <a:lnTo>
                    <a:pt x="2" y="38"/>
                  </a:lnTo>
                  <a:lnTo>
                    <a:pt x="7" y="35"/>
                  </a:lnTo>
                  <a:lnTo>
                    <a:pt x="16" y="42"/>
                  </a:lnTo>
                  <a:lnTo>
                    <a:pt x="19" y="35"/>
                  </a:lnTo>
                  <a:lnTo>
                    <a:pt x="33" y="38"/>
                  </a:lnTo>
                  <a:lnTo>
                    <a:pt x="45" y="33"/>
                  </a:lnTo>
                  <a:lnTo>
                    <a:pt x="52" y="33"/>
                  </a:lnTo>
                  <a:lnTo>
                    <a:pt x="57" y="38"/>
                  </a:lnTo>
                  <a:lnTo>
                    <a:pt x="59" y="35"/>
                  </a:lnTo>
                  <a:lnTo>
                    <a:pt x="57" y="19"/>
                  </a:lnTo>
                  <a:lnTo>
                    <a:pt x="61" y="14"/>
                  </a:lnTo>
                  <a:lnTo>
                    <a:pt x="68" y="5"/>
                  </a:lnTo>
                  <a:lnTo>
                    <a:pt x="80" y="12"/>
                  </a:lnTo>
                  <a:lnTo>
                    <a:pt x="90" y="2"/>
                  </a:lnTo>
                  <a:lnTo>
                    <a:pt x="94"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6" name="Freeform 26">
              <a:extLst>
                <a:ext uri="{FF2B5EF4-FFF2-40B4-BE49-F238E27FC236}">
                  <a16:creationId xmlns:a16="http://schemas.microsoft.com/office/drawing/2014/main" id="{07D95B75-8EF3-4313-BC8A-5B906BDA3675}"/>
                </a:ext>
              </a:extLst>
            </p:cNvPr>
            <p:cNvSpPr>
              <a:spLocks/>
            </p:cNvSpPr>
            <p:nvPr/>
          </p:nvSpPr>
          <p:spPr bwMode="auto">
            <a:xfrm>
              <a:off x="4467960" y="2267828"/>
              <a:ext cx="95444" cy="85217"/>
            </a:xfrm>
            <a:custGeom>
              <a:avLst/>
              <a:gdLst>
                <a:gd name="T0" fmla="*/ 40 w 56"/>
                <a:gd name="T1" fmla="*/ 0 h 50"/>
                <a:gd name="T2" fmla="*/ 40 w 56"/>
                <a:gd name="T3" fmla="*/ 0 h 50"/>
                <a:gd name="T4" fmla="*/ 49 w 56"/>
                <a:gd name="T5" fmla="*/ 12 h 50"/>
                <a:gd name="T6" fmla="*/ 56 w 56"/>
                <a:gd name="T7" fmla="*/ 17 h 50"/>
                <a:gd name="T8" fmla="*/ 56 w 56"/>
                <a:gd name="T9" fmla="*/ 36 h 50"/>
                <a:gd name="T10" fmla="*/ 52 w 56"/>
                <a:gd name="T11" fmla="*/ 36 h 50"/>
                <a:gd name="T12" fmla="*/ 49 w 56"/>
                <a:gd name="T13" fmla="*/ 50 h 50"/>
                <a:gd name="T14" fmla="*/ 35 w 56"/>
                <a:gd name="T15" fmla="*/ 38 h 50"/>
                <a:gd name="T16" fmla="*/ 28 w 56"/>
                <a:gd name="T17" fmla="*/ 40 h 50"/>
                <a:gd name="T18" fmla="*/ 16 w 56"/>
                <a:gd name="T19" fmla="*/ 29 h 50"/>
                <a:gd name="T20" fmla="*/ 9 w 56"/>
                <a:gd name="T21" fmla="*/ 19 h 50"/>
                <a:gd name="T22" fmla="*/ 2 w 56"/>
                <a:gd name="T23" fmla="*/ 19 h 50"/>
                <a:gd name="T24" fmla="*/ 0 w 56"/>
                <a:gd name="T25" fmla="*/ 10 h 50"/>
                <a:gd name="T26" fmla="*/ 11 w 56"/>
                <a:gd name="T27" fmla="*/ 5 h 50"/>
                <a:gd name="T28" fmla="*/ 23 w 56"/>
                <a:gd name="T29" fmla="*/ 7 h 50"/>
                <a:gd name="T30" fmla="*/ 40 w 56"/>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0">
                  <a:moveTo>
                    <a:pt x="40" y="0"/>
                  </a:moveTo>
                  <a:lnTo>
                    <a:pt x="40" y="0"/>
                  </a:lnTo>
                  <a:lnTo>
                    <a:pt x="49" y="12"/>
                  </a:lnTo>
                  <a:lnTo>
                    <a:pt x="56" y="17"/>
                  </a:lnTo>
                  <a:lnTo>
                    <a:pt x="56" y="36"/>
                  </a:lnTo>
                  <a:lnTo>
                    <a:pt x="52" y="36"/>
                  </a:lnTo>
                  <a:lnTo>
                    <a:pt x="49" y="50"/>
                  </a:lnTo>
                  <a:lnTo>
                    <a:pt x="35" y="38"/>
                  </a:lnTo>
                  <a:lnTo>
                    <a:pt x="28" y="40"/>
                  </a:lnTo>
                  <a:lnTo>
                    <a:pt x="16" y="29"/>
                  </a:lnTo>
                  <a:lnTo>
                    <a:pt x="9" y="19"/>
                  </a:lnTo>
                  <a:lnTo>
                    <a:pt x="2" y="19"/>
                  </a:lnTo>
                  <a:lnTo>
                    <a:pt x="0" y="10"/>
                  </a:lnTo>
                  <a:lnTo>
                    <a:pt x="11" y="5"/>
                  </a:lnTo>
                  <a:lnTo>
                    <a:pt x="23" y="7"/>
                  </a:lnTo>
                  <a:lnTo>
                    <a:pt x="4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7" name="Freeform 34">
              <a:extLst>
                <a:ext uri="{FF2B5EF4-FFF2-40B4-BE49-F238E27FC236}">
                  <a16:creationId xmlns:a16="http://schemas.microsoft.com/office/drawing/2014/main" id="{A1C46474-903D-4B3D-9DDE-4F89423A7EDC}"/>
                </a:ext>
              </a:extLst>
            </p:cNvPr>
            <p:cNvSpPr>
              <a:spLocks/>
            </p:cNvSpPr>
            <p:nvPr/>
          </p:nvSpPr>
          <p:spPr bwMode="auto">
            <a:xfrm>
              <a:off x="5015055" y="2566089"/>
              <a:ext cx="170435" cy="109079"/>
            </a:xfrm>
            <a:custGeom>
              <a:avLst/>
              <a:gdLst>
                <a:gd name="T0" fmla="*/ 5 w 100"/>
                <a:gd name="T1" fmla="*/ 0 h 64"/>
                <a:gd name="T2" fmla="*/ 5 w 100"/>
                <a:gd name="T3" fmla="*/ 0 h 64"/>
                <a:gd name="T4" fmla="*/ 10 w 100"/>
                <a:gd name="T5" fmla="*/ 10 h 64"/>
                <a:gd name="T6" fmla="*/ 15 w 100"/>
                <a:gd name="T7" fmla="*/ 8 h 64"/>
                <a:gd name="T8" fmla="*/ 26 w 100"/>
                <a:gd name="T9" fmla="*/ 10 h 64"/>
                <a:gd name="T10" fmla="*/ 50 w 100"/>
                <a:gd name="T11" fmla="*/ 12 h 64"/>
                <a:gd name="T12" fmla="*/ 59 w 100"/>
                <a:gd name="T13" fmla="*/ 8 h 64"/>
                <a:gd name="T14" fmla="*/ 78 w 100"/>
                <a:gd name="T15" fmla="*/ 0 h 64"/>
                <a:gd name="T16" fmla="*/ 90 w 100"/>
                <a:gd name="T17" fmla="*/ 10 h 64"/>
                <a:gd name="T18" fmla="*/ 100 w 100"/>
                <a:gd name="T19" fmla="*/ 12 h 64"/>
                <a:gd name="T20" fmla="*/ 90 w 100"/>
                <a:gd name="T21" fmla="*/ 22 h 64"/>
                <a:gd name="T22" fmla="*/ 85 w 100"/>
                <a:gd name="T23" fmla="*/ 36 h 64"/>
                <a:gd name="T24" fmla="*/ 90 w 100"/>
                <a:gd name="T25" fmla="*/ 48 h 64"/>
                <a:gd name="T26" fmla="*/ 76 w 100"/>
                <a:gd name="T27" fmla="*/ 45 h 64"/>
                <a:gd name="T28" fmla="*/ 59 w 100"/>
                <a:gd name="T29" fmla="*/ 52 h 64"/>
                <a:gd name="T30" fmla="*/ 59 w 100"/>
                <a:gd name="T31" fmla="*/ 62 h 64"/>
                <a:gd name="T32" fmla="*/ 45 w 100"/>
                <a:gd name="T33" fmla="*/ 64 h 64"/>
                <a:gd name="T34" fmla="*/ 33 w 100"/>
                <a:gd name="T35" fmla="*/ 57 h 64"/>
                <a:gd name="T36" fmla="*/ 22 w 100"/>
                <a:gd name="T37" fmla="*/ 62 h 64"/>
                <a:gd name="T38" fmla="*/ 10 w 100"/>
                <a:gd name="T39" fmla="*/ 62 h 64"/>
                <a:gd name="T40" fmla="*/ 7 w 100"/>
                <a:gd name="T41" fmla="*/ 48 h 64"/>
                <a:gd name="T42" fmla="*/ 0 w 100"/>
                <a:gd name="T43" fmla="*/ 43 h 64"/>
                <a:gd name="T44" fmla="*/ 3 w 100"/>
                <a:gd name="T45" fmla="*/ 38 h 64"/>
                <a:gd name="T46" fmla="*/ 0 w 100"/>
                <a:gd name="T47" fmla="*/ 36 h 64"/>
                <a:gd name="T48" fmla="*/ 3 w 100"/>
                <a:gd name="T49" fmla="*/ 29 h 64"/>
                <a:gd name="T50" fmla="*/ 10 w 100"/>
                <a:gd name="T51" fmla="*/ 22 h 64"/>
                <a:gd name="T52" fmla="*/ 0 w 100"/>
                <a:gd name="T53" fmla="*/ 12 h 64"/>
                <a:gd name="T54" fmla="*/ 0 w 100"/>
                <a:gd name="T55" fmla="*/ 5 h 64"/>
                <a:gd name="T56" fmla="*/ 5 w 100"/>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64">
                  <a:moveTo>
                    <a:pt x="5" y="0"/>
                  </a:moveTo>
                  <a:lnTo>
                    <a:pt x="5" y="0"/>
                  </a:lnTo>
                  <a:lnTo>
                    <a:pt x="10" y="10"/>
                  </a:lnTo>
                  <a:lnTo>
                    <a:pt x="15" y="8"/>
                  </a:lnTo>
                  <a:lnTo>
                    <a:pt x="26" y="10"/>
                  </a:lnTo>
                  <a:lnTo>
                    <a:pt x="50" y="12"/>
                  </a:lnTo>
                  <a:lnTo>
                    <a:pt x="59" y="8"/>
                  </a:lnTo>
                  <a:lnTo>
                    <a:pt x="78" y="0"/>
                  </a:lnTo>
                  <a:lnTo>
                    <a:pt x="90" y="10"/>
                  </a:lnTo>
                  <a:lnTo>
                    <a:pt x="100" y="12"/>
                  </a:lnTo>
                  <a:lnTo>
                    <a:pt x="90" y="22"/>
                  </a:lnTo>
                  <a:lnTo>
                    <a:pt x="85" y="36"/>
                  </a:lnTo>
                  <a:lnTo>
                    <a:pt x="90" y="48"/>
                  </a:lnTo>
                  <a:lnTo>
                    <a:pt x="76" y="45"/>
                  </a:lnTo>
                  <a:lnTo>
                    <a:pt x="59" y="52"/>
                  </a:lnTo>
                  <a:lnTo>
                    <a:pt x="59" y="62"/>
                  </a:lnTo>
                  <a:lnTo>
                    <a:pt x="45" y="64"/>
                  </a:lnTo>
                  <a:lnTo>
                    <a:pt x="33" y="57"/>
                  </a:lnTo>
                  <a:lnTo>
                    <a:pt x="22" y="62"/>
                  </a:lnTo>
                  <a:lnTo>
                    <a:pt x="10" y="62"/>
                  </a:lnTo>
                  <a:lnTo>
                    <a:pt x="7" y="48"/>
                  </a:lnTo>
                  <a:lnTo>
                    <a:pt x="0" y="43"/>
                  </a:lnTo>
                  <a:lnTo>
                    <a:pt x="3" y="38"/>
                  </a:lnTo>
                  <a:lnTo>
                    <a:pt x="0" y="36"/>
                  </a:lnTo>
                  <a:lnTo>
                    <a:pt x="3" y="29"/>
                  </a:lnTo>
                  <a:lnTo>
                    <a:pt x="10" y="22"/>
                  </a:lnTo>
                  <a:lnTo>
                    <a:pt x="0" y="12"/>
                  </a:lnTo>
                  <a:lnTo>
                    <a:pt x="0" y="5"/>
                  </a:lnTo>
                  <a:lnTo>
                    <a:pt x="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8" name="Freeform 36">
              <a:extLst>
                <a:ext uri="{FF2B5EF4-FFF2-40B4-BE49-F238E27FC236}">
                  <a16:creationId xmlns:a16="http://schemas.microsoft.com/office/drawing/2014/main" id="{5CE35103-7291-4D92-B127-560125A19ED9}"/>
                </a:ext>
              </a:extLst>
            </p:cNvPr>
            <p:cNvSpPr>
              <a:spLocks noEditPoints="1"/>
            </p:cNvSpPr>
            <p:nvPr/>
          </p:nvSpPr>
          <p:spPr bwMode="auto">
            <a:xfrm>
              <a:off x="2218221" y="3152385"/>
              <a:ext cx="52835" cy="95444"/>
            </a:xfrm>
            <a:custGeom>
              <a:avLst/>
              <a:gdLst>
                <a:gd name="T0" fmla="*/ 23 w 31"/>
                <a:gd name="T1" fmla="*/ 56 h 56"/>
                <a:gd name="T2" fmla="*/ 23 w 31"/>
                <a:gd name="T3" fmla="*/ 56 h 56"/>
                <a:gd name="T4" fmla="*/ 19 w 31"/>
                <a:gd name="T5" fmla="*/ 56 h 56"/>
                <a:gd name="T6" fmla="*/ 14 w 31"/>
                <a:gd name="T7" fmla="*/ 47 h 56"/>
                <a:gd name="T8" fmla="*/ 9 w 31"/>
                <a:gd name="T9" fmla="*/ 42 h 56"/>
                <a:gd name="T10" fmla="*/ 12 w 31"/>
                <a:gd name="T11" fmla="*/ 30 h 56"/>
                <a:gd name="T12" fmla="*/ 16 w 31"/>
                <a:gd name="T13" fmla="*/ 33 h 56"/>
                <a:gd name="T14" fmla="*/ 23 w 31"/>
                <a:gd name="T15" fmla="*/ 47 h 56"/>
                <a:gd name="T16" fmla="*/ 23 w 31"/>
                <a:gd name="T17" fmla="*/ 56 h 56"/>
                <a:gd name="T18" fmla="*/ 19 w 31"/>
                <a:gd name="T19" fmla="*/ 7 h 56"/>
                <a:gd name="T20" fmla="*/ 19 w 31"/>
                <a:gd name="T21" fmla="*/ 7 h 56"/>
                <a:gd name="T22" fmla="*/ 0 w 31"/>
                <a:gd name="T23" fmla="*/ 9 h 56"/>
                <a:gd name="T24" fmla="*/ 0 w 31"/>
                <a:gd name="T25" fmla="*/ 2 h 56"/>
                <a:gd name="T26" fmla="*/ 7 w 31"/>
                <a:gd name="T27" fmla="*/ 2 h 56"/>
                <a:gd name="T28" fmla="*/ 16 w 31"/>
                <a:gd name="T29" fmla="*/ 2 h 56"/>
                <a:gd name="T30" fmla="*/ 19 w 31"/>
                <a:gd name="T31" fmla="*/ 7 h 56"/>
                <a:gd name="T32" fmla="*/ 31 w 31"/>
                <a:gd name="T33" fmla="*/ 7 h 56"/>
                <a:gd name="T34" fmla="*/ 31 w 31"/>
                <a:gd name="T35" fmla="*/ 7 h 56"/>
                <a:gd name="T36" fmla="*/ 28 w 31"/>
                <a:gd name="T37" fmla="*/ 19 h 56"/>
                <a:gd name="T38" fmla="*/ 26 w 31"/>
                <a:gd name="T39" fmla="*/ 16 h 56"/>
                <a:gd name="T40" fmla="*/ 26 w 31"/>
                <a:gd name="T41" fmla="*/ 7 h 56"/>
                <a:gd name="T42" fmla="*/ 19 w 31"/>
                <a:gd name="T43" fmla="*/ 0 h 56"/>
                <a:gd name="T44" fmla="*/ 19 w 31"/>
                <a:gd name="T45" fmla="*/ 0 h 56"/>
                <a:gd name="T46" fmla="*/ 31 w 31"/>
                <a:gd name="T47"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56">
                  <a:moveTo>
                    <a:pt x="23" y="56"/>
                  </a:moveTo>
                  <a:lnTo>
                    <a:pt x="23" y="56"/>
                  </a:lnTo>
                  <a:lnTo>
                    <a:pt x="19" y="56"/>
                  </a:lnTo>
                  <a:lnTo>
                    <a:pt x="14" y="47"/>
                  </a:lnTo>
                  <a:lnTo>
                    <a:pt x="9" y="42"/>
                  </a:lnTo>
                  <a:lnTo>
                    <a:pt x="12" y="30"/>
                  </a:lnTo>
                  <a:lnTo>
                    <a:pt x="16" y="33"/>
                  </a:lnTo>
                  <a:lnTo>
                    <a:pt x="23" y="47"/>
                  </a:lnTo>
                  <a:lnTo>
                    <a:pt x="23" y="56"/>
                  </a:lnTo>
                  <a:close/>
                  <a:moveTo>
                    <a:pt x="19" y="7"/>
                  </a:moveTo>
                  <a:lnTo>
                    <a:pt x="19" y="7"/>
                  </a:lnTo>
                  <a:lnTo>
                    <a:pt x="0" y="9"/>
                  </a:lnTo>
                  <a:lnTo>
                    <a:pt x="0" y="2"/>
                  </a:lnTo>
                  <a:lnTo>
                    <a:pt x="7" y="2"/>
                  </a:lnTo>
                  <a:lnTo>
                    <a:pt x="16" y="2"/>
                  </a:lnTo>
                  <a:lnTo>
                    <a:pt x="19" y="7"/>
                  </a:lnTo>
                  <a:close/>
                  <a:moveTo>
                    <a:pt x="31" y="7"/>
                  </a:moveTo>
                  <a:lnTo>
                    <a:pt x="31" y="7"/>
                  </a:lnTo>
                  <a:lnTo>
                    <a:pt x="28" y="19"/>
                  </a:lnTo>
                  <a:lnTo>
                    <a:pt x="26" y="16"/>
                  </a:lnTo>
                  <a:lnTo>
                    <a:pt x="26" y="7"/>
                  </a:lnTo>
                  <a:lnTo>
                    <a:pt x="19" y="0"/>
                  </a:lnTo>
                  <a:lnTo>
                    <a:pt x="19" y="0"/>
                  </a:lnTo>
                  <a:lnTo>
                    <a:pt x="31"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9" name="Freeform 38">
              <a:extLst>
                <a:ext uri="{FF2B5EF4-FFF2-40B4-BE49-F238E27FC236}">
                  <a16:creationId xmlns:a16="http://schemas.microsoft.com/office/drawing/2014/main" id="{FDBBE833-FB2C-4488-91C1-764C846C5918}"/>
                </a:ext>
              </a:extLst>
            </p:cNvPr>
            <p:cNvSpPr>
              <a:spLocks/>
            </p:cNvSpPr>
            <p:nvPr/>
          </p:nvSpPr>
          <p:spPr bwMode="auto">
            <a:xfrm>
              <a:off x="4830986" y="2526890"/>
              <a:ext cx="107375" cy="97148"/>
            </a:xfrm>
            <a:custGeom>
              <a:avLst/>
              <a:gdLst>
                <a:gd name="T0" fmla="*/ 21 w 63"/>
                <a:gd name="T1" fmla="*/ 0 h 57"/>
                <a:gd name="T2" fmla="*/ 21 w 63"/>
                <a:gd name="T3" fmla="*/ 0 h 57"/>
                <a:gd name="T4" fmla="*/ 35 w 63"/>
                <a:gd name="T5" fmla="*/ 4 h 57"/>
                <a:gd name="T6" fmla="*/ 44 w 63"/>
                <a:gd name="T7" fmla="*/ 4 h 57"/>
                <a:gd name="T8" fmla="*/ 52 w 63"/>
                <a:gd name="T9" fmla="*/ 9 h 57"/>
                <a:gd name="T10" fmla="*/ 59 w 63"/>
                <a:gd name="T11" fmla="*/ 9 h 57"/>
                <a:gd name="T12" fmla="*/ 54 w 63"/>
                <a:gd name="T13" fmla="*/ 19 h 57"/>
                <a:gd name="T14" fmla="*/ 63 w 63"/>
                <a:gd name="T15" fmla="*/ 28 h 57"/>
                <a:gd name="T16" fmla="*/ 61 w 63"/>
                <a:gd name="T17" fmla="*/ 38 h 57"/>
                <a:gd name="T18" fmla="*/ 56 w 63"/>
                <a:gd name="T19" fmla="*/ 38 h 57"/>
                <a:gd name="T20" fmla="*/ 54 w 63"/>
                <a:gd name="T21" fmla="*/ 40 h 57"/>
                <a:gd name="T22" fmla="*/ 47 w 63"/>
                <a:gd name="T23" fmla="*/ 45 h 57"/>
                <a:gd name="T24" fmla="*/ 44 w 63"/>
                <a:gd name="T25" fmla="*/ 57 h 57"/>
                <a:gd name="T26" fmla="*/ 30 w 63"/>
                <a:gd name="T27" fmla="*/ 49 h 57"/>
                <a:gd name="T28" fmla="*/ 26 w 63"/>
                <a:gd name="T29" fmla="*/ 40 h 57"/>
                <a:gd name="T30" fmla="*/ 18 w 63"/>
                <a:gd name="T31" fmla="*/ 35 h 57"/>
                <a:gd name="T32" fmla="*/ 11 w 63"/>
                <a:gd name="T33" fmla="*/ 28 h 57"/>
                <a:gd name="T34" fmla="*/ 9 w 63"/>
                <a:gd name="T35" fmla="*/ 21 h 57"/>
                <a:gd name="T36" fmla="*/ 0 w 63"/>
                <a:gd name="T37" fmla="*/ 9 h 57"/>
                <a:gd name="T38" fmla="*/ 4 w 63"/>
                <a:gd name="T39" fmla="*/ 0 h 57"/>
                <a:gd name="T40" fmla="*/ 9 w 63"/>
                <a:gd name="T41" fmla="*/ 4 h 57"/>
                <a:gd name="T42" fmla="*/ 14 w 63"/>
                <a:gd name="T43" fmla="*/ 0 h 57"/>
                <a:gd name="T44" fmla="*/ 21 w 63"/>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57">
                  <a:moveTo>
                    <a:pt x="21" y="0"/>
                  </a:moveTo>
                  <a:lnTo>
                    <a:pt x="21" y="0"/>
                  </a:lnTo>
                  <a:lnTo>
                    <a:pt x="35" y="4"/>
                  </a:lnTo>
                  <a:lnTo>
                    <a:pt x="44" y="4"/>
                  </a:lnTo>
                  <a:lnTo>
                    <a:pt x="52" y="9"/>
                  </a:lnTo>
                  <a:lnTo>
                    <a:pt x="59" y="9"/>
                  </a:lnTo>
                  <a:lnTo>
                    <a:pt x="54" y="19"/>
                  </a:lnTo>
                  <a:lnTo>
                    <a:pt x="63" y="28"/>
                  </a:lnTo>
                  <a:lnTo>
                    <a:pt x="61" y="38"/>
                  </a:lnTo>
                  <a:lnTo>
                    <a:pt x="56" y="38"/>
                  </a:lnTo>
                  <a:lnTo>
                    <a:pt x="54" y="40"/>
                  </a:lnTo>
                  <a:lnTo>
                    <a:pt x="47" y="45"/>
                  </a:lnTo>
                  <a:lnTo>
                    <a:pt x="44" y="57"/>
                  </a:lnTo>
                  <a:lnTo>
                    <a:pt x="30" y="49"/>
                  </a:lnTo>
                  <a:lnTo>
                    <a:pt x="26" y="40"/>
                  </a:lnTo>
                  <a:lnTo>
                    <a:pt x="18" y="35"/>
                  </a:lnTo>
                  <a:lnTo>
                    <a:pt x="11" y="28"/>
                  </a:lnTo>
                  <a:lnTo>
                    <a:pt x="9" y="21"/>
                  </a:lnTo>
                  <a:lnTo>
                    <a:pt x="0" y="9"/>
                  </a:lnTo>
                  <a:lnTo>
                    <a:pt x="4" y="0"/>
                  </a:lnTo>
                  <a:lnTo>
                    <a:pt x="9" y="4"/>
                  </a:lnTo>
                  <a:lnTo>
                    <a:pt x="14" y="0"/>
                  </a:lnTo>
                  <a:lnTo>
                    <a:pt x="21"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0" name="Freeform 42">
              <a:extLst>
                <a:ext uri="{FF2B5EF4-FFF2-40B4-BE49-F238E27FC236}">
                  <a16:creationId xmlns:a16="http://schemas.microsoft.com/office/drawing/2014/main" id="{076DB2C8-2E5A-4FEE-948E-5D71D7766FB7}"/>
                </a:ext>
              </a:extLst>
            </p:cNvPr>
            <p:cNvSpPr>
              <a:spLocks/>
            </p:cNvSpPr>
            <p:nvPr/>
          </p:nvSpPr>
          <p:spPr bwMode="auto">
            <a:xfrm>
              <a:off x="1935299" y="3401220"/>
              <a:ext cx="32384" cy="76697"/>
            </a:xfrm>
            <a:custGeom>
              <a:avLst/>
              <a:gdLst>
                <a:gd name="T0" fmla="*/ 17 w 19"/>
                <a:gd name="T1" fmla="*/ 7 h 45"/>
                <a:gd name="T2" fmla="*/ 17 w 19"/>
                <a:gd name="T3" fmla="*/ 7 h 45"/>
                <a:gd name="T4" fmla="*/ 14 w 19"/>
                <a:gd name="T5" fmla="*/ 17 h 45"/>
                <a:gd name="T6" fmla="*/ 17 w 19"/>
                <a:gd name="T7" fmla="*/ 17 h 45"/>
                <a:gd name="T8" fmla="*/ 14 w 19"/>
                <a:gd name="T9" fmla="*/ 24 h 45"/>
                <a:gd name="T10" fmla="*/ 17 w 19"/>
                <a:gd name="T11" fmla="*/ 26 h 45"/>
                <a:gd name="T12" fmla="*/ 14 w 19"/>
                <a:gd name="T13" fmla="*/ 34 h 45"/>
                <a:gd name="T14" fmla="*/ 10 w 19"/>
                <a:gd name="T15" fmla="*/ 38 h 45"/>
                <a:gd name="T16" fmla="*/ 7 w 19"/>
                <a:gd name="T17" fmla="*/ 41 h 45"/>
                <a:gd name="T18" fmla="*/ 5 w 19"/>
                <a:gd name="T19" fmla="*/ 45 h 45"/>
                <a:gd name="T20" fmla="*/ 0 w 19"/>
                <a:gd name="T21" fmla="*/ 45 h 45"/>
                <a:gd name="T22" fmla="*/ 0 w 19"/>
                <a:gd name="T23" fmla="*/ 26 h 45"/>
                <a:gd name="T24" fmla="*/ 0 w 19"/>
                <a:gd name="T25" fmla="*/ 12 h 45"/>
                <a:gd name="T26" fmla="*/ 0 w 19"/>
                <a:gd name="T27" fmla="*/ 10 h 45"/>
                <a:gd name="T28" fmla="*/ 3 w 19"/>
                <a:gd name="T29" fmla="*/ 10 h 45"/>
                <a:gd name="T30" fmla="*/ 5 w 19"/>
                <a:gd name="T31" fmla="*/ 12 h 45"/>
                <a:gd name="T32" fmla="*/ 12 w 19"/>
                <a:gd name="T33" fmla="*/ 0 h 45"/>
                <a:gd name="T34" fmla="*/ 14 w 19"/>
                <a:gd name="T35" fmla="*/ 0 h 45"/>
                <a:gd name="T36" fmla="*/ 14 w 19"/>
                <a:gd name="T37" fmla="*/ 3 h 45"/>
                <a:gd name="T38" fmla="*/ 19 w 19"/>
                <a:gd name="T39" fmla="*/ 3 h 45"/>
                <a:gd name="T40" fmla="*/ 17 w 19"/>
                <a:gd name="T4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45">
                  <a:moveTo>
                    <a:pt x="17" y="7"/>
                  </a:moveTo>
                  <a:lnTo>
                    <a:pt x="17" y="7"/>
                  </a:lnTo>
                  <a:lnTo>
                    <a:pt x="14" y="17"/>
                  </a:lnTo>
                  <a:lnTo>
                    <a:pt x="17" y="17"/>
                  </a:lnTo>
                  <a:lnTo>
                    <a:pt x="14" y="24"/>
                  </a:lnTo>
                  <a:lnTo>
                    <a:pt x="17" y="26"/>
                  </a:lnTo>
                  <a:lnTo>
                    <a:pt x="14" y="34"/>
                  </a:lnTo>
                  <a:lnTo>
                    <a:pt x="10" y="38"/>
                  </a:lnTo>
                  <a:lnTo>
                    <a:pt x="7" y="41"/>
                  </a:lnTo>
                  <a:lnTo>
                    <a:pt x="5" y="45"/>
                  </a:lnTo>
                  <a:lnTo>
                    <a:pt x="0" y="45"/>
                  </a:lnTo>
                  <a:lnTo>
                    <a:pt x="0" y="26"/>
                  </a:lnTo>
                  <a:lnTo>
                    <a:pt x="0" y="12"/>
                  </a:lnTo>
                  <a:lnTo>
                    <a:pt x="0" y="10"/>
                  </a:lnTo>
                  <a:lnTo>
                    <a:pt x="3" y="10"/>
                  </a:lnTo>
                  <a:lnTo>
                    <a:pt x="5" y="12"/>
                  </a:lnTo>
                  <a:lnTo>
                    <a:pt x="12" y="0"/>
                  </a:lnTo>
                  <a:lnTo>
                    <a:pt x="14" y="0"/>
                  </a:lnTo>
                  <a:lnTo>
                    <a:pt x="14" y="3"/>
                  </a:lnTo>
                  <a:lnTo>
                    <a:pt x="19" y="3"/>
                  </a:lnTo>
                  <a:lnTo>
                    <a:pt x="17"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1" name="Freeform 372">
              <a:extLst>
                <a:ext uri="{FF2B5EF4-FFF2-40B4-BE49-F238E27FC236}">
                  <a16:creationId xmlns:a16="http://schemas.microsoft.com/office/drawing/2014/main" id="{129975E7-465A-470A-9901-00A9CD78571F}"/>
                </a:ext>
              </a:extLst>
            </p:cNvPr>
            <p:cNvSpPr>
              <a:spLocks/>
            </p:cNvSpPr>
            <p:nvPr/>
          </p:nvSpPr>
          <p:spPr bwMode="auto">
            <a:xfrm>
              <a:off x="2475577" y="4186072"/>
              <a:ext cx="334052" cy="380069"/>
            </a:xfrm>
            <a:custGeom>
              <a:avLst/>
              <a:gdLst>
                <a:gd name="connsiteX0" fmla="*/ 109538 w 311150"/>
                <a:gd name="connsiteY0" fmla="*/ 0 h 354012"/>
                <a:gd name="connsiteX1" fmla="*/ 108320 w 311150"/>
                <a:gd name="connsiteY1" fmla="*/ 4873 h 354012"/>
                <a:gd name="connsiteX2" fmla="*/ 109538 w 311150"/>
                <a:gd name="connsiteY2" fmla="*/ 4762 h 354012"/>
                <a:gd name="connsiteX3" fmla="*/ 105527 w 311150"/>
                <a:gd name="connsiteY3" fmla="*/ 20805 h 354012"/>
                <a:gd name="connsiteX4" fmla="*/ 109538 w 311150"/>
                <a:gd name="connsiteY4" fmla="*/ 30163 h 354012"/>
                <a:gd name="connsiteX5" fmla="*/ 109538 w 311150"/>
                <a:gd name="connsiteY5" fmla="*/ 34925 h 354012"/>
                <a:gd name="connsiteX6" fmla="*/ 109538 w 311150"/>
                <a:gd name="connsiteY6" fmla="*/ 44450 h 354012"/>
                <a:gd name="connsiteX7" fmla="*/ 134938 w 311150"/>
                <a:gd name="connsiteY7" fmla="*/ 68263 h 354012"/>
                <a:gd name="connsiteX8" fmla="*/ 165100 w 311150"/>
                <a:gd name="connsiteY8" fmla="*/ 74613 h 354012"/>
                <a:gd name="connsiteX9" fmla="*/ 173038 w 311150"/>
                <a:gd name="connsiteY9" fmla="*/ 82550 h 354012"/>
                <a:gd name="connsiteX10" fmla="*/ 192088 w 311150"/>
                <a:gd name="connsiteY10" fmla="*/ 90488 h 354012"/>
                <a:gd name="connsiteX11" fmla="*/ 203200 w 311150"/>
                <a:gd name="connsiteY11" fmla="*/ 96838 h 354012"/>
                <a:gd name="connsiteX12" fmla="*/ 217488 w 311150"/>
                <a:gd name="connsiteY12" fmla="*/ 93663 h 354012"/>
                <a:gd name="connsiteX13" fmla="*/ 233363 w 311150"/>
                <a:gd name="connsiteY13" fmla="*/ 104775 h 354012"/>
                <a:gd name="connsiteX14" fmla="*/ 236538 w 311150"/>
                <a:gd name="connsiteY14" fmla="*/ 120650 h 354012"/>
                <a:gd name="connsiteX15" fmla="*/ 241300 w 311150"/>
                <a:gd name="connsiteY15" fmla="*/ 127000 h 354012"/>
                <a:gd name="connsiteX16" fmla="*/ 241300 w 311150"/>
                <a:gd name="connsiteY16" fmla="*/ 131762 h 354012"/>
                <a:gd name="connsiteX17" fmla="*/ 241300 w 311150"/>
                <a:gd name="connsiteY17" fmla="*/ 138113 h 354012"/>
                <a:gd name="connsiteX18" fmla="*/ 241300 w 311150"/>
                <a:gd name="connsiteY18" fmla="*/ 142875 h 354012"/>
                <a:gd name="connsiteX19" fmla="*/ 234616 w 311150"/>
                <a:gd name="connsiteY19" fmla="*/ 142875 h 354012"/>
                <a:gd name="connsiteX20" fmla="*/ 241300 w 311150"/>
                <a:gd name="connsiteY20" fmla="*/ 168275 h 354012"/>
                <a:gd name="connsiteX21" fmla="*/ 288925 w 311150"/>
                <a:gd name="connsiteY21" fmla="*/ 168275 h 354012"/>
                <a:gd name="connsiteX22" fmla="*/ 288925 w 311150"/>
                <a:gd name="connsiteY22" fmla="*/ 173037 h 354012"/>
                <a:gd name="connsiteX23" fmla="*/ 288925 w 311150"/>
                <a:gd name="connsiteY23" fmla="*/ 187325 h 354012"/>
                <a:gd name="connsiteX24" fmla="*/ 288925 w 311150"/>
                <a:gd name="connsiteY24" fmla="*/ 192087 h 354012"/>
                <a:gd name="connsiteX25" fmla="*/ 288925 w 311150"/>
                <a:gd name="connsiteY25" fmla="*/ 195263 h 354012"/>
                <a:gd name="connsiteX26" fmla="*/ 304800 w 311150"/>
                <a:gd name="connsiteY26" fmla="*/ 203200 h 354012"/>
                <a:gd name="connsiteX27" fmla="*/ 311150 w 311150"/>
                <a:gd name="connsiteY27" fmla="*/ 222250 h 354012"/>
                <a:gd name="connsiteX28" fmla="*/ 310590 w 311150"/>
                <a:gd name="connsiteY28" fmla="*/ 225332 h 354012"/>
                <a:gd name="connsiteX29" fmla="*/ 311150 w 311150"/>
                <a:gd name="connsiteY29" fmla="*/ 227012 h 354012"/>
                <a:gd name="connsiteX30" fmla="*/ 307975 w 311150"/>
                <a:gd name="connsiteY30" fmla="*/ 244475 h 354012"/>
                <a:gd name="connsiteX31" fmla="*/ 300038 w 311150"/>
                <a:gd name="connsiteY31" fmla="*/ 260350 h 354012"/>
                <a:gd name="connsiteX32" fmla="*/ 300038 w 311150"/>
                <a:gd name="connsiteY32" fmla="*/ 269875 h 354012"/>
                <a:gd name="connsiteX33" fmla="*/ 300038 w 311150"/>
                <a:gd name="connsiteY33" fmla="*/ 274637 h 354012"/>
                <a:gd name="connsiteX34" fmla="*/ 293688 w 311150"/>
                <a:gd name="connsiteY34" fmla="*/ 279400 h 354012"/>
                <a:gd name="connsiteX35" fmla="*/ 293688 w 311150"/>
                <a:gd name="connsiteY35" fmla="*/ 274638 h 354012"/>
                <a:gd name="connsiteX36" fmla="*/ 293688 w 311150"/>
                <a:gd name="connsiteY36" fmla="*/ 271462 h 354012"/>
                <a:gd name="connsiteX37" fmla="*/ 269875 w 311150"/>
                <a:gd name="connsiteY37" fmla="*/ 257175 h 354012"/>
                <a:gd name="connsiteX38" fmla="*/ 244475 w 311150"/>
                <a:gd name="connsiteY38" fmla="*/ 257175 h 354012"/>
                <a:gd name="connsiteX39" fmla="*/ 200025 w 311150"/>
                <a:gd name="connsiteY39" fmla="*/ 263525 h 354012"/>
                <a:gd name="connsiteX40" fmla="*/ 187325 w 311150"/>
                <a:gd name="connsiteY40" fmla="*/ 290512 h 354012"/>
                <a:gd name="connsiteX41" fmla="*/ 187325 w 311150"/>
                <a:gd name="connsiteY41" fmla="*/ 296863 h 354012"/>
                <a:gd name="connsiteX42" fmla="*/ 187325 w 311150"/>
                <a:gd name="connsiteY42" fmla="*/ 301625 h 354012"/>
                <a:gd name="connsiteX43" fmla="*/ 176213 w 311150"/>
                <a:gd name="connsiteY43" fmla="*/ 334962 h 354012"/>
                <a:gd name="connsiteX44" fmla="*/ 173038 w 311150"/>
                <a:gd name="connsiteY44" fmla="*/ 331787 h 354012"/>
                <a:gd name="connsiteX45" fmla="*/ 142875 w 311150"/>
                <a:gd name="connsiteY45" fmla="*/ 327025 h 354012"/>
                <a:gd name="connsiteX46" fmla="*/ 134938 w 311150"/>
                <a:gd name="connsiteY46" fmla="*/ 350837 h 354012"/>
                <a:gd name="connsiteX47" fmla="*/ 115888 w 311150"/>
                <a:gd name="connsiteY47" fmla="*/ 331787 h 354012"/>
                <a:gd name="connsiteX48" fmla="*/ 87313 w 311150"/>
                <a:gd name="connsiteY48" fmla="*/ 323850 h 354012"/>
                <a:gd name="connsiteX49" fmla="*/ 63500 w 311150"/>
                <a:gd name="connsiteY49" fmla="*/ 350837 h 354012"/>
                <a:gd name="connsiteX50" fmla="*/ 46038 w 311150"/>
                <a:gd name="connsiteY50" fmla="*/ 354012 h 354012"/>
                <a:gd name="connsiteX51" fmla="*/ 33338 w 311150"/>
                <a:gd name="connsiteY51" fmla="*/ 315912 h 354012"/>
                <a:gd name="connsiteX52" fmla="*/ 19050 w 311150"/>
                <a:gd name="connsiteY52" fmla="*/ 285750 h 354012"/>
                <a:gd name="connsiteX53" fmla="*/ 20133 w 311150"/>
                <a:gd name="connsiteY53" fmla="*/ 283274 h 354012"/>
                <a:gd name="connsiteX54" fmla="*/ 19050 w 311150"/>
                <a:gd name="connsiteY54" fmla="*/ 280988 h 354012"/>
                <a:gd name="connsiteX55" fmla="*/ 28761 w 311150"/>
                <a:gd name="connsiteY55" fmla="*/ 258792 h 354012"/>
                <a:gd name="connsiteX56" fmla="*/ 15875 w 311150"/>
                <a:gd name="connsiteY56" fmla="*/ 244475 h 354012"/>
                <a:gd name="connsiteX57" fmla="*/ 11113 w 311150"/>
                <a:gd name="connsiteY57" fmla="*/ 227012 h 354012"/>
                <a:gd name="connsiteX58" fmla="*/ 0 w 311150"/>
                <a:gd name="connsiteY58" fmla="*/ 211137 h 354012"/>
                <a:gd name="connsiteX59" fmla="*/ 1431 w 311150"/>
                <a:gd name="connsiteY59" fmla="*/ 208419 h 354012"/>
                <a:gd name="connsiteX60" fmla="*/ 0 w 311150"/>
                <a:gd name="connsiteY60" fmla="*/ 206375 h 354012"/>
                <a:gd name="connsiteX61" fmla="*/ 14654 w 311150"/>
                <a:gd name="connsiteY61" fmla="*/ 178533 h 354012"/>
                <a:gd name="connsiteX62" fmla="*/ 4763 w 311150"/>
                <a:gd name="connsiteY62" fmla="*/ 158750 h 354012"/>
                <a:gd name="connsiteX63" fmla="*/ 6032 w 311150"/>
                <a:gd name="connsiteY63" fmla="*/ 156527 h 354012"/>
                <a:gd name="connsiteX64" fmla="*/ 4763 w 311150"/>
                <a:gd name="connsiteY64" fmla="*/ 153988 h 354012"/>
                <a:gd name="connsiteX65" fmla="*/ 9992 w 311150"/>
                <a:gd name="connsiteY65" fmla="*/ 144836 h 354012"/>
                <a:gd name="connsiteX66" fmla="*/ 7938 w 311150"/>
                <a:gd name="connsiteY66" fmla="*/ 139700 h 354012"/>
                <a:gd name="connsiteX67" fmla="*/ 9045 w 311150"/>
                <a:gd name="connsiteY67" fmla="*/ 137706 h 354012"/>
                <a:gd name="connsiteX68" fmla="*/ 7938 w 311150"/>
                <a:gd name="connsiteY68" fmla="*/ 134938 h 354012"/>
                <a:gd name="connsiteX69" fmla="*/ 15875 w 311150"/>
                <a:gd name="connsiteY69" fmla="*/ 120650 h 354012"/>
                <a:gd name="connsiteX70" fmla="*/ 15875 w 311150"/>
                <a:gd name="connsiteY70" fmla="*/ 101600 h 354012"/>
                <a:gd name="connsiteX71" fmla="*/ 15875 w 311150"/>
                <a:gd name="connsiteY71" fmla="*/ 96838 h 354012"/>
                <a:gd name="connsiteX72" fmla="*/ 19050 w 311150"/>
                <a:gd name="connsiteY72" fmla="*/ 82550 h 354012"/>
                <a:gd name="connsiteX73" fmla="*/ 21336 w 311150"/>
                <a:gd name="connsiteY73" fmla="*/ 74549 h 354012"/>
                <a:gd name="connsiteX74" fmla="*/ 0 w 311150"/>
                <a:gd name="connsiteY74" fmla="*/ 34925 h 354012"/>
                <a:gd name="connsiteX75" fmla="*/ 2817 w 311150"/>
                <a:gd name="connsiteY75" fmla="*/ 35394 h 354012"/>
                <a:gd name="connsiteX76" fmla="*/ 0 w 311150"/>
                <a:gd name="connsiteY76" fmla="*/ 30163 h 354012"/>
                <a:gd name="connsiteX77" fmla="*/ 19050 w 311150"/>
                <a:gd name="connsiteY77" fmla="*/ 33338 h 354012"/>
                <a:gd name="connsiteX78" fmla="*/ 33338 w 311150"/>
                <a:gd name="connsiteY78" fmla="*/ 30163 h 354012"/>
                <a:gd name="connsiteX79" fmla="*/ 38100 w 311150"/>
                <a:gd name="connsiteY79" fmla="*/ 25400 h 354012"/>
                <a:gd name="connsiteX80" fmla="*/ 60325 w 311150"/>
                <a:gd name="connsiteY80" fmla="*/ 14288 h 354012"/>
                <a:gd name="connsiteX81" fmla="*/ 74613 w 311150"/>
                <a:gd name="connsiteY81" fmla="*/ 3175 h 354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1150" h="354012">
                  <a:moveTo>
                    <a:pt x="109538" y="0"/>
                  </a:moveTo>
                  <a:lnTo>
                    <a:pt x="108320" y="4873"/>
                  </a:lnTo>
                  <a:lnTo>
                    <a:pt x="109538" y="4762"/>
                  </a:lnTo>
                  <a:lnTo>
                    <a:pt x="105527" y="20805"/>
                  </a:lnTo>
                  <a:lnTo>
                    <a:pt x="109538" y="30163"/>
                  </a:lnTo>
                  <a:lnTo>
                    <a:pt x="109538" y="34925"/>
                  </a:lnTo>
                  <a:lnTo>
                    <a:pt x="109538" y="44450"/>
                  </a:lnTo>
                  <a:lnTo>
                    <a:pt x="134938" y="68263"/>
                  </a:lnTo>
                  <a:lnTo>
                    <a:pt x="165100" y="74613"/>
                  </a:lnTo>
                  <a:lnTo>
                    <a:pt x="173038" y="82550"/>
                  </a:lnTo>
                  <a:lnTo>
                    <a:pt x="192088" y="90488"/>
                  </a:lnTo>
                  <a:lnTo>
                    <a:pt x="203200" y="96838"/>
                  </a:lnTo>
                  <a:lnTo>
                    <a:pt x="217488" y="93663"/>
                  </a:lnTo>
                  <a:lnTo>
                    <a:pt x="233363" y="104775"/>
                  </a:lnTo>
                  <a:lnTo>
                    <a:pt x="236538" y="120650"/>
                  </a:lnTo>
                  <a:lnTo>
                    <a:pt x="241300" y="127000"/>
                  </a:lnTo>
                  <a:lnTo>
                    <a:pt x="241300" y="131762"/>
                  </a:lnTo>
                  <a:lnTo>
                    <a:pt x="241300" y="138113"/>
                  </a:lnTo>
                  <a:lnTo>
                    <a:pt x="241300" y="142875"/>
                  </a:lnTo>
                  <a:lnTo>
                    <a:pt x="234616" y="142875"/>
                  </a:lnTo>
                  <a:lnTo>
                    <a:pt x="241300" y="168275"/>
                  </a:lnTo>
                  <a:lnTo>
                    <a:pt x="288925" y="168275"/>
                  </a:lnTo>
                  <a:lnTo>
                    <a:pt x="288925" y="173037"/>
                  </a:lnTo>
                  <a:lnTo>
                    <a:pt x="288925" y="187325"/>
                  </a:lnTo>
                  <a:lnTo>
                    <a:pt x="288925" y="192087"/>
                  </a:lnTo>
                  <a:lnTo>
                    <a:pt x="288925" y="195263"/>
                  </a:lnTo>
                  <a:lnTo>
                    <a:pt x="304800" y="203200"/>
                  </a:lnTo>
                  <a:lnTo>
                    <a:pt x="311150" y="222250"/>
                  </a:lnTo>
                  <a:lnTo>
                    <a:pt x="310590" y="225332"/>
                  </a:lnTo>
                  <a:lnTo>
                    <a:pt x="311150" y="227012"/>
                  </a:lnTo>
                  <a:lnTo>
                    <a:pt x="307975" y="244475"/>
                  </a:lnTo>
                  <a:lnTo>
                    <a:pt x="300038" y="260350"/>
                  </a:lnTo>
                  <a:lnTo>
                    <a:pt x="300038" y="269875"/>
                  </a:lnTo>
                  <a:lnTo>
                    <a:pt x="300038" y="274637"/>
                  </a:lnTo>
                  <a:lnTo>
                    <a:pt x="293688" y="279400"/>
                  </a:lnTo>
                  <a:lnTo>
                    <a:pt x="293688" y="274638"/>
                  </a:lnTo>
                  <a:lnTo>
                    <a:pt x="293688" y="271462"/>
                  </a:lnTo>
                  <a:lnTo>
                    <a:pt x="269875" y="257175"/>
                  </a:lnTo>
                  <a:lnTo>
                    <a:pt x="244475" y="257175"/>
                  </a:lnTo>
                  <a:lnTo>
                    <a:pt x="200025" y="263525"/>
                  </a:lnTo>
                  <a:lnTo>
                    <a:pt x="187325" y="290512"/>
                  </a:lnTo>
                  <a:lnTo>
                    <a:pt x="187325" y="296863"/>
                  </a:lnTo>
                  <a:lnTo>
                    <a:pt x="187325" y="301625"/>
                  </a:lnTo>
                  <a:lnTo>
                    <a:pt x="176213" y="334962"/>
                  </a:lnTo>
                  <a:lnTo>
                    <a:pt x="173038" y="331787"/>
                  </a:lnTo>
                  <a:lnTo>
                    <a:pt x="142875" y="327025"/>
                  </a:lnTo>
                  <a:lnTo>
                    <a:pt x="134938" y="350837"/>
                  </a:lnTo>
                  <a:lnTo>
                    <a:pt x="115888" y="331787"/>
                  </a:lnTo>
                  <a:lnTo>
                    <a:pt x="87313" y="323850"/>
                  </a:lnTo>
                  <a:lnTo>
                    <a:pt x="63500" y="350837"/>
                  </a:lnTo>
                  <a:lnTo>
                    <a:pt x="46038" y="354012"/>
                  </a:lnTo>
                  <a:lnTo>
                    <a:pt x="33338" y="315912"/>
                  </a:lnTo>
                  <a:lnTo>
                    <a:pt x="19050" y="285750"/>
                  </a:lnTo>
                  <a:lnTo>
                    <a:pt x="20133" y="283274"/>
                  </a:lnTo>
                  <a:lnTo>
                    <a:pt x="19050" y="280988"/>
                  </a:lnTo>
                  <a:lnTo>
                    <a:pt x="28761" y="258792"/>
                  </a:lnTo>
                  <a:lnTo>
                    <a:pt x="15875" y="244475"/>
                  </a:lnTo>
                  <a:lnTo>
                    <a:pt x="11113" y="227012"/>
                  </a:lnTo>
                  <a:lnTo>
                    <a:pt x="0" y="211137"/>
                  </a:lnTo>
                  <a:lnTo>
                    <a:pt x="1431" y="208419"/>
                  </a:lnTo>
                  <a:lnTo>
                    <a:pt x="0" y="206375"/>
                  </a:lnTo>
                  <a:lnTo>
                    <a:pt x="14654" y="178533"/>
                  </a:lnTo>
                  <a:lnTo>
                    <a:pt x="4763" y="158750"/>
                  </a:lnTo>
                  <a:lnTo>
                    <a:pt x="6032" y="156527"/>
                  </a:lnTo>
                  <a:lnTo>
                    <a:pt x="4763" y="153988"/>
                  </a:lnTo>
                  <a:lnTo>
                    <a:pt x="9992" y="144836"/>
                  </a:lnTo>
                  <a:lnTo>
                    <a:pt x="7938" y="139700"/>
                  </a:lnTo>
                  <a:lnTo>
                    <a:pt x="9045" y="137706"/>
                  </a:lnTo>
                  <a:lnTo>
                    <a:pt x="7938" y="134938"/>
                  </a:lnTo>
                  <a:lnTo>
                    <a:pt x="15875" y="120650"/>
                  </a:lnTo>
                  <a:lnTo>
                    <a:pt x="15875" y="101600"/>
                  </a:lnTo>
                  <a:lnTo>
                    <a:pt x="15875" y="96838"/>
                  </a:lnTo>
                  <a:lnTo>
                    <a:pt x="19050" y="82550"/>
                  </a:lnTo>
                  <a:lnTo>
                    <a:pt x="21336" y="74549"/>
                  </a:lnTo>
                  <a:lnTo>
                    <a:pt x="0" y="34925"/>
                  </a:lnTo>
                  <a:lnTo>
                    <a:pt x="2817" y="35394"/>
                  </a:lnTo>
                  <a:lnTo>
                    <a:pt x="0" y="30163"/>
                  </a:lnTo>
                  <a:lnTo>
                    <a:pt x="19050" y="33338"/>
                  </a:lnTo>
                  <a:lnTo>
                    <a:pt x="33338" y="30163"/>
                  </a:lnTo>
                  <a:lnTo>
                    <a:pt x="38100" y="25400"/>
                  </a:lnTo>
                  <a:lnTo>
                    <a:pt x="60325" y="14288"/>
                  </a:lnTo>
                  <a:lnTo>
                    <a:pt x="74613" y="317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2" name="Freeform 46">
              <a:extLst>
                <a:ext uri="{FF2B5EF4-FFF2-40B4-BE49-F238E27FC236}">
                  <a16:creationId xmlns:a16="http://schemas.microsoft.com/office/drawing/2014/main" id="{788C33E5-BF94-4D5A-835C-E388BB5325D9}"/>
                </a:ext>
              </a:extLst>
            </p:cNvPr>
            <p:cNvSpPr>
              <a:spLocks/>
            </p:cNvSpPr>
            <p:nvPr/>
          </p:nvSpPr>
          <p:spPr bwMode="auto">
            <a:xfrm>
              <a:off x="2354569" y="3776176"/>
              <a:ext cx="1083965" cy="1126574"/>
            </a:xfrm>
            <a:custGeom>
              <a:avLst/>
              <a:gdLst>
                <a:gd name="T0" fmla="*/ 227 w 636"/>
                <a:gd name="T1" fmla="*/ 41 h 661"/>
                <a:gd name="T2" fmla="*/ 251 w 636"/>
                <a:gd name="T3" fmla="*/ 64 h 661"/>
                <a:gd name="T4" fmla="*/ 270 w 636"/>
                <a:gd name="T5" fmla="*/ 53 h 661"/>
                <a:gd name="T6" fmla="*/ 294 w 636"/>
                <a:gd name="T7" fmla="*/ 50 h 661"/>
                <a:gd name="T8" fmla="*/ 305 w 636"/>
                <a:gd name="T9" fmla="*/ 43 h 661"/>
                <a:gd name="T10" fmla="*/ 331 w 636"/>
                <a:gd name="T11" fmla="*/ 45 h 661"/>
                <a:gd name="T12" fmla="*/ 353 w 636"/>
                <a:gd name="T13" fmla="*/ 31 h 661"/>
                <a:gd name="T14" fmla="*/ 381 w 636"/>
                <a:gd name="T15" fmla="*/ 53 h 661"/>
                <a:gd name="T16" fmla="*/ 383 w 636"/>
                <a:gd name="T17" fmla="*/ 86 h 661"/>
                <a:gd name="T18" fmla="*/ 445 w 636"/>
                <a:gd name="T19" fmla="*/ 100 h 661"/>
                <a:gd name="T20" fmla="*/ 495 w 636"/>
                <a:gd name="T21" fmla="*/ 121 h 661"/>
                <a:gd name="T22" fmla="*/ 596 w 636"/>
                <a:gd name="T23" fmla="*/ 161 h 661"/>
                <a:gd name="T24" fmla="*/ 634 w 636"/>
                <a:gd name="T25" fmla="*/ 192 h 661"/>
                <a:gd name="T26" fmla="*/ 599 w 636"/>
                <a:gd name="T27" fmla="*/ 263 h 661"/>
                <a:gd name="T28" fmla="*/ 568 w 636"/>
                <a:gd name="T29" fmla="*/ 308 h 661"/>
                <a:gd name="T30" fmla="*/ 558 w 636"/>
                <a:gd name="T31" fmla="*/ 382 h 661"/>
                <a:gd name="T32" fmla="*/ 523 w 636"/>
                <a:gd name="T33" fmla="*/ 453 h 661"/>
                <a:gd name="T34" fmla="*/ 464 w 636"/>
                <a:gd name="T35" fmla="*/ 479 h 661"/>
                <a:gd name="T36" fmla="*/ 409 w 636"/>
                <a:gd name="T37" fmla="*/ 528 h 661"/>
                <a:gd name="T38" fmla="*/ 395 w 636"/>
                <a:gd name="T39" fmla="*/ 576 h 661"/>
                <a:gd name="T40" fmla="*/ 346 w 636"/>
                <a:gd name="T41" fmla="*/ 651 h 661"/>
                <a:gd name="T42" fmla="*/ 327 w 636"/>
                <a:gd name="T43" fmla="*/ 628 h 661"/>
                <a:gd name="T44" fmla="*/ 275 w 636"/>
                <a:gd name="T45" fmla="*/ 592 h 661"/>
                <a:gd name="T46" fmla="*/ 317 w 636"/>
                <a:gd name="T47" fmla="*/ 545 h 661"/>
                <a:gd name="T48" fmla="*/ 315 w 636"/>
                <a:gd name="T49" fmla="*/ 512 h 661"/>
                <a:gd name="T50" fmla="*/ 312 w 636"/>
                <a:gd name="T51" fmla="*/ 479 h 661"/>
                <a:gd name="T52" fmla="*/ 298 w 636"/>
                <a:gd name="T53" fmla="*/ 460 h 661"/>
                <a:gd name="T54" fmla="*/ 260 w 636"/>
                <a:gd name="T55" fmla="*/ 448 h 661"/>
                <a:gd name="T56" fmla="*/ 260 w 636"/>
                <a:gd name="T57" fmla="*/ 403 h 661"/>
                <a:gd name="T58" fmla="*/ 256 w 636"/>
                <a:gd name="T59" fmla="*/ 365 h 661"/>
                <a:gd name="T60" fmla="*/ 218 w 636"/>
                <a:gd name="T61" fmla="*/ 329 h 661"/>
                <a:gd name="T62" fmla="*/ 218 w 636"/>
                <a:gd name="T63" fmla="*/ 308 h 661"/>
                <a:gd name="T64" fmla="*/ 182 w 636"/>
                <a:gd name="T65" fmla="*/ 294 h 661"/>
                <a:gd name="T66" fmla="*/ 140 w 636"/>
                <a:gd name="T67" fmla="*/ 261 h 661"/>
                <a:gd name="T68" fmla="*/ 111 w 636"/>
                <a:gd name="T69" fmla="*/ 251 h 661"/>
                <a:gd name="T70" fmla="*/ 74 w 636"/>
                <a:gd name="T71" fmla="*/ 261 h 661"/>
                <a:gd name="T72" fmla="*/ 45 w 636"/>
                <a:gd name="T73" fmla="*/ 247 h 661"/>
                <a:gd name="T74" fmla="*/ 17 w 636"/>
                <a:gd name="T75" fmla="*/ 230 h 661"/>
                <a:gd name="T76" fmla="*/ 5 w 636"/>
                <a:gd name="T77" fmla="*/ 197 h 661"/>
                <a:gd name="T78" fmla="*/ 19 w 636"/>
                <a:gd name="T79" fmla="*/ 169 h 661"/>
                <a:gd name="T80" fmla="*/ 66 w 636"/>
                <a:gd name="T81" fmla="*/ 154 h 661"/>
                <a:gd name="T82" fmla="*/ 64 w 636"/>
                <a:gd name="T83" fmla="*/ 88 h 661"/>
                <a:gd name="T84" fmla="*/ 78 w 636"/>
                <a:gd name="T85" fmla="*/ 67 h 661"/>
                <a:gd name="T86" fmla="*/ 104 w 636"/>
                <a:gd name="T87" fmla="*/ 50 h 661"/>
                <a:gd name="T88" fmla="*/ 126 w 636"/>
                <a:gd name="T89" fmla="*/ 71 h 661"/>
                <a:gd name="T90" fmla="*/ 159 w 636"/>
                <a:gd name="T91" fmla="*/ 60 h 661"/>
                <a:gd name="T92" fmla="*/ 159 w 636"/>
                <a:gd name="T93" fmla="*/ 43 h 661"/>
                <a:gd name="T94" fmla="*/ 152 w 636"/>
                <a:gd name="T95" fmla="*/ 17 h 661"/>
                <a:gd name="T96" fmla="*/ 194 w 636"/>
                <a:gd name="T97" fmla="*/ 17 h 661"/>
                <a:gd name="T98" fmla="*/ 223 w 636"/>
                <a:gd name="T99" fmla="*/ 0 h 661"/>
                <a:gd name="T100" fmla="*/ 234 w 636"/>
                <a:gd name="T101" fmla="*/ 19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6" h="661">
                  <a:moveTo>
                    <a:pt x="234" y="19"/>
                  </a:moveTo>
                  <a:lnTo>
                    <a:pt x="234" y="19"/>
                  </a:lnTo>
                  <a:lnTo>
                    <a:pt x="230" y="24"/>
                  </a:lnTo>
                  <a:lnTo>
                    <a:pt x="227" y="41"/>
                  </a:lnTo>
                  <a:lnTo>
                    <a:pt x="232" y="48"/>
                  </a:lnTo>
                  <a:lnTo>
                    <a:pt x="232" y="55"/>
                  </a:lnTo>
                  <a:lnTo>
                    <a:pt x="244" y="62"/>
                  </a:lnTo>
                  <a:lnTo>
                    <a:pt x="251" y="64"/>
                  </a:lnTo>
                  <a:lnTo>
                    <a:pt x="253" y="60"/>
                  </a:lnTo>
                  <a:lnTo>
                    <a:pt x="258" y="60"/>
                  </a:lnTo>
                  <a:lnTo>
                    <a:pt x="265" y="57"/>
                  </a:lnTo>
                  <a:lnTo>
                    <a:pt x="270" y="53"/>
                  </a:lnTo>
                  <a:lnTo>
                    <a:pt x="279" y="55"/>
                  </a:lnTo>
                  <a:lnTo>
                    <a:pt x="284" y="53"/>
                  </a:lnTo>
                  <a:lnTo>
                    <a:pt x="291" y="55"/>
                  </a:lnTo>
                  <a:lnTo>
                    <a:pt x="294" y="50"/>
                  </a:lnTo>
                  <a:lnTo>
                    <a:pt x="291" y="48"/>
                  </a:lnTo>
                  <a:lnTo>
                    <a:pt x="294" y="43"/>
                  </a:lnTo>
                  <a:lnTo>
                    <a:pt x="298" y="45"/>
                  </a:lnTo>
                  <a:lnTo>
                    <a:pt x="305" y="43"/>
                  </a:lnTo>
                  <a:lnTo>
                    <a:pt x="315" y="45"/>
                  </a:lnTo>
                  <a:lnTo>
                    <a:pt x="324" y="50"/>
                  </a:lnTo>
                  <a:lnTo>
                    <a:pt x="327" y="45"/>
                  </a:lnTo>
                  <a:lnTo>
                    <a:pt x="331" y="45"/>
                  </a:lnTo>
                  <a:lnTo>
                    <a:pt x="334" y="50"/>
                  </a:lnTo>
                  <a:lnTo>
                    <a:pt x="341" y="50"/>
                  </a:lnTo>
                  <a:lnTo>
                    <a:pt x="348" y="43"/>
                  </a:lnTo>
                  <a:lnTo>
                    <a:pt x="353" y="31"/>
                  </a:lnTo>
                  <a:lnTo>
                    <a:pt x="362" y="17"/>
                  </a:lnTo>
                  <a:lnTo>
                    <a:pt x="367" y="17"/>
                  </a:lnTo>
                  <a:lnTo>
                    <a:pt x="372" y="24"/>
                  </a:lnTo>
                  <a:lnTo>
                    <a:pt x="381" y="53"/>
                  </a:lnTo>
                  <a:lnTo>
                    <a:pt x="390" y="55"/>
                  </a:lnTo>
                  <a:lnTo>
                    <a:pt x="390" y="67"/>
                  </a:lnTo>
                  <a:lnTo>
                    <a:pt x="379" y="81"/>
                  </a:lnTo>
                  <a:lnTo>
                    <a:pt x="383" y="86"/>
                  </a:lnTo>
                  <a:lnTo>
                    <a:pt x="412" y="88"/>
                  </a:lnTo>
                  <a:lnTo>
                    <a:pt x="412" y="105"/>
                  </a:lnTo>
                  <a:lnTo>
                    <a:pt x="424" y="93"/>
                  </a:lnTo>
                  <a:lnTo>
                    <a:pt x="445" y="100"/>
                  </a:lnTo>
                  <a:lnTo>
                    <a:pt x="471" y="109"/>
                  </a:lnTo>
                  <a:lnTo>
                    <a:pt x="480" y="119"/>
                  </a:lnTo>
                  <a:lnTo>
                    <a:pt x="476" y="128"/>
                  </a:lnTo>
                  <a:lnTo>
                    <a:pt x="495" y="121"/>
                  </a:lnTo>
                  <a:lnTo>
                    <a:pt x="528" y="131"/>
                  </a:lnTo>
                  <a:lnTo>
                    <a:pt x="551" y="131"/>
                  </a:lnTo>
                  <a:lnTo>
                    <a:pt x="575" y="143"/>
                  </a:lnTo>
                  <a:lnTo>
                    <a:pt x="596" y="161"/>
                  </a:lnTo>
                  <a:lnTo>
                    <a:pt x="608" y="166"/>
                  </a:lnTo>
                  <a:lnTo>
                    <a:pt x="622" y="166"/>
                  </a:lnTo>
                  <a:lnTo>
                    <a:pt x="627" y="173"/>
                  </a:lnTo>
                  <a:lnTo>
                    <a:pt x="634" y="192"/>
                  </a:lnTo>
                  <a:lnTo>
                    <a:pt x="636" y="202"/>
                  </a:lnTo>
                  <a:lnTo>
                    <a:pt x="629" y="230"/>
                  </a:lnTo>
                  <a:lnTo>
                    <a:pt x="622" y="240"/>
                  </a:lnTo>
                  <a:lnTo>
                    <a:pt x="599" y="263"/>
                  </a:lnTo>
                  <a:lnTo>
                    <a:pt x="589" y="282"/>
                  </a:lnTo>
                  <a:lnTo>
                    <a:pt x="577" y="296"/>
                  </a:lnTo>
                  <a:lnTo>
                    <a:pt x="573" y="296"/>
                  </a:lnTo>
                  <a:lnTo>
                    <a:pt x="568" y="308"/>
                  </a:lnTo>
                  <a:lnTo>
                    <a:pt x="568" y="339"/>
                  </a:lnTo>
                  <a:lnTo>
                    <a:pt x="566" y="365"/>
                  </a:lnTo>
                  <a:lnTo>
                    <a:pt x="563" y="377"/>
                  </a:lnTo>
                  <a:lnTo>
                    <a:pt x="558" y="382"/>
                  </a:lnTo>
                  <a:lnTo>
                    <a:pt x="554" y="405"/>
                  </a:lnTo>
                  <a:lnTo>
                    <a:pt x="540" y="429"/>
                  </a:lnTo>
                  <a:lnTo>
                    <a:pt x="535" y="445"/>
                  </a:lnTo>
                  <a:lnTo>
                    <a:pt x="523" y="453"/>
                  </a:lnTo>
                  <a:lnTo>
                    <a:pt x="518" y="464"/>
                  </a:lnTo>
                  <a:lnTo>
                    <a:pt x="502" y="464"/>
                  </a:lnTo>
                  <a:lnTo>
                    <a:pt x="476" y="472"/>
                  </a:lnTo>
                  <a:lnTo>
                    <a:pt x="464" y="479"/>
                  </a:lnTo>
                  <a:lnTo>
                    <a:pt x="445" y="483"/>
                  </a:lnTo>
                  <a:lnTo>
                    <a:pt x="426" y="498"/>
                  </a:lnTo>
                  <a:lnTo>
                    <a:pt x="414" y="516"/>
                  </a:lnTo>
                  <a:lnTo>
                    <a:pt x="409" y="528"/>
                  </a:lnTo>
                  <a:lnTo>
                    <a:pt x="414" y="538"/>
                  </a:lnTo>
                  <a:lnTo>
                    <a:pt x="409" y="557"/>
                  </a:lnTo>
                  <a:lnTo>
                    <a:pt x="407" y="566"/>
                  </a:lnTo>
                  <a:lnTo>
                    <a:pt x="395" y="576"/>
                  </a:lnTo>
                  <a:lnTo>
                    <a:pt x="379" y="609"/>
                  </a:lnTo>
                  <a:lnTo>
                    <a:pt x="362" y="623"/>
                  </a:lnTo>
                  <a:lnTo>
                    <a:pt x="353" y="632"/>
                  </a:lnTo>
                  <a:lnTo>
                    <a:pt x="346" y="651"/>
                  </a:lnTo>
                  <a:lnTo>
                    <a:pt x="334" y="661"/>
                  </a:lnTo>
                  <a:lnTo>
                    <a:pt x="329" y="651"/>
                  </a:lnTo>
                  <a:lnTo>
                    <a:pt x="336" y="642"/>
                  </a:lnTo>
                  <a:lnTo>
                    <a:pt x="327" y="628"/>
                  </a:lnTo>
                  <a:lnTo>
                    <a:pt x="315" y="618"/>
                  </a:lnTo>
                  <a:lnTo>
                    <a:pt x="298" y="606"/>
                  </a:lnTo>
                  <a:lnTo>
                    <a:pt x="294" y="606"/>
                  </a:lnTo>
                  <a:lnTo>
                    <a:pt x="275" y="592"/>
                  </a:lnTo>
                  <a:lnTo>
                    <a:pt x="265" y="595"/>
                  </a:lnTo>
                  <a:lnTo>
                    <a:pt x="286" y="569"/>
                  </a:lnTo>
                  <a:lnTo>
                    <a:pt x="305" y="552"/>
                  </a:lnTo>
                  <a:lnTo>
                    <a:pt x="317" y="545"/>
                  </a:lnTo>
                  <a:lnTo>
                    <a:pt x="329" y="533"/>
                  </a:lnTo>
                  <a:lnTo>
                    <a:pt x="329" y="519"/>
                  </a:lnTo>
                  <a:lnTo>
                    <a:pt x="322" y="509"/>
                  </a:lnTo>
                  <a:lnTo>
                    <a:pt x="315" y="512"/>
                  </a:lnTo>
                  <a:lnTo>
                    <a:pt x="317" y="502"/>
                  </a:lnTo>
                  <a:lnTo>
                    <a:pt x="320" y="493"/>
                  </a:lnTo>
                  <a:lnTo>
                    <a:pt x="320" y="481"/>
                  </a:lnTo>
                  <a:lnTo>
                    <a:pt x="312" y="479"/>
                  </a:lnTo>
                  <a:lnTo>
                    <a:pt x="308" y="481"/>
                  </a:lnTo>
                  <a:lnTo>
                    <a:pt x="301" y="481"/>
                  </a:lnTo>
                  <a:lnTo>
                    <a:pt x="298" y="474"/>
                  </a:lnTo>
                  <a:lnTo>
                    <a:pt x="298" y="460"/>
                  </a:lnTo>
                  <a:lnTo>
                    <a:pt x="296" y="453"/>
                  </a:lnTo>
                  <a:lnTo>
                    <a:pt x="284" y="448"/>
                  </a:lnTo>
                  <a:lnTo>
                    <a:pt x="277" y="453"/>
                  </a:lnTo>
                  <a:lnTo>
                    <a:pt x="260" y="448"/>
                  </a:lnTo>
                  <a:lnTo>
                    <a:pt x="263" y="424"/>
                  </a:lnTo>
                  <a:lnTo>
                    <a:pt x="256" y="415"/>
                  </a:lnTo>
                  <a:lnTo>
                    <a:pt x="263" y="412"/>
                  </a:lnTo>
                  <a:lnTo>
                    <a:pt x="260" y="403"/>
                  </a:lnTo>
                  <a:lnTo>
                    <a:pt x="265" y="393"/>
                  </a:lnTo>
                  <a:lnTo>
                    <a:pt x="267" y="382"/>
                  </a:lnTo>
                  <a:lnTo>
                    <a:pt x="263" y="372"/>
                  </a:lnTo>
                  <a:lnTo>
                    <a:pt x="256" y="365"/>
                  </a:lnTo>
                  <a:lnTo>
                    <a:pt x="253" y="360"/>
                  </a:lnTo>
                  <a:lnTo>
                    <a:pt x="256" y="351"/>
                  </a:lnTo>
                  <a:lnTo>
                    <a:pt x="225" y="351"/>
                  </a:lnTo>
                  <a:lnTo>
                    <a:pt x="218" y="329"/>
                  </a:lnTo>
                  <a:lnTo>
                    <a:pt x="223" y="329"/>
                  </a:lnTo>
                  <a:lnTo>
                    <a:pt x="223" y="322"/>
                  </a:lnTo>
                  <a:lnTo>
                    <a:pt x="220" y="318"/>
                  </a:lnTo>
                  <a:lnTo>
                    <a:pt x="218" y="308"/>
                  </a:lnTo>
                  <a:lnTo>
                    <a:pt x="211" y="303"/>
                  </a:lnTo>
                  <a:lnTo>
                    <a:pt x="199" y="303"/>
                  </a:lnTo>
                  <a:lnTo>
                    <a:pt x="192" y="299"/>
                  </a:lnTo>
                  <a:lnTo>
                    <a:pt x="182" y="294"/>
                  </a:lnTo>
                  <a:lnTo>
                    <a:pt x="175" y="289"/>
                  </a:lnTo>
                  <a:lnTo>
                    <a:pt x="156" y="285"/>
                  </a:lnTo>
                  <a:lnTo>
                    <a:pt x="140" y="270"/>
                  </a:lnTo>
                  <a:lnTo>
                    <a:pt x="140" y="261"/>
                  </a:lnTo>
                  <a:lnTo>
                    <a:pt x="137" y="254"/>
                  </a:lnTo>
                  <a:lnTo>
                    <a:pt x="140" y="242"/>
                  </a:lnTo>
                  <a:lnTo>
                    <a:pt x="118" y="244"/>
                  </a:lnTo>
                  <a:lnTo>
                    <a:pt x="111" y="251"/>
                  </a:lnTo>
                  <a:lnTo>
                    <a:pt x="97" y="258"/>
                  </a:lnTo>
                  <a:lnTo>
                    <a:pt x="92" y="263"/>
                  </a:lnTo>
                  <a:lnTo>
                    <a:pt x="85" y="263"/>
                  </a:lnTo>
                  <a:lnTo>
                    <a:pt x="74" y="261"/>
                  </a:lnTo>
                  <a:lnTo>
                    <a:pt x="64" y="263"/>
                  </a:lnTo>
                  <a:lnTo>
                    <a:pt x="57" y="263"/>
                  </a:lnTo>
                  <a:lnTo>
                    <a:pt x="57" y="237"/>
                  </a:lnTo>
                  <a:lnTo>
                    <a:pt x="45" y="247"/>
                  </a:lnTo>
                  <a:lnTo>
                    <a:pt x="29" y="247"/>
                  </a:lnTo>
                  <a:lnTo>
                    <a:pt x="24" y="237"/>
                  </a:lnTo>
                  <a:lnTo>
                    <a:pt x="12" y="237"/>
                  </a:lnTo>
                  <a:lnTo>
                    <a:pt x="17" y="230"/>
                  </a:lnTo>
                  <a:lnTo>
                    <a:pt x="7" y="221"/>
                  </a:lnTo>
                  <a:lnTo>
                    <a:pt x="0" y="206"/>
                  </a:lnTo>
                  <a:lnTo>
                    <a:pt x="5" y="202"/>
                  </a:lnTo>
                  <a:lnTo>
                    <a:pt x="5" y="197"/>
                  </a:lnTo>
                  <a:lnTo>
                    <a:pt x="14" y="192"/>
                  </a:lnTo>
                  <a:lnTo>
                    <a:pt x="12" y="183"/>
                  </a:lnTo>
                  <a:lnTo>
                    <a:pt x="17" y="176"/>
                  </a:lnTo>
                  <a:lnTo>
                    <a:pt x="19" y="169"/>
                  </a:lnTo>
                  <a:lnTo>
                    <a:pt x="36" y="157"/>
                  </a:lnTo>
                  <a:lnTo>
                    <a:pt x="50" y="154"/>
                  </a:lnTo>
                  <a:lnTo>
                    <a:pt x="52" y="152"/>
                  </a:lnTo>
                  <a:lnTo>
                    <a:pt x="66" y="154"/>
                  </a:lnTo>
                  <a:lnTo>
                    <a:pt x="74" y="109"/>
                  </a:lnTo>
                  <a:lnTo>
                    <a:pt x="74" y="102"/>
                  </a:lnTo>
                  <a:lnTo>
                    <a:pt x="71" y="93"/>
                  </a:lnTo>
                  <a:lnTo>
                    <a:pt x="64" y="88"/>
                  </a:lnTo>
                  <a:lnTo>
                    <a:pt x="64" y="74"/>
                  </a:lnTo>
                  <a:lnTo>
                    <a:pt x="74" y="71"/>
                  </a:lnTo>
                  <a:lnTo>
                    <a:pt x="78" y="74"/>
                  </a:lnTo>
                  <a:lnTo>
                    <a:pt x="78" y="67"/>
                  </a:lnTo>
                  <a:lnTo>
                    <a:pt x="69" y="67"/>
                  </a:lnTo>
                  <a:lnTo>
                    <a:pt x="69" y="55"/>
                  </a:lnTo>
                  <a:lnTo>
                    <a:pt x="100" y="57"/>
                  </a:lnTo>
                  <a:lnTo>
                    <a:pt x="104" y="50"/>
                  </a:lnTo>
                  <a:lnTo>
                    <a:pt x="109" y="55"/>
                  </a:lnTo>
                  <a:lnTo>
                    <a:pt x="111" y="67"/>
                  </a:lnTo>
                  <a:lnTo>
                    <a:pt x="116" y="64"/>
                  </a:lnTo>
                  <a:lnTo>
                    <a:pt x="126" y="71"/>
                  </a:lnTo>
                  <a:lnTo>
                    <a:pt x="137" y="71"/>
                  </a:lnTo>
                  <a:lnTo>
                    <a:pt x="140" y="67"/>
                  </a:lnTo>
                  <a:lnTo>
                    <a:pt x="152" y="62"/>
                  </a:lnTo>
                  <a:lnTo>
                    <a:pt x="159" y="60"/>
                  </a:lnTo>
                  <a:lnTo>
                    <a:pt x="161" y="53"/>
                  </a:lnTo>
                  <a:lnTo>
                    <a:pt x="173" y="48"/>
                  </a:lnTo>
                  <a:lnTo>
                    <a:pt x="171" y="45"/>
                  </a:lnTo>
                  <a:lnTo>
                    <a:pt x="159" y="43"/>
                  </a:lnTo>
                  <a:lnTo>
                    <a:pt x="156" y="34"/>
                  </a:lnTo>
                  <a:lnTo>
                    <a:pt x="156" y="24"/>
                  </a:lnTo>
                  <a:lnTo>
                    <a:pt x="149" y="19"/>
                  </a:lnTo>
                  <a:lnTo>
                    <a:pt x="152" y="17"/>
                  </a:lnTo>
                  <a:lnTo>
                    <a:pt x="163" y="19"/>
                  </a:lnTo>
                  <a:lnTo>
                    <a:pt x="178" y="24"/>
                  </a:lnTo>
                  <a:lnTo>
                    <a:pt x="182" y="19"/>
                  </a:lnTo>
                  <a:lnTo>
                    <a:pt x="194" y="17"/>
                  </a:lnTo>
                  <a:lnTo>
                    <a:pt x="211" y="10"/>
                  </a:lnTo>
                  <a:lnTo>
                    <a:pt x="218" y="5"/>
                  </a:lnTo>
                  <a:lnTo>
                    <a:pt x="215" y="0"/>
                  </a:lnTo>
                  <a:lnTo>
                    <a:pt x="223" y="0"/>
                  </a:lnTo>
                  <a:lnTo>
                    <a:pt x="227" y="3"/>
                  </a:lnTo>
                  <a:lnTo>
                    <a:pt x="225" y="10"/>
                  </a:lnTo>
                  <a:lnTo>
                    <a:pt x="230" y="12"/>
                  </a:lnTo>
                  <a:lnTo>
                    <a:pt x="234" y="19"/>
                  </a:lnTo>
                  <a:lnTo>
                    <a:pt x="234" y="19"/>
                  </a:lnTo>
                  <a:lnTo>
                    <a:pt x="234"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3" name="Freeform 53">
              <a:extLst>
                <a:ext uri="{FF2B5EF4-FFF2-40B4-BE49-F238E27FC236}">
                  <a16:creationId xmlns:a16="http://schemas.microsoft.com/office/drawing/2014/main" id="{89AA1B6A-6609-4FB6-99E5-B5CB6422A152}"/>
                </a:ext>
              </a:extLst>
            </p:cNvPr>
            <p:cNvSpPr>
              <a:spLocks noEditPoints="1"/>
            </p:cNvSpPr>
            <p:nvPr/>
          </p:nvSpPr>
          <p:spPr bwMode="auto">
            <a:xfrm>
              <a:off x="505352" y="-518781"/>
              <a:ext cx="2438922" cy="3182018"/>
            </a:xfrm>
            <a:custGeom>
              <a:avLst/>
              <a:gdLst>
                <a:gd name="T0" fmla="*/ 1282 w 1431"/>
                <a:gd name="T1" fmla="*/ 1697 h 1867"/>
                <a:gd name="T2" fmla="*/ 243 w 1431"/>
                <a:gd name="T3" fmla="*/ 1694 h 1867"/>
                <a:gd name="T4" fmla="*/ 283 w 1431"/>
                <a:gd name="T5" fmla="*/ 1711 h 1867"/>
                <a:gd name="T6" fmla="*/ 1423 w 1431"/>
                <a:gd name="T7" fmla="*/ 1756 h 1867"/>
                <a:gd name="T8" fmla="*/ 1338 w 1431"/>
                <a:gd name="T9" fmla="*/ 1697 h 1867"/>
                <a:gd name="T10" fmla="*/ 149 w 1431"/>
                <a:gd name="T11" fmla="*/ 1567 h 1867"/>
                <a:gd name="T12" fmla="*/ 993 w 1431"/>
                <a:gd name="T13" fmla="*/ 1337 h 1867"/>
                <a:gd name="T14" fmla="*/ 936 w 1431"/>
                <a:gd name="T15" fmla="*/ 1294 h 1867"/>
                <a:gd name="T16" fmla="*/ 986 w 1431"/>
                <a:gd name="T17" fmla="*/ 1264 h 1867"/>
                <a:gd name="T18" fmla="*/ 1054 w 1431"/>
                <a:gd name="T19" fmla="*/ 1131 h 1867"/>
                <a:gd name="T20" fmla="*/ 723 w 1431"/>
                <a:gd name="T21" fmla="*/ 1062 h 1867"/>
                <a:gd name="T22" fmla="*/ 818 w 1431"/>
                <a:gd name="T23" fmla="*/ 1074 h 1867"/>
                <a:gd name="T24" fmla="*/ 965 w 1431"/>
                <a:gd name="T25" fmla="*/ 1133 h 1867"/>
                <a:gd name="T26" fmla="*/ 752 w 1431"/>
                <a:gd name="T27" fmla="*/ 1387 h 1867"/>
                <a:gd name="T28" fmla="*/ 953 w 1431"/>
                <a:gd name="T29" fmla="*/ 1588 h 1867"/>
                <a:gd name="T30" fmla="*/ 1024 w 1431"/>
                <a:gd name="T31" fmla="*/ 1368 h 1867"/>
                <a:gd name="T32" fmla="*/ 1211 w 1431"/>
                <a:gd name="T33" fmla="*/ 1429 h 1867"/>
                <a:gd name="T34" fmla="*/ 1381 w 1431"/>
                <a:gd name="T35" fmla="*/ 1619 h 1867"/>
                <a:gd name="T36" fmla="*/ 1173 w 1431"/>
                <a:gd name="T37" fmla="*/ 1716 h 1867"/>
                <a:gd name="T38" fmla="*/ 1244 w 1431"/>
                <a:gd name="T39" fmla="*/ 1808 h 1867"/>
                <a:gd name="T40" fmla="*/ 1140 w 1431"/>
                <a:gd name="T41" fmla="*/ 1782 h 1867"/>
                <a:gd name="T42" fmla="*/ 1005 w 1431"/>
                <a:gd name="T43" fmla="*/ 1839 h 1867"/>
                <a:gd name="T44" fmla="*/ 929 w 1431"/>
                <a:gd name="T45" fmla="*/ 1775 h 1867"/>
                <a:gd name="T46" fmla="*/ 853 w 1431"/>
                <a:gd name="T47" fmla="*/ 1716 h 1867"/>
                <a:gd name="T48" fmla="*/ 598 w 1431"/>
                <a:gd name="T49" fmla="*/ 1699 h 1867"/>
                <a:gd name="T50" fmla="*/ 191 w 1431"/>
                <a:gd name="T51" fmla="*/ 1602 h 1867"/>
                <a:gd name="T52" fmla="*/ 42 w 1431"/>
                <a:gd name="T53" fmla="*/ 1406 h 1867"/>
                <a:gd name="T54" fmla="*/ 193 w 1431"/>
                <a:gd name="T55" fmla="*/ 1017 h 1867"/>
                <a:gd name="T56" fmla="*/ 439 w 1431"/>
                <a:gd name="T57" fmla="*/ 1079 h 1867"/>
                <a:gd name="T58" fmla="*/ 641 w 1431"/>
                <a:gd name="T59" fmla="*/ 1110 h 1867"/>
                <a:gd name="T60" fmla="*/ 764 w 1431"/>
                <a:gd name="T61" fmla="*/ 920 h 1867"/>
                <a:gd name="T62" fmla="*/ 532 w 1431"/>
                <a:gd name="T63" fmla="*/ 925 h 1867"/>
                <a:gd name="T64" fmla="*/ 596 w 1431"/>
                <a:gd name="T65" fmla="*/ 1055 h 1867"/>
                <a:gd name="T66" fmla="*/ 432 w 1431"/>
                <a:gd name="T67" fmla="*/ 977 h 1867"/>
                <a:gd name="T68" fmla="*/ 591 w 1431"/>
                <a:gd name="T69" fmla="*/ 830 h 1867"/>
                <a:gd name="T70" fmla="*/ 991 w 1431"/>
                <a:gd name="T71" fmla="*/ 864 h 1867"/>
                <a:gd name="T72" fmla="*/ 976 w 1431"/>
                <a:gd name="T73" fmla="*/ 904 h 1867"/>
                <a:gd name="T74" fmla="*/ 1256 w 1431"/>
                <a:gd name="T75" fmla="*/ 1141 h 1867"/>
                <a:gd name="T76" fmla="*/ 1170 w 1431"/>
                <a:gd name="T77" fmla="*/ 1264 h 1867"/>
                <a:gd name="T78" fmla="*/ 1052 w 1431"/>
                <a:gd name="T79" fmla="*/ 1204 h 1867"/>
                <a:gd name="T80" fmla="*/ 967 w 1431"/>
                <a:gd name="T81" fmla="*/ 1017 h 1867"/>
                <a:gd name="T82" fmla="*/ 659 w 1431"/>
                <a:gd name="T83" fmla="*/ 807 h 1867"/>
                <a:gd name="T84" fmla="*/ 638 w 1431"/>
                <a:gd name="T85" fmla="*/ 833 h 1867"/>
                <a:gd name="T86" fmla="*/ 794 w 1431"/>
                <a:gd name="T87" fmla="*/ 854 h 1867"/>
                <a:gd name="T88" fmla="*/ 338 w 1431"/>
                <a:gd name="T89" fmla="*/ 783 h 1867"/>
                <a:gd name="T90" fmla="*/ 716 w 1431"/>
                <a:gd name="T91" fmla="*/ 741 h 1867"/>
                <a:gd name="T92" fmla="*/ 650 w 1431"/>
                <a:gd name="T93" fmla="*/ 696 h 1867"/>
                <a:gd name="T94" fmla="*/ 572 w 1431"/>
                <a:gd name="T95" fmla="*/ 707 h 1867"/>
                <a:gd name="T96" fmla="*/ 494 w 1431"/>
                <a:gd name="T97" fmla="*/ 643 h 1867"/>
                <a:gd name="T98" fmla="*/ 861 w 1431"/>
                <a:gd name="T99" fmla="*/ 703 h 1867"/>
                <a:gd name="T100" fmla="*/ 780 w 1431"/>
                <a:gd name="T101" fmla="*/ 712 h 1867"/>
                <a:gd name="T102" fmla="*/ 340 w 1431"/>
                <a:gd name="T103" fmla="*/ 670 h 1867"/>
                <a:gd name="T104" fmla="*/ 721 w 1431"/>
                <a:gd name="T105" fmla="*/ 542 h 1867"/>
                <a:gd name="T106" fmla="*/ 499 w 1431"/>
                <a:gd name="T107" fmla="*/ 554 h 1867"/>
                <a:gd name="T108" fmla="*/ 707 w 1431"/>
                <a:gd name="T109" fmla="*/ 542 h 1867"/>
                <a:gd name="T110" fmla="*/ 617 w 1431"/>
                <a:gd name="T111" fmla="*/ 501 h 1867"/>
                <a:gd name="T112" fmla="*/ 842 w 1431"/>
                <a:gd name="T113" fmla="*/ 506 h 1867"/>
                <a:gd name="T114" fmla="*/ 806 w 1431"/>
                <a:gd name="T115" fmla="*/ 291 h 1867"/>
                <a:gd name="T116" fmla="*/ 1187 w 1431"/>
                <a:gd name="T117" fmla="*/ 210 h 1867"/>
                <a:gd name="T118" fmla="*/ 991 w 1431"/>
                <a:gd name="T119" fmla="*/ 589 h 1867"/>
                <a:gd name="T120" fmla="*/ 884 w 1431"/>
                <a:gd name="T121" fmla="*/ 516 h 1867"/>
                <a:gd name="T122" fmla="*/ 804 w 1431"/>
                <a:gd name="T123" fmla="*/ 203 h 1867"/>
                <a:gd name="T124" fmla="*/ 1140 w 1431"/>
                <a:gd name="T125" fmla="*/ 9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 h="1867">
                  <a:moveTo>
                    <a:pt x="1253" y="1756"/>
                  </a:moveTo>
                  <a:lnTo>
                    <a:pt x="1253" y="1756"/>
                  </a:lnTo>
                  <a:lnTo>
                    <a:pt x="1263" y="1761"/>
                  </a:lnTo>
                  <a:lnTo>
                    <a:pt x="1279" y="1761"/>
                  </a:lnTo>
                  <a:lnTo>
                    <a:pt x="1272" y="1770"/>
                  </a:lnTo>
                  <a:lnTo>
                    <a:pt x="1265" y="1770"/>
                  </a:lnTo>
                  <a:lnTo>
                    <a:pt x="1244" y="1761"/>
                  </a:lnTo>
                  <a:lnTo>
                    <a:pt x="1241" y="1754"/>
                  </a:lnTo>
                  <a:lnTo>
                    <a:pt x="1246" y="1746"/>
                  </a:lnTo>
                  <a:lnTo>
                    <a:pt x="1253" y="1756"/>
                  </a:lnTo>
                  <a:lnTo>
                    <a:pt x="1253" y="1756"/>
                  </a:lnTo>
                  <a:lnTo>
                    <a:pt x="1253" y="1756"/>
                  </a:lnTo>
                  <a:close/>
                  <a:moveTo>
                    <a:pt x="1282" y="1697"/>
                  </a:moveTo>
                  <a:lnTo>
                    <a:pt x="1282" y="1697"/>
                  </a:lnTo>
                  <a:lnTo>
                    <a:pt x="1274" y="1697"/>
                  </a:lnTo>
                  <a:lnTo>
                    <a:pt x="1253" y="1690"/>
                  </a:lnTo>
                  <a:lnTo>
                    <a:pt x="1239" y="1678"/>
                  </a:lnTo>
                  <a:lnTo>
                    <a:pt x="1244" y="1675"/>
                  </a:lnTo>
                  <a:lnTo>
                    <a:pt x="1265" y="1680"/>
                  </a:lnTo>
                  <a:lnTo>
                    <a:pt x="1282" y="1692"/>
                  </a:lnTo>
                  <a:lnTo>
                    <a:pt x="1282" y="1697"/>
                  </a:lnTo>
                  <a:lnTo>
                    <a:pt x="1282" y="1697"/>
                  </a:lnTo>
                  <a:lnTo>
                    <a:pt x="1282" y="1697"/>
                  </a:lnTo>
                  <a:close/>
                  <a:moveTo>
                    <a:pt x="283" y="1711"/>
                  </a:moveTo>
                  <a:lnTo>
                    <a:pt x="283" y="1711"/>
                  </a:lnTo>
                  <a:lnTo>
                    <a:pt x="274" y="1713"/>
                  </a:lnTo>
                  <a:lnTo>
                    <a:pt x="248" y="1702"/>
                  </a:lnTo>
                  <a:lnTo>
                    <a:pt x="243" y="1694"/>
                  </a:lnTo>
                  <a:lnTo>
                    <a:pt x="229" y="1685"/>
                  </a:lnTo>
                  <a:lnTo>
                    <a:pt x="227" y="1678"/>
                  </a:lnTo>
                  <a:lnTo>
                    <a:pt x="210" y="1673"/>
                  </a:lnTo>
                  <a:lnTo>
                    <a:pt x="203" y="1659"/>
                  </a:lnTo>
                  <a:lnTo>
                    <a:pt x="205" y="1654"/>
                  </a:lnTo>
                  <a:lnTo>
                    <a:pt x="222" y="1659"/>
                  </a:lnTo>
                  <a:lnTo>
                    <a:pt x="231" y="1664"/>
                  </a:lnTo>
                  <a:lnTo>
                    <a:pt x="248" y="1666"/>
                  </a:lnTo>
                  <a:lnTo>
                    <a:pt x="253" y="1675"/>
                  </a:lnTo>
                  <a:lnTo>
                    <a:pt x="260" y="1687"/>
                  </a:lnTo>
                  <a:lnTo>
                    <a:pt x="276" y="1697"/>
                  </a:lnTo>
                  <a:lnTo>
                    <a:pt x="283" y="1711"/>
                  </a:lnTo>
                  <a:lnTo>
                    <a:pt x="283" y="1711"/>
                  </a:lnTo>
                  <a:lnTo>
                    <a:pt x="283" y="1711"/>
                  </a:lnTo>
                  <a:close/>
                  <a:moveTo>
                    <a:pt x="1374" y="1657"/>
                  </a:moveTo>
                  <a:lnTo>
                    <a:pt x="1374" y="1657"/>
                  </a:lnTo>
                  <a:lnTo>
                    <a:pt x="1364" y="1678"/>
                  </a:lnTo>
                  <a:lnTo>
                    <a:pt x="1374" y="1671"/>
                  </a:lnTo>
                  <a:lnTo>
                    <a:pt x="1386" y="1675"/>
                  </a:lnTo>
                  <a:lnTo>
                    <a:pt x="1379" y="1683"/>
                  </a:lnTo>
                  <a:lnTo>
                    <a:pt x="1395" y="1692"/>
                  </a:lnTo>
                  <a:lnTo>
                    <a:pt x="1400" y="1685"/>
                  </a:lnTo>
                  <a:lnTo>
                    <a:pt x="1416" y="1692"/>
                  </a:lnTo>
                  <a:lnTo>
                    <a:pt x="1412" y="1711"/>
                  </a:lnTo>
                  <a:lnTo>
                    <a:pt x="1423" y="1706"/>
                  </a:lnTo>
                  <a:lnTo>
                    <a:pt x="1426" y="1718"/>
                  </a:lnTo>
                  <a:lnTo>
                    <a:pt x="1431" y="1735"/>
                  </a:lnTo>
                  <a:lnTo>
                    <a:pt x="1423" y="1756"/>
                  </a:lnTo>
                  <a:lnTo>
                    <a:pt x="1416" y="1756"/>
                  </a:lnTo>
                  <a:lnTo>
                    <a:pt x="1407" y="1751"/>
                  </a:lnTo>
                  <a:lnTo>
                    <a:pt x="1409" y="1732"/>
                  </a:lnTo>
                  <a:lnTo>
                    <a:pt x="1405" y="1728"/>
                  </a:lnTo>
                  <a:lnTo>
                    <a:pt x="1386" y="1749"/>
                  </a:lnTo>
                  <a:lnTo>
                    <a:pt x="1376" y="1749"/>
                  </a:lnTo>
                  <a:lnTo>
                    <a:pt x="1388" y="1737"/>
                  </a:lnTo>
                  <a:lnTo>
                    <a:pt x="1371" y="1732"/>
                  </a:lnTo>
                  <a:lnTo>
                    <a:pt x="1355" y="1732"/>
                  </a:lnTo>
                  <a:lnTo>
                    <a:pt x="1324" y="1732"/>
                  </a:lnTo>
                  <a:lnTo>
                    <a:pt x="1322" y="1725"/>
                  </a:lnTo>
                  <a:lnTo>
                    <a:pt x="1331" y="1716"/>
                  </a:lnTo>
                  <a:lnTo>
                    <a:pt x="1324" y="1709"/>
                  </a:lnTo>
                  <a:lnTo>
                    <a:pt x="1338" y="1697"/>
                  </a:lnTo>
                  <a:lnTo>
                    <a:pt x="1355" y="1657"/>
                  </a:lnTo>
                  <a:lnTo>
                    <a:pt x="1364" y="1640"/>
                  </a:lnTo>
                  <a:lnTo>
                    <a:pt x="1379" y="1633"/>
                  </a:lnTo>
                  <a:lnTo>
                    <a:pt x="1386" y="1633"/>
                  </a:lnTo>
                  <a:lnTo>
                    <a:pt x="1383" y="1640"/>
                  </a:lnTo>
                  <a:lnTo>
                    <a:pt x="1374" y="1657"/>
                  </a:lnTo>
                  <a:lnTo>
                    <a:pt x="1374" y="1657"/>
                  </a:lnTo>
                  <a:lnTo>
                    <a:pt x="1374" y="1657"/>
                  </a:lnTo>
                  <a:close/>
                  <a:moveTo>
                    <a:pt x="134" y="1569"/>
                  </a:moveTo>
                  <a:lnTo>
                    <a:pt x="134" y="1569"/>
                  </a:lnTo>
                  <a:lnTo>
                    <a:pt x="134" y="1569"/>
                  </a:lnTo>
                  <a:lnTo>
                    <a:pt x="134" y="1569"/>
                  </a:lnTo>
                  <a:lnTo>
                    <a:pt x="134" y="1569"/>
                  </a:lnTo>
                  <a:lnTo>
                    <a:pt x="149" y="1567"/>
                  </a:lnTo>
                  <a:lnTo>
                    <a:pt x="146" y="1597"/>
                  </a:lnTo>
                  <a:lnTo>
                    <a:pt x="158" y="1616"/>
                  </a:lnTo>
                  <a:lnTo>
                    <a:pt x="153" y="1616"/>
                  </a:lnTo>
                  <a:lnTo>
                    <a:pt x="144" y="1604"/>
                  </a:lnTo>
                  <a:lnTo>
                    <a:pt x="137" y="1593"/>
                  </a:lnTo>
                  <a:lnTo>
                    <a:pt x="127" y="1586"/>
                  </a:lnTo>
                  <a:lnTo>
                    <a:pt x="125" y="1574"/>
                  </a:lnTo>
                  <a:lnTo>
                    <a:pt x="127" y="1564"/>
                  </a:lnTo>
                  <a:lnTo>
                    <a:pt x="134" y="1569"/>
                  </a:lnTo>
                  <a:lnTo>
                    <a:pt x="134" y="1569"/>
                  </a:lnTo>
                  <a:lnTo>
                    <a:pt x="134" y="1569"/>
                  </a:lnTo>
                  <a:close/>
                  <a:moveTo>
                    <a:pt x="1000" y="1320"/>
                  </a:moveTo>
                  <a:lnTo>
                    <a:pt x="1000" y="1320"/>
                  </a:lnTo>
                  <a:lnTo>
                    <a:pt x="993" y="1337"/>
                  </a:lnTo>
                  <a:lnTo>
                    <a:pt x="986" y="1335"/>
                  </a:lnTo>
                  <a:lnTo>
                    <a:pt x="981" y="1325"/>
                  </a:lnTo>
                  <a:lnTo>
                    <a:pt x="984" y="1323"/>
                  </a:lnTo>
                  <a:lnTo>
                    <a:pt x="988" y="1313"/>
                  </a:lnTo>
                  <a:lnTo>
                    <a:pt x="995" y="1313"/>
                  </a:lnTo>
                  <a:lnTo>
                    <a:pt x="1000" y="1320"/>
                  </a:lnTo>
                  <a:lnTo>
                    <a:pt x="1000" y="1320"/>
                  </a:lnTo>
                  <a:lnTo>
                    <a:pt x="1000" y="1320"/>
                  </a:lnTo>
                  <a:close/>
                  <a:moveTo>
                    <a:pt x="957" y="1299"/>
                  </a:moveTo>
                  <a:lnTo>
                    <a:pt x="957" y="1299"/>
                  </a:lnTo>
                  <a:lnTo>
                    <a:pt x="939" y="1320"/>
                  </a:lnTo>
                  <a:lnTo>
                    <a:pt x="927" y="1318"/>
                  </a:lnTo>
                  <a:lnTo>
                    <a:pt x="922" y="1311"/>
                  </a:lnTo>
                  <a:lnTo>
                    <a:pt x="936" y="1294"/>
                  </a:lnTo>
                  <a:lnTo>
                    <a:pt x="957" y="1294"/>
                  </a:lnTo>
                  <a:lnTo>
                    <a:pt x="957" y="1299"/>
                  </a:lnTo>
                  <a:lnTo>
                    <a:pt x="957" y="1299"/>
                  </a:lnTo>
                  <a:lnTo>
                    <a:pt x="957" y="1299"/>
                  </a:lnTo>
                  <a:close/>
                  <a:moveTo>
                    <a:pt x="905" y="1190"/>
                  </a:moveTo>
                  <a:lnTo>
                    <a:pt x="905" y="1190"/>
                  </a:lnTo>
                  <a:lnTo>
                    <a:pt x="908" y="1209"/>
                  </a:lnTo>
                  <a:lnTo>
                    <a:pt x="915" y="1202"/>
                  </a:lnTo>
                  <a:lnTo>
                    <a:pt x="924" y="1212"/>
                  </a:lnTo>
                  <a:lnTo>
                    <a:pt x="943" y="1226"/>
                  </a:lnTo>
                  <a:lnTo>
                    <a:pt x="962" y="1238"/>
                  </a:lnTo>
                  <a:lnTo>
                    <a:pt x="962" y="1254"/>
                  </a:lnTo>
                  <a:lnTo>
                    <a:pt x="974" y="1252"/>
                  </a:lnTo>
                  <a:lnTo>
                    <a:pt x="986" y="1264"/>
                  </a:lnTo>
                  <a:lnTo>
                    <a:pt x="972" y="1275"/>
                  </a:lnTo>
                  <a:lnTo>
                    <a:pt x="946" y="1266"/>
                  </a:lnTo>
                  <a:lnTo>
                    <a:pt x="936" y="1252"/>
                  </a:lnTo>
                  <a:lnTo>
                    <a:pt x="922" y="1271"/>
                  </a:lnTo>
                  <a:lnTo>
                    <a:pt x="898" y="1290"/>
                  </a:lnTo>
                  <a:lnTo>
                    <a:pt x="894" y="1268"/>
                  </a:lnTo>
                  <a:lnTo>
                    <a:pt x="870" y="1271"/>
                  </a:lnTo>
                  <a:lnTo>
                    <a:pt x="884" y="1254"/>
                  </a:lnTo>
                  <a:lnTo>
                    <a:pt x="887" y="1223"/>
                  </a:lnTo>
                  <a:lnTo>
                    <a:pt x="891" y="1188"/>
                  </a:lnTo>
                  <a:lnTo>
                    <a:pt x="905" y="1190"/>
                  </a:lnTo>
                  <a:lnTo>
                    <a:pt x="905" y="1190"/>
                  </a:lnTo>
                  <a:lnTo>
                    <a:pt x="905" y="1190"/>
                  </a:lnTo>
                  <a:close/>
                  <a:moveTo>
                    <a:pt x="1054" y="1131"/>
                  </a:moveTo>
                  <a:lnTo>
                    <a:pt x="1054" y="1131"/>
                  </a:lnTo>
                  <a:lnTo>
                    <a:pt x="1036" y="1133"/>
                  </a:lnTo>
                  <a:lnTo>
                    <a:pt x="1033" y="1112"/>
                  </a:lnTo>
                  <a:lnTo>
                    <a:pt x="1040" y="1088"/>
                  </a:lnTo>
                  <a:lnTo>
                    <a:pt x="1054" y="1084"/>
                  </a:lnTo>
                  <a:lnTo>
                    <a:pt x="1066" y="1096"/>
                  </a:lnTo>
                  <a:lnTo>
                    <a:pt x="1069" y="1112"/>
                  </a:lnTo>
                  <a:lnTo>
                    <a:pt x="1066" y="1119"/>
                  </a:lnTo>
                  <a:lnTo>
                    <a:pt x="1054" y="1131"/>
                  </a:lnTo>
                  <a:lnTo>
                    <a:pt x="1054" y="1131"/>
                  </a:lnTo>
                  <a:lnTo>
                    <a:pt x="1054" y="1131"/>
                  </a:lnTo>
                  <a:close/>
                  <a:moveTo>
                    <a:pt x="735" y="1048"/>
                  </a:moveTo>
                  <a:lnTo>
                    <a:pt x="735" y="1048"/>
                  </a:lnTo>
                  <a:lnTo>
                    <a:pt x="723" y="1062"/>
                  </a:lnTo>
                  <a:lnTo>
                    <a:pt x="702" y="1048"/>
                  </a:lnTo>
                  <a:lnTo>
                    <a:pt x="690" y="1053"/>
                  </a:lnTo>
                  <a:lnTo>
                    <a:pt x="667" y="1034"/>
                  </a:lnTo>
                  <a:lnTo>
                    <a:pt x="681" y="1020"/>
                  </a:lnTo>
                  <a:lnTo>
                    <a:pt x="693" y="999"/>
                  </a:lnTo>
                  <a:lnTo>
                    <a:pt x="709" y="1013"/>
                  </a:lnTo>
                  <a:lnTo>
                    <a:pt x="719" y="1022"/>
                  </a:lnTo>
                  <a:lnTo>
                    <a:pt x="726" y="1029"/>
                  </a:lnTo>
                  <a:lnTo>
                    <a:pt x="735" y="1048"/>
                  </a:lnTo>
                  <a:lnTo>
                    <a:pt x="735" y="1048"/>
                  </a:lnTo>
                  <a:lnTo>
                    <a:pt x="735" y="1048"/>
                  </a:lnTo>
                  <a:close/>
                  <a:moveTo>
                    <a:pt x="818" y="1029"/>
                  </a:moveTo>
                  <a:lnTo>
                    <a:pt x="818" y="1029"/>
                  </a:lnTo>
                  <a:lnTo>
                    <a:pt x="818" y="1074"/>
                  </a:lnTo>
                  <a:lnTo>
                    <a:pt x="839" y="1041"/>
                  </a:lnTo>
                  <a:lnTo>
                    <a:pt x="858" y="1070"/>
                  </a:lnTo>
                  <a:lnTo>
                    <a:pt x="853" y="1100"/>
                  </a:lnTo>
                  <a:lnTo>
                    <a:pt x="870" y="1129"/>
                  </a:lnTo>
                  <a:lnTo>
                    <a:pt x="887" y="1098"/>
                  </a:lnTo>
                  <a:lnTo>
                    <a:pt x="898" y="1062"/>
                  </a:lnTo>
                  <a:lnTo>
                    <a:pt x="898" y="1010"/>
                  </a:lnTo>
                  <a:lnTo>
                    <a:pt x="922" y="1015"/>
                  </a:lnTo>
                  <a:lnTo>
                    <a:pt x="946" y="1022"/>
                  </a:lnTo>
                  <a:lnTo>
                    <a:pt x="967" y="1044"/>
                  </a:lnTo>
                  <a:lnTo>
                    <a:pt x="967" y="1067"/>
                  </a:lnTo>
                  <a:lnTo>
                    <a:pt x="955" y="1091"/>
                  </a:lnTo>
                  <a:lnTo>
                    <a:pt x="967" y="1112"/>
                  </a:lnTo>
                  <a:lnTo>
                    <a:pt x="965" y="1133"/>
                  </a:lnTo>
                  <a:lnTo>
                    <a:pt x="934" y="1162"/>
                  </a:lnTo>
                  <a:lnTo>
                    <a:pt x="910" y="1169"/>
                  </a:lnTo>
                  <a:lnTo>
                    <a:pt x="894" y="1157"/>
                  </a:lnTo>
                  <a:lnTo>
                    <a:pt x="889" y="1176"/>
                  </a:lnTo>
                  <a:lnTo>
                    <a:pt x="875" y="1209"/>
                  </a:lnTo>
                  <a:lnTo>
                    <a:pt x="870" y="1226"/>
                  </a:lnTo>
                  <a:lnTo>
                    <a:pt x="851" y="1252"/>
                  </a:lnTo>
                  <a:lnTo>
                    <a:pt x="827" y="1254"/>
                  </a:lnTo>
                  <a:lnTo>
                    <a:pt x="813" y="1268"/>
                  </a:lnTo>
                  <a:lnTo>
                    <a:pt x="813" y="1292"/>
                  </a:lnTo>
                  <a:lnTo>
                    <a:pt x="794" y="1297"/>
                  </a:lnTo>
                  <a:lnTo>
                    <a:pt x="773" y="1325"/>
                  </a:lnTo>
                  <a:lnTo>
                    <a:pt x="756" y="1363"/>
                  </a:lnTo>
                  <a:lnTo>
                    <a:pt x="752" y="1387"/>
                  </a:lnTo>
                  <a:lnTo>
                    <a:pt x="749" y="1425"/>
                  </a:lnTo>
                  <a:lnTo>
                    <a:pt x="773" y="1429"/>
                  </a:lnTo>
                  <a:lnTo>
                    <a:pt x="780" y="1458"/>
                  </a:lnTo>
                  <a:lnTo>
                    <a:pt x="790" y="1481"/>
                  </a:lnTo>
                  <a:lnTo>
                    <a:pt x="811" y="1477"/>
                  </a:lnTo>
                  <a:lnTo>
                    <a:pt x="842" y="1488"/>
                  </a:lnTo>
                  <a:lnTo>
                    <a:pt x="858" y="1500"/>
                  </a:lnTo>
                  <a:lnTo>
                    <a:pt x="870" y="1512"/>
                  </a:lnTo>
                  <a:lnTo>
                    <a:pt x="889" y="1522"/>
                  </a:lnTo>
                  <a:lnTo>
                    <a:pt x="908" y="1533"/>
                  </a:lnTo>
                  <a:lnTo>
                    <a:pt x="934" y="1533"/>
                  </a:lnTo>
                  <a:lnTo>
                    <a:pt x="950" y="1538"/>
                  </a:lnTo>
                  <a:lnTo>
                    <a:pt x="948" y="1562"/>
                  </a:lnTo>
                  <a:lnTo>
                    <a:pt x="953" y="1588"/>
                  </a:lnTo>
                  <a:lnTo>
                    <a:pt x="965" y="1619"/>
                  </a:lnTo>
                  <a:lnTo>
                    <a:pt x="988" y="1642"/>
                  </a:lnTo>
                  <a:lnTo>
                    <a:pt x="1002" y="1635"/>
                  </a:lnTo>
                  <a:lnTo>
                    <a:pt x="1010" y="1607"/>
                  </a:lnTo>
                  <a:lnTo>
                    <a:pt x="1002" y="1564"/>
                  </a:lnTo>
                  <a:lnTo>
                    <a:pt x="991" y="1550"/>
                  </a:lnTo>
                  <a:lnTo>
                    <a:pt x="1017" y="1538"/>
                  </a:lnTo>
                  <a:lnTo>
                    <a:pt x="1036" y="1517"/>
                  </a:lnTo>
                  <a:lnTo>
                    <a:pt x="1045" y="1498"/>
                  </a:lnTo>
                  <a:lnTo>
                    <a:pt x="1043" y="1479"/>
                  </a:lnTo>
                  <a:lnTo>
                    <a:pt x="1031" y="1453"/>
                  </a:lnTo>
                  <a:lnTo>
                    <a:pt x="1012" y="1429"/>
                  </a:lnTo>
                  <a:lnTo>
                    <a:pt x="1031" y="1396"/>
                  </a:lnTo>
                  <a:lnTo>
                    <a:pt x="1024" y="1368"/>
                  </a:lnTo>
                  <a:lnTo>
                    <a:pt x="1019" y="1313"/>
                  </a:lnTo>
                  <a:lnTo>
                    <a:pt x="1031" y="1306"/>
                  </a:lnTo>
                  <a:lnTo>
                    <a:pt x="1057" y="1316"/>
                  </a:lnTo>
                  <a:lnTo>
                    <a:pt x="1073" y="1318"/>
                  </a:lnTo>
                  <a:lnTo>
                    <a:pt x="1088" y="1311"/>
                  </a:lnTo>
                  <a:lnTo>
                    <a:pt x="1102" y="1320"/>
                  </a:lnTo>
                  <a:lnTo>
                    <a:pt x="1123" y="1342"/>
                  </a:lnTo>
                  <a:lnTo>
                    <a:pt x="1128" y="1354"/>
                  </a:lnTo>
                  <a:lnTo>
                    <a:pt x="1156" y="1358"/>
                  </a:lnTo>
                  <a:lnTo>
                    <a:pt x="1156" y="1384"/>
                  </a:lnTo>
                  <a:lnTo>
                    <a:pt x="1161" y="1425"/>
                  </a:lnTo>
                  <a:lnTo>
                    <a:pt x="1177" y="1429"/>
                  </a:lnTo>
                  <a:lnTo>
                    <a:pt x="1187" y="1448"/>
                  </a:lnTo>
                  <a:lnTo>
                    <a:pt x="1211" y="1429"/>
                  </a:lnTo>
                  <a:lnTo>
                    <a:pt x="1227" y="1396"/>
                  </a:lnTo>
                  <a:lnTo>
                    <a:pt x="1237" y="1382"/>
                  </a:lnTo>
                  <a:lnTo>
                    <a:pt x="1251" y="1408"/>
                  </a:lnTo>
                  <a:lnTo>
                    <a:pt x="1272" y="1448"/>
                  </a:lnTo>
                  <a:lnTo>
                    <a:pt x="1289" y="1486"/>
                  </a:lnTo>
                  <a:lnTo>
                    <a:pt x="1282" y="1503"/>
                  </a:lnTo>
                  <a:lnTo>
                    <a:pt x="1305" y="1519"/>
                  </a:lnTo>
                  <a:lnTo>
                    <a:pt x="1319" y="1536"/>
                  </a:lnTo>
                  <a:lnTo>
                    <a:pt x="1343" y="1543"/>
                  </a:lnTo>
                  <a:lnTo>
                    <a:pt x="1355" y="1552"/>
                  </a:lnTo>
                  <a:lnTo>
                    <a:pt x="1362" y="1574"/>
                  </a:lnTo>
                  <a:lnTo>
                    <a:pt x="1374" y="1578"/>
                  </a:lnTo>
                  <a:lnTo>
                    <a:pt x="1381" y="1588"/>
                  </a:lnTo>
                  <a:lnTo>
                    <a:pt x="1381" y="1619"/>
                  </a:lnTo>
                  <a:lnTo>
                    <a:pt x="1369" y="1628"/>
                  </a:lnTo>
                  <a:lnTo>
                    <a:pt x="1357" y="1638"/>
                  </a:lnTo>
                  <a:lnTo>
                    <a:pt x="1331" y="1647"/>
                  </a:lnTo>
                  <a:lnTo>
                    <a:pt x="1312" y="1668"/>
                  </a:lnTo>
                  <a:lnTo>
                    <a:pt x="1284" y="1671"/>
                  </a:lnTo>
                  <a:lnTo>
                    <a:pt x="1248" y="1666"/>
                  </a:lnTo>
                  <a:lnTo>
                    <a:pt x="1225" y="1666"/>
                  </a:lnTo>
                  <a:lnTo>
                    <a:pt x="1208" y="1668"/>
                  </a:lnTo>
                  <a:lnTo>
                    <a:pt x="1194" y="1685"/>
                  </a:lnTo>
                  <a:lnTo>
                    <a:pt x="1175" y="1697"/>
                  </a:lnTo>
                  <a:lnTo>
                    <a:pt x="1151" y="1728"/>
                  </a:lnTo>
                  <a:lnTo>
                    <a:pt x="1130" y="1751"/>
                  </a:lnTo>
                  <a:lnTo>
                    <a:pt x="1147" y="1746"/>
                  </a:lnTo>
                  <a:lnTo>
                    <a:pt x="1173" y="1716"/>
                  </a:lnTo>
                  <a:lnTo>
                    <a:pt x="1206" y="1697"/>
                  </a:lnTo>
                  <a:lnTo>
                    <a:pt x="1229" y="1692"/>
                  </a:lnTo>
                  <a:lnTo>
                    <a:pt x="1244" y="1704"/>
                  </a:lnTo>
                  <a:lnTo>
                    <a:pt x="1229" y="1720"/>
                  </a:lnTo>
                  <a:lnTo>
                    <a:pt x="1234" y="1746"/>
                  </a:lnTo>
                  <a:lnTo>
                    <a:pt x="1239" y="1763"/>
                  </a:lnTo>
                  <a:lnTo>
                    <a:pt x="1260" y="1775"/>
                  </a:lnTo>
                  <a:lnTo>
                    <a:pt x="1286" y="1773"/>
                  </a:lnTo>
                  <a:lnTo>
                    <a:pt x="1303" y="1746"/>
                  </a:lnTo>
                  <a:lnTo>
                    <a:pt x="1305" y="1763"/>
                  </a:lnTo>
                  <a:lnTo>
                    <a:pt x="1315" y="1773"/>
                  </a:lnTo>
                  <a:lnTo>
                    <a:pt x="1293" y="1787"/>
                  </a:lnTo>
                  <a:lnTo>
                    <a:pt x="1260" y="1801"/>
                  </a:lnTo>
                  <a:lnTo>
                    <a:pt x="1244" y="1808"/>
                  </a:lnTo>
                  <a:lnTo>
                    <a:pt x="1225" y="1825"/>
                  </a:lnTo>
                  <a:lnTo>
                    <a:pt x="1213" y="1825"/>
                  </a:lnTo>
                  <a:lnTo>
                    <a:pt x="1211" y="1806"/>
                  </a:lnTo>
                  <a:lnTo>
                    <a:pt x="1239" y="1787"/>
                  </a:lnTo>
                  <a:lnTo>
                    <a:pt x="1213" y="1787"/>
                  </a:lnTo>
                  <a:lnTo>
                    <a:pt x="1196" y="1789"/>
                  </a:lnTo>
                  <a:lnTo>
                    <a:pt x="1185" y="1777"/>
                  </a:lnTo>
                  <a:lnTo>
                    <a:pt x="1185" y="1744"/>
                  </a:lnTo>
                  <a:lnTo>
                    <a:pt x="1180" y="1739"/>
                  </a:lnTo>
                  <a:lnTo>
                    <a:pt x="1168" y="1742"/>
                  </a:lnTo>
                  <a:lnTo>
                    <a:pt x="1163" y="1737"/>
                  </a:lnTo>
                  <a:lnTo>
                    <a:pt x="1149" y="1754"/>
                  </a:lnTo>
                  <a:lnTo>
                    <a:pt x="1144" y="1773"/>
                  </a:lnTo>
                  <a:lnTo>
                    <a:pt x="1140" y="1782"/>
                  </a:lnTo>
                  <a:lnTo>
                    <a:pt x="1133" y="1784"/>
                  </a:lnTo>
                  <a:lnTo>
                    <a:pt x="1128" y="1787"/>
                  </a:lnTo>
                  <a:lnTo>
                    <a:pt x="1125" y="1791"/>
                  </a:lnTo>
                  <a:lnTo>
                    <a:pt x="1095" y="1791"/>
                  </a:lnTo>
                  <a:lnTo>
                    <a:pt x="1071" y="1794"/>
                  </a:lnTo>
                  <a:lnTo>
                    <a:pt x="1064" y="1796"/>
                  </a:lnTo>
                  <a:lnTo>
                    <a:pt x="1047" y="1813"/>
                  </a:lnTo>
                  <a:lnTo>
                    <a:pt x="1045" y="1815"/>
                  </a:lnTo>
                  <a:lnTo>
                    <a:pt x="1040" y="1825"/>
                  </a:lnTo>
                  <a:lnTo>
                    <a:pt x="1024" y="1825"/>
                  </a:lnTo>
                  <a:lnTo>
                    <a:pt x="1010" y="1825"/>
                  </a:lnTo>
                  <a:lnTo>
                    <a:pt x="1002" y="1827"/>
                  </a:lnTo>
                  <a:lnTo>
                    <a:pt x="1002" y="1832"/>
                  </a:lnTo>
                  <a:lnTo>
                    <a:pt x="1005" y="1839"/>
                  </a:lnTo>
                  <a:lnTo>
                    <a:pt x="1005" y="1841"/>
                  </a:lnTo>
                  <a:lnTo>
                    <a:pt x="984" y="1851"/>
                  </a:lnTo>
                  <a:lnTo>
                    <a:pt x="967" y="1855"/>
                  </a:lnTo>
                  <a:lnTo>
                    <a:pt x="948" y="1867"/>
                  </a:lnTo>
                  <a:lnTo>
                    <a:pt x="943" y="1867"/>
                  </a:lnTo>
                  <a:lnTo>
                    <a:pt x="939" y="1862"/>
                  </a:lnTo>
                  <a:lnTo>
                    <a:pt x="936" y="1860"/>
                  </a:lnTo>
                  <a:lnTo>
                    <a:pt x="936" y="1858"/>
                  </a:lnTo>
                  <a:lnTo>
                    <a:pt x="941" y="1851"/>
                  </a:lnTo>
                  <a:lnTo>
                    <a:pt x="948" y="1839"/>
                  </a:lnTo>
                  <a:lnTo>
                    <a:pt x="953" y="1825"/>
                  </a:lnTo>
                  <a:lnTo>
                    <a:pt x="950" y="1806"/>
                  </a:lnTo>
                  <a:lnTo>
                    <a:pt x="946" y="1784"/>
                  </a:lnTo>
                  <a:lnTo>
                    <a:pt x="929" y="1775"/>
                  </a:lnTo>
                  <a:lnTo>
                    <a:pt x="931" y="1770"/>
                  </a:lnTo>
                  <a:lnTo>
                    <a:pt x="929" y="1768"/>
                  </a:lnTo>
                  <a:lnTo>
                    <a:pt x="924" y="1768"/>
                  </a:lnTo>
                  <a:lnTo>
                    <a:pt x="922" y="1763"/>
                  </a:lnTo>
                  <a:lnTo>
                    <a:pt x="922" y="1758"/>
                  </a:lnTo>
                  <a:lnTo>
                    <a:pt x="917" y="1761"/>
                  </a:lnTo>
                  <a:lnTo>
                    <a:pt x="913" y="1761"/>
                  </a:lnTo>
                  <a:lnTo>
                    <a:pt x="915" y="1758"/>
                  </a:lnTo>
                  <a:lnTo>
                    <a:pt x="910" y="1756"/>
                  </a:lnTo>
                  <a:lnTo>
                    <a:pt x="908" y="1749"/>
                  </a:lnTo>
                  <a:lnTo>
                    <a:pt x="896" y="1742"/>
                  </a:lnTo>
                  <a:lnTo>
                    <a:pt x="882" y="1732"/>
                  </a:lnTo>
                  <a:lnTo>
                    <a:pt x="868" y="1723"/>
                  </a:lnTo>
                  <a:lnTo>
                    <a:pt x="853" y="1716"/>
                  </a:lnTo>
                  <a:lnTo>
                    <a:pt x="837" y="1723"/>
                  </a:lnTo>
                  <a:lnTo>
                    <a:pt x="832" y="1723"/>
                  </a:lnTo>
                  <a:lnTo>
                    <a:pt x="813" y="1716"/>
                  </a:lnTo>
                  <a:lnTo>
                    <a:pt x="799" y="1720"/>
                  </a:lnTo>
                  <a:lnTo>
                    <a:pt x="782" y="1711"/>
                  </a:lnTo>
                  <a:lnTo>
                    <a:pt x="768" y="1709"/>
                  </a:lnTo>
                  <a:lnTo>
                    <a:pt x="756" y="1706"/>
                  </a:lnTo>
                  <a:lnTo>
                    <a:pt x="749" y="1702"/>
                  </a:lnTo>
                  <a:lnTo>
                    <a:pt x="747" y="1690"/>
                  </a:lnTo>
                  <a:lnTo>
                    <a:pt x="742" y="1690"/>
                  </a:lnTo>
                  <a:lnTo>
                    <a:pt x="742" y="1699"/>
                  </a:lnTo>
                  <a:lnTo>
                    <a:pt x="709" y="1699"/>
                  </a:lnTo>
                  <a:lnTo>
                    <a:pt x="652" y="1699"/>
                  </a:lnTo>
                  <a:lnTo>
                    <a:pt x="598" y="1699"/>
                  </a:lnTo>
                  <a:lnTo>
                    <a:pt x="551" y="1699"/>
                  </a:lnTo>
                  <a:lnTo>
                    <a:pt x="501" y="1699"/>
                  </a:lnTo>
                  <a:lnTo>
                    <a:pt x="454" y="1699"/>
                  </a:lnTo>
                  <a:lnTo>
                    <a:pt x="404" y="1699"/>
                  </a:lnTo>
                  <a:lnTo>
                    <a:pt x="387" y="1699"/>
                  </a:lnTo>
                  <a:lnTo>
                    <a:pt x="340" y="1699"/>
                  </a:lnTo>
                  <a:lnTo>
                    <a:pt x="293" y="1699"/>
                  </a:lnTo>
                  <a:lnTo>
                    <a:pt x="290" y="1699"/>
                  </a:lnTo>
                  <a:lnTo>
                    <a:pt x="260" y="1675"/>
                  </a:lnTo>
                  <a:lnTo>
                    <a:pt x="248" y="1664"/>
                  </a:lnTo>
                  <a:lnTo>
                    <a:pt x="220" y="1652"/>
                  </a:lnTo>
                  <a:lnTo>
                    <a:pt x="210" y="1631"/>
                  </a:lnTo>
                  <a:lnTo>
                    <a:pt x="212" y="1614"/>
                  </a:lnTo>
                  <a:lnTo>
                    <a:pt x="191" y="1602"/>
                  </a:lnTo>
                  <a:lnTo>
                    <a:pt x="189" y="1581"/>
                  </a:lnTo>
                  <a:lnTo>
                    <a:pt x="170" y="1562"/>
                  </a:lnTo>
                  <a:lnTo>
                    <a:pt x="170" y="1548"/>
                  </a:lnTo>
                  <a:lnTo>
                    <a:pt x="177" y="1533"/>
                  </a:lnTo>
                  <a:lnTo>
                    <a:pt x="177" y="1515"/>
                  </a:lnTo>
                  <a:lnTo>
                    <a:pt x="151" y="1498"/>
                  </a:lnTo>
                  <a:lnTo>
                    <a:pt x="134" y="1465"/>
                  </a:lnTo>
                  <a:lnTo>
                    <a:pt x="123" y="1441"/>
                  </a:lnTo>
                  <a:lnTo>
                    <a:pt x="108" y="1427"/>
                  </a:lnTo>
                  <a:lnTo>
                    <a:pt x="97" y="1415"/>
                  </a:lnTo>
                  <a:lnTo>
                    <a:pt x="89" y="1399"/>
                  </a:lnTo>
                  <a:lnTo>
                    <a:pt x="73" y="1408"/>
                  </a:lnTo>
                  <a:lnTo>
                    <a:pt x="59" y="1427"/>
                  </a:lnTo>
                  <a:lnTo>
                    <a:pt x="42" y="1406"/>
                  </a:lnTo>
                  <a:lnTo>
                    <a:pt x="33" y="1391"/>
                  </a:lnTo>
                  <a:lnTo>
                    <a:pt x="16" y="1382"/>
                  </a:lnTo>
                  <a:lnTo>
                    <a:pt x="0" y="1382"/>
                  </a:lnTo>
                  <a:lnTo>
                    <a:pt x="0" y="1178"/>
                  </a:lnTo>
                  <a:lnTo>
                    <a:pt x="0" y="1020"/>
                  </a:lnTo>
                  <a:lnTo>
                    <a:pt x="30" y="1032"/>
                  </a:lnTo>
                  <a:lnTo>
                    <a:pt x="56" y="1053"/>
                  </a:lnTo>
                  <a:lnTo>
                    <a:pt x="73" y="1058"/>
                  </a:lnTo>
                  <a:lnTo>
                    <a:pt x="87" y="1039"/>
                  </a:lnTo>
                  <a:lnTo>
                    <a:pt x="106" y="1022"/>
                  </a:lnTo>
                  <a:lnTo>
                    <a:pt x="130" y="1029"/>
                  </a:lnTo>
                  <a:lnTo>
                    <a:pt x="156" y="1008"/>
                  </a:lnTo>
                  <a:lnTo>
                    <a:pt x="182" y="996"/>
                  </a:lnTo>
                  <a:lnTo>
                    <a:pt x="193" y="1017"/>
                  </a:lnTo>
                  <a:lnTo>
                    <a:pt x="205" y="1006"/>
                  </a:lnTo>
                  <a:lnTo>
                    <a:pt x="208" y="982"/>
                  </a:lnTo>
                  <a:lnTo>
                    <a:pt x="220" y="989"/>
                  </a:lnTo>
                  <a:lnTo>
                    <a:pt x="248" y="1029"/>
                  </a:lnTo>
                  <a:lnTo>
                    <a:pt x="269" y="999"/>
                  </a:lnTo>
                  <a:lnTo>
                    <a:pt x="272" y="1034"/>
                  </a:lnTo>
                  <a:lnTo>
                    <a:pt x="290" y="1027"/>
                  </a:lnTo>
                  <a:lnTo>
                    <a:pt x="298" y="1013"/>
                  </a:lnTo>
                  <a:lnTo>
                    <a:pt x="316" y="1015"/>
                  </a:lnTo>
                  <a:lnTo>
                    <a:pt x="340" y="1034"/>
                  </a:lnTo>
                  <a:lnTo>
                    <a:pt x="378" y="1051"/>
                  </a:lnTo>
                  <a:lnTo>
                    <a:pt x="402" y="1060"/>
                  </a:lnTo>
                  <a:lnTo>
                    <a:pt x="418" y="1055"/>
                  </a:lnTo>
                  <a:lnTo>
                    <a:pt x="439" y="1079"/>
                  </a:lnTo>
                  <a:lnTo>
                    <a:pt x="416" y="1100"/>
                  </a:lnTo>
                  <a:lnTo>
                    <a:pt x="447" y="1110"/>
                  </a:lnTo>
                  <a:lnTo>
                    <a:pt x="489" y="1105"/>
                  </a:lnTo>
                  <a:lnTo>
                    <a:pt x="503" y="1098"/>
                  </a:lnTo>
                  <a:lnTo>
                    <a:pt x="520" y="1122"/>
                  </a:lnTo>
                  <a:lnTo>
                    <a:pt x="536" y="1100"/>
                  </a:lnTo>
                  <a:lnTo>
                    <a:pt x="522" y="1084"/>
                  </a:lnTo>
                  <a:lnTo>
                    <a:pt x="532" y="1067"/>
                  </a:lnTo>
                  <a:lnTo>
                    <a:pt x="551" y="1065"/>
                  </a:lnTo>
                  <a:lnTo>
                    <a:pt x="565" y="1060"/>
                  </a:lnTo>
                  <a:lnTo>
                    <a:pt x="577" y="1072"/>
                  </a:lnTo>
                  <a:lnTo>
                    <a:pt x="593" y="1096"/>
                  </a:lnTo>
                  <a:lnTo>
                    <a:pt x="612" y="1091"/>
                  </a:lnTo>
                  <a:lnTo>
                    <a:pt x="641" y="1110"/>
                  </a:lnTo>
                  <a:lnTo>
                    <a:pt x="664" y="1105"/>
                  </a:lnTo>
                  <a:lnTo>
                    <a:pt x="690" y="1105"/>
                  </a:lnTo>
                  <a:lnTo>
                    <a:pt x="688" y="1079"/>
                  </a:lnTo>
                  <a:lnTo>
                    <a:pt x="702" y="1070"/>
                  </a:lnTo>
                  <a:lnTo>
                    <a:pt x="726" y="1086"/>
                  </a:lnTo>
                  <a:lnTo>
                    <a:pt x="726" y="1126"/>
                  </a:lnTo>
                  <a:lnTo>
                    <a:pt x="738" y="1091"/>
                  </a:lnTo>
                  <a:lnTo>
                    <a:pt x="749" y="1093"/>
                  </a:lnTo>
                  <a:lnTo>
                    <a:pt x="756" y="1048"/>
                  </a:lnTo>
                  <a:lnTo>
                    <a:pt x="740" y="1022"/>
                  </a:lnTo>
                  <a:lnTo>
                    <a:pt x="721" y="1001"/>
                  </a:lnTo>
                  <a:lnTo>
                    <a:pt x="723" y="949"/>
                  </a:lnTo>
                  <a:lnTo>
                    <a:pt x="742" y="911"/>
                  </a:lnTo>
                  <a:lnTo>
                    <a:pt x="764" y="920"/>
                  </a:lnTo>
                  <a:lnTo>
                    <a:pt x="778" y="942"/>
                  </a:lnTo>
                  <a:lnTo>
                    <a:pt x="801" y="996"/>
                  </a:lnTo>
                  <a:lnTo>
                    <a:pt x="787" y="1020"/>
                  </a:lnTo>
                  <a:lnTo>
                    <a:pt x="818" y="1029"/>
                  </a:lnTo>
                  <a:lnTo>
                    <a:pt x="818" y="1029"/>
                  </a:lnTo>
                  <a:lnTo>
                    <a:pt x="818" y="1029"/>
                  </a:lnTo>
                  <a:close/>
                  <a:moveTo>
                    <a:pt x="435" y="847"/>
                  </a:moveTo>
                  <a:lnTo>
                    <a:pt x="435" y="847"/>
                  </a:lnTo>
                  <a:lnTo>
                    <a:pt x="425" y="873"/>
                  </a:lnTo>
                  <a:lnTo>
                    <a:pt x="463" y="857"/>
                  </a:lnTo>
                  <a:lnTo>
                    <a:pt x="484" y="883"/>
                  </a:lnTo>
                  <a:lnTo>
                    <a:pt x="503" y="857"/>
                  </a:lnTo>
                  <a:lnTo>
                    <a:pt x="518" y="873"/>
                  </a:lnTo>
                  <a:lnTo>
                    <a:pt x="532" y="925"/>
                  </a:lnTo>
                  <a:lnTo>
                    <a:pt x="539" y="904"/>
                  </a:lnTo>
                  <a:lnTo>
                    <a:pt x="527" y="849"/>
                  </a:lnTo>
                  <a:lnTo>
                    <a:pt x="541" y="840"/>
                  </a:lnTo>
                  <a:lnTo>
                    <a:pt x="558" y="849"/>
                  </a:lnTo>
                  <a:lnTo>
                    <a:pt x="577" y="871"/>
                  </a:lnTo>
                  <a:lnTo>
                    <a:pt x="586" y="923"/>
                  </a:lnTo>
                  <a:lnTo>
                    <a:pt x="591" y="958"/>
                  </a:lnTo>
                  <a:lnTo>
                    <a:pt x="619" y="982"/>
                  </a:lnTo>
                  <a:lnTo>
                    <a:pt x="648" y="1003"/>
                  </a:lnTo>
                  <a:lnTo>
                    <a:pt x="645" y="1025"/>
                  </a:lnTo>
                  <a:lnTo>
                    <a:pt x="619" y="1029"/>
                  </a:lnTo>
                  <a:lnTo>
                    <a:pt x="631" y="1046"/>
                  </a:lnTo>
                  <a:lnTo>
                    <a:pt x="624" y="1062"/>
                  </a:lnTo>
                  <a:lnTo>
                    <a:pt x="596" y="1055"/>
                  </a:lnTo>
                  <a:lnTo>
                    <a:pt x="567" y="1044"/>
                  </a:lnTo>
                  <a:lnTo>
                    <a:pt x="548" y="1046"/>
                  </a:lnTo>
                  <a:lnTo>
                    <a:pt x="518" y="1062"/>
                  </a:lnTo>
                  <a:lnTo>
                    <a:pt x="477" y="1067"/>
                  </a:lnTo>
                  <a:lnTo>
                    <a:pt x="449" y="1072"/>
                  </a:lnTo>
                  <a:lnTo>
                    <a:pt x="439" y="1051"/>
                  </a:lnTo>
                  <a:lnTo>
                    <a:pt x="418" y="1039"/>
                  </a:lnTo>
                  <a:lnTo>
                    <a:pt x="402" y="1044"/>
                  </a:lnTo>
                  <a:lnTo>
                    <a:pt x="383" y="1008"/>
                  </a:lnTo>
                  <a:lnTo>
                    <a:pt x="395" y="1003"/>
                  </a:lnTo>
                  <a:lnTo>
                    <a:pt x="418" y="994"/>
                  </a:lnTo>
                  <a:lnTo>
                    <a:pt x="442" y="996"/>
                  </a:lnTo>
                  <a:lnTo>
                    <a:pt x="463" y="989"/>
                  </a:lnTo>
                  <a:lnTo>
                    <a:pt x="432" y="977"/>
                  </a:lnTo>
                  <a:lnTo>
                    <a:pt x="397" y="982"/>
                  </a:lnTo>
                  <a:lnTo>
                    <a:pt x="373" y="980"/>
                  </a:lnTo>
                  <a:lnTo>
                    <a:pt x="366" y="963"/>
                  </a:lnTo>
                  <a:lnTo>
                    <a:pt x="402" y="942"/>
                  </a:lnTo>
                  <a:lnTo>
                    <a:pt x="378" y="944"/>
                  </a:lnTo>
                  <a:lnTo>
                    <a:pt x="350" y="930"/>
                  </a:lnTo>
                  <a:lnTo>
                    <a:pt x="364" y="892"/>
                  </a:lnTo>
                  <a:lnTo>
                    <a:pt x="373" y="871"/>
                  </a:lnTo>
                  <a:lnTo>
                    <a:pt x="418" y="835"/>
                  </a:lnTo>
                  <a:lnTo>
                    <a:pt x="435" y="847"/>
                  </a:lnTo>
                  <a:lnTo>
                    <a:pt x="435" y="847"/>
                  </a:lnTo>
                  <a:lnTo>
                    <a:pt x="435" y="847"/>
                  </a:lnTo>
                  <a:close/>
                  <a:moveTo>
                    <a:pt x="591" y="830"/>
                  </a:moveTo>
                  <a:lnTo>
                    <a:pt x="591" y="830"/>
                  </a:lnTo>
                  <a:lnTo>
                    <a:pt x="577" y="868"/>
                  </a:lnTo>
                  <a:lnTo>
                    <a:pt x="551" y="828"/>
                  </a:lnTo>
                  <a:lnTo>
                    <a:pt x="558" y="821"/>
                  </a:lnTo>
                  <a:lnTo>
                    <a:pt x="579" y="819"/>
                  </a:lnTo>
                  <a:lnTo>
                    <a:pt x="591" y="830"/>
                  </a:lnTo>
                  <a:lnTo>
                    <a:pt x="591" y="830"/>
                  </a:lnTo>
                  <a:lnTo>
                    <a:pt x="591" y="830"/>
                  </a:lnTo>
                  <a:close/>
                  <a:moveTo>
                    <a:pt x="1047" y="849"/>
                  </a:moveTo>
                  <a:lnTo>
                    <a:pt x="1047" y="849"/>
                  </a:lnTo>
                  <a:lnTo>
                    <a:pt x="1047" y="864"/>
                  </a:lnTo>
                  <a:lnTo>
                    <a:pt x="1031" y="861"/>
                  </a:lnTo>
                  <a:lnTo>
                    <a:pt x="1014" y="861"/>
                  </a:lnTo>
                  <a:lnTo>
                    <a:pt x="995" y="868"/>
                  </a:lnTo>
                  <a:lnTo>
                    <a:pt x="991" y="864"/>
                  </a:lnTo>
                  <a:lnTo>
                    <a:pt x="974" y="835"/>
                  </a:lnTo>
                  <a:lnTo>
                    <a:pt x="974" y="814"/>
                  </a:lnTo>
                  <a:lnTo>
                    <a:pt x="981" y="812"/>
                  </a:lnTo>
                  <a:lnTo>
                    <a:pt x="1019" y="816"/>
                  </a:lnTo>
                  <a:lnTo>
                    <a:pt x="1047" y="849"/>
                  </a:lnTo>
                  <a:lnTo>
                    <a:pt x="1047" y="849"/>
                  </a:lnTo>
                  <a:lnTo>
                    <a:pt x="1047" y="849"/>
                  </a:lnTo>
                  <a:close/>
                  <a:moveTo>
                    <a:pt x="882" y="845"/>
                  </a:moveTo>
                  <a:lnTo>
                    <a:pt x="882" y="845"/>
                  </a:lnTo>
                  <a:lnTo>
                    <a:pt x="894" y="880"/>
                  </a:lnTo>
                  <a:lnTo>
                    <a:pt x="908" y="835"/>
                  </a:lnTo>
                  <a:lnTo>
                    <a:pt x="950" y="812"/>
                  </a:lnTo>
                  <a:lnTo>
                    <a:pt x="979" y="871"/>
                  </a:lnTo>
                  <a:lnTo>
                    <a:pt x="976" y="904"/>
                  </a:lnTo>
                  <a:lnTo>
                    <a:pt x="1007" y="890"/>
                  </a:lnTo>
                  <a:lnTo>
                    <a:pt x="1024" y="868"/>
                  </a:lnTo>
                  <a:lnTo>
                    <a:pt x="1059" y="894"/>
                  </a:lnTo>
                  <a:lnTo>
                    <a:pt x="1080" y="918"/>
                  </a:lnTo>
                  <a:lnTo>
                    <a:pt x="1083" y="942"/>
                  </a:lnTo>
                  <a:lnTo>
                    <a:pt x="1114" y="930"/>
                  </a:lnTo>
                  <a:lnTo>
                    <a:pt x="1130" y="961"/>
                  </a:lnTo>
                  <a:lnTo>
                    <a:pt x="1170" y="980"/>
                  </a:lnTo>
                  <a:lnTo>
                    <a:pt x="1182" y="1001"/>
                  </a:lnTo>
                  <a:lnTo>
                    <a:pt x="1199" y="1044"/>
                  </a:lnTo>
                  <a:lnTo>
                    <a:pt x="1168" y="1065"/>
                  </a:lnTo>
                  <a:lnTo>
                    <a:pt x="1208" y="1093"/>
                  </a:lnTo>
                  <a:lnTo>
                    <a:pt x="1232" y="1103"/>
                  </a:lnTo>
                  <a:lnTo>
                    <a:pt x="1256" y="1141"/>
                  </a:lnTo>
                  <a:lnTo>
                    <a:pt x="1282" y="1143"/>
                  </a:lnTo>
                  <a:lnTo>
                    <a:pt x="1277" y="1171"/>
                  </a:lnTo>
                  <a:lnTo>
                    <a:pt x="1248" y="1216"/>
                  </a:lnTo>
                  <a:lnTo>
                    <a:pt x="1229" y="1200"/>
                  </a:lnTo>
                  <a:lnTo>
                    <a:pt x="1203" y="1162"/>
                  </a:lnTo>
                  <a:lnTo>
                    <a:pt x="1182" y="1169"/>
                  </a:lnTo>
                  <a:lnTo>
                    <a:pt x="1180" y="1190"/>
                  </a:lnTo>
                  <a:lnTo>
                    <a:pt x="1196" y="1212"/>
                  </a:lnTo>
                  <a:lnTo>
                    <a:pt x="1218" y="1230"/>
                  </a:lnTo>
                  <a:lnTo>
                    <a:pt x="1225" y="1240"/>
                  </a:lnTo>
                  <a:lnTo>
                    <a:pt x="1237" y="1275"/>
                  </a:lnTo>
                  <a:lnTo>
                    <a:pt x="1232" y="1302"/>
                  </a:lnTo>
                  <a:lnTo>
                    <a:pt x="1211" y="1292"/>
                  </a:lnTo>
                  <a:lnTo>
                    <a:pt x="1170" y="1264"/>
                  </a:lnTo>
                  <a:lnTo>
                    <a:pt x="1192" y="1294"/>
                  </a:lnTo>
                  <a:lnTo>
                    <a:pt x="1208" y="1316"/>
                  </a:lnTo>
                  <a:lnTo>
                    <a:pt x="1211" y="1328"/>
                  </a:lnTo>
                  <a:lnTo>
                    <a:pt x="1168" y="1313"/>
                  </a:lnTo>
                  <a:lnTo>
                    <a:pt x="1133" y="1294"/>
                  </a:lnTo>
                  <a:lnTo>
                    <a:pt x="1114" y="1275"/>
                  </a:lnTo>
                  <a:lnTo>
                    <a:pt x="1118" y="1266"/>
                  </a:lnTo>
                  <a:lnTo>
                    <a:pt x="1095" y="1247"/>
                  </a:lnTo>
                  <a:lnTo>
                    <a:pt x="1071" y="1230"/>
                  </a:lnTo>
                  <a:lnTo>
                    <a:pt x="1071" y="1240"/>
                  </a:lnTo>
                  <a:lnTo>
                    <a:pt x="1024" y="1247"/>
                  </a:lnTo>
                  <a:lnTo>
                    <a:pt x="1012" y="1233"/>
                  </a:lnTo>
                  <a:lnTo>
                    <a:pt x="1021" y="1204"/>
                  </a:lnTo>
                  <a:lnTo>
                    <a:pt x="1052" y="1204"/>
                  </a:lnTo>
                  <a:lnTo>
                    <a:pt x="1085" y="1200"/>
                  </a:lnTo>
                  <a:lnTo>
                    <a:pt x="1080" y="1186"/>
                  </a:lnTo>
                  <a:lnTo>
                    <a:pt x="1085" y="1167"/>
                  </a:lnTo>
                  <a:lnTo>
                    <a:pt x="1107" y="1126"/>
                  </a:lnTo>
                  <a:lnTo>
                    <a:pt x="1102" y="1107"/>
                  </a:lnTo>
                  <a:lnTo>
                    <a:pt x="1097" y="1093"/>
                  </a:lnTo>
                  <a:lnTo>
                    <a:pt x="1071" y="1072"/>
                  </a:lnTo>
                  <a:lnTo>
                    <a:pt x="1038" y="1058"/>
                  </a:lnTo>
                  <a:lnTo>
                    <a:pt x="1050" y="1046"/>
                  </a:lnTo>
                  <a:lnTo>
                    <a:pt x="1031" y="1017"/>
                  </a:lnTo>
                  <a:lnTo>
                    <a:pt x="1017" y="1015"/>
                  </a:lnTo>
                  <a:lnTo>
                    <a:pt x="1005" y="999"/>
                  </a:lnTo>
                  <a:lnTo>
                    <a:pt x="995" y="1013"/>
                  </a:lnTo>
                  <a:lnTo>
                    <a:pt x="967" y="1017"/>
                  </a:lnTo>
                  <a:lnTo>
                    <a:pt x="908" y="1008"/>
                  </a:lnTo>
                  <a:lnTo>
                    <a:pt x="875" y="994"/>
                  </a:lnTo>
                  <a:lnTo>
                    <a:pt x="846" y="987"/>
                  </a:lnTo>
                  <a:lnTo>
                    <a:pt x="834" y="970"/>
                  </a:lnTo>
                  <a:lnTo>
                    <a:pt x="851" y="946"/>
                  </a:lnTo>
                  <a:lnTo>
                    <a:pt x="827" y="946"/>
                  </a:lnTo>
                  <a:lnTo>
                    <a:pt x="823" y="894"/>
                  </a:lnTo>
                  <a:lnTo>
                    <a:pt x="834" y="847"/>
                  </a:lnTo>
                  <a:lnTo>
                    <a:pt x="851" y="823"/>
                  </a:lnTo>
                  <a:lnTo>
                    <a:pt x="894" y="809"/>
                  </a:lnTo>
                  <a:lnTo>
                    <a:pt x="882" y="845"/>
                  </a:lnTo>
                  <a:lnTo>
                    <a:pt x="882" y="845"/>
                  </a:lnTo>
                  <a:lnTo>
                    <a:pt x="882" y="845"/>
                  </a:lnTo>
                  <a:close/>
                  <a:moveTo>
                    <a:pt x="659" y="807"/>
                  </a:moveTo>
                  <a:lnTo>
                    <a:pt x="659" y="807"/>
                  </a:lnTo>
                  <a:lnTo>
                    <a:pt x="678" y="819"/>
                  </a:lnTo>
                  <a:lnTo>
                    <a:pt x="707" y="812"/>
                  </a:lnTo>
                  <a:lnTo>
                    <a:pt x="711" y="828"/>
                  </a:lnTo>
                  <a:lnTo>
                    <a:pt x="695" y="854"/>
                  </a:lnTo>
                  <a:lnTo>
                    <a:pt x="719" y="878"/>
                  </a:lnTo>
                  <a:lnTo>
                    <a:pt x="716" y="925"/>
                  </a:lnTo>
                  <a:lnTo>
                    <a:pt x="690" y="944"/>
                  </a:lnTo>
                  <a:lnTo>
                    <a:pt x="676" y="939"/>
                  </a:lnTo>
                  <a:lnTo>
                    <a:pt x="664" y="920"/>
                  </a:lnTo>
                  <a:lnTo>
                    <a:pt x="624" y="880"/>
                  </a:lnTo>
                  <a:lnTo>
                    <a:pt x="624" y="864"/>
                  </a:lnTo>
                  <a:lnTo>
                    <a:pt x="657" y="871"/>
                  </a:lnTo>
                  <a:lnTo>
                    <a:pt x="638" y="833"/>
                  </a:lnTo>
                  <a:lnTo>
                    <a:pt x="659" y="807"/>
                  </a:lnTo>
                  <a:lnTo>
                    <a:pt x="659" y="807"/>
                  </a:lnTo>
                  <a:lnTo>
                    <a:pt x="659" y="807"/>
                  </a:lnTo>
                  <a:close/>
                  <a:moveTo>
                    <a:pt x="773" y="866"/>
                  </a:moveTo>
                  <a:lnTo>
                    <a:pt x="773" y="866"/>
                  </a:lnTo>
                  <a:lnTo>
                    <a:pt x="756" y="906"/>
                  </a:lnTo>
                  <a:lnTo>
                    <a:pt x="738" y="904"/>
                  </a:lnTo>
                  <a:lnTo>
                    <a:pt x="728" y="857"/>
                  </a:lnTo>
                  <a:lnTo>
                    <a:pt x="728" y="830"/>
                  </a:lnTo>
                  <a:lnTo>
                    <a:pt x="738" y="804"/>
                  </a:lnTo>
                  <a:lnTo>
                    <a:pt x="752" y="788"/>
                  </a:lnTo>
                  <a:lnTo>
                    <a:pt x="787" y="790"/>
                  </a:lnTo>
                  <a:lnTo>
                    <a:pt x="818" y="807"/>
                  </a:lnTo>
                  <a:lnTo>
                    <a:pt x="794" y="854"/>
                  </a:lnTo>
                  <a:lnTo>
                    <a:pt x="773" y="866"/>
                  </a:lnTo>
                  <a:lnTo>
                    <a:pt x="773" y="866"/>
                  </a:lnTo>
                  <a:lnTo>
                    <a:pt x="773" y="866"/>
                  </a:lnTo>
                  <a:close/>
                  <a:moveTo>
                    <a:pt x="333" y="939"/>
                  </a:moveTo>
                  <a:lnTo>
                    <a:pt x="333" y="939"/>
                  </a:lnTo>
                  <a:lnTo>
                    <a:pt x="290" y="963"/>
                  </a:lnTo>
                  <a:lnTo>
                    <a:pt x="281" y="942"/>
                  </a:lnTo>
                  <a:lnTo>
                    <a:pt x="243" y="916"/>
                  </a:lnTo>
                  <a:lnTo>
                    <a:pt x="250" y="892"/>
                  </a:lnTo>
                  <a:lnTo>
                    <a:pt x="262" y="852"/>
                  </a:lnTo>
                  <a:lnTo>
                    <a:pt x="276" y="816"/>
                  </a:lnTo>
                  <a:lnTo>
                    <a:pt x="260" y="781"/>
                  </a:lnTo>
                  <a:lnTo>
                    <a:pt x="314" y="771"/>
                  </a:lnTo>
                  <a:lnTo>
                    <a:pt x="338" y="783"/>
                  </a:lnTo>
                  <a:lnTo>
                    <a:pt x="380" y="786"/>
                  </a:lnTo>
                  <a:lnTo>
                    <a:pt x="395" y="804"/>
                  </a:lnTo>
                  <a:lnTo>
                    <a:pt x="413" y="828"/>
                  </a:lnTo>
                  <a:lnTo>
                    <a:pt x="392" y="842"/>
                  </a:lnTo>
                  <a:lnTo>
                    <a:pt x="352" y="880"/>
                  </a:lnTo>
                  <a:lnTo>
                    <a:pt x="333" y="916"/>
                  </a:lnTo>
                  <a:lnTo>
                    <a:pt x="333" y="939"/>
                  </a:lnTo>
                  <a:lnTo>
                    <a:pt x="333" y="939"/>
                  </a:lnTo>
                  <a:lnTo>
                    <a:pt x="333" y="939"/>
                  </a:lnTo>
                  <a:close/>
                  <a:moveTo>
                    <a:pt x="768" y="738"/>
                  </a:moveTo>
                  <a:lnTo>
                    <a:pt x="768" y="738"/>
                  </a:lnTo>
                  <a:lnTo>
                    <a:pt x="759" y="762"/>
                  </a:lnTo>
                  <a:lnTo>
                    <a:pt x="735" y="757"/>
                  </a:lnTo>
                  <a:lnTo>
                    <a:pt x="716" y="741"/>
                  </a:lnTo>
                  <a:lnTo>
                    <a:pt x="723" y="714"/>
                  </a:lnTo>
                  <a:lnTo>
                    <a:pt x="747" y="696"/>
                  </a:lnTo>
                  <a:lnTo>
                    <a:pt x="761" y="719"/>
                  </a:lnTo>
                  <a:lnTo>
                    <a:pt x="768" y="738"/>
                  </a:lnTo>
                  <a:lnTo>
                    <a:pt x="768" y="738"/>
                  </a:lnTo>
                  <a:lnTo>
                    <a:pt x="768" y="738"/>
                  </a:lnTo>
                  <a:close/>
                  <a:moveTo>
                    <a:pt x="688" y="622"/>
                  </a:moveTo>
                  <a:lnTo>
                    <a:pt x="688" y="622"/>
                  </a:lnTo>
                  <a:lnTo>
                    <a:pt x="700" y="655"/>
                  </a:lnTo>
                  <a:lnTo>
                    <a:pt x="702" y="688"/>
                  </a:lnTo>
                  <a:lnTo>
                    <a:pt x="693" y="736"/>
                  </a:lnTo>
                  <a:lnTo>
                    <a:pt x="667" y="743"/>
                  </a:lnTo>
                  <a:lnTo>
                    <a:pt x="650" y="733"/>
                  </a:lnTo>
                  <a:lnTo>
                    <a:pt x="650" y="696"/>
                  </a:lnTo>
                  <a:lnTo>
                    <a:pt x="624" y="703"/>
                  </a:lnTo>
                  <a:lnTo>
                    <a:pt x="622" y="651"/>
                  </a:lnTo>
                  <a:lnTo>
                    <a:pt x="641" y="653"/>
                  </a:lnTo>
                  <a:lnTo>
                    <a:pt x="664" y="629"/>
                  </a:lnTo>
                  <a:lnTo>
                    <a:pt x="688" y="634"/>
                  </a:lnTo>
                  <a:lnTo>
                    <a:pt x="688" y="622"/>
                  </a:lnTo>
                  <a:lnTo>
                    <a:pt x="688" y="622"/>
                  </a:lnTo>
                  <a:lnTo>
                    <a:pt x="688" y="622"/>
                  </a:lnTo>
                  <a:close/>
                  <a:moveTo>
                    <a:pt x="529" y="660"/>
                  </a:moveTo>
                  <a:lnTo>
                    <a:pt x="529" y="660"/>
                  </a:lnTo>
                  <a:lnTo>
                    <a:pt x="536" y="681"/>
                  </a:lnTo>
                  <a:lnTo>
                    <a:pt x="551" y="672"/>
                  </a:lnTo>
                  <a:lnTo>
                    <a:pt x="570" y="674"/>
                  </a:lnTo>
                  <a:lnTo>
                    <a:pt x="572" y="707"/>
                  </a:lnTo>
                  <a:lnTo>
                    <a:pt x="562" y="736"/>
                  </a:lnTo>
                  <a:lnTo>
                    <a:pt x="506" y="745"/>
                  </a:lnTo>
                  <a:lnTo>
                    <a:pt x="466" y="771"/>
                  </a:lnTo>
                  <a:lnTo>
                    <a:pt x="442" y="774"/>
                  </a:lnTo>
                  <a:lnTo>
                    <a:pt x="439" y="755"/>
                  </a:lnTo>
                  <a:lnTo>
                    <a:pt x="473" y="726"/>
                  </a:lnTo>
                  <a:lnTo>
                    <a:pt x="399" y="733"/>
                  </a:lnTo>
                  <a:lnTo>
                    <a:pt x="378" y="724"/>
                  </a:lnTo>
                  <a:lnTo>
                    <a:pt x="399" y="660"/>
                  </a:lnTo>
                  <a:lnTo>
                    <a:pt x="416" y="639"/>
                  </a:lnTo>
                  <a:lnTo>
                    <a:pt x="461" y="662"/>
                  </a:lnTo>
                  <a:lnTo>
                    <a:pt x="489" y="703"/>
                  </a:lnTo>
                  <a:lnTo>
                    <a:pt x="518" y="707"/>
                  </a:lnTo>
                  <a:lnTo>
                    <a:pt x="494" y="643"/>
                  </a:lnTo>
                  <a:lnTo>
                    <a:pt x="508" y="617"/>
                  </a:lnTo>
                  <a:lnTo>
                    <a:pt x="525" y="627"/>
                  </a:lnTo>
                  <a:lnTo>
                    <a:pt x="529" y="660"/>
                  </a:lnTo>
                  <a:lnTo>
                    <a:pt x="529" y="660"/>
                  </a:lnTo>
                  <a:lnTo>
                    <a:pt x="529" y="660"/>
                  </a:lnTo>
                  <a:close/>
                  <a:moveTo>
                    <a:pt x="749" y="596"/>
                  </a:moveTo>
                  <a:lnTo>
                    <a:pt x="749" y="596"/>
                  </a:lnTo>
                  <a:lnTo>
                    <a:pt x="768" y="620"/>
                  </a:lnTo>
                  <a:lnTo>
                    <a:pt x="799" y="620"/>
                  </a:lnTo>
                  <a:lnTo>
                    <a:pt x="813" y="641"/>
                  </a:lnTo>
                  <a:lnTo>
                    <a:pt x="811" y="667"/>
                  </a:lnTo>
                  <a:lnTo>
                    <a:pt x="827" y="681"/>
                  </a:lnTo>
                  <a:lnTo>
                    <a:pt x="839" y="698"/>
                  </a:lnTo>
                  <a:lnTo>
                    <a:pt x="861" y="703"/>
                  </a:lnTo>
                  <a:lnTo>
                    <a:pt x="884" y="707"/>
                  </a:lnTo>
                  <a:lnTo>
                    <a:pt x="910" y="693"/>
                  </a:lnTo>
                  <a:lnTo>
                    <a:pt x="943" y="686"/>
                  </a:lnTo>
                  <a:lnTo>
                    <a:pt x="969" y="691"/>
                  </a:lnTo>
                  <a:lnTo>
                    <a:pt x="988" y="714"/>
                  </a:lnTo>
                  <a:lnTo>
                    <a:pt x="991" y="743"/>
                  </a:lnTo>
                  <a:lnTo>
                    <a:pt x="981" y="757"/>
                  </a:lnTo>
                  <a:lnTo>
                    <a:pt x="955" y="771"/>
                  </a:lnTo>
                  <a:lnTo>
                    <a:pt x="936" y="764"/>
                  </a:lnTo>
                  <a:lnTo>
                    <a:pt x="889" y="774"/>
                  </a:lnTo>
                  <a:lnTo>
                    <a:pt x="856" y="774"/>
                  </a:lnTo>
                  <a:lnTo>
                    <a:pt x="830" y="767"/>
                  </a:lnTo>
                  <a:lnTo>
                    <a:pt x="787" y="745"/>
                  </a:lnTo>
                  <a:lnTo>
                    <a:pt x="780" y="712"/>
                  </a:lnTo>
                  <a:lnTo>
                    <a:pt x="778" y="681"/>
                  </a:lnTo>
                  <a:lnTo>
                    <a:pt x="764" y="651"/>
                  </a:lnTo>
                  <a:lnTo>
                    <a:pt x="728" y="643"/>
                  </a:lnTo>
                  <a:lnTo>
                    <a:pt x="711" y="622"/>
                  </a:lnTo>
                  <a:lnTo>
                    <a:pt x="716" y="591"/>
                  </a:lnTo>
                  <a:lnTo>
                    <a:pt x="749" y="596"/>
                  </a:lnTo>
                  <a:lnTo>
                    <a:pt x="749" y="596"/>
                  </a:lnTo>
                  <a:lnTo>
                    <a:pt x="749" y="596"/>
                  </a:lnTo>
                  <a:close/>
                  <a:moveTo>
                    <a:pt x="402" y="556"/>
                  </a:moveTo>
                  <a:lnTo>
                    <a:pt x="402" y="556"/>
                  </a:lnTo>
                  <a:lnTo>
                    <a:pt x="399" y="613"/>
                  </a:lnTo>
                  <a:lnTo>
                    <a:pt x="387" y="636"/>
                  </a:lnTo>
                  <a:lnTo>
                    <a:pt x="371" y="639"/>
                  </a:lnTo>
                  <a:lnTo>
                    <a:pt x="340" y="670"/>
                  </a:lnTo>
                  <a:lnTo>
                    <a:pt x="316" y="679"/>
                  </a:lnTo>
                  <a:lnTo>
                    <a:pt x="293" y="665"/>
                  </a:lnTo>
                  <a:lnTo>
                    <a:pt x="293" y="665"/>
                  </a:lnTo>
                  <a:lnTo>
                    <a:pt x="321" y="613"/>
                  </a:lnTo>
                  <a:lnTo>
                    <a:pt x="354" y="565"/>
                  </a:lnTo>
                  <a:lnTo>
                    <a:pt x="380" y="568"/>
                  </a:lnTo>
                  <a:lnTo>
                    <a:pt x="402" y="556"/>
                  </a:lnTo>
                  <a:lnTo>
                    <a:pt x="402" y="556"/>
                  </a:lnTo>
                  <a:lnTo>
                    <a:pt x="402" y="556"/>
                  </a:lnTo>
                  <a:close/>
                  <a:moveTo>
                    <a:pt x="764" y="565"/>
                  </a:moveTo>
                  <a:lnTo>
                    <a:pt x="764" y="565"/>
                  </a:lnTo>
                  <a:lnTo>
                    <a:pt x="756" y="568"/>
                  </a:lnTo>
                  <a:lnTo>
                    <a:pt x="726" y="563"/>
                  </a:lnTo>
                  <a:lnTo>
                    <a:pt x="721" y="542"/>
                  </a:lnTo>
                  <a:lnTo>
                    <a:pt x="754" y="544"/>
                  </a:lnTo>
                  <a:lnTo>
                    <a:pt x="766" y="558"/>
                  </a:lnTo>
                  <a:lnTo>
                    <a:pt x="764" y="565"/>
                  </a:lnTo>
                  <a:lnTo>
                    <a:pt x="764" y="565"/>
                  </a:lnTo>
                  <a:lnTo>
                    <a:pt x="764" y="565"/>
                  </a:lnTo>
                  <a:close/>
                  <a:moveTo>
                    <a:pt x="499" y="554"/>
                  </a:moveTo>
                  <a:lnTo>
                    <a:pt x="499" y="554"/>
                  </a:lnTo>
                  <a:lnTo>
                    <a:pt x="470" y="575"/>
                  </a:lnTo>
                  <a:lnTo>
                    <a:pt x="444" y="549"/>
                  </a:lnTo>
                  <a:lnTo>
                    <a:pt x="458" y="525"/>
                  </a:lnTo>
                  <a:lnTo>
                    <a:pt x="482" y="518"/>
                  </a:lnTo>
                  <a:lnTo>
                    <a:pt x="503" y="530"/>
                  </a:lnTo>
                  <a:lnTo>
                    <a:pt x="499" y="554"/>
                  </a:lnTo>
                  <a:lnTo>
                    <a:pt x="499" y="554"/>
                  </a:lnTo>
                  <a:lnTo>
                    <a:pt x="499" y="554"/>
                  </a:lnTo>
                  <a:close/>
                  <a:moveTo>
                    <a:pt x="508" y="483"/>
                  </a:moveTo>
                  <a:lnTo>
                    <a:pt x="508" y="483"/>
                  </a:lnTo>
                  <a:lnTo>
                    <a:pt x="487" y="497"/>
                  </a:lnTo>
                  <a:lnTo>
                    <a:pt x="461" y="497"/>
                  </a:lnTo>
                  <a:lnTo>
                    <a:pt x="461" y="487"/>
                  </a:lnTo>
                  <a:lnTo>
                    <a:pt x="477" y="461"/>
                  </a:lnTo>
                  <a:lnTo>
                    <a:pt x="487" y="466"/>
                  </a:lnTo>
                  <a:lnTo>
                    <a:pt x="508" y="483"/>
                  </a:lnTo>
                  <a:lnTo>
                    <a:pt x="508" y="483"/>
                  </a:lnTo>
                  <a:lnTo>
                    <a:pt x="508" y="483"/>
                  </a:lnTo>
                  <a:close/>
                  <a:moveTo>
                    <a:pt x="730" y="525"/>
                  </a:moveTo>
                  <a:lnTo>
                    <a:pt x="730" y="525"/>
                  </a:lnTo>
                  <a:lnTo>
                    <a:pt x="707" y="542"/>
                  </a:lnTo>
                  <a:lnTo>
                    <a:pt x="693" y="523"/>
                  </a:lnTo>
                  <a:lnTo>
                    <a:pt x="688" y="492"/>
                  </a:lnTo>
                  <a:lnTo>
                    <a:pt x="685" y="459"/>
                  </a:lnTo>
                  <a:lnTo>
                    <a:pt x="707" y="464"/>
                  </a:lnTo>
                  <a:lnTo>
                    <a:pt x="716" y="468"/>
                  </a:lnTo>
                  <a:lnTo>
                    <a:pt x="735" y="497"/>
                  </a:lnTo>
                  <a:lnTo>
                    <a:pt x="730" y="525"/>
                  </a:lnTo>
                  <a:lnTo>
                    <a:pt x="730" y="525"/>
                  </a:lnTo>
                  <a:lnTo>
                    <a:pt x="730" y="525"/>
                  </a:lnTo>
                  <a:close/>
                  <a:moveTo>
                    <a:pt x="664" y="504"/>
                  </a:moveTo>
                  <a:lnTo>
                    <a:pt x="664" y="504"/>
                  </a:lnTo>
                  <a:lnTo>
                    <a:pt x="669" y="537"/>
                  </a:lnTo>
                  <a:lnTo>
                    <a:pt x="643" y="528"/>
                  </a:lnTo>
                  <a:lnTo>
                    <a:pt x="617" y="501"/>
                  </a:lnTo>
                  <a:lnTo>
                    <a:pt x="581" y="499"/>
                  </a:lnTo>
                  <a:lnTo>
                    <a:pt x="596" y="475"/>
                  </a:lnTo>
                  <a:lnTo>
                    <a:pt x="577" y="454"/>
                  </a:lnTo>
                  <a:lnTo>
                    <a:pt x="574" y="423"/>
                  </a:lnTo>
                  <a:lnTo>
                    <a:pt x="607" y="435"/>
                  </a:lnTo>
                  <a:lnTo>
                    <a:pt x="650" y="466"/>
                  </a:lnTo>
                  <a:lnTo>
                    <a:pt x="664" y="504"/>
                  </a:lnTo>
                  <a:lnTo>
                    <a:pt x="664" y="504"/>
                  </a:lnTo>
                  <a:lnTo>
                    <a:pt x="664" y="504"/>
                  </a:lnTo>
                  <a:close/>
                  <a:moveTo>
                    <a:pt x="875" y="393"/>
                  </a:moveTo>
                  <a:lnTo>
                    <a:pt x="875" y="393"/>
                  </a:lnTo>
                  <a:lnTo>
                    <a:pt x="894" y="421"/>
                  </a:lnTo>
                  <a:lnTo>
                    <a:pt x="872" y="445"/>
                  </a:lnTo>
                  <a:lnTo>
                    <a:pt x="842" y="506"/>
                  </a:lnTo>
                  <a:lnTo>
                    <a:pt x="813" y="513"/>
                  </a:lnTo>
                  <a:lnTo>
                    <a:pt x="778" y="501"/>
                  </a:lnTo>
                  <a:lnTo>
                    <a:pt x="761" y="471"/>
                  </a:lnTo>
                  <a:lnTo>
                    <a:pt x="761" y="440"/>
                  </a:lnTo>
                  <a:lnTo>
                    <a:pt x="775" y="416"/>
                  </a:lnTo>
                  <a:lnTo>
                    <a:pt x="745" y="416"/>
                  </a:lnTo>
                  <a:lnTo>
                    <a:pt x="728" y="388"/>
                  </a:lnTo>
                  <a:lnTo>
                    <a:pt x="716" y="345"/>
                  </a:lnTo>
                  <a:lnTo>
                    <a:pt x="728" y="303"/>
                  </a:lnTo>
                  <a:lnTo>
                    <a:pt x="740" y="272"/>
                  </a:lnTo>
                  <a:lnTo>
                    <a:pt x="756" y="265"/>
                  </a:lnTo>
                  <a:lnTo>
                    <a:pt x="749" y="241"/>
                  </a:lnTo>
                  <a:lnTo>
                    <a:pt x="787" y="236"/>
                  </a:lnTo>
                  <a:lnTo>
                    <a:pt x="806" y="291"/>
                  </a:lnTo>
                  <a:lnTo>
                    <a:pt x="834" y="312"/>
                  </a:lnTo>
                  <a:lnTo>
                    <a:pt x="861" y="331"/>
                  </a:lnTo>
                  <a:lnTo>
                    <a:pt x="875" y="393"/>
                  </a:lnTo>
                  <a:lnTo>
                    <a:pt x="875" y="393"/>
                  </a:lnTo>
                  <a:lnTo>
                    <a:pt x="875" y="393"/>
                  </a:lnTo>
                  <a:close/>
                  <a:moveTo>
                    <a:pt x="1175" y="16"/>
                  </a:moveTo>
                  <a:lnTo>
                    <a:pt x="1175" y="16"/>
                  </a:lnTo>
                  <a:lnTo>
                    <a:pt x="1218" y="26"/>
                  </a:lnTo>
                  <a:lnTo>
                    <a:pt x="1253" y="45"/>
                  </a:lnTo>
                  <a:lnTo>
                    <a:pt x="1282" y="78"/>
                  </a:lnTo>
                  <a:lnTo>
                    <a:pt x="1282" y="111"/>
                  </a:lnTo>
                  <a:lnTo>
                    <a:pt x="1241" y="163"/>
                  </a:lnTo>
                  <a:lnTo>
                    <a:pt x="1203" y="184"/>
                  </a:lnTo>
                  <a:lnTo>
                    <a:pt x="1187" y="210"/>
                  </a:lnTo>
                  <a:lnTo>
                    <a:pt x="1222" y="210"/>
                  </a:lnTo>
                  <a:lnTo>
                    <a:pt x="1185" y="274"/>
                  </a:lnTo>
                  <a:lnTo>
                    <a:pt x="1159" y="300"/>
                  </a:lnTo>
                  <a:lnTo>
                    <a:pt x="1130" y="378"/>
                  </a:lnTo>
                  <a:lnTo>
                    <a:pt x="1097" y="393"/>
                  </a:lnTo>
                  <a:lnTo>
                    <a:pt x="1088" y="412"/>
                  </a:lnTo>
                  <a:lnTo>
                    <a:pt x="1038" y="421"/>
                  </a:lnTo>
                  <a:lnTo>
                    <a:pt x="1059" y="433"/>
                  </a:lnTo>
                  <a:lnTo>
                    <a:pt x="1050" y="447"/>
                  </a:lnTo>
                  <a:lnTo>
                    <a:pt x="1062" y="487"/>
                  </a:lnTo>
                  <a:lnTo>
                    <a:pt x="1047" y="516"/>
                  </a:lnTo>
                  <a:lnTo>
                    <a:pt x="1021" y="537"/>
                  </a:lnTo>
                  <a:lnTo>
                    <a:pt x="1014" y="568"/>
                  </a:lnTo>
                  <a:lnTo>
                    <a:pt x="991" y="589"/>
                  </a:lnTo>
                  <a:lnTo>
                    <a:pt x="993" y="606"/>
                  </a:lnTo>
                  <a:lnTo>
                    <a:pt x="1021" y="603"/>
                  </a:lnTo>
                  <a:lnTo>
                    <a:pt x="1021" y="620"/>
                  </a:lnTo>
                  <a:lnTo>
                    <a:pt x="979" y="660"/>
                  </a:lnTo>
                  <a:lnTo>
                    <a:pt x="936" y="641"/>
                  </a:lnTo>
                  <a:lnTo>
                    <a:pt x="889" y="653"/>
                  </a:lnTo>
                  <a:lnTo>
                    <a:pt x="865" y="643"/>
                  </a:lnTo>
                  <a:lnTo>
                    <a:pt x="834" y="641"/>
                  </a:lnTo>
                  <a:lnTo>
                    <a:pt x="832" y="608"/>
                  </a:lnTo>
                  <a:lnTo>
                    <a:pt x="863" y="591"/>
                  </a:lnTo>
                  <a:lnTo>
                    <a:pt x="853" y="537"/>
                  </a:lnTo>
                  <a:lnTo>
                    <a:pt x="863" y="532"/>
                  </a:lnTo>
                  <a:lnTo>
                    <a:pt x="908" y="565"/>
                  </a:lnTo>
                  <a:lnTo>
                    <a:pt x="884" y="516"/>
                  </a:lnTo>
                  <a:lnTo>
                    <a:pt x="858" y="501"/>
                  </a:lnTo>
                  <a:lnTo>
                    <a:pt x="872" y="468"/>
                  </a:lnTo>
                  <a:lnTo>
                    <a:pt x="901" y="449"/>
                  </a:lnTo>
                  <a:lnTo>
                    <a:pt x="905" y="419"/>
                  </a:lnTo>
                  <a:lnTo>
                    <a:pt x="882" y="385"/>
                  </a:lnTo>
                  <a:lnTo>
                    <a:pt x="875" y="336"/>
                  </a:lnTo>
                  <a:lnTo>
                    <a:pt x="920" y="341"/>
                  </a:lnTo>
                  <a:lnTo>
                    <a:pt x="934" y="350"/>
                  </a:lnTo>
                  <a:lnTo>
                    <a:pt x="957" y="317"/>
                  </a:lnTo>
                  <a:lnTo>
                    <a:pt x="922" y="305"/>
                  </a:lnTo>
                  <a:lnTo>
                    <a:pt x="865" y="312"/>
                  </a:lnTo>
                  <a:lnTo>
                    <a:pt x="837" y="279"/>
                  </a:lnTo>
                  <a:lnTo>
                    <a:pt x="823" y="236"/>
                  </a:lnTo>
                  <a:lnTo>
                    <a:pt x="804" y="203"/>
                  </a:lnTo>
                  <a:lnTo>
                    <a:pt x="799" y="165"/>
                  </a:lnTo>
                  <a:lnTo>
                    <a:pt x="825" y="144"/>
                  </a:lnTo>
                  <a:lnTo>
                    <a:pt x="844" y="139"/>
                  </a:lnTo>
                  <a:lnTo>
                    <a:pt x="875" y="120"/>
                  </a:lnTo>
                  <a:lnTo>
                    <a:pt x="898" y="75"/>
                  </a:lnTo>
                  <a:lnTo>
                    <a:pt x="920" y="83"/>
                  </a:lnTo>
                  <a:lnTo>
                    <a:pt x="936" y="116"/>
                  </a:lnTo>
                  <a:lnTo>
                    <a:pt x="948" y="49"/>
                  </a:lnTo>
                  <a:lnTo>
                    <a:pt x="969" y="28"/>
                  </a:lnTo>
                  <a:lnTo>
                    <a:pt x="1000" y="14"/>
                  </a:lnTo>
                  <a:lnTo>
                    <a:pt x="1047" y="7"/>
                  </a:lnTo>
                  <a:lnTo>
                    <a:pt x="1057" y="23"/>
                  </a:lnTo>
                  <a:lnTo>
                    <a:pt x="1104" y="0"/>
                  </a:lnTo>
                  <a:lnTo>
                    <a:pt x="1140" y="9"/>
                  </a:lnTo>
                  <a:lnTo>
                    <a:pt x="1175" y="16"/>
                  </a:lnTo>
                  <a:lnTo>
                    <a:pt x="1175" y="16"/>
                  </a:lnTo>
                  <a:lnTo>
                    <a:pt x="1175" y="1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94" name="Freeform 56">
              <a:extLst>
                <a:ext uri="{FF2B5EF4-FFF2-40B4-BE49-F238E27FC236}">
                  <a16:creationId xmlns:a16="http://schemas.microsoft.com/office/drawing/2014/main" id="{B1BA2F26-434F-487E-A88C-B5FBCB423D6A}"/>
                </a:ext>
              </a:extLst>
            </p:cNvPr>
            <p:cNvSpPr>
              <a:spLocks noEditPoints="1"/>
            </p:cNvSpPr>
            <p:nvPr/>
          </p:nvSpPr>
          <p:spPr bwMode="auto">
            <a:xfrm>
              <a:off x="2312812" y="4407637"/>
              <a:ext cx="238609" cy="1351549"/>
            </a:xfrm>
            <a:custGeom>
              <a:avLst/>
              <a:gdLst>
                <a:gd name="T0" fmla="*/ 114 w 140"/>
                <a:gd name="T1" fmla="*/ 710 h 793"/>
                <a:gd name="T2" fmla="*/ 130 w 140"/>
                <a:gd name="T3" fmla="*/ 772 h 793"/>
                <a:gd name="T4" fmla="*/ 135 w 140"/>
                <a:gd name="T5" fmla="*/ 784 h 793"/>
                <a:gd name="T6" fmla="*/ 114 w 140"/>
                <a:gd name="T7" fmla="*/ 791 h 793"/>
                <a:gd name="T8" fmla="*/ 90 w 140"/>
                <a:gd name="T9" fmla="*/ 781 h 793"/>
                <a:gd name="T10" fmla="*/ 55 w 140"/>
                <a:gd name="T11" fmla="*/ 762 h 793"/>
                <a:gd name="T12" fmla="*/ 14 w 140"/>
                <a:gd name="T13" fmla="*/ 717 h 793"/>
                <a:gd name="T14" fmla="*/ 52 w 140"/>
                <a:gd name="T15" fmla="*/ 741 h 793"/>
                <a:gd name="T16" fmla="*/ 81 w 140"/>
                <a:gd name="T17" fmla="*/ 739 h 793"/>
                <a:gd name="T18" fmla="*/ 102 w 140"/>
                <a:gd name="T19" fmla="*/ 708 h 793"/>
                <a:gd name="T20" fmla="*/ 118 w 140"/>
                <a:gd name="T21" fmla="*/ 66 h 793"/>
                <a:gd name="T22" fmla="*/ 126 w 140"/>
                <a:gd name="T23" fmla="*/ 90 h 793"/>
                <a:gd name="T24" fmla="*/ 140 w 140"/>
                <a:gd name="T25" fmla="*/ 92 h 793"/>
                <a:gd name="T26" fmla="*/ 116 w 140"/>
                <a:gd name="T27" fmla="*/ 118 h 793"/>
                <a:gd name="T28" fmla="*/ 114 w 140"/>
                <a:gd name="T29" fmla="*/ 154 h 793"/>
                <a:gd name="T30" fmla="*/ 107 w 140"/>
                <a:gd name="T31" fmla="*/ 173 h 793"/>
                <a:gd name="T32" fmla="*/ 90 w 140"/>
                <a:gd name="T33" fmla="*/ 206 h 793"/>
                <a:gd name="T34" fmla="*/ 83 w 140"/>
                <a:gd name="T35" fmla="*/ 244 h 793"/>
                <a:gd name="T36" fmla="*/ 92 w 140"/>
                <a:gd name="T37" fmla="*/ 282 h 793"/>
                <a:gd name="T38" fmla="*/ 85 w 140"/>
                <a:gd name="T39" fmla="*/ 317 h 793"/>
                <a:gd name="T40" fmla="*/ 71 w 140"/>
                <a:gd name="T41" fmla="*/ 346 h 793"/>
                <a:gd name="T42" fmla="*/ 78 w 140"/>
                <a:gd name="T43" fmla="*/ 386 h 793"/>
                <a:gd name="T44" fmla="*/ 64 w 140"/>
                <a:gd name="T45" fmla="*/ 410 h 793"/>
                <a:gd name="T46" fmla="*/ 62 w 140"/>
                <a:gd name="T47" fmla="*/ 459 h 793"/>
                <a:gd name="T48" fmla="*/ 59 w 140"/>
                <a:gd name="T49" fmla="*/ 488 h 793"/>
                <a:gd name="T50" fmla="*/ 62 w 140"/>
                <a:gd name="T51" fmla="*/ 507 h 793"/>
                <a:gd name="T52" fmla="*/ 71 w 140"/>
                <a:gd name="T53" fmla="*/ 518 h 793"/>
                <a:gd name="T54" fmla="*/ 64 w 140"/>
                <a:gd name="T55" fmla="*/ 537 h 793"/>
                <a:gd name="T56" fmla="*/ 52 w 140"/>
                <a:gd name="T57" fmla="*/ 587 h 793"/>
                <a:gd name="T58" fmla="*/ 48 w 140"/>
                <a:gd name="T59" fmla="*/ 616 h 793"/>
                <a:gd name="T60" fmla="*/ 38 w 140"/>
                <a:gd name="T61" fmla="*/ 653 h 793"/>
                <a:gd name="T62" fmla="*/ 52 w 140"/>
                <a:gd name="T63" fmla="*/ 660 h 793"/>
                <a:gd name="T64" fmla="*/ 59 w 140"/>
                <a:gd name="T65" fmla="*/ 696 h 793"/>
                <a:gd name="T66" fmla="*/ 114 w 140"/>
                <a:gd name="T67" fmla="*/ 701 h 793"/>
                <a:gd name="T68" fmla="*/ 90 w 140"/>
                <a:gd name="T69" fmla="*/ 708 h 793"/>
                <a:gd name="T70" fmla="*/ 74 w 140"/>
                <a:gd name="T71" fmla="*/ 743 h 793"/>
                <a:gd name="T72" fmla="*/ 50 w 140"/>
                <a:gd name="T73" fmla="*/ 736 h 793"/>
                <a:gd name="T74" fmla="*/ 31 w 140"/>
                <a:gd name="T75" fmla="*/ 717 h 793"/>
                <a:gd name="T76" fmla="*/ 5 w 140"/>
                <a:gd name="T77" fmla="*/ 684 h 793"/>
                <a:gd name="T78" fmla="*/ 3 w 140"/>
                <a:gd name="T79" fmla="*/ 653 h 793"/>
                <a:gd name="T80" fmla="*/ 7 w 140"/>
                <a:gd name="T81" fmla="*/ 587 h 793"/>
                <a:gd name="T82" fmla="*/ 0 w 140"/>
                <a:gd name="T83" fmla="*/ 561 h 793"/>
                <a:gd name="T84" fmla="*/ 19 w 140"/>
                <a:gd name="T85" fmla="*/ 504 h 793"/>
                <a:gd name="T86" fmla="*/ 48 w 140"/>
                <a:gd name="T87" fmla="*/ 466 h 793"/>
                <a:gd name="T88" fmla="*/ 31 w 140"/>
                <a:gd name="T89" fmla="*/ 488 h 793"/>
                <a:gd name="T90" fmla="*/ 26 w 140"/>
                <a:gd name="T91" fmla="*/ 452 h 793"/>
                <a:gd name="T92" fmla="*/ 38 w 140"/>
                <a:gd name="T93" fmla="*/ 400 h 793"/>
                <a:gd name="T94" fmla="*/ 33 w 140"/>
                <a:gd name="T95" fmla="*/ 358 h 793"/>
                <a:gd name="T96" fmla="*/ 50 w 140"/>
                <a:gd name="T97" fmla="*/ 324 h 793"/>
                <a:gd name="T98" fmla="*/ 66 w 140"/>
                <a:gd name="T99" fmla="*/ 263 h 793"/>
                <a:gd name="T100" fmla="*/ 69 w 140"/>
                <a:gd name="T101" fmla="*/ 220 h 793"/>
                <a:gd name="T102" fmla="*/ 76 w 140"/>
                <a:gd name="T103" fmla="*/ 175 h 793"/>
                <a:gd name="T104" fmla="*/ 85 w 140"/>
                <a:gd name="T105" fmla="*/ 104 h 793"/>
                <a:gd name="T106" fmla="*/ 88 w 140"/>
                <a:gd name="T107" fmla="*/ 36 h 793"/>
                <a:gd name="T108" fmla="*/ 92 w 140"/>
                <a:gd name="T109" fmla="*/ 10 h 793"/>
                <a:gd name="T110" fmla="*/ 104 w 140"/>
                <a:gd name="T111" fmla="*/ 10 h 793"/>
                <a:gd name="T112" fmla="*/ 116 w 140"/>
                <a:gd name="T113" fmla="*/ 31 h 793"/>
                <a:gd name="T114" fmla="*/ 118 w 140"/>
                <a:gd name="T115" fmla="*/ 66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793">
                  <a:moveTo>
                    <a:pt x="114" y="710"/>
                  </a:moveTo>
                  <a:lnTo>
                    <a:pt x="114" y="710"/>
                  </a:lnTo>
                  <a:lnTo>
                    <a:pt x="114" y="772"/>
                  </a:lnTo>
                  <a:lnTo>
                    <a:pt x="130" y="772"/>
                  </a:lnTo>
                  <a:lnTo>
                    <a:pt x="140" y="772"/>
                  </a:lnTo>
                  <a:lnTo>
                    <a:pt x="135" y="784"/>
                  </a:lnTo>
                  <a:lnTo>
                    <a:pt x="121" y="793"/>
                  </a:lnTo>
                  <a:lnTo>
                    <a:pt x="114" y="791"/>
                  </a:lnTo>
                  <a:lnTo>
                    <a:pt x="104" y="788"/>
                  </a:lnTo>
                  <a:lnTo>
                    <a:pt x="90" y="781"/>
                  </a:lnTo>
                  <a:lnTo>
                    <a:pt x="74" y="776"/>
                  </a:lnTo>
                  <a:lnTo>
                    <a:pt x="55" y="762"/>
                  </a:lnTo>
                  <a:lnTo>
                    <a:pt x="38" y="746"/>
                  </a:lnTo>
                  <a:lnTo>
                    <a:pt x="14" y="717"/>
                  </a:lnTo>
                  <a:lnTo>
                    <a:pt x="29" y="722"/>
                  </a:lnTo>
                  <a:lnTo>
                    <a:pt x="52" y="741"/>
                  </a:lnTo>
                  <a:lnTo>
                    <a:pt x="71" y="750"/>
                  </a:lnTo>
                  <a:lnTo>
                    <a:pt x="81" y="739"/>
                  </a:lnTo>
                  <a:lnTo>
                    <a:pt x="88" y="720"/>
                  </a:lnTo>
                  <a:lnTo>
                    <a:pt x="102" y="708"/>
                  </a:lnTo>
                  <a:lnTo>
                    <a:pt x="114" y="710"/>
                  </a:lnTo>
                  <a:close/>
                  <a:moveTo>
                    <a:pt x="118" y="66"/>
                  </a:moveTo>
                  <a:lnTo>
                    <a:pt x="118" y="66"/>
                  </a:lnTo>
                  <a:lnTo>
                    <a:pt x="126" y="90"/>
                  </a:lnTo>
                  <a:lnTo>
                    <a:pt x="137" y="88"/>
                  </a:lnTo>
                  <a:lnTo>
                    <a:pt x="140" y="92"/>
                  </a:lnTo>
                  <a:lnTo>
                    <a:pt x="135" y="111"/>
                  </a:lnTo>
                  <a:lnTo>
                    <a:pt x="116" y="118"/>
                  </a:lnTo>
                  <a:lnTo>
                    <a:pt x="116" y="149"/>
                  </a:lnTo>
                  <a:lnTo>
                    <a:pt x="114" y="154"/>
                  </a:lnTo>
                  <a:lnTo>
                    <a:pt x="118" y="161"/>
                  </a:lnTo>
                  <a:lnTo>
                    <a:pt x="107" y="173"/>
                  </a:lnTo>
                  <a:lnTo>
                    <a:pt x="95" y="189"/>
                  </a:lnTo>
                  <a:lnTo>
                    <a:pt x="90" y="206"/>
                  </a:lnTo>
                  <a:lnTo>
                    <a:pt x="92" y="225"/>
                  </a:lnTo>
                  <a:lnTo>
                    <a:pt x="83" y="244"/>
                  </a:lnTo>
                  <a:lnTo>
                    <a:pt x="90" y="277"/>
                  </a:lnTo>
                  <a:lnTo>
                    <a:pt x="92" y="282"/>
                  </a:lnTo>
                  <a:lnTo>
                    <a:pt x="92" y="298"/>
                  </a:lnTo>
                  <a:lnTo>
                    <a:pt x="85" y="317"/>
                  </a:lnTo>
                  <a:lnTo>
                    <a:pt x="85" y="334"/>
                  </a:lnTo>
                  <a:lnTo>
                    <a:pt x="71" y="346"/>
                  </a:lnTo>
                  <a:lnTo>
                    <a:pt x="71" y="365"/>
                  </a:lnTo>
                  <a:lnTo>
                    <a:pt x="78" y="386"/>
                  </a:lnTo>
                  <a:lnTo>
                    <a:pt x="66" y="393"/>
                  </a:lnTo>
                  <a:lnTo>
                    <a:pt x="64" y="410"/>
                  </a:lnTo>
                  <a:lnTo>
                    <a:pt x="59" y="433"/>
                  </a:lnTo>
                  <a:lnTo>
                    <a:pt x="62" y="459"/>
                  </a:lnTo>
                  <a:lnTo>
                    <a:pt x="57" y="464"/>
                  </a:lnTo>
                  <a:lnTo>
                    <a:pt x="59" y="488"/>
                  </a:lnTo>
                  <a:lnTo>
                    <a:pt x="66" y="497"/>
                  </a:lnTo>
                  <a:lnTo>
                    <a:pt x="62" y="507"/>
                  </a:lnTo>
                  <a:lnTo>
                    <a:pt x="69" y="511"/>
                  </a:lnTo>
                  <a:lnTo>
                    <a:pt x="71" y="518"/>
                  </a:lnTo>
                  <a:lnTo>
                    <a:pt x="64" y="523"/>
                  </a:lnTo>
                  <a:lnTo>
                    <a:pt x="64" y="537"/>
                  </a:lnTo>
                  <a:lnTo>
                    <a:pt x="59" y="568"/>
                  </a:lnTo>
                  <a:lnTo>
                    <a:pt x="52" y="587"/>
                  </a:lnTo>
                  <a:lnTo>
                    <a:pt x="52" y="599"/>
                  </a:lnTo>
                  <a:lnTo>
                    <a:pt x="48" y="616"/>
                  </a:lnTo>
                  <a:lnTo>
                    <a:pt x="36" y="627"/>
                  </a:lnTo>
                  <a:lnTo>
                    <a:pt x="38" y="653"/>
                  </a:lnTo>
                  <a:lnTo>
                    <a:pt x="43" y="663"/>
                  </a:lnTo>
                  <a:lnTo>
                    <a:pt x="52" y="660"/>
                  </a:lnTo>
                  <a:lnTo>
                    <a:pt x="52" y="679"/>
                  </a:lnTo>
                  <a:lnTo>
                    <a:pt x="59" y="696"/>
                  </a:lnTo>
                  <a:lnTo>
                    <a:pt x="100" y="698"/>
                  </a:lnTo>
                  <a:lnTo>
                    <a:pt x="114" y="701"/>
                  </a:lnTo>
                  <a:lnTo>
                    <a:pt x="100" y="701"/>
                  </a:lnTo>
                  <a:lnTo>
                    <a:pt x="90" y="708"/>
                  </a:lnTo>
                  <a:lnTo>
                    <a:pt x="76" y="717"/>
                  </a:lnTo>
                  <a:lnTo>
                    <a:pt x="74" y="743"/>
                  </a:lnTo>
                  <a:lnTo>
                    <a:pt x="66" y="743"/>
                  </a:lnTo>
                  <a:lnTo>
                    <a:pt x="50" y="736"/>
                  </a:lnTo>
                  <a:lnTo>
                    <a:pt x="31" y="717"/>
                  </a:lnTo>
                  <a:lnTo>
                    <a:pt x="31" y="717"/>
                  </a:lnTo>
                  <a:lnTo>
                    <a:pt x="12" y="701"/>
                  </a:lnTo>
                  <a:lnTo>
                    <a:pt x="5" y="684"/>
                  </a:lnTo>
                  <a:lnTo>
                    <a:pt x="10" y="670"/>
                  </a:lnTo>
                  <a:lnTo>
                    <a:pt x="3" y="653"/>
                  </a:lnTo>
                  <a:lnTo>
                    <a:pt x="0" y="611"/>
                  </a:lnTo>
                  <a:lnTo>
                    <a:pt x="7" y="587"/>
                  </a:lnTo>
                  <a:lnTo>
                    <a:pt x="24" y="568"/>
                  </a:lnTo>
                  <a:lnTo>
                    <a:pt x="0" y="561"/>
                  </a:lnTo>
                  <a:lnTo>
                    <a:pt x="14" y="542"/>
                  </a:lnTo>
                  <a:lnTo>
                    <a:pt x="19" y="504"/>
                  </a:lnTo>
                  <a:lnTo>
                    <a:pt x="38" y="511"/>
                  </a:lnTo>
                  <a:lnTo>
                    <a:pt x="48" y="466"/>
                  </a:lnTo>
                  <a:lnTo>
                    <a:pt x="36" y="459"/>
                  </a:lnTo>
                  <a:lnTo>
                    <a:pt x="31" y="488"/>
                  </a:lnTo>
                  <a:lnTo>
                    <a:pt x="21" y="485"/>
                  </a:lnTo>
                  <a:lnTo>
                    <a:pt x="26" y="452"/>
                  </a:lnTo>
                  <a:lnTo>
                    <a:pt x="31" y="414"/>
                  </a:lnTo>
                  <a:lnTo>
                    <a:pt x="38" y="400"/>
                  </a:lnTo>
                  <a:lnTo>
                    <a:pt x="33" y="379"/>
                  </a:lnTo>
                  <a:lnTo>
                    <a:pt x="33" y="358"/>
                  </a:lnTo>
                  <a:lnTo>
                    <a:pt x="38" y="355"/>
                  </a:lnTo>
                  <a:lnTo>
                    <a:pt x="50" y="324"/>
                  </a:lnTo>
                  <a:lnTo>
                    <a:pt x="59" y="294"/>
                  </a:lnTo>
                  <a:lnTo>
                    <a:pt x="66" y="263"/>
                  </a:lnTo>
                  <a:lnTo>
                    <a:pt x="64" y="237"/>
                  </a:lnTo>
                  <a:lnTo>
                    <a:pt x="69" y="220"/>
                  </a:lnTo>
                  <a:lnTo>
                    <a:pt x="66" y="197"/>
                  </a:lnTo>
                  <a:lnTo>
                    <a:pt x="76" y="175"/>
                  </a:lnTo>
                  <a:lnTo>
                    <a:pt x="78" y="140"/>
                  </a:lnTo>
                  <a:lnTo>
                    <a:pt x="85" y="104"/>
                  </a:lnTo>
                  <a:lnTo>
                    <a:pt x="90" y="64"/>
                  </a:lnTo>
                  <a:lnTo>
                    <a:pt x="88" y="36"/>
                  </a:lnTo>
                  <a:lnTo>
                    <a:pt x="85" y="12"/>
                  </a:lnTo>
                  <a:lnTo>
                    <a:pt x="92" y="10"/>
                  </a:lnTo>
                  <a:lnTo>
                    <a:pt x="97" y="0"/>
                  </a:lnTo>
                  <a:lnTo>
                    <a:pt x="104" y="10"/>
                  </a:lnTo>
                  <a:lnTo>
                    <a:pt x="107" y="24"/>
                  </a:lnTo>
                  <a:lnTo>
                    <a:pt x="116" y="31"/>
                  </a:lnTo>
                  <a:lnTo>
                    <a:pt x="111" y="47"/>
                  </a:lnTo>
                  <a:lnTo>
                    <a:pt x="118"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5" name="Freeform 60">
              <a:extLst>
                <a:ext uri="{FF2B5EF4-FFF2-40B4-BE49-F238E27FC236}">
                  <a16:creationId xmlns:a16="http://schemas.microsoft.com/office/drawing/2014/main" id="{C1A3B659-2D79-4CEC-91C0-FC38CE65FACF}"/>
                </a:ext>
              </a:extLst>
            </p:cNvPr>
            <p:cNvSpPr>
              <a:spLocks/>
            </p:cNvSpPr>
            <p:nvPr/>
          </p:nvSpPr>
          <p:spPr bwMode="auto">
            <a:xfrm>
              <a:off x="4161177" y="3631307"/>
              <a:ext cx="165323" cy="170435"/>
            </a:xfrm>
            <a:custGeom>
              <a:avLst/>
              <a:gdLst>
                <a:gd name="T0" fmla="*/ 38 w 97"/>
                <a:gd name="T1" fmla="*/ 0 h 100"/>
                <a:gd name="T2" fmla="*/ 38 w 97"/>
                <a:gd name="T3" fmla="*/ 0 h 100"/>
                <a:gd name="T4" fmla="*/ 40 w 97"/>
                <a:gd name="T5" fmla="*/ 7 h 100"/>
                <a:gd name="T6" fmla="*/ 42 w 97"/>
                <a:gd name="T7" fmla="*/ 5 h 100"/>
                <a:gd name="T8" fmla="*/ 50 w 97"/>
                <a:gd name="T9" fmla="*/ 3 h 100"/>
                <a:gd name="T10" fmla="*/ 59 w 97"/>
                <a:gd name="T11" fmla="*/ 5 h 100"/>
                <a:gd name="T12" fmla="*/ 61 w 97"/>
                <a:gd name="T13" fmla="*/ 10 h 100"/>
                <a:gd name="T14" fmla="*/ 68 w 97"/>
                <a:gd name="T15" fmla="*/ 14 h 100"/>
                <a:gd name="T16" fmla="*/ 76 w 97"/>
                <a:gd name="T17" fmla="*/ 10 h 100"/>
                <a:gd name="T18" fmla="*/ 80 w 97"/>
                <a:gd name="T19" fmla="*/ 10 h 100"/>
                <a:gd name="T20" fmla="*/ 92 w 97"/>
                <a:gd name="T21" fmla="*/ 14 h 100"/>
                <a:gd name="T22" fmla="*/ 97 w 97"/>
                <a:gd name="T23" fmla="*/ 38 h 100"/>
                <a:gd name="T24" fmla="*/ 90 w 97"/>
                <a:gd name="T25" fmla="*/ 50 h 100"/>
                <a:gd name="T26" fmla="*/ 85 w 97"/>
                <a:gd name="T27" fmla="*/ 69 h 100"/>
                <a:gd name="T28" fmla="*/ 92 w 97"/>
                <a:gd name="T29" fmla="*/ 83 h 100"/>
                <a:gd name="T30" fmla="*/ 92 w 97"/>
                <a:gd name="T31" fmla="*/ 88 h 100"/>
                <a:gd name="T32" fmla="*/ 85 w 97"/>
                <a:gd name="T33" fmla="*/ 88 h 100"/>
                <a:gd name="T34" fmla="*/ 73 w 97"/>
                <a:gd name="T35" fmla="*/ 85 h 100"/>
                <a:gd name="T36" fmla="*/ 64 w 97"/>
                <a:gd name="T37" fmla="*/ 85 h 100"/>
                <a:gd name="T38" fmla="*/ 42 w 97"/>
                <a:gd name="T39" fmla="*/ 88 h 100"/>
                <a:gd name="T40" fmla="*/ 33 w 97"/>
                <a:gd name="T41" fmla="*/ 95 h 100"/>
                <a:gd name="T42" fmla="*/ 16 w 97"/>
                <a:gd name="T43" fmla="*/ 100 h 100"/>
                <a:gd name="T44" fmla="*/ 14 w 97"/>
                <a:gd name="T45" fmla="*/ 97 h 100"/>
                <a:gd name="T46" fmla="*/ 14 w 97"/>
                <a:gd name="T47" fmla="*/ 85 h 100"/>
                <a:gd name="T48" fmla="*/ 16 w 97"/>
                <a:gd name="T49" fmla="*/ 83 h 100"/>
                <a:gd name="T50" fmla="*/ 16 w 97"/>
                <a:gd name="T51" fmla="*/ 78 h 100"/>
                <a:gd name="T52" fmla="*/ 7 w 97"/>
                <a:gd name="T53" fmla="*/ 71 h 100"/>
                <a:gd name="T54" fmla="*/ 2 w 97"/>
                <a:gd name="T55" fmla="*/ 69 h 100"/>
                <a:gd name="T56" fmla="*/ 0 w 97"/>
                <a:gd name="T57" fmla="*/ 64 h 100"/>
                <a:gd name="T58" fmla="*/ 2 w 97"/>
                <a:gd name="T59" fmla="*/ 57 h 100"/>
                <a:gd name="T60" fmla="*/ 0 w 97"/>
                <a:gd name="T61" fmla="*/ 50 h 100"/>
                <a:gd name="T62" fmla="*/ 2 w 97"/>
                <a:gd name="T63" fmla="*/ 45 h 100"/>
                <a:gd name="T64" fmla="*/ 5 w 97"/>
                <a:gd name="T65" fmla="*/ 45 h 100"/>
                <a:gd name="T66" fmla="*/ 5 w 97"/>
                <a:gd name="T67" fmla="*/ 38 h 100"/>
                <a:gd name="T68" fmla="*/ 5 w 97"/>
                <a:gd name="T69" fmla="*/ 36 h 100"/>
                <a:gd name="T70" fmla="*/ 5 w 97"/>
                <a:gd name="T71" fmla="*/ 33 h 100"/>
                <a:gd name="T72" fmla="*/ 12 w 97"/>
                <a:gd name="T73" fmla="*/ 31 h 100"/>
                <a:gd name="T74" fmla="*/ 7 w 97"/>
                <a:gd name="T75" fmla="*/ 19 h 100"/>
                <a:gd name="T76" fmla="*/ 2 w 97"/>
                <a:gd name="T77" fmla="*/ 12 h 100"/>
                <a:gd name="T78" fmla="*/ 5 w 97"/>
                <a:gd name="T79" fmla="*/ 5 h 100"/>
                <a:gd name="T80" fmla="*/ 7 w 97"/>
                <a:gd name="T81" fmla="*/ 5 h 100"/>
                <a:gd name="T82" fmla="*/ 9 w 97"/>
                <a:gd name="T83" fmla="*/ 3 h 100"/>
                <a:gd name="T84" fmla="*/ 14 w 97"/>
                <a:gd name="T85" fmla="*/ 5 h 100"/>
                <a:gd name="T86" fmla="*/ 26 w 97"/>
                <a:gd name="T87" fmla="*/ 5 h 100"/>
                <a:gd name="T88" fmla="*/ 31 w 97"/>
                <a:gd name="T89" fmla="*/ 0 h 100"/>
                <a:gd name="T90" fmla="*/ 33 w 97"/>
                <a:gd name="T91" fmla="*/ 3 h 100"/>
                <a:gd name="T92" fmla="*/ 38 w 97"/>
                <a:gd name="T9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100">
                  <a:moveTo>
                    <a:pt x="38" y="0"/>
                  </a:moveTo>
                  <a:lnTo>
                    <a:pt x="38" y="0"/>
                  </a:lnTo>
                  <a:lnTo>
                    <a:pt x="40" y="7"/>
                  </a:lnTo>
                  <a:lnTo>
                    <a:pt x="42" y="5"/>
                  </a:lnTo>
                  <a:lnTo>
                    <a:pt x="50" y="3"/>
                  </a:lnTo>
                  <a:lnTo>
                    <a:pt x="59" y="5"/>
                  </a:lnTo>
                  <a:lnTo>
                    <a:pt x="61" y="10"/>
                  </a:lnTo>
                  <a:lnTo>
                    <a:pt x="68" y="14"/>
                  </a:lnTo>
                  <a:lnTo>
                    <a:pt x="76" y="10"/>
                  </a:lnTo>
                  <a:lnTo>
                    <a:pt x="80" y="10"/>
                  </a:lnTo>
                  <a:lnTo>
                    <a:pt x="92" y="14"/>
                  </a:lnTo>
                  <a:lnTo>
                    <a:pt x="97" y="38"/>
                  </a:lnTo>
                  <a:lnTo>
                    <a:pt x="90" y="50"/>
                  </a:lnTo>
                  <a:lnTo>
                    <a:pt x="85" y="69"/>
                  </a:lnTo>
                  <a:lnTo>
                    <a:pt x="92" y="83"/>
                  </a:lnTo>
                  <a:lnTo>
                    <a:pt x="92" y="88"/>
                  </a:lnTo>
                  <a:lnTo>
                    <a:pt x="85" y="88"/>
                  </a:lnTo>
                  <a:lnTo>
                    <a:pt x="73" y="85"/>
                  </a:lnTo>
                  <a:lnTo>
                    <a:pt x="64" y="85"/>
                  </a:lnTo>
                  <a:lnTo>
                    <a:pt x="42" y="88"/>
                  </a:lnTo>
                  <a:lnTo>
                    <a:pt x="33" y="95"/>
                  </a:lnTo>
                  <a:lnTo>
                    <a:pt x="16" y="100"/>
                  </a:lnTo>
                  <a:lnTo>
                    <a:pt x="14" y="97"/>
                  </a:lnTo>
                  <a:lnTo>
                    <a:pt x="14" y="85"/>
                  </a:lnTo>
                  <a:lnTo>
                    <a:pt x="16" y="83"/>
                  </a:lnTo>
                  <a:lnTo>
                    <a:pt x="16" y="78"/>
                  </a:lnTo>
                  <a:lnTo>
                    <a:pt x="7" y="71"/>
                  </a:lnTo>
                  <a:lnTo>
                    <a:pt x="2" y="69"/>
                  </a:lnTo>
                  <a:lnTo>
                    <a:pt x="0" y="64"/>
                  </a:lnTo>
                  <a:lnTo>
                    <a:pt x="2" y="57"/>
                  </a:lnTo>
                  <a:lnTo>
                    <a:pt x="0" y="50"/>
                  </a:lnTo>
                  <a:lnTo>
                    <a:pt x="2" y="45"/>
                  </a:lnTo>
                  <a:lnTo>
                    <a:pt x="5" y="45"/>
                  </a:lnTo>
                  <a:lnTo>
                    <a:pt x="5" y="38"/>
                  </a:lnTo>
                  <a:lnTo>
                    <a:pt x="5" y="36"/>
                  </a:lnTo>
                  <a:lnTo>
                    <a:pt x="5" y="33"/>
                  </a:lnTo>
                  <a:lnTo>
                    <a:pt x="12" y="31"/>
                  </a:lnTo>
                  <a:lnTo>
                    <a:pt x="7" y="19"/>
                  </a:lnTo>
                  <a:lnTo>
                    <a:pt x="2" y="12"/>
                  </a:lnTo>
                  <a:lnTo>
                    <a:pt x="5" y="5"/>
                  </a:lnTo>
                  <a:lnTo>
                    <a:pt x="7" y="5"/>
                  </a:lnTo>
                  <a:lnTo>
                    <a:pt x="9" y="3"/>
                  </a:lnTo>
                  <a:lnTo>
                    <a:pt x="14" y="5"/>
                  </a:lnTo>
                  <a:lnTo>
                    <a:pt x="26" y="5"/>
                  </a:lnTo>
                  <a:lnTo>
                    <a:pt x="31" y="0"/>
                  </a:lnTo>
                  <a:lnTo>
                    <a:pt x="33" y="3"/>
                  </a:lnTo>
                  <a:lnTo>
                    <a:pt x="38"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6" name="Freeform 68">
              <a:extLst>
                <a:ext uri="{FF2B5EF4-FFF2-40B4-BE49-F238E27FC236}">
                  <a16:creationId xmlns:a16="http://schemas.microsoft.com/office/drawing/2014/main" id="{4BA3B573-7DA0-428B-B3E1-98E98F258BF9}"/>
                </a:ext>
              </a:extLst>
            </p:cNvPr>
            <p:cNvSpPr>
              <a:spLocks/>
            </p:cNvSpPr>
            <p:nvPr/>
          </p:nvSpPr>
          <p:spPr bwMode="auto">
            <a:xfrm>
              <a:off x="2218221" y="3575063"/>
              <a:ext cx="334052" cy="460174"/>
            </a:xfrm>
            <a:custGeom>
              <a:avLst/>
              <a:gdLst>
                <a:gd name="T0" fmla="*/ 113 w 196"/>
                <a:gd name="T1" fmla="*/ 14 h 270"/>
                <a:gd name="T2" fmla="*/ 102 w 196"/>
                <a:gd name="T3" fmla="*/ 26 h 270"/>
                <a:gd name="T4" fmla="*/ 94 w 196"/>
                <a:gd name="T5" fmla="*/ 45 h 270"/>
                <a:gd name="T6" fmla="*/ 99 w 196"/>
                <a:gd name="T7" fmla="*/ 55 h 270"/>
                <a:gd name="T8" fmla="*/ 106 w 196"/>
                <a:gd name="T9" fmla="*/ 66 h 270"/>
                <a:gd name="T10" fmla="*/ 104 w 196"/>
                <a:gd name="T11" fmla="*/ 78 h 270"/>
                <a:gd name="T12" fmla="*/ 109 w 196"/>
                <a:gd name="T13" fmla="*/ 83 h 270"/>
                <a:gd name="T14" fmla="*/ 135 w 196"/>
                <a:gd name="T15" fmla="*/ 88 h 270"/>
                <a:gd name="T16" fmla="*/ 154 w 196"/>
                <a:gd name="T17" fmla="*/ 104 h 270"/>
                <a:gd name="T18" fmla="*/ 172 w 196"/>
                <a:gd name="T19" fmla="*/ 102 h 270"/>
                <a:gd name="T20" fmla="*/ 187 w 196"/>
                <a:gd name="T21" fmla="*/ 104 h 270"/>
                <a:gd name="T22" fmla="*/ 182 w 196"/>
                <a:gd name="T23" fmla="*/ 118 h 270"/>
                <a:gd name="T24" fmla="*/ 182 w 196"/>
                <a:gd name="T25" fmla="*/ 140 h 270"/>
                <a:gd name="T26" fmla="*/ 189 w 196"/>
                <a:gd name="T27" fmla="*/ 149 h 270"/>
                <a:gd name="T28" fmla="*/ 187 w 196"/>
                <a:gd name="T29" fmla="*/ 159 h 270"/>
                <a:gd name="T30" fmla="*/ 196 w 196"/>
                <a:gd name="T31" fmla="*/ 182 h 270"/>
                <a:gd name="T32" fmla="*/ 189 w 196"/>
                <a:gd name="T33" fmla="*/ 173 h 270"/>
                <a:gd name="T34" fmla="*/ 180 w 196"/>
                <a:gd name="T35" fmla="*/ 175 h 270"/>
                <a:gd name="T36" fmla="*/ 149 w 196"/>
                <a:gd name="T37" fmla="*/ 185 h 270"/>
                <a:gd name="T38" fmla="*/ 156 w 196"/>
                <a:gd name="T39" fmla="*/ 192 h 270"/>
                <a:gd name="T40" fmla="*/ 144 w 196"/>
                <a:gd name="T41" fmla="*/ 192 h 270"/>
                <a:gd name="T42" fmla="*/ 151 w 196"/>
                <a:gd name="T43" fmla="*/ 211 h 270"/>
                <a:gd name="T44" fmla="*/ 154 w 196"/>
                <a:gd name="T45" fmla="*/ 227 h 270"/>
                <a:gd name="T46" fmla="*/ 139 w 196"/>
                <a:gd name="T47" fmla="*/ 261 h 270"/>
                <a:gd name="T48" fmla="*/ 144 w 196"/>
                <a:gd name="T49" fmla="*/ 246 h 270"/>
                <a:gd name="T50" fmla="*/ 123 w 196"/>
                <a:gd name="T51" fmla="*/ 239 h 270"/>
                <a:gd name="T52" fmla="*/ 106 w 196"/>
                <a:gd name="T53" fmla="*/ 242 h 270"/>
                <a:gd name="T54" fmla="*/ 85 w 196"/>
                <a:gd name="T55" fmla="*/ 223 h 270"/>
                <a:gd name="T56" fmla="*/ 73 w 196"/>
                <a:gd name="T57" fmla="*/ 211 h 270"/>
                <a:gd name="T58" fmla="*/ 59 w 196"/>
                <a:gd name="T59" fmla="*/ 204 h 270"/>
                <a:gd name="T60" fmla="*/ 42 w 196"/>
                <a:gd name="T61" fmla="*/ 194 h 270"/>
                <a:gd name="T62" fmla="*/ 23 w 196"/>
                <a:gd name="T63" fmla="*/ 197 h 270"/>
                <a:gd name="T64" fmla="*/ 16 w 196"/>
                <a:gd name="T65" fmla="*/ 189 h 270"/>
                <a:gd name="T66" fmla="*/ 0 w 196"/>
                <a:gd name="T67" fmla="*/ 175 h 270"/>
                <a:gd name="T68" fmla="*/ 5 w 196"/>
                <a:gd name="T69" fmla="*/ 166 h 270"/>
                <a:gd name="T70" fmla="*/ 16 w 196"/>
                <a:gd name="T71" fmla="*/ 159 h 270"/>
                <a:gd name="T72" fmla="*/ 31 w 196"/>
                <a:gd name="T73" fmla="*/ 140 h 270"/>
                <a:gd name="T74" fmla="*/ 26 w 196"/>
                <a:gd name="T75" fmla="*/ 126 h 270"/>
                <a:gd name="T76" fmla="*/ 26 w 196"/>
                <a:gd name="T77" fmla="*/ 107 h 270"/>
                <a:gd name="T78" fmla="*/ 16 w 196"/>
                <a:gd name="T79" fmla="*/ 85 h 270"/>
                <a:gd name="T80" fmla="*/ 23 w 196"/>
                <a:gd name="T81" fmla="*/ 78 h 270"/>
                <a:gd name="T82" fmla="*/ 23 w 196"/>
                <a:gd name="T83" fmla="*/ 64 h 270"/>
                <a:gd name="T84" fmla="*/ 33 w 196"/>
                <a:gd name="T85" fmla="*/ 62 h 270"/>
                <a:gd name="T86" fmla="*/ 52 w 196"/>
                <a:gd name="T87" fmla="*/ 50 h 270"/>
                <a:gd name="T88" fmla="*/ 57 w 196"/>
                <a:gd name="T89" fmla="*/ 31 h 270"/>
                <a:gd name="T90" fmla="*/ 75 w 196"/>
                <a:gd name="T91" fmla="*/ 21 h 270"/>
                <a:gd name="T92" fmla="*/ 90 w 196"/>
                <a:gd name="T93" fmla="*/ 19 h 270"/>
                <a:gd name="T94" fmla="*/ 109 w 196"/>
                <a:gd name="T95" fmla="*/ 7 h 270"/>
                <a:gd name="T96" fmla="*/ 123 w 196"/>
                <a:gd name="T97" fmla="*/ 3 h 270"/>
                <a:gd name="T98" fmla="*/ 123 w 196"/>
                <a:gd name="T99" fmla="*/ 1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270">
                  <a:moveTo>
                    <a:pt x="113" y="14"/>
                  </a:moveTo>
                  <a:lnTo>
                    <a:pt x="113" y="14"/>
                  </a:lnTo>
                  <a:lnTo>
                    <a:pt x="109" y="21"/>
                  </a:lnTo>
                  <a:lnTo>
                    <a:pt x="102" y="26"/>
                  </a:lnTo>
                  <a:lnTo>
                    <a:pt x="97" y="33"/>
                  </a:lnTo>
                  <a:lnTo>
                    <a:pt x="94" y="45"/>
                  </a:lnTo>
                  <a:lnTo>
                    <a:pt x="92" y="55"/>
                  </a:lnTo>
                  <a:lnTo>
                    <a:pt x="99" y="55"/>
                  </a:lnTo>
                  <a:lnTo>
                    <a:pt x="102" y="62"/>
                  </a:lnTo>
                  <a:lnTo>
                    <a:pt x="106" y="66"/>
                  </a:lnTo>
                  <a:lnTo>
                    <a:pt x="106" y="74"/>
                  </a:lnTo>
                  <a:lnTo>
                    <a:pt x="104" y="78"/>
                  </a:lnTo>
                  <a:lnTo>
                    <a:pt x="106" y="81"/>
                  </a:lnTo>
                  <a:lnTo>
                    <a:pt x="109" y="83"/>
                  </a:lnTo>
                  <a:lnTo>
                    <a:pt x="113" y="90"/>
                  </a:lnTo>
                  <a:lnTo>
                    <a:pt x="135" y="88"/>
                  </a:lnTo>
                  <a:lnTo>
                    <a:pt x="144" y="90"/>
                  </a:lnTo>
                  <a:lnTo>
                    <a:pt x="154" y="104"/>
                  </a:lnTo>
                  <a:lnTo>
                    <a:pt x="161" y="102"/>
                  </a:lnTo>
                  <a:lnTo>
                    <a:pt x="172" y="102"/>
                  </a:lnTo>
                  <a:lnTo>
                    <a:pt x="182" y="100"/>
                  </a:lnTo>
                  <a:lnTo>
                    <a:pt x="187" y="104"/>
                  </a:lnTo>
                  <a:lnTo>
                    <a:pt x="184" y="114"/>
                  </a:lnTo>
                  <a:lnTo>
                    <a:pt x="182" y="118"/>
                  </a:lnTo>
                  <a:lnTo>
                    <a:pt x="180" y="128"/>
                  </a:lnTo>
                  <a:lnTo>
                    <a:pt x="182" y="140"/>
                  </a:lnTo>
                  <a:lnTo>
                    <a:pt x="189" y="145"/>
                  </a:lnTo>
                  <a:lnTo>
                    <a:pt x="189" y="149"/>
                  </a:lnTo>
                  <a:lnTo>
                    <a:pt x="180" y="156"/>
                  </a:lnTo>
                  <a:lnTo>
                    <a:pt x="187" y="159"/>
                  </a:lnTo>
                  <a:lnTo>
                    <a:pt x="191" y="166"/>
                  </a:lnTo>
                  <a:lnTo>
                    <a:pt x="196" y="182"/>
                  </a:lnTo>
                  <a:lnTo>
                    <a:pt x="191" y="182"/>
                  </a:lnTo>
                  <a:lnTo>
                    <a:pt x="189" y="173"/>
                  </a:lnTo>
                  <a:lnTo>
                    <a:pt x="184" y="168"/>
                  </a:lnTo>
                  <a:lnTo>
                    <a:pt x="180" y="175"/>
                  </a:lnTo>
                  <a:lnTo>
                    <a:pt x="149" y="173"/>
                  </a:lnTo>
                  <a:lnTo>
                    <a:pt x="149" y="185"/>
                  </a:lnTo>
                  <a:lnTo>
                    <a:pt x="158" y="185"/>
                  </a:lnTo>
                  <a:lnTo>
                    <a:pt x="156" y="192"/>
                  </a:lnTo>
                  <a:lnTo>
                    <a:pt x="154" y="189"/>
                  </a:lnTo>
                  <a:lnTo>
                    <a:pt x="144" y="192"/>
                  </a:lnTo>
                  <a:lnTo>
                    <a:pt x="144" y="204"/>
                  </a:lnTo>
                  <a:lnTo>
                    <a:pt x="151" y="211"/>
                  </a:lnTo>
                  <a:lnTo>
                    <a:pt x="154" y="220"/>
                  </a:lnTo>
                  <a:lnTo>
                    <a:pt x="154" y="227"/>
                  </a:lnTo>
                  <a:lnTo>
                    <a:pt x="146" y="270"/>
                  </a:lnTo>
                  <a:lnTo>
                    <a:pt x="139" y="261"/>
                  </a:lnTo>
                  <a:lnTo>
                    <a:pt x="132" y="261"/>
                  </a:lnTo>
                  <a:lnTo>
                    <a:pt x="144" y="246"/>
                  </a:lnTo>
                  <a:lnTo>
                    <a:pt x="132" y="237"/>
                  </a:lnTo>
                  <a:lnTo>
                    <a:pt x="123" y="239"/>
                  </a:lnTo>
                  <a:lnTo>
                    <a:pt x="116" y="237"/>
                  </a:lnTo>
                  <a:lnTo>
                    <a:pt x="106" y="242"/>
                  </a:lnTo>
                  <a:lnTo>
                    <a:pt x="94" y="239"/>
                  </a:lnTo>
                  <a:lnTo>
                    <a:pt x="85" y="223"/>
                  </a:lnTo>
                  <a:lnTo>
                    <a:pt x="78" y="218"/>
                  </a:lnTo>
                  <a:lnTo>
                    <a:pt x="73" y="211"/>
                  </a:lnTo>
                  <a:lnTo>
                    <a:pt x="61" y="201"/>
                  </a:lnTo>
                  <a:lnTo>
                    <a:pt x="59" y="204"/>
                  </a:lnTo>
                  <a:lnTo>
                    <a:pt x="49" y="199"/>
                  </a:lnTo>
                  <a:lnTo>
                    <a:pt x="42" y="194"/>
                  </a:lnTo>
                  <a:lnTo>
                    <a:pt x="38" y="199"/>
                  </a:lnTo>
                  <a:lnTo>
                    <a:pt x="23" y="197"/>
                  </a:lnTo>
                  <a:lnTo>
                    <a:pt x="21" y="187"/>
                  </a:lnTo>
                  <a:lnTo>
                    <a:pt x="16" y="189"/>
                  </a:lnTo>
                  <a:lnTo>
                    <a:pt x="2" y="180"/>
                  </a:lnTo>
                  <a:lnTo>
                    <a:pt x="0" y="175"/>
                  </a:lnTo>
                  <a:lnTo>
                    <a:pt x="5" y="173"/>
                  </a:lnTo>
                  <a:lnTo>
                    <a:pt x="5" y="166"/>
                  </a:lnTo>
                  <a:lnTo>
                    <a:pt x="9" y="159"/>
                  </a:lnTo>
                  <a:lnTo>
                    <a:pt x="16" y="159"/>
                  </a:lnTo>
                  <a:lnTo>
                    <a:pt x="23" y="149"/>
                  </a:lnTo>
                  <a:lnTo>
                    <a:pt x="31" y="140"/>
                  </a:lnTo>
                  <a:lnTo>
                    <a:pt x="23" y="135"/>
                  </a:lnTo>
                  <a:lnTo>
                    <a:pt x="26" y="126"/>
                  </a:lnTo>
                  <a:lnTo>
                    <a:pt x="23" y="111"/>
                  </a:lnTo>
                  <a:lnTo>
                    <a:pt x="26" y="107"/>
                  </a:lnTo>
                  <a:lnTo>
                    <a:pt x="23" y="95"/>
                  </a:lnTo>
                  <a:lnTo>
                    <a:pt x="16" y="85"/>
                  </a:lnTo>
                  <a:lnTo>
                    <a:pt x="19" y="78"/>
                  </a:lnTo>
                  <a:lnTo>
                    <a:pt x="23" y="78"/>
                  </a:lnTo>
                  <a:lnTo>
                    <a:pt x="28" y="74"/>
                  </a:lnTo>
                  <a:lnTo>
                    <a:pt x="23" y="64"/>
                  </a:lnTo>
                  <a:lnTo>
                    <a:pt x="26" y="62"/>
                  </a:lnTo>
                  <a:lnTo>
                    <a:pt x="33" y="62"/>
                  </a:lnTo>
                  <a:lnTo>
                    <a:pt x="45" y="52"/>
                  </a:lnTo>
                  <a:lnTo>
                    <a:pt x="52" y="50"/>
                  </a:lnTo>
                  <a:lnTo>
                    <a:pt x="52" y="43"/>
                  </a:lnTo>
                  <a:lnTo>
                    <a:pt x="57" y="31"/>
                  </a:lnTo>
                  <a:lnTo>
                    <a:pt x="66" y="21"/>
                  </a:lnTo>
                  <a:lnTo>
                    <a:pt x="75" y="21"/>
                  </a:lnTo>
                  <a:lnTo>
                    <a:pt x="78" y="19"/>
                  </a:lnTo>
                  <a:lnTo>
                    <a:pt x="90" y="19"/>
                  </a:lnTo>
                  <a:lnTo>
                    <a:pt x="102" y="12"/>
                  </a:lnTo>
                  <a:lnTo>
                    <a:pt x="109" y="7"/>
                  </a:lnTo>
                  <a:lnTo>
                    <a:pt x="116" y="0"/>
                  </a:lnTo>
                  <a:lnTo>
                    <a:pt x="123" y="3"/>
                  </a:lnTo>
                  <a:lnTo>
                    <a:pt x="125" y="5"/>
                  </a:lnTo>
                  <a:lnTo>
                    <a:pt x="123" y="12"/>
                  </a:lnTo>
                  <a:lnTo>
                    <a:pt x="113" y="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7" name="Freeform 70">
              <a:extLst>
                <a:ext uri="{FF2B5EF4-FFF2-40B4-BE49-F238E27FC236}">
                  <a16:creationId xmlns:a16="http://schemas.microsoft.com/office/drawing/2014/main" id="{05A0AADF-4A25-4CC6-A56F-F0CDD75826C6}"/>
                </a:ext>
              </a:extLst>
            </p:cNvPr>
            <p:cNvSpPr>
              <a:spLocks/>
            </p:cNvSpPr>
            <p:nvPr/>
          </p:nvSpPr>
          <p:spPr bwMode="auto">
            <a:xfrm>
              <a:off x="2023925" y="3610855"/>
              <a:ext cx="97148" cy="81809"/>
            </a:xfrm>
            <a:custGeom>
              <a:avLst/>
              <a:gdLst>
                <a:gd name="T0" fmla="*/ 7 w 57"/>
                <a:gd name="T1" fmla="*/ 0 h 48"/>
                <a:gd name="T2" fmla="*/ 7 w 57"/>
                <a:gd name="T3" fmla="*/ 0 h 48"/>
                <a:gd name="T4" fmla="*/ 17 w 57"/>
                <a:gd name="T5" fmla="*/ 5 h 48"/>
                <a:gd name="T6" fmla="*/ 22 w 57"/>
                <a:gd name="T7" fmla="*/ 3 h 48"/>
                <a:gd name="T8" fmla="*/ 26 w 57"/>
                <a:gd name="T9" fmla="*/ 3 h 48"/>
                <a:gd name="T10" fmla="*/ 29 w 57"/>
                <a:gd name="T11" fmla="*/ 8 h 48"/>
                <a:gd name="T12" fmla="*/ 33 w 57"/>
                <a:gd name="T13" fmla="*/ 8 h 48"/>
                <a:gd name="T14" fmla="*/ 38 w 57"/>
                <a:gd name="T15" fmla="*/ 5 h 48"/>
                <a:gd name="T16" fmla="*/ 43 w 57"/>
                <a:gd name="T17" fmla="*/ 12 h 48"/>
                <a:gd name="T18" fmla="*/ 48 w 57"/>
                <a:gd name="T19" fmla="*/ 19 h 48"/>
                <a:gd name="T20" fmla="*/ 57 w 57"/>
                <a:gd name="T21" fmla="*/ 26 h 48"/>
                <a:gd name="T22" fmla="*/ 50 w 57"/>
                <a:gd name="T23" fmla="*/ 29 h 48"/>
                <a:gd name="T24" fmla="*/ 50 w 57"/>
                <a:gd name="T25" fmla="*/ 34 h 48"/>
                <a:gd name="T26" fmla="*/ 52 w 57"/>
                <a:gd name="T27" fmla="*/ 36 h 48"/>
                <a:gd name="T28" fmla="*/ 50 w 57"/>
                <a:gd name="T29" fmla="*/ 38 h 48"/>
                <a:gd name="T30" fmla="*/ 52 w 57"/>
                <a:gd name="T31" fmla="*/ 43 h 48"/>
                <a:gd name="T32" fmla="*/ 50 w 57"/>
                <a:gd name="T33" fmla="*/ 45 h 48"/>
                <a:gd name="T34" fmla="*/ 50 w 57"/>
                <a:gd name="T35" fmla="*/ 48 h 48"/>
                <a:gd name="T36" fmla="*/ 40 w 57"/>
                <a:gd name="T37" fmla="*/ 45 h 48"/>
                <a:gd name="T38" fmla="*/ 36 w 57"/>
                <a:gd name="T39" fmla="*/ 41 h 48"/>
                <a:gd name="T40" fmla="*/ 38 w 57"/>
                <a:gd name="T41" fmla="*/ 38 h 48"/>
                <a:gd name="T42" fmla="*/ 38 w 57"/>
                <a:gd name="T43" fmla="*/ 36 h 48"/>
                <a:gd name="T44" fmla="*/ 33 w 57"/>
                <a:gd name="T45" fmla="*/ 31 h 48"/>
                <a:gd name="T46" fmla="*/ 29 w 57"/>
                <a:gd name="T47" fmla="*/ 29 h 48"/>
                <a:gd name="T48" fmla="*/ 22 w 57"/>
                <a:gd name="T49" fmla="*/ 26 h 48"/>
                <a:gd name="T50" fmla="*/ 22 w 57"/>
                <a:gd name="T51" fmla="*/ 22 h 48"/>
                <a:gd name="T52" fmla="*/ 17 w 57"/>
                <a:gd name="T53" fmla="*/ 19 h 48"/>
                <a:gd name="T54" fmla="*/ 17 w 57"/>
                <a:gd name="T55" fmla="*/ 24 h 48"/>
                <a:gd name="T56" fmla="*/ 14 w 57"/>
                <a:gd name="T57" fmla="*/ 26 h 48"/>
                <a:gd name="T58" fmla="*/ 10 w 57"/>
                <a:gd name="T59" fmla="*/ 22 h 48"/>
                <a:gd name="T60" fmla="*/ 5 w 57"/>
                <a:gd name="T61" fmla="*/ 22 h 48"/>
                <a:gd name="T62" fmla="*/ 3 w 57"/>
                <a:gd name="T63" fmla="*/ 17 h 48"/>
                <a:gd name="T64" fmla="*/ 3 w 57"/>
                <a:gd name="T65" fmla="*/ 12 h 48"/>
                <a:gd name="T66" fmla="*/ 5 w 57"/>
                <a:gd name="T67" fmla="*/ 8 h 48"/>
                <a:gd name="T68" fmla="*/ 0 w 57"/>
                <a:gd name="T69" fmla="*/ 5 h 48"/>
                <a:gd name="T70" fmla="*/ 5 w 57"/>
                <a:gd name="T71" fmla="*/ 3 h 48"/>
                <a:gd name="T72" fmla="*/ 7 w 57"/>
                <a:gd name="T7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 h="48">
                  <a:moveTo>
                    <a:pt x="7" y="0"/>
                  </a:moveTo>
                  <a:lnTo>
                    <a:pt x="7" y="0"/>
                  </a:lnTo>
                  <a:lnTo>
                    <a:pt x="17" y="5"/>
                  </a:lnTo>
                  <a:lnTo>
                    <a:pt x="22" y="3"/>
                  </a:lnTo>
                  <a:lnTo>
                    <a:pt x="26" y="3"/>
                  </a:lnTo>
                  <a:lnTo>
                    <a:pt x="29" y="8"/>
                  </a:lnTo>
                  <a:lnTo>
                    <a:pt x="33" y="8"/>
                  </a:lnTo>
                  <a:lnTo>
                    <a:pt x="38" y="5"/>
                  </a:lnTo>
                  <a:lnTo>
                    <a:pt x="43" y="12"/>
                  </a:lnTo>
                  <a:lnTo>
                    <a:pt x="48" y="19"/>
                  </a:lnTo>
                  <a:lnTo>
                    <a:pt x="57" y="26"/>
                  </a:lnTo>
                  <a:lnTo>
                    <a:pt x="50" y="29"/>
                  </a:lnTo>
                  <a:lnTo>
                    <a:pt x="50" y="34"/>
                  </a:lnTo>
                  <a:lnTo>
                    <a:pt x="52" y="36"/>
                  </a:lnTo>
                  <a:lnTo>
                    <a:pt x="50" y="38"/>
                  </a:lnTo>
                  <a:lnTo>
                    <a:pt x="52" y="43"/>
                  </a:lnTo>
                  <a:lnTo>
                    <a:pt x="50" y="45"/>
                  </a:lnTo>
                  <a:lnTo>
                    <a:pt x="50" y="48"/>
                  </a:lnTo>
                  <a:lnTo>
                    <a:pt x="40" y="45"/>
                  </a:lnTo>
                  <a:lnTo>
                    <a:pt x="36" y="41"/>
                  </a:lnTo>
                  <a:lnTo>
                    <a:pt x="38" y="38"/>
                  </a:lnTo>
                  <a:lnTo>
                    <a:pt x="38" y="36"/>
                  </a:lnTo>
                  <a:lnTo>
                    <a:pt x="33" y="31"/>
                  </a:lnTo>
                  <a:lnTo>
                    <a:pt x="29" y="29"/>
                  </a:lnTo>
                  <a:lnTo>
                    <a:pt x="22" y="26"/>
                  </a:lnTo>
                  <a:lnTo>
                    <a:pt x="22" y="22"/>
                  </a:lnTo>
                  <a:lnTo>
                    <a:pt x="17" y="19"/>
                  </a:lnTo>
                  <a:lnTo>
                    <a:pt x="17" y="24"/>
                  </a:lnTo>
                  <a:lnTo>
                    <a:pt x="14" y="26"/>
                  </a:lnTo>
                  <a:lnTo>
                    <a:pt x="10" y="22"/>
                  </a:lnTo>
                  <a:lnTo>
                    <a:pt x="5" y="22"/>
                  </a:lnTo>
                  <a:lnTo>
                    <a:pt x="3" y="17"/>
                  </a:lnTo>
                  <a:lnTo>
                    <a:pt x="3" y="12"/>
                  </a:lnTo>
                  <a:lnTo>
                    <a:pt x="5" y="8"/>
                  </a:lnTo>
                  <a:lnTo>
                    <a:pt x="0" y="5"/>
                  </a:lnTo>
                  <a:lnTo>
                    <a:pt x="5" y="3"/>
                  </a:lnTo>
                  <a:lnTo>
                    <a:pt x="7"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8" name="Freeform 72">
              <a:extLst>
                <a:ext uri="{FF2B5EF4-FFF2-40B4-BE49-F238E27FC236}">
                  <a16:creationId xmlns:a16="http://schemas.microsoft.com/office/drawing/2014/main" id="{8995983A-9A3E-4B79-88FF-EF84AF9AB7E9}"/>
                </a:ext>
              </a:extLst>
            </p:cNvPr>
            <p:cNvSpPr>
              <a:spLocks/>
            </p:cNvSpPr>
            <p:nvPr/>
          </p:nvSpPr>
          <p:spPr bwMode="auto">
            <a:xfrm>
              <a:off x="2047787" y="3264872"/>
              <a:ext cx="303374" cy="100557"/>
            </a:xfrm>
            <a:custGeom>
              <a:avLst/>
              <a:gdLst>
                <a:gd name="T0" fmla="*/ 88 w 178"/>
                <a:gd name="T1" fmla="*/ 7 h 59"/>
                <a:gd name="T2" fmla="*/ 88 w 178"/>
                <a:gd name="T3" fmla="*/ 7 h 59"/>
                <a:gd name="T4" fmla="*/ 95 w 178"/>
                <a:gd name="T5" fmla="*/ 14 h 59"/>
                <a:gd name="T6" fmla="*/ 109 w 178"/>
                <a:gd name="T7" fmla="*/ 12 h 59"/>
                <a:gd name="T8" fmla="*/ 114 w 178"/>
                <a:gd name="T9" fmla="*/ 16 h 59"/>
                <a:gd name="T10" fmla="*/ 128 w 178"/>
                <a:gd name="T11" fmla="*/ 28 h 59"/>
                <a:gd name="T12" fmla="*/ 138 w 178"/>
                <a:gd name="T13" fmla="*/ 35 h 59"/>
                <a:gd name="T14" fmla="*/ 145 w 178"/>
                <a:gd name="T15" fmla="*/ 33 h 59"/>
                <a:gd name="T16" fmla="*/ 154 w 178"/>
                <a:gd name="T17" fmla="*/ 38 h 59"/>
                <a:gd name="T18" fmla="*/ 152 w 178"/>
                <a:gd name="T19" fmla="*/ 42 h 59"/>
                <a:gd name="T20" fmla="*/ 166 w 178"/>
                <a:gd name="T21" fmla="*/ 45 h 59"/>
                <a:gd name="T22" fmla="*/ 178 w 178"/>
                <a:gd name="T23" fmla="*/ 52 h 59"/>
                <a:gd name="T24" fmla="*/ 175 w 178"/>
                <a:gd name="T25" fmla="*/ 54 h 59"/>
                <a:gd name="T26" fmla="*/ 166 w 178"/>
                <a:gd name="T27" fmla="*/ 57 h 59"/>
                <a:gd name="T28" fmla="*/ 154 w 178"/>
                <a:gd name="T29" fmla="*/ 57 h 59"/>
                <a:gd name="T30" fmla="*/ 142 w 178"/>
                <a:gd name="T31" fmla="*/ 57 h 59"/>
                <a:gd name="T32" fmla="*/ 119 w 178"/>
                <a:gd name="T33" fmla="*/ 59 h 59"/>
                <a:gd name="T34" fmla="*/ 131 w 178"/>
                <a:gd name="T35" fmla="*/ 50 h 59"/>
                <a:gd name="T36" fmla="*/ 123 w 178"/>
                <a:gd name="T37" fmla="*/ 45 h 59"/>
                <a:gd name="T38" fmla="*/ 112 w 178"/>
                <a:gd name="T39" fmla="*/ 42 h 59"/>
                <a:gd name="T40" fmla="*/ 107 w 178"/>
                <a:gd name="T41" fmla="*/ 38 h 59"/>
                <a:gd name="T42" fmla="*/ 105 w 178"/>
                <a:gd name="T43" fmla="*/ 28 h 59"/>
                <a:gd name="T44" fmla="*/ 95 w 178"/>
                <a:gd name="T45" fmla="*/ 28 h 59"/>
                <a:gd name="T46" fmla="*/ 79 w 178"/>
                <a:gd name="T47" fmla="*/ 24 h 59"/>
                <a:gd name="T48" fmla="*/ 74 w 178"/>
                <a:gd name="T49" fmla="*/ 21 h 59"/>
                <a:gd name="T50" fmla="*/ 52 w 178"/>
                <a:gd name="T51" fmla="*/ 19 h 59"/>
                <a:gd name="T52" fmla="*/ 48 w 178"/>
                <a:gd name="T53" fmla="*/ 14 h 59"/>
                <a:gd name="T54" fmla="*/ 52 w 178"/>
                <a:gd name="T55" fmla="*/ 9 h 59"/>
                <a:gd name="T56" fmla="*/ 38 w 178"/>
                <a:gd name="T57" fmla="*/ 9 h 59"/>
                <a:gd name="T58" fmla="*/ 26 w 178"/>
                <a:gd name="T59" fmla="*/ 19 h 59"/>
                <a:gd name="T60" fmla="*/ 19 w 178"/>
                <a:gd name="T61" fmla="*/ 19 h 59"/>
                <a:gd name="T62" fmla="*/ 17 w 178"/>
                <a:gd name="T63" fmla="*/ 24 h 59"/>
                <a:gd name="T64" fmla="*/ 10 w 178"/>
                <a:gd name="T65" fmla="*/ 24 h 59"/>
                <a:gd name="T66" fmla="*/ 0 w 178"/>
                <a:gd name="T67" fmla="*/ 24 h 59"/>
                <a:gd name="T68" fmla="*/ 10 w 178"/>
                <a:gd name="T69" fmla="*/ 19 h 59"/>
                <a:gd name="T70" fmla="*/ 15 w 178"/>
                <a:gd name="T71" fmla="*/ 12 h 59"/>
                <a:gd name="T72" fmla="*/ 22 w 178"/>
                <a:gd name="T73" fmla="*/ 7 h 59"/>
                <a:gd name="T74" fmla="*/ 29 w 178"/>
                <a:gd name="T75" fmla="*/ 5 h 59"/>
                <a:gd name="T76" fmla="*/ 43 w 178"/>
                <a:gd name="T77" fmla="*/ 2 h 59"/>
                <a:gd name="T78" fmla="*/ 45 w 178"/>
                <a:gd name="T79" fmla="*/ 0 h 59"/>
                <a:gd name="T80" fmla="*/ 60 w 178"/>
                <a:gd name="T81" fmla="*/ 2 h 59"/>
                <a:gd name="T82" fmla="*/ 74 w 178"/>
                <a:gd name="T83" fmla="*/ 2 h 59"/>
                <a:gd name="T84" fmla="*/ 88 w 178"/>
                <a:gd name="T85"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59">
                  <a:moveTo>
                    <a:pt x="88" y="7"/>
                  </a:moveTo>
                  <a:lnTo>
                    <a:pt x="88" y="7"/>
                  </a:lnTo>
                  <a:lnTo>
                    <a:pt x="95" y="14"/>
                  </a:lnTo>
                  <a:lnTo>
                    <a:pt x="109" y="12"/>
                  </a:lnTo>
                  <a:lnTo>
                    <a:pt x="114" y="16"/>
                  </a:lnTo>
                  <a:lnTo>
                    <a:pt x="128" y="28"/>
                  </a:lnTo>
                  <a:lnTo>
                    <a:pt x="138" y="35"/>
                  </a:lnTo>
                  <a:lnTo>
                    <a:pt x="145" y="33"/>
                  </a:lnTo>
                  <a:lnTo>
                    <a:pt x="154" y="38"/>
                  </a:lnTo>
                  <a:lnTo>
                    <a:pt x="152" y="42"/>
                  </a:lnTo>
                  <a:lnTo>
                    <a:pt x="166" y="45"/>
                  </a:lnTo>
                  <a:lnTo>
                    <a:pt x="178" y="52"/>
                  </a:lnTo>
                  <a:lnTo>
                    <a:pt x="175" y="54"/>
                  </a:lnTo>
                  <a:lnTo>
                    <a:pt x="166" y="57"/>
                  </a:lnTo>
                  <a:lnTo>
                    <a:pt x="154" y="57"/>
                  </a:lnTo>
                  <a:lnTo>
                    <a:pt x="142" y="57"/>
                  </a:lnTo>
                  <a:lnTo>
                    <a:pt x="119" y="59"/>
                  </a:lnTo>
                  <a:lnTo>
                    <a:pt x="131" y="50"/>
                  </a:lnTo>
                  <a:lnTo>
                    <a:pt x="123" y="45"/>
                  </a:lnTo>
                  <a:lnTo>
                    <a:pt x="112" y="42"/>
                  </a:lnTo>
                  <a:lnTo>
                    <a:pt x="107" y="38"/>
                  </a:lnTo>
                  <a:lnTo>
                    <a:pt x="105" y="28"/>
                  </a:lnTo>
                  <a:lnTo>
                    <a:pt x="95" y="28"/>
                  </a:lnTo>
                  <a:lnTo>
                    <a:pt x="79" y="24"/>
                  </a:lnTo>
                  <a:lnTo>
                    <a:pt x="74" y="21"/>
                  </a:lnTo>
                  <a:lnTo>
                    <a:pt x="52" y="19"/>
                  </a:lnTo>
                  <a:lnTo>
                    <a:pt x="48" y="14"/>
                  </a:lnTo>
                  <a:lnTo>
                    <a:pt x="52" y="9"/>
                  </a:lnTo>
                  <a:lnTo>
                    <a:pt x="38" y="9"/>
                  </a:lnTo>
                  <a:lnTo>
                    <a:pt x="26" y="19"/>
                  </a:lnTo>
                  <a:lnTo>
                    <a:pt x="19" y="19"/>
                  </a:lnTo>
                  <a:lnTo>
                    <a:pt x="17" y="24"/>
                  </a:lnTo>
                  <a:lnTo>
                    <a:pt x="10" y="24"/>
                  </a:lnTo>
                  <a:lnTo>
                    <a:pt x="0" y="24"/>
                  </a:lnTo>
                  <a:lnTo>
                    <a:pt x="10" y="19"/>
                  </a:lnTo>
                  <a:lnTo>
                    <a:pt x="15" y="12"/>
                  </a:lnTo>
                  <a:lnTo>
                    <a:pt x="22" y="7"/>
                  </a:lnTo>
                  <a:lnTo>
                    <a:pt x="29" y="5"/>
                  </a:lnTo>
                  <a:lnTo>
                    <a:pt x="43" y="2"/>
                  </a:lnTo>
                  <a:lnTo>
                    <a:pt x="45" y="0"/>
                  </a:lnTo>
                  <a:lnTo>
                    <a:pt x="60" y="2"/>
                  </a:lnTo>
                  <a:lnTo>
                    <a:pt x="74" y="2"/>
                  </a:lnTo>
                  <a:lnTo>
                    <a:pt x="88"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9" name="Freeform 74">
              <a:extLst>
                <a:ext uri="{FF2B5EF4-FFF2-40B4-BE49-F238E27FC236}">
                  <a16:creationId xmlns:a16="http://schemas.microsoft.com/office/drawing/2014/main" id="{95CE0827-72C9-47FE-B14A-F071D482B25A}"/>
                </a:ext>
              </a:extLst>
            </p:cNvPr>
            <p:cNvSpPr>
              <a:spLocks/>
            </p:cNvSpPr>
            <p:nvPr/>
          </p:nvSpPr>
          <p:spPr bwMode="auto">
            <a:xfrm>
              <a:off x="5301385" y="2872872"/>
              <a:ext cx="49427" cy="20453"/>
            </a:xfrm>
            <a:custGeom>
              <a:avLst/>
              <a:gdLst>
                <a:gd name="T0" fmla="*/ 29 w 29"/>
                <a:gd name="T1" fmla="*/ 0 h 12"/>
                <a:gd name="T2" fmla="*/ 29 w 29"/>
                <a:gd name="T3" fmla="*/ 0 h 12"/>
                <a:gd name="T4" fmla="*/ 19 w 29"/>
                <a:gd name="T5" fmla="*/ 7 h 12"/>
                <a:gd name="T6" fmla="*/ 19 w 29"/>
                <a:gd name="T7" fmla="*/ 12 h 12"/>
                <a:gd name="T8" fmla="*/ 17 w 29"/>
                <a:gd name="T9" fmla="*/ 12 h 12"/>
                <a:gd name="T10" fmla="*/ 14 w 29"/>
                <a:gd name="T11" fmla="*/ 12 h 12"/>
                <a:gd name="T12" fmla="*/ 12 w 29"/>
                <a:gd name="T13" fmla="*/ 12 h 12"/>
                <a:gd name="T14" fmla="*/ 12 w 29"/>
                <a:gd name="T15" fmla="*/ 12 h 12"/>
                <a:gd name="T16" fmla="*/ 12 w 29"/>
                <a:gd name="T17" fmla="*/ 10 h 12"/>
                <a:gd name="T18" fmla="*/ 10 w 29"/>
                <a:gd name="T19" fmla="*/ 10 h 12"/>
                <a:gd name="T20" fmla="*/ 7 w 29"/>
                <a:gd name="T21" fmla="*/ 10 h 12"/>
                <a:gd name="T22" fmla="*/ 3 w 29"/>
                <a:gd name="T23" fmla="*/ 12 h 12"/>
                <a:gd name="T24" fmla="*/ 0 w 29"/>
                <a:gd name="T25" fmla="*/ 10 h 12"/>
                <a:gd name="T26" fmla="*/ 0 w 29"/>
                <a:gd name="T27" fmla="*/ 10 h 12"/>
                <a:gd name="T28" fmla="*/ 3 w 29"/>
                <a:gd name="T29" fmla="*/ 5 h 12"/>
                <a:gd name="T30" fmla="*/ 14 w 29"/>
                <a:gd name="T31" fmla="*/ 5 h 12"/>
                <a:gd name="T32" fmla="*/ 29 w 29"/>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2">
                  <a:moveTo>
                    <a:pt x="29" y="0"/>
                  </a:moveTo>
                  <a:lnTo>
                    <a:pt x="29" y="0"/>
                  </a:lnTo>
                  <a:lnTo>
                    <a:pt x="19" y="7"/>
                  </a:lnTo>
                  <a:lnTo>
                    <a:pt x="19" y="12"/>
                  </a:lnTo>
                  <a:lnTo>
                    <a:pt x="17" y="12"/>
                  </a:lnTo>
                  <a:lnTo>
                    <a:pt x="14" y="12"/>
                  </a:lnTo>
                  <a:lnTo>
                    <a:pt x="12" y="12"/>
                  </a:lnTo>
                  <a:lnTo>
                    <a:pt x="12" y="12"/>
                  </a:lnTo>
                  <a:lnTo>
                    <a:pt x="12" y="10"/>
                  </a:lnTo>
                  <a:lnTo>
                    <a:pt x="10" y="10"/>
                  </a:lnTo>
                  <a:lnTo>
                    <a:pt x="7" y="10"/>
                  </a:lnTo>
                  <a:lnTo>
                    <a:pt x="3" y="12"/>
                  </a:lnTo>
                  <a:lnTo>
                    <a:pt x="0" y="10"/>
                  </a:lnTo>
                  <a:lnTo>
                    <a:pt x="0" y="10"/>
                  </a:lnTo>
                  <a:lnTo>
                    <a:pt x="3" y="5"/>
                  </a:lnTo>
                  <a:lnTo>
                    <a:pt x="14" y="5"/>
                  </a:lnTo>
                  <a:lnTo>
                    <a:pt x="29"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0" name="Freeform 77">
              <a:extLst>
                <a:ext uri="{FF2B5EF4-FFF2-40B4-BE49-F238E27FC236}">
                  <a16:creationId xmlns:a16="http://schemas.microsoft.com/office/drawing/2014/main" id="{5569B1AA-C47C-41FE-8AE0-73CAB92D3CEB}"/>
                </a:ext>
              </a:extLst>
            </p:cNvPr>
            <p:cNvSpPr>
              <a:spLocks/>
            </p:cNvSpPr>
            <p:nvPr/>
          </p:nvSpPr>
          <p:spPr bwMode="auto">
            <a:xfrm>
              <a:off x="5286047" y="2889915"/>
              <a:ext cx="47722" cy="20453"/>
            </a:xfrm>
            <a:custGeom>
              <a:avLst/>
              <a:gdLst>
                <a:gd name="T0" fmla="*/ 21 w 28"/>
                <a:gd name="T1" fmla="*/ 0 h 12"/>
                <a:gd name="T2" fmla="*/ 21 w 28"/>
                <a:gd name="T3" fmla="*/ 0 h 12"/>
                <a:gd name="T4" fmla="*/ 21 w 28"/>
                <a:gd name="T5" fmla="*/ 2 h 12"/>
                <a:gd name="T6" fmla="*/ 21 w 28"/>
                <a:gd name="T7" fmla="*/ 2 h 12"/>
                <a:gd name="T8" fmla="*/ 23 w 28"/>
                <a:gd name="T9" fmla="*/ 2 h 12"/>
                <a:gd name="T10" fmla="*/ 26 w 28"/>
                <a:gd name="T11" fmla="*/ 0 h 12"/>
                <a:gd name="T12" fmla="*/ 28 w 28"/>
                <a:gd name="T13" fmla="*/ 2 h 12"/>
                <a:gd name="T14" fmla="*/ 28 w 28"/>
                <a:gd name="T15" fmla="*/ 2 h 12"/>
                <a:gd name="T16" fmla="*/ 14 w 28"/>
                <a:gd name="T17" fmla="*/ 12 h 12"/>
                <a:gd name="T18" fmla="*/ 5 w 28"/>
                <a:gd name="T19" fmla="*/ 9 h 12"/>
                <a:gd name="T20" fmla="*/ 0 w 28"/>
                <a:gd name="T21" fmla="*/ 0 h 12"/>
                <a:gd name="T22" fmla="*/ 9 w 28"/>
                <a:gd name="T23" fmla="*/ 0 h 12"/>
                <a:gd name="T24" fmla="*/ 12 w 28"/>
                <a:gd name="T25" fmla="*/ 0 h 12"/>
                <a:gd name="T26" fmla="*/ 16 w 28"/>
                <a:gd name="T27" fmla="*/ 0 h 12"/>
                <a:gd name="T28" fmla="*/ 19 w 28"/>
                <a:gd name="T29" fmla="*/ 0 h 12"/>
                <a:gd name="T30" fmla="*/ 21 w 28"/>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2">
                  <a:moveTo>
                    <a:pt x="21" y="0"/>
                  </a:moveTo>
                  <a:lnTo>
                    <a:pt x="21" y="0"/>
                  </a:lnTo>
                  <a:lnTo>
                    <a:pt x="21" y="2"/>
                  </a:lnTo>
                  <a:lnTo>
                    <a:pt x="21" y="2"/>
                  </a:lnTo>
                  <a:lnTo>
                    <a:pt x="23" y="2"/>
                  </a:lnTo>
                  <a:lnTo>
                    <a:pt x="26" y="0"/>
                  </a:lnTo>
                  <a:lnTo>
                    <a:pt x="28" y="2"/>
                  </a:lnTo>
                  <a:lnTo>
                    <a:pt x="28" y="2"/>
                  </a:lnTo>
                  <a:lnTo>
                    <a:pt x="14" y="12"/>
                  </a:lnTo>
                  <a:lnTo>
                    <a:pt x="5" y="9"/>
                  </a:lnTo>
                  <a:lnTo>
                    <a:pt x="0" y="0"/>
                  </a:lnTo>
                  <a:lnTo>
                    <a:pt x="9" y="0"/>
                  </a:lnTo>
                  <a:lnTo>
                    <a:pt x="12" y="0"/>
                  </a:lnTo>
                  <a:lnTo>
                    <a:pt x="16" y="0"/>
                  </a:lnTo>
                  <a:lnTo>
                    <a:pt x="19" y="0"/>
                  </a:lnTo>
                  <a:lnTo>
                    <a:pt x="21" y="0"/>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1" name="Freeform 78">
              <a:extLst>
                <a:ext uri="{FF2B5EF4-FFF2-40B4-BE49-F238E27FC236}">
                  <a16:creationId xmlns:a16="http://schemas.microsoft.com/office/drawing/2014/main" id="{A64D5927-713D-4553-8F0C-1C9D1E26C981}"/>
                </a:ext>
              </a:extLst>
            </p:cNvPr>
            <p:cNvSpPr>
              <a:spLocks/>
            </p:cNvSpPr>
            <p:nvPr/>
          </p:nvSpPr>
          <p:spPr bwMode="auto">
            <a:xfrm>
              <a:off x="4733838" y="2284872"/>
              <a:ext cx="185774" cy="109079"/>
            </a:xfrm>
            <a:custGeom>
              <a:avLst/>
              <a:gdLst>
                <a:gd name="T0" fmla="*/ 33 w 109"/>
                <a:gd name="T1" fmla="*/ 0 h 64"/>
                <a:gd name="T2" fmla="*/ 33 w 109"/>
                <a:gd name="T3" fmla="*/ 0 h 64"/>
                <a:gd name="T4" fmla="*/ 38 w 109"/>
                <a:gd name="T5" fmla="*/ 4 h 64"/>
                <a:gd name="T6" fmla="*/ 45 w 109"/>
                <a:gd name="T7" fmla="*/ 0 h 64"/>
                <a:gd name="T8" fmla="*/ 54 w 109"/>
                <a:gd name="T9" fmla="*/ 9 h 64"/>
                <a:gd name="T10" fmla="*/ 66 w 109"/>
                <a:gd name="T11" fmla="*/ 12 h 64"/>
                <a:gd name="T12" fmla="*/ 64 w 109"/>
                <a:gd name="T13" fmla="*/ 19 h 64"/>
                <a:gd name="T14" fmla="*/ 73 w 109"/>
                <a:gd name="T15" fmla="*/ 23 h 64"/>
                <a:gd name="T16" fmla="*/ 75 w 109"/>
                <a:gd name="T17" fmla="*/ 16 h 64"/>
                <a:gd name="T18" fmla="*/ 87 w 109"/>
                <a:gd name="T19" fmla="*/ 19 h 64"/>
                <a:gd name="T20" fmla="*/ 87 w 109"/>
                <a:gd name="T21" fmla="*/ 28 h 64"/>
                <a:gd name="T22" fmla="*/ 99 w 109"/>
                <a:gd name="T23" fmla="*/ 28 h 64"/>
                <a:gd name="T24" fmla="*/ 109 w 109"/>
                <a:gd name="T25" fmla="*/ 40 h 64"/>
                <a:gd name="T26" fmla="*/ 104 w 109"/>
                <a:gd name="T27" fmla="*/ 42 h 64"/>
                <a:gd name="T28" fmla="*/ 99 w 109"/>
                <a:gd name="T29" fmla="*/ 47 h 64"/>
                <a:gd name="T30" fmla="*/ 97 w 109"/>
                <a:gd name="T31" fmla="*/ 47 h 64"/>
                <a:gd name="T32" fmla="*/ 94 w 109"/>
                <a:gd name="T33" fmla="*/ 52 h 64"/>
                <a:gd name="T34" fmla="*/ 92 w 109"/>
                <a:gd name="T35" fmla="*/ 54 h 64"/>
                <a:gd name="T36" fmla="*/ 92 w 109"/>
                <a:gd name="T37" fmla="*/ 57 h 64"/>
                <a:gd name="T38" fmla="*/ 87 w 109"/>
                <a:gd name="T39" fmla="*/ 59 h 64"/>
                <a:gd name="T40" fmla="*/ 80 w 109"/>
                <a:gd name="T41" fmla="*/ 59 h 64"/>
                <a:gd name="T42" fmla="*/ 78 w 109"/>
                <a:gd name="T43" fmla="*/ 64 h 64"/>
                <a:gd name="T44" fmla="*/ 68 w 109"/>
                <a:gd name="T45" fmla="*/ 59 h 64"/>
                <a:gd name="T46" fmla="*/ 61 w 109"/>
                <a:gd name="T47" fmla="*/ 59 h 64"/>
                <a:gd name="T48" fmla="*/ 49 w 109"/>
                <a:gd name="T49" fmla="*/ 52 h 64"/>
                <a:gd name="T50" fmla="*/ 45 w 109"/>
                <a:gd name="T51" fmla="*/ 54 h 64"/>
                <a:gd name="T52" fmla="*/ 35 w 109"/>
                <a:gd name="T53" fmla="*/ 64 h 64"/>
                <a:gd name="T54" fmla="*/ 23 w 109"/>
                <a:gd name="T55" fmla="*/ 57 h 64"/>
                <a:gd name="T56" fmla="*/ 14 w 109"/>
                <a:gd name="T57" fmla="*/ 47 h 64"/>
                <a:gd name="T58" fmla="*/ 4 w 109"/>
                <a:gd name="T59" fmla="*/ 40 h 64"/>
                <a:gd name="T60" fmla="*/ 2 w 109"/>
                <a:gd name="T61" fmla="*/ 30 h 64"/>
                <a:gd name="T62" fmla="*/ 0 w 109"/>
                <a:gd name="T63" fmla="*/ 21 h 64"/>
                <a:gd name="T64" fmla="*/ 12 w 109"/>
                <a:gd name="T65" fmla="*/ 16 h 64"/>
                <a:gd name="T66" fmla="*/ 19 w 109"/>
                <a:gd name="T67" fmla="*/ 12 h 64"/>
                <a:gd name="T68" fmla="*/ 28 w 109"/>
                <a:gd name="T69" fmla="*/ 4 h 64"/>
                <a:gd name="T70" fmla="*/ 33 w 109"/>
                <a:gd name="T7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64">
                  <a:moveTo>
                    <a:pt x="33" y="0"/>
                  </a:moveTo>
                  <a:lnTo>
                    <a:pt x="33" y="0"/>
                  </a:lnTo>
                  <a:lnTo>
                    <a:pt x="38" y="4"/>
                  </a:lnTo>
                  <a:lnTo>
                    <a:pt x="45" y="0"/>
                  </a:lnTo>
                  <a:lnTo>
                    <a:pt x="54" y="9"/>
                  </a:lnTo>
                  <a:lnTo>
                    <a:pt x="66" y="12"/>
                  </a:lnTo>
                  <a:lnTo>
                    <a:pt x="64" y="19"/>
                  </a:lnTo>
                  <a:lnTo>
                    <a:pt x="73" y="23"/>
                  </a:lnTo>
                  <a:lnTo>
                    <a:pt x="75" y="16"/>
                  </a:lnTo>
                  <a:lnTo>
                    <a:pt x="87" y="19"/>
                  </a:lnTo>
                  <a:lnTo>
                    <a:pt x="87" y="28"/>
                  </a:lnTo>
                  <a:lnTo>
                    <a:pt x="99" y="28"/>
                  </a:lnTo>
                  <a:lnTo>
                    <a:pt x="109" y="40"/>
                  </a:lnTo>
                  <a:lnTo>
                    <a:pt x="104" y="42"/>
                  </a:lnTo>
                  <a:lnTo>
                    <a:pt x="99" y="47"/>
                  </a:lnTo>
                  <a:lnTo>
                    <a:pt x="97" y="47"/>
                  </a:lnTo>
                  <a:lnTo>
                    <a:pt x="94" y="52"/>
                  </a:lnTo>
                  <a:lnTo>
                    <a:pt x="92" y="54"/>
                  </a:lnTo>
                  <a:lnTo>
                    <a:pt x="92" y="57"/>
                  </a:lnTo>
                  <a:lnTo>
                    <a:pt x="87" y="59"/>
                  </a:lnTo>
                  <a:lnTo>
                    <a:pt x="80" y="59"/>
                  </a:lnTo>
                  <a:lnTo>
                    <a:pt x="78" y="64"/>
                  </a:lnTo>
                  <a:lnTo>
                    <a:pt x="68" y="59"/>
                  </a:lnTo>
                  <a:lnTo>
                    <a:pt x="61" y="59"/>
                  </a:lnTo>
                  <a:lnTo>
                    <a:pt x="49" y="52"/>
                  </a:lnTo>
                  <a:lnTo>
                    <a:pt x="45" y="54"/>
                  </a:lnTo>
                  <a:lnTo>
                    <a:pt x="35" y="64"/>
                  </a:lnTo>
                  <a:lnTo>
                    <a:pt x="23" y="57"/>
                  </a:lnTo>
                  <a:lnTo>
                    <a:pt x="14" y="47"/>
                  </a:lnTo>
                  <a:lnTo>
                    <a:pt x="4" y="40"/>
                  </a:lnTo>
                  <a:lnTo>
                    <a:pt x="2" y="30"/>
                  </a:lnTo>
                  <a:lnTo>
                    <a:pt x="0" y="21"/>
                  </a:lnTo>
                  <a:lnTo>
                    <a:pt x="12" y="16"/>
                  </a:lnTo>
                  <a:lnTo>
                    <a:pt x="19" y="12"/>
                  </a:lnTo>
                  <a:lnTo>
                    <a:pt x="28" y="4"/>
                  </a:lnTo>
                  <a:lnTo>
                    <a:pt x="3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2" name="Freeform 80">
              <a:extLst>
                <a:ext uri="{FF2B5EF4-FFF2-40B4-BE49-F238E27FC236}">
                  <a16:creationId xmlns:a16="http://schemas.microsoft.com/office/drawing/2014/main" id="{6070519D-64C7-4ECF-89F5-BDDAC5292FD3}"/>
                </a:ext>
              </a:extLst>
            </p:cNvPr>
            <p:cNvSpPr>
              <a:spLocks/>
            </p:cNvSpPr>
            <p:nvPr/>
          </p:nvSpPr>
          <p:spPr bwMode="auto">
            <a:xfrm>
              <a:off x="4559995" y="2111028"/>
              <a:ext cx="250540" cy="334052"/>
            </a:xfrm>
            <a:custGeom>
              <a:avLst/>
              <a:gdLst>
                <a:gd name="T0" fmla="*/ 66 w 147"/>
                <a:gd name="T1" fmla="*/ 0 h 196"/>
                <a:gd name="T2" fmla="*/ 66 w 147"/>
                <a:gd name="T3" fmla="*/ 0 h 196"/>
                <a:gd name="T4" fmla="*/ 66 w 147"/>
                <a:gd name="T5" fmla="*/ 9 h 196"/>
                <a:gd name="T6" fmla="*/ 80 w 147"/>
                <a:gd name="T7" fmla="*/ 17 h 196"/>
                <a:gd name="T8" fmla="*/ 80 w 147"/>
                <a:gd name="T9" fmla="*/ 26 h 196"/>
                <a:gd name="T10" fmla="*/ 97 w 147"/>
                <a:gd name="T11" fmla="*/ 21 h 196"/>
                <a:gd name="T12" fmla="*/ 106 w 147"/>
                <a:gd name="T13" fmla="*/ 14 h 196"/>
                <a:gd name="T14" fmla="*/ 125 w 147"/>
                <a:gd name="T15" fmla="*/ 24 h 196"/>
                <a:gd name="T16" fmla="*/ 132 w 147"/>
                <a:gd name="T17" fmla="*/ 33 h 196"/>
                <a:gd name="T18" fmla="*/ 137 w 147"/>
                <a:gd name="T19" fmla="*/ 47 h 196"/>
                <a:gd name="T20" fmla="*/ 132 w 147"/>
                <a:gd name="T21" fmla="*/ 54 h 196"/>
                <a:gd name="T22" fmla="*/ 137 w 147"/>
                <a:gd name="T23" fmla="*/ 64 h 196"/>
                <a:gd name="T24" fmla="*/ 142 w 147"/>
                <a:gd name="T25" fmla="*/ 78 h 196"/>
                <a:gd name="T26" fmla="*/ 140 w 147"/>
                <a:gd name="T27" fmla="*/ 88 h 196"/>
                <a:gd name="T28" fmla="*/ 147 w 147"/>
                <a:gd name="T29" fmla="*/ 102 h 196"/>
                <a:gd name="T30" fmla="*/ 140 w 147"/>
                <a:gd name="T31" fmla="*/ 106 h 196"/>
                <a:gd name="T32" fmla="*/ 135 w 147"/>
                <a:gd name="T33" fmla="*/ 102 h 196"/>
                <a:gd name="T34" fmla="*/ 130 w 147"/>
                <a:gd name="T35" fmla="*/ 106 h 196"/>
                <a:gd name="T36" fmla="*/ 121 w 147"/>
                <a:gd name="T37" fmla="*/ 114 h 196"/>
                <a:gd name="T38" fmla="*/ 114 w 147"/>
                <a:gd name="T39" fmla="*/ 118 h 196"/>
                <a:gd name="T40" fmla="*/ 102 w 147"/>
                <a:gd name="T41" fmla="*/ 123 h 196"/>
                <a:gd name="T42" fmla="*/ 104 w 147"/>
                <a:gd name="T43" fmla="*/ 132 h 196"/>
                <a:gd name="T44" fmla="*/ 106 w 147"/>
                <a:gd name="T45" fmla="*/ 142 h 196"/>
                <a:gd name="T46" fmla="*/ 116 w 147"/>
                <a:gd name="T47" fmla="*/ 149 h 196"/>
                <a:gd name="T48" fmla="*/ 125 w 147"/>
                <a:gd name="T49" fmla="*/ 159 h 196"/>
                <a:gd name="T50" fmla="*/ 118 w 147"/>
                <a:gd name="T51" fmla="*/ 170 h 196"/>
                <a:gd name="T52" fmla="*/ 114 w 147"/>
                <a:gd name="T53" fmla="*/ 173 h 196"/>
                <a:gd name="T54" fmla="*/ 116 w 147"/>
                <a:gd name="T55" fmla="*/ 189 h 196"/>
                <a:gd name="T56" fmla="*/ 114 w 147"/>
                <a:gd name="T57" fmla="*/ 192 h 196"/>
                <a:gd name="T58" fmla="*/ 109 w 147"/>
                <a:gd name="T59" fmla="*/ 187 h 196"/>
                <a:gd name="T60" fmla="*/ 102 w 147"/>
                <a:gd name="T61" fmla="*/ 187 h 196"/>
                <a:gd name="T62" fmla="*/ 90 w 147"/>
                <a:gd name="T63" fmla="*/ 192 h 196"/>
                <a:gd name="T64" fmla="*/ 76 w 147"/>
                <a:gd name="T65" fmla="*/ 189 h 196"/>
                <a:gd name="T66" fmla="*/ 73 w 147"/>
                <a:gd name="T67" fmla="*/ 196 h 196"/>
                <a:gd name="T68" fmla="*/ 64 w 147"/>
                <a:gd name="T69" fmla="*/ 189 h 196"/>
                <a:gd name="T70" fmla="*/ 59 w 147"/>
                <a:gd name="T71" fmla="*/ 192 h 196"/>
                <a:gd name="T72" fmla="*/ 43 w 147"/>
                <a:gd name="T73" fmla="*/ 185 h 196"/>
                <a:gd name="T74" fmla="*/ 38 w 147"/>
                <a:gd name="T75" fmla="*/ 189 h 196"/>
                <a:gd name="T76" fmla="*/ 24 w 147"/>
                <a:gd name="T77" fmla="*/ 189 h 196"/>
                <a:gd name="T78" fmla="*/ 26 w 147"/>
                <a:gd name="T79" fmla="*/ 173 h 196"/>
                <a:gd name="T80" fmla="*/ 36 w 147"/>
                <a:gd name="T81" fmla="*/ 154 h 196"/>
                <a:gd name="T82" fmla="*/ 12 w 147"/>
                <a:gd name="T83" fmla="*/ 151 h 196"/>
                <a:gd name="T84" fmla="*/ 5 w 147"/>
                <a:gd name="T85" fmla="*/ 144 h 196"/>
                <a:gd name="T86" fmla="*/ 5 w 147"/>
                <a:gd name="T87" fmla="*/ 132 h 196"/>
                <a:gd name="T88" fmla="*/ 2 w 147"/>
                <a:gd name="T89" fmla="*/ 128 h 196"/>
                <a:gd name="T90" fmla="*/ 2 w 147"/>
                <a:gd name="T91" fmla="*/ 111 h 196"/>
                <a:gd name="T92" fmla="*/ 0 w 147"/>
                <a:gd name="T93" fmla="*/ 83 h 196"/>
                <a:gd name="T94" fmla="*/ 12 w 147"/>
                <a:gd name="T95" fmla="*/ 83 h 196"/>
                <a:gd name="T96" fmla="*/ 14 w 147"/>
                <a:gd name="T97" fmla="*/ 73 h 196"/>
                <a:gd name="T98" fmla="*/ 19 w 147"/>
                <a:gd name="T99" fmla="*/ 50 h 196"/>
                <a:gd name="T100" fmla="*/ 17 w 147"/>
                <a:gd name="T101" fmla="*/ 40 h 196"/>
                <a:gd name="T102" fmla="*/ 19 w 147"/>
                <a:gd name="T103" fmla="*/ 33 h 196"/>
                <a:gd name="T104" fmla="*/ 33 w 147"/>
                <a:gd name="T105" fmla="*/ 33 h 196"/>
                <a:gd name="T106" fmla="*/ 36 w 147"/>
                <a:gd name="T107" fmla="*/ 40 h 196"/>
                <a:gd name="T108" fmla="*/ 47 w 147"/>
                <a:gd name="T109" fmla="*/ 26 h 196"/>
                <a:gd name="T110" fmla="*/ 43 w 147"/>
                <a:gd name="T111" fmla="*/ 14 h 196"/>
                <a:gd name="T112" fmla="*/ 43 w 147"/>
                <a:gd name="T113" fmla="*/ 0 h 196"/>
                <a:gd name="T114" fmla="*/ 54 w 147"/>
                <a:gd name="T115" fmla="*/ 2 h 196"/>
                <a:gd name="T116" fmla="*/ 66 w 147"/>
                <a:gd name="T11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 h="196">
                  <a:moveTo>
                    <a:pt x="66" y="0"/>
                  </a:moveTo>
                  <a:lnTo>
                    <a:pt x="66" y="0"/>
                  </a:lnTo>
                  <a:lnTo>
                    <a:pt x="66" y="9"/>
                  </a:lnTo>
                  <a:lnTo>
                    <a:pt x="80" y="17"/>
                  </a:lnTo>
                  <a:lnTo>
                    <a:pt x="80" y="26"/>
                  </a:lnTo>
                  <a:lnTo>
                    <a:pt x="97" y="21"/>
                  </a:lnTo>
                  <a:lnTo>
                    <a:pt x="106" y="14"/>
                  </a:lnTo>
                  <a:lnTo>
                    <a:pt x="125" y="24"/>
                  </a:lnTo>
                  <a:lnTo>
                    <a:pt x="132" y="33"/>
                  </a:lnTo>
                  <a:lnTo>
                    <a:pt x="137" y="47"/>
                  </a:lnTo>
                  <a:lnTo>
                    <a:pt x="132" y="54"/>
                  </a:lnTo>
                  <a:lnTo>
                    <a:pt x="137" y="64"/>
                  </a:lnTo>
                  <a:lnTo>
                    <a:pt x="142" y="78"/>
                  </a:lnTo>
                  <a:lnTo>
                    <a:pt x="140" y="88"/>
                  </a:lnTo>
                  <a:lnTo>
                    <a:pt x="147" y="102"/>
                  </a:lnTo>
                  <a:lnTo>
                    <a:pt x="140" y="106"/>
                  </a:lnTo>
                  <a:lnTo>
                    <a:pt x="135" y="102"/>
                  </a:lnTo>
                  <a:lnTo>
                    <a:pt x="130" y="106"/>
                  </a:lnTo>
                  <a:lnTo>
                    <a:pt x="121" y="114"/>
                  </a:lnTo>
                  <a:lnTo>
                    <a:pt x="114" y="118"/>
                  </a:lnTo>
                  <a:lnTo>
                    <a:pt x="102" y="123"/>
                  </a:lnTo>
                  <a:lnTo>
                    <a:pt x="104" y="132"/>
                  </a:lnTo>
                  <a:lnTo>
                    <a:pt x="106" y="142"/>
                  </a:lnTo>
                  <a:lnTo>
                    <a:pt x="116" y="149"/>
                  </a:lnTo>
                  <a:lnTo>
                    <a:pt x="125" y="159"/>
                  </a:lnTo>
                  <a:lnTo>
                    <a:pt x="118" y="170"/>
                  </a:lnTo>
                  <a:lnTo>
                    <a:pt x="114" y="173"/>
                  </a:lnTo>
                  <a:lnTo>
                    <a:pt x="116" y="189"/>
                  </a:lnTo>
                  <a:lnTo>
                    <a:pt x="114" y="192"/>
                  </a:lnTo>
                  <a:lnTo>
                    <a:pt x="109" y="187"/>
                  </a:lnTo>
                  <a:lnTo>
                    <a:pt x="102" y="187"/>
                  </a:lnTo>
                  <a:lnTo>
                    <a:pt x="90" y="192"/>
                  </a:lnTo>
                  <a:lnTo>
                    <a:pt x="76" y="189"/>
                  </a:lnTo>
                  <a:lnTo>
                    <a:pt x="73" y="196"/>
                  </a:lnTo>
                  <a:lnTo>
                    <a:pt x="64" y="189"/>
                  </a:lnTo>
                  <a:lnTo>
                    <a:pt x="59" y="192"/>
                  </a:lnTo>
                  <a:lnTo>
                    <a:pt x="43" y="185"/>
                  </a:lnTo>
                  <a:lnTo>
                    <a:pt x="38" y="189"/>
                  </a:lnTo>
                  <a:lnTo>
                    <a:pt x="24" y="189"/>
                  </a:lnTo>
                  <a:lnTo>
                    <a:pt x="26" y="173"/>
                  </a:lnTo>
                  <a:lnTo>
                    <a:pt x="36" y="154"/>
                  </a:lnTo>
                  <a:lnTo>
                    <a:pt x="12" y="151"/>
                  </a:lnTo>
                  <a:lnTo>
                    <a:pt x="5" y="144"/>
                  </a:lnTo>
                  <a:lnTo>
                    <a:pt x="5" y="132"/>
                  </a:lnTo>
                  <a:lnTo>
                    <a:pt x="2" y="128"/>
                  </a:lnTo>
                  <a:lnTo>
                    <a:pt x="2" y="111"/>
                  </a:lnTo>
                  <a:lnTo>
                    <a:pt x="0" y="83"/>
                  </a:lnTo>
                  <a:lnTo>
                    <a:pt x="12" y="83"/>
                  </a:lnTo>
                  <a:lnTo>
                    <a:pt x="14" y="73"/>
                  </a:lnTo>
                  <a:lnTo>
                    <a:pt x="19" y="50"/>
                  </a:lnTo>
                  <a:lnTo>
                    <a:pt x="17" y="40"/>
                  </a:lnTo>
                  <a:lnTo>
                    <a:pt x="19" y="33"/>
                  </a:lnTo>
                  <a:lnTo>
                    <a:pt x="33" y="33"/>
                  </a:lnTo>
                  <a:lnTo>
                    <a:pt x="36" y="40"/>
                  </a:lnTo>
                  <a:lnTo>
                    <a:pt x="47" y="26"/>
                  </a:lnTo>
                  <a:lnTo>
                    <a:pt x="43" y="14"/>
                  </a:lnTo>
                  <a:lnTo>
                    <a:pt x="43" y="0"/>
                  </a:lnTo>
                  <a:lnTo>
                    <a:pt x="54" y="2"/>
                  </a:lnTo>
                  <a:lnTo>
                    <a:pt x="66"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3" name="Freeform 84">
              <a:extLst>
                <a:ext uri="{FF2B5EF4-FFF2-40B4-BE49-F238E27FC236}">
                  <a16:creationId xmlns:a16="http://schemas.microsoft.com/office/drawing/2014/main" id="{C14DA775-24A5-4AA4-9FA1-629229F4EE0F}"/>
                </a:ext>
              </a:extLst>
            </p:cNvPr>
            <p:cNvSpPr>
              <a:spLocks noEditPoints="1"/>
            </p:cNvSpPr>
            <p:nvPr/>
          </p:nvSpPr>
          <p:spPr bwMode="auto">
            <a:xfrm>
              <a:off x="4621351" y="1972976"/>
              <a:ext cx="124418" cy="146574"/>
            </a:xfrm>
            <a:custGeom>
              <a:avLst/>
              <a:gdLst>
                <a:gd name="T0" fmla="*/ 73 w 73"/>
                <a:gd name="T1" fmla="*/ 62 h 86"/>
                <a:gd name="T2" fmla="*/ 73 w 73"/>
                <a:gd name="T3" fmla="*/ 62 h 86"/>
                <a:gd name="T4" fmla="*/ 63 w 73"/>
                <a:gd name="T5" fmla="*/ 86 h 86"/>
                <a:gd name="T6" fmla="*/ 47 w 73"/>
                <a:gd name="T7" fmla="*/ 69 h 86"/>
                <a:gd name="T8" fmla="*/ 44 w 73"/>
                <a:gd name="T9" fmla="*/ 57 h 86"/>
                <a:gd name="T10" fmla="*/ 68 w 73"/>
                <a:gd name="T11" fmla="*/ 48 h 86"/>
                <a:gd name="T12" fmla="*/ 73 w 73"/>
                <a:gd name="T13" fmla="*/ 62 h 86"/>
                <a:gd name="T14" fmla="*/ 44 w 73"/>
                <a:gd name="T15" fmla="*/ 36 h 86"/>
                <a:gd name="T16" fmla="*/ 44 w 73"/>
                <a:gd name="T17" fmla="*/ 36 h 86"/>
                <a:gd name="T18" fmla="*/ 42 w 73"/>
                <a:gd name="T19" fmla="*/ 48 h 86"/>
                <a:gd name="T20" fmla="*/ 37 w 73"/>
                <a:gd name="T21" fmla="*/ 45 h 86"/>
                <a:gd name="T22" fmla="*/ 26 w 73"/>
                <a:gd name="T23" fmla="*/ 67 h 86"/>
                <a:gd name="T24" fmla="*/ 30 w 73"/>
                <a:gd name="T25" fmla="*/ 79 h 86"/>
                <a:gd name="T26" fmla="*/ 18 w 73"/>
                <a:gd name="T27" fmla="*/ 83 h 86"/>
                <a:gd name="T28" fmla="*/ 7 w 73"/>
                <a:gd name="T29" fmla="*/ 79 h 86"/>
                <a:gd name="T30" fmla="*/ 0 w 73"/>
                <a:gd name="T31" fmla="*/ 64 h 86"/>
                <a:gd name="T32" fmla="*/ 0 w 73"/>
                <a:gd name="T33" fmla="*/ 34 h 86"/>
                <a:gd name="T34" fmla="*/ 2 w 73"/>
                <a:gd name="T35" fmla="*/ 26 h 86"/>
                <a:gd name="T36" fmla="*/ 7 w 73"/>
                <a:gd name="T37" fmla="*/ 17 h 86"/>
                <a:gd name="T38" fmla="*/ 21 w 73"/>
                <a:gd name="T39" fmla="*/ 17 h 86"/>
                <a:gd name="T40" fmla="*/ 26 w 73"/>
                <a:gd name="T41" fmla="*/ 8 h 86"/>
                <a:gd name="T42" fmla="*/ 40 w 73"/>
                <a:gd name="T43" fmla="*/ 0 h 86"/>
                <a:gd name="T44" fmla="*/ 40 w 73"/>
                <a:gd name="T45" fmla="*/ 15 h 86"/>
                <a:gd name="T46" fmla="*/ 35 w 73"/>
                <a:gd name="T47" fmla="*/ 24 h 86"/>
                <a:gd name="T48" fmla="*/ 37 w 73"/>
                <a:gd name="T49" fmla="*/ 31 h 86"/>
                <a:gd name="T50" fmla="*/ 44 w 73"/>
                <a:gd name="T51" fmla="*/ 3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86">
                  <a:moveTo>
                    <a:pt x="73" y="62"/>
                  </a:moveTo>
                  <a:lnTo>
                    <a:pt x="73" y="62"/>
                  </a:lnTo>
                  <a:lnTo>
                    <a:pt x="63" y="86"/>
                  </a:lnTo>
                  <a:lnTo>
                    <a:pt x="47" y="69"/>
                  </a:lnTo>
                  <a:lnTo>
                    <a:pt x="44" y="57"/>
                  </a:lnTo>
                  <a:lnTo>
                    <a:pt x="68" y="48"/>
                  </a:lnTo>
                  <a:lnTo>
                    <a:pt x="73" y="62"/>
                  </a:lnTo>
                  <a:close/>
                  <a:moveTo>
                    <a:pt x="44" y="36"/>
                  </a:moveTo>
                  <a:lnTo>
                    <a:pt x="44" y="36"/>
                  </a:lnTo>
                  <a:lnTo>
                    <a:pt x="42" y="48"/>
                  </a:lnTo>
                  <a:lnTo>
                    <a:pt x="37" y="45"/>
                  </a:lnTo>
                  <a:lnTo>
                    <a:pt x="26" y="67"/>
                  </a:lnTo>
                  <a:lnTo>
                    <a:pt x="30" y="79"/>
                  </a:lnTo>
                  <a:lnTo>
                    <a:pt x="18" y="83"/>
                  </a:lnTo>
                  <a:lnTo>
                    <a:pt x="7" y="79"/>
                  </a:lnTo>
                  <a:lnTo>
                    <a:pt x="0" y="64"/>
                  </a:lnTo>
                  <a:lnTo>
                    <a:pt x="0" y="34"/>
                  </a:lnTo>
                  <a:lnTo>
                    <a:pt x="2" y="26"/>
                  </a:lnTo>
                  <a:lnTo>
                    <a:pt x="7" y="17"/>
                  </a:lnTo>
                  <a:lnTo>
                    <a:pt x="21" y="17"/>
                  </a:lnTo>
                  <a:lnTo>
                    <a:pt x="26" y="8"/>
                  </a:lnTo>
                  <a:lnTo>
                    <a:pt x="40" y="0"/>
                  </a:lnTo>
                  <a:lnTo>
                    <a:pt x="40" y="15"/>
                  </a:lnTo>
                  <a:lnTo>
                    <a:pt x="35" y="24"/>
                  </a:lnTo>
                  <a:lnTo>
                    <a:pt x="37" y="31"/>
                  </a:lnTo>
                  <a:lnTo>
                    <a:pt x="44" y="3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4" name="Freeform 86">
              <a:extLst>
                <a:ext uri="{FF2B5EF4-FFF2-40B4-BE49-F238E27FC236}">
                  <a16:creationId xmlns:a16="http://schemas.microsoft.com/office/drawing/2014/main" id="{8E6AEB7C-7FBE-429B-904F-18B4BBB59CCA}"/>
                </a:ext>
              </a:extLst>
            </p:cNvPr>
            <p:cNvSpPr>
              <a:spLocks/>
            </p:cNvSpPr>
            <p:nvPr/>
          </p:nvSpPr>
          <p:spPr bwMode="auto">
            <a:xfrm>
              <a:off x="2410812" y="3362020"/>
              <a:ext cx="100557" cy="68174"/>
            </a:xfrm>
            <a:custGeom>
              <a:avLst/>
              <a:gdLst>
                <a:gd name="T0" fmla="*/ 19 w 59"/>
                <a:gd name="T1" fmla="*/ 0 h 40"/>
                <a:gd name="T2" fmla="*/ 19 w 59"/>
                <a:gd name="T3" fmla="*/ 0 h 40"/>
                <a:gd name="T4" fmla="*/ 29 w 59"/>
                <a:gd name="T5" fmla="*/ 4 h 40"/>
                <a:gd name="T6" fmla="*/ 33 w 59"/>
                <a:gd name="T7" fmla="*/ 4 h 40"/>
                <a:gd name="T8" fmla="*/ 36 w 59"/>
                <a:gd name="T9" fmla="*/ 12 h 40"/>
                <a:gd name="T10" fmla="*/ 45 w 59"/>
                <a:gd name="T11" fmla="*/ 9 h 40"/>
                <a:gd name="T12" fmla="*/ 45 w 59"/>
                <a:gd name="T13" fmla="*/ 16 h 40"/>
                <a:gd name="T14" fmla="*/ 50 w 59"/>
                <a:gd name="T15" fmla="*/ 16 h 40"/>
                <a:gd name="T16" fmla="*/ 59 w 59"/>
                <a:gd name="T17" fmla="*/ 23 h 40"/>
                <a:gd name="T18" fmla="*/ 52 w 59"/>
                <a:gd name="T19" fmla="*/ 28 h 40"/>
                <a:gd name="T20" fmla="*/ 45 w 59"/>
                <a:gd name="T21" fmla="*/ 26 h 40"/>
                <a:gd name="T22" fmla="*/ 38 w 59"/>
                <a:gd name="T23" fmla="*/ 28 h 40"/>
                <a:gd name="T24" fmla="*/ 33 w 59"/>
                <a:gd name="T25" fmla="*/ 26 h 40"/>
                <a:gd name="T26" fmla="*/ 31 w 59"/>
                <a:gd name="T27" fmla="*/ 28 h 40"/>
                <a:gd name="T28" fmla="*/ 24 w 59"/>
                <a:gd name="T29" fmla="*/ 30 h 40"/>
                <a:gd name="T30" fmla="*/ 22 w 59"/>
                <a:gd name="T31" fmla="*/ 26 h 40"/>
                <a:gd name="T32" fmla="*/ 17 w 59"/>
                <a:gd name="T33" fmla="*/ 28 h 40"/>
                <a:gd name="T34" fmla="*/ 10 w 59"/>
                <a:gd name="T35" fmla="*/ 40 h 40"/>
                <a:gd name="T36" fmla="*/ 5 w 59"/>
                <a:gd name="T37" fmla="*/ 38 h 40"/>
                <a:gd name="T38" fmla="*/ 5 w 59"/>
                <a:gd name="T39" fmla="*/ 33 h 40"/>
                <a:gd name="T40" fmla="*/ 5 w 59"/>
                <a:gd name="T41" fmla="*/ 28 h 40"/>
                <a:gd name="T42" fmla="*/ 0 w 59"/>
                <a:gd name="T43" fmla="*/ 23 h 40"/>
                <a:gd name="T44" fmla="*/ 5 w 59"/>
                <a:gd name="T45" fmla="*/ 21 h 40"/>
                <a:gd name="T46" fmla="*/ 5 w 59"/>
                <a:gd name="T47" fmla="*/ 14 h 40"/>
                <a:gd name="T48" fmla="*/ 5 w 59"/>
                <a:gd name="T49" fmla="*/ 4 h 40"/>
                <a:gd name="T50" fmla="*/ 5 w 59"/>
                <a:gd name="T51" fmla="*/ 0 h 40"/>
                <a:gd name="T52" fmla="*/ 19 w 5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 h="40">
                  <a:moveTo>
                    <a:pt x="19" y="0"/>
                  </a:moveTo>
                  <a:lnTo>
                    <a:pt x="19" y="0"/>
                  </a:lnTo>
                  <a:lnTo>
                    <a:pt x="29" y="4"/>
                  </a:lnTo>
                  <a:lnTo>
                    <a:pt x="33" y="4"/>
                  </a:lnTo>
                  <a:lnTo>
                    <a:pt x="36" y="12"/>
                  </a:lnTo>
                  <a:lnTo>
                    <a:pt x="45" y="9"/>
                  </a:lnTo>
                  <a:lnTo>
                    <a:pt x="45" y="16"/>
                  </a:lnTo>
                  <a:lnTo>
                    <a:pt x="50" y="16"/>
                  </a:lnTo>
                  <a:lnTo>
                    <a:pt x="59" y="23"/>
                  </a:lnTo>
                  <a:lnTo>
                    <a:pt x="52" y="28"/>
                  </a:lnTo>
                  <a:lnTo>
                    <a:pt x="45" y="26"/>
                  </a:lnTo>
                  <a:lnTo>
                    <a:pt x="38" y="28"/>
                  </a:lnTo>
                  <a:lnTo>
                    <a:pt x="33" y="26"/>
                  </a:lnTo>
                  <a:lnTo>
                    <a:pt x="31" y="28"/>
                  </a:lnTo>
                  <a:lnTo>
                    <a:pt x="24" y="30"/>
                  </a:lnTo>
                  <a:lnTo>
                    <a:pt x="22" y="26"/>
                  </a:lnTo>
                  <a:lnTo>
                    <a:pt x="17" y="28"/>
                  </a:lnTo>
                  <a:lnTo>
                    <a:pt x="10" y="40"/>
                  </a:lnTo>
                  <a:lnTo>
                    <a:pt x="5" y="38"/>
                  </a:lnTo>
                  <a:lnTo>
                    <a:pt x="5" y="33"/>
                  </a:lnTo>
                  <a:lnTo>
                    <a:pt x="5" y="28"/>
                  </a:lnTo>
                  <a:lnTo>
                    <a:pt x="0" y="23"/>
                  </a:lnTo>
                  <a:lnTo>
                    <a:pt x="5" y="21"/>
                  </a:lnTo>
                  <a:lnTo>
                    <a:pt x="5" y="14"/>
                  </a:lnTo>
                  <a:lnTo>
                    <a:pt x="5" y="4"/>
                  </a:lnTo>
                  <a:lnTo>
                    <a:pt x="5" y="0"/>
                  </a:lnTo>
                  <a:lnTo>
                    <a:pt x="19"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5" name="Freeform 90">
              <a:extLst>
                <a:ext uri="{FF2B5EF4-FFF2-40B4-BE49-F238E27FC236}">
                  <a16:creationId xmlns:a16="http://schemas.microsoft.com/office/drawing/2014/main" id="{B3F70363-B7C7-4747-9AD9-B77D9B3A4ADE}"/>
                </a:ext>
              </a:extLst>
            </p:cNvPr>
            <p:cNvSpPr>
              <a:spLocks/>
            </p:cNvSpPr>
            <p:nvPr/>
          </p:nvSpPr>
          <p:spPr bwMode="auto">
            <a:xfrm>
              <a:off x="2161977" y="3881846"/>
              <a:ext cx="160209" cy="173843"/>
            </a:xfrm>
            <a:custGeom>
              <a:avLst/>
              <a:gdLst>
                <a:gd name="T0" fmla="*/ 33 w 94"/>
                <a:gd name="T1" fmla="*/ 0 h 102"/>
                <a:gd name="T2" fmla="*/ 33 w 94"/>
                <a:gd name="T3" fmla="*/ 0 h 102"/>
                <a:gd name="T4" fmla="*/ 49 w 94"/>
                <a:gd name="T5" fmla="*/ 9 h 102"/>
                <a:gd name="T6" fmla="*/ 54 w 94"/>
                <a:gd name="T7" fmla="*/ 7 h 102"/>
                <a:gd name="T8" fmla="*/ 56 w 94"/>
                <a:gd name="T9" fmla="*/ 17 h 102"/>
                <a:gd name="T10" fmla="*/ 71 w 94"/>
                <a:gd name="T11" fmla="*/ 19 h 102"/>
                <a:gd name="T12" fmla="*/ 75 w 94"/>
                <a:gd name="T13" fmla="*/ 14 h 102"/>
                <a:gd name="T14" fmla="*/ 82 w 94"/>
                <a:gd name="T15" fmla="*/ 21 h 102"/>
                <a:gd name="T16" fmla="*/ 92 w 94"/>
                <a:gd name="T17" fmla="*/ 24 h 102"/>
                <a:gd name="T18" fmla="*/ 94 w 94"/>
                <a:gd name="T19" fmla="*/ 36 h 102"/>
                <a:gd name="T20" fmla="*/ 87 w 94"/>
                <a:gd name="T21" fmla="*/ 47 h 102"/>
                <a:gd name="T22" fmla="*/ 71 w 94"/>
                <a:gd name="T23" fmla="*/ 64 h 102"/>
                <a:gd name="T24" fmla="*/ 49 w 94"/>
                <a:gd name="T25" fmla="*/ 71 h 102"/>
                <a:gd name="T26" fmla="*/ 40 w 94"/>
                <a:gd name="T27" fmla="*/ 85 h 102"/>
                <a:gd name="T28" fmla="*/ 38 w 94"/>
                <a:gd name="T29" fmla="*/ 95 h 102"/>
                <a:gd name="T30" fmla="*/ 28 w 94"/>
                <a:gd name="T31" fmla="*/ 102 h 102"/>
                <a:gd name="T32" fmla="*/ 21 w 94"/>
                <a:gd name="T33" fmla="*/ 95 h 102"/>
                <a:gd name="T34" fmla="*/ 14 w 94"/>
                <a:gd name="T35" fmla="*/ 92 h 102"/>
                <a:gd name="T36" fmla="*/ 9 w 94"/>
                <a:gd name="T37" fmla="*/ 92 h 102"/>
                <a:gd name="T38" fmla="*/ 7 w 94"/>
                <a:gd name="T39" fmla="*/ 88 h 102"/>
                <a:gd name="T40" fmla="*/ 12 w 94"/>
                <a:gd name="T41" fmla="*/ 83 h 102"/>
                <a:gd name="T42" fmla="*/ 9 w 94"/>
                <a:gd name="T43" fmla="*/ 78 h 102"/>
                <a:gd name="T44" fmla="*/ 19 w 94"/>
                <a:gd name="T45" fmla="*/ 64 h 102"/>
                <a:gd name="T46" fmla="*/ 16 w 94"/>
                <a:gd name="T47" fmla="*/ 57 h 102"/>
                <a:gd name="T48" fmla="*/ 9 w 94"/>
                <a:gd name="T49" fmla="*/ 66 h 102"/>
                <a:gd name="T50" fmla="*/ 0 w 94"/>
                <a:gd name="T51" fmla="*/ 57 h 102"/>
                <a:gd name="T52" fmla="*/ 2 w 94"/>
                <a:gd name="T53" fmla="*/ 54 h 102"/>
                <a:gd name="T54" fmla="*/ 0 w 94"/>
                <a:gd name="T55" fmla="*/ 40 h 102"/>
                <a:gd name="T56" fmla="*/ 7 w 94"/>
                <a:gd name="T57" fmla="*/ 36 h 102"/>
                <a:gd name="T58" fmla="*/ 9 w 94"/>
                <a:gd name="T59" fmla="*/ 26 h 102"/>
                <a:gd name="T60" fmla="*/ 14 w 94"/>
                <a:gd name="T61" fmla="*/ 17 h 102"/>
                <a:gd name="T62" fmla="*/ 14 w 94"/>
                <a:gd name="T63" fmla="*/ 9 h 102"/>
                <a:gd name="T64" fmla="*/ 23 w 94"/>
                <a:gd name="T65" fmla="*/ 7 h 102"/>
                <a:gd name="T66" fmla="*/ 33 w 94"/>
                <a:gd name="T6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02">
                  <a:moveTo>
                    <a:pt x="33" y="0"/>
                  </a:moveTo>
                  <a:lnTo>
                    <a:pt x="33" y="0"/>
                  </a:lnTo>
                  <a:lnTo>
                    <a:pt x="49" y="9"/>
                  </a:lnTo>
                  <a:lnTo>
                    <a:pt x="54" y="7"/>
                  </a:lnTo>
                  <a:lnTo>
                    <a:pt x="56" y="17"/>
                  </a:lnTo>
                  <a:lnTo>
                    <a:pt x="71" y="19"/>
                  </a:lnTo>
                  <a:lnTo>
                    <a:pt x="75" y="14"/>
                  </a:lnTo>
                  <a:lnTo>
                    <a:pt x="82" y="21"/>
                  </a:lnTo>
                  <a:lnTo>
                    <a:pt x="92" y="24"/>
                  </a:lnTo>
                  <a:lnTo>
                    <a:pt x="94" y="36"/>
                  </a:lnTo>
                  <a:lnTo>
                    <a:pt x="87" y="47"/>
                  </a:lnTo>
                  <a:lnTo>
                    <a:pt x="71" y="64"/>
                  </a:lnTo>
                  <a:lnTo>
                    <a:pt x="49" y="71"/>
                  </a:lnTo>
                  <a:lnTo>
                    <a:pt x="40" y="85"/>
                  </a:lnTo>
                  <a:lnTo>
                    <a:pt x="38" y="95"/>
                  </a:lnTo>
                  <a:lnTo>
                    <a:pt x="28" y="102"/>
                  </a:lnTo>
                  <a:lnTo>
                    <a:pt x="21" y="95"/>
                  </a:lnTo>
                  <a:lnTo>
                    <a:pt x="14" y="92"/>
                  </a:lnTo>
                  <a:lnTo>
                    <a:pt x="9" y="92"/>
                  </a:lnTo>
                  <a:lnTo>
                    <a:pt x="7" y="88"/>
                  </a:lnTo>
                  <a:lnTo>
                    <a:pt x="12" y="83"/>
                  </a:lnTo>
                  <a:lnTo>
                    <a:pt x="9" y="78"/>
                  </a:lnTo>
                  <a:lnTo>
                    <a:pt x="19" y="64"/>
                  </a:lnTo>
                  <a:lnTo>
                    <a:pt x="16" y="57"/>
                  </a:lnTo>
                  <a:lnTo>
                    <a:pt x="9" y="66"/>
                  </a:lnTo>
                  <a:lnTo>
                    <a:pt x="0" y="57"/>
                  </a:lnTo>
                  <a:lnTo>
                    <a:pt x="2" y="54"/>
                  </a:lnTo>
                  <a:lnTo>
                    <a:pt x="0" y="40"/>
                  </a:lnTo>
                  <a:lnTo>
                    <a:pt x="7" y="36"/>
                  </a:lnTo>
                  <a:lnTo>
                    <a:pt x="9" y="26"/>
                  </a:lnTo>
                  <a:lnTo>
                    <a:pt x="14" y="17"/>
                  </a:lnTo>
                  <a:lnTo>
                    <a:pt x="14" y="9"/>
                  </a:lnTo>
                  <a:lnTo>
                    <a:pt x="23" y="7"/>
                  </a:lnTo>
                  <a:lnTo>
                    <a:pt x="3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6" name="Freeform 92">
              <a:extLst>
                <a:ext uri="{FF2B5EF4-FFF2-40B4-BE49-F238E27FC236}">
                  <a16:creationId xmlns:a16="http://schemas.microsoft.com/office/drawing/2014/main" id="{71DCA263-E403-48E3-BDFB-611B207EAF53}"/>
                </a:ext>
              </a:extLst>
            </p:cNvPr>
            <p:cNvSpPr>
              <a:spLocks/>
            </p:cNvSpPr>
            <p:nvPr/>
          </p:nvSpPr>
          <p:spPr bwMode="auto">
            <a:xfrm>
              <a:off x="5079820" y="3005811"/>
              <a:ext cx="334052" cy="294853"/>
            </a:xfrm>
            <a:custGeom>
              <a:avLst/>
              <a:gdLst>
                <a:gd name="T0" fmla="*/ 59 w 196"/>
                <a:gd name="T1" fmla="*/ 10 h 173"/>
                <a:gd name="T2" fmla="*/ 59 w 196"/>
                <a:gd name="T3" fmla="*/ 10 h 173"/>
                <a:gd name="T4" fmla="*/ 66 w 196"/>
                <a:gd name="T5" fmla="*/ 15 h 173"/>
                <a:gd name="T6" fmla="*/ 81 w 196"/>
                <a:gd name="T7" fmla="*/ 10 h 173"/>
                <a:gd name="T8" fmla="*/ 88 w 196"/>
                <a:gd name="T9" fmla="*/ 3 h 173"/>
                <a:gd name="T10" fmla="*/ 100 w 196"/>
                <a:gd name="T11" fmla="*/ 0 h 173"/>
                <a:gd name="T12" fmla="*/ 111 w 196"/>
                <a:gd name="T13" fmla="*/ 5 h 173"/>
                <a:gd name="T14" fmla="*/ 116 w 196"/>
                <a:gd name="T15" fmla="*/ 12 h 173"/>
                <a:gd name="T16" fmla="*/ 121 w 196"/>
                <a:gd name="T17" fmla="*/ 8 h 173"/>
                <a:gd name="T18" fmla="*/ 133 w 196"/>
                <a:gd name="T19" fmla="*/ 10 h 173"/>
                <a:gd name="T20" fmla="*/ 147 w 196"/>
                <a:gd name="T21" fmla="*/ 12 h 173"/>
                <a:gd name="T22" fmla="*/ 154 w 196"/>
                <a:gd name="T23" fmla="*/ 8 h 173"/>
                <a:gd name="T24" fmla="*/ 166 w 196"/>
                <a:gd name="T25" fmla="*/ 41 h 173"/>
                <a:gd name="T26" fmla="*/ 161 w 196"/>
                <a:gd name="T27" fmla="*/ 48 h 173"/>
                <a:gd name="T28" fmla="*/ 156 w 196"/>
                <a:gd name="T29" fmla="*/ 62 h 173"/>
                <a:gd name="T30" fmla="*/ 152 w 196"/>
                <a:gd name="T31" fmla="*/ 69 h 173"/>
                <a:gd name="T32" fmla="*/ 147 w 196"/>
                <a:gd name="T33" fmla="*/ 74 h 173"/>
                <a:gd name="T34" fmla="*/ 142 w 196"/>
                <a:gd name="T35" fmla="*/ 67 h 173"/>
                <a:gd name="T36" fmla="*/ 135 w 196"/>
                <a:gd name="T37" fmla="*/ 60 h 173"/>
                <a:gd name="T38" fmla="*/ 123 w 196"/>
                <a:gd name="T39" fmla="*/ 34 h 173"/>
                <a:gd name="T40" fmla="*/ 123 w 196"/>
                <a:gd name="T41" fmla="*/ 36 h 173"/>
                <a:gd name="T42" fmla="*/ 130 w 196"/>
                <a:gd name="T43" fmla="*/ 55 h 173"/>
                <a:gd name="T44" fmla="*/ 140 w 196"/>
                <a:gd name="T45" fmla="*/ 71 h 173"/>
                <a:gd name="T46" fmla="*/ 152 w 196"/>
                <a:gd name="T47" fmla="*/ 100 h 173"/>
                <a:gd name="T48" fmla="*/ 156 w 196"/>
                <a:gd name="T49" fmla="*/ 109 h 173"/>
                <a:gd name="T50" fmla="*/ 163 w 196"/>
                <a:gd name="T51" fmla="*/ 121 h 173"/>
                <a:gd name="T52" fmla="*/ 178 w 196"/>
                <a:gd name="T53" fmla="*/ 140 h 173"/>
                <a:gd name="T54" fmla="*/ 173 w 196"/>
                <a:gd name="T55" fmla="*/ 142 h 173"/>
                <a:gd name="T56" fmla="*/ 175 w 196"/>
                <a:gd name="T57" fmla="*/ 154 h 173"/>
                <a:gd name="T58" fmla="*/ 194 w 196"/>
                <a:gd name="T59" fmla="*/ 171 h 173"/>
                <a:gd name="T60" fmla="*/ 196 w 196"/>
                <a:gd name="T61" fmla="*/ 173 h 173"/>
                <a:gd name="T62" fmla="*/ 133 w 196"/>
                <a:gd name="T63" fmla="*/ 173 h 173"/>
                <a:gd name="T64" fmla="*/ 69 w 196"/>
                <a:gd name="T65" fmla="*/ 173 h 173"/>
                <a:gd name="T66" fmla="*/ 3 w 196"/>
                <a:gd name="T67" fmla="*/ 173 h 173"/>
                <a:gd name="T68" fmla="*/ 3 w 196"/>
                <a:gd name="T69" fmla="*/ 109 h 173"/>
                <a:gd name="T70" fmla="*/ 3 w 196"/>
                <a:gd name="T71" fmla="*/ 45 h 173"/>
                <a:gd name="T72" fmla="*/ 0 w 196"/>
                <a:gd name="T73" fmla="*/ 29 h 173"/>
                <a:gd name="T74" fmla="*/ 3 w 196"/>
                <a:gd name="T75" fmla="*/ 19 h 173"/>
                <a:gd name="T76" fmla="*/ 0 w 196"/>
                <a:gd name="T77" fmla="*/ 10 h 173"/>
                <a:gd name="T78" fmla="*/ 5 w 196"/>
                <a:gd name="T79" fmla="*/ 0 h 173"/>
                <a:gd name="T80" fmla="*/ 29 w 196"/>
                <a:gd name="T81" fmla="*/ 0 h 173"/>
                <a:gd name="T82" fmla="*/ 43 w 196"/>
                <a:gd name="T83" fmla="*/ 5 h 173"/>
                <a:gd name="T84" fmla="*/ 59 w 196"/>
                <a:gd name="T85" fmla="*/ 1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73">
                  <a:moveTo>
                    <a:pt x="59" y="10"/>
                  </a:moveTo>
                  <a:lnTo>
                    <a:pt x="59" y="10"/>
                  </a:lnTo>
                  <a:lnTo>
                    <a:pt x="66" y="15"/>
                  </a:lnTo>
                  <a:lnTo>
                    <a:pt x="81" y="10"/>
                  </a:lnTo>
                  <a:lnTo>
                    <a:pt x="88" y="3"/>
                  </a:lnTo>
                  <a:lnTo>
                    <a:pt x="100" y="0"/>
                  </a:lnTo>
                  <a:lnTo>
                    <a:pt x="111" y="5"/>
                  </a:lnTo>
                  <a:lnTo>
                    <a:pt x="116" y="12"/>
                  </a:lnTo>
                  <a:lnTo>
                    <a:pt x="121" y="8"/>
                  </a:lnTo>
                  <a:lnTo>
                    <a:pt x="133" y="10"/>
                  </a:lnTo>
                  <a:lnTo>
                    <a:pt x="147" y="12"/>
                  </a:lnTo>
                  <a:lnTo>
                    <a:pt x="154" y="8"/>
                  </a:lnTo>
                  <a:lnTo>
                    <a:pt x="166" y="41"/>
                  </a:lnTo>
                  <a:lnTo>
                    <a:pt x="161" y="48"/>
                  </a:lnTo>
                  <a:lnTo>
                    <a:pt x="156" y="62"/>
                  </a:lnTo>
                  <a:lnTo>
                    <a:pt x="152" y="69"/>
                  </a:lnTo>
                  <a:lnTo>
                    <a:pt x="147" y="74"/>
                  </a:lnTo>
                  <a:lnTo>
                    <a:pt x="142" y="67"/>
                  </a:lnTo>
                  <a:lnTo>
                    <a:pt x="135" y="60"/>
                  </a:lnTo>
                  <a:lnTo>
                    <a:pt x="123" y="34"/>
                  </a:lnTo>
                  <a:lnTo>
                    <a:pt x="123" y="36"/>
                  </a:lnTo>
                  <a:lnTo>
                    <a:pt x="130" y="55"/>
                  </a:lnTo>
                  <a:lnTo>
                    <a:pt x="140" y="71"/>
                  </a:lnTo>
                  <a:lnTo>
                    <a:pt x="152" y="100"/>
                  </a:lnTo>
                  <a:lnTo>
                    <a:pt x="156" y="109"/>
                  </a:lnTo>
                  <a:lnTo>
                    <a:pt x="163" y="121"/>
                  </a:lnTo>
                  <a:lnTo>
                    <a:pt x="178" y="140"/>
                  </a:lnTo>
                  <a:lnTo>
                    <a:pt x="173" y="142"/>
                  </a:lnTo>
                  <a:lnTo>
                    <a:pt x="175" y="154"/>
                  </a:lnTo>
                  <a:lnTo>
                    <a:pt x="194" y="171"/>
                  </a:lnTo>
                  <a:lnTo>
                    <a:pt x="196" y="173"/>
                  </a:lnTo>
                  <a:lnTo>
                    <a:pt x="133" y="173"/>
                  </a:lnTo>
                  <a:lnTo>
                    <a:pt x="69" y="173"/>
                  </a:lnTo>
                  <a:lnTo>
                    <a:pt x="3" y="173"/>
                  </a:lnTo>
                  <a:lnTo>
                    <a:pt x="3" y="109"/>
                  </a:lnTo>
                  <a:lnTo>
                    <a:pt x="3" y="45"/>
                  </a:lnTo>
                  <a:lnTo>
                    <a:pt x="0" y="29"/>
                  </a:lnTo>
                  <a:lnTo>
                    <a:pt x="3" y="19"/>
                  </a:lnTo>
                  <a:lnTo>
                    <a:pt x="0" y="10"/>
                  </a:lnTo>
                  <a:lnTo>
                    <a:pt x="5" y="0"/>
                  </a:lnTo>
                  <a:lnTo>
                    <a:pt x="29" y="0"/>
                  </a:lnTo>
                  <a:lnTo>
                    <a:pt x="43" y="5"/>
                  </a:lnTo>
                  <a:lnTo>
                    <a:pt x="59" y="1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7" name="Freeform 96">
              <a:extLst>
                <a:ext uri="{FF2B5EF4-FFF2-40B4-BE49-F238E27FC236}">
                  <a16:creationId xmlns:a16="http://schemas.microsoft.com/office/drawing/2014/main" id="{2A05871F-36F4-4053-9A6F-40922D00CB65}"/>
                </a:ext>
              </a:extLst>
            </p:cNvPr>
            <p:cNvSpPr>
              <a:spLocks/>
            </p:cNvSpPr>
            <p:nvPr/>
          </p:nvSpPr>
          <p:spPr bwMode="auto">
            <a:xfrm>
              <a:off x="4137317" y="2583132"/>
              <a:ext cx="342575" cy="277809"/>
            </a:xfrm>
            <a:custGeom>
              <a:avLst/>
              <a:gdLst>
                <a:gd name="T0" fmla="*/ 23 w 201"/>
                <a:gd name="T1" fmla="*/ 0 h 163"/>
                <a:gd name="T2" fmla="*/ 23 w 201"/>
                <a:gd name="T3" fmla="*/ 0 h 163"/>
                <a:gd name="T4" fmla="*/ 42 w 201"/>
                <a:gd name="T5" fmla="*/ 5 h 163"/>
                <a:gd name="T6" fmla="*/ 64 w 201"/>
                <a:gd name="T7" fmla="*/ 2 h 163"/>
                <a:gd name="T8" fmla="*/ 82 w 201"/>
                <a:gd name="T9" fmla="*/ 7 h 163"/>
                <a:gd name="T10" fmla="*/ 94 w 201"/>
                <a:gd name="T11" fmla="*/ 7 h 163"/>
                <a:gd name="T12" fmla="*/ 120 w 201"/>
                <a:gd name="T13" fmla="*/ 7 h 163"/>
                <a:gd name="T14" fmla="*/ 127 w 201"/>
                <a:gd name="T15" fmla="*/ 16 h 163"/>
                <a:gd name="T16" fmla="*/ 158 w 201"/>
                <a:gd name="T17" fmla="*/ 26 h 163"/>
                <a:gd name="T18" fmla="*/ 163 w 201"/>
                <a:gd name="T19" fmla="*/ 21 h 163"/>
                <a:gd name="T20" fmla="*/ 182 w 201"/>
                <a:gd name="T21" fmla="*/ 31 h 163"/>
                <a:gd name="T22" fmla="*/ 201 w 201"/>
                <a:gd name="T23" fmla="*/ 28 h 163"/>
                <a:gd name="T24" fmla="*/ 201 w 201"/>
                <a:gd name="T25" fmla="*/ 40 h 163"/>
                <a:gd name="T26" fmla="*/ 187 w 201"/>
                <a:gd name="T27" fmla="*/ 54 h 163"/>
                <a:gd name="T28" fmla="*/ 165 w 201"/>
                <a:gd name="T29" fmla="*/ 59 h 163"/>
                <a:gd name="T30" fmla="*/ 163 w 201"/>
                <a:gd name="T31" fmla="*/ 66 h 163"/>
                <a:gd name="T32" fmla="*/ 153 w 201"/>
                <a:gd name="T33" fmla="*/ 78 h 163"/>
                <a:gd name="T34" fmla="*/ 149 w 201"/>
                <a:gd name="T35" fmla="*/ 95 h 163"/>
                <a:gd name="T36" fmla="*/ 153 w 201"/>
                <a:gd name="T37" fmla="*/ 109 h 163"/>
                <a:gd name="T38" fmla="*/ 144 w 201"/>
                <a:gd name="T39" fmla="*/ 116 h 163"/>
                <a:gd name="T40" fmla="*/ 142 w 201"/>
                <a:gd name="T41" fmla="*/ 130 h 163"/>
                <a:gd name="T42" fmla="*/ 130 w 201"/>
                <a:gd name="T43" fmla="*/ 135 h 163"/>
                <a:gd name="T44" fmla="*/ 118 w 201"/>
                <a:gd name="T45" fmla="*/ 149 h 163"/>
                <a:gd name="T46" fmla="*/ 97 w 201"/>
                <a:gd name="T47" fmla="*/ 149 h 163"/>
                <a:gd name="T48" fmla="*/ 82 w 201"/>
                <a:gd name="T49" fmla="*/ 149 h 163"/>
                <a:gd name="T50" fmla="*/ 71 w 201"/>
                <a:gd name="T51" fmla="*/ 156 h 163"/>
                <a:gd name="T52" fmla="*/ 66 w 201"/>
                <a:gd name="T53" fmla="*/ 163 h 163"/>
                <a:gd name="T54" fmla="*/ 56 w 201"/>
                <a:gd name="T55" fmla="*/ 161 h 163"/>
                <a:gd name="T56" fmla="*/ 52 w 201"/>
                <a:gd name="T57" fmla="*/ 156 h 163"/>
                <a:gd name="T58" fmla="*/ 47 w 201"/>
                <a:gd name="T59" fmla="*/ 144 h 163"/>
                <a:gd name="T60" fmla="*/ 33 w 201"/>
                <a:gd name="T61" fmla="*/ 142 h 163"/>
                <a:gd name="T62" fmla="*/ 30 w 201"/>
                <a:gd name="T63" fmla="*/ 135 h 163"/>
                <a:gd name="T64" fmla="*/ 35 w 201"/>
                <a:gd name="T65" fmla="*/ 128 h 163"/>
                <a:gd name="T66" fmla="*/ 38 w 201"/>
                <a:gd name="T67" fmla="*/ 121 h 163"/>
                <a:gd name="T68" fmla="*/ 33 w 201"/>
                <a:gd name="T69" fmla="*/ 116 h 163"/>
                <a:gd name="T70" fmla="*/ 38 w 201"/>
                <a:gd name="T71" fmla="*/ 102 h 163"/>
                <a:gd name="T72" fmla="*/ 30 w 201"/>
                <a:gd name="T73" fmla="*/ 90 h 163"/>
                <a:gd name="T74" fmla="*/ 38 w 201"/>
                <a:gd name="T75" fmla="*/ 87 h 163"/>
                <a:gd name="T76" fmla="*/ 38 w 201"/>
                <a:gd name="T77" fmla="*/ 78 h 163"/>
                <a:gd name="T78" fmla="*/ 40 w 201"/>
                <a:gd name="T79" fmla="*/ 73 h 163"/>
                <a:gd name="T80" fmla="*/ 40 w 201"/>
                <a:gd name="T81" fmla="*/ 57 h 163"/>
                <a:gd name="T82" fmla="*/ 49 w 201"/>
                <a:gd name="T83" fmla="*/ 52 h 163"/>
                <a:gd name="T84" fmla="*/ 45 w 201"/>
                <a:gd name="T85" fmla="*/ 40 h 163"/>
                <a:gd name="T86" fmla="*/ 35 w 201"/>
                <a:gd name="T87" fmla="*/ 40 h 163"/>
                <a:gd name="T88" fmla="*/ 33 w 201"/>
                <a:gd name="T89" fmla="*/ 42 h 163"/>
                <a:gd name="T90" fmla="*/ 23 w 201"/>
                <a:gd name="T91" fmla="*/ 42 h 163"/>
                <a:gd name="T92" fmla="*/ 19 w 201"/>
                <a:gd name="T93" fmla="*/ 33 h 163"/>
                <a:gd name="T94" fmla="*/ 12 w 201"/>
                <a:gd name="T95" fmla="*/ 35 h 163"/>
                <a:gd name="T96" fmla="*/ 7 w 201"/>
                <a:gd name="T97" fmla="*/ 40 h 163"/>
                <a:gd name="T98" fmla="*/ 7 w 201"/>
                <a:gd name="T99" fmla="*/ 26 h 163"/>
                <a:gd name="T100" fmla="*/ 0 w 201"/>
                <a:gd name="T101" fmla="*/ 16 h 163"/>
                <a:gd name="T102" fmla="*/ 23 w 201"/>
                <a:gd name="T103"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1" h="163">
                  <a:moveTo>
                    <a:pt x="23" y="0"/>
                  </a:moveTo>
                  <a:lnTo>
                    <a:pt x="23" y="0"/>
                  </a:lnTo>
                  <a:lnTo>
                    <a:pt x="42" y="5"/>
                  </a:lnTo>
                  <a:lnTo>
                    <a:pt x="64" y="2"/>
                  </a:lnTo>
                  <a:lnTo>
                    <a:pt x="82" y="7"/>
                  </a:lnTo>
                  <a:lnTo>
                    <a:pt x="94" y="7"/>
                  </a:lnTo>
                  <a:lnTo>
                    <a:pt x="120" y="7"/>
                  </a:lnTo>
                  <a:lnTo>
                    <a:pt x="127" y="16"/>
                  </a:lnTo>
                  <a:lnTo>
                    <a:pt x="158" y="26"/>
                  </a:lnTo>
                  <a:lnTo>
                    <a:pt x="163" y="21"/>
                  </a:lnTo>
                  <a:lnTo>
                    <a:pt x="182" y="31"/>
                  </a:lnTo>
                  <a:lnTo>
                    <a:pt x="201" y="28"/>
                  </a:lnTo>
                  <a:lnTo>
                    <a:pt x="201" y="40"/>
                  </a:lnTo>
                  <a:lnTo>
                    <a:pt x="187" y="54"/>
                  </a:lnTo>
                  <a:lnTo>
                    <a:pt x="165" y="59"/>
                  </a:lnTo>
                  <a:lnTo>
                    <a:pt x="163" y="66"/>
                  </a:lnTo>
                  <a:lnTo>
                    <a:pt x="153" y="78"/>
                  </a:lnTo>
                  <a:lnTo>
                    <a:pt x="149" y="95"/>
                  </a:lnTo>
                  <a:lnTo>
                    <a:pt x="153" y="109"/>
                  </a:lnTo>
                  <a:lnTo>
                    <a:pt x="144" y="116"/>
                  </a:lnTo>
                  <a:lnTo>
                    <a:pt x="142" y="130"/>
                  </a:lnTo>
                  <a:lnTo>
                    <a:pt x="130" y="135"/>
                  </a:lnTo>
                  <a:lnTo>
                    <a:pt x="118" y="149"/>
                  </a:lnTo>
                  <a:lnTo>
                    <a:pt x="97" y="149"/>
                  </a:lnTo>
                  <a:lnTo>
                    <a:pt x="82" y="149"/>
                  </a:lnTo>
                  <a:lnTo>
                    <a:pt x="71" y="156"/>
                  </a:lnTo>
                  <a:lnTo>
                    <a:pt x="66" y="163"/>
                  </a:lnTo>
                  <a:lnTo>
                    <a:pt x="56" y="161"/>
                  </a:lnTo>
                  <a:lnTo>
                    <a:pt x="52" y="156"/>
                  </a:lnTo>
                  <a:lnTo>
                    <a:pt x="47" y="144"/>
                  </a:lnTo>
                  <a:lnTo>
                    <a:pt x="33" y="142"/>
                  </a:lnTo>
                  <a:lnTo>
                    <a:pt x="30" y="135"/>
                  </a:lnTo>
                  <a:lnTo>
                    <a:pt x="35" y="128"/>
                  </a:lnTo>
                  <a:lnTo>
                    <a:pt x="38" y="121"/>
                  </a:lnTo>
                  <a:lnTo>
                    <a:pt x="33" y="116"/>
                  </a:lnTo>
                  <a:lnTo>
                    <a:pt x="38" y="102"/>
                  </a:lnTo>
                  <a:lnTo>
                    <a:pt x="30" y="90"/>
                  </a:lnTo>
                  <a:lnTo>
                    <a:pt x="38" y="87"/>
                  </a:lnTo>
                  <a:lnTo>
                    <a:pt x="38" y="78"/>
                  </a:lnTo>
                  <a:lnTo>
                    <a:pt x="40" y="73"/>
                  </a:lnTo>
                  <a:lnTo>
                    <a:pt x="40" y="57"/>
                  </a:lnTo>
                  <a:lnTo>
                    <a:pt x="49" y="52"/>
                  </a:lnTo>
                  <a:lnTo>
                    <a:pt x="45" y="40"/>
                  </a:lnTo>
                  <a:lnTo>
                    <a:pt x="35" y="40"/>
                  </a:lnTo>
                  <a:lnTo>
                    <a:pt x="33" y="42"/>
                  </a:lnTo>
                  <a:lnTo>
                    <a:pt x="23" y="42"/>
                  </a:lnTo>
                  <a:lnTo>
                    <a:pt x="19" y="33"/>
                  </a:lnTo>
                  <a:lnTo>
                    <a:pt x="12" y="35"/>
                  </a:lnTo>
                  <a:lnTo>
                    <a:pt x="7" y="40"/>
                  </a:lnTo>
                  <a:lnTo>
                    <a:pt x="7" y="26"/>
                  </a:lnTo>
                  <a:lnTo>
                    <a:pt x="0" y="16"/>
                  </a:lnTo>
                  <a:lnTo>
                    <a:pt x="2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8" name="Freeform 98">
              <a:extLst>
                <a:ext uri="{FF2B5EF4-FFF2-40B4-BE49-F238E27FC236}">
                  <a16:creationId xmlns:a16="http://schemas.microsoft.com/office/drawing/2014/main" id="{B97B965B-2358-4E79-A99D-DA2C19A228BF}"/>
                </a:ext>
              </a:extLst>
            </p:cNvPr>
            <p:cNvSpPr>
              <a:spLocks/>
            </p:cNvSpPr>
            <p:nvPr/>
          </p:nvSpPr>
          <p:spPr bwMode="auto">
            <a:xfrm>
              <a:off x="5040621" y="1872420"/>
              <a:ext cx="132939" cy="114192"/>
            </a:xfrm>
            <a:custGeom>
              <a:avLst/>
              <a:gdLst>
                <a:gd name="T0" fmla="*/ 42 w 78"/>
                <a:gd name="T1" fmla="*/ 0 h 67"/>
                <a:gd name="T2" fmla="*/ 42 w 78"/>
                <a:gd name="T3" fmla="*/ 0 h 67"/>
                <a:gd name="T4" fmla="*/ 59 w 78"/>
                <a:gd name="T5" fmla="*/ 5 h 67"/>
                <a:gd name="T6" fmla="*/ 75 w 78"/>
                <a:gd name="T7" fmla="*/ 5 h 67"/>
                <a:gd name="T8" fmla="*/ 78 w 78"/>
                <a:gd name="T9" fmla="*/ 10 h 67"/>
                <a:gd name="T10" fmla="*/ 66 w 78"/>
                <a:gd name="T11" fmla="*/ 29 h 67"/>
                <a:gd name="T12" fmla="*/ 70 w 78"/>
                <a:gd name="T13" fmla="*/ 57 h 67"/>
                <a:gd name="T14" fmla="*/ 63 w 78"/>
                <a:gd name="T15" fmla="*/ 67 h 67"/>
                <a:gd name="T16" fmla="*/ 52 w 78"/>
                <a:gd name="T17" fmla="*/ 67 h 67"/>
                <a:gd name="T18" fmla="*/ 37 w 78"/>
                <a:gd name="T19" fmla="*/ 55 h 67"/>
                <a:gd name="T20" fmla="*/ 30 w 78"/>
                <a:gd name="T21" fmla="*/ 52 h 67"/>
                <a:gd name="T22" fmla="*/ 16 w 78"/>
                <a:gd name="T23" fmla="*/ 57 h 67"/>
                <a:gd name="T24" fmla="*/ 18 w 78"/>
                <a:gd name="T25" fmla="*/ 38 h 67"/>
                <a:gd name="T26" fmla="*/ 11 w 78"/>
                <a:gd name="T27" fmla="*/ 43 h 67"/>
                <a:gd name="T28" fmla="*/ 2 w 78"/>
                <a:gd name="T29" fmla="*/ 31 h 67"/>
                <a:gd name="T30" fmla="*/ 0 w 78"/>
                <a:gd name="T31" fmla="*/ 14 h 67"/>
                <a:gd name="T32" fmla="*/ 21 w 78"/>
                <a:gd name="T33" fmla="*/ 5 h 67"/>
                <a:gd name="T34" fmla="*/ 42 w 78"/>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7">
                  <a:moveTo>
                    <a:pt x="42" y="0"/>
                  </a:moveTo>
                  <a:lnTo>
                    <a:pt x="42" y="0"/>
                  </a:lnTo>
                  <a:lnTo>
                    <a:pt x="59" y="5"/>
                  </a:lnTo>
                  <a:lnTo>
                    <a:pt x="75" y="5"/>
                  </a:lnTo>
                  <a:lnTo>
                    <a:pt x="78" y="10"/>
                  </a:lnTo>
                  <a:lnTo>
                    <a:pt x="66" y="29"/>
                  </a:lnTo>
                  <a:lnTo>
                    <a:pt x="70" y="57"/>
                  </a:lnTo>
                  <a:lnTo>
                    <a:pt x="63" y="67"/>
                  </a:lnTo>
                  <a:lnTo>
                    <a:pt x="52" y="67"/>
                  </a:lnTo>
                  <a:lnTo>
                    <a:pt x="37" y="55"/>
                  </a:lnTo>
                  <a:lnTo>
                    <a:pt x="30" y="52"/>
                  </a:lnTo>
                  <a:lnTo>
                    <a:pt x="16" y="57"/>
                  </a:lnTo>
                  <a:lnTo>
                    <a:pt x="18" y="38"/>
                  </a:lnTo>
                  <a:lnTo>
                    <a:pt x="11" y="43"/>
                  </a:lnTo>
                  <a:lnTo>
                    <a:pt x="2" y="31"/>
                  </a:lnTo>
                  <a:lnTo>
                    <a:pt x="0" y="14"/>
                  </a:lnTo>
                  <a:lnTo>
                    <a:pt x="21" y="5"/>
                  </a:lnTo>
                  <a:lnTo>
                    <a:pt x="42"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9" name="Freeform 102">
              <a:extLst>
                <a:ext uri="{FF2B5EF4-FFF2-40B4-BE49-F238E27FC236}">
                  <a16:creationId xmlns:a16="http://schemas.microsoft.com/office/drawing/2014/main" id="{97E271FE-A24A-4124-9947-1AE01F15F19B}"/>
                </a:ext>
              </a:extLst>
            </p:cNvPr>
            <p:cNvSpPr>
              <a:spLocks/>
            </p:cNvSpPr>
            <p:nvPr/>
          </p:nvSpPr>
          <p:spPr bwMode="auto">
            <a:xfrm>
              <a:off x="4967334" y="1183863"/>
              <a:ext cx="298262" cy="676627"/>
            </a:xfrm>
            <a:custGeom>
              <a:avLst/>
              <a:gdLst>
                <a:gd name="T0" fmla="*/ 128 w 175"/>
                <a:gd name="T1" fmla="*/ 49 h 397"/>
                <a:gd name="T2" fmla="*/ 128 w 175"/>
                <a:gd name="T3" fmla="*/ 49 h 397"/>
                <a:gd name="T4" fmla="*/ 125 w 175"/>
                <a:gd name="T5" fmla="*/ 82 h 397"/>
                <a:gd name="T6" fmla="*/ 151 w 175"/>
                <a:gd name="T7" fmla="*/ 111 h 397"/>
                <a:gd name="T8" fmla="*/ 137 w 175"/>
                <a:gd name="T9" fmla="*/ 142 h 397"/>
                <a:gd name="T10" fmla="*/ 154 w 175"/>
                <a:gd name="T11" fmla="*/ 187 h 397"/>
                <a:gd name="T12" fmla="*/ 144 w 175"/>
                <a:gd name="T13" fmla="*/ 220 h 397"/>
                <a:gd name="T14" fmla="*/ 158 w 175"/>
                <a:gd name="T15" fmla="*/ 248 h 397"/>
                <a:gd name="T16" fmla="*/ 151 w 175"/>
                <a:gd name="T17" fmla="*/ 272 h 397"/>
                <a:gd name="T18" fmla="*/ 175 w 175"/>
                <a:gd name="T19" fmla="*/ 295 h 397"/>
                <a:gd name="T20" fmla="*/ 170 w 175"/>
                <a:gd name="T21" fmla="*/ 314 h 397"/>
                <a:gd name="T22" fmla="*/ 154 w 175"/>
                <a:gd name="T23" fmla="*/ 333 h 397"/>
                <a:gd name="T24" fmla="*/ 118 w 175"/>
                <a:gd name="T25" fmla="*/ 376 h 397"/>
                <a:gd name="T26" fmla="*/ 90 w 175"/>
                <a:gd name="T27" fmla="*/ 378 h 397"/>
                <a:gd name="T28" fmla="*/ 61 w 175"/>
                <a:gd name="T29" fmla="*/ 390 h 397"/>
                <a:gd name="T30" fmla="*/ 35 w 175"/>
                <a:gd name="T31" fmla="*/ 397 h 397"/>
                <a:gd name="T32" fmla="*/ 26 w 175"/>
                <a:gd name="T33" fmla="*/ 378 h 397"/>
                <a:gd name="T34" fmla="*/ 9 w 175"/>
                <a:gd name="T35" fmla="*/ 369 h 397"/>
                <a:gd name="T36" fmla="*/ 14 w 175"/>
                <a:gd name="T37" fmla="*/ 336 h 397"/>
                <a:gd name="T38" fmla="*/ 5 w 175"/>
                <a:gd name="T39" fmla="*/ 305 h 397"/>
                <a:gd name="T40" fmla="*/ 14 w 175"/>
                <a:gd name="T41" fmla="*/ 284 h 397"/>
                <a:gd name="T42" fmla="*/ 28 w 175"/>
                <a:gd name="T43" fmla="*/ 262 h 397"/>
                <a:gd name="T44" fmla="*/ 66 w 175"/>
                <a:gd name="T45" fmla="*/ 222 h 397"/>
                <a:gd name="T46" fmla="*/ 76 w 175"/>
                <a:gd name="T47" fmla="*/ 213 h 397"/>
                <a:gd name="T48" fmla="*/ 76 w 175"/>
                <a:gd name="T49" fmla="*/ 198 h 397"/>
                <a:gd name="T50" fmla="*/ 52 w 175"/>
                <a:gd name="T51" fmla="*/ 179 h 397"/>
                <a:gd name="T52" fmla="*/ 47 w 175"/>
                <a:gd name="T53" fmla="*/ 163 h 397"/>
                <a:gd name="T54" fmla="*/ 47 w 175"/>
                <a:gd name="T55" fmla="*/ 99 h 397"/>
                <a:gd name="T56" fmla="*/ 21 w 175"/>
                <a:gd name="T57" fmla="*/ 71 h 397"/>
                <a:gd name="T58" fmla="*/ 0 w 175"/>
                <a:gd name="T59" fmla="*/ 49 h 397"/>
                <a:gd name="T60" fmla="*/ 9 w 175"/>
                <a:gd name="T61" fmla="*/ 37 h 397"/>
                <a:gd name="T62" fmla="*/ 26 w 175"/>
                <a:gd name="T63" fmla="*/ 61 h 397"/>
                <a:gd name="T64" fmla="*/ 47 w 175"/>
                <a:gd name="T65" fmla="*/ 59 h 397"/>
                <a:gd name="T66" fmla="*/ 66 w 175"/>
                <a:gd name="T67" fmla="*/ 68 h 397"/>
                <a:gd name="T68" fmla="*/ 80 w 175"/>
                <a:gd name="T69" fmla="*/ 49 h 397"/>
                <a:gd name="T70" fmla="*/ 90 w 175"/>
                <a:gd name="T71" fmla="*/ 16 h 397"/>
                <a:gd name="T72" fmla="*/ 113 w 175"/>
                <a:gd name="T73" fmla="*/ 0 h 397"/>
                <a:gd name="T74" fmla="*/ 135 w 175"/>
                <a:gd name="T75" fmla="*/ 18 h 397"/>
                <a:gd name="T76" fmla="*/ 128 w 175"/>
                <a:gd name="T77" fmla="*/ 4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5" h="397">
                  <a:moveTo>
                    <a:pt x="128" y="49"/>
                  </a:moveTo>
                  <a:lnTo>
                    <a:pt x="128" y="49"/>
                  </a:lnTo>
                  <a:lnTo>
                    <a:pt x="125" y="82"/>
                  </a:lnTo>
                  <a:lnTo>
                    <a:pt x="151" y="111"/>
                  </a:lnTo>
                  <a:lnTo>
                    <a:pt x="137" y="142"/>
                  </a:lnTo>
                  <a:lnTo>
                    <a:pt x="154" y="187"/>
                  </a:lnTo>
                  <a:lnTo>
                    <a:pt x="144" y="220"/>
                  </a:lnTo>
                  <a:lnTo>
                    <a:pt x="158" y="248"/>
                  </a:lnTo>
                  <a:lnTo>
                    <a:pt x="151" y="272"/>
                  </a:lnTo>
                  <a:lnTo>
                    <a:pt x="175" y="295"/>
                  </a:lnTo>
                  <a:lnTo>
                    <a:pt x="170" y="314"/>
                  </a:lnTo>
                  <a:lnTo>
                    <a:pt x="154" y="333"/>
                  </a:lnTo>
                  <a:lnTo>
                    <a:pt x="118" y="376"/>
                  </a:lnTo>
                  <a:lnTo>
                    <a:pt x="90" y="378"/>
                  </a:lnTo>
                  <a:lnTo>
                    <a:pt x="61" y="390"/>
                  </a:lnTo>
                  <a:lnTo>
                    <a:pt x="35" y="397"/>
                  </a:lnTo>
                  <a:lnTo>
                    <a:pt x="26" y="378"/>
                  </a:lnTo>
                  <a:lnTo>
                    <a:pt x="9" y="369"/>
                  </a:lnTo>
                  <a:lnTo>
                    <a:pt x="14" y="336"/>
                  </a:lnTo>
                  <a:lnTo>
                    <a:pt x="5" y="305"/>
                  </a:lnTo>
                  <a:lnTo>
                    <a:pt x="14" y="284"/>
                  </a:lnTo>
                  <a:lnTo>
                    <a:pt x="28" y="262"/>
                  </a:lnTo>
                  <a:lnTo>
                    <a:pt x="66" y="222"/>
                  </a:lnTo>
                  <a:lnTo>
                    <a:pt x="76" y="213"/>
                  </a:lnTo>
                  <a:lnTo>
                    <a:pt x="76" y="198"/>
                  </a:lnTo>
                  <a:lnTo>
                    <a:pt x="52" y="179"/>
                  </a:lnTo>
                  <a:lnTo>
                    <a:pt x="47" y="163"/>
                  </a:lnTo>
                  <a:lnTo>
                    <a:pt x="47" y="99"/>
                  </a:lnTo>
                  <a:lnTo>
                    <a:pt x="21" y="71"/>
                  </a:lnTo>
                  <a:lnTo>
                    <a:pt x="0" y="49"/>
                  </a:lnTo>
                  <a:lnTo>
                    <a:pt x="9" y="37"/>
                  </a:lnTo>
                  <a:lnTo>
                    <a:pt x="26" y="61"/>
                  </a:lnTo>
                  <a:lnTo>
                    <a:pt x="47" y="59"/>
                  </a:lnTo>
                  <a:lnTo>
                    <a:pt x="66" y="68"/>
                  </a:lnTo>
                  <a:lnTo>
                    <a:pt x="80" y="49"/>
                  </a:lnTo>
                  <a:lnTo>
                    <a:pt x="90" y="16"/>
                  </a:lnTo>
                  <a:lnTo>
                    <a:pt x="113" y="0"/>
                  </a:lnTo>
                  <a:lnTo>
                    <a:pt x="135" y="18"/>
                  </a:lnTo>
                  <a:lnTo>
                    <a:pt x="128" y="4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0" name="Freeform 107">
              <a:extLst>
                <a:ext uri="{FF2B5EF4-FFF2-40B4-BE49-F238E27FC236}">
                  <a16:creationId xmlns:a16="http://schemas.microsoft.com/office/drawing/2014/main" id="{7E23C5D4-A1EB-4C08-A2E0-783A2384A405}"/>
                </a:ext>
              </a:extLst>
            </p:cNvPr>
            <p:cNvSpPr>
              <a:spLocks/>
            </p:cNvSpPr>
            <p:nvPr/>
          </p:nvSpPr>
          <p:spPr bwMode="auto">
            <a:xfrm>
              <a:off x="2709073" y="5552107"/>
              <a:ext cx="93740" cy="52835"/>
            </a:xfrm>
            <a:custGeom>
              <a:avLst/>
              <a:gdLst>
                <a:gd name="T0" fmla="*/ 43 w 55"/>
                <a:gd name="T1" fmla="*/ 0 h 31"/>
                <a:gd name="T2" fmla="*/ 43 w 55"/>
                <a:gd name="T3" fmla="*/ 0 h 31"/>
                <a:gd name="T4" fmla="*/ 55 w 55"/>
                <a:gd name="T5" fmla="*/ 12 h 31"/>
                <a:gd name="T6" fmla="*/ 50 w 55"/>
                <a:gd name="T7" fmla="*/ 21 h 31"/>
                <a:gd name="T8" fmla="*/ 29 w 55"/>
                <a:gd name="T9" fmla="*/ 28 h 31"/>
                <a:gd name="T10" fmla="*/ 22 w 55"/>
                <a:gd name="T11" fmla="*/ 19 h 31"/>
                <a:gd name="T12" fmla="*/ 7 w 55"/>
                <a:gd name="T13" fmla="*/ 31 h 31"/>
                <a:gd name="T14" fmla="*/ 0 w 55"/>
                <a:gd name="T15" fmla="*/ 19 h 31"/>
                <a:gd name="T16" fmla="*/ 19 w 55"/>
                <a:gd name="T17" fmla="*/ 5 h 31"/>
                <a:gd name="T18" fmla="*/ 33 w 55"/>
                <a:gd name="T19" fmla="*/ 12 h 31"/>
                <a:gd name="T20" fmla="*/ 43 w 55"/>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1">
                  <a:moveTo>
                    <a:pt x="43" y="0"/>
                  </a:moveTo>
                  <a:lnTo>
                    <a:pt x="43" y="0"/>
                  </a:lnTo>
                  <a:lnTo>
                    <a:pt x="55" y="12"/>
                  </a:lnTo>
                  <a:lnTo>
                    <a:pt x="50" y="21"/>
                  </a:lnTo>
                  <a:lnTo>
                    <a:pt x="29" y="28"/>
                  </a:lnTo>
                  <a:lnTo>
                    <a:pt x="22" y="19"/>
                  </a:lnTo>
                  <a:lnTo>
                    <a:pt x="7" y="31"/>
                  </a:lnTo>
                  <a:lnTo>
                    <a:pt x="0" y="19"/>
                  </a:lnTo>
                  <a:lnTo>
                    <a:pt x="19" y="5"/>
                  </a:lnTo>
                  <a:lnTo>
                    <a:pt x="33" y="12"/>
                  </a:lnTo>
                  <a:lnTo>
                    <a:pt x="4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1" name="Freeform 109">
              <a:extLst>
                <a:ext uri="{FF2B5EF4-FFF2-40B4-BE49-F238E27FC236}">
                  <a16:creationId xmlns:a16="http://schemas.microsoft.com/office/drawing/2014/main" id="{3BF70F54-56AE-426E-BA6C-6EBA81551D55}"/>
                </a:ext>
              </a:extLst>
            </p:cNvPr>
            <p:cNvSpPr>
              <a:spLocks/>
            </p:cNvSpPr>
            <p:nvPr/>
          </p:nvSpPr>
          <p:spPr bwMode="auto">
            <a:xfrm>
              <a:off x="2891438" y="3760838"/>
              <a:ext cx="80105" cy="100557"/>
            </a:xfrm>
            <a:custGeom>
              <a:avLst/>
              <a:gdLst>
                <a:gd name="T0" fmla="*/ 33 w 47"/>
                <a:gd name="T1" fmla="*/ 52 h 59"/>
                <a:gd name="T2" fmla="*/ 33 w 47"/>
                <a:gd name="T3" fmla="*/ 52 h 59"/>
                <a:gd name="T4" fmla="*/ 33 w 47"/>
                <a:gd name="T5" fmla="*/ 52 h 59"/>
                <a:gd name="T6" fmla="*/ 33 w 47"/>
                <a:gd name="T7" fmla="*/ 52 h 59"/>
                <a:gd name="T8" fmla="*/ 26 w 47"/>
                <a:gd name="T9" fmla="*/ 59 h 59"/>
                <a:gd name="T10" fmla="*/ 19 w 47"/>
                <a:gd name="T11" fmla="*/ 59 h 59"/>
                <a:gd name="T12" fmla="*/ 16 w 47"/>
                <a:gd name="T13" fmla="*/ 54 h 59"/>
                <a:gd name="T14" fmla="*/ 12 w 47"/>
                <a:gd name="T15" fmla="*/ 54 h 59"/>
                <a:gd name="T16" fmla="*/ 7 w 47"/>
                <a:gd name="T17" fmla="*/ 59 h 59"/>
                <a:gd name="T18" fmla="*/ 0 w 47"/>
                <a:gd name="T19" fmla="*/ 57 h 59"/>
                <a:gd name="T20" fmla="*/ 5 w 47"/>
                <a:gd name="T21" fmla="*/ 50 h 59"/>
                <a:gd name="T22" fmla="*/ 7 w 47"/>
                <a:gd name="T23" fmla="*/ 40 h 59"/>
                <a:gd name="T24" fmla="*/ 9 w 47"/>
                <a:gd name="T25" fmla="*/ 36 h 59"/>
                <a:gd name="T26" fmla="*/ 2 w 47"/>
                <a:gd name="T27" fmla="*/ 26 h 59"/>
                <a:gd name="T28" fmla="*/ 0 w 47"/>
                <a:gd name="T29" fmla="*/ 14 h 59"/>
                <a:gd name="T30" fmla="*/ 9 w 47"/>
                <a:gd name="T31" fmla="*/ 0 h 59"/>
                <a:gd name="T32" fmla="*/ 14 w 47"/>
                <a:gd name="T33" fmla="*/ 2 h 59"/>
                <a:gd name="T34" fmla="*/ 26 w 47"/>
                <a:gd name="T35" fmla="*/ 5 h 59"/>
                <a:gd name="T36" fmla="*/ 45 w 47"/>
                <a:gd name="T37" fmla="*/ 19 h 59"/>
                <a:gd name="T38" fmla="*/ 47 w 47"/>
                <a:gd name="T39" fmla="*/ 26 h 59"/>
                <a:gd name="T40" fmla="*/ 33 w 47"/>
                <a:gd name="T41"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59">
                  <a:moveTo>
                    <a:pt x="33" y="52"/>
                  </a:moveTo>
                  <a:lnTo>
                    <a:pt x="33" y="52"/>
                  </a:lnTo>
                  <a:lnTo>
                    <a:pt x="33" y="52"/>
                  </a:lnTo>
                  <a:lnTo>
                    <a:pt x="33" y="52"/>
                  </a:lnTo>
                  <a:lnTo>
                    <a:pt x="26" y="59"/>
                  </a:lnTo>
                  <a:lnTo>
                    <a:pt x="19" y="59"/>
                  </a:lnTo>
                  <a:lnTo>
                    <a:pt x="16" y="54"/>
                  </a:lnTo>
                  <a:lnTo>
                    <a:pt x="12" y="54"/>
                  </a:lnTo>
                  <a:lnTo>
                    <a:pt x="7" y="59"/>
                  </a:lnTo>
                  <a:lnTo>
                    <a:pt x="0" y="57"/>
                  </a:lnTo>
                  <a:lnTo>
                    <a:pt x="5" y="50"/>
                  </a:lnTo>
                  <a:lnTo>
                    <a:pt x="7" y="40"/>
                  </a:lnTo>
                  <a:lnTo>
                    <a:pt x="9" y="36"/>
                  </a:lnTo>
                  <a:lnTo>
                    <a:pt x="2" y="26"/>
                  </a:lnTo>
                  <a:lnTo>
                    <a:pt x="0" y="14"/>
                  </a:lnTo>
                  <a:lnTo>
                    <a:pt x="9" y="0"/>
                  </a:lnTo>
                  <a:lnTo>
                    <a:pt x="14" y="2"/>
                  </a:lnTo>
                  <a:lnTo>
                    <a:pt x="26" y="5"/>
                  </a:lnTo>
                  <a:lnTo>
                    <a:pt x="45" y="19"/>
                  </a:lnTo>
                  <a:lnTo>
                    <a:pt x="47" y="26"/>
                  </a:lnTo>
                  <a:lnTo>
                    <a:pt x="33" y="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2" name="Freeform 111">
              <a:extLst>
                <a:ext uri="{FF2B5EF4-FFF2-40B4-BE49-F238E27FC236}">
                  <a16:creationId xmlns:a16="http://schemas.microsoft.com/office/drawing/2014/main" id="{857C1C44-DFA9-4AEE-A6B3-72918ADA23F0}"/>
                </a:ext>
              </a:extLst>
            </p:cNvPr>
            <p:cNvSpPr>
              <a:spLocks/>
            </p:cNvSpPr>
            <p:nvPr/>
          </p:nvSpPr>
          <p:spPr bwMode="auto">
            <a:xfrm>
              <a:off x="4633281" y="2610402"/>
              <a:ext cx="27269" cy="61357"/>
            </a:xfrm>
            <a:custGeom>
              <a:avLst/>
              <a:gdLst>
                <a:gd name="T0" fmla="*/ 16 w 16"/>
                <a:gd name="T1" fmla="*/ 19 h 36"/>
                <a:gd name="T2" fmla="*/ 16 w 16"/>
                <a:gd name="T3" fmla="*/ 19 h 36"/>
                <a:gd name="T4" fmla="*/ 9 w 16"/>
                <a:gd name="T5" fmla="*/ 36 h 36"/>
                <a:gd name="T6" fmla="*/ 2 w 16"/>
                <a:gd name="T7" fmla="*/ 31 h 36"/>
                <a:gd name="T8" fmla="*/ 0 w 16"/>
                <a:gd name="T9" fmla="*/ 17 h 36"/>
                <a:gd name="T10" fmla="*/ 2 w 16"/>
                <a:gd name="T11" fmla="*/ 10 h 36"/>
                <a:gd name="T12" fmla="*/ 14 w 16"/>
                <a:gd name="T13" fmla="*/ 0 h 36"/>
                <a:gd name="T14" fmla="*/ 16 w 16"/>
                <a:gd name="T15" fmla="*/ 19 h 36"/>
                <a:gd name="T16" fmla="*/ 16 w 16"/>
                <a:gd name="T17" fmla="*/ 19 h 36"/>
                <a:gd name="T18" fmla="*/ 16 w 16"/>
                <a:gd name="T19"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36">
                  <a:moveTo>
                    <a:pt x="16" y="19"/>
                  </a:moveTo>
                  <a:lnTo>
                    <a:pt x="16" y="19"/>
                  </a:lnTo>
                  <a:lnTo>
                    <a:pt x="9" y="36"/>
                  </a:lnTo>
                  <a:lnTo>
                    <a:pt x="2" y="31"/>
                  </a:lnTo>
                  <a:lnTo>
                    <a:pt x="0" y="17"/>
                  </a:lnTo>
                  <a:lnTo>
                    <a:pt x="2" y="10"/>
                  </a:lnTo>
                  <a:lnTo>
                    <a:pt x="14" y="0"/>
                  </a:lnTo>
                  <a:lnTo>
                    <a:pt x="16" y="19"/>
                  </a:lnTo>
                  <a:lnTo>
                    <a:pt x="16" y="19"/>
                  </a:lnTo>
                  <a:lnTo>
                    <a:pt x="16"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3" name="Freeform 115">
              <a:extLst>
                <a:ext uri="{FF2B5EF4-FFF2-40B4-BE49-F238E27FC236}">
                  <a16:creationId xmlns:a16="http://schemas.microsoft.com/office/drawing/2014/main" id="{5D45E26A-1177-4BA1-A330-C7FC707D22CB}"/>
                </a:ext>
              </a:extLst>
            </p:cNvPr>
            <p:cNvSpPr>
              <a:spLocks noEditPoints="1"/>
            </p:cNvSpPr>
            <p:nvPr/>
          </p:nvSpPr>
          <p:spPr bwMode="auto">
            <a:xfrm>
              <a:off x="4188447" y="1925254"/>
              <a:ext cx="253949" cy="410749"/>
            </a:xfrm>
            <a:custGeom>
              <a:avLst/>
              <a:gdLst>
                <a:gd name="T0" fmla="*/ 31 w 149"/>
                <a:gd name="T1" fmla="*/ 121 h 241"/>
                <a:gd name="T2" fmla="*/ 31 w 149"/>
                <a:gd name="T3" fmla="*/ 121 h 241"/>
                <a:gd name="T4" fmla="*/ 22 w 149"/>
                <a:gd name="T5" fmla="*/ 137 h 241"/>
                <a:gd name="T6" fmla="*/ 10 w 149"/>
                <a:gd name="T7" fmla="*/ 133 h 241"/>
                <a:gd name="T8" fmla="*/ 0 w 149"/>
                <a:gd name="T9" fmla="*/ 133 h 241"/>
                <a:gd name="T10" fmla="*/ 3 w 149"/>
                <a:gd name="T11" fmla="*/ 118 h 241"/>
                <a:gd name="T12" fmla="*/ 0 w 149"/>
                <a:gd name="T13" fmla="*/ 104 h 241"/>
                <a:gd name="T14" fmla="*/ 12 w 149"/>
                <a:gd name="T15" fmla="*/ 102 h 241"/>
                <a:gd name="T16" fmla="*/ 31 w 149"/>
                <a:gd name="T17" fmla="*/ 121 h 241"/>
                <a:gd name="T18" fmla="*/ 74 w 149"/>
                <a:gd name="T19" fmla="*/ 0 h 241"/>
                <a:gd name="T20" fmla="*/ 74 w 149"/>
                <a:gd name="T21" fmla="*/ 0 h 241"/>
                <a:gd name="T22" fmla="*/ 57 w 149"/>
                <a:gd name="T23" fmla="*/ 33 h 241"/>
                <a:gd name="T24" fmla="*/ 74 w 149"/>
                <a:gd name="T25" fmla="*/ 28 h 241"/>
                <a:gd name="T26" fmla="*/ 90 w 149"/>
                <a:gd name="T27" fmla="*/ 28 h 241"/>
                <a:gd name="T28" fmla="*/ 86 w 149"/>
                <a:gd name="T29" fmla="*/ 54 h 241"/>
                <a:gd name="T30" fmla="*/ 71 w 149"/>
                <a:gd name="T31" fmla="*/ 81 h 241"/>
                <a:gd name="T32" fmla="*/ 88 w 149"/>
                <a:gd name="T33" fmla="*/ 81 h 241"/>
                <a:gd name="T34" fmla="*/ 105 w 149"/>
                <a:gd name="T35" fmla="*/ 118 h 241"/>
                <a:gd name="T36" fmla="*/ 116 w 149"/>
                <a:gd name="T37" fmla="*/ 121 h 241"/>
                <a:gd name="T38" fmla="*/ 126 w 149"/>
                <a:gd name="T39" fmla="*/ 154 h 241"/>
                <a:gd name="T40" fmla="*/ 131 w 149"/>
                <a:gd name="T41" fmla="*/ 163 h 241"/>
                <a:gd name="T42" fmla="*/ 149 w 149"/>
                <a:gd name="T43" fmla="*/ 168 h 241"/>
                <a:gd name="T44" fmla="*/ 147 w 149"/>
                <a:gd name="T45" fmla="*/ 185 h 241"/>
                <a:gd name="T46" fmla="*/ 140 w 149"/>
                <a:gd name="T47" fmla="*/ 194 h 241"/>
                <a:gd name="T48" fmla="*/ 145 w 149"/>
                <a:gd name="T49" fmla="*/ 206 h 241"/>
                <a:gd name="T50" fmla="*/ 131 w 149"/>
                <a:gd name="T51" fmla="*/ 220 h 241"/>
                <a:gd name="T52" fmla="*/ 109 w 149"/>
                <a:gd name="T53" fmla="*/ 220 h 241"/>
                <a:gd name="T54" fmla="*/ 83 w 149"/>
                <a:gd name="T55" fmla="*/ 227 h 241"/>
                <a:gd name="T56" fmla="*/ 74 w 149"/>
                <a:gd name="T57" fmla="*/ 223 h 241"/>
                <a:gd name="T58" fmla="*/ 64 w 149"/>
                <a:gd name="T59" fmla="*/ 234 h 241"/>
                <a:gd name="T60" fmla="*/ 48 w 149"/>
                <a:gd name="T61" fmla="*/ 230 h 241"/>
                <a:gd name="T62" fmla="*/ 38 w 149"/>
                <a:gd name="T63" fmla="*/ 241 h 241"/>
                <a:gd name="T64" fmla="*/ 29 w 149"/>
                <a:gd name="T65" fmla="*/ 237 h 241"/>
                <a:gd name="T66" fmla="*/ 52 w 149"/>
                <a:gd name="T67" fmla="*/ 208 h 241"/>
                <a:gd name="T68" fmla="*/ 67 w 149"/>
                <a:gd name="T69" fmla="*/ 204 h 241"/>
                <a:gd name="T70" fmla="*/ 43 w 149"/>
                <a:gd name="T71" fmla="*/ 199 h 241"/>
                <a:gd name="T72" fmla="*/ 36 w 149"/>
                <a:gd name="T73" fmla="*/ 189 h 241"/>
                <a:gd name="T74" fmla="*/ 55 w 149"/>
                <a:gd name="T75" fmla="*/ 180 h 241"/>
                <a:gd name="T76" fmla="*/ 45 w 149"/>
                <a:gd name="T77" fmla="*/ 166 h 241"/>
                <a:gd name="T78" fmla="*/ 48 w 149"/>
                <a:gd name="T79" fmla="*/ 149 h 241"/>
                <a:gd name="T80" fmla="*/ 71 w 149"/>
                <a:gd name="T81" fmla="*/ 152 h 241"/>
                <a:gd name="T82" fmla="*/ 76 w 149"/>
                <a:gd name="T83" fmla="*/ 135 h 241"/>
                <a:gd name="T84" fmla="*/ 64 w 149"/>
                <a:gd name="T85" fmla="*/ 118 h 241"/>
                <a:gd name="T86" fmla="*/ 43 w 149"/>
                <a:gd name="T87" fmla="*/ 114 h 241"/>
                <a:gd name="T88" fmla="*/ 41 w 149"/>
                <a:gd name="T89" fmla="*/ 107 h 241"/>
                <a:gd name="T90" fmla="*/ 45 w 149"/>
                <a:gd name="T91" fmla="*/ 92 h 241"/>
                <a:gd name="T92" fmla="*/ 41 w 149"/>
                <a:gd name="T93" fmla="*/ 85 h 241"/>
                <a:gd name="T94" fmla="*/ 31 w 149"/>
                <a:gd name="T95" fmla="*/ 99 h 241"/>
                <a:gd name="T96" fmla="*/ 31 w 149"/>
                <a:gd name="T97" fmla="*/ 71 h 241"/>
                <a:gd name="T98" fmla="*/ 22 w 149"/>
                <a:gd name="T99" fmla="*/ 57 h 241"/>
                <a:gd name="T100" fmla="*/ 29 w 149"/>
                <a:gd name="T101" fmla="*/ 26 h 241"/>
                <a:gd name="T102" fmla="*/ 41 w 149"/>
                <a:gd name="T103" fmla="*/ 0 h 241"/>
                <a:gd name="T104" fmla="*/ 55 w 149"/>
                <a:gd name="T105" fmla="*/ 2 h 241"/>
                <a:gd name="T106" fmla="*/ 74 w 149"/>
                <a:gd name="T107"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241">
                  <a:moveTo>
                    <a:pt x="31" y="121"/>
                  </a:moveTo>
                  <a:lnTo>
                    <a:pt x="31" y="121"/>
                  </a:lnTo>
                  <a:lnTo>
                    <a:pt x="22" y="137"/>
                  </a:lnTo>
                  <a:lnTo>
                    <a:pt x="10" y="133"/>
                  </a:lnTo>
                  <a:lnTo>
                    <a:pt x="0" y="133"/>
                  </a:lnTo>
                  <a:lnTo>
                    <a:pt x="3" y="118"/>
                  </a:lnTo>
                  <a:lnTo>
                    <a:pt x="0" y="104"/>
                  </a:lnTo>
                  <a:lnTo>
                    <a:pt x="12" y="102"/>
                  </a:lnTo>
                  <a:lnTo>
                    <a:pt x="31" y="121"/>
                  </a:lnTo>
                  <a:close/>
                  <a:moveTo>
                    <a:pt x="74" y="0"/>
                  </a:moveTo>
                  <a:lnTo>
                    <a:pt x="74" y="0"/>
                  </a:lnTo>
                  <a:lnTo>
                    <a:pt x="57" y="33"/>
                  </a:lnTo>
                  <a:lnTo>
                    <a:pt x="74" y="28"/>
                  </a:lnTo>
                  <a:lnTo>
                    <a:pt x="90" y="28"/>
                  </a:lnTo>
                  <a:lnTo>
                    <a:pt x="86" y="54"/>
                  </a:lnTo>
                  <a:lnTo>
                    <a:pt x="71" y="81"/>
                  </a:lnTo>
                  <a:lnTo>
                    <a:pt x="88" y="81"/>
                  </a:lnTo>
                  <a:lnTo>
                    <a:pt x="105" y="118"/>
                  </a:lnTo>
                  <a:lnTo>
                    <a:pt x="116" y="121"/>
                  </a:lnTo>
                  <a:lnTo>
                    <a:pt x="126" y="154"/>
                  </a:lnTo>
                  <a:lnTo>
                    <a:pt x="131" y="163"/>
                  </a:lnTo>
                  <a:lnTo>
                    <a:pt x="149" y="168"/>
                  </a:lnTo>
                  <a:lnTo>
                    <a:pt x="147" y="185"/>
                  </a:lnTo>
                  <a:lnTo>
                    <a:pt x="140" y="194"/>
                  </a:lnTo>
                  <a:lnTo>
                    <a:pt x="145" y="206"/>
                  </a:lnTo>
                  <a:lnTo>
                    <a:pt x="131" y="220"/>
                  </a:lnTo>
                  <a:lnTo>
                    <a:pt x="109" y="220"/>
                  </a:lnTo>
                  <a:lnTo>
                    <a:pt x="83" y="227"/>
                  </a:lnTo>
                  <a:lnTo>
                    <a:pt x="74" y="223"/>
                  </a:lnTo>
                  <a:lnTo>
                    <a:pt x="64" y="234"/>
                  </a:lnTo>
                  <a:lnTo>
                    <a:pt x="48" y="230"/>
                  </a:lnTo>
                  <a:lnTo>
                    <a:pt x="38" y="241"/>
                  </a:lnTo>
                  <a:lnTo>
                    <a:pt x="29" y="237"/>
                  </a:lnTo>
                  <a:lnTo>
                    <a:pt x="52" y="208"/>
                  </a:lnTo>
                  <a:lnTo>
                    <a:pt x="67" y="204"/>
                  </a:lnTo>
                  <a:lnTo>
                    <a:pt x="43" y="199"/>
                  </a:lnTo>
                  <a:lnTo>
                    <a:pt x="36" y="189"/>
                  </a:lnTo>
                  <a:lnTo>
                    <a:pt x="55" y="180"/>
                  </a:lnTo>
                  <a:lnTo>
                    <a:pt x="45" y="166"/>
                  </a:lnTo>
                  <a:lnTo>
                    <a:pt x="48" y="149"/>
                  </a:lnTo>
                  <a:lnTo>
                    <a:pt x="71" y="152"/>
                  </a:lnTo>
                  <a:lnTo>
                    <a:pt x="76" y="135"/>
                  </a:lnTo>
                  <a:lnTo>
                    <a:pt x="64" y="118"/>
                  </a:lnTo>
                  <a:lnTo>
                    <a:pt x="43" y="114"/>
                  </a:lnTo>
                  <a:lnTo>
                    <a:pt x="41" y="107"/>
                  </a:lnTo>
                  <a:lnTo>
                    <a:pt x="45" y="92"/>
                  </a:lnTo>
                  <a:lnTo>
                    <a:pt x="41" y="85"/>
                  </a:lnTo>
                  <a:lnTo>
                    <a:pt x="31" y="99"/>
                  </a:lnTo>
                  <a:lnTo>
                    <a:pt x="31" y="71"/>
                  </a:lnTo>
                  <a:lnTo>
                    <a:pt x="22" y="57"/>
                  </a:lnTo>
                  <a:lnTo>
                    <a:pt x="29" y="26"/>
                  </a:lnTo>
                  <a:lnTo>
                    <a:pt x="41" y="0"/>
                  </a:lnTo>
                  <a:lnTo>
                    <a:pt x="55" y="2"/>
                  </a:lnTo>
                  <a:lnTo>
                    <a:pt x="74"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4" name="Freeform 386">
              <a:extLst>
                <a:ext uri="{FF2B5EF4-FFF2-40B4-BE49-F238E27FC236}">
                  <a16:creationId xmlns:a16="http://schemas.microsoft.com/office/drawing/2014/main" id="{C122FCE5-8F6B-49FC-B485-64133C9AFCD8}"/>
                </a:ext>
              </a:extLst>
            </p:cNvPr>
            <p:cNvSpPr>
              <a:spLocks/>
            </p:cNvSpPr>
            <p:nvPr/>
          </p:nvSpPr>
          <p:spPr bwMode="auto">
            <a:xfrm>
              <a:off x="3931090" y="3534159"/>
              <a:ext cx="85217" cy="25810"/>
            </a:xfrm>
            <a:custGeom>
              <a:avLst/>
              <a:gdLst>
                <a:gd name="connsiteX0" fmla="*/ 54539 w 113623"/>
                <a:gd name="connsiteY0" fmla="*/ 0 h 34413"/>
                <a:gd name="connsiteX1" fmla="*/ 63629 w 113623"/>
                <a:gd name="connsiteY1" fmla="*/ 0 h 34413"/>
                <a:gd name="connsiteX2" fmla="*/ 81809 w 113623"/>
                <a:gd name="connsiteY2" fmla="*/ 11363 h 34413"/>
                <a:gd name="connsiteX3" fmla="*/ 90899 w 113623"/>
                <a:gd name="connsiteY3" fmla="*/ 11363 h 34413"/>
                <a:gd name="connsiteX4" fmla="*/ 102261 w 113623"/>
                <a:gd name="connsiteY4" fmla="*/ 0 h 34413"/>
                <a:gd name="connsiteX5" fmla="*/ 113623 w 113623"/>
                <a:gd name="connsiteY5" fmla="*/ 18180 h 34413"/>
                <a:gd name="connsiteX6" fmla="*/ 109835 w 113623"/>
                <a:gd name="connsiteY6" fmla="*/ 19263 h 34413"/>
                <a:gd name="connsiteX7" fmla="*/ 113623 w 113623"/>
                <a:gd name="connsiteY7" fmla="*/ 25323 h 34413"/>
                <a:gd name="connsiteX8" fmla="*/ 97716 w 113623"/>
                <a:gd name="connsiteY8" fmla="*/ 29868 h 34413"/>
                <a:gd name="connsiteX9" fmla="*/ 81809 w 113623"/>
                <a:gd name="connsiteY9" fmla="*/ 29868 h 34413"/>
                <a:gd name="connsiteX10" fmla="*/ 63629 w 113623"/>
                <a:gd name="connsiteY10" fmla="*/ 25323 h 34413"/>
                <a:gd name="connsiteX11" fmla="*/ 47722 w 113623"/>
                <a:gd name="connsiteY11" fmla="*/ 29868 h 34413"/>
                <a:gd name="connsiteX12" fmla="*/ 43177 w 113623"/>
                <a:gd name="connsiteY12" fmla="*/ 29868 h 34413"/>
                <a:gd name="connsiteX13" fmla="*/ 31815 w 113623"/>
                <a:gd name="connsiteY13" fmla="*/ 34413 h 34413"/>
                <a:gd name="connsiteX14" fmla="*/ 0 w 113623"/>
                <a:gd name="connsiteY14" fmla="*/ 34413 h 34413"/>
                <a:gd name="connsiteX15" fmla="*/ 2041 w 113623"/>
                <a:gd name="connsiteY15" fmla="*/ 27270 h 34413"/>
                <a:gd name="connsiteX16" fmla="*/ 0 w 113623"/>
                <a:gd name="connsiteY16" fmla="*/ 27270 h 34413"/>
                <a:gd name="connsiteX17" fmla="*/ 4545 w 113623"/>
                <a:gd name="connsiteY17" fmla="*/ 11363 h 34413"/>
                <a:gd name="connsiteX18" fmla="*/ 43177 w 113623"/>
                <a:gd name="connsiteY18" fmla="*/ 11363 h 3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23" h="34413">
                  <a:moveTo>
                    <a:pt x="54539" y="0"/>
                  </a:moveTo>
                  <a:lnTo>
                    <a:pt x="63629" y="0"/>
                  </a:lnTo>
                  <a:lnTo>
                    <a:pt x="81809" y="11363"/>
                  </a:lnTo>
                  <a:lnTo>
                    <a:pt x="90899" y="11363"/>
                  </a:lnTo>
                  <a:lnTo>
                    <a:pt x="102261" y="0"/>
                  </a:lnTo>
                  <a:lnTo>
                    <a:pt x="113623" y="18180"/>
                  </a:lnTo>
                  <a:lnTo>
                    <a:pt x="109835" y="19263"/>
                  </a:lnTo>
                  <a:lnTo>
                    <a:pt x="113623" y="25323"/>
                  </a:lnTo>
                  <a:lnTo>
                    <a:pt x="97716" y="29868"/>
                  </a:lnTo>
                  <a:lnTo>
                    <a:pt x="81809" y="29868"/>
                  </a:lnTo>
                  <a:lnTo>
                    <a:pt x="63629" y="25323"/>
                  </a:lnTo>
                  <a:lnTo>
                    <a:pt x="47722" y="29868"/>
                  </a:lnTo>
                  <a:lnTo>
                    <a:pt x="43177" y="29868"/>
                  </a:lnTo>
                  <a:lnTo>
                    <a:pt x="31815" y="34413"/>
                  </a:lnTo>
                  <a:lnTo>
                    <a:pt x="0" y="34413"/>
                  </a:lnTo>
                  <a:lnTo>
                    <a:pt x="2041" y="27270"/>
                  </a:lnTo>
                  <a:lnTo>
                    <a:pt x="0" y="27270"/>
                  </a:lnTo>
                  <a:lnTo>
                    <a:pt x="4545" y="11363"/>
                  </a:lnTo>
                  <a:lnTo>
                    <a:pt x="43177"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5" name="Freeform 125">
              <a:extLst>
                <a:ext uri="{FF2B5EF4-FFF2-40B4-BE49-F238E27FC236}">
                  <a16:creationId xmlns:a16="http://schemas.microsoft.com/office/drawing/2014/main" id="{468B426A-1FC5-4DE1-9B63-6B1607832010}"/>
                </a:ext>
              </a:extLst>
            </p:cNvPr>
            <p:cNvSpPr>
              <a:spLocks/>
            </p:cNvSpPr>
            <p:nvPr/>
          </p:nvSpPr>
          <p:spPr bwMode="auto">
            <a:xfrm>
              <a:off x="3934499" y="3571654"/>
              <a:ext cx="85217" cy="44313"/>
            </a:xfrm>
            <a:custGeom>
              <a:avLst/>
              <a:gdLst>
                <a:gd name="T0" fmla="*/ 50 w 50"/>
                <a:gd name="T1" fmla="*/ 0 h 26"/>
                <a:gd name="T2" fmla="*/ 50 w 50"/>
                <a:gd name="T3" fmla="*/ 0 h 26"/>
                <a:gd name="T4" fmla="*/ 48 w 50"/>
                <a:gd name="T5" fmla="*/ 7 h 26"/>
                <a:gd name="T6" fmla="*/ 48 w 50"/>
                <a:gd name="T7" fmla="*/ 7 h 26"/>
                <a:gd name="T8" fmla="*/ 48 w 50"/>
                <a:gd name="T9" fmla="*/ 12 h 26"/>
                <a:gd name="T10" fmla="*/ 45 w 50"/>
                <a:gd name="T11" fmla="*/ 14 h 26"/>
                <a:gd name="T12" fmla="*/ 43 w 50"/>
                <a:gd name="T13" fmla="*/ 14 h 26"/>
                <a:gd name="T14" fmla="*/ 38 w 50"/>
                <a:gd name="T15" fmla="*/ 19 h 26"/>
                <a:gd name="T16" fmla="*/ 34 w 50"/>
                <a:gd name="T17" fmla="*/ 19 h 26"/>
                <a:gd name="T18" fmla="*/ 26 w 50"/>
                <a:gd name="T19" fmla="*/ 26 h 26"/>
                <a:gd name="T20" fmla="*/ 17 w 50"/>
                <a:gd name="T21" fmla="*/ 19 h 26"/>
                <a:gd name="T22" fmla="*/ 12 w 50"/>
                <a:gd name="T23" fmla="*/ 19 h 26"/>
                <a:gd name="T24" fmla="*/ 8 w 50"/>
                <a:gd name="T25" fmla="*/ 12 h 26"/>
                <a:gd name="T26" fmla="*/ 8 w 50"/>
                <a:gd name="T27" fmla="*/ 9 h 26"/>
                <a:gd name="T28" fmla="*/ 3 w 50"/>
                <a:gd name="T29" fmla="*/ 7 h 26"/>
                <a:gd name="T30" fmla="*/ 0 w 50"/>
                <a:gd name="T31" fmla="*/ 5 h 26"/>
                <a:gd name="T32" fmla="*/ 10 w 50"/>
                <a:gd name="T33" fmla="*/ 0 h 26"/>
                <a:gd name="T34" fmla="*/ 15 w 50"/>
                <a:gd name="T35" fmla="*/ 2 h 26"/>
                <a:gd name="T36" fmla="*/ 19 w 50"/>
                <a:gd name="T37" fmla="*/ 0 h 26"/>
                <a:gd name="T38" fmla="*/ 50 w 50"/>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26">
                  <a:moveTo>
                    <a:pt x="50" y="0"/>
                  </a:moveTo>
                  <a:lnTo>
                    <a:pt x="50" y="0"/>
                  </a:lnTo>
                  <a:lnTo>
                    <a:pt x="48" y="7"/>
                  </a:lnTo>
                  <a:lnTo>
                    <a:pt x="48" y="7"/>
                  </a:lnTo>
                  <a:lnTo>
                    <a:pt x="48" y="12"/>
                  </a:lnTo>
                  <a:lnTo>
                    <a:pt x="45" y="14"/>
                  </a:lnTo>
                  <a:lnTo>
                    <a:pt x="43" y="14"/>
                  </a:lnTo>
                  <a:lnTo>
                    <a:pt x="38" y="19"/>
                  </a:lnTo>
                  <a:lnTo>
                    <a:pt x="34" y="19"/>
                  </a:lnTo>
                  <a:lnTo>
                    <a:pt x="26" y="26"/>
                  </a:lnTo>
                  <a:lnTo>
                    <a:pt x="17" y="19"/>
                  </a:lnTo>
                  <a:lnTo>
                    <a:pt x="12" y="19"/>
                  </a:lnTo>
                  <a:lnTo>
                    <a:pt x="8" y="12"/>
                  </a:lnTo>
                  <a:lnTo>
                    <a:pt x="8" y="9"/>
                  </a:lnTo>
                  <a:lnTo>
                    <a:pt x="3" y="7"/>
                  </a:lnTo>
                  <a:lnTo>
                    <a:pt x="0" y="5"/>
                  </a:lnTo>
                  <a:lnTo>
                    <a:pt x="10" y="0"/>
                  </a:lnTo>
                  <a:lnTo>
                    <a:pt x="15" y="2"/>
                  </a:lnTo>
                  <a:lnTo>
                    <a:pt x="19" y="0"/>
                  </a:lnTo>
                  <a:lnTo>
                    <a:pt x="5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6" name="Freeform 129">
              <a:extLst>
                <a:ext uri="{FF2B5EF4-FFF2-40B4-BE49-F238E27FC236}">
                  <a16:creationId xmlns:a16="http://schemas.microsoft.com/office/drawing/2014/main" id="{7C3DDC70-FDB5-4AF0-ABC8-54D1D354762F}"/>
                </a:ext>
              </a:extLst>
            </p:cNvPr>
            <p:cNvSpPr>
              <a:spLocks noEditPoints="1"/>
            </p:cNvSpPr>
            <p:nvPr/>
          </p:nvSpPr>
          <p:spPr bwMode="auto">
            <a:xfrm>
              <a:off x="4950290" y="2651144"/>
              <a:ext cx="182366" cy="242018"/>
            </a:xfrm>
            <a:custGeom>
              <a:avLst/>
              <a:gdLst>
                <a:gd name="T0" fmla="*/ 60 w 107"/>
                <a:gd name="T1" fmla="*/ 126 h 142"/>
                <a:gd name="T2" fmla="*/ 60 w 107"/>
                <a:gd name="T3" fmla="*/ 126 h 142"/>
                <a:gd name="T4" fmla="*/ 67 w 107"/>
                <a:gd name="T5" fmla="*/ 133 h 142"/>
                <a:gd name="T6" fmla="*/ 81 w 107"/>
                <a:gd name="T7" fmla="*/ 133 h 142"/>
                <a:gd name="T8" fmla="*/ 93 w 107"/>
                <a:gd name="T9" fmla="*/ 133 h 142"/>
                <a:gd name="T10" fmla="*/ 93 w 107"/>
                <a:gd name="T11" fmla="*/ 138 h 142"/>
                <a:gd name="T12" fmla="*/ 100 w 107"/>
                <a:gd name="T13" fmla="*/ 135 h 142"/>
                <a:gd name="T14" fmla="*/ 97 w 107"/>
                <a:gd name="T15" fmla="*/ 140 h 142"/>
                <a:gd name="T16" fmla="*/ 76 w 107"/>
                <a:gd name="T17" fmla="*/ 142 h 142"/>
                <a:gd name="T18" fmla="*/ 76 w 107"/>
                <a:gd name="T19" fmla="*/ 138 h 142"/>
                <a:gd name="T20" fmla="*/ 55 w 107"/>
                <a:gd name="T21" fmla="*/ 135 h 142"/>
                <a:gd name="T22" fmla="*/ 60 w 107"/>
                <a:gd name="T23" fmla="*/ 126 h 142"/>
                <a:gd name="T24" fmla="*/ 107 w 107"/>
                <a:gd name="T25" fmla="*/ 5 h 142"/>
                <a:gd name="T26" fmla="*/ 107 w 107"/>
                <a:gd name="T27" fmla="*/ 5 h 142"/>
                <a:gd name="T28" fmla="*/ 100 w 107"/>
                <a:gd name="T29" fmla="*/ 19 h 142"/>
                <a:gd name="T30" fmla="*/ 97 w 107"/>
                <a:gd name="T31" fmla="*/ 22 h 142"/>
                <a:gd name="T32" fmla="*/ 86 w 107"/>
                <a:gd name="T33" fmla="*/ 22 h 142"/>
                <a:gd name="T34" fmla="*/ 79 w 107"/>
                <a:gd name="T35" fmla="*/ 19 h 142"/>
                <a:gd name="T36" fmla="*/ 60 w 107"/>
                <a:gd name="T37" fmla="*/ 24 h 142"/>
                <a:gd name="T38" fmla="*/ 69 w 107"/>
                <a:gd name="T39" fmla="*/ 38 h 142"/>
                <a:gd name="T40" fmla="*/ 62 w 107"/>
                <a:gd name="T41" fmla="*/ 41 h 142"/>
                <a:gd name="T42" fmla="*/ 53 w 107"/>
                <a:gd name="T43" fmla="*/ 41 h 142"/>
                <a:gd name="T44" fmla="*/ 45 w 107"/>
                <a:gd name="T45" fmla="*/ 29 h 142"/>
                <a:gd name="T46" fmla="*/ 41 w 107"/>
                <a:gd name="T47" fmla="*/ 34 h 142"/>
                <a:gd name="T48" fmla="*/ 45 w 107"/>
                <a:gd name="T49" fmla="*/ 45 h 142"/>
                <a:gd name="T50" fmla="*/ 53 w 107"/>
                <a:gd name="T51" fmla="*/ 57 h 142"/>
                <a:gd name="T52" fmla="*/ 48 w 107"/>
                <a:gd name="T53" fmla="*/ 60 h 142"/>
                <a:gd name="T54" fmla="*/ 57 w 107"/>
                <a:gd name="T55" fmla="*/ 71 h 142"/>
                <a:gd name="T56" fmla="*/ 64 w 107"/>
                <a:gd name="T57" fmla="*/ 76 h 142"/>
                <a:gd name="T58" fmla="*/ 64 w 107"/>
                <a:gd name="T59" fmla="*/ 88 h 142"/>
                <a:gd name="T60" fmla="*/ 50 w 107"/>
                <a:gd name="T61" fmla="*/ 83 h 142"/>
                <a:gd name="T62" fmla="*/ 55 w 107"/>
                <a:gd name="T63" fmla="*/ 93 h 142"/>
                <a:gd name="T64" fmla="*/ 43 w 107"/>
                <a:gd name="T65" fmla="*/ 95 h 142"/>
                <a:gd name="T66" fmla="*/ 50 w 107"/>
                <a:gd name="T67" fmla="*/ 112 h 142"/>
                <a:gd name="T68" fmla="*/ 38 w 107"/>
                <a:gd name="T69" fmla="*/ 114 h 142"/>
                <a:gd name="T70" fmla="*/ 26 w 107"/>
                <a:gd name="T71" fmla="*/ 105 h 142"/>
                <a:gd name="T72" fmla="*/ 19 w 107"/>
                <a:gd name="T73" fmla="*/ 88 h 142"/>
                <a:gd name="T74" fmla="*/ 17 w 107"/>
                <a:gd name="T75" fmla="*/ 74 h 142"/>
                <a:gd name="T76" fmla="*/ 12 w 107"/>
                <a:gd name="T77" fmla="*/ 64 h 142"/>
                <a:gd name="T78" fmla="*/ 3 w 107"/>
                <a:gd name="T79" fmla="*/ 53 h 142"/>
                <a:gd name="T80" fmla="*/ 0 w 107"/>
                <a:gd name="T81" fmla="*/ 48 h 142"/>
                <a:gd name="T82" fmla="*/ 10 w 107"/>
                <a:gd name="T83" fmla="*/ 38 h 142"/>
                <a:gd name="T84" fmla="*/ 10 w 107"/>
                <a:gd name="T85" fmla="*/ 31 h 142"/>
                <a:gd name="T86" fmla="*/ 15 w 107"/>
                <a:gd name="T87" fmla="*/ 27 h 142"/>
                <a:gd name="T88" fmla="*/ 15 w 107"/>
                <a:gd name="T89" fmla="*/ 22 h 142"/>
                <a:gd name="T90" fmla="*/ 26 w 107"/>
                <a:gd name="T91" fmla="*/ 19 h 142"/>
                <a:gd name="T92" fmla="*/ 34 w 107"/>
                <a:gd name="T93" fmla="*/ 15 h 142"/>
                <a:gd name="T94" fmla="*/ 41 w 107"/>
                <a:gd name="T95" fmla="*/ 15 h 142"/>
                <a:gd name="T96" fmla="*/ 43 w 107"/>
                <a:gd name="T97" fmla="*/ 12 h 142"/>
                <a:gd name="T98" fmla="*/ 48 w 107"/>
                <a:gd name="T99" fmla="*/ 12 h 142"/>
                <a:gd name="T100" fmla="*/ 60 w 107"/>
                <a:gd name="T101" fmla="*/ 12 h 142"/>
                <a:gd name="T102" fmla="*/ 71 w 107"/>
                <a:gd name="T103" fmla="*/ 5 h 142"/>
                <a:gd name="T104" fmla="*/ 83 w 107"/>
                <a:gd name="T105" fmla="*/ 15 h 142"/>
                <a:gd name="T106" fmla="*/ 97 w 107"/>
                <a:gd name="T107" fmla="*/ 12 h 142"/>
                <a:gd name="T108" fmla="*/ 97 w 107"/>
                <a:gd name="T109" fmla="*/ 0 h 142"/>
                <a:gd name="T110" fmla="*/ 107 w 107"/>
                <a:gd name="T111"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42">
                  <a:moveTo>
                    <a:pt x="60" y="126"/>
                  </a:moveTo>
                  <a:lnTo>
                    <a:pt x="60" y="126"/>
                  </a:lnTo>
                  <a:lnTo>
                    <a:pt x="67" y="133"/>
                  </a:lnTo>
                  <a:lnTo>
                    <a:pt x="81" y="133"/>
                  </a:lnTo>
                  <a:lnTo>
                    <a:pt x="93" y="133"/>
                  </a:lnTo>
                  <a:lnTo>
                    <a:pt x="93" y="138"/>
                  </a:lnTo>
                  <a:lnTo>
                    <a:pt x="100" y="135"/>
                  </a:lnTo>
                  <a:lnTo>
                    <a:pt x="97" y="140"/>
                  </a:lnTo>
                  <a:lnTo>
                    <a:pt x="76" y="142"/>
                  </a:lnTo>
                  <a:lnTo>
                    <a:pt x="76" y="138"/>
                  </a:lnTo>
                  <a:lnTo>
                    <a:pt x="55" y="135"/>
                  </a:lnTo>
                  <a:lnTo>
                    <a:pt x="60" y="126"/>
                  </a:lnTo>
                  <a:close/>
                  <a:moveTo>
                    <a:pt x="107" y="5"/>
                  </a:moveTo>
                  <a:lnTo>
                    <a:pt x="107" y="5"/>
                  </a:lnTo>
                  <a:lnTo>
                    <a:pt x="100" y="19"/>
                  </a:lnTo>
                  <a:lnTo>
                    <a:pt x="97" y="22"/>
                  </a:lnTo>
                  <a:lnTo>
                    <a:pt x="86" y="22"/>
                  </a:lnTo>
                  <a:lnTo>
                    <a:pt x="79" y="19"/>
                  </a:lnTo>
                  <a:lnTo>
                    <a:pt x="60" y="24"/>
                  </a:lnTo>
                  <a:lnTo>
                    <a:pt x="69" y="38"/>
                  </a:lnTo>
                  <a:lnTo>
                    <a:pt x="62" y="41"/>
                  </a:lnTo>
                  <a:lnTo>
                    <a:pt x="53" y="41"/>
                  </a:lnTo>
                  <a:lnTo>
                    <a:pt x="45" y="29"/>
                  </a:lnTo>
                  <a:lnTo>
                    <a:pt x="41" y="34"/>
                  </a:lnTo>
                  <a:lnTo>
                    <a:pt x="45" y="45"/>
                  </a:lnTo>
                  <a:lnTo>
                    <a:pt x="53" y="57"/>
                  </a:lnTo>
                  <a:lnTo>
                    <a:pt x="48" y="60"/>
                  </a:lnTo>
                  <a:lnTo>
                    <a:pt x="57" y="71"/>
                  </a:lnTo>
                  <a:lnTo>
                    <a:pt x="64" y="76"/>
                  </a:lnTo>
                  <a:lnTo>
                    <a:pt x="64" y="88"/>
                  </a:lnTo>
                  <a:lnTo>
                    <a:pt x="50" y="83"/>
                  </a:lnTo>
                  <a:lnTo>
                    <a:pt x="55" y="93"/>
                  </a:lnTo>
                  <a:lnTo>
                    <a:pt x="43" y="95"/>
                  </a:lnTo>
                  <a:lnTo>
                    <a:pt x="50" y="112"/>
                  </a:lnTo>
                  <a:lnTo>
                    <a:pt x="38" y="114"/>
                  </a:lnTo>
                  <a:lnTo>
                    <a:pt x="26" y="105"/>
                  </a:lnTo>
                  <a:lnTo>
                    <a:pt x="19" y="88"/>
                  </a:lnTo>
                  <a:lnTo>
                    <a:pt x="17" y="74"/>
                  </a:lnTo>
                  <a:lnTo>
                    <a:pt x="12" y="64"/>
                  </a:lnTo>
                  <a:lnTo>
                    <a:pt x="3" y="53"/>
                  </a:lnTo>
                  <a:lnTo>
                    <a:pt x="0" y="48"/>
                  </a:lnTo>
                  <a:lnTo>
                    <a:pt x="10" y="38"/>
                  </a:lnTo>
                  <a:lnTo>
                    <a:pt x="10" y="31"/>
                  </a:lnTo>
                  <a:lnTo>
                    <a:pt x="15" y="27"/>
                  </a:lnTo>
                  <a:lnTo>
                    <a:pt x="15" y="22"/>
                  </a:lnTo>
                  <a:lnTo>
                    <a:pt x="26" y="19"/>
                  </a:lnTo>
                  <a:lnTo>
                    <a:pt x="34" y="15"/>
                  </a:lnTo>
                  <a:lnTo>
                    <a:pt x="41" y="15"/>
                  </a:lnTo>
                  <a:lnTo>
                    <a:pt x="43" y="12"/>
                  </a:lnTo>
                  <a:lnTo>
                    <a:pt x="48" y="12"/>
                  </a:lnTo>
                  <a:lnTo>
                    <a:pt x="60" y="12"/>
                  </a:lnTo>
                  <a:lnTo>
                    <a:pt x="71" y="5"/>
                  </a:lnTo>
                  <a:lnTo>
                    <a:pt x="83" y="15"/>
                  </a:lnTo>
                  <a:lnTo>
                    <a:pt x="97" y="12"/>
                  </a:lnTo>
                  <a:lnTo>
                    <a:pt x="97" y="0"/>
                  </a:lnTo>
                  <a:lnTo>
                    <a:pt x="10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7" name="Freeform 131">
              <a:extLst>
                <a:ext uri="{FF2B5EF4-FFF2-40B4-BE49-F238E27FC236}">
                  <a16:creationId xmlns:a16="http://schemas.microsoft.com/office/drawing/2014/main" id="{9FE699A1-4E50-46F0-A54D-DF8EAA9F2049}"/>
                </a:ext>
              </a:extLst>
            </p:cNvPr>
            <p:cNvSpPr>
              <a:spLocks/>
            </p:cNvSpPr>
            <p:nvPr/>
          </p:nvSpPr>
          <p:spPr bwMode="auto">
            <a:xfrm>
              <a:off x="2375021" y="-621042"/>
              <a:ext cx="1685600" cy="2469601"/>
            </a:xfrm>
            <a:custGeom>
              <a:avLst/>
              <a:gdLst>
                <a:gd name="T0" fmla="*/ 849 w 989"/>
                <a:gd name="T1" fmla="*/ 126 h 1449"/>
                <a:gd name="T2" fmla="*/ 669 w 989"/>
                <a:gd name="T3" fmla="*/ 190 h 1449"/>
                <a:gd name="T4" fmla="*/ 783 w 989"/>
                <a:gd name="T5" fmla="*/ 237 h 1449"/>
                <a:gd name="T6" fmla="*/ 811 w 989"/>
                <a:gd name="T7" fmla="*/ 308 h 1449"/>
                <a:gd name="T8" fmla="*/ 979 w 989"/>
                <a:gd name="T9" fmla="*/ 247 h 1449"/>
                <a:gd name="T10" fmla="*/ 913 w 989"/>
                <a:gd name="T11" fmla="*/ 386 h 1449"/>
                <a:gd name="T12" fmla="*/ 880 w 989"/>
                <a:gd name="T13" fmla="*/ 474 h 1449"/>
                <a:gd name="T14" fmla="*/ 887 w 989"/>
                <a:gd name="T15" fmla="*/ 666 h 1449"/>
                <a:gd name="T16" fmla="*/ 863 w 989"/>
                <a:gd name="T17" fmla="*/ 727 h 1449"/>
                <a:gd name="T18" fmla="*/ 873 w 989"/>
                <a:gd name="T19" fmla="*/ 841 h 1449"/>
                <a:gd name="T20" fmla="*/ 849 w 989"/>
                <a:gd name="T21" fmla="*/ 888 h 1449"/>
                <a:gd name="T22" fmla="*/ 826 w 989"/>
                <a:gd name="T23" fmla="*/ 933 h 1449"/>
                <a:gd name="T24" fmla="*/ 785 w 989"/>
                <a:gd name="T25" fmla="*/ 950 h 1449"/>
                <a:gd name="T26" fmla="*/ 835 w 989"/>
                <a:gd name="T27" fmla="*/ 1035 h 1449"/>
                <a:gd name="T28" fmla="*/ 773 w 989"/>
                <a:gd name="T29" fmla="*/ 997 h 1449"/>
                <a:gd name="T30" fmla="*/ 802 w 989"/>
                <a:gd name="T31" fmla="*/ 1059 h 1449"/>
                <a:gd name="T32" fmla="*/ 736 w 989"/>
                <a:gd name="T33" fmla="*/ 1137 h 1449"/>
                <a:gd name="T34" fmla="*/ 655 w 989"/>
                <a:gd name="T35" fmla="*/ 1167 h 1449"/>
                <a:gd name="T36" fmla="*/ 587 w 989"/>
                <a:gd name="T37" fmla="*/ 1241 h 1449"/>
                <a:gd name="T38" fmla="*/ 528 w 989"/>
                <a:gd name="T39" fmla="*/ 1283 h 1449"/>
                <a:gd name="T40" fmla="*/ 492 w 989"/>
                <a:gd name="T41" fmla="*/ 1362 h 1449"/>
                <a:gd name="T42" fmla="*/ 485 w 989"/>
                <a:gd name="T43" fmla="*/ 1449 h 1449"/>
                <a:gd name="T44" fmla="*/ 405 w 989"/>
                <a:gd name="T45" fmla="*/ 1423 h 1449"/>
                <a:gd name="T46" fmla="*/ 350 w 989"/>
                <a:gd name="T47" fmla="*/ 1328 h 1449"/>
                <a:gd name="T48" fmla="*/ 317 w 989"/>
                <a:gd name="T49" fmla="*/ 1234 h 1449"/>
                <a:gd name="T50" fmla="*/ 329 w 989"/>
                <a:gd name="T51" fmla="*/ 1141 h 1449"/>
                <a:gd name="T52" fmla="*/ 362 w 989"/>
                <a:gd name="T53" fmla="*/ 1070 h 1449"/>
                <a:gd name="T54" fmla="*/ 322 w 989"/>
                <a:gd name="T55" fmla="*/ 1099 h 1449"/>
                <a:gd name="T56" fmla="*/ 305 w 989"/>
                <a:gd name="T57" fmla="*/ 1028 h 1449"/>
                <a:gd name="T58" fmla="*/ 326 w 989"/>
                <a:gd name="T59" fmla="*/ 1006 h 1449"/>
                <a:gd name="T60" fmla="*/ 282 w 989"/>
                <a:gd name="T61" fmla="*/ 985 h 1449"/>
                <a:gd name="T62" fmla="*/ 277 w 989"/>
                <a:gd name="T63" fmla="*/ 876 h 1449"/>
                <a:gd name="T64" fmla="*/ 237 w 989"/>
                <a:gd name="T65" fmla="*/ 763 h 1449"/>
                <a:gd name="T66" fmla="*/ 116 w 989"/>
                <a:gd name="T67" fmla="*/ 722 h 1449"/>
                <a:gd name="T68" fmla="*/ 31 w 989"/>
                <a:gd name="T69" fmla="*/ 663 h 1449"/>
                <a:gd name="T70" fmla="*/ 36 w 989"/>
                <a:gd name="T71" fmla="*/ 616 h 1449"/>
                <a:gd name="T72" fmla="*/ 64 w 989"/>
                <a:gd name="T73" fmla="*/ 516 h 1449"/>
                <a:gd name="T74" fmla="*/ 85 w 989"/>
                <a:gd name="T75" fmla="*/ 410 h 1449"/>
                <a:gd name="T76" fmla="*/ 177 w 989"/>
                <a:gd name="T77" fmla="*/ 289 h 1449"/>
                <a:gd name="T78" fmla="*/ 260 w 989"/>
                <a:gd name="T79" fmla="*/ 192 h 1449"/>
                <a:gd name="T80" fmla="*/ 371 w 989"/>
                <a:gd name="T81" fmla="*/ 161 h 1449"/>
                <a:gd name="T82" fmla="*/ 466 w 989"/>
                <a:gd name="T83" fmla="*/ 251 h 1449"/>
                <a:gd name="T84" fmla="*/ 483 w 989"/>
                <a:gd name="T85" fmla="*/ 60 h 1449"/>
                <a:gd name="T86" fmla="*/ 617 w 989"/>
                <a:gd name="T87" fmla="*/ 0 h 1449"/>
                <a:gd name="T88" fmla="*/ 747 w 989"/>
                <a:gd name="T89" fmla="*/ 19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9" h="1449">
                  <a:moveTo>
                    <a:pt x="747" y="19"/>
                  </a:moveTo>
                  <a:lnTo>
                    <a:pt x="747" y="19"/>
                  </a:lnTo>
                  <a:lnTo>
                    <a:pt x="849" y="126"/>
                  </a:lnTo>
                  <a:lnTo>
                    <a:pt x="818" y="173"/>
                  </a:lnTo>
                  <a:lnTo>
                    <a:pt x="757" y="178"/>
                  </a:lnTo>
                  <a:lnTo>
                    <a:pt x="669" y="190"/>
                  </a:lnTo>
                  <a:lnTo>
                    <a:pt x="677" y="211"/>
                  </a:lnTo>
                  <a:lnTo>
                    <a:pt x="736" y="199"/>
                  </a:lnTo>
                  <a:lnTo>
                    <a:pt x="783" y="237"/>
                  </a:lnTo>
                  <a:lnTo>
                    <a:pt x="814" y="204"/>
                  </a:lnTo>
                  <a:lnTo>
                    <a:pt x="828" y="244"/>
                  </a:lnTo>
                  <a:lnTo>
                    <a:pt x="811" y="308"/>
                  </a:lnTo>
                  <a:lnTo>
                    <a:pt x="852" y="268"/>
                  </a:lnTo>
                  <a:lnTo>
                    <a:pt x="930" y="225"/>
                  </a:lnTo>
                  <a:lnTo>
                    <a:pt x="979" y="247"/>
                  </a:lnTo>
                  <a:lnTo>
                    <a:pt x="989" y="292"/>
                  </a:lnTo>
                  <a:lnTo>
                    <a:pt x="923" y="365"/>
                  </a:lnTo>
                  <a:lnTo>
                    <a:pt x="913" y="386"/>
                  </a:lnTo>
                  <a:lnTo>
                    <a:pt x="861" y="403"/>
                  </a:lnTo>
                  <a:lnTo>
                    <a:pt x="899" y="408"/>
                  </a:lnTo>
                  <a:lnTo>
                    <a:pt x="880" y="474"/>
                  </a:lnTo>
                  <a:lnTo>
                    <a:pt x="866" y="528"/>
                  </a:lnTo>
                  <a:lnTo>
                    <a:pt x="868" y="616"/>
                  </a:lnTo>
                  <a:lnTo>
                    <a:pt x="887" y="666"/>
                  </a:lnTo>
                  <a:lnTo>
                    <a:pt x="861" y="668"/>
                  </a:lnTo>
                  <a:lnTo>
                    <a:pt x="835" y="689"/>
                  </a:lnTo>
                  <a:lnTo>
                    <a:pt x="863" y="727"/>
                  </a:lnTo>
                  <a:lnTo>
                    <a:pt x="868" y="782"/>
                  </a:lnTo>
                  <a:lnTo>
                    <a:pt x="852" y="786"/>
                  </a:lnTo>
                  <a:lnTo>
                    <a:pt x="873" y="841"/>
                  </a:lnTo>
                  <a:lnTo>
                    <a:pt x="835" y="843"/>
                  </a:lnTo>
                  <a:lnTo>
                    <a:pt x="856" y="869"/>
                  </a:lnTo>
                  <a:lnTo>
                    <a:pt x="849" y="888"/>
                  </a:lnTo>
                  <a:lnTo>
                    <a:pt x="828" y="895"/>
                  </a:lnTo>
                  <a:lnTo>
                    <a:pt x="804" y="895"/>
                  </a:lnTo>
                  <a:lnTo>
                    <a:pt x="826" y="933"/>
                  </a:lnTo>
                  <a:lnTo>
                    <a:pt x="826" y="957"/>
                  </a:lnTo>
                  <a:lnTo>
                    <a:pt x="792" y="935"/>
                  </a:lnTo>
                  <a:lnTo>
                    <a:pt x="785" y="950"/>
                  </a:lnTo>
                  <a:lnTo>
                    <a:pt x="807" y="964"/>
                  </a:lnTo>
                  <a:lnTo>
                    <a:pt x="828" y="995"/>
                  </a:lnTo>
                  <a:lnTo>
                    <a:pt x="835" y="1035"/>
                  </a:lnTo>
                  <a:lnTo>
                    <a:pt x="804" y="1044"/>
                  </a:lnTo>
                  <a:lnTo>
                    <a:pt x="792" y="1025"/>
                  </a:lnTo>
                  <a:lnTo>
                    <a:pt x="773" y="997"/>
                  </a:lnTo>
                  <a:lnTo>
                    <a:pt x="778" y="1030"/>
                  </a:lnTo>
                  <a:lnTo>
                    <a:pt x="759" y="1056"/>
                  </a:lnTo>
                  <a:lnTo>
                    <a:pt x="802" y="1059"/>
                  </a:lnTo>
                  <a:lnTo>
                    <a:pt x="823" y="1061"/>
                  </a:lnTo>
                  <a:lnTo>
                    <a:pt x="781" y="1101"/>
                  </a:lnTo>
                  <a:lnTo>
                    <a:pt x="736" y="1137"/>
                  </a:lnTo>
                  <a:lnTo>
                    <a:pt x="688" y="1151"/>
                  </a:lnTo>
                  <a:lnTo>
                    <a:pt x="672" y="1151"/>
                  </a:lnTo>
                  <a:lnTo>
                    <a:pt x="655" y="1167"/>
                  </a:lnTo>
                  <a:lnTo>
                    <a:pt x="632" y="1210"/>
                  </a:lnTo>
                  <a:lnTo>
                    <a:pt x="598" y="1238"/>
                  </a:lnTo>
                  <a:lnTo>
                    <a:pt x="587" y="1241"/>
                  </a:lnTo>
                  <a:lnTo>
                    <a:pt x="565" y="1250"/>
                  </a:lnTo>
                  <a:lnTo>
                    <a:pt x="542" y="1260"/>
                  </a:lnTo>
                  <a:lnTo>
                    <a:pt x="528" y="1283"/>
                  </a:lnTo>
                  <a:lnTo>
                    <a:pt x="528" y="1309"/>
                  </a:lnTo>
                  <a:lnTo>
                    <a:pt x="518" y="1333"/>
                  </a:lnTo>
                  <a:lnTo>
                    <a:pt x="492" y="1362"/>
                  </a:lnTo>
                  <a:lnTo>
                    <a:pt x="499" y="1388"/>
                  </a:lnTo>
                  <a:lnTo>
                    <a:pt x="492" y="1416"/>
                  </a:lnTo>
                  <a:lnTo>
                    <a:pt x="485" y="1449"/>
                  </a:lnTo>
                  <a:lnTo>
                    <a:pt x="461" y="1449"/>
                  </a:lnTo>
                  <a:lnTo>
                    <a:pt x="438" y="1423"/>
                  </a:lnTo>
                  <a:lnTo>
                    <a:pt x="405" y="1423"/>
                  </a:lnTo>
                  <a:lnTo>
                    <a:pt x="388" y="1404"/>
                  </a:lnTo>
                  <a:lnTo>
                    <a:pt x="378" y="1373"/>
                  </a:lnTo>
                  <a:lnTo>
                    <a:pt x="350" y="1328"/>
                  </a:lnTo>
                  <a:lnTo>
                    <a:pt x="343" y="1305"/>
                  </a:lnTo>
                  <a:lnTo>
                    <a:pt x="341" y="1272"/>
                  </a:lnTo>
                  <a:lnTo>
                    <a:pt x="317" y="1234"/>
                  </a:lnTo>
                  <a:lnTo>
                    <a:pt x="324" y="1205"/>
                  </a:lnTo>
                  <a:lnTo>
                    <a:pt x="312" y="1189"/>
                  </a:lnTo>
                  <a:lnTo>
                    <a:pt x="329" y="1141"/>
                  </a:lnTo>
                  <a:lnTo>
                    <a:pt x="352" y="1125"/>
                  </a:lnTo>
                  <a:lnTo>
                    <a:pt x="360" y="1106"/>
                  </a:lnTo>
                  <a:lnTo>
                    <a:pt x="362" y="1070"/>
                  </a:lnTo>
                  <a:lnTo>
                    <a:pt x="343" y="1085"/>
                  </a:lnTo>
                  <a:lnTo>
                    <a:pt x="336" y="1092"/>
                  </a:lnTo>
                  <a:lnTo>
                    <a:pt x="322" y="1099"/>
                  </a:lnTo>
                  <a:lnTo>
                    <a:pt x="300" y="1085"/>
                  </a:lnTo>
                  <a:lnTo>
                    <a:pt x="300" y="1051"/>
                  </a:lnTo>
                  <a:lnTo>
                    <a:pt x="305" y="1028"/>
                  </a:lnTo>
                  <a:lnTo>
                    <a:pt x="322" y="1025"/>
                  </a:lnTo>
                  <a:lnTo>
                    <a:pt x="355" y="1040"/>
                  </a:lnTo>
                  <a:lnTo>
                    <a:pt x="326" y="1006"/>
                  </a:lnTo>
                  <a:lnTo>
                    <a:pt x="312" y="990"/>
                  </a:lnTo>
                  <a:lnTo>
                    <a:pt x="296" y="997"/>
                  </a:lnTo>
                  <a:lnTo>
                    <a:pt x="282" y="985"/>
                  </a:lnTo>
                  <a:lnTo>
                    <a:pt x="300" y="935"/>
                  </a:lnTo>
                  <a:lnTo>
                    <a:pt x="291" y="917"/>
                  </a:lnTo>
                  <a:lnTo>
                    <a:pt x="277" y="876"/>
                  </a:lnTo>
                  <a:lnTo>
                    <a:pt x="258" y="815"/>
                  </a:lnTo>
                  <a:lnTo>
                    <a:pt x="237" y="791"/>
                  </a:lnTo>
                  <a:lnTo>
                    <a:pt x="237" y="763"/>
                  </a:lnTo>
                  <a:lnTo>
                    <a:pt x="194" y="725"/>
                  </a:lnTo>
                  <a:lnTo>
                    <a:pt x="161" y="720"/>
                  </a:lnTo>
                  <a:lnTo>
                    <a:pt x="116" y="722"/>
                  </a:lnTo>
                  <a:lnTo>
                    <a:pt x="78" y="730"/>
                  </a:lnTo>
                  <a:lnTo>
                    <a:pt x="59" y="706"/>
                  </a:lnTo>
                  <a:lnTo>
                    <a:pt x="31" y="663"/>
                  </a:lnTo>
                  <a:lnTo>
                    <a:pt x="73" y="640"/>
                  </a:lnTo>
                  <a:lnTo>
                    <a:pt x="104" y="635"/>
                  </a:lnTo>
                  <a:lnTo>
                    <a:pt x="36" y="616"/>
                  </a:lnTo>
                  <a:lnTo>
                    <a:pt x="0" y="585"/>
                  </a:lnTo>
                  <a:lnTo>
                    <a:pt x="2" y="554"/>
                  </a:lnTo>
                  <a:lnTo>
                    <a:pt x="64" y="516"/>
                  </a:lnTo>
                  <a:lnTo>
                    <a:pt x="123" y="474"/>
                  </a:lnTo>
                  <a:lnTo>
                    <a:pt x="128" y="443"/>
                  </a:lnTo>
                  <a:lnTo>
                    <a:pt x="85" y="410"/>
                  </a:lnTo>
                  <a:lnTo>
                    <a:pt x="99" y="372"/>
                  </a:lnTo>
                  <a:lnTo>
                    <a:pt x="154" y="301"/>
                  </a:lnTo>
                  <a:lnTo>
                    <a:pt x="177" y="289"/>
                  </a:lnTo>
                  <a:lnTo>
                    <a:pt x="170" y="240"/>
                  </a:lnTo>
                  <a:lnTo>
                    <a:pt x="211" y="209"/>
                  </a:lnTo>
                  <a:lnTo>
                    <a:pt x="260" y="192"/>
                  </a:lnTo>
                  <a:lnTo>
                    <a:pt x="310" y="190"/>
                  </a:lnTo>
                  <a:lnTo>
                    <a:pt x="329" y="228"/>
                  </a:lnTo>
                  <a:lnTo>
                    <a:pt x="371" y="161"/>
                  </a:lnTo>
                  <a:lnTo>
                    <a:pt x="409" y="206"/>
                  </a:lnTo>
                  <a:lnTo>
                    <a:pt x="433" y="216"/>
                  </a:lnTo>
                  <a:lnTo>
                    <a:pt x="466" y="251"/>
                  </a:lnTo>
                  <a:lnTo>
                    <a:pt x="426" y="190"/>
                  </a:lnTo>
                  <a:lnTo>
                    <a:pt x="428" y="138"/>
                  </a:lnTo>
                  <a:lnTo>
                    <a:pt x="483" y="60"/>
                  </a:lnTo>
                  <a:lnTo>
                    <a:pt x="539" y="67"/>
                  </a:lnTo>
                  <a:lnTo>
                    <a:pt x="561" y="15"/>
                  </a:lnTo>
                  <a:lnTo>
                    <a:pt x="617" y="0"/>
                  </a:lnTo>
                  <a:lnTo>
                    <a:pt x="747" y="19"/>
                  </a:lnTo>
                  <a:lnTo>
                    <a:pt x="747" y="19"/>
                  </a:lnTo>
                  <a:lnTo>
                    <a:pt x="747"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8" name="Freeform 132">
              <a:extLst>
                <a:ext uri="{FF2B5EF4-FFF2-40B4-BE49-F238E27FC236}">
                  <a16:creationId xmlns:a16="http://schemas.microsoft.com/office/drawing/2014/main" id="{FCD5D38A-E97A-40CA-82F5-871A95A3AC4C}"/>
                </a:ext>
              </a:extLst>
            </p:cNvPr>
            <p:cNvSpPr>
              <a:spLocks/>
            </p:cNvSpPr>
            <p:nvPr/>
          </p:nvSpPr>
          <p:spPr bwMode="auto">
            <a:xfrm>
              <a:off x="1851786" y="3421672"/>
              <a:ext cx="112487" cy="117601"/>
            </a:xfrm>
            <a:custGeom>
              <a:avLst/>
              <a:gdLst>
                <a:gd name="T0" fmla="*/ 49 w 66"/>
                <a:gd name="T1" fmla="*/ 14 h 69"/>
                <a:gd name="T2" fmla="*/ 49 w 66"/>
                <a:gd name="T3" fmla="*/ 14 h 69"/>
                <a:gd name="T4" fmla="*/ 49 w 66"/>
                <a:gd name="T5" fmla="*/ 33 h 69"/>
                <a:gd name="T6" fmla="*/ 54 w 66"/>
                <a:gd name="T7" fmla="*/ 33 h 69"/>
                <a:gd name="T8" fmla="*/ 59 w 66"/>
                <a:gd name="T9" fmla="*/ 36 h 69"/>
                <a:gd name="T10" fmla="*/ 61 w 66"/>
                <a:gd name="T11" fmla="*/ 33 h 69"/>
                <a:gd name="T12" fmla="*/ 66 w 66"/>
                <a:gd name="T13" fmla="*/ 36 h 69"/>
                <a:gd name="T14" fmla="*/ 56 w 66"/>
                <a:gd name="T15" fmla="*/ 43 h 69"/>
                <a:gd name="T16" fmla="*/ 49 w 66"/>
                <a:gd name="T17" fmla="*/ 48 h 69"/>
                <a:gd name="T18" fmla="*/ 49 w 66"/>
                <a:gd name="T19" fmla="*/ 50 h 69"/>
                <a:gd name="T20" fmla="*/ 52 w 66"/>
                <a:gd name="T21" fmla="*/ 52 h 69"/>
                <a:gd name="T22" fmla="*/ 47 w 66"/>
                <a:gd name="T23" fmla="*/ 57 h 69"/>
                <a:gd name="T24" fmla="*/ 42 w 66"/>
                <a:gd name="T25" fmla="*/ 59 h 69"/>
                <a:gd name="T26" fmla="*/ 44 w 66"/>
                <a:gd name="T27" fmla="*/ 59 h 69"/>
                <a:gd name="T28" fmla="*/ 40 w 66"/>
                <a:gd name="T29" fmla="*/ 62 h 69"/>
                <a:gd name="T30" fmla="*/ 35 w 66"/>
                <a:gd name="T31" fmla="*/ 66 h 69"/>
                <a:gd name="T32" fmla="*/ 35 w 66"/>
                <a:gd name="T33" fmla="*/ 69 h 69"/>
                <a:gd name="T34" fmla="*/ 26 w 66"/>
                <a:gd name="T35" fmla="*/ 66 h 69"/>
                <a:gd name="T36" fmla="*/ 16 w 66"/>
                <a:gd name="T37" fmla="*/ 64 h 69"/>
                <a:gd name="T38" fmla="*/ 9 w 66"/>
                <a:gd name="T39" fmla="*/ 62 h 69"/>
                <a:gd name="T40" fmla="*/ 0 w 66"/>
                <a:gd name="T41" fmla="*/ 55 h 69"/>
                <a:gd name="T42" fmla="*/ 0 w 66"/>
                <a:gd name="T43" fmla="*/ 50 h 69"/>
                <a:gd name="T44" fmla="*/ 2 w 66"/>
                <a:gd name="T45" fmla="*/ 48 h 69"/>
                <a:gd name="T46" fmla="*/ 0 w 66"/>
                <a:gd name="T47" fmla="*/ 43 h 69"/>
                <a:gd name="T48" fmla="*/ 7 w 66"/>
                <a:gd name="T49" fmla="*/ 31 h 69"/>
                <a:gd name="T50" fmla="*/ 28 w 66"/>
                <a:gd name="T51" fmla="*/ 31 h 69"/>
                <a:gd name="T52" fmla="*/ 28 w 66"/>
                <a:gd name="T53" fmla="*/ 24 h 69"/>
                <a:gd name="T54" fmla="*/ 26 w 66"/>
                <a:gd name="T55" fmla="*/ 24 h 69"/>
                <a:gd name="T56" fmla="*/ 23 w 66"/>
                <a:gd name="T57" fmla="*/ 19 h 69"/>
                <a:gd name="T58" fmla="*/ 18 w 66"/>
                <a:gd name="T59" fmla="*/ 17 h 69"/>
                <a:gd name="T60" fmla="*/ 11 w 66"/>
                <a:gd name="T61" fmla="*/ 10 h 69"/>
                <a:gd name="T62" fmla="*/ 18 w 66"/>
                <a:gd name="T63" fmla="*/ 10 h 69"/>
                <a:gd name="T64" fmla="*/ 18 w 66"/>
                <a:gd name="T65" fmla="*/ 0 h 69"/>
                <a:gd name="T66" fmla="*/ 35 w 66"/>
                <a:gd name="T67" fmla="*/ 0 h 69"/>
                <a:gd name="T68" fmla="*/ 52 w 66"/>
                <a:gd name="T69" fmla="*/ 0 h 69"/>
                <a:gd name="T70" fmla="*/ 49 w 66"/>
                <a:gd name="T71" fmla="*/ 1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9">
                  <a:moveTo>
                    <a:pt x="49" y="14"/>
                  </a:moveTo>
                  <a:lnTo>
                    <a:pt x="49" y="14"/>
                  </a:lnTo>
                  <a:lnTo>
                    <a:pt x="49" y="33"/>
                  </a:lnTo>
                  <a:lnTo>
                    <a:pt x="54" y="33"/>
                  </a:lnTo>
                  <a:lnTo>
                    <a:pt x="59" y="36"/>
                  </a:lnTo>
                  <a:lnTo>
                    <a:pt x="61" y="33"/>
                  </a:lnTo>
                  <a:lnTo>
                    <a:pt x="66" y="36"/>
                  </a:lnTo>
                  <a:lnTo>
                    <a:pt x="56" y="43"/>
                  </a:lnTo>
                  <a:lnTo>
                    <a:pt x="49" y="48"/>
                  </a:lnTo>
                  <a:lnTo>
                    <a:pt x="49" y="50"/>
                  </a:lnTo>
                  <a:lnTo>
                    <a:pt x="52" y="52"/>
                  </a:lnTo>
                  <a:lnTo>
                    <a:pt x="47" y="57"/>
                  </a:lnTo>
                  <a:lnTo>
                    <a:pt x="42" y="59"/>
                  </a:lnTo>
                  <a:lnTo>
                    <a:pt x="44" y="59"/>
                  </a:lnTo>
                  <a:lnTo>
                    <a:pt x="40" y="62"/>
                  </a:lnTo>
                  <a:lnTo>
                    <a:pt x="35" y="66"/>
                  </a:lnTo>
                  <a:lnTo>
                    <a:pt x="35" y="69"/>
                  </a:lnTo>
                  <a:lnTo>
                    <a:pt x="26" y="66"/>
                  </a:lnTo>
                  <a:lnTo>
                    <a:pt x="16" y="64"/>
                  </a:lnTo>
                  <a:lnTo>
                    <a:pt x="9" y="62"/>
                  </a:lnTo>
                  <a:lnTo>
                    <a:pt x="0" y="55"/>
                  </a:lnTo>
                  <a:lnTo>
                    <a:pt x="0" y="50"/>
                  </a:lnTo>
                  <a:lnTo>
                    <a:pt x="2" y="48"/>
                  </a:lnTo>
                  <a:lnTo>
                    <a:pt x="0" y="43"/>
                  </a:lnTo>
                  <a:lnTo>
                    <a:pt x="7" y="31"/>
                  </a:lnTo>
                  <a:lnTo>
                    <a:pt x="28" y="31"/>
                  </a:lnTo>
                  <a:lnTo>
                    <a:pt x="28" y="24"/>
                  </a:lnTo>
                  <a:lnTo>
                    <a:pt x="26" y="24"/>
                  </a:lnTo>
                  <a:lnTo>
                    <a:pt x="23" y="19"/>
                  </a:lnTo>
                  <a:lnTo>
                    <a:pt x="18" y="17"/>
                  </a:lnTo>
                  <a:lnTo>
                    <a:pt x="11" y="10"/>
                  </a:lnTo>
                  <a:lnTo>
                    <a:pt x="18" y="10"/>
                  </a:lnTo>
                  <a:lnTo>
                    <a:pt x="18" y="0"/>
                  </a:lnTo>
                  <a:lnTo>
                    <a:pt x="35" y="0"/>
                  </a:lnTo>
                  <a:lnTo>
                    <a:pt x="52" y="0"/>
                  </a:lnTo>
                  <a:lnTo>
                    <a:pt x="49" y="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9" name="Freeform 134">
              <a:extLst>
                <a:ext uri="{FF2B5EF4-FFF2-40B4-BE49-F238E27FC236}">
                  <a16:creationId xmlns:a16="http://schemas.microsoft.com/office/drawing/2014/main" id="{08B9FA51-AA78-4EDE-AE27-6ECBFEB2B19A}"/>
                </a:ext>
              </a:extLst>
            </p:cNvPr>
            <p:cNvSpPr>
              <a:spLocks/>
            </p:cNvSpPr>
            <p:nvPr/>
          </p:nvSpPr>
          <p:spPr bwMode="auto">
            <a:xfrm>
              <a:off x="2702256" y="3687550"/>
              <a:ext cx="136348" cy="197705"/>
            </a:xfrm>
            <a:custGeom>
              <a:avLst/>
              <a:gdLst>
                <a:gd name="T0" fmla="*/ 68 w 80"/>
                <a:gd name="T1" fmla="*/ 41 h 116"/>
                <a:gd name="T2" fmla="*/ 68 w 80"/>
                <a:gd name="T3" fmla="*/ 41 h 116"/>
                <a:gd name="T4" fmla="*/ 66 w 80"/>
                <a:gd name="T5" fmla="*/ 55 h 116"/>
                <a:gd name="T6" fmla="*/ 56 w 80"/>
                <a:gd name="T7" fmla="*/ 60 h 116"/>
                <a:gd name="T8" fmla="*/ 59 w 80"/>
                <a:gd name="T9" fmla="*/ 62 h 116"/>
                <a:gd name="T10" fmla="*/ 54 w 80"/>
                <a:gd name="T11" fmla="*/ 71 h 116"/>
                <a:gd name="T12" fmla="*/ 61 w 80"/>
                <a:gd name="T13" fmla="*/ 83 h 116"/>
                <a:gd name="T14" fmla="*/ 66 w 80"/>
                <a:gd name="T15" fmla="*/ 83 h 116"/>
                <a:gd name="T16" fmla="*/ 68 w 80"/>
                <a:gd name="T17" fmla="*/ 93 h 116"/>
                <a:gd name="T18" fmla="*/ 80 w 80"/>
                <a:gd name="T19" fmla="*/ 107 h 116"/>
                <a:gd name="T20" fmla="*/ 75 w 80"/>
                <a:gd name="T21" fmla="*/ 107 h 116"/>
                <a:gd name="T22" fmla="*/ 66 w 80"/>
                <a:gd name="T23" fmla="*/ 105 h 116"/>
                <a:gd name="T24" fmla="*/ 61 w 80"/>
                <a:gd name="T25" fmla="*/ 109 h 116"/>
                <a:gd name="T26" fmla="*/ 54 w 80"/>
                <a:gd name="T27" fmla="*/ 112 h 116"/>
                <a:gd name="T28" fmla="*/ 49 w 80"/>
                <a:gd name="T29" fmla="*/ 114 h 116"/>
                <a:gd name="T30" fmla="*/ 47 w 80"/>
                <a:gd name="T31" fmla="*/ 116 h 116"/>
                <a:gd name="T32" fmla="*/ 37 w 80"/>
                <a:gd name="T33" fmla="*/ 116 h 116"/>
                <a:gd name="T34" fmla="*/ 28 w 80"/>
                <a:gd name="T35" fmla="*/ 107 h 116"/>
                <a:gd name="T36" fmla="*/ 26 w 80"/>
                <a:gd name="T37" fmla="*/ 100 h 116"/>
                <a:gd name="T38" fmla="*/ 23 w 80"/>
                <a:gd name="T39" fmla="*/ 93 h 116"/>
                <a:gd name="T40" fmla="*/ 26 w 80"/>
                <a:gd name="T41" fmla="*/ 79 h 116"/>
                <a:gd name="T42" fmla="*/ 30 w 80"/>
                <a:gd name="T43" fmla="*/ 71 h 116"/>
                <a:gd name="T44" fmla="*/ 26 w 80"/>
                <a:gd name="T45" fmla="*/ 67 h 116"/>
                <a:gd name="T46" fmla="*/ 21 w 80"/>
                <a:gd name="T47" fmla="*/ 62 h 116"/>
                <a:gd name="T48" fmla="*/ 23 w 80"/>
                <a:gd name="T49" fmla="*/ 55 h 116"/>
                <a:gd name="T50" fmla="*/ 19 w 80"/>
                <a:gd name="T51" fmla="*/ 52 h 116"/>
                <a:gd name="T52" fmla="*/ 11 w 80"/>
                <a:gd name="T53" fmla="*/ 52 h 116"/>
                <a:gd name="T54" fmla="*/ 0 w 80"/>
                <a:gd name="T55" fmla="*/ 41 h 116"/>
                <a:gd name="T56" fmla="*/ 4 w 80"/>
                <a:gd name="T57" fmla="*/ 36 h 116"/>
                <a:gd name="T58" fmla="*/ 4 w 80"/>
                <a:gd name="T59" fmla="*/ 29 h 116"/>
                <a:gd name="T60" fmla="*/ 14 w 80"/>
                <a:gd name="T61" fmla="*/ 26 h 116"/>
                <a:gd name="T62" fmla="*/ 16 w 80"/>
                <a:gd name="T63" fmla="*/ 22 h 116"/>
                <a:gd name="T64" fmla="*/ 11 w 80"/>
                <a:gd name="T65" fmla="*/ 17 h 116"/>
                <a:gd name="T66" fmla="*/ 14 w 80"/>
                <a:gd name="T67" fmla="*/ 10 h 116"/>
                <a:gd name="T68" fmla="*/ 26 w 80"/>
                <a:gd name="T69" fmla="*/ 0 h 116"/>
                <a:gd name="T70" fmla="*/ 37 w 80"/>
                <a:gd name="T71" fmla="*/ 8 h 116"/>
                <a:gd name="T72" fmla="*/ 47 w 80"/>
                <a:gd name="T73" fmla="*/ 17 h 116"/>
                <a:gd name="T74" fmla="*/ 47 w 80"/>
                <a:gd name="T75" fmla="*/ 26 h 116"/>
                <a:gd name="T76" fmla="*/ 54 w 80"/>
                <a:gd name="T77" fmla="*/ 26 h 116"/>
                <a:gd name="T78" fmla="*/ 61 w 80"/>
                <a:gd name="T79" fmla="*/ 34 h 116"/>
                <a:gd name="T80" fmla="*/ 68 w 80"/>
                <a:gd name="T81" fmla="*/ 4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116">
                  <a:moveTo>
                    <a:pt x="68" y="41"/>
                  </a:moveTo>
                  <a:lnTo>
                    <a:pt x="68" y="41"/>
                  </a:lnTo>
                  <a:lnTo>
                    <a:pt x="66" y="55"/>
                  </a:lnTo>
                  <a:lnTo>
                    <a:pt x="56" y="60"/>
                  </a:lnTo>
                  <a:lnTo>
                    <a:pt x="59" y="62"/>
                  </a:lnTo>
                  <a:lnTo>
                    <a:pt x="54" y="71"/>
                  </a:lnTo>
                  <a:lnTo>
                    <a:pt x="61" y="83"/>
                  </a:lnTo>
                  <a:lnTo>
                    <a:pt x="66" y="83"/>
                  </a:lnTo>
                  <a:lnTo>
                    <a:pt x="68" y="93"/>
                  </a:lnTo>
                  <a:lnTo>
                    <a:pt x="80" y="107"/>
                  </a:lnTo>
                  <a:lnTo>
                    <a:pt x="75" y="107"/>
                  </a:lnTo>
                  <a:lnTo>
                    <a:pt x="66" y="105"/>
                  </a:lnTo>
                  <a:lnTo>
                    <a:pt x="61" y="109"/>
                  </a:lnTo>
                  <a:lnTo>
                    <a:pt x="54" y="112"/>
                  </a:lnTo>
                  <a:lnTo>
                    <a:pt x="49" y="114"/>
                  </a:lnTo>
                  <a:lnTo>
                    <a:pt x="47" y="116"/>
                  </a:lnTo>
                  <a:lnTo>
                    <a:pt x="37" y="116"/>
                  </a:lnTo>
                  <a:lnTo>
                    <a:pt x="28" y="107"/>
                  </a:lnTo>
                  <a:lnTo>
                    <a:pt x="26" y="100"/>
                  </a:lnTo>
                  <a:lnTo>
                    <a:pt x="23" y="93"/>
                  </a:lnTo>
                  <a:lnTo>
                    <a:pt x="26" y="79"/>
                  </a:lnTo>
                  <a:lnTo>
                    <a:pt x="30" y="71"/>
                  </a:lnTo>
                  <a:lnTo>
                    <a:pt x="26" y="67"/>
                  </a:lnTo>
                  <a:lnTo>
                    <a:pt x="21" y="62"/>
                  </a:lnTo>
                  <a:lnTo>
                    <a:pt x="23" y="55"/>
                  </a:lnTo>
                  <a:lnTo>
                    <a:pt x="19" y="52"/>
                  </a:lnTo>
                  <a:lnTo>
                    <a:pt x="11" y="52"/>
                  </a:lnTo>
                  <a:lnTo>
                    <a:pt x="0" y="41"/>
                  </a:lnTo>
                  <a:lnTo>
                    <a:pt x="4" y="36"/>
                  </a:lnTo>
                  <a:lnTo>
                    <a:pt x="4" y="29"/>
                  </a:lnTo>
                  <a:lnTo>
                    <a:pt x="14" y="26"/>
                  </a:lnTo>
                  <a:lnTo>
                    <a:pt x="16" y="22"/>
                  </a:lnTo>
                  <a:lnTo>
                    <a:pt x="11" y="17"/>
                  </a:lnTo>
                  <a:lnTo>
                    <a:pt x="14" y="10"/>
                  </a:lnTo>
                  <a:lnTo>
                    <a:pt x="26" y="0"/>
                  </a:lnTo>
                  <a:lnTo>
                    <a:pt x="37" y="8"/>
                  </a:lnTo>
                  <a:lnTo>
                    <a:pt x="47" y="17"/>
                  </a:lnTo>
                  <a:lnTo>
                    <a:pt x="47" y="26"/>
                  </a:lnTo>
                  <a:lnTo>
                    <a:pt x="54" y="26"/>
                  </a:lnTo>
                  <a:lnTo>
                    <a:pt x="61" y="34"/>
                  </a:lnTo>
                  <a:lnTo>
                    <a:pt x="68" y="4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0" name="Freeform 136">
              <a:extLst>
                <a:ext uri="{FF2B5EF4-FFF2-40B4-BE49-F238E27FC236}">
                  <a16:creationId xmlns:a16="http://schemas.microsoft.com/office/drawing/2014/main" id="{E5AF291F-52DD-4BBD-BCFB-8E428C0F116D}"/>
                </a:ext>
              </a:extLst>
            </p:cNvPr>
            <p:cNvSpPr>
              <a:spLocks/>
            </p:cNvSpPr>
            <p:nvPr/>
          </p:nvSpPr>
          <p:spPr bwMode="auto">
            <a:xfrm>
              <a:off x="1931891" y="3474507"/>
              <a:ext cx="168731" cy="85217"/>
            </a:xfrm>
            <a:custGeom>
              <a:avLst/>
              <a:gdLst>
                <a:gd name="T0" fmla="*/ 59 w 99"/>
                <a:gd name="T1" fmla="*/ 2 h 50"/>
                <a:gd name="T2" fmla="*/ 59 w 99"/>
                <a:gd name="T3" fmla="*/ 2 h 50"/>
                <a:gd name="T4" fmla="*/ 64 w 99"/>
                <a:gd name="T5" fmla="*/ 2 h 50"/>
                <a:gd name="T6" fmla="*/ 66 w 99"/>
                <a:gd name="T7" fmla="*/ 2 h 50"/>
                <a:gd name="T8" fmla="*/ 71 w 99"/>
                <a:gd name="T9" fmla="*/ 0 h 50"/>
                <a:gd name="T10" fmla="*/ 78 w 99"/>
                <a:gd name="T11" fmla="*/ 2 h 50"/>
                <a:gd name="T12" fmla="*/ 80 w 99"/>
                <a:gd name="T13" fmla="*/ 2 h 50"/>
                <a:gd name="T14" fmla="*/ 85 w 99"/>
                <a:gd name="T15" fmla="*/ 7 h 50"/>
                <a:gd name="T16" fmla="*/ 90 w 99"/>
                <a:gd name="T17" fmla="*/ 9 h 50"/>
                <a:gd name="T18" fmla="*/ 97 w 99"/>
                <a:gd name="T19" fmla="*/ 12 h 50"/>
                <a:gd name="T20" fmla="*/ 99 w 99"/>
                <a:gd name="T21" fmla="*/ 17 h 50"/>
                <a:gd name="T22" fmla="*/ 94 w 99"/>
                <a:gd name="T23" fmla="*/ 17 h 50"/>
                <a:gd name="T24" fmla="*/ 92 w 99"/>
                <a:gd name="T25" fmla="*/ 19 h 50"/>
                <a:gd name="T26" fmla="*/ 85 w 99"/>
                <a:gd name="T27" fmla="*/ 21 h 50"/>
                <a:gd name="T28" fmla="*/ 83 w 99"/>
                <a:gd name="T29" fmla="*/ 21 h 50"/>
                <a:gd name="T30" fmla="*/ 78 w 99"/>
                <a:gd name="T31" fmla="*/ 24 h 50"/>
                <a:gd name="T32" fmla="*/ 76 w 99"/>
                <a:gd name="T33" fmla="*/ 21 h 50"/>
                <a:gd name="T34" fmla="*/ 73 w 99"/>
                <a:gd name="T35" fmla="*/ 19 h 50"/>
                <a:gd name="T36" fmla="*/ 71 w 99"/>
                <a:gd name="T37" fmla="*/ 21 h 50"/>
                <a:gd name="T38" fmla="*/ 68 w 99"/>
                <a:gd name="T39" fmla="*/ 24 h 50"/>
                <a:gd name="T40" fmla="*/ 68 w 99"/>
                <a:gd name="T41" fmla="*/ 24 h 50"/>
                <a:gd name="T42" fmla="*/ 68 w 99"/>
                <a:gd name="T43" fmla="*/ 28 h 50"/>
                <a:gd name="T44" fmla="*/ 61 w 99"/>
                <a:gd name="T45" fmla="*/ 33 h 50"/>
                <a:gd name="T46" fmla="*/ 59 w 99"/>
                <a:gd name="T47" fmla="*/ 35 h 50"/>
                <a:gd name="T48" fmla="*/ 57 w 99"/>
                <a:gd name="T49" fmla="*/ 38 h 50"/>
                <a:gd name="T50" fmla="*/ 52 w 99"/>
                <a:gd name="T51" fmla="*/ 33 h 50"/>
                <a:gd name="T52" fmla="*/ 50 w 99"/>
                <a:gd name="T53" fmla="*/ 38 h 50"/>
                <a:gd name="T54" fmla="*/ 45 w 99"/>
                <a:gd name="T55" fmla="*/ 38 h 50"/>
                <a:gd name="T56" fmla="*/ 42 w 99"/>
                <a:gd name="T57" fmla="*/ 38 h 50"/>
                <a:gd name="T58" fmla="*/ 42 w 99"/>
                <a:gd name="T59" fmla="*/ 45 h 50"/>
                <a:gd name="T60" fmla="*/ 40 w 99"/>
                <a:gd name="T61" fmla="*/ 45 h 50"/>
                <a:gd name="T62" fmla="*/ 38 w 99"/>
                <a:gd name="T63" fmla="*/ 50 h 50"/>
                <a:gd name="T64" fmla="*/ 33 w 99"/>
                <a:gd name="T65" fmla="*/ 50 h 50"/>
                <a:gd name="T66" fmla="*/ 31 w 99"/>
                <a:gd name="T67" fmla="*/ 45 h 50"/>
                <a:gd name="T68" fmla="*/ 24 w 99"/>
                <a:gd name="T69" fmla="*/ 45 h 50"/>
                <a:gd name="T70" fmla="*/ 26 w 99"/>
                <a:gd name="T71" fmla="*/ 38 h 50"/>
                <a:gd name="T72" fmla="*/ 24 w 99"/>
                <a:gd name="T73" fmla="*/ 35 h 50"/>
                <a:gd name="T74" fmla="*/ 19 w 99"/>
                <a:gd name="T75" fmla="*/ 35 h 50"/>
                <a:gd name="T76" fmla="*/ 12 w 99"/>
                <a:gd name="T77" fmla="*/ 38 h 50"/>
                <a:gd name="T78" fmla="*/ 12 w 99"/>
                <a:gd name="T79" fmla="*/ 35 h 50"/>
                <a:gd name="T80" fmla="*/ 7 w 99"/>
                <a:gd name="T81" fmla="*/ 31 h 50"/>
                <a:gd name="T82" fmla="*/ 5 w 99"/>
                <a:gd name="T83" fmla="*/ 28 h 50"/>
                <a:gd name="T84" fmla="*/ 0 w 99"/>
                <a:gd name="T85" fmla="*/ 26 h 50"/>
                <a:gd name="T86" fmla="*/ 2 w 99"/>
                <a:gd name="T87" fmla="*/ 21 h 50"/>
                <a:gd name="T88" fmla="*/ 2 w 99"/>
                <a:gd name="T89" fmla="*/ 19 h 50"/>
                <a:gd name="T90" fmla="*/ 2 w 99"/>
                <a:gd name="T91" fmla="*/ 17 h 50"/>
                <a:gd name="T92" fmla="*/ 9 w 99"/>
                <a:gd name="T93" fmla="*/ 12 h 50"/>
                <a:gd name="T94" fmla="*/ 16 w 99"/>
                <a:gd name="T95" fmla="*/ 5 h 50"/>
                <a:gd name="T96" fmla="*/ 19 w 99"/>
                <a:gd name="T97" fmla="*/ 5 h 50"/>
                <a:gd name="T98" fmla="*/ 24 w 99"/>
                <a:gd name="T99" fmla="*/ 2 h 50"/>
                <a:gd name="T100" fmla="*/ 28 w 99"/>
                <a:gd name="T101" fmla="*/ 2 h 50"/>
                <a:gd name="T102" fmla="*/ 28 w 99"/>
                <a:gd name="T103" fmla="*/ 5 h 50"/>
                <a:gd name="T104" fmla="*/ 31 w 99"/>
                <a:gd name="T105" fmla="*/ 2 h 50"/>
                <a:gd name="T106" fmla="*/ 40 w 99"/>
                <a:gd name="T107" fmla="*/ 5 h 50"/>
                <a:gd name="T108" fmla="*/ 47 w 99"/>
                <a:gd name="T109" fmla="*/ 5 h 50"/>
                <a:gd name="T110" fmla="*/ 52 w 99"/>
                <a:gd name="T111" fmla="*/ 2 h 50"/>
                <a:gd name="T112" fmla="*/ 54 w 99"/>
                <a:gd name="T113" fmla="*/ 0 h 50"/>
                <a:gd name="T114" fmla="*/ 59 w 99"/>
                <a:gd name="T11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 h="50">
                  <a:moveTo>
                    <a:pt x="59" y="2"/>
                  </a:moveTo>
                  <a:lnTo>
                    <a:pt x="59" y="2"/>
                  </a:lnTo>
                  <a:lnTo>
                    <a:pt x="64" y="2"/>
                  </a:lnTo>
                  <a:lnTo>
                    <a:pt x="66" y="2"/>
                  </a:lnTo>
                  <a:lnTo>
                    <a:pt x="71" y="0"/>
                  </a:lnTo>
                  <a:lnTo>
                    <a:pt x="78" y="2"/>
                  </a:lnTo>
                  <a:lnTo>
                    <a:pt x="80" y="2"/>
                  </a:lnTo>
                  <a:lnTo>
                    <a:pt x="85" y="7"/>
                  </a:lnTo>
                  <a:lnTo>
                    <a:pt x="90" y="9"/>
                  </a:lnTo>
                  <a:lnTo>
                    <a:pt x="97" y="12"/>
                  </a:lnTo>
                  <a:lnTo>
                    <a:pt x="99" y="17"/>
                  </a:lnTo>
                  <a:lnTo>
                    <a:pt x="94" y="17"/>
                  </a:lnTo>
                  <a:lnTo>
                    <a:pt x="92" y="19"/>
                  </a:lnTo>
                  <a:lnTo>
                    <a:pt x="85" y="21"/>
                  </a:lnTo>
                  <a:lnTo>
                    <a:pt x="83" y="21"/>
                  </a:lnTo>
                  <a:lnTo>
                    <a:pt x="78" y="24"/>
                  </a:lnTo>
                  <a:lnTo>
                    <a:pt x="76" y="21"/>
                  </a:lnTo>
                  <a:lnTo>
                    <a:pt x="73" y="19"/>
                  </a:lnTo>
                  <a:lnTo>
                    <a:pt x="71" y="21"/>
                  </a:lnTo>
                  <a:lnTo>
                    <a:pt x="68" y="24"/>
                  </a:lnTo>
                  <a:lnTo>
                    <a:pt x="68" y="24"/>
                  </a:lnTo>
                  <a:lnTo>
                    <a:pt x="68" y="28"/>
                  </a:lnTo>
                  <a:lnTo>
                    <a:pt x="61" y="33"/>
                  </a:lnTo>
                  <a:lnTo>
                    <a:pt x="59" y="35"/>
                  </a:lnTo>
                  <a:lnTo>
                    <a:pt x="57" y="38"/>
                  </a:lnTo>
                  <a:lnTo>
                    <a:pt x="52" y="33"/>
                  </a:lnTo>
                  <a:lnTo>
                    <a:pt x="50" y="38"/>
                  </a:lnTo>
                  <a:lnTo>
                    <a:pt x="45" y="38"/>
                  </a:lnTo>
                  <a:lnTo>
                    <a:pt x="42" y="38"/>
                  </a:lnTo>
                  <a:lnTo>
                    <a:pt x="42" y="45"/>
                  </a:lnTo>
                  <a:lnTo>
                    <a:pt x="40" y="45"/>
                  </a:lnTo>
                  <a:lnTo>
                    <a:pt x="38" y="50"/>
                  </a:lnTo>
                  <a:lnTo>
                    <a:pt x="33" y="50"/>
                  </a:lnTo>
                  <a:lnTo>
                    <a:pt x="31" y="45"/>
                  </a:lnTo>
                  <a:lnTo>
                    <a:pt x="24" y="45"/>
                  </a:lnTo>
                  <a:lnTo>
                    <a:pt x="26" y="38"/>
                  </a:lnTo>
                  <a:lnTo>
                    <a:pt x="24" y="35"/>
                  </a:lnTo>
                  <a:lnTo>
                    <a:pt x="19" y="35"/>
                  </a:lnTo>
                  <a:lnTo>
                    <a:pt x="12" y="38"/>
                  </a:lnTo>
                  <a:lnTo>
                    <a:pt x="12" y="35"/>
                  </a:lnTo>
                  <a:lnTo>
                    <a:pt x="7" y="31"/>
                  </a:lnTo>
                  <a:lnTo>
                    <a:pt x="5" y="28"/>
                  </a:lnTo>
                  <a:lnTo>
                    <a:pt x="0" y="26"/>
                  </a:lnTo>
                  <a:lnTo>
                    <a:pt x="2" y="21"/>
                  </a:lnTo>
                  <a:lnTo>
                    <a:pt x="2" y="19"/>
                  </a:lnTo>
                  <a:lnTo>
                    <a:pt x="2" y="17"/>
                  </a:lnTo>
                  <a:lnTo>
                    <a:pt x="9" y="12"/>
                  </a:lnTo>
                  <a:lnTo>
                    <a:pt x="16" y="5"/>
                  </a:lnTo>
                  <a:lnTo>
                    <a:pt x="19" y="5"/>
                  </a:lnTo>
                  <a:lnTo>
                    <a:pt x="24" y="2"/>
                  </a:lnTo>
                  <a:lnTo>
                    <a:pt x="28" y="2"/>
                  </a:lnTo>
                  <a:lnTo>
                    <a:pt x="28" y="5"/>
                  </a:lnTo>
                  <a:lnTo>
                    <a:pt x="31" y="2"/>
                  </a:lnTo>
                  <a:lnTo>
                    <a:pt x="40" y="5"/>
                  </a:lnTo>
                  <a:lnTo>
                    <a:pt x="47" y="5"/>
                  </a:lnTo>
                  <a:lnTo>
                    <a:pt x="52" y="2"/>
                  </a:lnTo>
                  <a:lnTo>
                    <a:pt x="54" y="0"/>
                  </a:lnTo>
                  <a:lnTo>
                    <a:pt x="59" y="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1" name="Freeform 138">
              <a:extLst>
                <a:ext uri="{FF2B5EF4-FFF2-40B4-BE49-F238E27FC236}">
                  <a16:creationId xmlns:a16="http://schemas.microsoft.com/office/drawing/2014/main" id="{4204EEA5-286A-413E-AACC-7B5D1054B2BE}"/>
                </a:ext>
              </a:extLst>
            </p:cNvPr>
            <p:cNvSpPr>
              <a:spLocks/>
            </p:cNvSpPr>
            <p:nvPr/>
          </p:nvSpPr>
          <p:spPr bwMode="auto">
            <a:xfrm>
              <a:off x="4773038" y="2477463"/>
              <a:ext cx="158505" cy="153392"/>
            </a:xfrm>
            <a:custGeom>
              <a:avLst/>
              <a:gdLst>
                <a:gd name="T0" fmla="*/ 64 w 93"/>
                <a:gd name="T1" fmla="*/ 12 h 90"/>
                <a:gd name="T2" fmla="*/ 64 w 93"/>
                <a:gd name="T3" fmla="*/ 12 h 90"/>
                <a:gd name="T4" fmla="*/ 78 w 93"/>
                <a:gd name="T5" fmla="*/ 17 h 90"/>
                <a:gd name="T6" fmla="*/ 83 w 93"/>
                <a:gd name="T7" fmla="*/ 15 h 90"/>
                <a:gd name="T8" fmla="*/ 88 w 93"/>
                <a:gd name="T9" fmla="*/ 24 h 90"/>
                <a:gd name="T10" fmla="*/ 93 w 93"/>
                <a:gd name="T11" fmla="*/ 29 h 90"/>
                <a:gd name="T12" fmla="*/ 86 w 93"/>
                <a:gd name="T13" fmla="*/ 38 h 90"/>
                <a:gd name="T14" fmla="*/ 81 w 93"/>
                <a:gd name="T15" fmla="*/ 33 h 90"/>
                <a:gd name="T16" fmla="*/ 69 w 93"/>
                <a:gd name="T17" fmla="*/ 33 h 90"/>
                <a:gd name="T18" fmla="*/ 55 w 93"/>
                <a:gd name="T19" fmla="*/ 29 h 90"/>
                <a:gd name="T20" fmla="*/ 48 w 93"/>
                <a:gd name="T21" fmla="*/ 29 h 90"/>
                <a:gd name="T22" fmla="*/ 43 w 93"/>
                <a:gd name="T23" fmla="*/ 33 h 90"/>
                <a:gd name="T24" fmla="*/ 38 w 93"/>
                <a:gd name="T25" fmla="*/ 29 h 90"/>
                <a:gd name="T26" fmla="*/ 34 w 93"/>
                <a:gd name="T27" fmla="*/ 38 h 90"/>
                <a:gd name="T28" fmla="*/ 43 w 93"/>
                <a:gd name="T29" fmla="*/ 50 h 90"/>
                <a:gd name="T30" fmla="*/ 45 w 93"/>
                <a:gd name="T31" fmla="*/ 57 h 90"/>
                <a:gd name="T32" fmla="*/ 52 w 93"/>
                <a:gd name="T33" fmla="*/ 64 h 90"/>
                <a:gd name="T34" fmla="*/ 60 w 93"/>
                <a:gd name="T35" fmla="*/ 69 h 90"/>
                <a:gd name="T36" fmla="*/ 64 w 93"/>
                <a:gd name="T37" fmla="*/ 78 h 90"/>
                <a:gd name="T38" fmla="*/ 81 w 93"/>
                <a:gd name="T39" fmla="*/ 86 h 90"/>
                <a:gd name="T40" fmla="*/ 78 w 93"/>
                <a:gd name="T41" fmla="*/ 90 h 90"/>
                <a:gd name="T42" fmla="*/ 62 w 93"/>
                <a:gd name="T43" fmla="*/ 83 h 90"/>
                <a:gd name="T44" fmla="*/ 52 w 93"/>
                <a:gd name="T45" fmla="*/ 74 h 90"/>
                <a:gd name="T46" fmla="*/ 38 w 93"/>
                <a:gd name="T47" fmla="*/ 69 h 90"/>
                <a:gd name="T48" fmla="*/ 24 w 93"/>
                <a:gd name="T49" fmla="*/ 52 h 90"/>
                <a:gd name="T50" fmla="*/ 29 w 93"/>
                <a:gd name="T51" fmla="*/ 50 h 90"/>
                <a:gd name="T52" fmla="*/ 19 w 93"/>
                <a:gd name="T53" fmla="*/ 41 h 90"/>
                <a:gd name="T54" fmla="*/ 19 w 93"/>
                <a:gd name="T55" fmla="*/ 33 h 90"/>
                <a:gd name="T56" fmla="*/ 10 w 93"/>
                <a:gd name="T57" fmla="*/ 29 h 90"/>
                <a:gd name="T58" fmla="*/ 5 w 93"/>
                <a:gd name="T59" fmla="*/ 41 h 90"/>
                <a:gd name="T60" fmla="*/ 0 w 93"/>
                <a:gd name="T61" fmla="*/ 31 h 90"/>
                <a:gd name="T62" fmla="*/ 0 w 93"/>
                <a:gd name="T63" fmla="*/ 24 h 90"/>
                <a:gd name="T64" fmla="*/ 0 w 93"/>
                <a:gd name="T65" fmla="*/ 24 h 90"/>
                <a:gd name="T66" fmla="*/ 12 w 93"/>
                <a:gd name="T67" fmla="*/ 24 h 90"/>
                <a:gd name="T68" fmla="*/ 15 w 93"/>
                <a:gd name="T69" fmla="*/ 19 h 90"/>
                <a:gd name="T70" fmla="*/ 19 w 93"/>
                <a:gd name="T71" fmla="*/ 24 h 90"/>
                <a:gd name="T72" fmla="*/ 26 w 93"/>
                <a:gd name="T73" fmla="*/ 24 h 90"/>
                <a:gd name="T74" fmla="*/ 26 w 93"/>
                <a:gd name="T75" fmla="*/ 17 h 90"/>
                <a:gd name="T76" fmla="*/ 34 w 93"/>
                <a:gd name="T77" fmla="*/ 15 h 90"/>
                <a:gd name="T78" fmla="*/ 34 w 93"/>
                <a:gd name="T79" fmla="*/ 7 h 90"/>
                <a:gd name="T80" fmla="*/ 48 w 93"/>
                <a:gd name="T81" fmla="*/ 0 h 90"/>
                <a:gd name="T82" fmla="*/ 52 w 93"/>
                <a:gd name="T83" fmla="*/ 3 h 90"/>
                <a:gd name="T84" fmla="*/ 64 w 93"/>
                <a:gd name="T85"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3" h="90">
                  <a:moveTo>
                    <a:pt x="64" y="12"/>
                  </a:moveTo>
                  <a:lnTo>
                    <a:pt x="64" y="12"/>
                  </a:lnTo>
                  <a:lnTo>
                    <a:pt x="78" y="17"/>
                  </a:lnTo>
                  <a:lnTo>
                    <a:pt x="83" y="15"/>
                  </a:lnTo>
                  <a:lnTo>
                    <a:pt x="88" y="24"/>
                  </a:lnTo>
                  <a:lnTo>
                    <a:pt x="93" y="29"/>
                  </a:lnTo>
                  <a:lnTo>
                    <a:pt x="86" y="38"/>
                  </a:lnTo>
                  <a:lnTo>
                    <a:pt x="81" y="33"/>
                  </a:lnTo>
                  <a:lnTo>
                    <a:pt x="69" y="33"/>
                  </a:lnTo>
                  <a:lnTo>
                    <a:pt x="55" y="29"/>
                  </a:lnTo>
                  <a:lnTo>
                    <a:pt x="48" y="29"/>
                  </a:lnTo>
                  <a:lnTo>
                    <a:pt x="43" y="33"/>
                  </a:lnTo>
                  <a:lnTo>
                    <a:pt x="38" y="29"/>
                  </a:lnTo>
                  <a:lnTo>
                    <a:pt x="34" y="38"/>
                  </a:lnTo>
                  <a:lnTo>
                    <a:pt x="43" y="50"/>
                  </a:lnTo>
                  <a:lnTo>
                    <a:pt x="45" y="57"/>
                  </a:lnTo>
                  <a:lnTo>
                    <a:pt x="52" y="64"/>
                  </a:lnTo>
                  <a:lnTo>
                    <a:pt x="60" y="69"/>
                  </a:lnTo>
                  <a:lnTo>
                    <a:pt x="64" y="78"/>
                  </a:lnTo>
                  <a:lnTo>
                    <a:pt x="81" y="86"/>
                  </a:lnTo>
                  <a:lnTo>
                    <a:pt x="78" y="90"/>
                  </a:lnTo>
                  <a:lnTo>
                    <a:pt x="62" y="83"/>
                  </a:lnTo>
                  <a:lnTo>
                    <a:pt x="52" y="74"/>
                  </a:lnTo>
                  <a:lnTo>
                    <a:pt x="38" y="69"/>
                  </a:lnTo>
                  <a:lnTo>
                    <a:pt x="24" y="52"/>
                  </a:lnTo>
                  <a:lnTo>
                    <a:pt x="29" y="50"/>
                  </a:lnTo>
                  <a:lnTo>
                    <a:pt x="19" y="41"/>
                  </a:lnTo>
                  <a:lnTo>
                    <a:pt x="19" y="33"/>
                  </a:lnTo>
                  <a:lnTo>
                    <a:pt x="10" y="29"/>
                  </a:lnTo>
                  <a:lnTo>
                    <a:pt x="5" y="41"/>
                  </a:lnTo>
                  <a:lnTo>
                    <a:pt x="0" y="31"/>
                  </a:lnTo>
                  <a:lnTo>
                    <a:pt x="0" y="24"/>
                  </a:lnTo>
                  <a:lnTo>
                    <a:pt x="0" y="24"/>
                  </a:lnTo>
                  <a:lnTo>
                    <a:pt x="12" y="24"/>
                  </a:lnTo>
                  <a:lnTo>
                    <a:pt x="15" y="19"/>
                  </a:lnTo>
                  <a:lnTo>
                    <a:pt x="19" y="24"/>
                  </a:lnTo>
                  <a:lnTo>
                    <a:pt x="26" y="24"/>
                  </a:lnTo>
                  <a:lnTo>
                    <a:pt x="26" y="17"/>
                  </a:lnTo>
                  <a:lnTo>
                    <a:pt x="34" y="15"/>
                  </a:lnTo>
                  <a:lnTo>
                    <a:pt x="34" y="7"/>
                  </a:lnTo>
                  <a:lnTo>
                    <a:pt x="48" y="0"/>
                  </a:lnTo>
                  <a:lnTo>
                    <a:pt x="52" y="3"/>
                  </a:lnTo>
                  <a:lnTo>
                    <a:pt x="6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2" name="Freeform 140">
              <a:extLst>
                <a:ext uri="{FF2B5EF4-FFF2-40B4-BE49-F238E27FC236}">
                  <a16:creationId xmlns:a16="http://schemas.microsoft.com/office/drawing/2014/main" id="{4675E1C3-942F-4DDC-A809-01D5E584B207}"/>
                </a:ext>
              </a:extLst>
            </p:cNvPr>
            <p:cNvSpPr>
              <a:spLocks/>
            </p:cNvSpPr>
            <p:nvPr/>
          </p:nvSpPr>
          <p:spPr bwMode="auto">
            <a:xfrm>
              <a:off x="2342638" y="3362020"/>
              <a:ext cx="76697" cy="56244"/>
            </a:xfrm>
            <a:custGeom>
              <a:avLst/>
              <a:gdLst>
                <a:gd name="T0" fmla="*/ 40 w 45"/>
                <a:gd name="T1" fmla="*/ 23 h 33"/>
                <a:gd name="T2" fmla="*/ 40 w 45"/>
                <a:gd name="T3" fmla="*/ 23 h 33"/>
                <a:gd name="T4" fmla="*/ 45 w 45"/>
                <a:gd name="T5" fmla="*/ 28 h 33"/>
                <a:gd name="T6" fmla="*/ 43 w 45"/>
                <a:gd name="T7" fmla="*/ 33 h 33"/>
                <a:gd name="T8" fmla="*/ 33 w 45"/>
                <a:gd name="T9" fmla="*/ 30 h 33"/>
                <a:gd name="T10" fmla="*/ 26 w 45"/>
                <a:gd name="T11" fmla="*/ 30 h 33"/>
                <a:gd name="T12" fmla="*/ 17 w 45"/>
                <a:gd name="T13" fmla="*/ 30 h 33"/>
                <a:gd name="T14" fmla="*/ 7 w 45"/>
                <a:gd name="T15" fmla="*/ 33 h 33"/>
                <a:gd name="T16" fmla="*/ 0 w 45"/>
                <a:gd name="T17" fmla="*/ 28 h 33"/>
                <a:gd name="T18" fmla="*/ 0 w 45"/>
                <a:gd name="T19" fmla="*/ 21 h 33"/>
                <a:gd name="T20" fmla="*/ 17 w 45"/>
                <a:gd name="T21" fmla="*/ 26 h 33"/>
                <a:gd name="T22" fmla="*/ 29 w 45"/>
                <a:gd name="T23" fmla="*/ 26 h 33"/>
                <a:gd name="T24" fmla="*/ 33 w 45"/>
                <a:gd name="T25" fmla="*/ 21 h 33"/>
                <a:gd name="T26" fmla="*/ 26 w 45"/>
                <a:gd name="T27" fmla="*/ 14 h 33"/>
                <a:gd name="T28" fmla="*/ 26 w 45"/>
                <a:gd name="T29" fmla="*/ 9 h 33"/>
                <a:gd name="T30" fmla="*/ 17 w 45"/>
                <a:gd name="T31" fmla="*/ 4 h 33"/>
                <a:gd name="T32" fmla="*/ 19 w 45"/>
                <a:gd name="T33" fmla="*/ 0 h 33"/>
                <a:gd name="T34" fmla="*/ 31 w 45"/>
                <a:gd name="T35" fmla="*/ 2 h 33"/>
                <a:gd name="T36" fmla="*/ 43 w 45"/>
                <a:gd name="T37" fmla="*/ 4 h 33"/>
                <a:gd name="T38" fmla="*/ 45 w 45"/>
                <a:gd name="T39" fmla="*/ 14 h 33"/>
                <a:gd name="T40" fmla="*/ 43 w 45"/>
                <a:gd name="T41" fmla="*/ 21 h 33"/>
                <a:gd name="T42" fmla="*/ 40 w 45"/>
                <a:gd name="T43"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33">
                  <a:moveTo>
                    <a:pt x="40" y="23"/>
                  </a:moveTo>
                  <a:lnTo>
                    <a:pt x="40" y="23"/>
                  </a:lnTo>
                  <a:lnTo>
                    <a:pt x="45" y="28"/>
                  </a:lnTo>
                  <a:lnTo>
                    <a:pt x="43" y="33"/>
                  </a:lnTo>
                  <a:lnTo>
                    <a:pt x="33" y="30"/>
                  </a:lnTo>
                  <a:lnTo>
                    <a:pt x="26" y="30"/>
                  </a:lnTo>
                  <a:lnTo>
                    <a:pt x="17" y="30"/>
                  </a:lnTo>
                  <a:lnTo>
                    <a:pt x="7" y="33"/>
                  </a:lnTo>
                  <a:lnTo>
                    <a:pt x="0" y="28"/>
                  </a:lnTo>
                  <a:lnTo>
                    <a:pt x="0" y="21"/>
                  </a:lnTo>
                  <a:lnTo>
                    <a:pt x="17" y="26"/>
                  </a:lnTo>
                  <a:lnTo>
                    <a:pt x="29" y="26"/>
                  </a:lnTo>
                  <a:lnTo>
                    <a:pt x="33" y="21"/>
                  </a:lnTo>
                  <a:lnTo>
                    <a:pt x="26" y="14"/>
                  </a:lnTo>
                  <a:lnTo>
                    <a:pt x="26" y="9"/>
                  </a:lnTo>
                  <a:lnTo>
                    <a:pt x="17" y="4"/>
                  </a:lnTo>
                  <a:lnTo>
                    <a:pt x="19" y="0"/>
                  </a:lnTo>
                  <a:lnTo>
                    <a:pt x="31" y="2"/>
                  </a:lnTo>
                  <a:lnTo>
                    <a:pt x="43" y="4"/>
                  </a:lnTo>
                  <a:lnTo>
                    <a:pt x="45" y="14"/>
                  </a:lnTo>
                  <a:lnTo>
                    <a:pt x="43" y="21"/>
                  </a:lnTo>
                  <a:lnTo>
                    <a:pt x="40" y="2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3" name="Freeform 142">
              <a:extLst>
                <a:ext uri="{FF2B5EF4-FFF2-40B4-BE49-F238E27FC236}">
                  <a16:creationId xmlns:a16="http://schemas.microsoft.com/office/drawing/2014/main" id="{6213CBF9-EA3A-41C3-A914-00E11D9097FC}"/>
                </a:ext>
              </a:extLst>
            </p:cNvPr>
            <p:cNvSpPr>
              <a:spLocks/>
            </p:cNvSpPr>
            <p:nvPr/>
          </p:nvSpPr>
          <p:spPr bwMode="auto">
            <a:xfrm>
              <a:off x="4842916" y="2388836"/>
              <a:ext cx="180661" cy="117601"/>
            </a:xfrm>
            <a:custGeom>
              <a:avLst/>
              <a:gdLst>
                <a:gd name="T0" fmla="*/ 75 w 106"/>
                <a:gd name="T1" fmla="*/ 0 h 69"/>
                <a:gd name="T2" fmla="*/ 75 w 106"/>
                <a:gd name="T3" fmla="*/ 0 h 69"/>
                <a:gd name="T4" fmla="*/ 92 w 106"/>
                <a:gd name="T5" fmla="*/ 7 h 69"/>
                <a:gd name="T6" fmla="*/ 94 w 106"/>
                <a:gd name="T7" fmla="*/ 5 h 69"/>
                <a:gd name="T8" fmla="*/ 104 w 106"/>
                <a:gd name="T9" fmla="*/ 12 h 69"/>
                <a:gd name="T10" fmla="*/ 106 w 106"/>
                <a:gd name="T11" fmla="*/ 19 h 69"/>
                <a:gd name="T12" fmla="*/ 94 w 106"/>
                <a:gd name="T13" fmla="*/ 24 h 69"/>
                <a:gd name="T14" fmla="*/ 89 w 106"/>
                <a:gd name="T15" fmla="*/ 40 h 69"/>
                <a:gd name="T16" fmla="*/ 78 w 106"/>
                <a:gd name="T17" fmla="*/ 57 h 69"/>
                <a:gd name="T18" fmla="*/ 66 w 106"/>
                <a:gd name="T19" fmla="*/ 62 h 69"/>
                <a:gd name="T20" fmla="*/ 56 w 106"/>
                <a:gd name="T21" fmla="*/ 59 h 69"/>
                <a:gd name="T22" fmla="*/ 45 w 106"/>
                <a:gd name="T23" fmla="*/ 67 h 69"/>
                <a:gd name="T24" fmla="*/ 37 w 106"/>
                <a:gd name="T25" fmla="*/ 69 h 69"/>
                <a:gd name="T26" fmla="*/ 23 w 106"/>
                <a:gd name="T27" fmla="*/ 64 h 69"/>
                <a:gd name="T28" fmla="*/ 11 w 106"/>
                <a:gd name="T29" fmla="*/ 55 h 69"/>
                <a:gd name="T30" fmla="*/ 7 w 106"/>
                <a:gd name="T31" fmla="*/ 52 h 69"/>
                <a:gd name="T32" fmla="*/ 2 w 106"/>
                <a:gd name="T33" fmla="*/ 43 h 69"/>
                <a:gd name="T34" fmla="*/ 0 w 106"/>
                <a:gd name="T35" fmla="*/ 43 h 69"/>
                <a:gd name="T36" fmla="*/ 7 w 106"/>
                <a:gd name="T37" fmla="*/ 29 h 69"/>
                <a:gd name="T38" fmla="*/ 2 w 106"/>
                <a:gd name="T39" fmla="*/ 24 h 69"/>
                <a:gd name="T40" fmla="*/ 11 w 106"/>
                <a:gd name="T41" fmla="*/ 24 h 69"/>
                <a:gd name="T42" fmla="*/ 14 w 106"/>
                <a:gd name="T43" fmla="*/ 14 h 69"/>
                <a:gd name="T44" fmla="*/ 21 w 106"/>
                <a:gd name="T45" fmla="*/ 19 h 69"/>
                <a:gd name="T46" fmla="*/ 28 w 106"/>
                <a:gd name="T47" fmla="*/ 22 h 69"/>
                <a:gd name="T48" fmla="*/ 42 w 106"/>
                <a:gd name="T49" fmla="*/ 19 h 69"/>
                <a:gd name="T50" fmla="*/ 42 w 106"/>
                <a:gd name="T51" fmla="*/ 14 h 69"/>
                <a:gd name="T52" fmla="*/ 49 w 106"/>
                <a:gd name="T53" fmla="*/ 14 h 69"/>
                <a:gd name="T54" fmla="*/ 56 w 106"/>
                <a:gd name="T55" fmla="*/ 10 h 69"/>
                <a:gd name="T56" fmla="*/ 59 w 106"/>
                <a:gd name="T57" fmla="*/ 12 h 69"/>
                <a:gd name="T58" fmla="*/ 66 w 106"/>
                <a:gd name="T59" fmla="*/ 7 h 69"/>
                <a:gd name="T60" fmla="*/ 68 w 106"/>
                <a:gd name="T61" fmla="*/ 3 h 69"/>
                <a:gd name="T62" fmla="*/ 75 w 106"/>
                <a:gd name="T6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69">
                  <a:moveTo>
                    <a:pt x="75" y="0"/>
                  </a:moveTo>
                  <a:lnTo>
                    <a:pt x="75" y="0"/>
                  </a:lnTo>
                  <a:lnTo>
                    <a:pt x="92" y="7"/>
                  </a:lnTo>
                  <a:lnTo>
                    <a:pt x="94" y="5"/>
                  </a:lnTo>
                  <a:lnTo>
                    <a:pt x="104" y="12"/>
                  </a:lnTo>
                  <a:lnTo>
                    <a:pt x="106" y="19"/>
                  </a:lnTo>
                  <a:lnTo>
                    <a:pt x="94" y="24"/>
                  </a:lnTo>
                  <a:lnTo>
                    <a:pt x="89" y="40"/>
                  </a:lnTo>
                  <a:lnTo>
                    <a:pt x="78" y="57"/>
                  </a:lnTo>
                  <a:lnTo>
                    <a:pt x="66" y="62"/>
                  </a:lnTo>
                  <a:lnTo>
                    <a:pt x="56" y="59"/>
                  </a:lnTo>
                  <a:lnTo>
                    <a:pt x="45" y="67"/>
                  </a:lnTo>
                  <a:lnTo>
                    <a:pt x="37" y="69"/>
                  </a:lnTo>
                  <a:lnTo>
                    <a:pt x="23" y="64"/>
                  </a:lnTo>
                  <a:lnTo>
                    <a:pt x="11" y="55"/>
                  </a:lnTo>
                  <a:lnTo>
                    <a:pt x="7" y="52"/>
                  </a:lnTo>
                  <a:lnTo>
                    <a:pt x="2" y="43"/>
                  </a:lnTo>
                  <a:lnTo>
                    <a:pt x="0" y="43"/>
                  </a:lnTo>
                  <a:lnTo>
                    <a:pt x="7" y="29"/>
                  </a:lnTo>
                  <a:lnTo>
                    <a:pt x="2" y="24"/>
                  </a:lnTo>
                  <a:lnTo>
                    <a:pt x="11" y="24"/>
                  </a:lnTo>
                  <a:lnTo>
                    <a:pt x="14" y="14"/>
                  </a:lnTo>
                  <a:lnTo>
                    <a:pt x="21" y="19"/>
                  </a:lnTo>
                  <a:lnTo>
                    <a:pt x="28" y="22"/>
                  </a:lnTo>
                  <a:lnTo>
                    <a:pt x="42" y="19"/>
                  </a:lnTo>
                  <a:lnTo>
                    <a:pt x="42" y="14"/>
                  </a:lnTo>
                  <a:lnTo>
                    <a:pt x="49" y="14"/>
                  </a:lnTo>
                  <a:lnTo>
                    <a:pt x="56" y="10"/>
                  </a:lnTo>
                  <a:lnTo>
                    <a:pt x="59" y="12"/>
                  </a:lnTo>
                  <a:lnTo>
                    <a:pt x="66" y="7"/>
                  </a:lnTo>
                  <a:lnTo>
                    <a:pt x="68" y="3"/>
                  </a:lnTo>
                  <a:lnTo>
                    <a:pt x="7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4" name="Freeform 144">
              <a:extLst>
                <a:ext uri="{FF2B5EF4-FFF2-40B4-BE49-F238E27FC236}">
                  <a16:creationId xmlns:a16="http://schemas.microsoft.com/office/drawing/2014/main" id="{641E255F-6BA3-42B3-8C2D-1FFA004E490D}"/>
                </a:ext>
              </a:extLst>
            </p:cNvPr>
            <p:cNvSpPr>
              <a:spLocks noEditPoints="1"/>
            </p:cNvSpPr>
            <p:nvPr/>
          </p:nvSpPr>
          <p:spPr bwMode="auto">
            <a:xfrm>
              <a:off x="7027890" y="3769359"/>
              <a:ext cx="1261217" cy="434609"/>
            </a:xfrm>
            <a:custGeom>
              <a:avLst/>
              <a:gdLst>
                <a:gd name="T0" fmla="*/ 397 w 740"/>
                <a:gd name="T1" fmla="*/ 239 h 255"/>
                <a:gd name="T2" fmla="*/ 470 w 740"/>
                <a:gd name="T3" fmla="*/ 251 h 255"/>
                <a:gd name="T4" fmla="*/ 480 w 740"/>
                <a:gd name="T5" fmla="*/ 232 h 255"/>
                <a:gd name="T6" fmla="*/ 366 w 740"/>
                <a:gd name="T7" fmla="*/ 218 h 255"/>
                <a:gd name="T8" fmla="*/ 354 w 740"/>
                <a:gd name="T9" fmla="*/ 234 h 255"/>
                <a:gd name="T10" fmla="*/ 447 w 740"/>
                <a:gd name="T11" fmla="*/ 218 h 255"/>
                <a:gd name="T12" fmla="*/ 397 w 740"/>
                <a:gd name="T13" fmla="*/ 225 h 255"/>
                <a:gd name="T14" fmla="*/ 215 w 740"/>
                <a:gd name="T15" fmla="*/ 199 h 255"/>
                <a:gd name="T16" fmla="*/ 286 w 740"/>
                <a:gd name="T17" fmla="*/ 210 h 255"/>
                <a:gd name="T18" fmla="*/ 279 w 740"/>
                <a:gd name="T19" fmla="*/ 225 h 255"/>
                <a:gd name="T20" fmla="*/ 210 w 740"/>
                <a:gd name="T21" fmla="*/ 213 h 255"/>
                <a:gd name="T22" fmla="*/ 194 w 740"/>
                <a:gd name="T23" fmla="*/ 184 h 255"/>
                <a:gd name="T24" fmla="*/ 638 w 740"/>
                <a:gd name="T25" fmla="*/ 187 h 255"/>
                <a:gd name="T26" fmla="*/ 638 w 740"/>
                <a:gd name="T27" fmla="*/ 182 h 255"/>
                <a:gd name="T28" fmla="*/ 499 w 740"/>
                <a:gd name="T29" fmla="*/ 147 h 255"/>
                <a:gd name="T30" fmla="*/ 570 w 740"/>
                <a:gd name="T31" fmla="*/ 139 h 255"/>
                <a:gd name="T32" fmla="*/ 527 w 740"/>
                <a:gd name="T33" fmla="*/ 142 h 255"/>
                <a:gd name="T34" fmla="*/ 629 w 740"/>
                <a:gd name="T35" fmla="*/ 106 h 255"/>
                <a:gd name="T36" fmla="*/ 695 w 740"/>
                <a:gd name="T37" fmla="*/ 116 h 255"/>
                <a:gd name="T38" fmla="*/ 740 w 740"/>
                <a:gd name="T39" fmla="*/ 234 h 255"/>
                <a:gd name="T40" fmla="*/ 690 w 740"/>
                <a:gd name="T41" fmla="*/ 210 h 255"/>
                <a:gd name="T42" fmla="*/ 645 w 740"/>
                <a:gd name="T43" fmla="*/ 161 h 255"/>
                <a:gd name="T44" fmla="*/ 605 w 740"/>
                <a:gd name="T45" fmla="*/ 142 h 255"/>
                <a:gd name="T46" fmla="*/ 598 w 740"/>
                <a:gd name="T47" fmla="*/ 123 h 255"/>
                <a:gd name="T48" fmla="*/ 600 w 740"/>
                <a:gd name="T49" fmla="*/ 94 h 255"/>
                <a:gd name="T50" fmla="*/ 470 w 740"/>
                <a:gd name="T51" fmla="*/ 80 h 255"/>
                <a:gd name="T52" fmla="*/ 399 w 740"/>
                <a:gd name="T53" fmla="*/ 97 h 255"/>
                <a:gd name="T54" fmla="*/ 444 w 740"/>
                <a:gd name="T55" fmla="*/ 104 h 255"/>
                <a:gd name="T56" fmla="*/ 449 w 740"/>
                <a:gd name="T57" fmla="*/ 163 h 255"/>
                <a:gd name="T58" fmla="*/ 428 w 740"/>
                <a:gd name="T59" fmla="*/ 165 h 255"/>
                <a:gd name="T60" fmla="*/ 404 w 740"/>
                <a:gd name="T61" fmla="*/ 135 h 255"/>
                <a:gd name="T62" fmla="*/ 395 w 740"/>
                <a:gd name="T63" fmla="*/ 161 h 255"/>
                <a:gd name="T64" fmla="*/ 388 w 740"/>
                <a:gd name="T65" fmla="*/ 109 h 255"/>
                <a:gd name="T66" fmla="*/ 447 w 740"/>
                <a:gd name="T67" fmla="*/ 75 h 255"/>
                <a:gd name="T68" fmla="*/ 539 w 740"/>
                <a:gd name="T69" fmla="*/ 71 h 255"/>
                <a:gd name="T70" fmla="*/ 529 w 740"/>
                <a:gd name="T71" fmla="*/ 102 h 255"/>
                <a:gd name="T72" fmla="*/ 529 w 740"/>
                <a:gd name="T73" fmla="*/ 61 h 255"/>
                <a:gd name="T74" fmla="*/ 383 w 740"/>
                <a:gd name="T75" fmla="*/ 73 h 255"/>
                <a:gd name="T76" fmla="*/ 343 w 740"/>
                <a:gd name="T77" fmla="*/ 128 h 255"/>
                <a:gd name="T78" fmla="*/ 298 w 740"/>
                <a:gd name="T79" fmla="*/ 144 h 255"/>
                <a:gd name="T80" fmla="*/ 241 w 740"/>
                <a:gd name="T81" fmla="*/ 135 h 255"/>
                <a:gd name="T82" fmla="*/ 222 w 740"/>
                <a:gd name="T83" fmla="*/ 66 h 255"/>
                <a:gd name="T84" fmla="*/ 267 w 740"/>
                <a:gd name="T85" fmla="*/ 73 h 255"/>
                <a:gd name="T86" fmla="*/ 321 w 740"/>
                <a:gd name="T87" fmla="*/ 42 h 255"/>
                <a:gd name="T88" fmla="*/ 357 w 740"/>
                <a:gd name="T89" fmla="*/ 35 h 255"/>
                <a:gd name="T90" fmla="*/ 151 w 740"/>
                <a:gd name="T91" fmla="*/ 184 h 255"/>
                <a:gd name="T92" fmla="*/ 89 w 740"/>
                <a:gd name="T93" fmla="*/ 120 h 255"/>
                <a:gd name="T94" fmla="*/ 37 w 740"/>
                <a:gd name="T95" fmla="*/ 49 h 255"/>
                <a:gd name="T96" fmla="*/ 9 w 740"/>
                <a:gd name="T97" fmla="*/ 0 h 255"/>
                <a:gd name="T98" fmla="*/ 87 w 740"/>
                <a:gd name="T99" fmla="*/ 54 h 255"/>
                <a:gd name="T100" fmla="*/ 132 w 740"/>
                <a:gd name="T101" fmla="*/ 99 h 255"/>
                <a:gd name="T102" fmla="*/ 168 w 740"/>
                <a:gd name="T103" fmla="*/ 12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0" h="255">
                  <a:moveTo>
                    <a:pt x="411" y="253"/>
                  </a:moveTo>
                  <a:lnTo>
                    <a:pt x="411" y="253"/>
                  </a:lnTo>
                  <a:lnTo>
                    <a:pt x="404" y="253"/>
                  </a:lnTo>
                  <a:lnTo>
                    <a:pt x="383" y="244"/>
                  </a:lnTo>
                  <a:lnTo>
                    <a:pt x="397" y="239"/>
                  </a:lnTo>
                  <a:lnTo>
                    <a:pt x="406" y="244"/>
                  </a:lnTo>
                  <a:lnTo>
                    <a:pt x="411" y="248"/>
                  </a:lnTo>
                  <a:lnTo>
                    <a:pt x="411" y="253"/>
                  </a:lnTo>
                  <a:close/>
                  <a:moveTo>
                    <a:pt x="470" y="251"/>
                  </a:moveTo>
                  <a:lnTo>
                    <a:pt x="470" y="251"/>
                  </a:lnTo>
                  <a:lnTo>
                    <a:pt x="456" y="255"/>
                  </a:lnTo>
                  <a:lnTo>
                    <a:pt x="456" y="253"/>
                  </a:lnTo>
                  <a:lnTo>
                    <a:pt x="456" y="248"/>
                  </a:lnTo>
                  <a:lnTo>
                    <a:pt x="463" y="239"/>
                  </a:lnTo>
                  <a:lnTo>
                    <a:pt x="480" y="232"/>
                  </a:lnTo>
                  <a:lnTo>
                    <a:pt x="482" y="234"/>
                  </a:lnTo>
                  <a:lnTo>
                    <a:pt x="482" y="239"/>
                  </a:lnTo>
                  <a:lnTo>
                    <a:pt x="470" y="251"/>
                  </a:lnTo>
                  <a:close/>
                  <a:moveTo>
                    <a:pt x="366" y="218"/>
                  </a:moveTo>
                  <a:lnTo>
                    <a:pt x="366" y="218"/>
                  </a:lnTo>
                  <a:lnTo>
                    <a:pt x="371" y="222"/>
                  </a:lnTo>
                  <a:lnTo>
                    <a:pt x="380" y="222"/>
                  </a:lnTo>
                  <a:lnTo>
                    <a:pt x="385" y="229"/>
                  </a:lnTo>
                  <a:lnTo>
                    <a:pt x="366" y="232"/>
                  </a:lnTo>
                  <a:lnTo>
                    <a:pt x="354" y="234"/>
                  </a:lnTo>
                  <a:lnTo>
                    <a:pt x="347" y="234"/>
                  </a:lnTo>
                  <a:lnTo>
                    <a:pt x="352" y="225"/>
                  </a:lnTo>
                  <a:lnTo>
                    <a:pt x="361" y="225"/>
                  </a:lnTo>
                  <a:lnTo>
                    <a:pt x="366" y="218"/>
                  </a:lnTo>
                  <a:close/>
                  <a:moveTo>
                    <a:pt x="447" y="218"/>
                  </a:moveTo>
                  <a:lnTo>
                    <a:pt x="447" y="218"/>
                  </a:lnTo>
                  <a:lnTo>
                    <a:pt x="444" y="229"/>
                  </a:lnTo>
                  <a:lnTo>
                    <a:pt x="418" y="232"/>
                  </a:lnTo>
                  <a:lnTo>
                    <a:pt x="397" y="229"/>
                  </a:lnTo>
                  <a:lnTo>
                    <a:pt x="397" y="225"/>
                  </a:lnTo>
                  <a:lnTo>
                    <a:pt x="411" y="222"/>
                  </a:lnTo>
                  <a:lnTo>
                    <a:pt x="421" y="227"/>
                  </a:lnTo>
                  <a:lnTo>
                    <a:pt x="432" y="225"/>
                  </a:lnTo>
                  <a:lnTo>
                    <a:pt x="447" y="218"/>
                  </a:lnTo>
                  <a:close/>
                  <a:moveTo>
                    <a:pt x="215" y="199"/>
                  </a:moveTo>
                  <a:lnTo>
                    <a:pt x="215" y="199"/>
                  </a:lnTo>
                  <a:lnTo>
                    <a:pt x="246" y="199"/>
                  </a:lnTo>
                  <a:lnTo>
                    <a:pt x="250" y="191"/>
                  </a:lnTo>
                  <a:lnTo>
                    <a:pt x="279" y="201"/>
                  </a:lnTo>
                  <a:lnTo>
                    <a:pt x="286" y="210"/>
                  </a:lnTo>
                  <a:lnTo>
                    <a:pt x="309" y="213"/>
                  </a:lnTo>
                  <a:lnTo>
                    <a:pt x="331" y="222"/>
                  </a:lnTo>
                  <a:lnTo>
                    <a:pt x="312" y="229"/>
                  </a:lnTo>
                  <a:lnTo>
                    <a:pt x="293" y="222"/>
                  </a:lnTo>
                  <a:lnTo>
                    <a:pt x="279" y="225"/>
                  </a:lnTo>
                  <a:lnTo>
                    <a:pt x="262" y="222"/>
                  </a:lnTo>
                  <a:lnTo>
                    <a:pt x="248" y="220"/>
                  </a:lnTo>
                  <a:lnTo>
                    <a:pt x="227" y="213"/>
                  </a:lnTo>
                  <a:lnTo>
                    <a:pt x="217" y="210"/>
                  </a:lnTo>
                  <a:lnTo>
                    <a:pt x="210" y="213"/>
                  </a:lnTo>
                  <a:lnTo>
                    <a:pt x="179" y="208"/>
                  </a:lnTo>
                  <a:lnTo>
                    <a:pt x="177" y="201"/>
                  </a:lnTo>
                  <a:lnTo>
                    <a:pt x="163" y="199"/>
                  </a:lnTo>
                  <a:lnTo>
                    <a:pt x="172" y="184"/>
                  </a:lnTo>
                  <a:lnTo>
                    <a:pt x="194" y="184"/>
                  </a:lnTo>
                  <a:lnTo>
                    <a:pt x="205" y="189"/>
                  </a:lnTo>
                  <a:lnTo>
                    <a:pt x="212" y="191"/>
                  </a:lnTo>
                  <a:lnTo>
                    <a:pt x="215" y="199"/>
                  </a:lnTo>
                  <a:close/>
                  <a:moveTo>
                    <a:pt x="638" y="187"/>
                  </a:moveTo>
                  <a:lnTo>
                    <a:pt x="638" y="187"/>
                  </a:lnTo>
                  <a:lnTo>
                    <a:pt x="629" y="199"/>
                  </a:lnTo>
                  <a:lnTo>
                    <a:pt x="629" y="187"/>
                  </a:lnTo>
                  <a:lnTo>
                    <a:pt x="631" y="182"/>
                  </a:lnTo>
                  <a:lnTo>
                    <a:pt x="634" y="175"/>
                  </a:lnTo>
                  <a:lnTo>
                    <a:pt x="638" y="182"/>
                  </a:lnTo>
                  <a:lnTo>
                    <a:pt x="638" y="187"/>
                  </a:lnTo>
                  <a:close/>
                  <a:moveTo>
                    <a:pt x="518" y="144"/>
                  </a:moveTo>
                  <a:lnTo>
                    <a:pt x="518" y="144"/>
                  </a:lnTo>
                  <a:lnTo>
                    <a:pt x="511" y="149"/>
                  </a:lnTo>
                  <a:lnTo>
                    <a:pt x="499" y="147"/>
                  </a:lnTo>
                  <a:lnTo>
                    <a:pt x="496" y="139"/>
                  </a:lnTo>
                  <a:lnTo>
                    <a:pt x="513" y="139"/>
                  </a:lnTo>
                  <a:lnTo>
                    <a:pt x="518" y="144"/>
                  </a:lnTo>
                  <a:close/>
                  <a:moveTo>
                    <a:pt x="570" y="139"/>
                  </a:moveTo>
                  <a:lnTo>
                    <a:pt x="570" y="139"/>
                  </a:lnTo>
                  <a:lnTo>
                    <a:pt x="574" y="151"/>
                  </a:lnTo>
                  <a:lnTo>
                    <a:pt x="560" y="144"/>
                  </a:lnTo>
                  <a:lnTo>
                    <a:pt x="548" y="142"/>
                  </a:lnTo>
                  <a:lnTo>
                    <a:pt x="539" y="144"/>
                  </a:lnTo>
                  <a:lnTo>
                    <a:pt x="527" y="142"/>
                  </a:lnTo>
                  <a:lnTo>
                    <a:pt x="529" y="135"/>
                  </a:lnTo>
                  <a:lnTo>
                    <a:pt x="551" y="132"/>
                  </a:lnTo>
                  <a:lnTo>
                    <a:pt x="570" y="139"/>
                  </a:lnTo>
                  <a:close/>
                  <a:moveTo>
                    <a:pt x="629" y="106"/>
                  </a:moveTo>
                  <a:lnTo>
                    <a:pt x="629" y="106"/>
                  </a:lnTo>
                  <a:lnTo>
                    <a:pt x="634" y="132"/>
                  </a:lnTo>
                  <a:lnTo>
                    <a:pt x="650" y="142"/>
                  </a:lnTo>
                  <a:lnTo>
                    <a:pt x="662" y="125"/>
                  </a:lnTo>
                  <a:lnTo>
                    <a:pt x="681" y="116"/>
                  </a:lnTo>
                  <a:lnTo>
                    <a:pt x="695" y="116"/>
                  </a:lnTo>
                  <a:lnTo>
                    <a:pt x="712" y="120"/>
                  </a:lnTo>
                  <a:lnTo>
                    <a:pt x="721" y="128"/>
                  </a:lnTo>
                  <a:lnTo>
                    <a:pt x="740" y="130"/>
                  </a:lnTo>
                  <a:lnTo>
                    <a:pt x="740" y="182"/>
                  </a:lnTo>
                  <a:lnTo>
                    <a:pt x="740" y="234"/>
                  </a:lnTo>
                  <a:lnTo>
                    <a:pt x="726" y="222"/>
                  </a:lnTo>
                  <a:lnTo>
                    <a:pt x="709" y="218"/>
                  </a:lnTo>
                  <a:lnTo>
                    <a:pt x="704" y="225"/>
                  </a:lnTo>
                  <a:lnTo>
                    <a:pt x="686" y="225"/>
                  </a:lnTo>
                  <a:lnTo>
                    <a:pt x="690" y="210"/>
                  </a:lnTo>
                  <a:lnTo>
                    <a:pt x="702" y="206"/>
                  </a:lnTo>
                  <a:lnTo>
                    <a:pt x="697" y="189"/>
                  </a:lnTo>
                  <a:lnTo>
                    <a:pt x="690" y="175"/>
                  </a:lnTo>
                  <a:lnTo>
                    <a:pt x="660" y="161"/>
                  </a:lnTo>
                  <a:lnTo>
                    <a:pt x="645" y="161"/>
                  </a:lnTo>
                  <a:lnTo>
                    <a:pt x="619" y="144"/>
                  </a:lnTo>
                  <a:lnTo>
                    <a:pt x="615" y="154"/>
                  </a:lnTo>
                  <a:lnTo>
                    <a:pt x="610" y="154"/>
                  </a:lnTo>
                  <a:lnTo>
                    <a:pt x="605" y="149"/>
                  </a:lnTo>
                  <a:lnTo>
                    <a:pt x="605" y="142"/>
                  </a:lnTo>
                  <a:lnTo>
                    <a:pt x="593" y="135"/>
                  </a:lnTo>
                  <a:lnTo>
                    <a:pt x="610" y="128"/>
                  </a:lnTo>
                  <a:lnTo>
                    <a:pt x="622" y="128"/>
                  </a:lnTo>
                  <a:lnTo>
                    <a:pt x="622" y="123"/>
                  </a:lnTo>
                  <a:lnTo>
                    <a:pt x="598" y="123"/>
                  </a:lnTo>
                  <a:lnTo>
                    <a:pt x="591" y="113"/>
                  </a:lnTo>
                  <a:lnTo>
                    <a:pt x="577" y="111"/>
                  </a:lnTo>
                  <a:lnTo>
                    <a:pt x="570" y="104"/>
                  </a:lnTo>
                  <a:lnTo>
                    <a:pt x="591" y="99"/>
                  </a:lnTo>
                  <a:lnTo>
                    <a:pt x="600" y="94"/>
                  </a:lnTo>
                  <a:lnTo>
                    <a:pt x="626" y="102"/>
                  </a:lnTo>
                  <a:lnTo>
                    <a:pt x="629" y="106"/>
                  </a:lnTo>
                  <a:close/>
                  <a:moveTo>
                    <a:pt x="484" y="66"/>
                  </a:moveTo>
                  <a:lnTo>
                    <a:pt x="484" y="66"/>
                  </a:lnTo>
                  <a:lnTo>
                    <a:pt x="470" y="80"/>
                  </a:lnTo>
                  <a:lnTo>
                    <a:pt x="458" y="85"/>
                  </a:lnTo>
                  <a:lnTo>
                    <a:pt x="442" y="80"/>
                  </a:lnTo>
                  <a:lnTo>
                    <a:pt x="416" y="83"/>
                  </a:lnTo>
                  <a:lnTo>
                    <a:pt x="402" y="85"/>
                  </a:lnTo>
                  <a:lnTo>
                    <a:pt x="399" y="97"/>
                  </a:lnTo>
                  <a:lnTo>
                    <a:pt x="414" y="111"/>
                  </a:lnTo>
                  <a:lnTo>
                    <a:pt x="423" y="104"/>
                  </a:lnTo>
                  <a:lnTo>
                    <a:pt x="454" y="99"/>
                  </a:lnTo>
                  <a:lnTo>
                    <a:pt x="451" y="106"/>
                  </a:lnTo>
                  <a:lnTo>
                    <a:pt x="444" y="104"/>
                  </a:lnTo>
                  <a:lnTo>
                    <a:pt x="437" y="113"/>
                  </a:lnTo>
                  <a:lnTo>
                    <a:pt x="423" y="118"/>
                  </a:lnTo>
                  <a:lnTo>
                    <a:pt x="440" y="139"/>
                  </a:lnTo>
                  <a:lnTo>
                    <a:pt x="435" y="144"/>
                  </a:lnTo>
                  <a:lnTo>
                    <a:pt x="449" y="163"/>
                  </a:lnTo>
                  <a:lnTo>
                    <a:pt x="449" y="175"/>
                  </a:lnTo>
                  <a:lnTo>
                    <a:pt x="442" y="180"/>
                  </a:lnTo>
                  <a:lnTo>
                    <a:pt x="435" y="173"/>
                  </a:lnTo>
                  <a:lnTo>
                    <a:pt x="442" y="161"/>
                  </a:lnTo>
                  <a:lnTo>
                    <a:pt x="428" y="165"/>
                  </a:lnTo>
                  <a:lnTo>
                    <a:pt x="423" y="163"/>
                  </a:lnTo>
                  <a:lnTo>
                    <a:pt x="425" y="156"/>
                  </a:lnTo>
                  <a:lnTo>
                    <a:pt x="414" y="147"/>
                  </a:lnTo>
                  <a:lnTo>
                    <a:pt x="416" y="130"/>
                  </a:lnTo>
                  <a:lnTo>
                    <a:pt x="404" y="135"/>
                  </a:lnTo>
                  <a:lnTo>
                    <a:pt x="406" y="154"/>
                  </a:lnTo>
                  <a:lnTo>
                    <a:pt x="406" y="177"/>
                  </a:lnTo>
                  <a:lnTo>
                    <a:pt x="397" y="180"/>
                  </a:lnTo>
                  <a:lnTo>
                    <a:pt x="388" y="175"/>
                  </a:lnTo>
                  <a:lnTo>
                    <a:pt x="395" y="161"/>
                  </a:lnTo>
                  <a:lnTo>
                    <a:pt x="390" y="144"/>
                  </a:lnTo>
                  <a:lnTo>
                    <a:pt x="385" y="144"/>
                  </a:lnTo>
                  <a:lnTo>
                    <a:pt x="380" y="132"/>
                  </a:lnTo>
                  <a:lnTo>
                    <a:pt x="388" y="123"/>
                  </a:lnTo>
                  <a:lnTo>
                    <a:pt x="388" y="109"/>
                  </a:lnTo>
                  <a:lnTo>
                    <a:pt x="397" y="85"/>
                  </a:lnTo>
                  <a:lnTo>
                    <a:pt x="399" y="80"/>
                  </a:lnTo>
                  <a:lnTo>
                    <a:pt x="414" y="66"/>
                  </a:lnTo>
                  <a:lnTo>
                    <a:pt x="425" y="73"/>
                  </a:lnTo>
                  <a:lnTo>
                    <a:pt x="447" y="75"/>
                  </a:lnTo>
                  <a:lnTo>
                    <a:pt x="466" y="73"/>
                  </a:lnTo>
                  <a:lnTo>
                    <a:pt x="482" y="61"/>
                  </a:lnTo>
                  <a:lnTo>
                    <a:pt x="484" y="66"/>
                  </a:lnTo>
                  <a:close/>
                  <a:moveTo>
                    <a:pt x="539" y="71"/>
                  </a:moveTo>
                  <a:lnTo>
                    <a:pt x="539" y="71"/>
                  </a:lnTo>
                  <a:lnTo>
                    <a:pt x="539" y="85"/>
                  </a:lnTo>
                  <a:lnTo>
                    <a:pt x="529" y="83"/>
                  </a:lnTo>
                  <a:lnTo>
                    <a:pt x="527" y="92"/>
                  </a:lnTo>
                  <a:lnTo>
                    <a:pt x="534" y="102"/>
                  </a:lnTo>
                  <a:lnTo>
                    <a:pt x="529" y="102"/>
                  </a:lnTo>
                  <a:lnTo>
                    <a:pt x="525" y="92"/>
                  </a:lnTo>
                  <a:lnTo>
                    <a:pt x="520" y="73"/>
                  </a:lnTo>
                  <a:lnTo>
                    <a:pt x="522" y="59"/>
                  </a:lnTo>
                  <a:lnTo>
                    <a:pt x="527" y="54"/>
                  </a:lnTo>
                  <a:lnTo>
                    <a:pt x="529" y="61"/>
                  </a:lnTo>
                  <a:lnTo>
                    <a:pt x="539" y="64"/>
                  </a:lnTo>
                  <a:lnTo>
                    <a:pt x="539" y="71"/>
                  </a:lnTo>
                  <a:close/>
                  <a:moveTo>
                    <a:pt x="364" y="59"/>
                  </a:moveTo>
                  <a:lnTo>
                    <a:pt x="364" y="59"/>
                  </a:lnTo>
                  <a:lnTo>
                    <a:pt x="383" y="73"/>
                  </a:lnTo>
                  <a:lnTo>
                    <a:pt x="364" y="75"/>
                  </a:lnTo>
                  <a:lnTo>
                    <a:pt x="359" y="87"/>
                  </a:lnTo>
                  <a:lnTo>
                    <a:pt x="359" y="102"/>
                  </a:lnTo>
                  <a:lnTo>
                    <a:pt x="343" y="111"/>
                  </a:lnTo>
                  <a:lnTo>
                    <a:pt x="343" y="128"/>
                  </a:lnTo>
                  <a:lnTo>
                    <a:pt x="335" y="154"/>
                  </a:lnTo>
                  <a:lnTo>
                    <a:pt x="333" y="147"/>
                  </a:lnTo>
                  <a:lnTo>
                    <a:pt x="317" y="154"/>
                  </a:lnTo>
                  <a:lnTo>
                    <a:pt x="309" y="144"/>
                  </a:lnTo>
                  <a:lnTo>
                    <a:pt x="298" y="144"/>
                  </a:lnTo>
                  <a:lnTo>
                    <a:pt x="291" y="139"/>
                  </a:lnTo>
                  <a:lnTo>
                    <a:pt x="272" y="144"/>
                  </a:lnTo>
                  <a:lnTo>
                    <a:pt x="265" y="137"/>
                  </a:lnTo>
                  <a:lnTo>
                    <a:pt x="253" y="137"/>
                  </a:lnTo>
                  <a:lnTo>
                    <a:pt x="241" y="135"/>
                  </a:lnTo>
                  <a:lnTo>
                    <a:pt x="239" y="113"/>
                  </a:lnTo>
                  <a:lnTo>
                    <a:pt x="229" y="109"/>
                  </a:lnTo>
                  <a:lnTo>
                    <a:pt x="222" y="94"/>
                  </a:lnTo>
                  <a:lnTo>
                    <a:pt x="220" y="80"/>
                  </a:lnTo>
                  <a:lnTo>
                    <a:pt x="222" y="66"/>
                  </a:lnTo>
                  <a:lnTo>
                    <a:pt x="231" y="57"/>
                  </a:lnTo>
                  <a:lnTo>
                    <a:pt x="234" y="66"/>
                  </a:lnTo>
                  <a:lnTo>
                    <a:pt x="246" y="75"/>
                  </a:lnTo>
                  <a:lnTo>
                    <a:pt x="255" y="73"/>
                  </a:lnTo>
                  <a:lnTo>
                    <a:pt x="267" y="73"/>
                  </a:lnTo>
                  <a:lnTo>
                    <a:pt x="276" y="66"/>
                  </a:lnTo>
                  <a:lnTo>
                    <a:pt x="283" y="64"/>
                  </a:lnTo>
                  <a:lnTo>
                    <a:pt x="300" y="68"/>
                  </a:lnTo>
                  <a:lnTo>
                    <a:pt x="312" y="66"/>
                  </a:lnTo>
                  <a:lnTo>
                    <a:pt x="321" y="42"/>
                  </a:lnTo>
                  <a:lnTo>
                    <a:pt x="326" y="38"/>
                  </a:lnTo>
                  <a:lnTo>
                    <a:pt x="333" y="19"/>
                  </a:lnTo>
                  <a:lnTo>
                    <a:pt x="352" y="19"/>
                  </a:lnTo>
                  <a:lnTo>
                    <a:pt x="364" y="21"/>
                  </a:lnTo>
                  <a:lnTo>
                    <a:pt x="357" y="35"/>
                  </a:lnTo>
                  <a:lnTo>
                    <a:pt x="369" y="52"/>
                  </a:lnTo>
                  <a:lnTo>
                    <a:pt x="364" y="59"/>
                  </a:lnTo>
                  <a:close/>
                  <a:moveTo>
                    <a:pt x="170" y="182"/>
                  </a:moveTo>
                  <a:lnTo>
                    <a:pt x="170" y="182"/>
                  </a:lnTo>
                  <a:lnTo>
                    <a:pt x="151" y="184"/>
                  </a:lnTo>
                  <a:lnTo>
                    <a:pt x="139" y="168"/>
                  </a:lnTo>
                  <a:lnTo>
                    <a:pt x="118" y="156"/>
                  </a:lnTo>
                  <a:lnTo>
                    <a:pt x="111" y="147"/>
                  </a:lnTo>
                  <a:lnTo>
                    <a:pt x="99" y="132"/>
                  </a:lnTo>
                  <a:lnTo>
                    <a:pt x="89" y="120"/>
                  </a:lnTo>
                  <a:lnTo>
                    <a:pt x="78" y="99"/>
                  </a:lnTo>
                  <a:lnTo>
                    <a:pt x="63" y="85"/>
                  </a:lnTo>
                  <a:lnTo>
                    <a:pt x="59" y="71"/>
                  </a:lnTo>
                  <a:lnTo>
                    <a:pt x="52" y="59"/>
                  </a:lnTo>
                  <a:lnTo>
                    <a:pt x="37" y="49"/>
                  </a:lnTo>
                  <a:lnTo>
                    <a:pt x="30" y="35"/>
                  </a:lnTo>
                  <a:lnTo>
                    <a:pt x="16" y="26"/>
                  </a:lnTo>
                  <a:lnTo>
                    <a:pt x="0" y="9"/>
                  </a:lnTo>
                  <a:lnTo>
                    <a:pt x="0" y="0"/>
                  </a:lnTo>
                  <a:lnTo>
                    <a:pt x="9" y="0"/>
                  </a:lnTo>
                  <a:lnTo>
                    <a:pt x="35" y="4"/>
                  </a:lnTo>
                  <a:lnTo>
                    <a:pt x="49" y="19"/>
                  </a:lnTo>
                  <a:lnTo>
                    <a:pt x="61" y="31"/>
                  </a:lnTo>
                  <a:lnTo>
                    <a:pt x="71" y="38"/>
                  </a:lnTo>
                  <a:lnTo>
                    <a:pt x="87" y="54"/>
                  </a:lnTo>
                  <a:lnTo>
                    <a:pt x="101" y="54"/>
                  </a:lnTo>
                  <a:lnTo>
                    <a:pt x="116" y="66"/>
                  </a:lnTo>
                  <a:lnTo>
                    <a:pt x="125" y="80"/>
                  </a:lnTo>
                  <a:lnTo>
                    <a:pt x="137" y="87"/>
                  </a:lnTo>
                  <a:lnTo>
                    <a:pt x="132" y="99"/>
                  </a:lnTo>
                  <a:lnTo>
                    <a:pt x="142" y="106"/>
                  </a:lnTo>
                  <a:lnTo>
                    <a:pt x="146" y="106"/>
                  </a:lnTo>
                  <a:lnTo>
                    <a:pt x="149" y="118"/>
                  </a:lnTo>
                  <a:lnTo>
                    <a:pt x="156" y="125"/>
                  </a:lnTo>
                  <a:lnTo>
                    <a:pt x="168" y="128"/>
                  </a:lnTo>
                  <a:lnTo>
                    <a:pt x="175" y="137"/>
                  </a:lnTo>
                  <a:lnTo>
                    <a:pt x="170" y="158"/>
                  </a:lnTo>
                  <a:lnTo>
                    <a:pt x="170" y="18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5" name="Freeform 148">
              <a:extLst>
                <a:ext uri="{FF2B5EF4-FFF2-40B4-BE49-F238E27FC236}">
                  <a16:creationId xmlns:a16="http://schemas.microsoft.com/office/drawing/2014/main" id="{46EC48E7-7955-4280-95F0-A6D7FDDA0294}"/>
                </a:ext>
              </a:extLst>
            </p:cNvPr>
            <p:cNvSpPr>
              <a:spLocks/>
            </p:cNvSpPr>
            <p:nvPr/>
          </p:nvSpPr>
          <p:spPr bwMode="auto">
            <a:xfrm>
              <a:off x="4120273" y="2102506"/>
              <a:ext cx="109079" cy="158505"/>
            </a:xfrm>
            <a:custGeom>
              <a:avLst/>
              <a:gdLst>
                <a:gd name="T0" fmla="*/ 43 w 64"/>
                <a:gd name="T1" fmla="*/ 14 h 93"/>
                <a:gd name="T2" fmla="*/ 43 w 64"/>
                <a:gd name="T3" fmla="*/ 14 h 93"/>
                <a:gd name="T4" fmla="*/ 40 w 64"/>
                <a:gd name="T5" fmla="*/ 29 h 93"/>
                <a:gd name="T6" fmla="*/ 50 w 64"/>
                <a:gd name="T7" fmla="*/ 29 h 93"/>
                <a:gd name="T8" fmla="*/ 62 w 64"/>
                <a:gd name="T9" fmla="*/ 36 h 93"/>
                <a:gd name="T10" fmla="*/ 64 w 64"/>
                <a:gd name="T11" fmla="*/ 55 h 93"/>
                <a:gd name="T12" fmla="*/ 52 w 64"/>
                <a:gd name="T13" fmla="*/ 78 h 93"/>
                <a:gd name="T14" fmla="*/ 24 w 64"/>
                <a:gd name="T15" fmla="*/ 93 h 93"/>
                <a:gd name="T16" fmla="*/ 0 w 64"/>
                <a:gd name="T17" fmla="*/ 90 h 93"/>
                <a:gd name="T18" fmla="*/ 14 w 64"/>
                <a:gd name="T19" fmla="*/ 62 h 93"/>
                <a:gd name="T20" fmla="*/ 5 w 64"/>
                <a:gd name="T21" fmla="*/ 36 h 93"/>
                <a:gd name="T22" fmla="*/ 29 w 64"/>
                <a:gd name="T23" fmla="*/ 12 h 93"/>
                <a:gd name="T24" fmla="*/ 40 w 64"/>
                <a:gd name="T25" fmla="*/ 0 h 93"/>
                <a:gd name="T26" fmla="*/ 43 w 64"/>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3">
                  <a:moveTo>
                    <a:pt x="43" y="14"/>
                  </a:moveTo>
                  <a:lnTo>
                    <a:pt x="43" y="14"/>
                  </a:lnTo>
                  <a:lnTo>
                    <a:pt x="40" y="29"/>
                  </a:lnTo>
                  <a:lnTo>
                    <a:pt x="50" y="29"/>
                  </a:lnTo>
                  <a:lnTo>
                    <a:pt x="62" y="36"/>
                  </a:lnTo>
                  <a:lnTo>
                    <a:pt x="64" y="55"/>
                  </a:lnTo>
                  <a:lnTo>
                    <a:pt x="52" y="78"/>
                  </a:lnTo>
                  <a:lnTo>
                    <a:pt x="24" y="93"/>
                  </a:lnTo>
                  <a:lnTo>
                    <a:pt x="0" y="90"/>
                  </a:lnTo>
                  <a:lnTo>
                    <a:pt x="14" y="62"/>
                  </a:lnTo>
                  <a:lnTo>
                    <a:pt x="5" y="36"/>
                  </a:lnTo>
                  <a:lnTo>
                    <a:pt x="29" y="12"/>
                  </a:lnTo>
                  <a:lnTo>
                    <a:pt x="40" y="0"/>
                  </a:lnTo>
                  <a:lnTo>
                    <a:pt x="43" y="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6" name="Freeform 154">
              <a:extLst>
                <a:ext uri="{FF2B5EF4-FFF2-40B4-BE49-F238E27FC236}">
                  <a16:creationId xmlns:a16="http://schemas.microsoft.com/office/drawing/2014/main" id="{11623199-500F-4021-A155-1BA99BD5F466}"/>
                </a:ext>
              </a:extLst>
            </p:cNvPr>
            <p:cNvSpPr>
              <a:spLocks/>
            </p:cNvSpPr>
            <p:nvPr/>
          </p:nvSpPr>
          <p:spPr bwMode="auto">
            <a:xfrm>
              <a:off x="3724865" y="1453150"/>
              <a:ext cx="294853" cy="197705"/>
            </a:xfrm>
            <a:custGeom>
              <a:avLst/>
              <a:gdLst>
                <a:gd name="T0" fmla="*/ 159 w 173"/>
                <a:gd name="T1" fmla="*/ 2 h 116"/>
                <a:gd name="T2" fmla="*/ 159 w 173"/>
                <a:gd name="T3" fmla="*/ 2 h 116"/>
                <a:gd name="T4" fmla="*/ 157 w 173"/>
                <a:gd name="T5" fmla="*/ 29 h 116"/>
                <a:gd name="T6" fmla="*/ 173 w 173"/>
                <a:gd name="T7" fmla="*/ 55 h 116"/>
                <a:gd name="T8" fmla="*/ 152 w 173"/>
                <a:gd name="T9" fmla="*/ 83 h 116"/>
                <a:gd name="T10" fmla="*/ 107 w 173"/>
                <a:gd name="T11" fmla="*/ 109 h 116"/>
                <a:gd name="T12" fmla="*/ 93 w 173"/>
                <a:gd name="T13" fmla="*/ 116 h 116"/>
                <a:gd name="T14" fmla="*/ 71 w 173"/>
                <a:gd name="T15" fmla="*/ 109 h 116"/>
                <a:gd name="T16" fmla="*/ 26 w 173"/>
                <a:gd name="T17" fmla="*/ 100 h 116"/>
                <a:gd name="T18" fmla="*/ 41 w 173"/>
                <a:gd name="T19" fmla="*/ 83 h 116"/>
                <a:gd name="T20" fmla="*/ 8 w 173"/>
                <a:gd name="T21" fmla="*/ 64 h 116"/>
                <a:gd name="T22" fmla="*/ 36 w 173"/>
                <a:gd name="T23" fmla="*/ 57 h 116"/>
                <a:gd name="T24" fmla="*/ 36 w 173"/>
                <a:gd name="T25" fmla="*/ 45 h 116"/>
                <a:gd name="T26" fmla="*/ 0 w 173"/>
                <a:gd name="T27" fmla="*/ 36 h 116"/>
                <a:gd name="T28" fmla="*/ 12 w 173"/>
                <a:gd name="T29" fmla="*/ 12 h 116"/>
                <a:gd name="T30" fmla="*/ 36 w 173"/>
                <a:gd name="T31" fmla="*/ 5 h 116"/>
                <a:gd name="T32" fmla="*/ 62 w 173"/>
                <a:gd name="T33" fmla="*/ 33 h 116"/>
                <a:gd name="T34" fmla="*/ 86 w 173"/>
                <a:gd name="T35" fmla="*/ 10 h 116"/>
                <a:gd name="T36" fmla="*/ 107 w 173"/>
                <a:gd name="T37" fmla="*/ 21 h 116"/>
                <a:gd name="T38" fmla="*/ 133 w 173"/>
                <a:gd name="T39" fmla="*/ 0 h 116"/>
                <a:gd name="T40" fmla="*/ 159 w 173"/>
                <a:gd name="T4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16">
                  <a:moveTo>
                    <a:pt x="159" y="2"/>
                  </a:moveTo>
                  <a:lnTo>
                    <a:pt x="159" y="2"/>
                  </a:lnTo>
                  <a:lnTo>
                    <a:pt x="157" y="29"/>
                  </a:lnTo>
                  <a:lnTo>
                    <a:pt x="173" y="55"/>
                  </a:lnTo>
                  <a:lnTo>
                    <a:pt x="152" y="83"/>
                  </a:lnTo>
                  <a:lnTo>
                    <a:pt x="107" y="109"/>
                  </a:lnTo>
                  <a:lnTo>
                    <a:pt x="93" y="116"/>
                  </a:lnTo>
                  <a:lnTo>
                    <a:pt x="71" y="109"/>
                  </a:lnTo>
                  <a:lnTo>
                    <a:pt x="26" y="100"/>
                  </a:lnTo>
                  <a:lnTo>
                    <a:pt x="41" y="83"/>
                  </a:lnTo>
                  <a:lnTo>
                    <a:pt x="8" y="64"/>
                  </a:lnTo>
                  <a:lnTo>
                    <a:pt x="36" y="57"/>
                  </a:lnTo>
                  <a:lnTo>
                    <a:pt x="36" y="45"/>
                  </a:lnTo>
                  <a:lnTo>
                    <a:pt x="0" y="36"/>
                  </a:lnTo>
                  <a:lnTo>
                    <a:pt x="12" y="12"/>
                  </a:lnTo>
                  <a:lnTo>
                    <a:pt x="36" y="5"/>
                  </a:lnTo>
                  <a:lnTo>
                    <a:pt x="62" y="33"/>
                  </a:lnTo>
                  <a:lnTo>
                    <a:pt x="86" y="10"/>
                  </a:lnTo>
                  <a:lnTo>
                    <a:pt x="107" y="21"/>
                  </a:lnTo>
                  <a:lnTo>
                    <a:pt x="133" y="0"/>
                  </a:lnTo>
                  <a:lnTo>
                    <a:pt x="159" y="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7" name="Freeform 156">
              <a:extLst>
                <a:ext uri="{FF2B5EF4-FFF2-40B4-BE49-F238E27FC236}">
                  <a16:creationId xmlns:a16="http://schemas.microsoft.com/office/drawing/2014/main" id="{3B15D540-DC31-48DB-A492-CABAD2267C96}"/>
                </a:ext>
              </a:extLst>
            </p:cNvPr>
            <p:cNvSpPr>
              <a:spLocks/>
            </p:cNvSpPr>
            <p:nvPr/>
          </p:nvSpPr>
          <p:spPr bwMode="auto">
            <a:xfrm>
              <a:off x="5342290" y="2954680"/>
              <a:ext cx="44313" cy="115896"/>
            </a:xfrm>
            <a:custGeom>
              <a:avLst/>
              <a:gdLst>
                <a:gd name="T0" fmla="*/ 26 w 26"/>
                <a:gd name="T1" fmla="*/ 0 h 68"/>
                <a:gd name="T2" fmla="*/ 26 w 26"/>
                <a:gd name="T3" fmla="*/ 0 h 68"/>
                <a:gd name="T4" fmla="*/ 26 w 26"/>
                <a:gd name="T5" fmla="*/ 7 h 68"/>
                <a:gd name="T6" fmla="*/ 24 w 26"/>
                <a:gd name="T7" fmla="*/ 9 h 68"/>
                <a:gd name="T8" fmla="*/ 24 w 26"/>
                <a:gd name="T9" fmla="*/ 9 h 68"/>
                <a:gd name="T10" fmla="*/ 21 w 26"/>
                <a:gd name="T11" fmla="*/ 16 h 68"/>
                <a:gd name="T12" fmla="*/ 14 w 26"/>
                <a:gd name="T13" fmla="*/ 14 h 68"/>
                <a:gd name="T14" fmla="*/ 12 w 26"/>
                <a:gd name="T15" fmla="*/ 26 h 68"/>
                <a:gd name="T16" fmla="*/ 16 w 26"/>
                <a:gd name="T17" fmla="*/ 28 h 68"/>
                <a:gd name="T18" fmla="*/ 12 w 26"/>
                <a:gd name="T19" fmla="*/ 30 h 68"/>
                <a:gd name="T20" fmla="*/ 12 w 26"/>
                <a:gd name="T21" fmla="*/ 35 h 68"/>
                <a:gd name="T22" fmla="*/ 19 w 26"/>
                <a:gd name="T23" fmla="*/ 33 h 68"/>
                <a:gd name="T24" fmla="*/ 19 w 26"/>
                <a:gd name="T25" fmla="*/ 40 h 68"/>
                <a:gd name="T26" fmla="*/ 12 w 26"/>
                <a:gd name="T27" fmla="*/ 68 h 68"/>
                <a:gd name="T28" fmla="*/ 0 w 26"/>
                <a:gd name="T29" fmla="*/ 38 h 68"/>
                <a:gd name="T30" fmla="*/ 5 w 26"/>
                <a:gd name="T31" fmla="*/ 30 h 68"/>
                <a:gd name="T32" fmla="*/ 5 w 26"/>
                <a:gd name="T33" fmla="*/ 30 h 68"/>
                <a:gd name="T34" fmla="*/ 9 w 26"/>
                <a:gd name="T35" fmla="*/ 21 h 68"/>
                <a:gd name="T36" fmla="*/ 12 w 26"/>
                <a:gd name="T37" fmla="*/ 7 h 68"/>
                <a:gd name="T38" fmla="*/ 14 w 26"/>
                <a:gd name="T39" fmla="*/ 2 h 68"/>
                <a:gd name="T40" fmla="*/ 14 w 26"/>
                <a:gd name="T41" fmla="*/ 2 h 68"/>
                <a:gd name="T42" fmla="*/ 19 w 26"/>
                <a:gd name="T43" fmla="*/ 2 h 68"/>
                <a:gd name="T44" fmla="*/ 21 w 26"/>
                <a:gd name="T45" fmla="*/ 0 h 68"/>
                <a:gd name="T46" fmla="*/ 26 w 26"/>
                <a:gd name="T4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68">
                  <a:moveTo>
                    <a:pt x="26" y="0"/>
                  </a:moveTo>
                  <a:lnTo>
                    <a:pt x="26" y="0"/>
                  </a:lnTo>
                  <a:lnTo>
                    <a:pt x="26" y="7"/>
                  </a:lnTo>
                  <a:lnTo>
                    <a:pt x="24" y="9"/>
                  </a:lnTo>
                  <a:lnTo>
                    <a:pt x="24" y="9"/>
                  </a:lnTo>
                  <a:lnTo>
                    <a:pt x="21" y="16"/>
                  </a:lnTo>
                  <a:lnTo>
                    <a:pt x="14" y="14"/>
                  </a:lnTo>
                  <a:lnTo>
                    <a:pt x="12" y="26"/>
                  </a:lnTo>
                  <a:lnTo>
                    <a:pt x="16" y="28"/>
                  </a:lnTo>
                  <a:lnTo>
                    <a:pt x="12" y="30"/>
                  </a:lnTo>
                  <a:lnTo>
                    <a:pt x="12" y="35"/>
                  </a:lnTo>
                  <a:lnTo>
                    <a:pt x="19" y="33"/>
                  </a:lnTo>
                  <a:lnTo>
                    <a:pt x="19" y="40"/>
                  </a:lnTo>
                  <a:lnTo>
                    <a:pt x="12" y="68"/>
                  </a:lnTo>
                  <a:lnTo>
                    <a:pt x="0" y="38"/>
                  </a:lnTo>
                  <a:lnTo>
                    <a:pt x="5" y="30"/>
                  </a:lnTo>
                  <a:lnTo>
                    <a:pt x="5" y="30"/>
                  </a:lnTo>
                  <a:lnTo>
                    <a:pt x="9" y="21"/>
                  </a:lnTo>
                  <a:lnTo>
                    <a:pt x="12" y="7"/>
                  </a:lnTo>
                  <a:lnTo>
                    <a:pt x="14" y="2"/>
                  </a:lnTo>
                  <a:lnTo>
                    <a:pt x="14" y="2"/>
                  </a:lnTo>
                  <a:lnTo>
                    <a:pt x="19" y="2"/>
                  </a:lnTo>
                  <a:lnTo>
                    <a:pt x="21" y="0"/>
                  </a:lnTo>
                  <a:lnTo>
                    <a:pt x="26"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8" name="Freeform 158">
              <a:extLst>
                <a:ext uri="{FF2B5EF4-FFF2-40B4-BE49-F238E27FC236}">
                  <a16:creationId xmlns:a16="http://schemas.microsoft.com/office/drawing/2014/main" id="{04335E29-638F-4FEA-9FC1-F59A284F3C2C}"/>
                </a:ext>
              </a:extLst>
            </p:cNvPr>
            <p:cNvSpPr>
              <a:spLocks noEditPoints="1"/>
            </p:cNvSpPr>
            <p:nvPr/>
          </p:nvSpPr>
          <p:spPr bwMode="auto">
            <a:xfrm>
              <a:off x="4583855" y="2453602"/>
              <a:ext cx="322122" cy="386888"/>
            </a:xfrm>
            <a:custGeom>
              <a:avLst/>
              <a:gdLst>
                <a:gd name="T0" fmla="*/ 142 w 189"/>
                <a:gd name="T1" fmla="*/ 194 h 227"/>
                <a:gd name="T2" fmla="*/ 137 w 189"/>
                <a:gd name="T3" fmla="*/ 218 h 227"/>
                <a:gd name="T4" fmla="*/ 121 w 189"/>
                <a:gd name="T5" fmla="*/ 220 h 227"/>
                <a:gd name="T6" fmla="*/ 92 w 189"/>
                <a:gd name="T7" fmla="*/ 206 h 227"/>
                <a:gd name="T8" fmla="*/ 114 w 189"/>
                <a:gd name="T9" fmla="*/ 199 h 227"/>
                <a:gd name="T10" fmla="*/ 142 w 189"/>
                <a:gd name="T11" fmla="*/ 194 h 227"/>
                <a:gd name="T12" fmla="*/ 40 w 189"/>
                <a:gd name="T13" fmla="*/ 133 h 227"/>
                <a:gd name="T14" fmla="*/ 48 w 189"/>
                <a:gd name="T15" fmla="*/ 175 h 227"/>
                <a:gd name="T16" fmla="*/ 33 w 189"/>
                <a:gd name="T17" fmla="*/ 180 h 227"/>
                <a:gd name="T18" fmla="*/ 26 w 189"/>
                <a:gd name="T19" fmla="*/ 149 h 227"/>
                <a:gd name="T20" fmla="*/ 31 w 189"/>
                <a:gd name="T21" fmla="*/ 137 h 227"/>
                <a:gd name="T22" fmla="*/ 90 w 189"/>
                <a:gd name="T23" fmla="*/ 7 h 227"/>
                <a:gd name="T24" fmla="*/ 114 w 189"/>
                <a:gd name="T25" fmla="*/ 14 h 227"/>
                <a:gd name="T26" fmla="*/ 116 w 189"/>
                <a:gd name="T27" fmla="*/ 36 h 227"/>
                <a:gd name="T28" fmla="*/ 90 w 189"/>
                <a:gd name="T29" fmla="*/ 40 h 227"/>
                <a:gd name="T30" fmla="*/ 88 w 189"/>
                <a:gd name="T31" fmla="*/ 57 h 227"/>
                <a:gd name="T32" fmla="*/ 109 w 189"/>
                <a:gd name="T33" fmla="*/ 81 h 227"/>
                <a:gd name="T34" fmla="*/ 135 w 189"/>
                <a:gd name="T35" fmla="*/ 116 h 227"/>
                <a:gd name="T36" fmla="*/ 152 w 189"/>
                <a:gd name="T37" fmla="*/ 121 h 227"/>
                <a:gd name="T38" fmla="*/ 161 w 189"/>
                <a:gd name="T39" fmla="*/ 133 h 227"/>
                <a:gd name="T40" fmla="*/ 187 w 189"/>
                <a:gd name="T41" fmla="*/ 149 h 227"/>
                <a:gd name="T42" fmla="*/ 187 w 189"/>
                <a:gd name="T43" fmla="*/ 161 h 227"/>
                <a:gd name="T44" fmla="*/ 163 w 189"/>
                <a:gd name="T45" fmla="*/ 147 h 227"/>
                <a:gd name="T46" fmla="*/ 168 w 189"/>
                <a:gd name="T47" fmla="*/ 171 h 227"/>
                <a:gd name="T48" fmla="*/ 159 w 189"/>
                <a:gd name="T49" fmla="*/ 182 h 227"/>
                <a:gd name="T50" fmla="*/ 145 w 189"/>
                <a:gd name="T51" fmla="*/ 201 h 227"/>
                <a:gd name="T52" fmla="*/ 147 w 189"/>
                <a:gd name="T53" fmla="*/ 182 h 227"/>
                <a:gd name="T54" fmla="*/ 145 w 189"/>
                <a:gd name="T55" fmla="*/ 166 h 227"/>
                <a:gd name="T56" fmla="*/ 133 w 189"/>
                <a:gd name="T57" fmla="*/ 154 h 227"/>
                <a:gd name="T58" fmla="*/ 116 w 189"/>
                <a:gd name="T59" fmla="*/ 140 h 227"/>
                <a:gd name="T60" fmla="*/ 100 w 189"/>
                <a:gd name="T61" fmla="*/ 130 h 227"/>
                <a:gd name="T62" fmla="*/ 71 w 189"/>
                <a:gd name="T63" fmla="*/ 107 h 227"/>
                <a:gd name="T64" fmla="*/ 55 w 189"/>
                <a:gd name="T65" fmla="*/ 74 h 227"/>
                <a:gd name="T66" fmla="*/ 36 w 189"/>
                <a:gd name="T67" fmla="*/ 62 h 227"/>
                <a:gd name="T68" fmla="*/ 19 w 189"/>
                <a:gd name="T69" fmla="*/ 76 h 227"/>
                <a:gd name="T70" fmla="*/ 12 w 189"/>
                <a:gd name="T71" fmla="*/ 69 h 227"/>
                <a:gd name="T72" fmla="*/ 0 w 189"/>
                <a:gd name="T73" fmla="*/ 47 h 227"/>
                <a:gd name="T74" fmla="*/ 0 w 189"/>
                <a:gd name="T75" fmla="*/ 33 h 227"/>
                <a:gd name="T76" fmla="*/ 7 w 189"/>
                <a:gd name="T77" fmla="*/ 31 h 227"/>
                <a:gd name="T78" fmla="*/ 24 w 189"/>
                <a:gd name="T79" fmla="*/ 21 h 227"/>
                <a:gd name="T80" fmla="*/ 36 w 189"/>
                <a:gd name="T81" fmla="*/ 26 h 227"/>
                <a:gd name="T82" fmla="*/ 52 w 189"/>
                <a:gd name="T83" fmla="*/ 19 h 227"/>
                <a:gd name="T84" fmla="*/ 59 w 189"/>
                <a:gd name="T85" fmla="*/ 5 h 227"/>
                <a:gd name="T86" fmla="*/ 71 w 189"/>
                <a:gd name="T87" fmla="*/ 5 h 227"/>
                <a:gd name="T88" fmla="*/ 90 w 189"/>
                <a:gd name="T89" fmla="*/ 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9" h="227">
                  <a:moveTo>
                    <a:pt x="142" y="194"/>
                  </a:moveTo>
                  <a:lnTo>
                    <a:pt x="142" y="194"/>
                  </a:lnTo>
                  <a:lnTo>
                    <a:pt x="135" y="211"/>
                  </a:lnTo>
                  <a:lnTo>
                    <a:pt x="137" y="218"/>
                  </a:lnTo>
                  <a:lnTo>
                    <a:pt x="135" y="227"/>
                  </a:lnTo>
                  <a:lnTo>
                    <a:pt x="121" y="220"/>
                  </a:lnTo>
                  <a:lnTo>
                    <a:pt x="114" y="218"/>
                  </a:lnTo>
                  <a:lnTo>
                    <a:pt x="92" y="206"/>
                  </a:lnTo>
                  <a:lnTo>
                    <a:pt x="92" y="197"/>
                  </a:lnTo>
                  <a:lnTo>
                    <a:pt x="114" y="199"/>
                  </a:lnTo>
                  <a:lnTo>
                    <a:pt x="130" y="197"/>
                  </a:lnTo>
                  <a:lnTo>
                    <a:pt x="142" y="194"/>
                  </a:lnTo>
                  <a:close/>
                  <a:moveTo>
                    <a:pt x="40" y="133"/>
                  </a:moveTo>
                  <a:lnTo>
                    <a:pt x="40" y="133"/>
                  </a:lnTo>
                  <a:lnTo>
                    <a:pt x="50" y="147"/>
                  </a:lnTo>
                  <a:lnTo>
                    <a:pt x="48" y="175"/>
                  </a:lnTo>
                  <a:lnTo>
                    <a:pt x="40" y="173"/>
                  </a:lnTo>
                  <a:lnTo>
                    <a:pt x="33" y="180"/>
                  </a:lnTo>
                  <a:lnTo>
                    <a:pt x="26" y="175"/>
                  </a:lnTo>
                  <a:lnTo>
                    <a:pt x="26" y="149"/>
                  </a:lnTo>
                  <a:lnTo>
                    <a:pt x="22" y="137"/>
                  </a:lnTo>
                  <a:lnTo>
                    <a:pt x="31" y="137"/>
                  </a:lnTo>
                  <a:lnTo>
                    <a:pt x="40" y="133"/>
                  </a:lnTo>
                  <a:close/>
                  <a:moveTo>
                    <a:pt x="90" y="7"/>
                  </a:moveTo>
                  <a:lnTo>
                    <a:pt x="90" y="7"/>
                  </a:lnTo>
                  <a:lnTo>
                    <a:pt x="114" y="14"/>
                  </a:lnTo>
                  <a:lnTo>
                    <a:pt x="111" y="26"/>
                  </a:lnTo>
                  <a:lnTo>
                    <a:pt x="116" y="36"/>
                  </a:lnTo>
                  <a:lnTo>
                    <a:pt x="102" y="31"/>
                  </a:lnTo>
                  <a:lnTo>
                    <a:pt x="90" y="40"/>
                  </a:lnTo>
                  <a:lnTo>
                    <a:pt x="90" y="52"/>
                  </a:lnTo>
                  <a:lnTo>
                    <a:pt x="88" y="57"/>
                  </a:lnTo>
                  <a:lnTo>
                    <a:pt x="95" y="69"/>
                  </a:lnTo>
                  <a:lnTo>
                    <a:pt x="109" y="81"/>
                  </a:lnTo>
                  <a:lnTo>
                    <a:pt x="116" y="100"/>
                  </a:lnTo>
                  <a:lnTo>
                    <a:pt x="135" y="116"/>
                  </a:lnTo>
                  <a:lnTo>
                    <a:pt x="147" y="116"/>
                  </a:lnTo>
                  <a:lnTo>
                    <a:pt x="152" y="121"/>
                  </a:lnTo>
                  <a:lnTo>
                    <a:pt x="147" y="126"/>
                  </a:lnTo>
                  <a:lnTo>
                    <a:pt x="161" y="133"/>
                  </a:lnTo>
                  <a:lnTo>
                    <a:pt x="173" y="140"/>
                  </a:lnTo>
                  <a:lnTo>
                    <a:pt x="187" y="149"/>
                  </a:lnTo>
                  <a:lnTo>
                    <a:pt x="189" y="154"/>
                  </a:lnTo>
                  <a:lnTo>
                    <a:pt x="187" y="161"/>
                  </a:lnTo>
                  <a:lnTo>
                    <a:pt x="178" y="152"/>
                  </a:lnTo>
                  <a:lnTo>
                    <a:pt x="163" y="147"/>
                  </a:lnTo>
                  <a:lnTo>
                    <a:pt x="156" y="161"/>
                  </a:lnTo>
                  <a:lnTo>
                    <a:pt x="168" y="171"/>
                  </a:lnTo>
                  <a:lnTo>
                    <a:pt x="166" y="180"/>
                  </a:lnTo>
                  <a:lnTo>
                    <a:pt x="159" y="182"/>
                  </a:lnTo>
                  <a:lnTo>
                    <a:pt x="152" y="199"/>
                  </a:lnTo>
                  <a:lnTo>
                    <a:pt x="145" y="201"/>
                  </a:lnTo>
                  <a:lnTo>
                    <a:pt x="145" y="194"/>
                  </a:lnTo>
                  <a:lnTo>
                    <a:pt x="147" y="182"/>
                  </a:lnTo>
                  <a:lnTo>
                    <a:pt x="152" y="178"/>
                  </a:lnTo>
                  <a:lnTo>
                    <a:pt x="145" y="166"/>
                  </a:lnTo>
                  <a:lnTo>
                    <a:pt x="140" y="156"/>
                  </a:lnTo>
                  <a:lnTo>
                    <a:pt x="133" y="154"/>
                  </a:lnTo>
                  <a:lnTo>
                    <a:pt x="128" y="145"/>
                  </a:lnTo>
                  <a:lnTo>
                    <a:pt x="116" y="140"/>
                  </a:lnTo>
                  <a:lnTo>
                    <a:pt x="111" y="133"/>
                  </a:lnTo>
                  <a:lnTo>
                    <a:pt x="100" y="130"/>
                  </a:lnTo>
                  <a:lnTo>
                    <a:pt x="88" y="121"/>
                  </a:lnTo>
                  <a:lnTo>
                    <a:pt x="71" y="107"/>
                  </a:lnTo>
                  <a:lnTo>
                    <a:pt x="62" y="95"/>
                  </a:lnTo>
                  <a:lnTo>
                    <a:pt x="55" y="74"/>
                  </a:lnTo>
                  <a:lnTo>
                    <a:pt x="48" y="71"/>
                  </a:lnTo>
                  <a:lnTo>
                    <a:pt x="36" y="62"/>
                  </a:lnTo>
                  <a:lnTo>
                    <a:pt x="26" y="66"/>
                  </a:lnTo>
                  <a:lnTo>
                    <a:pt x="19" y="76"/>
                  </a:lnTo>
                  <a:lnTo>
                    <a:pt x="10" y="78"/>
                  </a:lnTo>
                  <a:lnTo>
                    <a:pt x="12" y="69"/>
                  </a:lnTo>
                  <a:lnTo>
                    <a:pt x="5" y="66"/>
                  </a:lnTo>
                  <a:lnTo>
                    <a:pt x="0" y="47"/>
                  </a:lnTo>
                  <a:lnTo>
                    <a:pt x="5" y="40"/>
                  </a:lnTo>
                  <a:lnTo>
                    <a:pt x="0" y="33"/>
                  </a:lnTo>
                  <a:lnTo>
                    <a:pt x="0" y="26"/>
                  </a:lnTo>
                  <a:lnTo>
                    <a:pt x="7" y="31"/>
                  </a:lnTo>
                  <a:lnTo>
                    <a:pt x="17" y="31"/>
                  </a:lnTo>
                  <a:lnTo>
                    <a:pt x="24" y="21"/>
                  </a:lnTo>
                  <a:lnTo>
                    <a:pt x="29" y="26"/>
                  </a:lnTo>
                  <a:lnTo>
                    <a:pt x="36" y="26"/>
                  </a:lnTo>
                  <a:lnTo>
                    <a:pt x="40" y="14"/>
                  </a:lnTo>
                  <a:lnTo>
                    <a:pt x="52" y="19"/>
                  </a:lnTo>
                  <a:lnTo>
                    <a:pt x="57" y="14"/>
                  </a:lnTo>
                  <a:lnTo>
                    <a:pt x="59" y="5"/>
                  </a:lnTo>
                  <a:lnTo>
                    <a:pt x="69" y="10"/>
                  </a:lnTo>
                  <a:lnTo>
                    <a:pt x="71" y="5"/>
                  </a:lnTo>
                  <a:lnTo>
                    <a:pt x="88" y="0"/>
                  </a:lnTo>
                  <a:lnTo>
                    <a:pt x="90"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9" name="Freeform 160">
              <a:extLst>
                <a:ext uri="{FF2B5EF4-FFF2-40B4-BE49-F238E27FC236}">
                  <a16:creationId xmlns:a16="http://schemas.microsoft.com/office/drawing/2014/main" id="{EE99B227-99C1-4B74-8B61-035A4C76C696}"/>
                </a:ext>
              </a:extLst>
            </p:cNvPr>
            <p:cNvSpPr>
              <a:spLocks/>
            </p:cNvSpPr>
            <p:nvPr/>
          </p:nvSpPr>
          <p:spPr bwMode="auto">
            <a:xfrm>
              <a:off x="2233559" y="3401220"/>
              <a:ext cx="61357" cy="25566"/>
            </a:xfrm>
            <a:custGeom>
              <a:avLst/>
              <a:gdLst>
                <a:gd name="T0" fmla="*/ 24 w 36"/>
                <a:gd name="T1" fmla="*/ 12 h 15"/>
                <a:gd name="T2" fmla="*/ 24 w 36"/>
                <a:gd name="T3" fmla="*/ 12 h 15"/>
                <a:gd name="T4" fmla="*/ 19 w 36"/>
                <a:gd name="T5" fmla="*/ 15 h 15"/>
                <a:gd name="T6" fmla="*/ 10 w 36"/>
                <a:gd name="T7" fmla="*/ 12 h 15"/>
                <a:gd name="T8" fmla="*/ 0 w 36"/>
                <a:gd name="T9" fmla="*/ 5 h 15"/>
                <a:gd name="T10" fmla="*/ 3 w 36"/>
                <a:gd name="T11" fmla="*/ 3 h 15"/>
                <a:gd name="T12" fmla="*/ 10 w 36"/>
                <a:gd name="T13" fmla="*/ 0 h 15"/>
                <a:gd name="T14" fmla="*/ 14 w 36"/>
                <a:gd name="T15" fmla="*/ 0 h 15"/>
                <a:gd name="T16" fmla="*/ 24 w 36"/>
                <a:gd name="T17" fmla="*/ 3 h 15"/>
                <a:gd name="T18" fmla="*/ 33 w 36"/>
                <a:gd name="T19" fmla="*/ 7 h 15"/>
                <a:gd name="T20" fmla="*/ 36 w 36"/>
                <a:gd name="T21" fmla="*/ 12 h 15"/>
                <a:gd name="T22" fmla="*/ 24 w 36"/>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15">
                  <a:moveTo>
                    <a:pt x="24" y="12"/>
                  </a:moveTo>
                  <a:lnTo>
                    <a:pt x="24" y="12"/>
                  </a:lnTo>
                  <a:lnTo>
                    <a:pt x="19" y="15"/>
                  </a:lnTo>
                  <a:lnTo>
                    <a:pt x="10" y="12"/>
                  </a:lnTo>
                  <a:lnTo>
                    <a:pt x="0" y="5"/>
                  </a:lnTo>
                  <a:lnTo>
                    <a:pt x="3" y="3"/>
                  </a:lnTo>
                  <a:lnTo>
                    <a:pt x="10" y="0"/>
                  </a:lnTo>
                  <a:lnTo>
                    <a:pt x="14" y="0"/>
                  </a:lnTo>
                  <a:lnTo>
                    <a:pt x="24" y="3"/>
                  </a:lnTo>
                  <a:lnTo>
                    <a:pt x="33" y="7"/>
                  </a:lnTo>
                  <a:lnTo>
                    <a:pt x="36" y="12"/>
                  </a:lnTo>
                  <a:lnTo>
                    <a:pt x="2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0" name="Freeform 164">
              <a:extLst>
                <a:ext uri="{FF2B5EF4-FFF2-40B4-BE49-F238E27FC236}">
                  <a16:creationId xmlns:a16="http://schemas.microsoft.com/office/drawing/2014/main" id="{75AB2D46-B9BF-402C-991A-D20AACC98618}"/>
                </a:ext>
              </a:extLst>
            </p:cNvPr>
            <p:cNvSpPr>
              <a:spLocks/>
            </p:cNvSpPr>
            <p:nvPr/>
          </p:nvSpPr>
          <p:spPr bwMode="auto">
            <a:xfrm>
              <a:off x="8304446" y="2134889"/>
              <a:ext cx="85217" cy="363027"/>
            </a:xfrm>
            <a:custGeom>
              <a:avLst/>
              <a:gdLst>
                <a:gd name="T0" fmla="*/ 50 w 50"/>
                <a:gd name="T1" fmla="*/ 142 h 213"/>
                <a:gd name="T2" fmla="*/ 34 w 50"/>
                <a:gd name="T3" fmla="*/ 97 h 213"/>
                <a:gd name="T4" fmla="*/ 26 w 50"/>
                <a:gd name="T5" fmla="*/ 71 h 213"/>
                <a:gd name="T6" fmla="*/ 26 w 50"/>
                <a:gd name="T7" fmla="*/ 45 h 213"/>
                <a:gd name="T8" fmla="*/ 22 w 50"/>
                <a:gd name="T9" fmla="*/ 19 h 213"/>
                <a:gd name="T10" fmla="*/ 17 w 50"/>
                <a:gd name="T11" fmla="*/ 0 h 213"/>
                <a:gd name="T12" fmla="*/ 10 w 50"/>
                <a:gd name="T13" fmla="*/ 5 h 213"/>
                <a:gd name="T14" fmla="*/ 17 w 50"/>
                <a:gd name="T15" fmla="*/ 19 h 213"/>
                <a:gd name="T16" fmla="*/ 0 w 50"/>
                <a:gd name="T17" fmla="*/ 31 h 213"/>
                <a:gd name="T18" fmla="*/ 0 w 50"/>
                <a:gd name="T19" fmla="*/ 66 h 213"/>
                <a:gd name="T20" fmla="*/ 10 w 50"/>
                <a:gd name="T21" fmla="*/ 92 h 213"/>
                <a:gd name="T22" fmla="*/ 10 w 50"/>
                <a:gd name="T23" fmla="*/ 126 h 213"/>
                <a:gd name="T24" fmla="*/ 5 w 50"/>
                <a:gd name="T25" fmla="*/ 145 h 213"/>
                <a:gd name="T26" fmla="*/ 8 w 50"/>
                <a:gd name="T27" fmla="*/ 171 h 213"/>
                <a:gd name="T28" fmla="*/ 5 w 50"/>
                <a:gd name="T29" fmla="*/ 194 h 213"/>
                <a:gd name="T30" fmla="*/ 8 w 50"/>
                <a:gd name="T31" fmla="*/ 213 h 213"/>
                <a:gd name="T32" fmla="*/ 19 w 50"/>
                <a:gd name="T33" fmla="*/ 194 h 213"/>
                <a:gd name="T34" fmla="*/ 31 w 50"/>
                <a:gd name="T35" fmla="*/ 208 h 213"/>
                <a:gd name="T36" fmla="*/ 31 w 50"/>
                <a:gd name="T37" fmla="*/ 194 h 213"/>
                <a:gd name="T38" fmla="*/ 15 w 50"/>
                <a:gd name="T39" fmla="*/ 168 h 213"/>
                <a:gd name="T40" fmla="*/ 24 w 50"/>
                <a:gd name="T41" fmla="*/ 133 h 213"/>
                <a:gd name="T42" fmla="*/ 50 w 50"/>
                <a:gd name="T43" fmla="*/ 142 h 213"/>
                <a:gd name="T44" fmla="*/ 50 w 50"/>
                <a:gd name="T45" fmla="*/ 142 h 213"/>
                <a:gd name="T46" fmla="*/ 50 w 50"/>
                <a:gd name="T47"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213">
                  <a:moveTo>
                    <a:pt x="50" y="142"/>
                  </a:moveTo>
                  <a:lnTo>
                    <a:pt x="34" y="97"/>
                  </a:lnTo>
                  <a:lnTo>
                    <a:pt x="26" y="71"/>
                  </a:lnTo>
                  <a:lnTo>
                    <a:pt x="26" y="45"/>
                  </a:lnTo>
                  <a:lnTo>
                    <a:pt x="22" y="19"/>
                  </a:lnTo>
                  <a:lnTo>
                    <a:pt x="17" y="0"/>
                  </a:lnTo>
                  <a:lnTo>
                    <a:pt x="10" y="5"/>
                  </a:lnTo>
                  <a:lnTo>
                    <a:pt x="17" y="19"/>
                  </a:lnTo>
                  <a:lnTo>
                    <a:pt x="0" y="31"/>
                  </a:lnTo>
                  <a:lnTo>
                    <a:pt x="0" y="66"/>
                  </a:lnTo>
                  <a:lnTo>
                    <a:pt x="10" y="92"/>
                  </a:lnTo>
                  <a:lnTo>
                    <a:pt x="10" y="126"/>
                  </a:lnTo>
                  <a:lnTo>
                    <a:pt x="5" y="145"/>
                  </a:lnTo>
                  <a:lnTo>
                    <a:pt x="8" y="171"/>
                  </a:lnTo>
                  <a:lnTo>
                    <a:pt x="5" y="194"/>
                  </a:lnTo>
                  <a:lnTo>
                    <a:pt x="8" y="213"/>
                  </a:lnTo>
                  <a:lnTo>
                    <a:pt x="19" y="194"/>
                  </a:lnTo>
                  <a:lnTo>
                    <a:pt x="31" y="208"/>
                  </a:lnTo>
                  <a:lnTo>
                    <a:pt x="31" y="194"/>
                  </a:lnTo>
                  <a:lnTo>
                    <a:pt x="15" y="168"/>
                  </a:lnTo>
                  <a:lnTo>
                    <a:pt x="24" y="133"/>
                  </a:lnTo>
                  <a:lnTo>
                    <a:pt x="50" y="142"/>
                  </a:lnTo>
                  <a:lnTo>
                    <a:pt x="50" y="142"/>
                  </a:lnTo>
                  <a:lnTo>
                    <a:pt x="50" y="14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1" name="Freeform 165">
              <a:extLst>
                <a:ext uri="{FF2B5EF4-FFF2-40B4-BE49-F238E27FC236}">
                  <a16:creationId xmlns:a16="http://schemas.microsoft.com/office/drawing/2014/main" id="{293BE0C7-490C-48B2-8C41-CBA78FAB26FA}"/>
                </a:ext>
              </a:extLst>
            </p:cNvPr>
            <p:cNvSpPr>
              <a:spLocks noEditPoints="1"/>
            </p:cNvSpPr>
            <p:nvPr/>
          </p:nvSpPr>
          <p:spPr bwMode="auto">
            <a:xfrm>
              <a:off x="7966985" y="2514959"/>
              <a:ext cx="446539" cy="507896"/>
            </a:xfrm>
            <a:custGeom>
              <a:avLst/>
              <a:gdLst>
                <a:gd name="T0" fmla="*/ 85 w 262"/>
                <a:gd name="T1" fmla="*/ 239 h 298"/>
                <a:gd name="T2" fmla="*/ 78 w 262"/>
                <a:gd name="T3" fmla="*/ 258 h 298"/>
                <a:gd name="T4" fmla="*/ 64 w 262"/>
                <a:gd name="T5" fmla="*/ 255 h 298"/>
                <a:gd name="T6" fmla="*/ 49 w 262"/>
                <a:gd name="T7" fmla="*/ 262 h 298"/>
                <a:gd name="T8" fmla="*/ 56 w 262"/>
                <a:gd name="T9" fmla="*/ 241 h 298"/>
                <a:gd name="T10" fmla="*/ 73 w 262"/>
                <a:gd name="T11" fmla="*/ 234 h 298"/>
                <a:gd name="T12" fmla="*/ 85 w 262"/>
                <a:gd name="T13" fmla="*/ 239 h 298"/>
                <a:gd name="T14" fmla="*/ 189 w 262"/>
                <a:gd name="T15" fmla="*/ 180 h 298"/>
                <a:gd name="T16" fmla="*/ 182 w 262"/>
                <a:gd name="T17" fmla="*/ 196 h 298"/>
                <a:gd name="T18" fmla="*/ 175 w 262"/>
                <a:gd name="T19" fmla="*/ 220 h 298"/>
                <a:gd name="T20" fmla="*/ 127 w 262"/>
                <a:gd name="T21" fmla="*/ 232 h 298"/>
                <a:gd name="T22" fmla="*/ 94 w 262"/>
                <a:gd name="T23" fmla="*/ 243 h 298"/>
                <a:gd name="T24" fmla="*/ 64 w 262"/>
                <a:gd name="T25" fmla="*/ 234 h 298"/>
                <a:gd name="T26" fmla="*/ 26 w 262"/>
                <a:gd name="T27" fmla="*/ 243 h 298"/>
                <a:gd name="T28" fmla="*/ 30 w 262"/>
                <a:gd name="T29" fmla="*/ 291 h 298"/>
                <a:gd name="T30" fmla="*/ 14 w 262"/>
                <a:gd name="T31" fmla="*/ 291 h 298"/>
                <a:gd name="T32" fmla="*/ 7 w 262"/>
                <a:gd name="T33" fmla="*/ 269 h 298"/>
                <a:gd name="T34" fmla="*/ 16 w 262"/>
                <a:gd name="T35" fmla="*/ 251 h 298"/>
                <a:gd name="T36" fmla="*/ 40 w 262"/>
                <a:gd name="T37" fmla="*/ 227 h 298"/>
                <a:gd name="T38" fmla="*/ 85 w 262"/>
                <a:gd name="T39" fmla="*/ 208 h 298"/>
                <a:gd name="T40" fmla="*/ 118 w 262"/>
                <a:gd name="T41" fmla="*/ 177 h 298"/>
                <a:gd name="T42" fmla="*/ 153 w 262"/>
                <a:gd name="T43" fmla="*/ 165 h 298"/>
                <a:gd name="T44" fmla="*/ 172 w 262"/>
                <a:gd name="T45" fmla="*/ 132 h 298"/>
                <a:gd name="T46" fmla="*/ 177 w 262"/>
                <a:gd name="T47" fmla="*/ 97 h 298"/>
                <a:gd name="T48" fmla="*/ 203 w 262"/>
                <a:gd name="T49" fmla="*/ 123 h 298"/>
                <a:gd name="T50" fmla="*/ 189 w 262"/>
                <a:gd name="T51" fmla="*/ 158 h 298"/>
                <a:gd name="T52" fmla="*/ 189 w 262"/>
                <a:gd name="T53" fmla="*/ 180 h 298"/>
                <a:gd name="T54" fmla="*/ 236 w 262"/>
                <a:gd name="T55" fmla="*/ 30 h 298"/>
                <a:gd name="T56" fmla="*/ 248 w 262"/>
                <a:gd name="T57" fmla="*/ 35 h 298"/>
                <a:gd name="T58" fmla="*/ 262 w 262"/>
                <a:gd name="T59" fmla="*/ 52 h 298"/>
                <a:gd name="T60" fmla="*/ 224 w 262"/>
                <a:gd name="T61" fmla="*/ 78 h 298"/>
                <a:gd name="T62" fmla="*/ 189 w 262"/>
                <a:gd name="T63" fmla="*/ 87 h 298"/>
                <a:gd name="T64" fmla="*/ 170 w 262"/>
                <a:gd name="T65" fmla="*/ 66 h 298"/>
                <a:gd name="T66" fmla="*/ 196 w 262"/>
                <a:gd name="T67" fmla="*/ 49 h 298"/>
                <a:gd name="T68" fmla="*/ 203 w 262"/>
                <a:gd name="T69" fmla="*/ 0 h 298"/>
                <a:gd name="T70" fmla="*/ 236 w 262"/>
                <a:gd name="T71" fmla="*/ 30 h 298"/>
                <a:gd name="T72" fmla="*/ 236 w 262"/>
                <a:gd name="T73" fmla="*/ 3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98">
                  <a:moveTo>
                    <a:pt x="85" y="239"/>
                  </a:moveTo>
                  <a:lnTo>
                    <a:pt x="85" y="239"/>
                  </a:lnTo>
                  <a:lnTo>
                    <a:pt x="87" y="246"/>
                  </a:lnTo>
                  <a:lnTo>
                    <a:pt x="78" y="258"/>
                  </a:lnTo>
                  <a:lnTo>
                    <a:pt x="71" y="251"/>
                  </a:lnTo>
                  <a:lnTo>
                    <a:pt x="64" y="255"/>
                  </a:lnTo>
                  <a:lnTo>
                    <a:pt x="59" y="267"/>
                  </a:lnTo>
                  <a:lnTo>
                    <a:pt x="49" y="262"/>
                  </a:lnTo>
                  <a:lnTo>
                    <a:pt x="49" y="253"/>
                  </a:lnTo>
                  <a:lnTo>
                    <a:pt x="56" y="241"/>
                  </a:lnTo>
                  <a:lnTo>
                    <a:pt x="66" y="243"/>
                  </a:lnTo>
                  <a:lnTo>
                    <a:pt x="73" y="234"/>
                  </a:lnTo>
                  <a:lnTo>
                    <a:pt x="85" y="239"/>
                  </a:lnTo>
                  <a:lnTo>
                    <a:pt x="85" y="239"/>
                  </a:lnTo>
                  <a:lnTo>
                    <a:pt x="85" y="239"/>
                  </a:lnTo>
                  <a:close/>
                  <a:moveTo>
                    <a:pt x="189" y="180"/>
                  </a:moveTo>
                  <a:lnTo>
                    <a:pt x="189" y="180"/>
                  </a:lnTo>
                  <a:lnTo>
                    <a:pt x="182" y="196"/>
                  </a:lnTo>
                  <a:lnTo>
                    <a:pt x="184" y="206"/>
                  </a:lnTo>
                  <a:lnTo>
                    <a:pt x="175" y="220"/>
                  </a:lnTo>
                  <a:lnTo>
                    <a:pt x="156" y="229"/>
                  </a:lnTo>
                  <a:lnTo>
                    <a:pt x="127" y="232"/>
                  </a:lnTo>
                  <a:lnTo>
                    <a:pt x="104" y="253"/>
                  </a:lnTo>
                  <a:lnTo>
                    <a:pt x="94" y="243"/>
                  </a:lnTo>
                  <a:lnTo>
                    <a:pt x="92" y="232"/>
                  </a:lnTo>
                  <a:lnTo>
                    <a:pt x="64" y="234"/>
                  </a:lnTo>
                  <a:lnTo>
                    <a:pt x="45" y="243"/>
                  </a:lnTo>
                  <a:lnTo>
                    <a:pt x="26" y="243"/>
                  </a:lnTo>
                  <a:lnTo>
                    <a:pt x="42" y="260"/>
                  </a:lnTo>
                  <a:lnTo>
                    <a:pt x="30" y="291"/>
                  </a:lnTo>
                  <a:lnTo>
                    <a:pt x="21" y="298"/>
                  </a:lnTo>
                  <a:lnTo>
                    <a:pt x="14" y="291"/>
                  </a:lnTo>
                  <a:lnTo>
                    <a:pt x="16" y="274"/>
                  </a:lnTo>
                  <a:lnTo>
                    <a:pt x="7" y="269"/>
                  </a:lnTo>
                  <a:lnTo>
                    <a:pt x="0" y="255"/>
                  </a:lnTo>
                  <a:lnTo>
                    <a:pt x="16" y="251"/>
                  </a:lnTo>
                  <a:lnTo>
                    <a:pt x="26" y="239"/>
                  </a:lnTo>
                  <a:lnTo>
                    <a:pt x="40" y="227"/>
                  </a:lnTo>
                  <a:lnTo>
                    <a:pt x="52" y="215"/>
                  </a:lnTo>
                  <a:lnTo>
                    <a:pt x="85" y="208"/>
                  </a:lnTo>
                  <a:lnTo>
                    <a:pt x="101" y="213"/>
                  </a:lnTo>
                  <a:lnTo>
                    <a:pt x="118" y="177"/>
                  </a:lnTo>
                  <a:lnTo>
                    <a:pt x="130" y="187"/>
                  </a:lnTo>
                  <a:lnTo>
                    <a:pt x="153" y="165"/>
                  </a:lnTo>
                  <a:lnTo>
                    <a:pt x="163" y="158"/>
                  </a:lnTo>
                  <a:lnTo>
                    <a:pt x="172" y="132"/>
                  </a:lnTo>
                  <a:lnTo>
                    <a:pt x="170" y="111"/>
                  </a:lnTo>
                  <a:lnTo>
                    <a:pt x="177" y="97"/>
                  </a:lnTo>
                  <a:lnTo>
                    <a:pt x="196" y="92"/>
                  </a:lnTo>
                  <a:lnTo>
                    <a:pt x="203" y="123"/>
                  </a:lnTo>
                  <a:lnTo>
                    <a:pt x="203" y="139"/>
                  </a:lnTo>
                  <a:lnTo>
                    <a:pt x="189" y="158"/>
                  </a:lnTo>
                  <a:lnTo>
                    <a:pt x="189" y="180"/>
                  </a:lnTo>
                  <a:lnTo>
                    <a:pt x="189" y="180"/>
                  </a:lnTo>
                  <a:lnTo>
                    <a:pt x="189" y="180"/>
                  </a:lnTo>
                  <a:close/>
                  <a:moveTo>
                    <a:pt x="236" y="30"/>
                  </a:moveTo>
                  <a:lnTo>
                    <a:pt x="236" y="30"/>
                  </a:lnTo>
                  <a:lnTo>
                    <a:pt x="248" y="35"/>
                  </a:lnTo>
                  <a:lnTo>
                    <a:pt x="258" y="26"/>
                  </a:lnTo>
                  <a:lnTo>
                    <a:pt x="262" y="52"/>
                  </a:lnTo>
                  <a:lnTo>
                    <a:pt x="239" y="56"/>
                  </a:lnTo>
                  <a:lnTo>
                    <a:pt x="224" y="78"/>
                  </a:lnTo>
                  <a:lnTo>
                    <a:pt x="198" y="64"/>
                  </a:lnTo>
                  <a:lnTo>
                    <a:pt x="189" y="87"/>
                  </a:lnTo>
                  <a:lnTo>
                    <a:pt x="172" y="87"/>
                  </a:lnTo>
                  <a:lnTo>
                    <a:pt x="170" y="66"/>
                  </a:lnTo>
                  <a:lnTo>
                    <a:pt x="177" y="49"/>
                  </a:lnTo>
                  <a:lnTo>
                    <a:pt x="196" y="49"/>
                  </a:lnTo>
                  <a:lnTo>
                    <a:pt x="198" y="16"/>
                  </a:lnTo>
                  <a:lnTo>
                    <a:pt x="203" y="0"/>
                  </a:lnTo>
                  <a:lnTo>
                    <a:pt x="224" y="23"/>
                  </a:lnTo>
                  <a:lnTo>
                    <a:pt x="236" y="30"/>
                  </a:lnTo>
                  <a:lnTo>
                    <a:pt x="236" y="30"/>
                  </a:lnTo>
                  <a:lnTo>
                    <a:pt x="236" y="3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2" name="Freeform 172">
              <a:extLst>
                <a:ext uri="{FF2B5EF4-FFF2-40B4-BE49-F238E27FC236}">
                  <a16:creationId xmlns:a16="http://schemas.microsoft.com/office/drawing/2014/main" id="{75453B16-5D14-4705-94EF-C193A2C12195}"/>
                </a:ext>
              </a:extLst>
            </p:cNvPr>
            <p:cNvSpPr>
              <a:spLocks/>
            </p:cNvSpPr>
            <p:nvPr/>
          </p:nvSpPr>
          <p:spPr bwMode="auto">
            <a:xfrm>
              <a:off x="7220481" y="3515412"/>
              <a:ext cx="144870" cy="115896"/>
            </a:xfrm>
            <a:custGeom>
              <a:avLst/>
              <a:gdLst>
                <a:gd name="T0" fmla="*/ 83 w 85"/>
                <a:gd name="T1" fmla="*/ 7 h 68"/>
                <a:gd name="T2" fmla="*/ 83 w 85"/>
                <a:gd name="T3" fmla="*/ 7 h 68"/>
                <a:gd name="T4" fmla="*/ 85 w 85"/>
                <a:gd name="T5" fmla="*/ 16 h 68"/>
                <a:gd name="T6" fmla="*/ 83 w 85"/>
                <a:gd name="T7" fmla="*/ 38 h 68"/>
                <a:gd name="T8" fmla="*/ 57 w 85"/>
                <a:gd name="T9" fmla="*/ 49 h 68"/>
                <a:gd name="T10" fmla="*/ 64 w 85"/>
                <a:gd name="T11" fmla="*/ 59 h 68"/>
                <a:gd name="T12" fmla="*/ 47 w 85"/>
                <a:gd name="T13" fmla="*/ 61 h 68"/>
                <a:gd name="T14" fmla="*/ 33 w 85"/>
                <a:gd name="T15" fmla="*/ 68 h 68"/>
                <a:gd name="T16" fmla="*/ 19 w 85"/>
                <a:gd name="T17" fmla="*/ 66 h 68"/>
                <a:gd name="T18" fmla="*/ 14 w 85"/>
                <a:gd name="T19" fmla="*/ 56 h 68"/>
                <a:gd name="T20" fmla="*/ 5 w 85"/>
                <a:gd name="T21" fmla="*/ 40 h 68"/>
                <a:gd name="T22" fmla="*/ 0 w 85"/>
                <a:gd name="T23" fmla="*/ 19 h 68"/>
                <a:gd name="T24" fmla="*/ 12 w 85"/>
                <a:gd name="T25" fmla="*/ 4 h 68"/>
                <a:gd name="T26" fmla="*/ 33 w 85"/>
                <a:gd name="T27" fmla="*/ 2 h 68"/>
                <a:gd name="T28" fmla="*/ 47 w 85"/>
                <a:gd name="T29" fmla="*/ 4 h 68"/>
                <a:gd name="T30" fmla="*/ 62 w 85"/>
                <a:gd name="T31" fmla="*/ 11 h 68"/>
                <a:gd name="T32" fmla="*/ 69 w 85"/>
                <a:gd name="T33" fmla="*/ 0 h 68"/>
                <a:gd name="T34" fmla="*/ 83 w 85"/>
                <a:gd name="T35"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68">
                  <a:moveTo>
                    <a:pt x="83" y="7"/>
                  </a:moveTo>
                  <a:lnTo>
                    <a:pt x="83" y="7"/>
                  </a:lnTo>
                  <a:lnTo>
                    <a:pt x="85" y="16"/>
                  </a:lnTo>
                  <a:lnTo>
                    <a:pt x="83" y="38"/>
                  </a:lnTo>
                  <a:lnTo>
                    <a:pt x="57" y="49"/>
                  </a:lnTo>
                  <a:lnTo>
                    <a:pt x="64" y="59"/>
                  </a:lnTo>
                  <a:lnTo>
                    <a:pt x="47" y="61"/>
                  </a:lnTo>
                  <a:lnTo>
                    <a:pt x="33" y="68"/>
                  </a:lnTo>
                  <a:lnTo>
                    <a:pt x="19" y="66"/>
                  </a:lnTo>
                  <a:lnTo>
                    <a:pt x="14" y="56"/>
                  </a:lnTo>
                  <a:lnTo>
                    <a:pt x="5" y="40"/>
                  </a:lnTo>
                  <a:lnTo>
                    <a:pt x="0" y="19"/>
                  </a:lnTo>
                  <a:lnTo>
                    <a:pt x="12" y="4"/>
                  </a:lnTo>
                  <a:lnTo>
                    <a:pt x="33" y="2"/>
                  </a:lnTo>
                  <a:lnTo>
                    <a:pt x="47" y="4"/>
                  </a:lnTo>
                  <a:lnTo>
                    <a:pt x="62" y="11"/>
                  </a:lnTo>
                  <a:lnTo>
                    <a:pt x="69" y="0"/>
                  </a:lnTo>
                  <a:lnTo>
                    <a:pt x="83"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3" name="Freeform 174">
              <a:extLst>
                <a:ext uri="{FF2B5EF4-FFF2-40B4-BE49-F238E27FC236}">
                  <a16:creationId xmlns:a16="http://schemas.microsoft.com/office/drawing/2014/main" id="{D1FBA517-9596-49B3-9A9E-6A59498FEABD}"/>
                </a:ext>
              </a:extLst>
            </p:cNvPr>
            <p:cNvSpPr>
              <a:spLocks/>
            </p:cNvSpPr>
            <p:nvPr/>
          </p:nvSpPr>
          <p:spPr bwMode="auto">
            <a:xfrm>
              <a:off x="7876573" y="2761602"/>
              <a:ext cx="92035" cy="141461"/>
            </a:xfrm>
            <a:custGeom>
              <a:avLst/>
              <a:gdLst>
                <a:gd name="T0" fmla="*/ 35 w 54"/>
                <a:gd name="T1" fmla="*/ 0 h 83"/>
                <a:gd name="T2" fmla="*/ 35 w 54"/>
                <a:gd name="T3" fmla="*/ 0 h 83"/>
                <a:gd name="T4" fmla="*/ 49 w 54"/>
                <a:gd name="T5" fmla="*/ 24 h 83"/>
                <a:gd name="T6" fmla="*/ 54 w 54"/>
                <a:gd name="T7" fmla="*/ 38 h 83"/>
                <a:gd name="T8" fmla="*/ 54 w 54"/>
                <a:gd name="T9" fmla="*/ 59 h 83"/>
                <a:gd name="T10" fmla="*/ 47 w 54"/>
                <a:gd name="T11" fmla="*/ 71 h 83"/>
                <a:gd name="T12" fmla="*/ 33 w 54"/>
                <a:gd name="T13" fmla="*/ 73 h 83"/>
                <a:gd name="T14" fmla="*/ 19 w 54"/>
                <a:gd name="T15" fmla="*/ 83 h 83"/>
                <a:gd name="T16" fmla="*/ 4 w 54"/>
                <a:gd name="T17" fmla="*/ 83 h 83"/>
                <a:gd name="T18" fmla="*/ 2 w 54"/>
                <a:gd name="T19" fmla="*/ 73 h 83"/>
                <a:gd name="T20" fmla="*/ 7 w 54"/>
                <a:gd name="T21" fmla="*/ 59 h 83"/>
                <a:gd name="T22" fmla="*/ 0 w 54"/>
                <a:gd name="T23" fmla="*/ 38 h 83"/>
                <a:gd name="T24" fmla="*/ 9 w 54"/>
                <a:gd name="T25" fmla="*/ 36 h 83"/>
                <a:gd name="T26" fmla="*/ 0 w 54"/>
                <a:gd name="T27" fmla="*/ 17 h 83"/>
                <a:gd name="T28" fmla="*/ 0 w 54"/>
                <a:gd name="T29" fmla="*/ 17 h 83"/>
                <a:gd name="T30" fmla="*/ 9 w 54"/>
                <a:gd name="T31" fmla="*/ 17 h 83"/>
                <a:gd name="T32" fmla="*/ 14 w 54"/>
                <a:gd name="T33" fmla="*/ 7 h 83"/>
                <a:gd name="T34" fmla="*/ 26 w 54"/>
                <a:gd name="T35" fmla="*/ 7 h 83"/>
                <a:gd name="T36" fmla="*/ 33 w 54"/>
                <a:gd name="T37" fmla="*/ 5 h 83"/>
                <a:gd name="T38" fmla="*/ 35 w 54"/>
                <a:gd name="T3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3">
                  <a:moveTo>
                    <a:pt x="35" y="0"/>
                  </a:moveTo>
                  <a:lnTo>
                    <a:pt x="35" y="0"/>
                  </a:lnTo>
                  <a:lnTo>
                    <a:pt x="49" y="24"/>
                  </a:lnTo>
                  <a:lnTo>
                    <a:pt x="54" y="38"/>
                  </a:lnTo>
                  <a:lnTo>
                    <a:pt x="54" y="59"/>
                  </a:lnTo>
                  <a:lnTo>
                    <a:pt x="47" y="71"/>
                  </a:lnTo>
                  <a:lnTo>
                    <a:pt x="33" y="73"/>
                  </a:lnTo>
                  <a:lnTo>
                    <a:pt x="19" y="83"/>
                  </a:lnTo>
                  <a:lnTo>
                    <a:pt x="4" y="83"/>
                  </a:lnTo>
                  <a:lnTo>
                    <a:pt x="2" y="73"/>
                  </a:lnTo>
                  <a:lnTo>
                    <a:pt x="7" y="59"/>
                  </a:lnTo>
                  <a:lnTo>
                    <a:pt x="0" y="38"/>
                  </a:lnTo>
                  <a:lnTo>
                    <a:pt x="9" y="36"/>
                  </a:lnTo>
                  <a:lnTo>
                    <a:pt x="0" y="17"/>
                  </a:lnTo>
                  <a:lnTo>
                    <a:pt x="0" y="17"/>
                  </a:lnTo>
                  <a:lnTo>
                    <a:pt x="9" y="17"/>
                  </a:lnTo>
                  <a:lnTo>
                    <a:pt x="14" y="7"/>
                  </a:lnTo>
                  <a:lnTo>
                    <a:pt x="26" y="7"/>
                  </a:lnTo>
                  <a:lnTo>
                    <a:pt x="33" y="5"/>
                  </a:lnTo>
                  <a:lnTo>
                    <a:pt x="3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4" name="Freeform 176">
              <a:extLst>
                <a:ext uri="{FF2B5EF4-FFF2-40B4-BE49-F238E27FC236}">
                  <a16:creationId xmlns:a16="http://schemas.microsoft.com/office/drawing/2014/main" id="{F753E327-4D6E-4DC7-B94E-F4929ADE0CA5}"/>
                </a:ext>
              </a:extLst>
            </p:cNvPr>
            <p:cNvSpPr>
              <a:spLocks/>
            </p:cNvSpPr>
            <p:nvPr/>
          </p:nvSpPr>
          <p:spPr bwMode="auto">
            <a:xfrm>
              <a:off x="4950290" y="2603585"/>
              <a:ext cx="44313" cy="51131"/>
            </a:xfrm>
            <a:custGeom>
              <a:avLst/>
              <a:gdLst>
                <a:gd name="T0" fmla="*/ 22 w 26"/>
                <a:gd name="T1" fmla="*/ 9 h 30"/>
                <a:gd name="T2" fmla="*/ 22 w 26"/>
                <a:gd name="T3" fmla="*/ 9 h 30"/>
                <a:gd name="T4" fmla="*/ 24 w 26"/>
                <a:gd name="T5" fmla="*/ 12 h 30"/>
                <a:gd name="T6" fmla="*/ 26 w 26"/>
                <a:gd name="T7" fmla="*/ 12 h 30"/>
                <a:gd name="T8" fmla="*/ 26 w 26"/>
                <a:gd name="T9" fmla="*/ 16 h 30"/>
                <a:gd name="T10" fmla="*/ 24 w 26"/>
                <a:gd name="T11" fmla="*/ 21 h 30"/>
                <a:gd name="T12" fmla="*/ 24 w 26"/>
                <a:gd name="T13" fmla="*/ 21 h 30"/>
                <a:gd name="T14" fmla="*/ 22 w 26"/>
                <a:gd name="T15" fmla="*/ 21 h 30"/>
                <a:gd name="T16" fmla="*/ 12 w 26"/>
                <a:gd name="T17" fmla="*/ 26 h 30"/>
                <a:gd name="T18" fmla="*/ 10 w 26"/>
                <a:gd name="T19" fmla="*/ 30 h 30"/>
                <a:gd name="T20" fmla="*/ 8 w 26"/>
                <a:gd name="T21" fmla="*/ 30 h 30"/>
                <a:gd name="T22" fmla="*/ 8 w 26"/>
                <a:gd name="T23" fmla="*/ 21 h 30"/>
                <a:gd name="T24" fmla="*/ 3 w 26"/>
                <a:gd name="T25" fmla="*/ 21 h 30"/>
                <a:gd name="T26" fmla="*/ 0 w 26"/>
                <a:gd name="T27" fmla="*/ 14 h 30"/>
                <a:gd name="T28" fmla="*/ 3 w 26"/>
                <a:gd name="T29" fmla="*/ 9 h 30"/>
                <a:gd name="T30" fmla="*/ 8 w 26"/>
                <a:gd name="T31" fmla="*/ 7 h 30"/>
                <a:gd name="T32" fmla="*/ 10 w 26"/>
                <a:gd name="T33" fmla="*/ 0 h 30"/>
                <a:gd name="T34" fmla="*/ 12 w 26"/>
                <a:gd name="T35" fmla="*/ 0 h 30"/>
                <a:gd name="T36" fmla="*/ 15 w 26"/>
                <a:gd name="T37" fmla="*/ 2 h 30"/>
                <a:gd name="T38" fmla="*/ 17 w 26"/>
                <a:gd name="T39" fmla="*/ 4 h 30"/>
                <a:gd name="T40" fmla="*/ 19 w 26"/>
                <a:gd name="T41" fmla="*/ 7 h 30"/>
                <a:gd name="T42" fmla="*/ 22 w 26"/>
                <a:gd name="T4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0">
                  <a:moveTo>
                    <a:pt x="22" y="9"/>
                  </a:moveTo>
                  <a:lnTo>
                    <a:pt x="22" y="9"/>
                  </a:lnTo>
                  <a:lnTo>
                    <a:pt x="24" y="12"/>
                  </a:lnTo>
                  <a:lnTo>
                    <a:pt x="26" y="12"/>
                  </a:lnTo>
                  <a:lnTo>
                    <a:pt x="26" y="16"/>
                  </a:lnTo>
                  <a:lnTo>
                    <a:pt x="24" y="21"/>
                  </a:lnTo>
                  <a:lnTo>
                    <a:pt x="24" y="21"/>
                  </a:lnTo>
                  <a:lnTo>
                    <a:pt x="22" y="21"/>
                  </a:lnTo>
                  <a:lnTo>
                    <a:pt x="12" y="26"/>
                  </a:lnTo>
                  <a:lnTo>
                    <a:pt x="10" y="30"/>
                  </a:lnTo>
                  <a:lnTo>
                    <a:pt x="8" y="30"/>
                  </a:lnTo>
                  <a:lnTo>
                    <a:pt x="8" y="21"/>
                  </a:lnTo>
                  <a:lnTo>
                    <a:pt x="3" y="21"/>
                  </a:lnTo>
                  <a:lnTo>
                    <a:pt x="0" y="14"/>
                  </a:lnTo>
                  <a:lnTo>
                    <a:pt x="3" y="9"/>
                  </a:lnTo>
                  <a:lnTo>
                    <a:pt x="8" y="7"/>
                  </a:lnTo>
                  <a:lnTo>
                    <a:pt x="10" y="0"/>
                  </a:lnTo>
                  <a:lnTo>
                    <a:pt x="12" y="0"/>
                  </a:lnTo>
                  <a:lnTo>
                    <a:pt x="15" y="2"/>
                  </a:lnTo>
                  <a:lnTo>
                    <a:pt x="17" y="4"/>
                  </a:lnTo>
                  <a:lnTo>
                    <a:pt x="19" y="7"/>
                  </a:lnTo>
                  <a:lnTo>
                    <a:pt x="22" y="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5" name="Freeform 178">
              <a:extLst>
                <a:ext uri="{FF2B5EF4-FFF2-40B4-BE49-F238E27FC236}">
                  <a16:creationId xmlns:a16="http://schemas.microsoft.com/office/drawing/2014/main" id="{19EECC53-08E3-4899-903A-7E9791E4690D}"/>
                </a:ext>
              </a:extLst>
            </p:cNvPr>
            <p:cNvSpPr>
              <a:spLocks/>
            </p:cNvSpPr>
            <p:nvPr/>
          </p:nvSpPr>
          <p:spPr bwMode="auto">
            <a:xfrm>
              <a:off x="5681455" y="3055238"/>
              <a:ext cx="51131" cy="47722"/>
            </a:xfrm>
            <a:custGeom>
              <a:avLst/>
              <a:gdLst>
                <a:gd name="T0" fmla="*/ 30 w 30"/>
                <a:gd name="T1" fmla="*/ 28 h 28"/>
                <a:gd name="T2" fmla="*/ 30 w 30"/>
                <a:gd name="T3" fmla="*/ 28 h 28"/>
                <a:gd name="T4" fmla="*/ 19 w 30"/>
                <a:gd name="T5" fmla="*/ 28 h 28"/>
                <a:gd name="T6" fmla="*/ 14 w 30"/>
                <a:gd name="T7" fmla="*/ 21 h 28"/>
                <a:gd name="T8" fmla="*/ 0 w 30"/>
                <a:gd name="T9" fmla="*/ 19 h 28"/>
                <a:gd name="T10" fmla="*/ 11 w 30"/>
                <a:gd name="T11" fmla="*/ 0 h 28"/>
                <a:gd name="T12" fmla="*/ 23 w 30"/>
                <a:gd name="T13" fmla="*/ 2 h 28"/>
                <a:gd name="T14" fmla="*/ 26 w 30"/>
                <a:gd name="T15" fmla="*/ 9 h 28"/>
                <a:gd name="T16" fmla="*/ 26 w 30"/>
                <a:gd name="T17" fmla="*/ 14 h 28"/>
                <a:gd name="T18" fmla="*/ 30 w 30"/>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8">
                  <a:moveTo>
                    <a:pt x="30" y="28"/>
                  </a:moveTo>
                  <a:lnTo>
                    <a:pt x="30" y="28"/>
                  </a:lnTo>
                  <a:lnTo>
                    <a:pt x="19" y="28"/>
                  </a:lnTo>
                  <a:lnTo>
                    <a:pt x="14" y="21"/>
                  </a:lnTo>
                  <a:lnTo>
                    <a:pt x="0" y="19"/>
                  </a:lnTo>
                  <a:lnTo>
                    <a:pt x="11" y="0"/>
                  </a:lnTo>
                  <a:lnTo>
                    <a:pt x="23" y="2"/>
                  </a:lnTo>
                  <a:lnTo>
                    <a:pt x="26" y="9"/>
                  </a:lnTo>
                  <a:lnTo>
                    <a:pt x="26" y="14"/>
                  </a:lnTo>
                  <a:lnTo>
                    <a:pt x="30" y="2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6" name="Freeform 184">
              <a:extLst>
                <a:ext uri="{FF2B5EF4-FFF2-40B4-BE49-F238E27FC236}">
                  <a16:creationId xmlns:a16="http://schemas.microsoft.com/office/drawing/2014/main" id="{44DF76CC-0C53-4A41-882F-35E21A8BC68A}"/>
                </a:ext>
              </a:extLst>
            </p:cNvPr>
            <p:cNvSpPr>
              <a:spLocks/>
            </p:cNvSpPr>
            <p:nvPr/>
          </p:nvSpPr>
          <p:spPr bwMode="auto">
            <a:xfrm>
              <a:off x="4081073" y="3684141"/>
              <a:ext cx="107375" cy="117601"/>
            </a:xfrm>
            <a:custGeom>
              <a:avLst/>
              <a:gdLst>
                <a:gd name="T0" fmla="*/ 37 w 63"/>
                <a:gd name="T1" fmla="*/ 19 h 69"/>
                <a:gd name="T2" fmla="*/ 37 w 63"/>
                <a:gd name="T3" fmla="*/ 19 h 69"/>
                <a:gd name="T4" fmla="*/ 42 w 63"/>
                <a:gd name="T5" fmla="*/ 19 h 69"/>
                <a:gd name="T6" fmla="*/ 45 w 63"/>
                <a:gd name="T7" fmla="*/ 14 h 69"/>
                <a:gd name="T8" fmla="*/ 49 w 63"/>
                <a:gd name="T9" fmla="*/ 14 h 69"/>
                <a:gd name="T10" fmla="*/ 47 w 63"/>
                <a:gd name="T11" fmla="*/ 19 h 69"/>
                <a:gd name="T12" fmla="*/ 49 w 63"/>
                <a:gd name="T13" fmla="*/ 26 h 69"/>
                <a:gd name="T14" fmla="*/ 47 w 63"/>
                <a:gd name="T15" fmla="*/ 33 h 69"/>
                <a:gd name="T16" fmla="*/ 52 w 63"/>
                <a:gd name="T17" fmla="*/ 38 h 69"/>
                <a:gd name="T18" fmla="*/ 56 w 63"/>
                <a:gd name="T19" fmla="*/ 38 h 69"/>
                <a:gd name="T20" fmla="*/ 63 w 63"/>
                <a:gd name="T21" fmla="*/ 45 h 69"/>
                <a:gd name="T22" fmla="*/ 63 w 63"/>
                <a:gd name="T23" fmla="*/ 52 h 69"/>
                <a:gd name="T24" fmla="*/ 61 w 63"/>
                <a:gd name="T25" fmla="*/ 54 h 69"/>
                <a:gd name="T26" fmla="*/ 61 w 63"/>
                <a:gd name="T27" fmla="*/ 66 h 69"/>
                <a:gd name="T28" fmla="*/ 56 w 63"/>
                <a:gd name="T29" fmla="*/ 69 h 69"/>
                <a:gd name="T30" fmla="*/ 40 w 63"/>
                <a:gd name="T31" fmla="*/ 62 h 69"/>
                <a:gd name="T32" fmla="*/ 26 w 63"/>
                <a:gd name="T33" fmla="*/ 47 h 69"/>
                <a:gd name="T34" fmla="*/ 11 w 63"/>
                <a:gd name="T35" fmla="*/ 38 h 69"/>
                <a:gd name="T36" fmla="*/ 0 w 63"/>
                <a:gd name="T37" fmla="*/ 28 h 69"/>
                <a:gd name="T38" fmla="*/ 4 w 63"/>
                <a:gd name="T39" fmla="*/ 24 h 69"/>
                <a:gd name="T40" fmla="*/ 4 w 63"/>
                <a:gd name="T41" fmla="*/ 19 h 69"/>
                <a:gd name="T42" fmla="*/ 11 w 63"/>
                <a:gd name="T43" fmla="*/ 10 h 69"/>
                <a:gd name="T44" fmla="*/ 21 w 63"/>
                <a:gd name="T45" fmla="*/ 2 h 69"/>
                <a:gd name="T46" fmla="*/ 23 w 63"/>
                <a:gd name="T47" fmla="*/ 2 h 69"/>
                <a:gd name="T48" fmla="*/ 28 w 63"/>
                <a:gd name="T49" fmla="*/ 0 h 69"/>
                <a:gd name="T50" fmla="*/ 35 w 63"/>
                <a:gd name="T51" fmla="*/ 10 h 69"/>
                <a:gd name="T52" fmla="*/ 33 w 63"/>
                <a:gd name="T53" fmla="*/ 17 h 69"/>
                <a:gd name="T54" fmla="*/ 37 w 63"/>
                <a:gd name="T55"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69">
                  <a:moveTo>
                    <a:pt x="37" y="19"/>
                  </a:moveTo>
                  <a:lnTo>
                    <a:pt x="37" y="19"/>
                  </a:lnTo>
                  <a:lnTo>
                    <a:pt x="42" y="19"/>
                  </a:lnTo>
                  <a:lnTo>
                    <a:pt x="45" y="14"/>
                  </a:lnTo>
                  <a:lnTo>
                    <a:pt x="49" y="14"/>
                  </a:lnTo>
                  <a:lnTo>
                    <a:pt x="47" y="19"/>
                  </a:lnTo>
                  <a:lnTo>
                    <a:pt x="49" y="26"/>
                  </a:lnTo>
                  <a:lnTo>
                    <a:pt x="47" y="33"/>
                  </a:lnTo>
                  <a:lnTo>
                    <a:pt x="52" y="38"/>
                  </a:lnTo>
                  <a:lnTo>
                    <a:pt x="56" y="38"/>
                  </a:lnTo>
                  <a:lnTo>
                    <a:pt x="63" y="45"/>
                  </a:lnTo>
                  <a:lnTo>
                    <a:pt x="63" y="52"/>
                  </a:lnTo>
                  <a:lnTo>
                    <a:pt x="61" y="54"/>
                  </a:lnTo>
                  <a:lnTo>
                    <a:pt x="61" y="66"/>
                  </a:lnTo>
                  <a:lnTo>
                    <a:pt x="56" y="69"/>
                  </a:lnTo>
                  <a:lnTo>
                    <a:pt x="40" y="62"/>
                  </a:lnTo>
                  <a:lnTo>
                    <a:pt x="26" y="47"/>
                  </a:lnTo>
                  <a:lnTo>
                    <a:pt x="11" y="38"/>
                  </a:lnTo>
                  <a:lnTo>
                    <a:pt x="0" y="28"/>
                  </a:lnTo>
                  <a:lnTo>
                    <a:pt x="4" y="24"/>
                  </a:lnTo>
                  <a:lnTo>
                    <a:pt x="4" y="19"/>
                  </a:lnTo>
                  <a:lnTo>
                    <a:pt x="11" y="10"/>
                  </a:lnTo>
                  <a:lnTo>
                    <a:pt x="21" y="2"/>
                  </a:lnTo>
                  <a:lnTo>
                    <a:pt x="23" y="2"/>
                  </a:lnTo>
                  <a:lnTo>
                    <a:pt x="28" y="0"/>
                  </a:lnTo>
                  <a:lnTo>
                    <a:pt x="35" y="10"/>
                  </a:lnTo>
                  <a:lnTo>
                    <a:pt x="33" y="17"/>
                  </a:lnTo>
                  <a:lnTo>
                    <a:pt x="37"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7" name="Freeform 186">
              <a:extLst>
                <a:ext uri="{FF2B5EF4-FFF2-40B4-BE49-F238E27FC236}">
                  <a16:creationId xmlns:a16="http://schemas.microsoft.com/office/drawing/2014/main" id="{60E3769E-AED9-48E9-A09F-6F7AB7FF65E6}"/>
                </a:ext>
              </a:extLst>
            </p:cNvPr>
            <p:cNvSpPr>
              <a:spLocks/>
            </p:cNvSpPr>
            <p:nvPr/>
          </p:nvSpPr>
          <p:spPr bwMode="auto">
            <a:xfrm>
              <a:off x="4652030" y="2958089"/>
              <a:ext cx="436313" cy="415861"/>
            </a:xfrm>
            <a:custGeom>
              <a:avLst/>
              <a:gdLst>
                <a:gd name="T0" fmla="*/ 36 w 256"/>
                <a:gd name="T1" fmla="*/ 0 h 244"/>
                <a:gd name="T2" fmla="*/ 36 w 256"/>
                <a:gd name="T3" fmla="*/ 0 h 244"/>
                <a:gd name="T4" fmla="*/ 55 w 256"/>
                <a:gd name="T5" fmla="*/ 5 h 244"/>
                <a:gd name="T6" fmla="*/ 62 w 256"/>
                <a:gd name="T7" fmla="*/ 2 h 244"/>
                <a:gd name="T8" fmla="*/ 74 w 256"/>
                <a:gd name="T9" fmla="*/ 7 h 244"/>
                <a:gd name="T10" fmla="*/ 97 w 256"/>
                <a:gd name="T11" fmla="*/ 17 h 244"/>
                <a:gd name="T12" fmla="*/ 105 w 256"/>
                <a:gd name="T13" fmla="*/ 33 h 244"/>
                <a:gd name="T14" fmla="*/ 119 w 256"/>
                <a:gd name="T15" fmla="*/ 36 h 244"/>
                <a:gd name="T16" fmla="*/ 142 w 256"/>
                <a:gd name="T17" fmla="*/ 43 h 244"/>
                <a:gd name="T18" fmla="*/ 159 w 256"/>
                <a:gd name="T19" fmla="*/ 52 h 244"/>
                <a:gd name="T20" fmla="*/ 166 w 256"/>
                <a:gd name="T21" fmla="*/ 47 h 244"/>
                <a:gd name="T22" fmla="*/ 173 w 256"/>
                <a:gd name="T23" fmla="*/ 40 h 244"/>
                <a:gd name="T24" fmla="*/ 171 w 256"/>
                <a:gd name="T25" fmla="*/ 26 h 244"/>
                <a:gd name="T26" fmla="*/ 175 w 256"/>
                <a:gd name="T27" fmla="*/ 17 h 244"/>
                <a:gd name="T28" fmla="*/ 187 w 256"/>
                <a:gd name="T29" fmla="*/ 7 h 244"/>
                <a:gd name="T30" fmla="*/ 199 w 256"/>
                <a:gd name="T31" fmla="*/ 5 h 244"/>
                <a:gd name="T32" fmla="*/ 220 w 256"/>
                <a:gd name="T33" fmla="*/ 7 h 244"/>
                <a:gd name="T34" fmla="*/ 225 w 256"/>
                <a:gd name="T35" fmla="*/ 17 h 244"/>
                <a:gd name="T36" fmla="*/ 232 w 256"/>
                <a:gd name="T37" fmla="*/ 17 h 244"/>
                <a:gd name="T38" fmla="*/ 237 w 256"/>
                <a:gd name="T39" fmla="*/ 21 h 244"/>
                <a:gd name="T40" fmla="*/ 254 w 256"/>
                <a:gd name="T41" fmla="*/ 21 h 244"/>
                <a:gd name="T42" fmla="*/ 256 w 256"/>
                <a:gd name="T43" fmla="*/ 28 h 244"/>
                <a:gd name="T44" fmla="*/ 251 w 256"/>
                <a:gd name="T45" fmla="*/ 38 h 244"/>
                <a:gd name="T46" fmla="*/ 254 w 256"/>
                <a:gd name="T47" fmla="*/ 45 h 244"/>
                <a:gd name="T48" fmla="*/ 251 w 256"/>
                <a:gd name="T49" fmla="*/ 57 h 244"/>
                <a:gd name="T50" fmla="*/ 254 w 256"/>
                <a:gd name="T51" fmla="*/ 71 h 244"/>
                <a:gd name="T52" fmla="*/ 254 w 256"/>
                <a:gd name="T53" fmla="*/ 137 h 244"/>
                <a:gd name="T54" fmla="*/ 254 w 256"/>
                <a:gd name="T55" fmla="*/ 201 h 244"/>
                <a:gd name="T56" fmla="*/ 254 w 256"/>
                <a:gd name="T57" fmla="*/ 234 h 244"/>
                <a:gd name="T58" fmla="*/ 237 w 256"/>
                <a:gd name="T59" fmla="*/ 234 h 244"/>
                <a:gd name="T60" fmla="*/ 237 w 256"/>
                <a:gd name="T61" fmla="*/ 244 h 244"/>
                <a:gd name="T62" fmla="*/ 171 w 256"/>
                <a:gd name="T63" fmla="*/ 211 h 244"/>
                <a:gd name="T64" fmla="*/ 107 w 256"/>
                <a:gd name="T65" fmla="*/ 178 h 244"/>
                <a:gd name="T66" fmla="*/ 90 w 256"/>
                <a:gd name="T67" fmla="*/ 187 h 244"/>
                <a:gd name="T68" fmla="*/ 78 w 256"/>
                <a:gd name="T69" fmla="*/ 192 h 244"/>
                <a:gd name="T70" fmla="*/ 69 w 256"/>
                <a:gd name="T71" fmla="*/ 185 h 244"/>
                <a:gd name="T72" fmla="*/ 43 w 256"/>
                <a:gd name="T73" fmla="*/ 175 h 244"/>
                <a:gd name="T74" fmla="*/ 36 w 256"/>
                <a:gd name="T75" fmla="*/ 166 h 244"/>
                <a:gd name="T76" fmla="*/ 24 w 256"/>
                <a:gd name="T77" fmla="*/ 156 h 244"/>
                <a:gd name="T78" fmla="*/ 17 w 256"/>
                <a:gd name="T79" fmla="*/ 159 h 244"/>
                <a:gd name="T80" fmla="*/ 10 w 256"/>
                <a:gd name="T81" fmla="*/ 149 h 244"/>
                <a:gd name="T82" fmla="*/ 10 w 256"/>
                <a:gd name="T83" fmla="*/ 142 h 244"/>
                <a:gd name="T84" fmla="*/ 0 w 256"/>
                <a:gd name="T85" fmla="*/ 128 h 244"/>
                <a:gd name="T86" fmla="*/ 8 w 256"/>
                <a:gd name="T87" fmla="*/ 123 h 244"/>
                <a:gd name="T88" fmla="*/ 5 w 256"/>
                <a:gd name="T89" fmla="*/ 109 h 244"/>
                <a:gd name="T90" fmla="*/ 8 w 256"/>
                <a:gd name="T91" fmla="*/ 99 h 244"/>
                <a:gd name="T92" fmla="*/ 8 w 256"/>
                <a:gd name="T93" fmla="*/ 92 h 244"/>
                <a:gd name="T94" fmla="*/ 10 w 256"/>
                <a:gd name="T95" fmla="*/ 78 h 244"/>
                <a:gd name="T96" fmla="*/ 10 w 256"/>
                <a:gd name="T97" fmla="*/ 69 h 244"/>
                <a:gd name="T98" fmla="*/ 3 w 256"/>
                <a:gd name="T99" fmla="*/ 52 h 244"/>
                <a:gd name="T100" fmla="*/ 10 w 256"/>
                <a:gd name="T101" fmla="*/ 47 h 244"/>
                <a:gd name="T102" fmla="*/ 12 w 256"/>
                <a:gd name="T103" fmla="*/ 40 h 244"/>
                <a:gd name="T104" fmla="*/ 10 w 256"/>
                <a:gd name="T105" fmla="*/ 33 h 244"/>
                <a:gd name="T106" fmla="*/ 22 w 256"/>
                <a:gd name="T107" fmla="*/ 24 h 244"/>
                <a:gd name="T108" fmla="*/ 26 w 256"/>
                <a:gd name="T109" fmla="*/ 19 h 244"/>
                <a:gd name="T110" fmla="*/ 36 w 256"/>
                <a:gd name="T111" fmla="*/ 14 h 244"/>
                <a:gd name="T112" fmla="*/ 36 w 256"/>
                <a:gd name="T11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244">
                  <a:moveTo>
                    <a:pt x="36" y="0"/>
                  </a:moveTo>
                  <a:lnTo>
                    <a:pt x="36" y="0"/>
                  </a:lnTo>
                  <a:lnTo>
                    <a:pt x="55" y="5"/>
                  </a:lnTo>
                  <a:lnTo>
                    <a:pt x="62" y="2"/>
                  </a:lnTo>
                  <a:lnTo>
                    <a:pt x="74" y="7"/>
                  </a:lnTo>
                  <a:lnTo>
                    <a:pt x="97" y="17"/>
                  </a:lnTo>
                  <a:lnTo>
                    <a:pt x="105" y="33"/>
                  </a:lnTo>
                  <a:lnTo>
                    <a:pt x="119" y="36"/>
                  </a:lnTo>
                  <a:lnTo>
                    <a:pt x="142" y="43"/>
                  </a:lnTo>
                  <a:lnTo>
                    <a:pt x="159" y="52"/>
                  </a:lnTo>
                  <a:lnTo>
                    <a:pt x="166" y="47"/>
                  </a:lnTo>
                  <a:lnTo>
                    <a:pt x="173" y="40"/>
                  </a:lnTo>
                  <a:lnTo>
                    <a:pt x="171" y="26"/>
                  </a:lnTo>
                  <a:lnTo>
                    <a:pt x="175" y="17"/>
                  </a:lnTo>
                  <a:lnTo>
                    <a:pt x="187" y="7"/>
                  </a:lnTo>
                  <a:lnTo>
                    <a:pt x="199" y="5"/>
                  </a:lnTo>
                  <a:lnTo>
                    <a:pt x="220" y="7"/>
                  </a:lnTo>
                  <a:lnTo>
                    <a:pt x="225" y="17"/>
                  </a:lnTo>
                  <a:lnTo>
                    <a:pt x="232" y="17"/>
                  </a:lnTo>
                  <a:lnTo>
                    <a:pt x="237" y="21"/>
                  </a:lnTo>
                  <a:lnTo>
                    <a:pt x="254" y="21"/>
                  </a:lnTo>
                  <a:lnTo>
                    <a:pt x="256" y="28"/>
                  </a:lnTo>
                  <a:lnTo>
                    <a:pt x="251" y="38"/>
                  </a:lnTo>
                  <a:lnTo>
                    <a:pt x="254" y="45"/>
                  </a:lnTo>
                  <a:lnTo>
                    <a:pt x="251" y="57"/>
                  </a:lnTo>
                  <a:lnTo>
                    <a:pt x="254" y="71"/>
                  </a:lnTo>
                  <a:lnTo>
                    <a:pt x="254" y="137"/>
                  </a:lnTo>
                  <a:lnTo>
                    <a:pt x="254" y="201"/>
                  </a:lnTo>
                  <a:lnTo>
                    <a:pt x="254" y="234"/>
                  </a:lnTo>
                  <a:lnTo>
                    <a:pt x="237" y="234"/>
                  </a:lnTo>
                  <a:lnTo>
                    <a:pt x="237" y="244"/>
                  </a:lnTo>
                  <a:lnTo>
                    <a:pt x="171" y="211"/>
                  </a:lnTo>
                  <a:lnTo>
                    <a:pt x="107" y="178"/>
                  </a:lnTo>
                  <a:lnTo>
                    <a:pt x="90" y="187"/>
                  </a:lnTo>
                  <a:lnTo>
                    <a:pt x="78" y="192"/>
                  </a:lnTo>
                  <a:lnTo>
                    <a:pt x="69" y="185"/>
                  </a:lnTo>
                  <a:lnTo>
                    <a:pt x="43" y="175"/>
                  </a:lnTo>
                  <a:lnTo>
                    <a:pt x="36" y="166"/>
                  </a:lnTo>
                  <a:lnTo>
                    <a:pt x="24" y="156"/>
                  </a:lnTo>
                  <a:lnTo>
                    <a:pt x="17" y="159"/>
                  </a:lnTo>
                  <a:lnTo>
                    <a:pt x="10" y="149"/>
                  </a:lnTo>
                  <a:lnTo>
                    <a:pt x="10" y="142"/>
                  </a:lnTo>
                  <a:lnTo>
                    <a:pt x="0" y="128"/>
                  </a:lnTo>
                  <a:lnTo>
                    <a:pt x="8" y="123"/>
                  </a:lnTo>
                  <a:lnTo>
                    <a:pt x="5" y="109"/>
                  </a:lnTo>
                  <a:lnTo>
                    <a:pt x="8" y="99"/>
                  </a:lnTo>
                  <a:lnTo>
                    <a:pt x="8" y="92"/>
                  </a:lnTo>
                  <a:lnTo>
                    <a:pt x="10" y="78"/>
                  </a:lnTo>
                  <a:lnTo>
                    <a:pt x="10" y="69"/>
                  </a:lnTo>
                  <a:lnTo>
                    <a:pt x="3" y="52"/>
                  </a:lnTo>
                  <a:lnTo>
                    <a:pt x="10" y="47"/>
                  </a:lnTo>
                  <a:lnTo>
                    <a:pt x="12" y="40"/>
                  </a:lnTo>
                  <a:lnTo>
                    <a:pt x="10" y="33"/>
                  </a:lnTo>
                  <a:lnTo>
                    <a:pt x="22" y="24"/>
                  </a:lnTo>
                  <a:lnTo>
                    <a:pt x="26" y="19"/>
                  </a:lnTo>
                  <a:lnTo>
                    <a:pt x="36" y="14"/>
                  </a:lnTo>
                  <a:lnTo>
                    <a:pt x="36"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8" name="Freeform 188">
              <a:extLst>
                <a:ext uri="{FF2B5EF4-FFF2-40B4-BE49-F238E27FC236}">
                  <a16:creationId xmlns:a16="http://schemas.microsoft.com/office/drawing/2014/main" id="{F928B287-0808-4A80-A388-45A3685470F6}"/>
                </a:ext>
              </a:extLst>
            </p:cNvPr>
            <p:cNvSpPr>
              <a:spLocks/>
            </p:cNvSpPr>
            <p:nvPr/>
          </p:nvSpPr>
          <p:spPr bwMode="auto">
            <a:xfrm>
              <a:off x="6596690" y="3648351"/>
              <a:ext cx="56244" cy="109079"/>
            </a:xfrm>
            <a:custGeom>
              <a:avLst/>
              <a:gdLst>
                <a:gd name="T0" fmla="*/ 23 w 33"/>
                <a:gd name="T1" fmla="*/ 59 h 64"/>
                <a:gd name="T2" fmla="*/ 23 w 33"/>
                <a:gd name="T3" fmla="*/ 59 h 64"/>
                <a:gd name="T4" fmla="*/ 9 w 33"/>
                <a:gd name="T5" fmla="*/ 64 h 64"/>
                <a:gd name="T6" fmla="*/ 2 w 33"/>
                <a:gd name="T7" fmla="*/ 49 h 64"/>
                <a:gd name="T8" fmla="*/ 0 w 33"/>
                <a:gd name="T9" fmla="*/ 26 h 64"/>
                <a:gd name="T10" fmla="*/ 7 w 33"/>
                <a:gd name="T11" fmla="*/ 0 h 64"/>
                <a:gd name="T12" fmla="*/ 18 w 33"/>
                <a:gd name="T13" fmla="*/ 9 h 64"/>
                <a:gd name="T14" fmla="*/ 26 w 33"/>
                <a:gd name="T15" fmla="*/ 21 h 64"/>
                <a:gd name="T16" fmla="*/ 33 w 33"/>
                <a:gd name="T17" fmla="*/ 38 h 64"/>
                <a:gd name="T18" fmla="*/ 30 w 33"/>
                <a:gd name="T19" fmla="*/ 54 h 64"/>
                <a:gd name="T20" fmla="*/ 23 w 33"/>
                <a:gd name="T21"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64">
                  <a:moveTo>
                    <a:pt x="23" y="59"/>
                  </a:moveTo>
                  <a:lnTo>
                    <a:pt x="23" y="59"/>
                  </a:lnTo>
                  <a:lnTo>
                    <a:pt x="9" y="64"/>
                  </a:lnTo>
                  <a:lnTo>
                    <a:pt x="2" y="49"/>
                  </a:lnTo>
                  <a:lnTo>
                    <a:pt x="0" y="26"/>
                  </a:lnTo>
                  <a:lnTo>
                    <a:pt x="7" y="0"/>
                  </a:lnTo>
                  <a:lnTo>
                    <a:pt x="18" y="9"/>
                  </a:lnTo>
                  <a:lnTo>
                    <a:pt x="26" y="21"/>
                  </a:lnTo>
                  <a:lnTo>
                    <a:pt x="33" y="38"/>
                  </a:lnTo>
                  <a:lnTo>
                    <a:pt x="30" y="54"/>
                  </a:lnTo>
                  <a:lnTo>
                    <a:pt x="23" y="5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9" name="Freeform 193">
              <a:extLst>
                <a:ext uri="{FF2B5EF4-FFF2-40B4-BE49-F238E27FC236}">
                  <a16:creationId xmlns:a16="http://schemas.microsoft.com/office/drawing/2014/main" id="{2DC6A90E-3B8B-4F06-B0A0-C2C81B94CBBD}"/>
                </a:ext>
              </a:extLst>
            </p:cNvPr>
            <p:cNvSpPr>
              <a:spLocks/>
            </p:cNvSpPr>
            <p:nvPr/>
          </p:nvSpPr>
          <p:spPr bwMode="auto">
            <a:xfrm>
              <a:off x="4551473" y="2329185"/>
              <a:ext cx="17044" cy="27269"/>
            </a:xfrm>
            <a:custGeom>
              <a:avLst/>
              <a:gdLst>
                <a:gd name="T0" fmla="*/ 10 w 10"/>
                <a:gd name="T1" fmla="*/ 16 h 16"/>
                <a:gd name="T2" fmla="*/ 10 w 10"/>
                <a:gd name="T3" fmla="*/ 16 h 16"/>
                <a:gd name="T4" fmla="*/ 5 w 10"/>
                <a:gd name="T5" fmla="*/ 16 h 16"/>
                <a:gd name="T6" fmla="*/ 0 w 10"/>
                <a:gd name="T7" fmla="*/ 14 h 16"/>
                <a:gd name="T8" fmla="*/ 3 w 10"/>
                <a:gd name="T9" fmla="*/ 0 h 16"/>
                <a:gd name="T10" fmla="*/ 7 w 10"/>
                <a:gd name="T11" fmla="*/ 0 h 16"/>
                <a:gd name="T12" fmla="*/ 10 w 10"/>
                <a:gd name="T13" fmla="*/ 4 h 16"/>
                <a:gd name="T14" fmla="*/ 10 w 1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6">
                  <a:moveTo>
                    <a:pt x="10" y="16"/>
                  </a:moveTo>
                  <a:lnTo>
                    <a:pt x="10" y="16"/>
                  </a:lnTo>
                  <a:lnTo>
                    <a:pt x="5" y="16"/>
                  </a:lnTo>
                  <a:lnTo>
                    <a:pt x="0" y="14"/>
                  </a:lnTo>
                  <a:lnTo>
                    <a:pt x="3" y="0"/>
                  </a:lnTo>
                  <a:lnTo>
                    <a:pt x="7" y="0"/>
                  </a:lnTo>
                  <a:lnTo>
                    <a:pt x="10" y="4"/>
                  </a:lnTo>
                  <a:lnTo>
                    <a:pt x="10" y="1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0" name="Freeform 195">
              <a:extLst>
                <a:ext uri="{FF2B5EF4-FFF2-40B4-BE49-F238E27FC236}">
                  <a16:creationId xmlns:a16="http://schemas.microsoft.com/office/drawing/2014/main" id="{5EFAC299-CC79-4E9E-B9AC-B7BD44E0E4A4}"/>
                </a:ext>
              </a:extLst>
            </p:cNvPr>
            <p:cNvSpPr>
              <a:spLocks/>
            </p:cNvSpPr>
            <p:nvPr/>
          </p:nvSpPr>
          <p:spPr bwMode="auto">
            <a:xfrm>
              <a:off x="4979265" y="1961046"/>
              <a:ext cx="197705" cy="117601"/>
            </a:xfrm>
            <a:custGeom>
              <a:avLst/>
              <a:gdLst>
                <a:gd name="T0" fmla="*/ 109 w 116"/>
                <a:gd name="T1" fmla="*/ 22 h 69"/>
                <a:gd name="T2" fmla="*/ 109 w 116"/>
                <a:gd name="T3" fmla="*/ 22 h 69"/>
                <a:gd name="T4" fmla="*/ 109 w 116"/>
                <a:gd name="T5" fmla="*/ 36 h 69"/>
                <a:gd name="T6" fmla="*/ 116 w 116"/>
                <a:gd name="T7" fmla="*/ 52 h 69"/>
                <a:gd name="T8" fmla="*/ 97 w 116"/>
                <a:gd name="T9" fmla="*/ 64 h 69"/>
                <a:gd name="T10" fmla="*/ 88 w 116"/>
                <a:gd name="T11" fmla="*/ 69 h 69"/>
                <a:gd name="T12" fmla="*/ 71 w 116"/>
                <a:gd name="T13" fmla="*/ 55 h 69"/>
                <a:gd name="T14" fmla="*/ 64 w 116"/>
                <a:gd name="T15" fmla="*/ 52 h 69"/>
                <a:gd name="T16" fmla="*/ 62 w 116"/>
                <a:gd name="T17" fmla="*/ 48 h 69"/>
                <a:gd name="T18" fmla="*/ 45 w 116"/>
                <a:gd name="T19" fmla="*/ 50 h 69"/>
                <a:gd name="T20" fmla="*/ 19 w 116"/>
                <a:gd name="T21" fmla="*/ 48 h 69"/>
                <a:gd name="T22" fmla="*/ 0 w 116"/>
                <a:gd name="T23" fmla="*/ 57 h 69"/>
                <a:gd name="T24" fmla="*/ 0 w 116"/>
                <a:gd name="T25" fmla="*/ 36 h 69"/>
                <a:gd name="T26" fmla="*/ 7 w 116"/>
                <a:gd name="T27" fmla="*/ 17 h 69"/>
                <a:gd name="T28" fmla="*/ 24 w 116"/>
                <a:gd name="T29" fmla="*/ 5 h 69"/>
                <a:gd name="T30" fmla="*/ 36 w 116"/>
                <a:gd name="T31" fmla="*/ 29 h 69"/>
                <a:gd name="T32" fmla="*/ 50 w 116"/>
                <a:gd name="T33" fmla="*/ 26 h 69"/>
                <a:gd name="T34" fmla="*/ 52 w 116"/>
                <a:gd name="T35" fmla="*/ 5 h 69"/>
                <a:gd name="T36" fmla="*/ 66 w 116"/>
                <a:gd name="T37" fmla="*/ 0 h 69"/>
                <a:gd name="T38" fmla="*/ 73 w 116"/>
                <a:gd name="T39" fmla="*/ 3 h 69"/>
                <a:gd name="T40" fmla="*/ 88 w 116"/>
                <a:gd name="T41" fmla="*/ 15 h 69"/>
                <a:gd name="T42" fmla="*/ 99 w 116"/>
                <a:gd name="T43" fmla="*/ 15 h 69"/>
                <a:gd name="T44" fmla="*/ 109 w 116"/>
                <a:gd name="T45" fmla="*/ 2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69">
                  <a:moveTo>
                    <a:pt x="109" y="22"/>
                  </a:moveTo>
                  <a:lnTo>
                    <a:pt x="109" y="22"/>
                  </a:lnTo>
                  <a:lnTo>
                    <a:pt x="109" y="36"/>
                  </a:lnTo>
                  <a:lnTo>
                    <a:pt x="116" y="52"/>
                  </a:lnTo>
                  <a:lnTo>
                    <a:pt x="97" y="64"/>
                  </a:lnTo>
                  <a:lnTo>
                    <a:pt x="88" y="69"/>
                  </a:lnTo>
                  <a:lnTo>
                    <a:pt x="71" y="55"/>
                  </a:lnTo>
                  <a:lnTo>
                    <a:pt x="64" y="52"/>
                  </a:lnTo>
                  <a:lnTo>
                    <a:pt x="62" y="48"/>
                  </a:lnTo>
                  <a:lnTo>
                    <a:pt x="45" y="50"/>
                  </a:lnTo>
                  <a:lnTo>
                    <a:pt x="19" y="48"/>
                  </a:lnTo>
                  <a:lnTo>
                    <a:pt x="0" y="57"/>
                  </a:lnTo>
                  <a:lnTo>
                    <a:pt x="0" y="36"/>
                  </a:lnTo>
                  <a:lnTo>
                    <a:pt x="7" y="17"/>
                  </a:lnTo>
                  <a:lnTo>
                    <a:pt x="24" y="5"/>
                  </a:lnTo>
                  <a:lnTo>
                    <a:pt x="36" y="29"/>
                  </a:lnTo>
                  <a:lnTo>
                    <a:pt x="50" y="26"/>
                  </a:lnTo>
                  <a:lnTo>
                    <a:pt x="52" y="5"/>
                  </a:lnTo>
                  <a:lnTo>
                    <a:pt x="66" y="0"/>
                  </a:lnTo>
                  <a:lnTo>
                    <a:pt x="73" y="3"/>
                  </a:lnTo>
                  <a:lnTo>
                    <a:pt x="88" y="15"/>
                  </a:lnTo>
                  <a:lnTo>
                    <a:pt x="99" y="15"/>
                  </a:lnTo>
                  <a:lnTo>
                    <a:pt x="109" y="2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1" name="Freeform 200">
              <a:extLst>
                <a:ext uri="{FF2B5EF4-FFF2-40B4-BE49-F238E27FC236}">
                  <a16:creationId xmlns:a16="http://schemas.microsoft.com/office/drawing/2014/main" id="{5C061E4C-5F30-440D-9A02-76B56DF3459F}"/>
                </a:ext>
              </a:extLst>
            </p:cNvPr>
            <p:cNvSpPr>
              <a:spLocks/>
            </p:cNvSpPr>
            <p:nvPr/>
          </p:nvSpPr>
          <p:spPr bwMode="auto">
            <a:xfrm>
              <a:off x="5596238" y="4250698"/>
              <a:ext cx="201113" cy="390296"/>
            </a:xfrm>
            <a:custGeom>
              <a:avLst/>
              <a:gdLst>
                <a:gd name="T0" fmla="*/ 111 w 118"/>
                <a:gd name="T1" fmla="*/ 23 h 229"/>
                <a:gd name="T2" fmla="*/ 111 w 118"/>
                <a:gd name="T3" fmla="*/ 23 h 229"/>
                <a:gd name="T4" fmla="*/ 114 w 118"/>
                <a:gd name="T5" fmla="*/ 45 h 229"/>
                <a:gd name="T6" fmla="*/ 118 w 118"/>
                <a:gd name="T7" fmla="*/ 52 h 229"/>
                <a:gd name="T8" fmla="*/ 116 w 118"/>
                <a:gd name="T9" fmla="*/ 59 h 229"/>
                <a:gd name="T10" fmla="*/ 114 w 118"/>
                <a:gd name="T11" fmla="*/ 66 h 229"/>
                <a:gd name="T12" fmla="*/ 109 w 118"/>
                <a:gd name="T13" fmla="*/ 54 h 229"/>
                <a:gd name="T14" fmla="*/ 104 w 118"/>
                <a:gd name="T15" fmla="*/ 59 h 229"/>
                <a:gd name="T16" fmla="*/ 109 w 118"/>
                <a:gd name="T17" fmla="*/ 73 h 229"/>
                <a:gd name="T18" fmla="*/ 107 w 118"/>
                <a:gd name="T19" fmla="*/ 80 h 229"/>
                <a:gd name="T20" fmla="*/ 102 w 118"/>
                <a:gd name="T21" fmla="*/ 83 h 229"/>
                <a:gd name="T22" fmla="*/ 102 w 118"/>
                <a:gd name="T23" fmla="*/ 97 h 229"/>
                <a:gd name="T24" fmla="*/ 95 w 118"/>
                <a:gd name="T25" fmla="*/ 118 h 229"/>
                <a:gd name="T26" fmla="*/ 88 w 118"/>
                <a:gd name="T27" fmla="*/ 142 h 229"/>
                <a:gd name="T28" fmla="*/ 78 w 118"/>
                <a:gd name="T29" fmla="*/ 173 h 229"/>
                <a:gd name="T30" fmla="*/ 71 w 118"/>
                <a:gd name="T31" fmla="*/ 199 h 229"/>
                <a:gd name="T32" fmla="*/ 64 w 118"/>
                <a:gd name="T33" fmla="*/ 218 h 229"/>
                <a:gd name="T34" fmla="*/ 50 w 118"/>
                <a:gd name="T35" fmla="*/ 222 h 229"/>
                <a:gd name="T36" fmla="*/ 36 w 118"/>
                <a:gd name="T37" fmla="*/ 229 h 229"/>
                <a:gd name="T38" fmla="*/ 26 w 118"/>
                <a:gd name="T39" fmla="*/ 225 h 229"/>
                <a:gd name="T40" fmla="*/ 14 w 118"/>
                <a:gd name="T41" fmla="*/ 220 h 229"/>
                <a:gd name="T42" fmla="*/ 10 w 118"/>
                <a:gd name="T43" fmla="*/ 208 h 229"/>
                <a:gd name="T44" fmla="*/ 10 w 118"/>
                <a:gd name="T45" fmla="*/ 194 h 229"/>
                <a:gd name="T46" fmla="*/ 3 w 118"/>
                <a:gd name="T47" fmla="*/ 180 h 229"/>
                <a:gd name="T48" fmla="*/ 0 w 118"/>
                <a:gd name="T49" fmla="*/ 168 h 229"/>
                <a:gd name="T50" fmla="*/ 5 w 118"/>
                <a:gd name="T51" fmla="*/ 156 h 229"/>
                <a:gd name="T52" fmla="*/ 12 w 118"/>
                <a:gd name="T53" fmla="*/ 151 h 229"/>
                <a:gd name="T54" fmla="*/ 12 w 118"/>
                <a:gd name="T55" fmla="*/ 147 h 229"/>
                <a:gd name="T56" fmla="*/ 19 w 118"/>
                <a:gd name="T57" fmla="*/ 132 h 229"/>
                <a:gd name="T58" fmla="*/ 21 w 118"/>
                <a:gd name="T59" fmla="*/ 123 h 229"/>
                <a:gd name="T60" fmla="*/ 17 w 118"/>
                <a:gd name="T61" fmla="*/ 113 h 229"/>
                <a:gd name="T62" fmla="*/ 14 w 118"/>
                <a:gd name="T63" fmla="*/ 104 h 229"/>
                <a:gd name="T64" fmla="*/ 12 w 118"/>
                <a:gd name="T65" fmla="*/ 87 h 229"/>
                <a:gd name="T66" fmla="*/ 19 w 118"/>
                <a:gd name="T67" fmla="*/ 80 h 229"/>
                <a:gd name="T68" fmla="*/ 21 w 118"/>
                <a:gd name="T69" fmla="*/ 68 h 229"/>
                <a:gd name="T70" fmla="*/ 29 w 118"/>
                <a:gd name="T71" fmla="*/ 68 h 229"/>
                <a:gd name="T72" fmla="*/ 38 w 118"/>
                <a:gd name="T73" fmla="*/ 64 h 229"/>
                <a:gd name="T74" fmla="*/ 43 w 118"/>
                <a:gd name="T75" fmla="*/ 61 h 229"/>
                <a:gd name="T76" fmla="*/ 50 w 118"/>
                <a:gd name="T77" fmla="*/ 61 h 229"/>
                <a:gd name="T78" fmla="*/ 62 w 118"/>
                <a:gd name="T79" fmla="*/ 52 h 229"/>
                <a:gd name="T80" fmla="*/ 74 w 118"/>
                <a:gd name="T81" fmla="*/ 42 h 229"/>
                <a:gd name="T82" fmla="*/ 78 w 118"/>
                <a:gd name="T83" fmla="*/ 33 h 229"/>
                <a:gd name="T84" fmla="*/ 76 w 118"/>
                <a:gd name="T85" fmla="*/ 26 h 229"/>
                <a:gd name="T86" fmla="*/ 83 w 118"/>
                <a:gd name="T87" fmla="*/ 28 h 229"/>
                <a:gd name="T88" fmla="*/ 92 w 118"/>
                <a:gd name="T89" fmla="*/ 16 h 229"/>
                <a:gd name="T90" fmla="*/ 92 w 118"/>
                <a:gd name="T91" fmla="*/ 7 h 229"/>
                <a:gd name="T92" fmla="*/ 97 w 118"/>
                <a:gd name="T93" fmla="*/ 0 h 229"/>
                <a:gd name="T94" fmla="*/ 104 w 118"/>
                <a:gd name="T95" fmla="*/ 7 h 229"/>
                <a:gd name="T96" fmla="*/ 107 w 118"/>
                <a:gd name="T97" fmla="*/ 14 h 229"/>
                <a:gd name="T98" fmla="*/ 111 w 118"/>
                <a:gd name="T9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229">
                  <a:moveTo>
                    <a:pt x="111" y="23"/>
                  </a:moveTo>
                  <a:lnTo>
                    <a:pt x="111" y="23"/>
                  </a:lnTo>
                  <a:lnTo>
                    <a:pt x="114" y="45"/>
                  </a:lnTo>
                  <a:lnTo>
                    <a:pt x="118" y="52"/>
                  </a:lnTo>
                  <a:lnTo>
                    <a:pt x="116" y="59"/>
                  </a:lnTo>
                  <a:lnTo>
                    <a:pt x="114" y="66"/>
                  </a:lnTo>
                  <a:lnTo>
                    <a:pt x="109" y="54"/>
                  </a:lnTo>
                  <a:lnTo>
                    <a:pt x="104" y="59"/>
                  </a:lnTo>
                  <a:lnTo>
                    <a:pt x="109" y="73"/>
                  </a:lnTo>
                  <a:lnTo>
                    <a:pt x="107" y="80"/>
                  </a:lnTo>
                  <a:lnTo>
                    <a:pt x="102" y="83"/>
                  </a:lnTo>
                  <a:lnTo>
                    <a:pt x="102" y="97"/>
                  </a:lnTo>
                  <a:lnTo>
                    <a:pt x="95" y="118"/>
                  </a:lnTo>
                  <a:lnTo>
                    <a:pt x="88" y="142"/>
                  </a:lnTo>
                  <a:lnTo>
                    <a:pt x="78" y="173"/>
                  </a:lnTo>
                  <a:lnTo>
                    <a:pt x="71" y="199"/>
                  </a:lnTo>
                  <a:lnTo>
                    <a:pt x="64" y="218"/>
                  </a:lnTo>
                  <a:lnTo>
                    <a:pt x="50" y="222"/>
                  </a:lnTo>
                  <a:lnTo>
                    <a:pt x="36" y="229"/>
                  </a:lnTo>
                  <a:lnTo>
                    <a:pt x="26" y="225"/>
                  </a:lnTo>
                  <a:lnTo>
                    <a:pt x="14" y="220"/>
                  </a:lnTo>
                  <a:lnTo>
                    <a:pt x="10" y="208"/>
                  </a:lnTo>
                  <a:lnTo>
                    <a:pt x="10" y="194"/>
                  </a:lnTo>
                  <a:lnTo>
                    <a:pt x="3" y="180"/>
                  </a:lnTo>
                  <a:lnTo>
                    <a:pt x="0" y="168"/>
                  </a:lnTo>
                  <a:lnTo>
                    <a:pt x="5" y="156"/>
                  </a:lnTo>
                  <a:lnTo>
                    <a:pt x="12" y="151"/>
                  </a:lnTo>
                  <a:lnTo>
                    <a:pt x="12" y="147"/>
                  </a:lnTo>
                  <a:lnTo>
                    <a:pt x="19" y="132"/>
                  </a:lnTo>
                  <a:lnTo>
                    <a:pt x="21" y="123"/>
                  </a:lnTo>
                  <a:lnTo>
                    <a:pt x="17" y="113"/>
                  </a:lnTo>
                  <a:lnTo>
                    <a:pt x="14" y="104"/>
                  </a:lnTo>
                  <a:lnTo>
                    <a:pt x="12" y="87"/>
                  </a:lnTo>
                  <a:lnTo>
                    <a:pt x="19" y="80"/>
                  </a:lnTo>
                  <a:lnTo>
                    <a:pt x="21" y="68"/>
                  </a:lnTo>
                  <a:lnTo>
                    <a:pt x="29" y="68"/>
                  </a:lnTo>
                  <a:lnTo>
                    <a:pt x="38" y="64"/>
                  </a:lnTo>
                  <a:lnTo>
                    <a:pt x="43" y="61"/>
                  </a:lnTo>
                  <a:lnTo>
                    <a:pt x="50" y="61"/>
                  </a:lnTo>
                  <a:lnTo>
                    <a:pt x="62" y="52"/>
                  </a:lnTo>
                  <a:lnTo>
                    <a:pt x="74" y="42"/>
                  </a:lnTo>
                  <a:lnTo>
                    <a:pt x="78" y="33"/>
                  </a:lnTo>
                  <a:lnTo>
                    <a:pt x="76" y="26"/>
                  </a:lnTo>
                  <a:lnTo>
                    <a:pt x="83" y="28"/>
                  </a:lnTo>
                  <a:lnTo>
                    <a:pt x="92" y="16"/>
                  </a:lnTo>
                  <a:lnTo>
                    <a:pt x="92" y="7"/>
                  </a:lnTo>
                  <a:lnTo>
                    <a:pt x="97" y="0"/>
                  </a:lnTo>
                  <a:lnTo>
                    <a:pt x="104" y="7"/>
                  </a:lnTo>
                  <a:lnTo>
                    <a:pt x="107" y="14"/>
                  </a:lnTo>
                  <a:lnTo>
                    <a:pt x="111" y="2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2" name="Freeform 202">
              <a:extLst>
                <a:ext uri="{FF2B5EF4-FFF2-40B4-BE49-F238E27FC236}">
                  <a16:creationId xmlns:a16="http://schemas.microsoft.com/office/drawing/2014/main" id="{ADD3F8A3-0C5E-4A78-9BF7-A85D7CC35640}"/>
                </a:ext>
              </a:extLst>
            </p:cNvPr>
            <p:cNvSpPr>
              <a:spLocks/>
            </p:cNvSpPr>
            <p:nvPr/>
          </p:nvSpPr>
          <p:spPr bwMode="auto">
            <a:xfrm>
              <a:off x="1164935" y="2970020"/>
              <a:ext cx="835130" cy="545391"/>
            </a:xfrm>
            <a:custGeom>
              <a:avLst/>
              <a:gdLst>
                <a:gd name="T0" fmla="*/ 97 w 490"/>
                <a:gd name="T1" fmla="*/ 26 h 320"/>
                <a:gd name="T2" fmla="*/ 142 w 490"/>
                <a:gd name="T3" fmla="*/ 19 h 320"/>
                <a:gd name="T4" fmla="*/ 185 w 490"/>
                <a:gd name="T5" fmla="*/ 31 h 320"/>
                <a:gd name="T6" fmla="*/ 204 w 490"/>
                <a:gd name="T7" fmla="*/ 59 h 320"/>
                <a:gd name="T8" fmla="*/ 237 w 490"/>
                <a:gd name="T9" fmla="*/ 57 h 320"/>
                <a:gd name="T10" fmla="*/ 270 w 490"/>
                <a:gd name="T11" fmla="*/ 76 h 320"/>
                <a:gd name="T12" fmla="*/ 289 w 490"/>
                <a:gd name="T13" fmla="*/ 109 h 320"/>
                <a:gd name="T14" fmla="*/ 317 w 490"/>
                <a:gd name="T15" fmla="*/ 128 h 320"/>
                <a:gd name="T16" fmla="*/ 315 w 490"/>
                <a:gd name="T17" fmla="*/ 154 h 320"/>
                <a:gd name="T18" fmla="*/ 315 w 490"/>
                <a:gd name="T19" fmla="*/ 197 h 320"/>
                <a:gd name="T20" fmla="*/ 334 w 490"/>
                <a:gd name="T21" fmla="*/ 230 h 320"/>
                <a:gd name="T22" fmla="*/ 360 w 490"/>
                <a:gd name="T23" fmla="*/ 253 h 320"/>
                <a:gd name="T24" fmla="*/ 393 w 490"/>
                <a:gd name="T25" fmla="*/ 253 h 320"/>
                <a:gd name="T26" fmla="*/ 426 w 490"/>
                <a:gd name="T27" fmla="*/ 242 h 320"/>
                <a:gd name="T28" fmla="*/ 436 w 490"/>
                <a:gd name="T29" fmla="*/ 211 h 320"/>
                <a:gd name="T30" fmla="*/ 478 w 490"/>
                <a:gd name="T31" fmla="*/ 204 h 320"/>
                <a:gd name="T32" fmla="*/ 490 w 490"/>
                <a:gd name="T33" fmla="*/ 213 h 320"/>
                <a:gd name="T34" fmla="*/ 481 w 490"/>
                <a:gd name="T35" fmla="*/ 239 h 320"/>
                <a:gd name="T36" fmla="*/ 471 w 490"/>
                <a:gd name="T37" fmla="*/ 253 h 320"/>
                <a:gd name="T38" fmla="*/ 457 w 490"/>
                <a:gd name="T39" fmla="*/ 265 h 320"/>
                <a:gd name="T40" fmla="*/ 452 w 490"/>
                <a:gd name="T41" fmla="*/ 265 h 320"/>
                <a:gd name="T42" fmla="*/ 421 w 490"/>
                <a:gd name="T43" fmla="*/ 275 h 320"/>
                <a:gd name="T44" fmla="*/ 426 w 490"/>
                <a:gd name="T45" fmla="*/ 284 h 320"/>
                <a:gd name="T46" fmla="*/ 431 w 490"/>
                <a:gd name="T47" fmla="*/ 296 h 320"/>
                <a:gd name="T48" fmla="*/ 405 w 490"/>
                <a:gd name="T49" fmla="*/ 313 h 320"/>
                <a:gd name="T50" fmla="*/ 384 w 490"/>
                <a:gd name="T51" fmla="*/ 303 h 320"/>
                <a:gd name="T52" fmla="*/ 355 w 490"/>
                <a:gd name="T53" fmla="*/ 294 h 320"/>
                <a:gd name="T54" fmla="*/ 322 w 490"/>
                <a:gd name="T55" fmla="*/ 298 h 320"/>
                <a:gd name="T56" fmla="*/ 282 w 490"/>
                <a:gd name="T57" fmla="*/ 284 h 320"/>
                <a:gd name="T58" fmla="*/ 246 w 490"/>
                <a:gd name="T59" fmla="*/ 265 h 320"/>
                <a:gd name="T60" fmla="*/ 213 w 490"/>
                <a:gd name="T61" fmla="*/ 251 h 320"/>
                <a:gd name="T62" fmla="*/ 185 w 490"/>
                <a:gd name="T63" fmla="*/ 223 h 320"/>
                <a:gd name="T64" fmla="*/ 192 w 490"/>
                <a:gd name="T65" fmla="*/ 211 h 320"/>
                <a:gd name="T66" fmla="*/ 185 w 490"/>
                <a:gd name="T67" fmla="*/ 189 h 320"/>
                <a:gd name="T68" fmla="*/ 149 w 490"/>
                <a:gd name="T69" fmla="*/ 149 h 320"/>
                <a:gd name="T70" fmla="*/ 123 w 490"/>
                <a:gd name="T71" fmla="*/ 128 h 320"/>
                <a:gd name="T72" fmla="*/ 109 w 490"/>
                <a:gd name="T73" fmla="*/ 104 h 320"/>
                <a:gd name="T74" fmla="*/ 86 w 490"/>
                <a:gd name="T75" fmla="*/ 81 h 320"/>
                <a:gd name="T76" fmla="*/ 69 w 490"/>
                <a:gd name="T77" fmla="*/ 50 h 320"/>
                <a:gd name="T78" fmla="*/ 52 w 490"/>
                <a:gd name="T79" fmla="*/ 21 h 320"/>
                <a:gd name="T80" fmla="*/ 34 w 490"/>
                <a:gd name="T81" fmla="*/ 26 h 320"/>
                <a:gd name="T82" fmla="*/ 45 w 490"/>
                <a:gd name="T83" fmla="*/ 57 h 320"/>
                <a:gd name="T84" fmla="*/ 62 w 490"/>
                <a:gd name="T85" fmla="*/ 73 h 320"/>
                <a:gd name="T86" fmla="*/ 69 w 490"/>
                <a:gd name="T87" fmla="*/ 92 h 320"/>
                <a:gd name="T88" fmla="*/ 88 w 490"/>
                <a:gd name="T89" fmla="*/ 111 h 320"/>
                <a:gd name="T90" fmla="*/ 105 w 490"/>
                <a:gd name="T91" fmla="*/ 144 h 320"/>
                <a:gd name="T92" fmla="*/ 119 w 490"/>
                <a:gd name="T93" fmla="*/ 163 h 320"/>
                <a:gd name="T94" fmla="*/ 116 w 490"/>
                <a:gd name="T95" fmla="*/ 180 h 320"/>
                <a:gd name="T96" fmla="*/ 100 w 490"/>
                <a:gd name="T97" fmla="*/ 159 h 320"/>
                <a:gd name="T98" fmla="*/ 81 w 490"/>
                <a:gd name="T99" fmla="*/ 133 h 320"/>
                <a:gd name="T100" fmla="*/ 60 w 490"/>
                <a:gd name="T101" fmla="*/ 109 h 320"/>
                <a:gd name="T102" fmla="*/ 43 w 490"/>
                <a:gd name="T103" fmla="*/ 104 h 320"/>
                <a:gd name="T104" fmla="*/ 41 w 490"/>
                <a:gd name="T105" fmla="*/ 92 h 320"/>
                <a:gd name="T106" fmla="*/ 34 w 490"/>
                <a:gd name="T107" fmla="*/ 64 h 320"/>
                <a:gd name="T108" fmla="*/ 15 w 490"/>
                <a:gd name="T109" fmla="*/ 36 h 320"/>
                <a:gd name="T110" fmla="*/ 17 w 490"/>
                <a:gd name="T111" fmla="*/ 2 h 320"/>
                <a:gd name="T112" fmla="*/ 62 w 490"/>
                <a:gd name="T113" fmla="*/ 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0" h="320">
                  <a:moveTo>
                    <a:pt x="62" y="12"/>
                  </a:moveTo>
                  <a:lnTo>
                    <a:pt x="62" y="12"/>
                  </a:lnTo>
                  <a:lnTo>
                    <a:pt x="97" y="26"/>
                  </a:lnTo>
                  <a:lnTo>
                    <a:pt x="131" y="26"/>
                  </a:lnTo>
                  <a:lnTo>
                    <a:pt x="142" y="26"/>
                  </a:lnTo>
                  <a:lnTo>
                    <a:pt x="142" y="19"/>
                  </a:lnTo>
                  <a:lnTo>
                    <a:pt x="171" y="19"/>
                  </a:lnTo>
                  <a:lnTo>
                    <a:pt x="178" y="26"/>
                  </a:lnTo>
                  <a:lnTo>
                    <a:pt x="185" y="31"/>
                  </a:lnTo>
                  <a:lnTo>
                    <a:pt x="197" y="40"/>
                  </a:lnTo>
                  <a:lnTo>
                    <a:pt x="201" y="50"/>
                  </a:lnTo>
                  <a:lnTo>
                    <a:pt x="204" y="59"/>
                  </a:lnTo>
                  <a:lnTo>
                    <a:pt x="213" y="64"/>
                  </a:lnTo>
                  <a:lnTo>
                    <a:pt x="225" y="71"/>
                  </a:lnTo>
                  <a:lnTo>
                    <a:pt x="237" y="57"/>
                  </a:lnTo>
                  <a:lnTo>
                    <a:pt x="251" y="55"/>
                  </a:lnTo>
                  <a:lnTo>
                    <a:pt x="261" y="64"/>
                  </a:lnTo>
                  <a:lnTo>
                    <a:pt x="270" y="76"/>
                  </a:lnTo>
                  <a:lnTo>
                    <a:pt x="275" y="88"/>
                  </a:lnTo>
                  <a:lnTo>
                    <a:pt x="284" y="97"/>
                  </a:lnTo>
                  <a:lnTo>
                    <a:pt x="289" y="109"/>
                  </a:lnTo>
                  <a:lnTo>
                    <a:pt x="291" y="118"/>
                  </a:lnTo>
                  <a:lnTo>
                    <a:pt x="306" y="123"/>
                  </a:lnTo>
                  <a:lnTo>
                    <a:pt x="317" y="128"/>
                  </a:lnTo>
                  <a:lnTo>
                    <a:pt x="324" y="126"/>
                  </a:lnTo>
                  <a:lnTo>
                    <a:pt x="317" y="142"/>
                  </a:lnTo>
                  <a:lnTo>
                    <a:pt x="315" y="154"/>
                  </a:lnTo>
                  <a:lnTo>
                    <a:pt x="313" y="178"/>
                  </a:lnTo>
                  <a:lnTo>
                    <a:pt x="310" y="187"/>
                  </a:lnTo>
                  <a:lnTo>
                    <a:pt x="315" y="197"/>
                  </a:lnTo>
                  <a:lnTo>
                    <a:pt x="320" y="206"/>
                  </a:lnTo>
                  <a:lnTo>
                    <a:pt x="322" y="218"/>
                  </a:lnTo>
                  <a:lnTo>
                    <a:pt x="334" y="230"/>
                  </a:lnTo>
                  <a:lnTo>
                    <a:pt x="336" y="239"/>
                  </a:lnTo>
                  <a:lnTo>
                    <a:pt x="343" y="249"/>
                  </a:lnTo>
                  <a:lnTo>
                    <a:pt x="360" y="253"/>
                  </a:lnTo>
                  <a:lnTo>
                    <a:pt x="367" y="260"/>
                  </a:lnTo>
                  <a:lnTo>
                    <a:pt x="381" y="256"/>
                  </a:lnTo>
                  <a:lnTo>
                    <a:pt x="393" y="253"/>
                  </a:lnTo>
                  <a:lnTo>
                    <a:pt x="405" y="251"/>
                  </a:lnTo>
                  <a:lnTo>
                    <a:pt x="417" y="249"/>
                  </a:lnTo>
                  <a:lnTo>
                    <a:pt x="426" y="242"/>
                  </a:lnTo>
                  <a:lnTo>
                    <a:pt x="431" y="230"/>
                  </a:lnTo>
                  <a:lnTo>
                    <a:pt x="431" y="215"/>
                  </a:lnTo>
                  <a:lnTo>
                    <a:pt x="436" y="211"/>
                  </a:lnTo>
                  <a:lnTo>
                    <a:pt x="445" y="206"/>
                  </a:lnTo>
                  <a:lnTo>
                    <a:pt x="462" y="204"/>
                  </a:lnTo>
                  <a:lnTo>
                    <a:pt x="478" y="204"/>
                  </a:lnTo>
                  <a:lnTo>
                    <a:pt x="488" y="201"/>
                  </a:lnTo>
                  <a:lnTo>
                    <a:pt x="490" y="206"/>
                  </a:lnTo>
                  <a:lnTo>
                    <a:pt x="490" y="213"/>
                  </a:lnTo>
                  <a:lnTo>
                    <a:pt x="481" y="225"/>
                  </a:lnTo>
                  <a:lnTo>
                    <a:pt x="478" y="234"/>
                  </a:lnTo>
                  <a:lnTo>
                    <a:pt x="481" y="239"/>
                  </a:lnTo>
                  <a:lnTo>
                    <a:pt x="478" y="246"/>
                  </a:lnTo>
                  <a:lnTo>
                    <a:pt x="474" y="258"/>
                  </a:lnTo>
                  <a:lnTo>
                    <a:pt x="471" y="253"/>
                  </a:lnTo>
                  <a:lnTo>
                    <a:pt x="466" y="253"/>
                  </a:lnTo>
                  <a:lnTo>
                    <a:pt x="464" y="253"/>
                  </a:lnTo>
                  <a:lnTo>
                    <a:pt x="457" y="265"/>
                  </a:lnTo>
                  <a:lnTo>
                    <a:pt x="455" y="263"/>
                  </a:lnTo>
                  <a:lnTo>
                    <a:pt x="452" y="263"/>
                  </a:lnTo>
                  <a:lnTo>
                    <a:pt x="452" y="265"/>
                  </a:lnTo>
                  <a:lnTo>
                    <a:pt x="438" y="265"/>
                  </a:lnTo>
                  <a:lnTo>
                    <a:pt x="421" y="265"/>
                  </a:lnTo>
                  <a:lnTo>
                    <a:pt x="421" y="275"/>
                  </a:lnTo>
                  <a:lnTo>
                    <a:pt x="417" y="275"/>
                  </a:lnTo>
                  <a:lnTo>
                    <a:pt x="421" y="282"/>
                  </a:lnTo>
                  <a:lnTo>
                    <a:pt x="426" y="284"/>
                  </a:lnTo>
                  <a:lnTo>
                    <a:pt x="429" y="289"/>
                  </a:lnTo>
                  <a:lnTo>
                    <a:pt x="431" y="289"/>
                  </a:lnTo>
                  <a:lnTo>
                    <a:pt x="431" y="296"/>
                  </a:lnTo>
                  <a:lnTo>
                    <a:pt x="410" y="296"/>
                  </a:lnTo>
                  <a:lnTo>
                    <a:pt x="403" y="308"/>
                  </a:lnTo>
                  <a:lnTo>
                    <a:pt x="405" y="313"/>
                  </a:lnTo>
                  <a:lnTo>
                    <a:pt x="403" y="315"/>
                  </a:lnTo>
                  <a:lnTo>
                    <a:pt x="403" y="320"/>
                  </a:lnTo>
                  <a:lnTo>
                    <a:pt x="384" y="303"/>
                  </a:lnTo>
                  <a:lnTo>
                    <a:pt x="377" y="298"/>
                  </a:lnTo>
                  <a:lnTo>
                    <a:pt x="362" y="294"/>
                  </a:lnTo>
                  <a:lnTo>
                    <a:pt x="355" y="294"/>
                  </a:lnTo>
                  <a:lnTo>
                    <a:pt x="341" y="301"/>
                  </a:lnTo>
                  <a:lnTo>
                    <a:pt x="334" y="303"/>
                  </a:lnTo>
                  <a:lnTo>
                    <a:pt x="322" y="298"/>
                  </a:lnTo>
                  <a:lnTo>
                    <a:pt x="308" y="294"/>
                  </a:lnTo>
                  <a:lnTo>
                    <a:pt x="294" y="287"/>
                  </a:lnTo>
                  <a:lnTo>
                    <a:pt x="282" y="284"/>
                  </a:lnTo>
                  <a:lnTo>
                    <a:pt x="263" y="277"/>
                  </a:lnTo>
                  <a:lnTo>
                    <a:pt x="251" y="268"/>
                  </a:lnTo>
                  <a:lnTo>
                    <a:pt x="246" y="265"/>
                  </a:lnTo>
                  <a:lnTo>
                    <a:pt x="237" y="263"/>
                  </a:lnTo>
                  <a:lnTo>
                    <a:pt x="220" y="258"/>
                  </a:lnTo>
                  <a:lnTo>
                    <a:pt x="213" y="251"/>
                  </a:lnTo>
                  <a:lnTo>
                    <a:pt x="197" y="239"/>
                  </a:lnTo>
                  <a:lnTo>
                    <a:pt x="187" y="230"/>
                  </a:lnTo>
                  <a:lnTo>
                    <a:pt x="185" y="223"/>
                  </a:lnTo>
                  <a:lnTo>
                    <a:pt x="190" y="220"/>
                  </a:lnTo>
                  <a:lnTo>
                    <a:pt x="187" y="215"/>
                  </a:lnTo>
                  <a:lnTo>
                    <a:pt x="192" y="211"/>
                  </a:lnTo>
                  <a:lnTo>
                    <a:pt x="192" y="204"/>
                  </a:lnTo>
                  <a:lnTo>
                    <a:pt x="187" y="197"/>
                  </a:lnTo>
                  <a:lnTo>
                    <a:pt x="185" y="189"/>
                  </a:lnTo>
                  <a:lnTo>
                    <a:pt x="178" y="180"/>
                  </a:lnTo>
                  <a:lnTo>
                    <a:pt x="166" y="163"/>
                  </a:lnTo>
                  <a:lnTo>
                    <a:pt x="149" y="149"/>
                  </a:lnTo>
                  <a:lnTo>
                    <a:pt x="140" y="140"/>
                  </a:lnTo>
                  <a:lnTo>
                    <a:pt x="128" y="133"/>
                  </a:lnTo>
                  <a:lnTo>
                    <a:pt x="123" y="128"/>
                  </a:lnTo>
                  <a:lnTo>
                    <a:pt x="126" y="116"/>
                  </a:lnTo>
                  <a:lnTo>
                    <a:pt x="119" y="111"/>
                  </a:lnTo>
                  <a:lnTo>
                    <a:pt x="109" y="104"/>
                  </a:lnTo>
                  <a:lnTo>
                    <a:pt x="105" y="90"/>
                  </a:lnTo>
                  <a:lnTo>
                    <a:pt x="95" y="90"/>
                  </a:lnTo>
                  <a:lnTo>
                    <a:pt x="86" y="81"/>
                  </a:lnTo>
                  <a:lnTo>
                    <a:pt x="79" y="71"/>
                  </a:lnTo>
                  <a:lnTo>
                    <a:pt x="79" y="64"/>
                  </a:lnTo>
                  <a:lnTo>
                    <a:pt x="69" y="50"/>
                  </a:lnTo>
                  <a:lnTo>
                    <a:pt x="64" y="36"/>
                  </a:lnTo>
                  <a:lnTo>
                    <a:pt x="64" y="31"/>
                  </a:lnTo>
                  <a:lnTo>
                    <a:pt x="52" y="21"/>
                  </a:lnTo>
                  <a:lnTo>
                    <a:pt x="48" y="24"/>
                  </a:lnTo>
                  <a:lnTo>
                    <a:pt x="38" y="17"/>
                  </a:lnTo>
                  <a:lnTo>
                    <a:pt x="34" y="26"/>
                  </a:lnTo>
                  <a:lnTo>
                    <a:pt x="38" y="33"/>
                  </a:lnTo>
                  <a:lnTo>
                    <a:pt x="38" y="47"/>
                  </a:lnTo>
                  <a:lnTo>
                    <a:pt x="45" y="57"/>
                  </a:lnTo>
                  <a:lnTo>
                    <a:pt x="57" y="69"/>
                  </a:lnTo>
                  <a:lnTo>
                    <a:pt x="60" y="73"/>
                  </a:lnTo>
                  <a:lnTo>
                    <a:pt x="62" y="73"/>
                  </a:lnTo>
                  <a:lnTo>
                    <a:pt x="64" y="81"/>
                  </a:lnTo>
                  <a:lnTo>
                    <a:pt x="67" y="81"/>
                  </a:lnTo>
                  <a:lnTo>
                    <a:pt x="69" y="92"/>
                  </a:lnTo>
                  <a:lnTo>
                    <a:pt x="76" y="97"/>
                  </a:lnTo>
                  <a:lnTo>
                    <a:pt x="79" y="104"/>
                  </a:lnTo>
                  <a:lnTo>
                    <a:pt x="88" y="111"/>
                  </a:lnTo>
                  <a:lnTo>
                    <a:pt x="95" y="128"/>
                  </a:lnTo>
                  <a:lnTo>
                    <a:pt x="100" y="137"/>
                  </a:lnTo>
                  <a:lnTo>
                    <a:pt x="105" y="144"/>
                  </a:lnTo>
                  <a:lnTo>
                    <a:pt x="105" y="154"/>
                  </a:lnTo>
                  <a:lnTo>
                    <a:pt x="112" y="154"/>
                  </a:lnTo>
                  <a:lnTo>
                    <a:pt x="119" y="163"/>
                  </a:lnTo>
                  <a:lnTo>
                    <a:pt x="123" y="171"/>
                  </a:lnTo>
                  <a:lnTo>
                    <a:pt x="123" y="173"/>
                  </a:lnTo>
                  <a:lnTo>
                    <a:pt x="116" y="180"/>
                  </a:lnTo>
                  <a:lnTo>
                    <a:pt x="114" y="180"/>
                  </a:lnTo>
                  <a:lnTo>
                    <a:pt x="112" y="168"/>
                  </a:lnTo>
                  <a:lnTo>
                    <a:pt x="100" y="159"/>
                  </a:lnTo>
                  <a:lnTo>
                    <a:pt x="88" y="152"/>
                  </a:lnTo>
                  <a:lnTo>
                    <a:pt x="81" y="147"/>
                  </a:lnTo>
                  <a:lnTo>
                    <a:pt x="81" y="133"/>
                  </a:lnTo>
                  <a:lnTo>
                    <a:pt x="79" y="123"/>
                  </a:lnTo>
                  <a:lnTo>
                    <a:pt x="69" y="118"/>
                  </a:lnTo>
                  <a:lnTo>
                    <a:pt x="60" y="109"/>
                  </a:lnTo>
                  <a:lnTo>
                    <a:pt x="57" y="114"/>
                  </a:lnTo>
                  <a:lnTo>
                    <a:pt x="52" y="109"/>
                  </a:lnTo>
                  <a:lnTo>
                    <a:pt x="43" y="104"/>
                  </a:lnTo>
                  <a:lnTo>
                    <a:pt x="34" y="92"/>
                  </a:lnTo>
                  <a:lnTo>
                    <a:pt x="34" y="92"/>
                  </a:lnTo>
                  <a:lnTo>
                    <a:pt x="41" y="92"/>
                  </a:lnTo>
                  <a:lnTo>
                    <a:pt x="48" y="85"/>
                  </a:lnTo>
                  <a:lnTo>
                    <a:pt x="48" y="78"/>
                  </a:lnTo>
                  <a:lnTo>
                    <a:pt x="34" y="64"/>
                  </a:lnTo>
                  <a:lnTo>
                    <a:pt x="26" y="59"/>
                  </a:lnTo>
                  <a:lnTo>
                    <a:pt x="19" y="47"/>
                  </a:lnTo>
                  <a:lnTo>
                    <a:pt x="15" y="36"/>
                  </a:lnTo>
                  <a:lnTo>
                    <a:pt x="5" y="21"/>
                  </a:lnTo>
                  <a:lnTo>
                    <a:pt x="0" y="5"/>
                  </a:lnTo>
                  <a:lnTo>
                    <a:pt x="17" y="2"/>
                  </a:lnTo>
                  <a:lnTo>
                    <a:pt x="38" y="0"/>
                  </a:lnTo>
                  <a:lnTo>
                    <a:pt x="36" y="5"/>
                  </a:lnTo>
                  <a:lnTo>
                    <a:pt x="62" y="12"/>
                  </a:lnTo>
                  <a:lnTo>
                    <a:pt x="62" y="12"/>
                  </a:lnTo>
                  <a:lnTo>
                    <a:pt x="62"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3" name="Freeform 203">
              <a:extLst>
                <a:ext uri="{FF2B5EF4-FFF2-40B4-BE49-F238E27FC236}">
                  <a16:creationId xmlns:a16="http://schemas.microsoft.com/office/drawing/2014/main" id="{E38D4578-3F06-4B2C-B10A-76C237E641D9}"/>
                </a:ext>
              </a:extLst>
            </p:cNvPr>
            <p:cNvSpPr>
              <a:spLocks/>
            </p:cNvSpPr>
            <p:nvPr/>
          </p:nvSpPr>
          <p:spPr bwMode="auto">
            <a:xfrm>
              <a:off x="4963925" y="2639376"/>
              <a:ext cx="68174" cy="52835"/>
            </a:xfrm>
            <a:custGeom>
              <a:avLst/>
              <a:gdLst>
                <a:gd name="T0" fmla="*/ 37 w 40"/>
                <a:gd name="T1" fmla="*/ 7 h 31"/>
                <a:gd name="T2" fmla="*/ 37 w 40"/>
                <a:gd name="T3" fmla="*/ 7 h 31"/>
                <a:gd name="T4" fmla="*/ 40 w 40"/>
                <a:gd name="T5" fmla="*/ 21 h 31"/>
                <a:gd name="T6" fmla="*/ 35 w 40"/>
                <a:gd name="T7" fmla="*/ 21 h 31"/>
                <a:gd name="T8" fmla="*/ 33 w 40"/>
                <a:gd name="T9" fmla="*/ 24 h 31"/>
                <a:gd name="T10" fmla="*/ 26 w 40"/>
                <a:gd name="T11" fmla="*/ 24 h 31"/>
                <a:gd name="T12" fmla="*/ 18 w 40"/>
                <a:gd name="T13" fmla="*/ 28 h 31"/>
                <a:gd name="T14" fmla="*/ 9 w 40"/>
                <a:gd name="T15" fmla="*/ 31 h 31"/>
                <a:gd name="T16" fmla="*/ 2 w 40"/>
                <a:gd name="T17" fmla="*/ 26 h 31"/>
                <a:gd name="T18" fmla="*/ 0 w 40"/>
                <a:gd name="T19" fmla="*/ 17 h 31"/>
                <a:gd name="T20" fmla="*/ 2 w 40"/>
                <a:gd name="T21" fmla="*/ 9 h 31"/>
                <a:gd name="T22" fmla="*/ 2 w 40"/>
                <a:gd name="T23" fmla="*/ 9 h 31"/>
                <a:gd name="T24" fmla="*/ 4 w 40"/>
                <a:gd name="T25" fmla="*/ 5 h 31"/>
                <a:gd name="T26" fmla="*/ 14 w 40"/>
                <a:gd name="T27" fmla="*/ 2 h 31"/>
                <a:gd name="T28" fmla="*/ 16 w 40"/>
                <a:gd name="T29" fmla="*/ 0 h 31"/>
                <a:gd name="T30" fmla="*/ 23 w 40"/>
                <a:gd name="T31" fmla="*/ 0 h 31"/>
                <a:gd name="T32" fmla="*/ 30 w 40"/>
                <a:gd name="T33" fmla="*/ 0 h 31"/>
                <a:gd name="T34" fmla="*/ 37 w 40"/>
                <a:gd name="T35"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1">
                  <a:moveTo>
                    <a:pt x="37" y="7"/>
                  </a:moveTo>
                  <a:lnTo>
                    <a:pt x="37" y="7"/>
                  </a:lnTo>
                  <a:lnTo>
                    <a:pt x="40" y="21"/>
                  </a:lnTo>
                  <a:lnTo>
                    <a:pt x="35" y="21"/>
                  </a:lnTo>
                  <a:lnTo>
                    <a:pt x="33" y="24"/>
                  </a:lnTo>
                  <a:lnTo>
                    <a:pt x="26" y="24"/>
                  </a:lnTo>
                  <a:lnTo>
                    <a:pt x="18" y="28"/>
                  </a:lnTo>
                  <a:lnTo>
                    <a:pt x="9" y="31"/>
                  </a:lnTo>
                  <a:lnTo>
                    <a:pt x="2" y="26"/>
                  </a:lnTo>
                  <a:lnTo>
                    <a:pt x="0" y="17"/>
                  </a:lnTo>
                  <a:lnTo>
                    <a:pt x="2" y="9"/>
                  </a:lnTo>
                  <a:lnTo>
                    <a:pt x="2" y="9"/>
                  </a:lnTo>
                  <a:lnTo>
                    <a:pt x="4" y="5"/>
                  </a:lnTo>
                  <a:lnTo>
                    <a:pt x="14" y="2"/>
                  </a:lnTo>
                  <a:lnTo>
                    <a:pt x="16" y="0"/>
                  </a:lnTo>
                  <a:lnTo>
                    <a:pt x="23" y="0"/>
                  </a:lnTo>
                  <a:lnTo>
                    <a:pt x="30" y="0"/>
                  </a:lnTo>
                  <a:lnTo>
                    <a:pt x="37"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4" name="Freeform 208">
              <a:extLst>
                <a:ext uri="{FF2B5EF4-FFF2-40B4-BE49-F238E27FC236}">
                  <a16:creationId xmlns:a16="http://schemas.microsoft.com/office/drawing/2014/main" id="{E877ED13-BD24-4DA3-97BB-1713E0866AF0}"/>
                </a:ext>
              </a:extLst>
            </p:cNvPr>
            <p:cNvSpPr>
              <a:spLocks/>
            </p:cNvSpPr>
            <p:nvPr/>
          </p:nvSpPr>
          <p:spPr bwMode="auto">
            <a:xfrm>
              <a:off x="6942672" y="3108072"/>
              <a:ext cx="245426" cy="535166"/>
            </a:xfrm>
            <a:custGeom>
              <a:avLst/>
              <a:gdLst>
                <a:gd name="T0" fmla="*/ 104 w 144"/>
                <a:gd name="T1" fmla="*/ 16 h 314"/>
                <a:gd name="T2" fmla="*/ 104 w 144"/>
                <a:gd name="T3" fmla="*/ 45 h 314"/>
                <a:gd name="T4" fmla="*/ 87 w 144"/>
                <a:gd name="T5" fmla="*/ 80 h 314"/>
                <a:gd name="T6" fmla="*/ 109 w 144"/>
                <a:gd name="T7" fmla="*/ 94 h 314"/>
                <a:gd name="T8" fmla="*/ 113 w 144"/>
                <a:gd name="T9" fmla="*/ 111 h 314"/>
                <a:gd name="T10" fmla="*/ 132 w 144"/>
                <a:gd name="T11" fmla="*/ 120 h 314"/>
                <a:gd name="T12" fmla="*/ 144 w 144"/>
                <a:gd name="T13" fmla="*/ 123 h 314"/>
                <a:gd name="T14" fmla="*/ 128 w 144"/>
                <a:gd name="T15" fmla="*/ 142 h 314"/>
                <a:gd name="T16" fmla="*/ 109 w 144"/>
                <a:gd name="T17" fmla="*/ 151 h 314"/>
                <a:gd name="T18" fmla="*/ 90 w 144"/>
                <a:gd name="T19" fmla="*/ 170 h 314"/>
                <a:gd name="T20" fmla="*/ 92 w 144"/>
                <a:gd name="T21" fmla="*/ 189 h 314"/>
                <a:gd name="T22" fmla="*/ 109 w 144"/>
                <a:gd name="T23" fmla="*/ 213 h 314"/>
                <a:gd name="T24" fmla="*/ 97 w 144"/>
                <a:gd name="T25" fmla="*/ 229 h 314"/>
                <a:gd name="T26" fmla="*/ 111 w 144"/>
                <a:gd name="T27" fmla="*/ 250 h 314"/>
                <a:gd name="T28" fmla="*/ 113 w 144"/>
                <a:gd name="T29" fmla="*/ 267 h 314"/>
                <a:gd name="T30" fmla="*/ 111 w 144"/>
                <a:gd name="T31" fmla="*/ 298 h 314"/>
                <a:gd name="T32" fmla="*/ 99 w 144"/>
                <a:gd name="T33" fmla="*/ 303 h 314"/>
                <a:gd name="T34" fmla="*/ 99 w 144"/>
                <a:gd name="T35" fmla="*/ 281 h 314"/>
                <a:gd name="T36" fmla="*/ 95 w 144"/>
                <a:gd name="T37" fmla="*/ 255 h 314"/>
                <a:gd name="T38" fmla="*/ 87 w 144"/>
                <a:gd name="T39" fmla="*/ 213 h 314"/>
                <a:gd name="T40" fmla="*/ 69 w 144"/>
                <a:gd name="T41" fmla="*/ 208 h 314"/>
                <a:gd name="T42" fmla="*/ 43 w 144"/>
                <a:gd name="T43" fmla="*/ 220 h 314"/>
                <a:gd name="T44" fmla="*/ 38 w 144"/>
                <a:gd name="T45" fmla="*/ 194 h 314"/>
                <a:gd name="T46" fmla="*/ 21 w 144"/>
                <a:gd name="T47" fmla="*/ 158 h 314"/>
                <a:gd name="T48" fmla="*/ 12 w 144"/>
                <a:gd name="T49" fmla="*/ 151 h 314"/>
                <a:gd name="T50" fmla="*/ 0 w 144"/>
                <a:gd name="T51" fmla="*/ 123 h 314"/>
                <a:gd name="T52" fmla="*/ 7 w 144"/>
                <a:gd name="T53" fmla="*/ 113 h 314"/>
                <a:gd name="T54" fmla="*/ 12 w 144"/>
                <a:gd name="T55" fmla="*/ 101 h 314"/>
                <a:gd name="T56" fmla="*/ 16 w 144"/>
                <a:gd name="T57" fmla="*/ 78 h 314"/>
                <a:gd name="T58" fmla="*/ 38 w 144"/>
                <a:gd name="T59" fmla="*/ 66 h 314"/>
                <a:gd name="T60" fmla="*/ 47 w 144"/>
                <a:gd name="T61" fmla="*/ 42 h 314"/>
                <a:gd name="T62" fmla="*/ 66 w 144"/>
                <a:gd name="T63" fmla="*/ 19 h 314"/>
                <a:gd name="T64" fmla="*/ 78 w 144"/>
                <a:gd name="T65" fmla="*/ 11 h 314"/>
                <a:gd name="T66" fmla="*/ 83 w 144"/>
                <a:gd name="T67" fmla="*/ 2 h 314"/>
                <a:gd name="T68" fmla="*/ 97 w 144"/>
                <a:gd name="T69" fmla="*/ 1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314">
                  <a:moveTo>
                    <a:pt x="104" y="16"/>
                  </a:moveTo>
                  <a:lnTo>
                    <a:pt x="104" y="16"/>
                  </a:lnTo>
                  <a:lnTo>
                    <a:pt x="104" y="30"/>
                  </a:lnTo>
                  <a:lnTo>
                    <a:pt x="104" y="45"/>
                  </a:lnTo>
                  <a:lnTo>
                    <a:pt x="90" y="59"/>
                  </a:lnTo>
                  <a:lnTo>
                    <a:pt x="87" y="80"/>
                  </a:lnTo>
                  <a:lnTo>
                    <a:pt x="104" y="78"/>
                  </a:lnTo>
                  <a:lnTo>
                    <a:pt x="109" y="94"/>
                  </a:lnTo>
                  <a:lnTo>
                    <a:pt x="118" y="97"/>
                  </a:lnTo>
                  <a:lnTo>
                    <a:pt x="113" y="111"/>
                  </a:lnTo>
                  <a:lnTo>
                    <a:pt x="125" y="118"/>
                  </a:lnTo>
                  <a:lnTo>
                    <a:pt x="132" y="120"/>
                  </a:lnTo>
                  <a:lnTo>
                    <a:pt x="144" y="116"/>
                  </a:lnTo>
                  <a:lnTo>
                    <a:pt x="144" y="123"/>
                  </a:lnTo>
                  <a:lnTo>
                    <a:pt x="130" y="134"/>
                  </a:lnTo>
                  <a:lnTo>
                    <a:pt x="128" y="142"/>
                  </a:lnTo>
                  <a:lnTo>
                    <a:pt x="118" y="144"/>
                  </a:lnTo>
                  <a:lnTo>
                    <a:pt x="109" y="151"/>
                  </a:lnTo>
                  <a:lnTo>
                    <a:pt x="97" y="153"/>
                  </a:lnTo>
                  <a:lnTo>
                    <a:pt x="90" y="170"/>
                  </a:lnTo>
                  <a:lnTo>
                    <a:pt x="83" y="175"/>
                  </a:lnTo>
                  <a:lnTo>
                    <a:pt x="92" y="189"/>
                  </a:lnTo>
                  <a:lnTo>
                    <a:pt x="102" y="201"/>
                  </a:lnTo>
                  <a:lnTo>
                    <a:pt x="109" y="213"/>
                  </a:lnTo>
                  <a:lnTo>
                    <a:pt x="102" y="227"/>
                  </a:lnTo>
                  <a:lnTo>
                    <a:pt x="97" y="229"/>
                  </a:lnTo>
                  <a:lnTo>
                    <a:pt x="99" y="239"/>
                  </a:lnTo>
                  <a:lnTo>
                    <a:pt x="111" y="250"/>
                  </a:lnTo>
                  <a:lnTo>
                    <a:pt x="113" y="260"/>
                  </a:lnTo>
                  <a:lnTo>
                    <a:pt x="113" y="267"/>
                  </a:lnTo>
                  <a:lnTo>
                    <a:pt x="118" y="284"/>
                  </a:lnTo>
                  <a:lnTo>
                    <a:pt x="111" y="298"/>
                  </a:lnTo>
                  <a:lnTo>
                    <a:pt x="102" y="314"/>
                  </a:lnTo>
                  <a:lnTo>
                    <a:pt x="99" y="303"/>
                  </a:lnTo>
                  <a:lnTo>
                    <a:pt x="106" y="291"/>
                  </a:lnTo>
                  <a:lnTo>
                    <a:pt x="99" y="281"/>
                  </a:lnTo>
                  <a:lnTo>
                    <a:pt x="102" y="262"/>
                  </a:lnTo>
                  <a:lnTo>
                    <a:pt x="95" y="255"/>
                  </a:lnTo>
                  <a:lnTo>
                    <a:pt x="90" y="234"/>
                  </a:lnTo>
                  <a:lnTo>
                    <a:pt x="87" y="213"/>
                  </a:lnTo>
                  <a:lnTo>
                    <a:pt x="80" y="201"/>
                  </a:lnTo>
                  <a:lnTo>
                    <a:pt x="69" y="208"/>
                  </a:lnTo>
                  <a:lnTo>
                    <a:pt x="50" y="220"/>
                  </a:lnTo>
                  <a:lnTo>
                    <a:pt x="43" y="220"/>
                  </a:lnTo>
                  <a:lnTo>
                    <a:pt x="33" y="215"/>
                  </a:lnTo>
                  <a:lnTo>
                    <a:pt x="38" y="194"/>
                  </a:lnTo>
                  <a:lnTo>
                    <a:pt x="33" y="177"/>
                  </a:lnTo>
                  <a:lnTo>
                    <a:pt x="21" y="158"/>
                  </a:lnTo>
                  <a:lnTo>
                    <a:pt x="24" y="153"/>
                  </a:lnTo>
                  <a:lnTo>
                    <a:pt x="12" y="151"/>
                  </a:lnTo>
                  <a:lnTo>
                    <a:pt x="2" y="137"/>
                  </a:lnTo>
                  <a:lnTo>
                    <a:pt x="0" y="123"/>
                  </a:lnTo>
                  <a:lnTo>
                    <a:pt x="7" y="125"/>
                  </a:lnTo>
                  <a:lnTo>
                    <a:pt x="7" y="113"/>
                  </a:lnTo>
                  <a:lnTo>
                    <a:pt x="14" y="108"/>
                  </a:lnTo>
                  <a:lnTo>
                    <a:pt x="12" y="101"/>
                  </a:lnTo>
                  <a:lnTo>
                    <a:pt x="16" y="94"/>
                  </a:lnTo>
                  <a:lnTo>
                    <a:pt x="16" y="78"/>
                  </a:lnTo>
                  <a:lnTo>
                    <a:pt x="31" y="80"/>
                  </a:lnTo>
                  <a:lnTo>
                    <a:pt x="38" y="66"/>
                  </a:lnTo>
                  <a:lnTo>
                    <a:pt x="38" y="59"/>
                  </a:lnTo>
                  <a:lnTo>
                    <a:pt x="47" y="42"/>
                  </a:lnTo>
                  <a:lnTo>
                    <a:pt x="47" y="33"/>
                  </a:lnTo>
                  <a:lnTo>
                    <a:pt x="66" y="19"/>
                  </a:lnTo>
                  <a:lnTo>
                    <a:pt x="80" y="23"/>
                  </a:lnTo>
                  <a:lnTo>
                    <a:pt x="78" y="11"/>
                  </a:lnTo>
                  <a:lnTo>
                    <a:pt x="83" y="9"/>
                  </a:lnTo>
                  <a:lnTo>
                    <a:pt x="83" y="2"/>
                  </a:lnTo>
                  <a:lnTo>
                    <a:pt x="92" y="0"/>
                  </a:lnTo>
                  <a:lnTo>
                    <a:pt x="97" y="11"/>
                  </a:lnTo>
                  <a:lnTo>
                    <a:pt x="104" y="1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5" name="Freeform 216">
              <a:extLst>
                <a:ext uri="{FF2B5EF4-FFF2-40B4-BE49-F238E27FC236}">
                  <a16:creationId xmlns:a16="http://schemas.microsoft.com/office/drawing/2014/main" id="{A4936E2A-A144-43C9-BF49-E3AD18FC40FE}"/>
                </a:ext>
              </a:extLst>
            </p:cNvPr>
            <p:cNvSpPr>
              <a:spLocks/>
            </p:cNvSpPr>
            <p:nvPr/>
          </p:nvSpPr>
          <p:spPr bwMode="auto">
            <a:xfrm>
              <a:off x="3922568" y="3140454"/>
              <a:ext cx="339166" cy="374957"/>
            </a:xfrm>
            <a:custGeom>
              <a:avLst/>
              <a:gdLst>
                <a:gd name="T0" fmla="*/ 138 w 199"/>
                <a:gd name="T1" fmla="*/ 0 h 220"/>
                <a:gd name="T2" fmla="*/ 138 w 199"/>
                <a:gd name="T3" fmla="*/ 0 h 220"/>
                <a:gd name="T4" fmla="*/ 199 w 199"/>
                <a:gd name="T5" fmla="*/ 42 h 220"/>
                <a:gd name="T6" fmla="*/ 173 w 199"/>
                <a:gd name="T7" fmla="*/ 42 h 220"/>
                <a:gd name="T8" fmla="*/ 180 w 199"/>
                <a:gd name="T9" fmla="*/ 118 h 220"/>
                <a:gd name="T10" fmla="*/ 190 w 199"/>
                <a:gd name="T11" fmla="*/ 191 h 220"/>
                <a:gd name="T12" fmla="*/ 192 w 199"/>
                <a:gd name="T13" fmla="*/ 194 h 220"/>
                <a:gd name="T14" fmla="*/ 190 w 199"/>
                <a:gd name="T15" fmla="*/ 205 h 220"/>
                <a:gd name="T16" fmla="*/ 123 w 199"/>
                <a:gd name="T17" fmla="*/ 205 h 220"/>
                <a:gd name="T18" fmla="*/ 121 w 199"/>
                <a:gd name="T19" fmla="*/ 208 h 220"/>
                <a:gd name="T20" fmla="*/ 114 w 199"/>
                <a:gd name="T21" fmla="*/ 208 h 220"/>
                <a:gd name="T22" fmla="*/ 104 w 199"/>
                <a:gd name="T23" fmla="*/ 210 h 220"/>
                <a:gd name="T24" fmla="*/ 95 w 199"/>
                <a:gd name="T25" fmla="*/ 205 h 220"/>
                <a:gd name="T26" fmla="*/ 88 w 199"/>
                <a:gd name="T27" fmla="*/ 208 h 220"/>
                <a:gd name="T28" fmla="*/ 85 w 199"/>
                <a:gd name="T29" fmla="*/ 217 h 220"/>
                <a:gd name="T30" fmla="*/ 81 w 199"/>
                <a:gd name="T31" fmla="*/ 220 h 220"/>
                <a:gd name="T32" fmla="*/ 69 w 199"/>
                <a:gd name="T33" fmla="*/ 208 h 220"/>
                <a:gd name="T34" fmla="*/ 59 w 199"/>
                <a:gd name="T35" fmla="*/ 196 h 220"/>
                <a:gd name="T36" fmla="*/ 50 w 199"/>
                <a:gd name="T37" fmla="*/ 191 h 220"/>
                <a:gd name="T38" fmla="*/ 43 w 199"/>
                <a:gd name="T39" fmla="*/ 187 h 220"/>
                <a:gd name="T40" fmla="*/ 31 w 199"/>
                <a:gd name="T41" fmla="*/ 187 h 220"/>
                <a:gd name="T42" fmla="*/ 24 w 199"/>
                <a:gd name="T43" fmla="*/ 191 h 220"/>
                <a:gd name="T44" fmla="*/ 17 w 199"/>
                <a:gd name="T45" fmla="*/ 189 h 220"/>
                <a:gd name="T46" fmla="*/ 12 w 199"/>
                <a:gd name="T47" fmla="*/ 194 h 220"/>
                <a:gd name="T48" fmla="*/ 10 w 199"/>
                <a:gd name="T49" fmla="*/ 187 h 220"/>
                <a:gd name="T50" fmla="*/ 15 w 199"/>
                <a:gd name="T51" fmla="*/ 177 h 220"/>
                <a:gd name="T52" fmla="*/ 17 w 199"/>
                <a:gd name="T53" fmla="*/ 160 h 220"/>
                <a:gd name="T54" fmla="*/ 15 w 199"/>
                <a:gd name="T55" fmla="*/ 144 h 220"/>
                <a:gd name="T56" fmla="*/ 12 w 199"/>
                <a:gd name="T57" fmla="*/ 137 h 220"/>
                <a:gd name="T58" fmla="*/ 15 w 199"/>
                <a:gd name="T59" fmla="*/ 127 h 220"/>
                <a:gd name="T60" fmla="*/ 10 w 199"/>
                <a:gd name="T61" fmla="*/ 120 h 220"/>
                <a:gd name="T62" fmla="*/ 0 w 199"/>
                <a:gd name="T63" fmla="*/ 113 h 220"/>
                <a:gd name="T64" fmla="*/ 5 w 199"/>
                <a:gd name="T65" fmla="*/ 106 h 220"/>
                <a:gd name="T66" fmla="*/ 69 w 199"/>
                <a:gd name="T67" fmla="*/ 106 h 220"/>
                <a:gd name="T68" fmla="*/ 64 w 199"/>
                <a:gd name="T69" fmla="*/ 80 h 220"/>
                <a:gd name="T70" fmla="*/ 69 w 199"/>
                <a:gd name="T71" fmla="*/ 73 h 220"/>
                <a:gd name="T72" fmla="*/ 83 w 199"/>
                <a:gd name="T73" fmla="*/ 71 h 220"/>
                <a:gd name="T74" fmla="*/ 83 w 199"/>
                <a:gd name="T75" fmla="*/ 26 h 220"/>
                <a:gd name="T76" fmla="*/ 138 w 199"/>
                <a:gd name="T77" fmla="*/ 26 h 220"/>
                <a:gd name="T78" fmla="*/ 138 w 199"/>
                <a:gd name="T79" fmla="*/ 0 h 220"/>
                <a:gd name="T80" fmla="*/ 138 w 199"/>
                <a:gd name="T81" fmla="*/ 0 h 220"/>
                <a:gd name="T82" fmla="*/ 138 w 199"/>
                <a:gd name="T8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220">
                  <a:moveTo>
                    <a:pt x="138" y="0"/>
                  </a:moveTo>
                  <a:lnTo>
                    <a:pt x="138" y="0"/>
                  </a:lnTo>
                  <a:lnTo>
                    <a:pt x="199" y="42"/>
                  </a:lnTo>
                  <a:lnTo>
                    <a:pt x="173" y="42"/>
                  </a:lnTo>
                  <a:lnTo>
                    <a:pt x="180" y="118"/>
                  </a:lnTo>
                  <a:lnTo>
                    <a:pt x="190" y="191"/>
                  </a:lnTo>
                  <a:lnTo>
                    <a:pt x="192" y="194"/>
                  </a:lnTo>
                  <a:lnTo>
                    <a:pt x="190" y="205"/>
                  </a:lnTo>
                  <a:lnTo>
                    <a:pt x="123" y="205"/>
                  </a:lnTo>
                  <a:lnTo>
                    <a:pt x="121" y="208"/>
                  </a:lnTo>
                  <a:lnTo>
                    <a:pt x="114" y="208"/>
                  </a:lnTo>
                  <a:lnTo>
                    <a:pt x="104" y="210"/>
                  </a:lnTo>
                  <a:lnTo>
                    <a:pt x="95" y="205"/>
                  </a:lnTo>
                  <a:lnTo>
                    <a:pt x="88" y="208"/>
                  </a:lnTo>
                  <a:lnTo>
                    <a:pt x="85" y="217"/>
                  </a:lnTo>
                  <a:lnTo>
                    <a:pt x="81" y="220"/>
                  </a:lnTo>
                  <a:lnTo>
                    <a:pt x="69" y="208"/>
                  </a:lnTo>
                  <a:lnTo>
                    <a:pt x="59" y="196"/>
                  </a:lnTo>
                  <a:lnTo>
                    <a:pt x="50" y="191"/>
                  </a:lnTo>
                  <a:lnTo>
                    <a:pt x="43" y="187"/>
                  </a:lnTo>
                  <a:lnTo>
                    <a:pt x="31" y="187"/>
                  </a:lnTo>
                  <a:lnTo>
                    <a:pt x="24" y="191"/>
                  </a:lnTo>
                  <a:lnTo>
                    <a:pt x="17" y="189"/>
                  </a:lnTo>
                  <a:lnTo>
                    <a:pt x="12" y="194"/>
                  </a:lnTo>
                  <a:lnTo>
                    <a:pt x="10" y="187"/>
                  </a:lnTo>
                  <a:lnTo>
                    <a:pt x="15" y="177"/>
                  </a:lnTo>
                  <a:lnTo>
                    <a:pt x="17" y="160"/>
                  </a:lnTo>
                  <a:lnTo>
                    <a:pt x="15" y="144"/>
                  </a:lnTo>
                  <a:lnTo>
                    <a:pt x="12" y="137"/>
                  </a:lnTo>
                  <a:lnTo>
                    <a:pt x="15" y="127"/>
                  </a:lnTo>
                  <a:lnTo>
                    <a:pt x="10" y="120"/>
                  </a:lnTo>
                  <a:lnTo>
                    <a:pt x="0" y="113"/>
                  </a:lnTo>
                  <a:lnTo>
                    <a:pt x="5" y="106"/>
                  </a:lnTo>
                  <a:lnTo>
                    <a:pt x="69" y="106"/>
                  </a:lnTo>
                  <a:lnTo>
                    <a:pt x="64" y="80"/>
                  </a:lnTo>
                  <a:lnTo>
                    <a:pt x="69" y="73"/>
                  </a:lnTo>
                  <a:lnTo>
                    <a:pt x="83" y="71"/>
                  </a:lnTo>
                  <a:lnTo>
                    <a:pt x="83" y="26"/>
                  </a:lnTo>
                  <a:lnTo>
                    <a:pt x="138" y="26"/>
                  </a:lnTo>
                  <a:lnTo>
                    <a:pt x="138" y="0"/>
                  </a:lnTo>
                  <a:lnTo>
                    <a:pt x="138" y="0"/>
                  </a:lnTo>
                  <a:lnTo>
                    <a:pt x="138"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6" name="Freeform 219">
              <a:extLst>
                <a:ext uri="{FF2B5EF4-FFF2-40B4-BE49-F238E27FC236}">
                  <a16:creationId xmlns:a16="http://schemas.microsoft.com/office/drawing/2014/main" id="{0B972AD0-F3D5-429D-9B7B-3F69EEF9E638}"/>
                </a:ext>
              </a:extLst>
            </p:cNvPr>
            <p:cNvSpPr>
              <a:spLocks noEditPoints="1"/>
            </p:cNvSpPr>
            <p:nvPr/>
          </p:nvSpPr>
          <p:spPr bwMode="auto">
            <a:xfrm>
              <a:off x="7160829" y="3728454"/>
              <a:ext cx="528348" cy="168731"/>
            </a:xfrm>
            <a:custGeom>
              <a:avLst/>
              <a:gdLst>
                <a:gd name="T0" fmla="*/ 14 w 310"/>
                <a:gd name="T1" fmla="*/ 12 h 99"/>
                <a:gd name="T2" fmla="*/ 28 w 310"/>
                <a:gd name="T3" fmla="*/ 19 h 99"/>
                <a:gd name="T4" fmla="*/ 35 w 310"/>
                <a:gd name="T5" fmla="*/ 14 h 99"/>
                <a:gd name="T6" fmla="*/ 52 w 310"/>
                <a:gd name="T7" fmla="*/ 33 h 99"/>
                <a:gd name="T8" fmla="*/ 52 w 310"/>
                <a:gd name="T9" fmla="*/ 52 h 99"/>
                <a:gd name="T10" fmla="*/ 54 w 310"/>
                <a:gd name="T11" fmla="*/ 66 h 99"/>
                <a:gd name="T12" fmla="*/ 66 w 310"/>
                <a:gd name="T13" fmla="*/ 85 h 99"/>
                <a:gd name="T14" fmla="*/ 54 w 310"/>
                <a:gd name="T15" fmla="*/ 92 h 99"/>
                <a:gd name="T16" fmla="*/ 19 w 310"/>
                <a:gd name="T17" fmla="*/ 69 h 99"/>
                <a:gd name="T18" fmla="*/ 9 w 310"/>
                <a:gd name="T19" fmla="*/ 50 h 99"/>
                <a:gd name="T20" fmla="*/ 0 w 310"/>
                <a:gd name="T21" fmla="*/ 26 h 99"/>
                <a:gd name="T22" fmla="*/ 0 w 310"/>
                <a:gd name="T23" fmla="*/ 7 h 99"/>
                <a:gd name="T24" fmla="*/ 14 w 310"/>
                <a:gd name="T25" fmla="*/ 12 h 99"/>
                <a:gd name="T26" fmla="*/ 300 w 310"/>
                <a:gd name="T27" fmla="*/ 40 h 99"/>
                <a:gd name="T28" fmla="*/ 274 w 310"/>
                <a:gd name="T29" fmla="*/ 43 h 99"/>
                <a:gd name="T30" fmla="*/ 248 w 310"/>
                <a:gd name="T31" fmla="*/ 62 h 99"/>
                <a:gd name="T32" fmla="*/ 234 w 310"/>
                <a:gd name="T33" fmla="*/ 90 h 99"/>
                <a:gd name="T34" fmla="*/ 205 w 310"/>
                <a:gd name="T35" fmla="*/ 88 h 99"/>
                <a:gd name="T36" fmla="*/ 189 w 310"/>
                <a:gd name="T37" fmla="*/ 97 h 99"/>
                <a:gd name="T38" fmla="*/ 168 w 310"/>
                <a:gd name="T39" fmla="*/ 99 h 99"/>
                <a:gd name="T40" fmla="*/ 153 w 310"/>
                <a:gd name="T41" fmla="*/ 81 h 99"/>
                <a:gd name="T42" fmla="*/ 177 w 310"/>
                <a:gd name="T43" fmla="*/ 83 h 99"/>
                <a:gd name="T44" fmla="*/ 189 w 310"/>
                <a:gd name="T45" fmla="*/ 66 h 99"/>
                <a:gd name="T46" fmla="*/ 220 w 310"/>
                <a:gd name="T47" fmla="*/ 50 h 99"/>
                <a:gd name="T48" fmla="*/ 234 w 310"/>
                <a:gd name="T49" fmla="*/ 47 h 99"/>
                <a:gd name="T50" fmla="*/ 246 w 310"/>
                <a:gd name="T51" fmla="*/ 43 h 99"/>
                <a:gd name="T52" fmla="*/ 248 w 310"/>
                <a:gd name="T53" fmla="*/ 24 h 99"/>
                <a:gd name="T54" fmla="*/ 269 w 310"/>
                <a:gd name="T55" fmla="*/ 0 h 99"/>
                <a:gd name="T56" fmla="*/ 283 w 310"/>
                <a:gd name="T57" fmla="*/ 10 h 99"/>
                <a:gd name="T58" fmla="*/ 295 w 310"/>
                <a:gd name="T59" fmla="*/ 19 h 99"/>
                <a:gd name="T60" fmla="*/ 307 w 310"/>
                <a:gd name="T61" fmla="*/ 31 h 99"/>
                <a:gd name="T62" fmla="*/ 300 w 310"/>
                <a:gd name="T63" fmla="*/ 4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0" h="99">
                  <a:moveTo>
                    <a:pt x="14" y="12"/>
                  </a:moveTo>
                  <a:lnTo>
                    <a:pt x="14" y="12"/>
                  </a:lnTo>
                  <a:lnTo>
                    <a:pt x="16" y="21"/>
                  </a:lnTo>
                  <a:lnTo>
                    <a:pt x="28" y="19"/>
                  </a:lnTo>
                  <a:lnTo>
                    <a:pt x="30" y="12"/>
                  </a:lnTo>
                  <a:lnTo>
                    <a:pt x="35" y="14"/>
                  </a:lnTo>
                  <a:lnTo>
                    <a:pt x="45" y="24"/>
                  </a:lnTo>
                  <a:lnTo>
                    <a:pt x="52" y="33"/>
                  </a:lnTo>
                  <a:lnTo>
                    <a:pt x="54" y="45"/>
                  </a:lnTo>
                  <a:lnTo>
                    <a:pt x="52" y="52"/>
                  </a:lnTo>
                  <a:lnTo>
                    <a:pt x="52" y="57"/>
                  </a:lnTo>
                  <a:lnTo>
                    <a:pt x="54" y="66"/>
                  </a:lnTo>
                  <a:lnTo>
                    <a:pt x="59" y="71"/>
                  </a:lnTo>
                  <a:lnTo>
                    <a:pt x="66" y="85"/>
                  </a:lnTo>
                  <a:lnTo>
                    <a:pt x="66" y="92"/>
                  </a:lnTo>
                  <a:lnTo>
                    <a:pt x="54" y="92"/>
                  </a:lnTo>
                  <a:lnTo>
                    <a:pt x="40" y="81"/>
                  </a:lnTo>
                  <a:lnTo>
                    <a:pt x="19" y="69"/>
                  </a:lnTo>
                  <a:lnTo>
                    <a:pt x="19" y="59"/>
                  </a:lnTo>
                  <a:lnTo>
                    <a:pt x="9" y="50"/>
                  </a:lnTo>
                  <a:lnTo>
                    <a:pt x="7" y="36"/>
                  </a:lnTo>
                  <a:lnTo>
                    <a:pt x="0" y="26"/>
                  </a:lnTo>
                  <a:lnTo>
                    <a:pt x="2" y="14"/>
                  </a:lnTo>
                  <a:lnTo>
                    <a:pt x="0" y="7"/>
                  </a:lnTo>
                  <a:lnTo>
                    <a:pt x="2" y="5"/>
                  </a:lnTo>
                  <a:lnTo>
                    <a:pt x="14" y="12"/>
                  </a:lnTo>
                  <a:close/>
                  <a:moveTo>
                    <a:pt x="300" y="40"/>
                  </a:moveTo>
                  <a:lnTo>
                    <a:pt x="300" y="40"/>
                  </a:lnTo>
                  <a:lnTo>
                    <a:pt x="288" y="45"/>
                  </a:lnTo>
                  <a:lnTo>
                    <a:pt x="274" y="43"/>
                  </a:lnTo>
                  <a:lnTo>
                    <a:pt x="255" y="43"/>
                  </a:lnTo>
                  <a:lnTo>
                    <a:pt x="248" y="62"/>
                  </a:lnTo>
                  <a:lnTo>
                    <a:pt x="243" y="66"/>
                  </a:lnTo>
                  <a:lnTo>
                    <a:pt x="234" y="90"/>
                  </a:lnTo>
                  <a:lnTo>
                    <a:pt x="222" y="92"/>
                  </a:lnTo>
                  <a:lnTo>
                    <a:pt x="205" y="88"/>
                  </a:lnTo>
                  <a:lnTo>
                    <a:pt x="198" y="90"/>
                  </a:lnTo>
                  <a:lnTo>
                    <a:pt x="189" y="97"/>
                  </a:lnTo>
                  <a:lnTo>
                    <a:pt x="177" y="97"/>
                  </a:lnTo>
                  <a:lnTo>
                    <a:pt x="168" y="99"/>
                  </a:lnTo>
                  <a:lnTo>
                    <a:pt x="156" y="90"/>
                  </a:lnTo>
                  <a:lnTo>
                    <a:pt x="153" y="81"/>
                  </a:lnTo>
                  <a:lnTo>
                    <a:pt x="165" y="85"/>
                  </a:lnTo>
                  <a:lnTo>
                    <a:pt x="177" y="83"/>
                  </a:lnTo>
                  <a:lnTo>
                    <a:pt x="182" y="69"/>
                  </a:lnTo>
                  <a:lnTo>
                    <a:pt x="189" y="66"/>
                  </a:lnTo>
                  <a:lnTo>
                    <a:pt x="208" y="62"/>
                  </a:lnTo>
                  <a:lnTo>
                    <a:pt x="220" y="50"/>
                  </a:lnTo>
                  <a:lnTo>
                    <a:pt x="229" y="38"/>
                  </a:lnTo>
                  <a:lnTo>
                    <a:pt x="234" y="47"/>
                  </a:lnTo>
                  <a:lnTo>
                    <a:pt x="239" y="43"/>
                  </a:lnTo>
                  <a:lnTo>
                    <a:pt x="246" y="43"/>
                  </a:lnTo>
                  <a:lnTo>
                    <a:pt x="246" y="33"/>
                  </a:lnTo>
                  <a:lnTo>
                    <a:pt x="248" y="24"/>
                  </a:lnTo>
                  <a:lnTo>
                    <a:pt x="260" y="14"/>
                  </a:lnTo>
                  <a:lnTo>
                    <a:pt x="269" y="0"/>
                  </a:lnTo>
                  <a:lnTo>
                    <a:pt x="274" y="0"/>
                  </a:lnTo>
                  <a:lnTo>
                    <a:pt x="283" y="10"/>
                  </a:lnTo>
                  <a:lnTo>
                    <a:pt x="283" y="14"/>
                  </a:lnTo>
                  <a:lnTo>
                    <a:pt x="295" y="19"/>
                  </a:lnTo>
                  <a:lnTo>
                    <a:pt x="310" y="24"/>
                  </a:lnTo>
                  <a:lnTo>
                    <a:pt x="307" y="31"/>
                  </a:lnTo>
                  <a:lnTo>
                    <a:pt x="295" y="33"/>
                  </a:lnTo>
                  <a:lnTo>
                    <a:pt x="300" y="4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7" name="Freeform 224">
              <a:extLst>
                <a:ext uri="{FF2B5EF4-FFF2-40B4-BE49-F238E27FC236}">
                  <a16:creationId xmlns:a16="http://schemas.microsoft.com/office/drawing/2014/main" id="{A3C22B59-987E-4E87-8316-93F49DBD1C0D}"/>
                </a:ext>
              </a:extLst>
            </p:cNvPr>
            <p:cNvSpPr>
              <a:spLocks/>
            </p:cNvSpPr>
            <p:nvPr/>
          </p:nvSpPr>
          <p:spPr bwMode="auto">
            <a:xfrm>
              <a:off x="8926533" y="4483480"/>
              <a:ext cx="80105" cy="68174"/>
            </a:xfrm>
            <a:custGeom>
              <a:avLst/>
              <a:gdLst>
                <a:gd name="T0" fmla="*/ 47 w 47"/>
                <a:gd name="T1" fmla="*/ 35 h 40"/>
                <a:gd name="T2" fmla="*/ 47 w 47"/>
                <a:gd name="T3" fmla="*/ 35 h 40"/>
                <a:gd name="T4" fmla="*/ 42 w 47"/>
                <a:gd name="T5" fmla="*/ 40 h 40"/>
                <a:gd name="T6" fmla="*/ 33 w 47"/>
                <a:gd name="T7" fmla="*/ 35 h 40"/>
                <a:gd name="T8" fmla="*/ 21 w 47"/>
                <a:gd name="T9" fmla="*/ 26 h 40"/>
                <a:gd name="T10" fmla="*/ 11 w 47"/>
                <a:gd name="T11" fmla="*/ 16 h 40"/>
                <a:gd name="T12" fmla="*/ 2 w 47"/>
                <a:gd name="T13" fmla="*/ 4 h 40"/>
                <a:gd name="T14" fmla="*/ 0 w 47"/>
                <a:gd name="T15" fmla="*/ 0 h 40"/>
                <a:gd name="T16" fmla="*/ 4 w 47"/>
                <a:gd name="T17" fmla="*/ 0 h 40"/>
                <a:gd name="T18" fmla="*/ 14 w 47"/>
                <a:gd name="T19" fmla="*/ 4 h 40"/>
                <a:gd name="T20" fmla="*/ 21 w 47"/>
                <a:gd name="T21" fmla="*/ 12 h 40"/>
                <a:gd name="T22" fmla="*/ 26 w 47"/>
                <a:gd name="T23" fmla="*/ 16 h 40"/>
                <a:gd name="T24" fmla="*/ 40 w 47"/>
                <a:gd name="T25" fmla="*/ 26 h 40"/>
                <a:gd name="T26" fmla="*/ 47 w 47"/>
                <a:gd name="T27"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47" y="35"/>
                  </a:moveTo>
                  <a:lnTo>
                    <a:pt x="47" y="35"/>
                  </a:lnTo>
                  <a:lnTo>
                    <a:pt x="42" y="40"/>
                  </a:lnTo>
                  <a:lnTo>
                    <a:pt x="33" y="35"/>
                  </a:lnTo>
                  <a:lnTo>
                    <a:pt x="21" y="26"/>
                  </a:lnTo>
                  <a:lnTo>
                    <a:pt x="11" y="16"/>
                  </a:lnTo>
                  <a:lnTo>
                    <a:pt x="2" y="4"/>
                  </a:lnTo>
                  <a:lnTo>
                    <a:pt x="0" y="0"/>
                  </a:lnTo>
                  <a:lnTo>
                    <a:pt x="4" y="0"/>
                  </a:lnTo>
                  <a:lnTo>
                    <a:pt x="14" y="4"/>
                  </a:lnTo>
                  <a:lnTo>
                    <a:pt x="21" y="12"/>
                  </a:lnTo>
                  <a:lnTo>
                    <a:pt x="26" y="16"/>
                  </a:lnTo>
                  <a:lnTo>
                    <a:pt x="40" y="26"/>
                  </a:lnTo>
                  <a:lnTo>
                    <a:pt x="47" y="3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8" name="Freeform 230">
              <a:extLst>
                <a:ext uri="{FF2B5EF4-FFF2-40B4-BE49-F238E27FC236}">
                  <a16:creationId xmlns:a16="http://schemas.microsoft.com/office/drawing/2014/main" id="{5AF59491-6BAF-4A59-841A-DC55211FA83A}"/>
                </a:ext>
              </a:extLst>
            </p:cNvPr>
            <p:cNvSpPr>
              <a:spLocks/>
            </p:cNvSpPr>
            <p:nvPr/>
          </p:nvSpPr>
          <p:spPr bwMode="auto">
            <a:xfrm>
              <a:off x="1976204" y="3503481"/>
              <a:ext cx="124418" cy="121010"/>
            </a:xfrm>
            <a:custGeom>
              <a:avLst/>
              <a:gdLst>
                <a:gd name="T0" fmla="*/ 71 w 73"/>
                <a:gd name="T1" fmla="*/ 7 h 71"/>
                <a:gd name="T2" fmla="*/ 71 w 73"/>
                <a:gd name="T3" fmla="*/ 7 h 71"/>
                <a:gd name="T4" fmla="*/ 73 w 73"/>
                <a:gd name="T5" fmla="*/ 11 h 71"/>
                <a:gd name="T6" fmla="*/ 71 w 73"/>
                <a:gd name="T7" fmla="*/ 18 h 71"/>
                <a:gd name="T8" fmla="*/ 68 w 73"/>
                <a:gd name="T9" fmla="*/ 23 h 71"/>
                <a:gd name="T10" fmla="*/ 68 w 73"/>
                <a:gd name="T11" fmla="*/ 30 h 71"/>
                <a:gd name="T12" fmla="*/ 68 w 73"/>
                <a:gd name="T13" fmla="*/ 35 h 71"/>
                <a:gd name="T14" fmla="*/ 68 w 73"/>
                <a:gd name="T15" fmla="*/ 42 h 71"/>
                <a:gd name="T16" fmla="*/ 66 w 73"/>
                <a:gd name="T17" fmla="*/ 45 h 71"/>
                <a:gd name="T18" fmla="*/ 64 w 73"/>
                <a:gd name="T19" fmla="*/ 52 h 71"/>
                <a:gd name="T20" fmla="*/ 66 w 73"/>
                <a:gd name="T21" fmla="*/ 56 h 71"/>
                <a:gd name="T22" fmla="*/ 61 w 73"/>
                <a:gd name="T23" fmla="*/ 61 h 71"/>
                <a:gd name="T24" fmla="*/ 64 w 73"/>
                <a:gd name="T25" fmla="*/ 66 h 71"/>
                <a:gd name="T26" fmla="*/ 66 w 73"/>
                <a:gd name="T27" fmla="*/ 68 h 71"/>
                <a:gd name="T28" fmla="*/ 61 w 73"/>
                <a:gd name="T29" fmla="*/ 71 h 71"/>
                <a:gd name="T30" fmla="*/ 57 w 73"/>
                <a:gd name="T31" fmla="*/ 68 h 71"/>
                <a:gd name="T32" fmla="*/ 54 w 73"/>
                <a:gd name="T33" fmla="*/ 66 h 71"/>
                <a:gd name="T34" fmla="*/ 50 w 73"/>
                <a:gd name="T35" fmla="*/ 66 h 71"/>
                <a:gd name="T36" fmla="*/ 45 w 73"/>
                <a:gd name="T37" fmla="*/ 68 h 71"/>
                <a:gd name="T38" fmla="*/ 35 w 73"/>
                <a:gd name="T39" fmla="*/ 63 h 71"/>
                <a:gd name="T40" fmla="*/ 33 w 73"/>
                <a:gd name="T41" fmla="*/ 66 h 71"/>
                <a:gd name="T42" fmla="*/ 26 w 73"/>
                <a:gd name="T43" fmla="*/ 59 h 71"/>
                <a:gd name="T44" fmla="*/ 19 w 73"/>
                <a:gd name="T45" fmla="*/ 52 h 71"/>
                <a:gd name="T46" fmla="*/ 16 w 73"/>
                <a:gd name="T47" fmla="*/ 47 h 71"/>
                <a:gd name="T48" fmla="*/ 9 w 73"/>
                <a:gd name="T49" fmla="*/ 42 h 71"/>
                <a:gd name="T50" fmla="*/ 0 w 73"/>
                <a:gd name="T51" fmla="*/ 35 h 71"/>
                <a:gd name="T52" fmla="*/ 2 w 73"/>
                <a:gd name="T53" fmla="*/ 33 h 71"/>
                <a:gd name="T54" fmla="*/ 5 w 73"/>
                <a:gd name="T55" fmla="*/ 35 h 71"/>
                <a:gd name="T56" fmla="*/ 7 w 73"/>
                <a:gd name="T57" fmla="*/ 33 h 71"/>
                <a:gd name="T58" fmla="*/ 12 w 73"/>
                <a:gd name="T59" fmla="*/ 33 h 71"/>
                <a:gd name="T60" fmla="*/ 14 w 73"/>
                <a:gd name="T61" fmla="*/ 30 h 71"/>
                <a:gd name="T62" fmla="*/ 16 w 73"/>
                <a:gd name="T63" fmla="*/ 30 h 71"/>
                <a:gd name="T64" fmla="*/ 16 w 73"/>
                <a:gd name="T65" fmla="*/ 21 h 71"/>
                <a:gd name="T66" fmla="*/ 19 w 73"/>
                <a:gd name="T67" fmla="*/ 21 h 71"/>
                <a:gd name="T68" fmla="*/ 24 w 73"/>
                <a:gd name="T69" fmla="*/ 21 h 71"/>
                <a:gd name="T70" fmla="*/ 26 w 73"/>
                <a:gd name="T71" fmla="*/ 16 h 71"/>
                <a:gd name="T72" fmla="*/ 31 w 73"/>
                <a:gd name="T73" fmla="*/ 21 h 71"/>
                <a:gd name="T74" fmla="*/ 33 w 73"/>
                <a:gd name="T75" fmla="*/ 18 h 71"/>
                <a:gd name="T76" fmla="*/ 35 w 73"/>
                <a:gd name="T77" fmla="*/ 16 h 71"/>
                <a:gd name="T78" fmla="*/ 42 w 73"/>
                <a:gd name="T79" fmla="*/ 11 h 71"/>
                <a:gd name="T80" fmla="*/ 42 w 73"/>
                <a:gd name="T81" fmla="*/ 9 h 71"/>
                <a:gd name="T82" fmla="*/ 42 w 73"/>
                <a:gd name="T83" fmla="*/ 9 h 71"/>
                <a:gd name="T84" fmla="*/ 45 w 73"/>
                <a:gd name="T85" fmla="*/ 4 h 71"/>
                <a:gd name="T86" fmla="*/ 47 w 73"/>
                <a:gd name="T87" fmla="*/ 4 h 71"/>
                <a:gd name="T88" fmla="*/ 50 w 73"/>
                <a:gd name="T89" fmla="*/ 7 h 71"/>
                <a:gd name="T90" fmla="*/ 54 w 73"/>
                <a:gd name="T91" fmla="*/ 7 h 71"/>
                <a:gd name="T92" fmla="*/ 57 w 73"/>
                <a:gd name="T93" fmla="*/ 4 h 71"/>
                <a:gd name="T94" fmla="*/ 59 w 73"/>
                <a:gd name="T95" fmla="*/ 4 h 71"/>
                <a:gd name="T96" fmla="*/ 66 w 73"/>
                <a:gd name="T97" fmla="*/ 2 h 71"/>
                <a:gd name="T98" fmla="*/ 68 w 73"/>
                <a:gd name="T99" fmla="*/ 0 h 71"/>
                <a:gd name="T100" fmla="*/ 73 w 73"/>
                <a:gd name="T101" fmla="*/ 0 h 71"/>
                <a:gd name="T102" fmla="*/ 73 w 73"/>
                <a:gd name="T103" fmla="*/ 2 h 71"/>
                <a:gd name="T104" fmla="*/ 71 w 73"/>
                <a:gd name="T105"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 h="71">
                  <a:moveTo>
                    <a:pt x="71" y="7"/>
                  </a:moveTo>
                  <a:lnTo>
                    <a:pt x="71" y="7"/>
                  </a:lnTo>
                  <a:lnTo>
                    <a:pt x="73" y="11"/>
                  </a:lnTo>
                  <a:lnTo>
                    <a:pt x="71" y="18"/>
                  </a:lnTo>
                  <a:lnTo>
                    <a:pt x="68" y="23"/>
                  </a:lnTo>
                  <a:lnTo>
                    <a:pt x="68" y="30"/>
                  </a:lnTo>
                  <a:lnTo>
                    <a:pt x="68" y="35"/>
                  </a:lnTo>
                  <a:lnTo>
                    <a:pt x="68" y="42"/>
                  </a:lnTo>
                  <a:lnTo>
                    <a:pt x="66" y="45"/>
                  </a:lnTo>
                  <a:lnTo>
                    <a:pt x="64" y="52"/>
                  </a:lnTo>
                  <a:lnTo>
                    <a:pt x="66" y="56"/>
                  </a:lnTo>
                  <a:lnTo>
                    <a:pt x="61" y="61"/>
                  </a:lnTo>
                  <a:lnTo>
                    <a:pt x="64" y="66"/>
                  </a:lnTo>
                  <a:lnTo>
                    <a:pt x="66" y="68"/>
                  </a:lnTo>
                  <a:lnTo>
                    <a:pt x="61" y="71"/>
                  </a:lnTo>
                  <a:lnTo>
                    <a:pt x="57" y="68"/>
                  </a:lnTo>
                  <a:lnTo>
                    <a:pt x="54" y="66"/>
                  </a:lnTo>
                  <a:lnTo>
                    <a:pt x="50" y="66"/>
                  </a:lnTo>
                  <a:lnTo>
                    <a:pt x="45" y="68"/>
                  </a:lnTo>
                  <a:lnTo>
                    <a:pt x="35" y="63"/>
                  </a:lnTo>
                  <a:lnTo>
                    <a:pt x="33" y="66"/>
                  </a:lnTo>
                  <a:lnTo>
                    <a:pt x="26" y="59"/>
                  </a:lnTo>
                  <a:lnTo>
                    <a:pt x="19" y="52"/>
                  </a:lnTo>
                  <a:lnTo>
                    <a:pt x="16" y="47"/>
                  </a:lnTo>
                  <a:lnTo>
                    <a:pt x="9" y="42"/>
                  </a:lnTo>
                  <a:lnTo>
                    <a:pt x="0" y="35"/>
                  </a:lnTo>
                  <a:lnTo>
                    <a:pt x="2" y="33"/>
                  </a:lnTo>
                  <a:lnTo>
                    <a:pt x="5" y="35"/>
                  </a:lnTo>
                  <a:lnTo>
                    <a:pt x="7" y="33"/>
                  </a:lnTo>
                  <a:lnTo>
                    <a:pt x="12" y="33"/>
                  </a:lnTo>
                  <a:lnTo>
                    <a:pt x="14" y="30"/>
                  </a:lnTo>
                  <a:lnTo>
                    <a:pt x="16" y="30"/>
                  </a:lnTo>
                  <a:lnTo>
                    <a:pt x="16" y="21"/>
                  </a:lnTo>
                  <a:lnTo>
                    <a:pt x="19" y="21"/>
                  </a:lnTo>
                  <a:lnTo>
                    <a:pt x="24" y="21"/>
                  </a:lnTo>
                  <a:lnTo>
                    <a:pt x="26" y="16"/>
                  </a:lnTo>
                  <a:lnTo>
                    <a:pt x="31" y="21"/>
                  </a:lnTo>
                  <a:lnTo>
                    <a:pt x="33" y="18"/>
                  </a:lnTo>
                  <a:lnTo>
                    <a:pt x="35" y="16"/>
                  </a:lnTo>
                  <a:lnTo>
                    <a:pt x="42" y="11"/>
                  </a:lnTo>
                  <a:lnTo>
                    <a:pt x="42" y="9"/>
                  </a:lnTo>
                  <a:lnTo>
                    <a:pt x="42" y="9"/>
                  </a:lnTo>
                  <a:lnTo>
                    <a:pt x="45" y="4"/>
                  </a:lnTo>
                  <a:lnTo>
                    <a:pt x="47" y="4"/>
                  </a:lnTo>
                  <a:lnTo>
                    <a:pt x="50" y="7"/>
                  </a:lnTo>
                  <a:lnTo>
                    <a:pt x="54" y="7"/>
                  </a:lnTo>
                  <a:lnTo>
                    <a:pt x="57" y="4"/>
                  </a:lnTo>
                  <a:lnTo>
                    <a:pt x="59" y="4"/>
                  </a:lnTo>
                  <a:lnTo>
                    <a:pt x="66" y="2"/>
                  </a:lnTo>
                  <a:lnTo>
                    <a:pt x="68" y="0"/>
                  </a:lnTo>
                  <a:lnTo>
                    <a:pt x="73" y="0"/>
                  </a:lnTo>
                  <a:lnTo>
                    <a:pt x="73" y="2"/>
                  </a:lnTo>
                  <a:lnTo>
                    <a:pt x="71"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9" name="Freeform 234">
              <a:extLst>
                <a:ext uri="{FF2B5EF4-FFF2-40B4-BE49-F238E27FC236}">
                  <a16:creationId xmlns:a16="http://schemas.microsoft.com/office/drawing/2014/main" id="{15053B47-292C-4512-B33E-2BFDA5A21B8B}"/>
                </a:ext>
              </a:extLst>
            </p:cNvPr>
            <p:cNvSpPr>
              <a:spLocks/>
            </p:cNvSpPr>
            <p:nvPr/>
          </p:nvSpPr>
          <p:spPr bwMode="auto">
            <a:xfrm>
              <a:off x="4536134" y="1106313"/>
              <a:ext cx="726052" cy="855583"/>
            </a:xfrm>
            <a:custGeom>
              <a:avLst/>
              <a:gdLst>
                <a:gd name="T0" fmla="*/ 374 w 426"/>
                <a:gd name="T1" fmla="*/ 0 h 502"/>
                <a:gd name="T2" fmla="*/ 374 w 426"/>
                <a:gd name="T3" fmla="*/ 0 h 502"/>
                <a:gd name="T4" fmla="*/ 426 w 426"/>
                <a:gd name="T5" fmla="*/ 35 h 502"/>
                <a:gd name="T6" fmla="*/ 404 w 426"/>
                <a:gd name="T7" fmla="*/ 47 h 502"/>
                <a:gd name="T8" fmla="*/ 421 w 426"/>
                <a:gd name="T9" fmla="*/ 78 h 502"/>
                <a:gd name="T10" fmla="*/ 395 w 426"/>
                <a:gd name="T11" fmla="*/ 97 h 502"/>
                <a:gd name="T12" fmla="*/ 381 w 426"/>
                <a:gd name="T13" fmla="*/ 99 h 502"/>
                <a:gd name="T14" fmla="*/ 388 w 426"/>
                <a:gd name="T15" fmla="*/ 68 h 502"/>
                <a:gd name="T16" fmla="*/ 366 w 426"/>
                <a:gd name="T17" fmla="*/ 50 h 502"/>
                <a:gd name="T18" fmla="*/ 343 w 426"/>
                <a:gd name="T19" fmla="*/ 64 h 502"/>
                <a:gd name="T20" fmla="*/ 333 w 426"/>
                <a:gd name="T21" fmla="*/ 99 h 502"/>
                <a:gd name="T22" fmla="*/ 319 w 426"/>
                <a:gd name="T23" fmla="*/ 118 h 502"/>
                <a:gd name="T24" fmla="*/ 303 w 426"/>
                <a:gd name="T25" fmla="*/ 106 h 502"/>
                <a:gd name="T26" fmla="*/ 279 w 426"/>
                <a:gd name="T27" fmla="*/ 109 h 502"/>
                <a:gd name="T28" fmla="*/ 262 w 426"/>
                <a:gd name="T29" fmla="*/ 85 h 502"/>
                <a:gd name="T30" fmla="*/ 253 w 426"/>
                <a:gd name="T31" fmla="*/ 99 h 502"/>
                <a:gd name="T32" fmla="*/ 243 w 426"/>
                <a:gd name="T33" fmla="*/ 99 h 502"/>
                <a:gd name="T34" fmla="*/ 241 w 426"/>
                <a:gd name="T35" fmla="*/ 128 h 502"/>
                <a:gd name="T36" fmla="*/ 210 w 426"/>
                <a:gd name="T37" fmla="*/ 121 h 502"/>
                <a:gd name="T38" fmla="*/ 206 w 426"/>
                <a:gd name="T39" fmla="*/ 147 h 502"/>
                <a:gd name="T40" fmla="*/ 189 w 426"/>
                <a:gd name="T41" fmla="*/ 144 h 502"/>
                <a:gd name="T42" fmla="*/ 180 w 426"/>
                <a:gd name="T43" fmla="*/ 175 h 502"/>
                <a:gd name="T44" fmla="*/ 163 w 426"/>
                <a:gd name="T45" fmla="*/ 222 h 502"/>
                <a:gd name="T46" fmla="*/ 137 w 426"/>
                <a:gd name="T47" fmla="*/ 274 h 502"/>
                <a:gd name="T48" fmla="*/ 144 w 426"/>
                <a:gd name="T49" fmla="*/ 289 h 502"/>
                <a:gd name="T50" fmla="*/ 137 w 426"/>
                <a:gd name="T51" fmla="*/ 303 h 502"/>
                <a:gd name="T52" fmla="*/ 123 w 426"/>
                <a:gd name="T53" fmla="*/ 303 h 502"/>
                <a:gd name="T54" fmla="*/ 111 w 426"/>
                <a:gd name="T55" fmla="*/ 336 h 502"/>
                <a:gd name="T56" fmla="*/ 113 w 426"/>
                <a:gd name="T57" fmla="*/ 383 h 502"/>
                <a:gd name="T58" fmla="*/ 123 w 426"/>
                <a:gd name="T59" fmla="*/ 400 h 502"/>
                <a:gd name="T60" fmla="*/ 118 w 426"/>
                <a:gd name="T61" fmla="*/ 438 h 502"/>
                <a:gd name="T62" fmla="*/ 104 w 426"/>
                <a:gd name="T63" fmla="*/ 461 h 502"/>
                <a:gd name="T64" fmla="*/ 97 w 426"/>
                <a:gd name="T65" fmla="*/ 478 h 502"/>
                <a:gd name="T66" fmla="*/ 85 w 426"/>
                <a:gd name="T67" fmla="*/ 459 h 502"/>
                <a:gd name="T68" fmla="*/ 54 w 426"/>
                <a:gd name="T69" fmla="*/ 495 h 502"/>
                <a:gd name="T70" fmla="*/ 33 w 426"/>
                <a:gd name="T71" fmla="*/ 502 h 502"/>
                <a:gd name="T72" fmla="*/ 9 w 426"/>
                <a:gd name="T73" fmla="*/ 487 h 502"/>
                <a:gd name="T74" fmla="*/ 5 w 426"/>
                <a:gd name="T75" fmla="*/ 452 h 502"/>
                <a:gd name="T76" fmla="*/ 0 w 426"/>
                <a:gd name="T77" fmla="*/ 379 h 502"/>
                <a:gd name="T78" fmla="*/ 14 w 426"/>
                <a:gd name="T79" fmla="*/ 355 h 502"/>
                <a:gd name="T80" fmla="*/ 57 w 426"/>
                <a:gd name="T81" fmla="*/ 324 h 502"/>
                <a:gd name="T82" fmla="*/ 90 w 426"/>
                <a:gd name="T83" fmla="*/ 286 h 502"/>
                <a:gd name="T84" fmla="*/ 118 w 426"/>
                <a:gd name="T85" fmla="*/ 234 h 502"/>
                <a:gd name="T86" fmla="*/ 158 w 426"/>
                <a:gd name="T87" fmla="*/ 154 h 502"/>
                <a:gd name="T88" fmla="*/ 184 w 426"/>
                <a:gd name="T89" fmla="*/ 121 h 502"/>
                <a:gd name="T90" fmla="*/ 229 w 426"/>
                <a:gd name="T91" fmla="*/ 66 h 502"/>
                <a:gd name="T92" fmla="*/ 265 w 426"/>
                <a:gd name="T93" fmla="*/ 45 h 502"/>
                <a:gd name="T94" fmla="*/ 291 w 426"/>
                <a:gd name="T95" fmla="*/ 47 h 502"/>
                <a:gd name="T96" fmla="*/ 314 w 426"/>
                <a:gd name="T97" fmla="*/ 7 h 502"/>
                <a:gd name="T98" fmla="*/ 345 w 426"/>
                <a:gd name="T99" fmla="*/ 9 h 502"/>
                <a:gd name="T100" fmla="*/ 374 w 426"/>
                <a:gd name="T101"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502">
                  <a:moveTo>
                    <a:pt x="374" y="0"/>
                  </a:moveTo>
                  <a:lnTo>
                    <a:pt x="374" y="0"/>
                  </a:lnTo>
                  <a:lnTo>
                    <a:pt x="426" y="35"/>
                  </a:lnTo>
                  <a:lnTo>
                    <a:pt x="404" y="47"/>
                  </a:lnTo>
                  <a:lnTo>
                    <a:pt x="421" y="78"/>
                  </a:lnTo>
                  <a:lnTo>
                    <a:pt x="395" y="97"/>
                  </a:lnTo>
                  <a:lnTo>
                    <a:pt x="381" y="99"/>
                  </a:lnTo>
                  <a:lnTo>
                    <a:pt x="388" y="68"/>
                  </a:lnTo>
                  <a:lnTo>
                    <a:pt x="366" y="50"/>
                  </a:lnTo>
                  <a:lnTo>
                    <a:pt x="343" y="64"/>
                  </a:lnTo>
                  <a:lnTo>
                    <a:pt x="333" y="99"/>
                  </a:lnTo>
                  <a:lnTo>
                    <a:pt x="319" y="118"/>
                  </a:lnTo>
                  <a:lnTo>
                    <a:pt x="303" y="106"/>
                  </a:lnTo>
                  <a:lnTo>
                    <a:pt x="279" y="109"/>
                  </a:lnTo>
                  <a:lnTo>
                    <a:pt x="262" y="85"/>
                  </a:lnTo>
                  <a:lnTo>
                    <a:pt x="253" y="99"/>
                  </a:lnTo>
                  <a:lnTo>
                    <a:pt x="243" y="99"/>
                  </a:lnTo>
                  <a:lnTo>
                    <a:pt x="241" y="128"/>
                  </a:lnTo>
                  <a:lnTo>
                    <a:pt x="210" y="121"/>
                  </a:lnTo>
                  <a:lnTo>
                    <a:pt x="206" y="147"/>
                  </a:lnTo>
                  <a:lnTo>
                    <a:pt x="189" y="144"/>
                  </a:lnTo>
                  <a:lnTo>
                    <a:pt x="180" y="175"/>
                  </a:lnTo>
                  <a:lnTo>
                    <a:pt x="163" y="222"/>
                  </a:lnTo>
                  <a:lnTo>
                    <a:pt x="137" y="274"/>
                  </a:lnTo>
                  <a:lnTo>
                    <a:pt x="144" y="289"/>
                  </a:lnTo>
                  <a:lnTo>
                    <a:pt x="137" y="303"/>
                  </a:lnTo>
                  <a:lnTo>
                    <a:pt x="123" y="303"/>
                  </a:lnTo>
                  <a:lnTo>
                    <a:pt x="111" y="336"/>
                  </a:lnTo>
                  <a:lnTo>
                    <a:pt x="113" y="383"/>
                  </a:lnTo>
                  <a:lnTo>
                    <a:pt x="123" y="400"/>
                  </a:lnTo>
                  <a:lnTo>
                    <a:pt x="118" y="438"/>
                  </a:lnTo>
                  <a:lnTo>
                    <a:pt x="104" y="461"/>
                  </a:lnTo>
                  <a:lnTo>
                    <a:pt x="97" y="478"/>
                  </a:lnTo>
                  <a:lnTo>
                    <a:pt x="85" y="459"/>
                  </a:lnTo>
                  <a:lnTo>
                    <a:pt x="54" y="495"/>
                  </a:lnTo>
                  <a:lnTo>
                    <a:pt x="33" y="502"/>
                  </a:lnTo>
                  <a:lnTo>
                    <a:pt x="9" y="487"/>
                  </a:lnTo>
                  <a:lnTo>
                    <a:pt x="5" y="452"/>
                  </a:lnTo>
                  <a:lnTo>
                    <a:pt x="0" y="379"/>
                  </a:lnTo>
                  <a:lnTo>
                    <a:pt x="14" y="355"/>
                  </a:lnTo>
                  <a:lnTo>
                    <a:pt x="57" y="324"/>
                  </a:lnTo>
                  <a:lnTo>
                    <a:pt x="90" y="286"/>
                  </a:lnTo>
                  <a:lnTo>
                    <a:pt x="118" y="234"/>
                  </a:lnTo>
                  <a:lnTo>
                    <a:pt x="158" y="154"/>
                  </a:lnTo>
                  <a:lnTo>
                    <a:pt x="184" y="121"/>
                  </a:lnTo>
                  <a:lnTo>
                    <a:pt x="229" y="66"/>
                  </a:lnTo>
                  <a:lnTo>
                    <a:pt x="265" y="45"/>
                  </a:lnTo>
                  <a:lnTo>
                    <a:pt x="291" y="47"/>
                  </a:lnTo>
                  <a:lnTo>
                    <a:pt x="314" y="7"/>
                  </a:lnTo>
                  <a:lnTo>
                    <a:pt x="345" y="9"/>
                  </a:lnTo>
                  <a:lnTo>
                    <a:pt x="374"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0" name="Freeform 238">
              <a:extLst>
                <a:ext uri="{FF2B5EF4-FFF2-40B4-BE49-F238E27FC236}">
                  <a16:creationId xmlns:a16="http://schemas.microsoft.com/office/drawing/2014/main" id="{4AC648C1-EAF2-4753-A01B-4CEC482803C9}"/>
                </a:ext>
              </a:extLst>
            </p:cNvPr>
            <p:cNvSpPr>
              <a:spLocks noEditPoints="1"/>
            </p:cNvSpPr>
            <p:nvPr/>
          </p:nvSpPr>
          <p:spPr bwMode="auto">
            <a:xfrm>
              <a:off x="8991298" y="4926611"/>
              <a:ext cx="328940" cy="439722"/>
            </a:xfrm>
            <a:custGeom>
              <a:avLst/>
              <a:gdLst>
                <a:gd name="T0" fmla="*/ 106 w 193"/>
                <a:gd name="T1" fmla="*/ 133 h 258"/>
                <a:gd name="T2" fmla="*/ 120 w 193"/>
                <a:gd name="T3" fmla="*/ 133 h 258"/>
                <a:gd name="T4" fmla="*/ 125 w 193"/>
                <a:gd name="T5" fmla="*/ 149 h 258"/>
                <a:gd name="T6" fmla="*/ 108 w 193"/>
                <a:gd name="T7" fmla="*/ 175 h 258"/>
                <a:gd name="T8" fmla="*/ 106 w 193"/>
                <a:gd name="T9" fmla="*/ 194 h 258"/>
                <a:gd name="T10" fmla="*/ 80 w 193"/>
                <a:gd name="T11" fmla="*/ 204 h 258"/>
                <a:gd name="T12" fmla="*/ 66 w 193"/>
                <a:gd name="T13" fmla="*/ 242 h 258"/>
                <a:gd name="T14" fmla="*/ 44 w 193"/>
                <a:gd name="T15" fmla="*/ 258 h 258"/>
                <a:gd name="T16" fmla="*/ 21 w 193"/>
                <a:gd name="T17" fmla="*/ 251 h 258"/>
                <a:gd name="T18" fmla="*/ 0 w 193"/>
                <a:gd name="T19" fmla="*/ 239 h 258"/>
                <a:gd name="T20" fmla="*/ 28 w 193"/>
                <a:gd name="T21" fmla="*/ 201 h 258"/>
                <a:gd name="T22" fmla="*/ 52 w 193"/>
                <a:gd name="T23" fmla="*/ 189 h 258"/>
                <a:gd name="T24" fmla="*/ 75 w 193"/>
                <a:gd name="T25" fmla="*/ 166 h 258"/>
                <a:gd name="T26" fmla="*/ 89 w 193"/>
                <a:gd name="T27" fmla="*/ 144 h 258"/>
                <a:gd name="T28" fmla="*/ 101 w 193"/>
                <a:gd name="T29" fmla="*/ 123 h 258"/>
                <a:gd name="T30" fmla="*/ 132 w 193"/>
                <a:gd name="T31" fmla="*/ 33 h 258"/>
                <a:gd name="T32" fmla="*/ 144 w 193"/>
                <a:gd name="T33" fmla="*/ 55 h 258"/>
                <a:gd name="T34" fmla="*/ 151 w 193"/>
                <a:gd name="T35" fmla="*/ 45 h 258"/>
                <a:gd name="T36" fmla="*/ 167 w 193"/>
                <a:gd name="T37" fmla="*/ 69 h 258"/>
                <a:gd name="T38" fmla="*/ 186 w 193"/>
                <a:gd name="T39" fmla="*/ 62 h 258"/>
                <a:gd name="T40" fmla="*/ 191 w 193"/>
                <a:gd name="T41" fmla="*/ 83 h 258"/>
                <a:gd name="T42" fmla="*/ 172 w 193"/>
                <a:gd name="T43" fmla="*/ 95 h 258"/>
                <a:gd name="T44" fmla="*/ 170 w 193"/>
                <a:gd name="T45" fmla="*/ 109 h 258"/>
                <a:gd name="T46" fmla="*/ 163 w 193"/>
                <a:gd name="T47" fmla="*/ 126 h 258"/>
                <a:gd name="T48" fmla="*/ 141 w 193"/>
                <a:gd name="T49" fmla="*/ 147 h 258"/>
                <a:gd name="T50" fmla="*/ 132 w 193"/>
                <a:gd name="T51" fmla="*/ 140 h 258"/>
                <a:gd name="T52" fmla="*/ 137 w 193"/>
                <a:gd name="T53" fmla="*/ 109 h 258"/>
                <a:gd name="T54" fmla="*/ 120 w 193"/>
                <a:gd name="T55" fmla="*/ 95 h 258"/>
                <a:gd name="T56" fmla="*/ 134 w 193"/>
                <a:gd name="T57" fmla="*/ 71 h 258"/>
                <a:gd name="T58" fmla="*/ 125 w 193"/>
                <a:gd name="T59" fmla="*/ 45 h 258"/>
                <a:gd name="T60" fmla="*/ 120 w 193"/>
                <a:gd name="T61" fmla="*/ 33 h 258"/>
                <a:gd name="T62" fmla="*/ 99 w 193"/>
                <a:gd name="T63" fmla="*/ 0 h 258"/>
                <a:gd name="T64" fmla="*/ 113 w 193"/>
                <a:gd name="T65" fmla="*/ 12 h 258"/>
                <a:gd name="T66" fmla="*/ 132 w 193"/>
                <a:gd name="T67" fmla="*/ 33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3" h="258">
                  <a:moveTo>
                    <a:pt x="106" y="133"/>
                  </a:moveTo>
                  <a:lnTo>
                    <a:pt x="106" y="133"/>
                  </a:lnTo>
                  <a:lnTo>
                    <a:pt x="108" y="140"/>
                  </a:lnTo>
                  <a:lnTo>
                    <a:pt x="120" y="133"/>
                  </a:lnTo>
                  <a:lnTo>
                    <a:pt x="125" y="140"/>
                  </a:lnTo>
                  <a:lnTo>
                    <a:pt x="125" y="149"/>
                  </a:lnTo>
                  <a:lnTo>
                    <a:pt x="120" y="159"/>
                  </a:lnTo>
                  <a:lnTo>
                    <a:pt x="108" y="175"/>
                  </a:lnTo>
                  <a:lnTo>
                    <a:pt x="101" y="185"/>
                  </a:lnTo>
                  <a:lnTo>
                    <a:pt x="106" y="194"/>
                  </a:lnTo>
                  <a:lnTo>
                    <a:pt x="94" y="194"/>
                  </a:lnTo>
                  <a:lnTo>
                    <a:pt x="80" y="204"/>
                  </a:lnTo>
                  <a:lnTo>
                    <a:pt x="75" y="218"/>
                  </a:lnTo>
                  <a:lnTo>
                    <a:pt x="66" y="242"/>
                  </a:lnTo>
                  <a:lnTo>
                    <a:pt x="54" y="253"/>
                  </a:lnTo>
                  <a:lnTo>
                    <a:pt x="44" y="258"/>
                  </a:lnTo>
                  <a:lnTo>
                    <a:pt x="30" y="258"/>
                  </a:lnTo>
                  <a:lnTo>
                    <a:pt x="21" y="251"/>
                  </a:lnTo>
                  <a:lnTo>
                    <a:pt x="2" y="249"/>
                  </a:lnTo>
                  <a:lnTo>
                    <a:pt x="0" y="239"/>
                  </a:lnTo>
                  <a:lnTo>
                    <a:pt x="9" y="223"/>
                  </a:lnTo>
                  <a:lnTo>
                    <a:pt x="28" y="201"/>
                  </a:lnTo>
                  <a:lnTo>
                    <a:pt x="40" y="197"/>
                  </a:lnTo>
                  <a:lnTo>
                    <a:pt x="52" y="189"/>
                  </a:lnTo>
                  <a:lnTo>
                    <a:pt x="66" y="175"/>
                  </a:lnTo>
                  <a:lnTo>
                    <a:pt x="75" y="166"/>
                  </a:lnTo>
                  <a:lnTo>
                    <a:pt x="82" y="149"/>
                  </a:lnTo>
                  <a:lnTo>
                    <a:pt x="89" y="144"/>
                  </a:lnTo>
                  <a:lnTo>
                    <a:pt x="92" y="133"/>
                  </a:lnTo>
                  <a:lnTo>
                    <a:pt x="101" y="123"/>
                  </a:lnTo>
                  <a:lnTo>
                    <a:pt x="106" y="133"/>
                  </a:lnTo>
                  <a:close/>
                  <a:moveTo>
                    <a:pt x="132" y="33"/>
                  </a:moveTo>
                  <a:lnTo>
                    <a:pt x="132" y="33"/>
                  </a:lnTo>
                  <a:lnTo>
                    <a:pt x="144" y="55"/>
                  </a:lnTo>
                  <a:lnTo>
                    <a:pt x="144" y="40"/>
                  </a:lnTo>
                  <a:lnTo>
                    <a:pt x="151" y="45"/>
                  </a:lnTo>
                  <a:lnTo>
                    <a:pt x="153" y="62"/>
                  </a:lnTo>
                  <a:lnTo>
                    <a:pt x="167" y="69"/>
                  </a:lnTo>
                  <a:lnTo>
                    <a:pt x="177" y="71"/>
                  </a:lnTo>
                  <a:lnTo>
                    <a:pt x="186" y="62"/>
                  </a:lnTo>
                  <a:lnTo>
                    <a:pt x="193" y="64"/>
                  </a:lnTo>
                  <a:lnTo>
                    <a:pt x="191" y="83"/>
                  </a:lnTo>
                  <a:lnTo>
                    <a:pt x="186" y="95"/>
                  </a:lnTo>
                  <a:lnTo>
                    <a:pt x="172" y="95"/>
                  </a:lnTo>
                  <a:lnTo>
                    <a:pt x="170" y="99"/>
                  </a:lnTo>
                  <a:lnTo>
                    <a:pt x="170" y="109"/>
                  </a:lnTo>
                  <a:lnTo>
                    <a:pt x="167" y="114"/>
                  </a:lnTo>
                  <a:lnTo>
                    <a:pt x="163" y="126"/>
                  </a:lnTo>
                  <a:lnTo>
                    <a:pt x="153" y="140"/>
                  </a:lnTo>
                  <a:lnTo>
                    <a:pt x="141" y="147"/>
                  </a:lnTo>
                  <a:lnTo>
                    <a:pt x="139" y="142"/>
                  </a:lnTo>
                  <a:lnTo>
                    <a:pt x="132" y="140"/>
                  </a:lnTo>
                  <a:lnTo>
                    <a:pt x="141" y="121"/>
                  </a:lnTo>
                  <a:lnTo>
                    <a:pt x="137" y="109"/>
                  </a:lnTo>
                  <a:lnTo>
                    <a:pt x="118" y="102"/>
                  </a:lnTo>
                  <a:lnTo>
                    <a:pt x="120" y="95"/>
                  </a:lnTo>
                  <a:lnTo>
                    <a:pt x="130" y="88"/>
                  </a:lnTo>
                  <a:lnTo>
                    <a:pt x="134" y="71"/>
                  </a:lnTo>
                  <a:lnTo>
                    <a:pt x="132" y="57"/>
                  </a:lnTo>
                  <a:lnTo>
                    <a:pt x="125" y="45"/>
                  </a:lnTo>
                  <a:lnTo>
                    <a:pt x="127" y="40"/>
                  </a:lnTo>
                  <a:lnTo>
                    <a:pt x="120" y="33"/>
                  </a:lnTo>
                  <a:lnTo>
                    <a:pt x="106" y="14"/>
                  </a:lnTo>
                  <a:lnTo>
                    <a:pt x="99" y="0"/>
                  </a:lnTo>
                  <a:lnTo>
                    <a:pt x="106" y="0"/>
                  </a:lnTo>
                  <a:lnTo>
                    <a:pt x="113" y="12"/>
                  </a:lnTo>
                  <a:lnTo>
                    <a:pt x="127" y="17"/>
                  </a:lnTo>
                  <a:lnTo>
                    <a:pt x="132"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1" name="Freeform 242">
              <a:extLst>
                <a:ext uri="{FF2B5EF4-FFF2-40B4-BE49-F238E27FC236}">
                  <a16:creationId xmlns:a16="http://schemas.microsoft.com/office/drawing/2014/main" id="{2F86693C-A283-40B8-811D-F61C44B1D53B}"/>
                </a:ext>
              </a:extLst>
            </p:cNvPr>
            <p:cNvSpPr>
              <a:spLocks/>
            </p:cNvSpPr>
            <p:nvPr/>
          </p:nvSpPr>
          <p:spPr bwMode="auto">
            <a:xfrm>
              <a:off x="6075159" y="2821741"/>
              <a:ext cx="468696" cy="426087"/>
            </a:xfrm>
            <a:custGeom>
              <a:avLst/>
              <a:gdLst>
                <a:gd name="T0" fmla="*/ 275 w 275"/>
                <a:gd name="T1" fmla="*/ 33 h 250"/>
                <a:gd name="T2" fmla="*/ 242 w 275"/>
                <a:gd name="T3" fmla="*/ 52 h 250"/>
                <a:gd name="T4" fmla="*/ 209 w 275"/>
                <a:gd name="T5" fmla="*/ 56 h 250"/>
                <a:gd name="T6" fmla="*/ 220 w 275"/>
                <a:gd name="T7" fmla="*/ 85 h 250"/>
                <a:gd name="T8" fmla="*/ 220 w 275"/>
                <a:gd name="T9" fmla="*/ 106 h 250"/>
                <a:gd name="T10" fmla="*/ 204 w 275"/>
                <a:gd name="T11" fmla="*/ 139 h 250"/>
                <a:gd name="T12" fmla="*/ 178 w 275"/>
                <a:gd name="T13" fmla="*/ 177 h 250"/>
                <a:gd name="T14" fmla="*/ 140 w 275"/>
                <a:gd name="T15" fmla="*/ 194 h 250"/>
                <a:gd name="T16" fmla="*/ 154 w 275"/>
                <a:gd name="T17" fmla="*/ 215 h 250"/>
                <a:gd name="T18" fmla="*/ 166 w 275"/>
                <a:gd name="T19" fmla="*/ 241 h 250"/>
                <a:gd name="T20" fmla="*/ 119 w 275"/>
                <a:gd name="T21" fmla="*/ 250 h 250"/>
                <a:gd name="T22" fmla="*/ 102 w 275"/>
                <a:gd name="T23" fmla="*/ 234 h 250"/>
                <a:gd name="T24" fmla="*/ 60 w 275"/>
                <a:gd name="T25" fmla="*/ 224 h 250"/>
                <a:gd name="T26" fmla="*/ 10 w 275"/>
                <a:gd name="T27" fmla="*/ 227 h 250"/>
                <a:gd name="T28" fmla="*/ 41 w 275"/>
                <a:gd name="T29" fmla="*/ 198 h 250"/>
                <a:gd name="T30" fmla="*/ 31 w 275"/>
                <a:gd name="T31" fmla="*/ 187 h 250"/>
                <a:gd name="T32" fmla="*/ 15 w 275"/>
                <a:gd name="T33" fmla="*/ 163 h 250"/>
                <a:gd name="T34" fmla="*/ 0 w 275"/>
                <a:gd name="T35" fmla="*/ 142 h 250"/>
                <a:gd name="T36" fmla="*/ 45 w 275"/>
                <a:gd name="T37" fmla="*/ 149 h 250"/>
                <a:gd name="T38" fmla="*/ 57 w 275"/>
                <a:gd name="T39" fmla="*/ 146 h 250"/>
                <a:gd name="T40" fmla="*/ 90 w 275"/>
                <a:gd name="T41" fmla="*/ 142 h 250"/>
                <a:gd name="T42" fmla="*/ 100 w 275"/>
                <a:gd name="T43" fmla="*/ 113 h 250"/>
                <a:gd name="T44" fmla="*/ 114 w 275"/>
                <a:gd name="T45" fmla="*/ 108 h 250"/>
                <a:gd name="T46" fmla="*/ 130 w 275"/>
                <a:gd name="T47" fmla="*/ 108 h 250"/>
                <a:gd name="T48" fmla="*/ 135 w 275"/>
                <a:gd name="T49" fmla="*/ 92 h 250"/>
                <a:gd name="T50" fmla="*/ 154 w 275"/>
                <a:gd name="T51" fmla="*/ 75 h 250"/>
                <a:gd name="T52" fmla="*/ 164 w 275"/>
                <a:gd name="T53" fmla="*/ 63 h 250"/>
                <a:gd name="T54" fmla="*/ 166 w 275"/>
                <a:gd name="T55" fmla="*/ 47 h 250"/>
                <a:gd name="T56" fmla="*/ 173 w 275"/>
                <a:gd name="T57" fmla="*/ 30 h 250"/>
                <a:gd name="T58" fmla="*/ 178 w 275"/>
                <a:gd name="T59" fmla="*/ 14 h 250"/>
                <a:gd name="T60" fmla="*/ 213 w 275"/>
                <a:gd name="T61" fmla="*/ 7 h 250"/>
                <a:gd name="T62" fmla="*/ 232 w 275"/>
                <a:gd name="T63" fmla="*/ 0 h 250"/>
                <a:gd name="T64" fmla="*/ 249 w 275"/>
                <a:gd name="T65" fmla="*/ 2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50">
                  <a:moveTo>
                    <a:pt x="275" y="33"/>
                  </a:moveTo>
                  <a:lnTo>
                    <a:pt x="275" y="33"/>
                  </a:lnTo>
                  <a:lnTo>
                    <a:pt x="261" y="49"/>
                  </a:lnTo>
                  <a:lnTo>
                    <a:pt x="242" y="52"/>
                  </a:lnTo>
                  <a:lnTo>
                    <a:pt x="216" y="47"/>
                  </a:lnTo>
                  <a:lnTo>
                    <a:pt x="209" y="56"/>
                  </a:lnTo>
                  <a:lnTo>
                    <a:pt x="216" y="73"/>
                  </a:lnTo>
                  <a:lnTo>
                    <a:pt x="220" y="85"/>
                  </a:lnTo>
                  <a:lnTo>
                    <a:pt x="235" y="97"/>
                  </a:lnTo>
                  <a:lnTo>
                    <a:pt x="220" y="106"/>
                  </a:lnTo>
                  <a:lnTo>
                    <a:pt x="220" y="120"/>
                  </a:lnTo>
                  <a:lnTo>
                    <a:pt x="204" y="139"/>
                  </a:lnTo>
                  <a:lnTo>
                    <a:pt x="194" y="158"/>
                  </a:lnTo>
                  <a:lnTo>
                    <a:pt x="178" y="177"/>
                  </a:lnTo>
                  <a:lnTo>
                    <a:pt x="159" y="175"/>
                  </a:lnTo>
                  <a:lnTo>
                    <a:pt x="140" y="194"/>
                  </a:lnTo>
                  <a:lnTo>
                    <a:pt x="152" y="203"/>
                  </a:lnTo>
                  <a:lnTo>
                    <a:pt x="154" y="215"/>
                  </a:lnTo>
                  <a:lnTo>
                    <a:pt x="161" y="224"/>
                  </a:lnTo>
                  <a:lnTo>
                    <a:pt x="166" y="241"/>
                  </a:lnTo>
                  <a:lnTo>
                    <a:pt x="130" y="241"/>
                  </a:lnTo>
                  <a:lnTo>
                    <a:pt x="119" y="250"/>
                  </a:lnTo>
                  <a:lnTo>
                    <a:pt x="107" y="248"/>
                  </a:lnTo>
                  <a:lnTo>
                    <a:pt x="102" y="234"/>
                  </a:lnTo>
                  <a:lnTo>
                    <a:pt x="90" y="222"/>
                  </a:lnTo>
                  <a:lnTo>
                    <a:pt x="60" y="224"/>
                  </a:lnTo>
                  <a:lnTo>
                    <a:pt x="34" y="224"/>
                  </a:lnTo>
                  <a:lnTo>
                    <a:pt x="10" y="227"/>
                  </a:lnTo>
                  <a:lnTo>
                    <a:pt x="17" y="205"/>
                  </a:lnTo>
                  <a:lnTo>
                    <a:pt x="41" y="198"/>
                  </a:lnTo>
                  <a:lnTo>
                    <a:pt x="38" y="189"/>
                  </a:lnTo>
                  <a:lnTo>
                    <a:pt x="31" y="187"/>
                  </a:lnTo>
                  <a:lnTo>
                    <a:pt x="31" y="170"/>
                  </a:lnTo>
                  <a:lnTo>
                    <a:pt x="15" y="163"/>
                  </a:lnTo>
                  <a:lnTo>
                    <a:pt x="7" y="151"/>
                  </a:lnTo>
                  <a:lnTo>
                    <a:pt x="0" y="142"/>
                  </a:lnTo>
                  <a:lnTo>
                    <a:pt x="29" y="151"/>
                  </a:lnTo>
                  <a:lnTo>
                    <a:pt x="45" y="149"/>
                  </a:lnTo>
                  <a:lnTo>
                    <a:pt x="55" y="151"/>
                  </a:lnTo>
                  <a:lnTo>
                    <a:pt x="57" y="146"/>
                  </a:lnTo>
                  <a:lnTo>
                    <a:pt x="69" y="149"/>
                  </a:lnTo>
                  <a:lnTo>
                    <a:pt x="90" y="142"/>
                  </a:lnTo>
                  <a:lnTo>
                    <a:pt x="90" y="125"/>
                  </a:lnTo>
                  <a:lnTo>
                    <a:pt x="100" y="113"/>
                  </a:lnTo>
                  <a:lnTo>
                    <a:pt x="112" y="113"/>
                  </a:lnTo>
                  <a:lnTo>
                    <a:pt x="114" y="108"/>
                  </a:lnTo>
                  <a:lnTo>
                    <a:pt x="126" y="106"/>
                  </a:lnTo>
                  <a:lnTo>
                    <a:pt x="130" y="108"/>
                  </a:lnTo>
                  <a:lnTo>
                    <a:pt x="138" y="101"/>
                  </a:lnTo>
                  <a:lnTo>
                    <a:pt x="135" y="92"/>
                  </a:lnTo>
                  <a:lnTo>
                    <a:pt x="145" y="78"/>
                  </a:lnTo>
                  <a:lnTo>
                    <a:pt x="154" y="75"/>
                  </a:lnTo>
                  <a:lnTo>
                    <a:pt x="147" y="61"/>
                  </a:lnTo>
                  <a:lnTo>
                    <a:pt x="164" y="63"/>
                  </a:lnTo>
                  <a:lnTo>
                    <a:pt x="166" y="56"/>
                  </a:lnTo>
                  <a:lnTo>
                    <a:pt x="166" y="47"/>
                  </a:lnTo>
                  <a:lnTo>
                    <a:pt x="175" y="40"/>
                  </a:lnTo>
                  <a:lnTo>
                    <a:pt x="173" y="30"/>
                  </a:lnTo>
                  <a:lnTo>
                    <a:pt x="168" y="21"/>
                  </a:lnTo>
                  <a:lnTo>
                    <a:pt x="178" y="14"/>
                  </a:lnTo>
                  <a:lnTo>
                    <a:pt x="197" y="9"/>
                  </a:lnTo>
                  <a:lnTo>
                    <a:pt x="213" y="7"/>
                  </a:lnTo>
                  <a:lnTo>
                    <a:pt x="223" y="2"/>
                  </a:lnTo>
                  <a:lnTo>
                    <a:pt x="232" y="0"/>
                  </a:lnTo>
                  <a:lnTo>
                    <a:pt x="244" y="9"/>
                  </a:lnTo>
                  <a:lnTo>
                    <a:pt x="249" y="26"/>
                  </a:lnTo>
                  <a:lnTo>
                    <a:pt x="275"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52" name="Freeform 244">
              <a:extLst>
                <a:ext uri="{FF2B5EF4-FFF2-40B4-BE49-F238E27FC236}">
                  <a16:creationId xmlns:a16="http://schemas.microsoft.com/office/drawing/2014/main" id="{B48B975A-6971-4C42-9718-235022B5BC4D}"/>
                </a:ext>
              </a:extLst>
            </p:cNvPr>
            <p:cNvSpPr>
              <a:spLocks/>
            </p:cNvSpPr>
            <p:nvPr/>
          </p:nvSpPr>
          <p:spPr bwMode="auto">
            <a:xfrm>
              <a:off x="2105734" y="3655167"/>
              <a:ext cx="160209" cy="64766"/>
            </a:xfrm>
            <a:custGeom>
              <a:avLst/>
              <a:gdLst>
                <a:gd name="T0" fmla="*/ 80 w 94"/>
                <a:gd name="T1" fmla="*/ 5 h 38"/>
                <a:gd name="T2" fmla="*/ 80 w 94"/>
                <a:gd name="T3" fmla="*/ 5 h 38"/>
                <a:gd name="T4" fmla="*/ 85 w 94"/>
                <a:gd name="T5" fmla="*/ 10 h 38"/>
                <a:gd name="T6" fmla="*/ 92 w 94"/>
                <a:gd name="T7" fmla="*/ 15 h 38"/>
                <a:gd name="T8" fmla="*/ 89 w 94"/>
                <a:gd name="T9" fmla="*/ 17 h 38"/>
                <a:gd name="T10" fmla="*/ 94 w 94"/>
                <a:gd name="T11" fmla="*/ 27 h 38"/>
                <a:gd name="T12" fmla="*/ 89 w 94"/>
                <a:gd name="T13" fmla="*/ 31 h 38"/>
                <a:gd name="T14" fmla="*/ 85 w 94"/>
                <a:gd name="T15" fmla="*/ 31 h 38"/>
                <a:gd name="T16" fmla="*/ 82 w 94"/>
                <a:gd name="T17" fmla="*/ 38 h 38"/>
                <a:gd name="T18" fmla="*/ 78 w 94"/>
                <a:gd name="T19" fmla="*/ 34 h 38"/>
                <a:gd name="T20" fmla="*/ 73 w 94"/>
                <a:gd name="T21" fmla="*/ 24 h 38"/>
                <a:gd name="T22" fmla="*/ 78 w 94"/>
                <a:gd name="T23" fmla="*/ 19 h 38"/>
                <a:gd name="T24" fmla="*/ 73 w 94"/>
                <a:gd name="T25" fmla="*/ 19 h 38"/>
                <a:gd name="T26" fmla="*/ 71 w 94"/>
                <a:gd name="T27" fmla="*/ 15 h 38"/>
                <a:gd name="T28" fmla="*/ 63 w 94"/>
                <a:gd name="T29" fmla="*/ 10 h 38"/>
                <a:gd name="T30" fmla="*/ 56 w 94"/>
                <a:gd name="T31" fmla="*/ 10 h 38"/>
                <a:gd name="T32" fmla="*/ 52 w 94"/>
                <a:gd name="T33" fmla="*/ 17 h 38"/>
                <a:gd name="T34" fmla="*/ 45 w 94"/>
                <a:gd name="T35" fmla="*/ 19 h 38"/>
                <a:gd name="T36" fmla="*/ 42 w 94"/>
                <a:gd name="T37" fmla="*/ 22 h 38"/>
                <a:gd name="T38" fmla="*/ 42 w 94"/>
                <a:gd name="T39" fmla="*/ 24 h 38"/>
                <a:gd name="T40" fmla="*/ 49 w 94"/>
                <a:gd name="T41" fmla="*/ 34 h 38"/>
                <a:gd name="T42" fmla="*/ 45 w 94"/>
                <a:gd name="T43" fmla="*/ 36 h 38"/>
                <a:gd name="T44" fmla="*/ 42 w 94"/>
                <a:gd name="T45" fmla="*/ 38 h 38"/>
                <a:gd name="T46" fmla="*/ 35 w 94"/>
                <a:gd name="T47" fmla="*/ 38 h 38"/>
                <a:gd name="T48" fmla="*/ 30 w 94"/>
                <a:gd name="T49" fmla="*/ 29 h 38"/>
                <a:gd name="T50" fmla="*/ 30 w 94"/>
                <a:gd name="T51" fmla="*/ 31 h 38"/>
                <a:gd name="T52" fmla="*/ 23 w 94"/>
                <a:gd name="T53" fmla="*/ 31 h 38"/>
                <a:gd name="T54" fmla="*/ 21 w 94"/>
                <a:gd name="T55" fmla="*/ 24 h 38"/>
                <a:gd name="T56" fmla="*/ 14 w 94"/>
                <a:gd name="T57" fmla="*/ 22 h 38"/>
                <a:gd name="T58" fmla="*/ 9 w 94"/>
                <a:gd name="T59" fmla="*/ 22 h 38"/>
                <a:gd name="T60" fmla="*/ 2 w 94"/>
                <a:gd name="T61" fmla="*/ 22 h 38"/>
                <a:gd name="T62" fmla="*/ 2 w 94"/>
                <a:gd name="T63" fmla="*/ 24 h 38"/>
                <a:gd name="T64" fmla="*/ 0 w 94"/>
                <a:gd name="T65" fmla="*/ 22 h 38"/>
                <a:gd name="T66" fmla="*/ 2 w 94"/>
                <a:gd name="T67" fmla="*/ 19 h 38"/>
                <a:gd name="T68" fmla="*/ 2 w 94"/>
                <a:gd name="T69" fmla="*/ 17 h 38"/>
                <a:gd name="T70" fmla="*/ 2 w 94"/>
                <a:gd name="T71" fmla="*/ 12 h 38"/>
                <a:gd name="T72" fmla="*/ 4 w 94"/>
                <a:gd name="T73" fmla="*/ 10 h 38"/>
                <a:gd name="T74" fmla="*/ 2 w 94"/>
                <a:gd name="T75" fmla="*/ 8 h 38"/>
                <a:gd name="T76" fmla="*/ 2 w 94"/>
                <a:gd name="T77" fmla="*/ 3 h 38"/>
                <a:gd name="T78" fmla="*/ 7 w 94"/>
                <a:gd name="T79" fmla="*/ 0 h 38"/>
                <a:gd name="T80" fmla="*/ 11 w 94"/>
                <a:gd name="T81" fmla="*/ 5 h 38"/>
                <a:gd name="T82" fmla="*/ 11 w 94"/>
                <a:gd name="T83" fmla="*/ 10 h 38"/>
                <a:gd name="T84" fmla="*/ 18 w 94"/>
                <a:gd name="T85" fmla="*/ 10 h 38"/>
                <a:gd name="T86" fmla="*/ 21 w 94"/>
                <a:gd name="T87" fmla="*/ 10 h 38"/>
                <a:gd name="T88" fmla="*/ 26 w 94"/>
                <a:gd name="T89" fmla="*/ 12 h 38"/>
                <a:gd name="T90" fmla="*/ 33 w 94"/>
                <a:gd name="T91" fmla="*/ 12 h 38"/>
                <a:gd name="T92" fmla="*/ 40 w 94"/>
                <a:gd name="T93" fmla="*/ 8 h 38"/>
                <a:gd name="T94" fmla="*/ 49 w 94"/>
                <a:gd name="T95" fmla="*/ 5 h 38"/>
                <a:gd name="T96" fmla="*/ 56 w 94"/>
                <a:gd name="T97" fmla="*/ 0 h 38"/>
                <a:gd name="T98" fmla="*/ 63 w 94"/>
                <a:gd name="T99" fmla="*/ 0 h 38"/>
                <a:gd name="T100" fmla="*/ 63 w 94"/>
                <a:gd name="T101" fmla="*/ 3 h 38"/>
                <a:gd name="T102" fmla="*/ 73 w 94"/>
                <a:gd name="T103" fmla="*/ 3 h 38"/>
                <a:gd name="T104" fmla="*/ 80 w 94"/>
                <a:gd name="T105"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38">
                  <a:moveTo>
                    <a:pt x="80" y="5"/>
                  </a:moveTo>
                  <a:lnTo>
                    <a:pt x="80" y="5"/>
                  </a:lnTo>
                  <a:lnTo>
                    <a:pt x="85" y="10"/>
                  </a:lnTo>
                  <a:lnTo>
                    <a:pt x="92" y="15"/>
                  </a:lnTo>
                  <a:lnTo>
                    <a:pt x="89" y="17"/>
                  </a:lnTo>
                  <a:lnTo>
                    <a:pt x="94" y="27"/>
                  </a:lnTo>
                  <a:lnTo>
                    <a:pt x="89" y="31"/>
                  </a:lnTo>
                  <a:lnTo>
                    <a:pt x="85" y="31"/>
                  </a:lnTo>
                  <a:lnTo>
                    <a:pt x="82" y="38"/>
                  </a:lnTo>
                  <a:lnTo>
                    <a:pt x="78" y="34"/>
                  </a:lnTo>
                  <a:lnTo>
                    <a:pt x="73" y="24"/>
                  </a:lnTo>
                  <a:lnTo>
                    <a:pt x="78" y="19"/>
                  </a:lnTo>
                  <a:lnTo>
                    <a:pt x="73" y="19"/>
                  </a:lnTo>
                  <a:lnTo>
                    <a:pt x="71" y="15"/>
                  </a:lnTo>
                  <a:lnTo>
                    <a:pt x="63" y="10"/>
                  </a:lnTo>
                  <a:lnTo>
                    <a:pt x="56" y="10"/>
                  </a:lnTo>
                  <a:lnTo>
                    <a:pt x="52" y="17"/>
                  </a:lnTo>
                  <a:lnTo>
                    <a:pt x="45" y="19"/>
                  </a:lnTo>
                  <a:lnTo>
                    <a:pt x="42" y="22"/>
                  </a:lnTo>
                  <a:lnTo>
                    <a:pt x="42" y="24"/>
                  </a:lnTo>
                  <a:lnTo>
                    <a:pt x="49" y="34"/>
                  </a:lnTo>
                  <a:lnTo>
                    <a:pt x="45" y="36"/>
                  </a:lnTo>
                  <a:lnTo>
                    <a:pt x="42" y="38"/>
                  </a:lnTo>
                  <a:lnTo>
                    <a:pt x="35" y="38"/>
                  </a:lnTo>
                  <a:lnTo>
                    <a:pt x="30" y="29"/>
                  </a:lnTo>
                  <a:lnTo>
                    <a:pt x="30" y="31"/>
                  </a:lnTo>
                  <a:lnTo>
                    <a:pt x="23" y="31"/>
                  </a:lnTo>
                  <a:lnTo>
                    <a:pt x="21" y="24"/>
                  </a:lnTo>
                  <a:lnTo>
                    <a:pt x="14" y="22"/>
                  </a:lnTo>
                  <a:lnTo>
                    <a:pt x="9" y="22"/>
                  </a:lnTo>
                  <a:lnTo>
                    <a:pt x="2" y="22"/>
                  </a:lnTo>
                  <a:lnTo>
                    <a:pt x="2" y="24"/>
                  </a:lnTo>
                  <a:lnTo>
                    <a:pt x="0" y="22"/>
                  </a:lnTo>
                  <a:lnTo>
                    <a:pt x="2" y="19"/>
                  </a:lnTo>
                  <a:lnTo>
                    <a:pt x="2" y="17"/>
                  </a:lnTo>
                  <a:lnTo>
                    <a:pt x="2" y="12"/>
                  </a:lnTo>
                  <a:lnTo>
                    <a:pt x="4" y="10"/>
                  </a:lnTo>
                  <a:lnTo>
                    <a:pt x="2" y="8"/>
                  </a:lnTo>
                  <a:lnTo>
                    <a:pt x="2" y="3"/>
                  </a:lnTo>
                  <a:lnTo>
                    <a:pt x="7" y="0"/>
                  </a:lnTo>
                  <a:lnTo>
                    <a:pt x="11" y="5"/>
                  </a:lnTo>
                  <a:lnTo>
                    <a:pt x="11" y="10"/>
                  </a:lnTo>
                  <a:lnTo>
                    <a:pt x="18" y="10"/>
                  </a:lnTo>
                  <a:lnTo>
                    <a:pt x="21" y="10"/>
                  </a:lnTo>
                  <a:lnTo>
                    <a:pt x="26" y="12"/>
                  </a:lnTo>
                  <a:lnTo>
                    <a:pt x="33" y="12"/>
                  </a:lnTo>
                  <a:lnTo>
                    <a:pt x="40" y="8"/>
                  </a:lnTo>
                  <a:lnTo>
                    <a:pt x="49" y="5"/>
                  </a:lnTo>
                  <a:lnTo>
                    <a:pt x="56" y="0"/>
                  </a:lnTo>
                  <a:lnTo>
                    <a:pt x="63" y="0"/>
                  </a:lnTo>
                  <a:lnTo>
                    <a:pt x="63" y="3"/>
                  </a:lnTo>
                  <a:lnTo>
                    <a:pt x="73" y="3"/>
                  </a:lnTo>
                  <a:lnTo>
                    <a:pt x="80"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3" name="Freeform 246">
              <a:extLst>
                <a:ext uri="{FF2B5EF4-FFF2-40B4-BE49-F238E27FC236}">
                  <a16:creationId xmlns:a16="http://schemas.microsoft.com/office/drawing/2014/main" id="{6C31DB39-B885-4A97-AA8F-6E6A2562DCD7}"/>
                </a:ext>
              </a:extLst>
            </p:cNvPr>
            <p:cNvSpPr>
              <a:spLocks/>
            </p:cNvSpPr>
            <p:nvPr/>
          </p:nvSpPr>
          <p:spPr bwMode="auto">
            <a:xfrm>
              <a:off x="2150047" y="3922750"/>
              <a:ext cx="349392" cy="507896"/>
            </a:xfrm>
            <a:custGeom>
              <a:avLst/>
              <a:gdLst>
                <a:gd name="T0" fmla="*/ 134 w 205"/>
                <a:gd name="T1" fmla="*/ 35 h 298"/>
                <a:gd name="T2" fmla="*/ 156 w 205"/>
                <a:gd name="T3" fmla="*/ 33 h 298"/>
                <a:gd name="T4" fmla="*/ 172 w 205"/>
                <a:gd name="T5" fmla="*/ 33 h 298"/>
                <a:gd name="T6" fmla="*/ 172 w 205"/>
                <a:gd name="T7" fmla="*/ 59 h 298"/>
                <a:gd name="T8" fmla="*/ 186 w 205"/>
                <a:gd name="T9" fmla="*/ 66 h 298"/>
                <a:gd name="T10" fmla="*/ 170 w 205"/>
                <a:gd name="T11" fmla="*/ 68 h 298"/>
                <a:gd name="T12" fmla="*/ 137 w 205"/>
                <a:gd name="T13" fmla="*/ 83 h 298"/>
                <a:gd name="T14" fmla="*/ 132 w 205"/>
                <a:gd name="T15" fmla="*/ 97 h 298"/>
                <a:gd name="T16" fmla="*/ 125 w 205"/>
                <a:gd name="T17" fmla="*/ 109 h 298"/>
                <a:gd name="T18" fmla="*/ 120 w 205"/>
                <a:gd name="T19" fmla="*/ 120 h 298"/>
                <a:gd name="T20" fmla="*/ 134 w 205"/>
                <a:gd name="T21" fmla="*/ 144 h 298"/>
                <a:gd name="T22" fmla="*/ 144 w 205"/>
                <a:gd name="T23" fmla="*/ 151 h 298"/>
                <a:gd name="T24" fmla="*/ 163 w 205"/>
                <a:gd name="T25" fmla="*/ 161 h 298"/>
                <a:gd name="T26" fmla="*/ 177 w 205"/>
                <a:gd name="T27" fmla="*/ 175 h 298"/>
                <a:gd name="T28" fmla="*/ 191 w 205"/>
                <a:gd name="T29" fmla="*/ 175 h 298"/>
                <a:gd name="T30" fmla="*/ 203 w 205"/>
                <a:gd name="T31" fmla="*/ 208 h 298"/>
                <a:gd name="T32" fmla="*/ 201 w 205"/>
                <a:gd name="T33" fmla="*/ 232 h 298"/>
                <a:gd name="T34" fmla="*/ 198 w 205"/>
                <a:gd name="T35" fmla="*/ 246 h 298"/>
                <a:gd name="T36" fmla="*/ 201 w 205"/>
                <a:gd name="T37" fmla="*/ 267 h 298"/>
                <a:gd name="T38" fmla="*/ 186 w 205"/>
                <a:gd name="T39" fmla="*/ 293 h 298"/>
                <a:gd name="T40" fmla="*/ 163 w 205"/>
                <a:gd name="T41" fmla="*/ 288 h 298"/>
                <a:gd name="T42" fmla="*/ 130 w 205"/>
                <a:gd name="T43" fmla="*/ 265 h 298"/>
                <a:gd name="T44" fmla="*/ 87 w 205"/>
                <a:gd name="T45" fmla="*/ 236 h 298"/>
                <a:gd name="T46" fmla="*/ 85 w 205"/>
                <a:gd name="T47" fmla="*/ 217 h 298"/>
                <a:gd name="T48" fmla="*/ 54 w 205"/>
                <a:gd name="T49" fmla="*/ 165 h 298"/>
                <a:gd name="T50" fmla="*/ 33 w 205"/>
                <a:gd name="T51" fmla="*/ 125 h 298"/>
                <a:gd name="T52" fmla="*/ 14 w 205"/>
                <a:gd name="T53" fmla="*/ 104 h 298"/>
                <a:gd name="T54" fmla="*/ 9 w 205"/>
                <a:gd name="T55" fmla="*/ 90 h 298"/>
                <a:gd name="T56" fmla="*/ 7 w 205"/>
                <a:gd name="T57" fmla="*/ 64 h 298"/>
                <a:gd name="T58" fmla="*/ 21 w 205"/>
                <a:gd name="T59" fmla="*/ 59 h 298"/>
                <a:gd name="T60" fmla="*/ 16 w 205"/>
                <a:gd name="T61" fmla="*/ 68 h 298"/>
                <a:gd name="T62" fmla="*/ 30 w 205"/>
                <a:gd name="T63" fmla="*/ 68 h 298"/>
                <a:gd name="T64" fmla="*/ 45 w 205"/>
                <a:gd name="T65" fmla="*/ 71 h 298"/>
                <a:gd name="T66" fmla="*/ 59 w 205"/>
                <a:gd name="T67" fmla="*/ 45 h 298"/>
                <a:gd name="T68" fmla="*/ 94 w 205"/>
                <a:gd name="T69" fmla="*/ 23 h 298"/>
                <a:gd name="T70" fmla="*/ 99 w 205"/>
                <a:gd name="T71" fmla="*/ 0 h 298"/>
                <a:gd name="T72" fmla="*/ 113 w 205"/>
                <a:gd name="T73" fmla="*/ 7 h 298"/>
                <a:gd name="T74" fmla="*/ 125 w 205"/>
                <a:gd name="T7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5" h="298">
                  <a:moveTo>
                    <a:pt x="134" y="35"/>
                  </a:moveTo>
                  <a:lnTo>
                    <a:pt x="134" y="35"/>
                  </a:lnTo>
                  <a:lnTo>
                    <a:pt x="146" y="38"/>
                  </a:lnTo>
                  <a:lnTo>
                    <a:pt x="156" y="33"/>
                  </a:lnTo>
                  <a:lnTo>
                    <a:pt x="160" y="35"/>
                  </a:lnTo>
                  <a:lnTo>
                    <a:pt x="172" y="33"/>
                  </a:lnTo>
                  <a:lnTo>
                    <a:pt x="184" y="42"/>
                  </a:lnTo>
                  <a:lnTo>
                    <a:pt x="172" y="59"/>
                  </a:lnTo>
                  <a:lnTo>
                    <a:pt x="179" y="59"/>
                  </a:lnTo>
                  <a:lnTo>
                    <a:pt x="186" y="66"/>
                  </a:lnTo>
                  <a:lnTo>
                    <a:pt x="172" y="66"/>
                  </a:lnTo>
                  <a:lnTo>
                    <a:pt x="170" y="68"/>
                  </a:lnTo>
                  <a:lnTo>
                    <a:pt x="156" y="71"/>
                  </a:lnTo>
                  <a:lnTo>
                    <a:pt x="137" y="83"/>
                  </a:lnTo>
                  <a:lnTo>
                    <a:pt x="137" y="90"/>
                  </a:lnTo>
                  <a:lnTo>
                    <a:pt x="132" y="97"/>
                  </a:lnTo>
                  <a:lnTo>
                    <a:pt x="134" y="106"/>
                  </a:lnTo>
                  <a:lnTo>
                    <a:pt x="125" y="109"/>
                  </a:lnTo>
                  <a:lnTo>
                    <a:pt x="125" y="116"/>
                  </a:lnTo>
                  <a:lnTo>
                    <a:pt x="120" y="120"/>
                  </a:lnTo>
                  <a:lnTo>
                    <a:pt x="127" y="135"/>
                  </a:lnTo>
                  <a:lnTo>
                    <a:pt x="134" y="144"/>
                  </a:lnTo>
                  <a:lnTo>
                    <a:pt x="132" y="151"/>
                  </a:lnTo>
                  <a:lnTo>
                    <a:pt x="144" y="151"/>
                  </a:lnTo>
                  <a:lnTo>
                    <a:pt x="149" y="161"/>
                  </a:lnTo>
                  <a:lnTo>
                    <a:pt x="163" y="161"/>
                  </a:lnTo>
                  <a:lnTo>
                    <a:pt x="177" y="151"/>
                  </a:lnTo>
                  <a:lnTo>
                    <a:pt x="177" y="175"/>
                  </a:lnTo>
                  <a:lnTo>
                    <a:pt x="182" y="177"/>
                  </a:lnTo>
                  <a:lnTo>
                    <a:pt x="191" y="175"/>
                  </a:lnTo>
                  <a:lnTo>
                    <a:pt x="205" y="201"/>
                  </a:lnTo>
                  <a:lnTo>
                    <a:pt x="203" y="208"/>
                  </a:lnTo>
                  <a:lnTo>
                    <a:pt x="201" y="217"/>
                  </a:lnTo>
                  <a:lnTo>
                    <a:pt x="201" y="232"/>
                  </a:lnTo>
                  <a:lnTo>
                    <a:pt x="196" y="241"/>
                  </a:lnTo>
                  <a:lnTo>
                    <a:pt x="198" y="246"/>
                  </a:lnTo>
                  <a:lnTo>
                    <a:pt x="194" y="253"/>
                  </a:lnTo>
                  <a:lnTo>
                    <a:pt x="201" y="267"/>
                  </a:lnTo>
                  <a:lnTo>
                    <a:pt x="191" y="286"/>
                  </a:lnTo>
                  <a:lnTo>
                    <a:pt x="186" y="293"/>
                  </a:lnTo>
                  <a:lnTo>
                    <a:pt x="179" y="298"/>
                  </a:lnTo>
                  <a:lnTo>
                    <a:pt x="163" y="288"/>
                  </a:lnTo>
                  <a:lnTo>
                    <a:pt x="160" y="281"/>
                  </a:lnTo>
                  <a:lnTo>
                    <a:pt x="130" y="265"/>
                  </a:lnTo>
                  <a:lnTo>
                    <a:pt x="101" y="246"/>
                  </a:lnTo>
                  <a:lnTo>
                    <a:pt x="87" y="236"/>
                  </a:lnTo>
                  <a:lnTo>
                    <a:pt x="80" y="222"/>
                  </a:lnTo>
                  <a:lnTo>
                    <a:pt x="85" y="217"/>
                  </a:lnTo>
                  <a:lnTo>
                    <a:pt x="71" y="196"/>
                  </a:lnTo>
                  <a:lnTo>
                    <a:pt x="54" y="165"/>
                  </a:lnTo>
                  <a:lnTo>
                    <a:pt x="37" y="132"/>
                  </a:lnTo>
                  <a:lnTo>
                    <a:pt x="33" y="125"/>
                  </a:lnTo>
                  <a:lnTo>
                    <a:pt x="28" y="113"/>
                  </a:lnTo>
                  <a:lnTo>
                    <a:pt x="14" y="104"/>
                  </a:lnTo>
                  <a:lnTo>
                    <a:pt x="2" y="97"/>
                  </a:lnTo>
                  <a:lnTo>
                    <a:pt x="9" y="90"/>
                  </a:lnTo>
                  <a:lnTo>
                    <a:pt x="0" y="73"/>
                  </a:lnTo>
                  <a:lnTo>
                    <a:pt x="7" y="64"/>
                  </a:lnTo>
                  <a:lnTo>
                    <a:pt x="19" y="52"/>
                  </a:lnTo>
                  <a:lnTo>
                    <a:pt x="21" y="59"/>
                  </a:lnTo>
                  <a:lnTo>
                    <a:pt x="16" y="64"/>
                  </a:lnTo>
                  <a:lnTo>
                    <a:pt x="16" y="68"/>
                  </a:lnTo>
                  <a:lnTo>
                    <a:pt x="23" y="68"/>
                  </a:lnTo>
                  <a:lnTo>
                    <a:pt x="30" y="68"/>
                  </a:lnTo>
                  <a:lnTo>
                    <a:pt x="35" y="78"/>
                  </a:lnTo>
                  <a:lnTo>
                    <a:pt x="45" y="71"/>
                  </a:lnTo>
                  <a:lnTo>
                    <a:pt x="49" y="61"/>
                  </a:lnTo>
                  <a:lnTo>
                    <a:pt x="59" y="45"/>
                  </a:lnTo>
                  <a:lnTo>
                    <a:pt x="78" y="40"/>
                  </a:lnTo>
                  <a:lnTo>
                    <a:pt x="94" y="23"/>
                  </a:lnTo>
                  <a:lnTo>
                    <a:pt x="101" y="12"/>
                  </a:lnTo>
                  <a:lnTo>
                    <a:pt x="99" y="0"/>
                  </a:lnTo>
                  <a:lnTo>
                    <a:pt x="101" y="0"/>
                  </a:lnTo>
                  <a:lnTo>
                    <a:pt x="113" y="7"/>
                  </a:lnTo>
                  <a:lnTo>
                    <a:pt x="118" y="14"/>
                  </a:lnTo>
                  <a:lnTo>
                    <a:pt x="125" y="19"/>
                  </a:lnTo>
                  <a:lnTo>
                    <a:pt x="134" y="3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4" name="Freeform 248">
              <a:extLst>
                <a:ext uri="{FF2B5EF4-FFF2-40B4-BE49-F238E27FC236}">
                  <a16:creationId xmlns:a16="http://schemas.microsoft.com/office/drawing/2014/main" id="{01672A4D-3642-4931-A3FB-3E440E71F58C}"/>
                </a:ext>
              </a:extLst>
            </p:cNvPr>
            <p:cNvSpPr>
              <a:spLocks noEditPoints="1"/>
            </p:cNvSpPr>
            <p:nvPr/>
          </p:nvSpPr>
          <p:spPr bwMode="auto">
            <a:xfrm>
              <a:off x="7631229" y="3401220"/>
              <a:ext cx="259061" cy="368139"/>
            </a:xfrm>
            <a:custGeom>
              <a:avLst/>
              <a:gdLst>
                <a:gd name="T0" fmla="*/ 147 w 152"/>
                <a:gd name="T1" fmla="*/ 168 h 216"/>
                <a:gd name="T2" fmla="*/ 152 w 152"/>
                <a:gd name="T3" fmla="*/ 190 h 216"/>
                <a:gd name="T4" fmla="*/ 140 w 152"/>
                <a:gd name="T5" fmla="*/ 187 h 216"/>
                <a:gd name="T6" fmla="*/ 138 w 152"/>
                <a:gd name="T7" fmla="*/ 206 h 216"/>
                <a:gd name="T8" fmla="*/ 114 w 152"/>
                <a:gd name="T9" fmla="*/ 204 h 216"/>
                <a:gd name="T10" fmla="*/ 114 w 152"/>
                <a:gd name="T11" fmla="*/ 185 h 216"/>
                <a:gd name="T12" fmla="*/ 97 w 152"/>
                <a:gd name="T13" fmla="*/ 185 h 216"/>
                <a:gd name="T14" fmla="*/ 78 w 152"/>
                <a:gd name="T15" fmla="*/ 194 h 216"/>
                <a:gd name="T16" fmla="*/ 83 w 152"/>
                <a:gd name="T17" fmla="*/ 176 h 216"/>
                <a:gd name="T18" fmla="*/ 102 w 152"/>
                <a:gd name="T19" fmla="*/ 164 h 216"/>
                <a:gd name="T20" fmla="*/ 119 w 152"/>
                <a:gd name="T21" fmla="*/ 166 h 216"/>
                <a:gd name="T22" fmla="*/ 133 w 152"/>
                <a:gd name="T23" fmla="*/ 159 h 216"/>
                <a:gd name="T24" fmla="*/ 145 w 152"/>
                <a:gd name="T25" fmla="*/ 154 h 216"/>
                <a:gd name="T26" fmla="*/ 147 w 152"/>
                <a:gd name="T27" fmla="*/ 168 h 216"/>
                <a:gd name="T28" fmla="*/ 109 w 152"/>
                <a:gd name="T29" fmla="*/ 138 h 216"/>
                <a:gd name="T30" fmla="*/ 97 w 152"/>
                <a:gd name="T31" fmla="*/ 154 h 216"/>
                <a:gd name="T32" fmla="*/ 83 w 152"/>
                <a:gd name="T33" fmla="*/ 147 h 216"/>
                <a:gd name="T34" fmla="*/ 90 w 152"/>
                <a:gd name="T35" fmla="*/ 138 h 216"/>
                <a:gd name="T36" fmla="*/ 102 w 152"/>
                <a:gd name="T37" fmla="*/ 128 h 216"/>
                <a:gd name="T38" fmla="*/ 112 w 152"/>
                <a:gd name="T39" fmla="*/ 123 h 216"/>
                <a:gd name="T40" fmla="*/ 22 w 152"/>
                <a:gd name="T41" fmla="*/ 154 h 216"/>
                <a:gd name="T42" fmla="*/ 0 w 152"/>
                <a:gd name="T43" fmla="*/ 171 h 216"/>
                <a:gd name="T44" fmla="*/ 19 w 152"/>
                <a:gd name="T45" fmla="*/ 147 h 216"/>
                <a:gd name="T46" fmla="*/ 36 w 152"/>
                <a:gd name="T47" fmla="*/ 121 h 216"/>
                <a:gd name="T48" fmla="*/ 29 w 152"/>
                <a:gd name="T49" fmla="*/ 142 h 216"/>
                <a:gd name="T50" fmla="*/ 76 w 152"/>
                <a:gd name="T51" fmla="*/ 112 h 216"/>
                <a:gd name="T52" fmla="*/ 86 w 152"/>
                <a:gd name="T53" fmla="*/ 116 h 216"/>
                <a:gd name="T54" fmla="*/ 95 w 152"/>
                <a:gd name="T55" fmla="*/ 123 h 216"/>
                <a:gd name="T56" fmla="*/ 78 w 152"/>
                <a:gd name="T57" fmla="*/ 135 h 216"/>
                <a:gd name="T58" fmla="*/ 78 w 152"/>
                <a:gd name="T59" fmla="*/ 119 h 216"/>
                <a:gd name="T60" fmla="*/ 133 w 152"/>
                <a:gd name="T61" fmla="*/ 107 h 216"/>
                <a:gd name="T62" fmla="*/ 138 w 152"/>
                <a:gd name="T63" fmla="*/ 126 h 216"/>
                <a:gd name="T64" fmla="*/ 126 w 152"/>
                <a:gd name="T65" fmla="*/ 128 h 216"/>
                <a:gd name="T66" fmla="*/ 123 w 152"/>
                <a:gd name="T67" fmla="*/ 140 h 216"/>
                <a:gd name="T68" fmla="*/ 116 w 152"/>
                <a:gd name="T69" fmla="*/ 128 h 216"/>
                <a:gd name="T70" fmla="*/ 123 w 152"/>
                <a:gd name="T71" fmla="*/ 119 h 216"/>
                <a:gd name="T72" fmla="*/ 114 w 152"/>
                <a:gd name="T73" fmla="*/ 100 h 216"/>
                <a:gd name="T74" fmla="*/ 133 w 152"/>
                <a:gd name="T75" fmla="*/ 107 h 216"/>
                <a:gd name="T76" fmla="*/ 69 w 152"/>
                <a:gd name="T77" fmla="*/ 93 h 216"/>
                <a:gd name="T78" fmla="*/ 60 w 152"/>
                <a:gd name="T79" fmla="*/ 97 h 216"/>
                <a:gd name="T80" fmla="*/ 64 w 152"/>
                <a:gd name="T81" fmla="*/ 86 h 216"/>
                <a:gd name="T82" fmla="*/ 67 w 152"/>
                <a:gd name="T83" fmla="*/ 0 h 216"/>
                <a:gd name="T84" fmla="*/ 76 w 152"/>
                <a:gd name="T85" fmla="*/ 5 h 216"/>
                <a:gd name="T86" fmla="*/ 83 w 152"/>
                <a:gd name="T87" fmla="*/ 5 h 216"/>
                <a:gd name="T88" fmla="*/ 86 w 152"/>
                <a:gd name="T89" fmla="*/ 24 h 216"/>
                <a:gd name="T90" fmla="*/ 71 w 152"/>
                <a:gd name="T91" fmla="*/ 45 h 216"/>
                <a:gd name="T92" fmla="*/ 74 w 152"/>
                <a:gd name="T93" fmla="*/ 71 h 216"/>
                <a:gd name="T94" fmla="*/ 88 w 152"/>
                <a:gd name="T95" fmla="*/ 71 h 216"/>
                <a:gd name="T96" fmla="*/ 107 w 152"/>
                <a:gd name="T97" fmla="*/ 90 h 216"/>
                <a:gd name="T98" fmla="*/ 112 w 152"/>
                <a:gd name="T99" fmla="*/ 102 h 216"/>
                <a:gd name="T100" fmla="*/ 93 w 152"/>
                <a:gd name="T101" fmla="*/ 86 h 216"/>
                <a:gd name="T102" fmla="*/ 78 w 152"/>
                <a:gd name="T103" fmla="*/ 81 h 216"/>
                <a:gd name="T104" fmla="*/ 55 w 152"/>
                <a:gd name="T105" fmla="*/ 78 h 216"/>
                <a:gd name="T106" fmla="*/ 62 w 152"/>
                <a:gd name="T107" fmla="*/ 67 h 216"/>
                <a:gd name="T108" fmla="*/ 55 w 152"/>
                <a:gd name="T109" fmla="*/ 69 h 216"/>
                <a:gd name="T110" fmla="*/ 43 w 152"/>
                <a:gd name="T111" fmla="*/ 52 h 216"/>
                <a:gd name="T112" fmla="*/ 50 w 152"/>
                <a:gd name="T113" fmla="*/ 43 h 216"/>
                <a:gd name="T114" fmla="*/ 57 w 152"/>
                <a:gd name="T11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216">
                  <a:moveTo>
                    <a:pt x="147" y="168"/>
                  </a:moveTo>
                  <a:lnTo>
                    <a:pt x="147" y="168"/>
                  </a:lnTo>
                  <a:lnTo>
                    <a:pt x="149" y="180"/>
                  </a:lnTo>
                  <a:lnTo>
                    <a:pt x="152" y="190"/>
                  </a:lnTo>
                  <a:lnTo>
                    <a:pt x="145" y="204"/>
                  </a:lnTo>
                  <a:lnTo>
                    <a:pt x="140" y="187"/>
                  </a:lnTo>
                  <a:lnTo>
                    <a:pt x="130" y="194"/>
                  </a:lnTo>
                  <a:lnTo>
                    <a:pt x="138" y="206"/>
                  </a:lnTo>
                  <a:lnTo>
                    <a:pt x="133" y="216"/>
                  </a:lnTo>
                  <a:lnTo>
                    <a:pt x="114" y="204"/>
                  </a:lnTo>
                  <a:lnTo>
                    <a:pt x="109" y="194"/>
                  </a:lnTo>
                  <a:lnTo>
                    <a:pt x="114" y="185"/>
                  </a:lnTo>
                  <a:lnTo>
                    <a:pt x="104" y="178"/>
                  </a:lnTo>
                  <a:lnTo>
                    <a:pt x="97" y="185"/>
                  </a:lnTo>
                  <a:lnTo>
                    <a:pt x="90" y="185"/>
                  </a:lnTo>
                  <a:lnTo>
                    <a:pt x="78" y="194"/>
                  </a:lnTo>
                  <a:lnTo>
                    <a:pt x="76" y="190"/>
                  </a:lnTo>
                  <a:lnTo>
                    <a:pt x="83" y="176"/>
                  </a:lnTo>
                  <a:lnTo>
                    <a:pt x="93" y="171"/>
                  </a:lnTo>
                  <a:lnTo>
                    <a:pt x="102" y="164"/>
                  </a:lnTo>
                  <a:lnTo>
                    <a:pt x="107" y="171"/>
                  </a:lnTo>
                  <a:lnTo>
                    <a:pt x="119" y="166"/>
                  </a:lnTo>
                  <a:lnTo>
                    <a:pt x="123" y="159"/>
                  </a:lnTo>
                  <a:lnTo>
                    <a:pt x="133" y="159"/>
                  </a:lnTo>
                  <a:lnTo>
                    <a:pt x="133" y="147"/>
                  </a:lnTo>
                  <a:lnTo>
                    <a:pt x="145" y="154"/>
                  </a:lnTo>
                  <a:lnTo>
                    <a:pt x="147" y="161"/>
                  </a:lnTo>
                  <a:lnTo>
                    <a:pt x="147" y="168"/>
                  </a:lnTo>
                  <a:close/>
                  <a:moveTo>
                    <a:pt x="109" y="138"/>
                  </a:moveTo>
                  <a:lnTo>
                    <a:pt x="109" y="138"/>
                  </a:lnTo>
                  <a:lnTo>
                    <a:pt x="104" y="142"/>
                  </a:lnTo>
                  <a:lnTo>
                    <a:pt x="97" y="154"/>
                  </a:lnTo>
                  <a:lnTo>
                    <a:pt x="93" y="159"/>
                  </a:lnTo>
                  <a:lnTo>
                    <a:pt x="83" y="147"/>
                  </a:lnTo>
                  <a:lnTo>
                    <a:pt x="86" y="142"/>
                  </a:lnTo>
                  <a:lnTo>
                    <a:pt x="90" y="138"/>
                  </a:lnTo>
                  <a:lnTo>
                    <a:pt x="93" y="128"/>
                  </a:lnTo>
                  <a:lnTo>
                    <a:pt x="102" y="128"/>
                  </a:lnTo>
                  <a:lnTo>
                    <a:pt x="100" y="138"/>
                  </a:lnTo>
                  <a:lnTo>
                    <a:pt x="112" y="123"/>
                  </a:lnTo>
                  <a:lnTo>
                    <a:pt x="109" y="138"/>
                  </a:lnTo>
                  <a:close/>
                  <a:moveTo>
                    <a:pt x="22" y="154"/>
                  </a:moveTo>
                  <a:lnTo>
                    <a:pt x="22" y="154"/>
                  </a:lnTo>
                  <a:lnTo>
                    <a:pt x="0" y="171"/>
                  </a:lnTo>
                  <a:lnTo>
                    <a:pt x="7" y="157"/>
                  </a:lnTo>
                  <a:lnTo>
                    <a:pt x="19" y="147"/>
                  </a:lnTo>
                  <a:lnTo>
                    <a:pt x="29" y="138"/>
                  </a:lnTo>
                  <a:lnTo>
                    <a:pt x="36" y="121"/>
                  </a:lnTo>
                  <a:lnTo>
                    <a:pt x="41" y="133"/>
                  </a:lnTo>
                  <a:lnTo>
                    <a:pt x="29" y="142"/>
                  </a:lnTo>
                  <a:lnTo>
                    <a:pt x="22" y="154"/>
                  </a:lnTo>
                  <a:close/>
                  <a:moveTo>
                    <a:pt x="76" y="112"/>
                  </a:moveTo>
                  <a:lnTo>
                    <a:pt x="76" y="112"/>
                  </a:lnTo>
                  <a:lnTo>
                    <a:pt x="86" y="116"/>
                  </a:lnTo>
                  <a:lnTo>
                    <a:pt x="95" y="116"/>
                  </a:lnTo>
                  <a:lnTo>
                    <a:pt x="95" y="123"/>
                  </a:lnTo>
                  <a:lnTo>
                    <a:pt x="88" y="131"/>
                  </a:lnTo>
                  <a:lnTo>
                    <a:pt x="78" y="135"/>
                  </a:lnTo>
                  <a:lnTo>
                    <a:pt x="78" y="128"/>
                  </a:lnTo>
                  <a:lnTo>
                    <a:pt x="78" y="119"/>
                  </a:lnTo>
                  <a:lnTo>
                    <a:pt x="76" y="112"/>
                  </a:lnTo>
                  <a:close/>
                  <a:moveTo>
                    <a:pt x="133" y="107"/>
                  </a:moveTo>
                  <a:lnTo>
                    <a:pt x="133" y="107"/>
                  </a:lnTo>
                  <a:lnTo>
                    <a:pt x="138" y="126"/>
                  </a:lnTo>
                  <a:lnTo>
                    <a:pt x="126" y="121"/>
                  </a:lnTo>
                  <a:lnTo>
                    <a:pt x="126" y="128"/>
                  </a:lnTo>
                  <a:lnTo>
                    <a:pt x="130" y="138"/>
                  </a:lnTo>
                  <a:lnTo>
                    <a:pt x="123" y="140"/>
                  </a:lnTo>
                  <a:lnTo>
                    <a:pt x="121" y="128"/>
                  </a:lnTo>
                  <a:lnTo>
                    <a:pt x="116" y="128"/>
                  </a:lnTo>
                  <a:lnTo>
                    <a:pt x="114" y="119"/>
                  </a:lnTo>
                  <a:lnTo>
                    <a:pt x="123" y="119"/>
                  </a:lnTo>
                  <a:lnTo>
                    <a:pt x="123" y="114"/>
                  </a:lnTo>
                  <a:lnTo>
                    <a:pt x="114" y="100"/>
                  </a:lnTo>
                  <a:lnTo>
                    <a:pt x="128" y="102"/>
                  </a:lnTo>
                  <a:lnTo>
                    <a:pt x="133" y="107"/>
                  </a:lnTo>
                  <a:close/>
                  <a:moveTo>
                    <a:pt x="69" y="93"/>
                  </a:moveTo>
                  <a:lnTo>
                    <a:pt x="69" y="93"/>
                  </a:lnTo>
                  <a:lnTo>
                    <a:pt x="64" y="107"/>
                  </a:lnTo>
                  <a:lnTo>
                    <a:pt x="60" y="97"/>
                  </a:lnTo>
                  <a:lnTo>
                    <a:pt x="50" y="86"/>
                  </a:lnTo>
                  <a:lnTo>
                    <a:pt x="64" y="86"/>
                  </a:lnTo>
                  <a:lnTo>
                    <a:pt x="69" y="93"/>
                  </a:lnTo>
                  <a:close/>
                  <a:moveTo>
                    <a:pt x="67" y="0"/>
                  </a:moveTo>
                  <a:lnTo>
                    <a:pt x="67" y="0"/>
                  </a:lnTo>
                  <a:lnTo>
                    <a:pt x="76" y="5"/>
                  </a:lnTo>
                  <a:lnTo>
                    <a:pt x="81" y="0"/>
                  </a:lnTo>
                  <a:lnTo>
                    <a:pt x="83" y="5"/>
                  </a:lnTo>
                  <a:lnTo>
                    <a:pt x="81" y="12"/>
                  </a:lnTo>
                  <a:lnTo>
                    <a:pt x="86" y="24"/>
                  </a:lnTo>
                  <a:lnTo>
                    <a:pt x="81" y="38"/>
                  </a:lnTo>
                  <a:lnTo>
                    <a:pt x="71" y="45"/>
                  </a:lnTo>
                  <a:lnTo>
                    <a:pt x="69" y="60"/>
                  </a:lnTo>
                  <a:lnTo>
                    <a:pt x="74" y="71"/>
                  </a:lnTo>
                  <a:lnTo>
                    <a:pt x="81" y="74"/>
                  </a:lnTo>
                  <a:lnTo>
                    <a:pt x="88" y="71"/>
                  </a:lnTo>
                  <a:lnTo>
                    <a:pt x="109" y="81"/>
                  </a:lnTo>
                  <a:lnTo>
                    <a:pt x="107" y="90"/>
                  </a:lnTo>
                  <a:lnTo>
                    <a:pt x="112" y="93"/>
                  </a:lnTo>
                  <a:lnTo>
                    <a:pt x="112" y="102"/>
                  </a:lnTo>
                  <a:lnTo>
                    <a:pt x="97" y="93"/>
                  </a:lnTo>
                  <a:lnTo>
                    <a:pt x="93" y="86"/>
                  </a:lnTo>
                  <a:lnTo>
                    <a:pt x="88" y="90"/>
                  </a:lnTo>
                  <a:lnTo>
                    <a:pt x="78" y="81"/>
                  </a:lnTo>
                  <a:lnTo>
                    <a:pt x="62" y="83"/>
                  </a:lnTo>
                  <a:lnTo>
                    <a:pt x="55" y="78"/>
                  </a:lnTo>
                  <a:lnTo>
                    <a:pt x="57" y="71"/>
                  </a:lnTo>
                  <a:lnTo>
                    <a:pt x="62" y="67"/>
                  </a:lnTo>
                  <a:lnTo>
                    <a:pt x="57" y="64"/>
                  </a:lnTo>
                  <a:lnTo>
                    <a:pt x="55" y="69"/>
                  </a:lnTo>
                  <a:lnTo>
                    <a:pt x="48" y="62"/>
                  </a:lnTo>
                  <a:lnTo>
                    <a:pt x="43" y="52"/>
                  </a:lnTo>
                  <a:lnTo>
                    <a:pt x="43" y="38"/>
                  </a:lnTo>
                  <a:lnTo>
                    <a:pt x="50" y="43"/>
                  </a:lnTo>
                  <a:lnTo>
                    <a:pt x="52" y="17"/>
                  </a:lnTo>
                  <a:lnTo>
                    <a:pt x="57" y="0"/>
                  </a:lnTo>
                  <a:lnTo>
                    <a:pt x="67"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5" name="Freeform 250">
              <a:extLst>
                <a:ext uri="{FF2B5EF4-FFF2-40B4-BE49-F238E27FC236}">
                  <a16:creationId xmlns:a16="http://schemas.microsoft.com/office/drawing/2014/main" id="{E0B3E9A5-165C-40A2-BBB3-EAD77E34AA20}"/>
                </a:ext>
              </a:extLst>
            </p:cNvPr>
            <p:cNvSpPr>
              <a:spLocks noEditPoints="1"/>
            </p:cNvSpPr>
            <p:nvPr/>
          </p:nvSpPr>
          <p:spPr bwMode="auto">
            <a:xfrm>
              <a:off x="8289107" y="3987516"/>
              <a:ext cx="415861" cy="228383"/>
            </a:xfrm>
            <a:custGeom>
              <a:avLst/>
              <a:gdLst>
                <a:gd name="T0" fmla="*/ 241 w 244"/>
                <a:gd name="T1" fmla="*/ 71 h 134"/>
                <a:gd name="T2" fmla="*/ 229 w 244"/>
                <a:gd name="T3" fmla="*/ 66 h 134"/>
                <a:gd name="T4" fmla="*/ 218 w 244"/>
                <a:gd name="T5" fmla="*/ 42 h 134"/>
                <a:gd name="T6" fmla="*/ 222 w 244"/>
                <a:gd name="T7" fmla="*/ 47 h 134"/>
                <a:gd name="T8" fmla="*/ 234 w 244"/>
                <a:gd name="T9" fmla="*/ 59 h 134"/>
                <a:gd name="T10" fmla="*/ 241 w 244"/>
                <a:gd name="T11" fmla="*/ 71 h 134"/>
                <a:gd name="T12" fmla="*/ 177 w 244"/>
                <a:gd name="T13" fmla="*/ 49 h 134"/>
                <a:gd name="T14" fmla="*/ 168 w 244"/>
                <a:gd name="T15" fmla="*/ 54 h 134"/>
                <a:gd name="T16" fmla="*/ 149 w 244"/>
                <a:gd name="T17" fmla="*/ 61 h 134"/>
                <a:gd name="T18" fmla="*/ 128 w 244"/>
                <a:gd name="T19" fmla="*/ 56 h 134"/>
                <a:gd name="T20" fmla="*/ 118 w 244"/>
                <a:gd name="T21" fmla="*/ 47 h 134"/>
                <a:gd name="T22" fmla="*/ 142 w 244"/>
                <a:gd name="T23" fmla="*/ 49 h 134"/>
                <a:gd name="T24" fmla="*/ 147 w 244"/>
                <a:gd name="T25" fmla="*/ 40 h 134"/>
                <a:gd name="T26" fmla="*/ 158 w 244"/>
                <a:gd name="T27" fmla="*/ 47 h 134"/>
                <a:gd name="T28" fmla="*/ 173 w 244"/>
                <a:gd name="T29" fmla="*/ 37 h 134"/>
                <a:gd name="T30" fmla="*/ 180 w 244"/>
                <a:gd name="T31" fmla="*/ 26 h 134"/>
                <a:gd name="T32" fmla="*/ 182 w 244"/>
                <a:gd name="T33" fmla="*/ 37 h 134"/>
                <a:gd name="T34" fmla="*/ 99 w 244"/>
                <a:gd name="T35" fmla="*/ 80 h 134"/>
                <a:gd name="T36" fmla="*/ 113 w 244"/>
                <a:gd name="T37" fmla="*/ 90 h 134"/>
                <a:gd name="T38" fmla="*/ 135 w 244"/>
                <a:gd name="T39" fmla="*/ 106 h 134"/>
                <a:gd name="T40" fmla="*/ 147 w 244"/>
                <a:gd name="T41" fmla="*/ 118 h 134"/>
                <a:gd name="T42" fmla="*/ 158 w 244"/>
                <a:gd name="T43" fmla="*/ 127 h 134"/>
                <a:gd name="T44" fmla="*/ 147 w 244"/>
                <a:gd name="T45" fmla="*/ 134 h 134"/>
                <a:gd name="T46" fmla="*/ 128 w 244"/>
                <a:gd name="T47" fmla="*/ 127 h 134"/>
                <a:gd name="T48" fmla="*/ 99 w 244"/>
                <a:gd name="T49" fmla="*/ 113 h 134"/>
                <a:gd name="T50" fmla="*/ 80 w 244"/>
                <a:gd name="T51" fmla="*/ 90 h 134"/>
                <a:gd name="T52" fmla="*/ 47 w 244"/>
                <a:gd name="T53" fmla="*/ 87 h 134"/>
                <a:gd name="T54" fmla="*/ 38 w 244"/>
                <a:gd name="T55" fmla="*/ 106 h 134"/>
                <a:gd name="T56" fmla="*/ 17 w 244"/>
                <a:gd name="T57" fmla="*/ 108 h 134"/>
                <a:gd name="T58" fmla="*/ 0 w 244"/>
                <a:gd name="T59" fmla="*/ 54 h 134"/>
                <a:gd name="T60" fmla="*/ 28 w 244"/>
                <a:gd name="T61" fmla="*/ 11 h 134"/>
                <a:gd name="T62" fmla="*/ 69 w 244"/>
                <a:gd name="T63" fmla="*/ 30 h 134"/>
                <a:gd name="T64" fmla="*/ 80 w 244"/>
                <a:gd name="T65" fmla="*/ 49 h 134"/>
                <a:gd name="T66" fmla="*/ 111 w 244"/>
                <a:gd name="T67" fmla="*/ 66 h 134"/>
                <a:gd name="T68" fmla="*/ 99 w 244"/>
                <a:gd name="T69" fmla="*/ 80 h 134"/>
                <a:gd name="T70" fmla="*/ 196 w 244"/>
                <a:gd name="T71" fmla="*/ 33 h 134"/>
                <a:gd name="T72" fmla="*/ 187 w 244"/>
                <a:gd name="T73" fmla="*/ 28 h 134"/>
                <a:gd name="T74" fmla="*/ 177 w 244"/>
                <a:gd name="T75" fmla="*/ 16 h 134"/>
                <a:gd name="T76" fmla="*/ 156 w 244"/>
                <a:gd name="T77" fmla="*/ 4 h 134"/>
                <a:gd name="T78" fmla="*/ 168 w 244"/>
                <a:gd name="T79" fmla="*/ 4 h 134"/>
                <a:gd name="T80" fmla="*/ 182 w 244"/>
                <a:gd name="T81" fmla="*/ 11 h 134"/>
                <a:gd name="T82" fmla="*/ 194 w 244"/>
                <a:gd name="T83" fmla="*/ 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134">
                  <a:moveTo>
                    <a:pt x="241" y="71"/>
                  </a:moveTo>
                  <a:lnTo>
                    <a:pt x="241" y="71"/>
                  </a:lnTo>
                  <a:lnTo>
                    <a:pt x="236" y="73"/>
                  </a:lnTo>
                  <a:lnTo>
                    <a:pt x="229" y="66"/>
                  </a:lnTo>
                  <a:lnTo>
                    <a:pt x="222" y="54"/>
                  </a:lnTo>
                  <a:lnTo>
                    <a:pt x="218" y="42"/>
                  </a:lnTo>
                  <a:lnTo>
                    <a:pt x="220" y="40"/>
                  </a:lnTo>
                  <a:lnTo>
                    <a:pt x="222" y="47"/>
                  </a:lnTo>
                  <a:lnTo>
                    <a:pt x="227" y="49"/>
                  </a:lnTo>
                  <a:lnTo>
                    <a:pt x="234" y="59"/>
                  </a:lnTo>
                  <a:lnTo>
                    <a:pt x="244" y="66"/>
                  </a:lnTo>
                  <a:lnTo>
                    <a:pt x="241" y="71"/>
                  </a:lnTo>
                  <a:close/>
                  <a:moveTo>
                    <a:pt x="177" y="49"/>
                  </a:moveTo>
                  <a:lnTo>
                    <a:pt x="177" y="49"/>
                  </a:lnTo>
                  <a:lnTo>
                    <a:pt x="168" y="49"/>
                  </a:lnTo>
                  <a:lnTo>
                    <a:pt x="168" y="54"/>
                  </a:lnTo>
                  <a:lnTo>
                    <a:pt x="158" y="59"/>
                  </a:lnTo>
                  <a:lnTo>
                    <a:pt x="149" y="61"/>
                  </a:lnTo>
                  <a:lnTo>
                    <a:pt x="139" y="61"/>
                  </a:lnTo>
                  <a:lnTo>
                    <a:pt x="128" y="56"/>
                  </a:lnTo>
                  <a:lnTo>
                    <a:pt x="118" y="54"/>
                  </a:lnTo>
                  <a:lnTo>
                    <a:pt x="118" y="47"/>
                  </a:lnTo>
                  <a:lnTo>
                    <a:pt x="135" y="49"/>
                  </a:lnTo>
                  <a:lnTo>
                    <a:pt x="142" y="49"/>
                  </a:lnTo>
                  <a:lnTo>
                    <a:pt x="144" y="40"/>
                  </a:lnTo>
                  <a:lnTo>
                    <a:pt x="147" y="40"/>
                  </a:lnTo>
                  <a:lnTo>
                    <a:pt x="149" y="49"/>
                  </a:lnTo>
                  <a:lnTo>
                    <a:pt x="158" y="47"/>
                  </a:lnTo>
                  <a:lnTo>
                    <a:pt x="163" y="42"/>
                  </a:lnTo>
                  <a:lnTo>
                    <a:pt x="173" y="37"/>
                  </a:lnTo>
                  <a:lnTo>
                    <a:pt x="170" y="28"/>
                  </a:lnTo>
                  <a:lnTo>
                    <a:pt x="180" y="26"/>
                  </a:lnTo>
                  <a:lnTo>
                    <a:pt x="182" y="28"/>
                  </a:lnTo>
                  <a:lnTo>
                    <a:pt x="182" y="37"/>
                  </a:lnTo>
                  <a:lnTo>
                    <a:pt x="177" y="49"/>
                  </a:lnTo>
                  <a:close/>
                  <a:moveTo>
                    <a:pt x="99" y="80"/>
                  </a:moveTo>
                  <a:lnTo>
                    <a:pt x="99" y="80"/>
                  </a:lnTo>
                  <a:lnTo>
                    <a:pt x="113" y="90"/>
                  </a:lnTo>
                  <a:lnTo>
                    <a:pt x="125" y="106"/>
                  </a:lnTo>
                  <a:lnTo>
                    <a:pt x="135" y="106"/>
                  </a:lnTo>
                  <a:lnTo>
                    <a:pt x="135" y="113"/>
                  </a:lnTo>
                  <a:lnTo>
                    <a:pt x="147" y="118"/>
                  </a:lnTo>
                  <a:lnTo>
                    <a:pt x="139" y="120"/>
                  </a:lnTo>
                  <a:lnTo>
                    <a:pt x="158" y="127"/>
                  </a:lnTo>
                  <a:lnTo>
                    <a:pt x="156" y="132"/>
                  </a:lnTo>
                  <a:lnTo>
                    <a:pt x="147" y="134"/>
                  </a:lnTo>
                  <a:lnTo>
                    <a:pt x="142" y="130"/>
                  </a:lnTo>
                  <a:lnTo>
                    <a:pt x="128" y="127"/>
                  </a:lnTo>
                  <a:lnTo>
                    <a:pt x="111" y="125"/>
                  </a:lnTo>
                  <a:lnTo>
                    <a:pt x="99" y="113"/>
                  </a:lnTo>
                  <a:lnTo>
                    <a:pt x="90" y="106"/>
                  </a:lnTo>
                  <a:lnTo>
                    <a:pt x="80" y="90"/>
                  </a:lnTo>
                  <a:lnTo>
                    <a:pt x="59" y="82"/>
                  </a:lnTo>
                  <a:lnTo>
                    <a:pt x="47" y="87"/>
                  </a:lnTo>
                  <a:lnTo>
                    <a:pt x="35" y="94"/>
                  </a:lnTo>
                  <a:lnTo>
                    <a:pt x="38" y="106"/>
                  </a:lnTo>
                  <a:lnTo>
                    <a:pt x="26" y="111"/>
                  </a:lnTo>
                  <a:lnTo>
                    <a:pt x="17" y="108"/>
                  </a:lnTo>
                  <a:lnTo>
                    <a:pt x="0" y="106"/>
                  </a:lnTo>
                  <a:lnTo>
                    <a:pt x="0" y="54"/>
                  </a:lnTo>
                  <a:lnTo>
                    <a:pt x="0" y="2"/>
                  </a:lnTo>
                  <a:lnTo>
                    <a:pt x="28" y="11"/>
                  </a:lnTo>
                  <a:lnTo>
                    <a:pt x="57" y="23"/>
                  </a:lnTo>
                  <a:lnTo>
                    <a:pt x="69" y="30"/>
                  </a:lnTo>
                  <a:lnTo>
                    <a:pt x="78" y="37"/>
                  </a:lnTo>
                  <a:lnTo>
                    <a:pt x="80" y="49"/>
                  </a:lnTo>
                  <a:lnTo>
                    <a:pt x="106" y="59"/>
                  </a:lnTo>
                  <a:lnTo>
                    <a:pt x="111" y="66"/>
                  </a:lnTo>
                  <a:lnTo>
                    <a:pt x="97" y="68"/>
                  </a:lnTo>
                  <a:lnTo>
                    <a:pt x="99" y="80"/>
                  </a:lnTo>
                  <a:close/>
                  <a:moveTo>
                    <a:pt x="196" y="33"/>
                  </a:moveTo>
                  <a:lnTo>
                    <a:pt x="196" y="33"/>
                  </a:lnTo>
                  <a:lnTo>
                    <a:pt x="192" y="37"/>
                  </a:lnTo>
                  <a:lnTo>
                    <a:pt x="187" y="28"/>
                  </a:lnTo>
                  <a:lnTo>
                    <a:pt x="184" y="21"/>
                  </a:lnTo>
                  <a:lnTo>
                    <a:pt x="177" y="16"/>
                  </a:lnTo>
                  <a:lnTo>
                    <a:pt x="168" y="9"/>
                  </a:lnTo>
                  <a:lnTo>
                    <a:pt x="156" y="4"/>
                  </a:lnTo>
                  <a:lnTo>
                    <a:pt x="161" y="0"/>
                  </a:lnTo>
                  <a:lnTo>
                    <a:pt x="168" y="4"/>
                  </a:lnTo>
                  <a:lnTo>
                    <a:pt x="175" y="7"/>
                  </a:lnTo>
                  <a:lnTo>
                    <a:pt x="182" y="11"/>
                  </a:lnTo>
                  <a:lnTo>
                    <a:pt x="187" y="19"/>
                  </a:lnTo>
                  <a:lnTo>
                    <a:pt x="194" y="23"/>
                  </a:lnTo>
                  <a:lnTo>
                    <a:pt x="196"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6" name="Freeform 254">
              <a:extLst>
                <a:ext uri="{FF2B5EF4-FFF2-40B4-BE49-F238E27FC236}">
                  <a16:creationId xmlns:a16="http://schemas.microsoft.com/office/drawing/2014/main" id="{091F2965-508E-4AC9-AFFF-1F1DE1715E2B}"/>
                </a:ext>
              </a:extLst>
            </p:cNvPr>
            <p:cNvSpPr>
              <a:spLocks/>
            </p:cNvSpPr>
            <p:nvPr/>
          </p:nvSpPr>
          <p:spPr bwMode="auto">
            <a:xfrm>
              <a:off x="2540342" y="3401220"/>
              <a:ext cx="44313" cy="17044"/>
            </a:xfrm>
            <a:custGeom>
              <a:avLst/>
              <a:gdLst>
                <a:gd name="T0" fmla="*/ 26 w 26"/>
                <a:gd name="T1" fmla="*/ 5 h 10"/>
                <a:gd name="T2" fmla="*/ 26 w 26"/>
                <a:gd name="T3" fmla="*/ 5 h 10"/>
                <a:gd name="T4" fmla="*/ 24 w 26"/>
                <a:gd name="T5" fmla="*/ 10 h 10"/>
                <a:gd name="T6" fmla="*/ 9 w 26"/>
                <a:gd name="T7" fmla="*/ 10 h 10"/>
                <a:gd name="T8" fmla="*/ 0 w 26"/>
                <a:gd name="T9" fmla="*/ 10 h 10"/>
                <a:gd name="T10" fmla="*/ 0 w 26"/>
                <a:gd name="T11" fmla="*/ 3 h 10"/>
                <a:gd name="T12" fmla="*/ 2 w 26"/>
                <a:gd name="T13" fmla="*/ 0 h 10"/>
                <a:gd name="T14" fmla="*/ 17 w 26"/>
                <a:gd name="T15" fmla="*/ 0 h 10"/>
                <a:gd name="T16" fmla="*/ 24 w 26"/>
                <a:gd name="T17" fmla="*/ 3 h 10"/>
                <a:gd name="T18" fmla="*/ 26 w 26"/>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0">
                  <a:moveTo>
                    <a:pt x="26" y="5"/>
                  </a:moveTo>
                  <a:lnTo>
                    <a:pt x="26" y="5"/>
                  </a:lnTo>
                  <a:lnTo>
                    <a:pt x="24" y="10"/>
                  </a:lnTo>
                  <a:lnTo>
                    <a:pt x="9" y="10"/>
                  </a:lnTo>
                  <a:lnTo>
                    <a:pt x="0" y="10"/>
                  </a:lnTo>
                  <a:lnTo>
                    <a:pt x="0" y="3"/>
                  </a:lnTo>
                  <a:lnTo>
                    <a:pt x="2" y="0"/>
                  </a:lnTo>
                  <a:lnTo>
                    <a:pt x="17" y="0"/>
                  </a:lnTo>
                  <a:lnTo>
                    <a:pt x="24" y="3"/>
                  </a:lnTo>
                  <a:lnTo>
                    <a:pt x="26"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7" name="Freeform 256">
              <a:extLst>
                <a:ext uri="{FF2B5EF4-FFF2-40B4-BE49-F238E27FC236}">
                  <a16:creationId xmlns:a16="http://schemas.microsoft.com/office/drawing/2014/main" id="{613C4F5B-6049-4FCD-BB8F-291734FC8C1B}"/>
                </a:ext>
              </a:extLst>
            </p:cNvPr>
            <p:cNvSpPr>
              <a:spLocks/>
            </p:cNvSpPr>
            <p:nvPr/>
          </p:nvSpPr>
          <p:spPr bwMode="auto">
            <a:xfrm>
              <a:off x="7825524" y="2610157"/>
              <a:ext cx="180661" cy="189183"/>
            </a:xfrm>
            <a:custGeom>
              <a:avLst/>
              <a:gdLst>
                <a:gd name="T0" fmla="*/ 104 w 106"/>
                <a:gd name="T1" fmla="*/ 12 h 111"/>
                <a:gd name="T2" fmla="*/ 104 w 106"/>
                <a:gd name="T3" fmla="*/ 12 h 111"/>
                <a:gd name="T4" fmla="*/ 106 w 106"/>
                <a:gd name="T5" fmla="*/ 16 h 111"/>
                <a:gd name="T6" fmla="*/ 99 w 106"/>
                <a:gd name="T7" fmla="*/ 14 h 111"/>
                <a:gd name="T8" fmla="*/ 92 w 106"/>
                <a:gd name="T9" fmla="*/ 21 h 111"/>
                <a:gd name="T10" fmla="*/ 87 w 106"/>
                <a:gd name="T11" fmla="*/ 28 h 111"/>
                <a:gd name="T12" fmla="*/ 87 w 106"/>
                <a:gd name="T13" fmla="*/ 45 h 111"/>
                <a:gd name="T14" fmla="*/ 80 w 106"/>
                <a:gd name="T15" fmla="*/ 50 h 111"/>
                <a:gd name="T16" fmla="*/ 76 w 106"/>
                <a:gd name="T17" fmla="*/ 52 h 111"/>
                <a:gd name="T18" fmla="*/ 71 w 106"/>
                <a:gd name="T19" fmla="*/ 59 h 111"/>
                <a:gd name="T20" fmla="*/ 59 w 106"/>
                <a:gd name="T21" fmla="*/ 61 h 111"/>
                <a:gd name="T22" fmla="*/ 52 w 106"/>
                <a:gd name="T23" fmla="*/ 66 h 111"/>
                <a:gd name="T24" fmla="*/ 52 w 106"/>
                <a:gd name="T25" fmla="*/ 78 h 111"/>
                <a:gd name="T26" fmla="*/ 50 w 106"/>
                <a:gd name="T27" fmla="*/ 78 h 111"/>
                <a:gd name="T28" fmla="*/ 57 w 106"/>
                <a:gd name="T29" fmla="*/ 83 h 111"/>
                <a:gd name="T30" fmla="*/ 66 w 106"/>
                <a:gd name="T31" fmla="*/ 92 h 111"/>
                <a:gd name="T32" fmla="*/ 64 w 106"/>
                <a:gd name="T33" fmla="*/ 97 h 111"/>
                <a:gd name="T34" fmla="*/ 57 w 106"/>
                <a:gd name="T35" fmla="*/ 97 h 111"/>
                <a:gd name="T36" fmla="*/ 47 w 106"/>
                <a:gd name="T37" fmla="*/ 97 h 111"/>
                <a:gd name="T38" fmla="*/ 40 w 106"/>
                <a:gd name="T39" fmla="*/ 109 h 111"/>
                <a:gd name="T40" fmla="*/ 31 w 106"/>
                <a:gd name="T41" fmla="*/ 106 h 111"/>
                <a:gd name="T42" fmla="*/ 31 w 106"/>
                <a:gd name="T43" fmla="*/ 109 h 111"/>
                <a:gd name="T44" fmla="*/ 24 w 106"/>
                <a:gd name="T45" fmla="*/ 104 h 111"/>
                <a:gd name="T46" fmla="*/ 21 w 106"/>
                <a:gd name="T47" fmla="*/ 109 h 111"/>
                <a:gd name="T48" fmla="*/ 16 w 106"/>
                <a:gd name="T49" fmla="*/ 111 h 111"/>
                <a:gd name="T50" fmla="*/ 16 w 106"/>
                <a:gd name="T51" fmla="*/ 106 h 111"/>
                <a:gd name="T52" fmla="*/ 12 w 106"/>
                <a:gd name="T53" fmla="*/ 104 h 111"/>
                <a:gd name="T54" fmla="*/ 7 w 106"/>
                <a:gd name="T55" fmla="*/ 102 h 111"/>
                <a:gd name="T56" fmla="*/ 12 w 106"/>
                <a:gd name="T57" fmla="*/ 92 h 111"/>
                <a:gd name="T58" fmla="*/ 16 w 106"/>
                <a:gd name="T59" fmla="*/ 90 h 111"/>
                <a:gd name="T60" fmla="*/ 14 w 106"/>
                <a:gd name="T61" fmla="*/ 85 h 111"/>
                <a:gd name="T62" fmla="*/ 19 w 106"/>
                <a:gd name="T63" fmla="*/ 76 h 111"/>
                <a:gd name="T64" fmla="*/ 16 w 106"/>
                <a:gd name="T65" fmla="*/ 71 h 111"/>
                <a:gd name="T66" fmla="*/ 7 w 106"/>
                <a:gd name="T67" fmla="*/ 68 h 111"/>
                <a:gd name="T68" fmla="*/ 0 w 106"/>
                <a:gd name="T69" fmla="*/ 64 h 111"/>
                <a:gd name="T70" fmla="*/ 14 w 106"/>
                <a:gd name="T71" fmla="*/ 52 h 111"/>
                <a:gd name="T72" fmla="*/ 31 w 106"/>
                <a:gd name="T73" fmla="*/ 40 h 111"/>
                <a:gd name="T74" fmla="*/ 43 w 106"/>
                <a:gd name="T75" fmla="*/ 23 h 111"/>
                <a:gd name="T76" fmla="*/ 50 w 106"/>
                <a:gd name="T77" fmla="*/ 31 h 111"/>
                <a:gd name="T78" fmla="*/ 64 w 106"/>
                <a:gd name="T79" fmla="*/ 31 h 111"/>
                <a:gd name="T80" fmla="*/ 61 w 106"/>
                <a:gd name="T81" fmla="*/ 21 h 111"/>
                <a:gd name="T82" fmla="*/ 87 w 106"/>
                <a:gd name="T83" fmla="*/ 12 h 111"/>
                <a:gd name="T84" fmla="*/ 92 w 106"/>
                <a:gd name="T85" fmla="*/ 0 h 111"/>
                <a:gd name="T86" fmla="*/ 104 w 106"/>
                <a:gd name="T87"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 h="111">
                  <a:moveTo>
                    <a:pt x="104" y="12"/>
                  </a:moveTo>
                  <a:lnTo>
                    <a:pt x="104" y="12"/>
                  </a:lnTo>
                  <a:lnTo>
                    <a:pt x="106" y="16"/>
                  </a:lnTo>
                  <a:lnTo>
                    <a:pt x="99" y="14"/>
                  </a:lnTo>
                  <a:lnTo>
                    <a:pt x="92" y="21"/>
                  </a:lnTo>
                  <a:lnTo>
                    <a:pt x="87" y="28"/>
                  </a:lnTo>
                  <a:lnTo>
                    <a:pt x="87" y="45"/>
                  </a:lnTo>
                  <a:lnTo>
                    <a:pt x="80" y="50"/>
                  </a:lnTo>
                  <a:lnTo>
                    <a:pt x="76" y="52"/>
                  </a:lnTo>
                  <a:lnTo>
                    <a:pt x="71" y="59"/>
                  </a:lnTo>
                  <a:lnTo>
                    <a:pt x="59" y="61"/>
                  </a:lnTo>
                  <a:lnTo>
                    <a:pt x="52" y="66"/>
                  </a:lnTo>
                  <a:lnTo>
                    <a:pt x="52" y="78"/>
                  </a:lnTo>
                  <a:lnTo>
                    <a:pt x="50" y="78"/>
                  </a:lnTo>
                  <a:lnTo>
                    <a:pt x="57" y="83"/>
                  </a:lnTo>
                  <a:lnTo>
                    <a:pt x="66" y="92"/>
                  </a:lnTo>
                  <a:lnTo>
                    <a:pt x="64" y="97"/>
                  </a:lnTo>
                  <a:lnTo>
                    <a:pt x="57" y="97"/>
                  </a:lnTo>
                  <a:lnTo>
                    <a:pt x="47" y="97"/>
                  </a:lnTo>
                  <a:lnTo>
                    <a:pt x="40" y="109"/>
                  </a:lnTo>
                  <a:lnTo>
                    <a:pt x="31" y="106"/>
                  </a:lnTo>
                  <a:lnTo>
                    <a:pt x="31" y="109"/>
                  </a:lnTo>
                  <a:lnTo>
                    <a:pt x="24" y="104"/>
                  </a:lnTo>
                  <a:lnTo>
                    <a:pt x="21" y="109"/>
                  </a:lnTo>
                  <a:lnTo>
                    <a:pt x="16" y="111"/>
                  </a:lnTo>
                  <a:lnTo>
                    <a:pt x="16" y="106"/>
                  </a:lnTo>
                  <a:lnTo>
                    <a:pt x="12" y="104"/>
                  </a:lnTo>
                  <a:lnTo>
                    <a:pt x="7" y="102"/>
                  </a:lnTo>
                  <a:lnTo>
                    <a:pt x="12" y="92"/>
                  </a:lnTo>
                  <a:lnTo>
                    <a:pt x="16" y="90"/>
                  </a:lnTo>
                  <a:lnTo>
                    <a:pt x="14" y="85"/>
                  </a:lnTo>
                  <a:lnTo>
                    <a:pt x="19" y="76"/>
                  </a:lnTo>
                  <a:lnTo>
                    <a:pt x="16" y="71"/>
                  </a:lnTo>
                  <a:lnTo>
                    <a:pt x="7" y="68"/>
                  </a:lnTo>
                  <a:lnTo>
                    <a:pt x="0" y="64"/>
                  </a:lnTo>
                  <a:lnTo>
                    <a:pt x="14" y="52"/>
                  </a:lnTo>
                  <a:lnTo>
                    <a:pt x="31" y="40"/>
                  </a:lnTo>
                  <a:lnTo>
                    <a:pt x="43" y="23"/>
                  </a:lnTo>
                  <a:lnTo>
                    <a:pt x="50" y="31"/>
                  </a:lnTo>
                  <a:lnTo>
                    <a:pt x="64" y="31"/>
                  </a:lnTo>
                  <a:lnTo>
                    <a:pt x="61" y="21"/>
                  </a:lnTo>
                  <a:lnTo>
                    <a:pt x="87" y="12"/>
                  </a:lnTo>
                  <a:lnTo>
                    <a:pt x="92" y="0"/>
                  </a:lnTo>
                  <a:lnTo>
                    <a:pt x="10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8" name="Freeform 258">
              <a:extLst>
                <a:ext uri="{FF2B5EF4-FFF2-40B4-BE49-F238E27FC236}">
                  <a16:creationId xmlns:a16="http://schemas.microsoft.com/office/drawing/2014/main" id="{3E0F4F93-71AB-4C21-BF18-4F85C3B98C24}"/>
                </a:ext>
              </a:extLst>
            </p:cNvPr>
            <p:cNvSpPr>
              <a:spLocks/>
            </p:cNvSpPr>
            <p:nvPr/>
          </p:nvSpPr>
          <p:spPr bwMode="auto">
            <a:xfrm>
              <a:off x="4132203" y="2639376"/>
              <a:ext cx="88626" cy="194296"/>
            </a:xfrm>
            <a:custGeom>
              <a:avLst/>
              <a:gdLst>
                <a:gd name="T0" fmla="*/ 22 w 52"/>
                <a:gd name="T1" fmla="*/ 0 h 114"/>
                <a:gd name="T2" fmla="*/ 22 w 52"/>
                <a:gd name="T3" fmla="*/ 0 h 114"/>
                <a:gd name="T4" fmla="*/ 26 w 52"/>
                <a:gd name="T5" fmla="*/ 9 h 114"/>
                <a:gd name="T6" fmla="*/ 36 w 52"/>
                <a:gd name="T7" fmla="*/ 9 h 114"/>
                <a:gd name="T8" fmla="*/ 38 w 52"/>
                <a:gd name="T9" fmla="*/ 7 h 114"/>
                <a:gd name="T10" fmla="*/ 48 w 52"/>
                <a:gd name="T11" fmla="*/ 7 h 114"/>
                <a:gd name="T12" fmla="*/ 52 w 52"/>
                <a:gd name="T13" fmla="*/ 19 h 114"/>
                <a:gd name="T14" fmla="*/ 43 w 52"/>
                <a:gd name="T15" fmla="*/ 24 h 114"/>
                <a:gd name="T16" fmla="*/ 43 w 52"/>
                <a:gd name="T17" fmla="*/ 43 h 114"/>
                <a:gd name="T18" fmla="*/ 41 w 52"/>
                <a:gd name="T19" fmla="*/ 45 h 114"/>
                <a:gd name="T20" fmla="*/ 41 w 52"/>
                <a:gd name="T21" fmla="*/ 54 h 114"/>
                <a:gd name="T22" fmla="*/ 33 w 52"/>
                <a:gd name="T23" fmla="*/ 57 h 114"/>
                <a:gd name="T24" fmla="*/ 41 w 52"/>
                <a:gd name="T25" fmla="*/ 69 h 114"/>
                <a:gd name="T26" fmla="*/ 36 w 52"/>
                <a:gd name="T27" fmla="*/ 83 h 114"/>
                <a:gd name="T28" fmla="*/ 41 w 52"/>
                <a:gd name="T29" fmla="*/ 88 h 114"/>
                <a:gd name="T30" fmla="*/ 38 w 52"/>
                <a:gd name="T31" fmla="*/ 95 h 114"/>
                <a:gd name="T32" fmla="*/ 33 w 52"/>
                <a:gd name="T33" fmla="*/ 102 h 114"/>
                <a:gd name="T34" fmla="*/ 33 w 52"/>
                <a:gd name="T35" fmla="*/ 109 h 114"/>
                <a:gd name="T36" fmla="*/ 29 w 52"/>
                <a:gd name="T37" fmla="*/ 114 h 114"/>
                <a:gd name="T38" fmla="*/ 19 w 52"/>
                <a:gd name="T39" fmla="*/ 111 h 114"/>
                <a:gd name="T40" fmla="*/ 10 w 52"/>
                <a:gd name="T41" fmla="*/ 111 h 114"/>
                <a:gd name="T42" fmla="*/ 15 w 52"/>
                <a:gd name="T43" fmla="*/ 97 h 114"/>
                <a:gd name="T44" fmla="*/ 12 w 52"/>
                <a:gd name="T45" fmla="*/ 85 h 114"/>
                <a:gd name="T46" fmla="*/ 5 w 52"/>
                <a:gd name="T47" fmla="*/ 83 h 114"/>
                <a:gd name="T48" fmla="*/ 0 w 52"/>
                <a:gd name="T49" fmla="*/ 76 h 114"/>
                <a:gd name="T50" fmla="*/ 3 w 52"/>
                <a:gd name="T51" fmla="*/ 62 h 114"/>
                <a:gd name="T52" fmla="*/ 10 w 52"/>
                <a:gd name="T53" fmla="*/ 54 h 114"/>
                <a:gd name="T54" fmla="*/ 10 w 52"/>
                <a:gd name="T55" fmla="*/ 45 h 114"/>
                <a:gd name="T56" fmla="*/ 12 w 52"/>
                <a:gd name="T57" fmla="*/ 33 h 114"/>
                <a:gd name="T58" fmla="*/ 12 w 52"/>
                <a:gd name="T59" fmla="*/ 24 h 114"/>
                <a:gd name="T60" fmla="*/ 10 w 52"/>
                <a:gd name="T61" fmla="*/ 17 h 114"/>
                <a:gd name="T62" fmla="*/ 10 w 52"/>
                <a:gd name="T63" fmla="*/ 7 h 114"/>
                <a:gd name="T64" fmla="*/ 15 w 52"/>
                <a:gd name="T65" fmla="*/ 2 h 114"/>
                <a:gd name="T66" fmla="*/ 22 w 52"/>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4">
                  <a:moveTo>
                    <a:pt x="22" y="0"/>
                  </a:moveTo>
                  <a:lnTo>
                    <a:pt x="22" y="0"/>
                  </a:lnTo>
                  <a:lnTo>
                    <a:pt x="26" y="9"/>
                  </a:lnTo>
                  <a:lnTo>
                    <a:pt x="36" y="9"/>
                  </a:lnTo>
                  <a:lnTo>
                    <a:pt x="38" y="7"/>
                  </a:lnTo>
                  <a:lnTo>
                    <a:pt x="48" y="7"/>
                  </a:lnTo>
                  <a:lnTo>
                    <a:pt x="52" y="19"/>
                  </a:lnTo>
                  <a:lnTo>
                    <a:pt x="43" y="24"/>
                  </a:lnTo>
                  <a:lnTo>
                    <a:pt x="43" y="43"/>
                  </a:lnTo>
                  <a:lnTo>
                    <a:pt x="41" y="45"/>
                  </a:lnTo>
                  <a:lnTo>
                    <a:pt x="41" y="54"/>
                  </a:lnTo>
                  <a:lnTo>
                    <a:pt x="33" y="57"/>
                  </a:lnTo>
                  <a:lnTo>
                    <a:pt x="41" y="69"/>
                  </a:lnTo>
                  <a:lnTo>
                    <a:pt x="36" y="83"/>
                  </a:lnTo>
                  <a:lnTo>
                    <a:pt x="41" y="88"/>
                  </a:lnTo>
                  <a:lnTo>
                    <a:pt x="38" y="95"/>
                  </a:lnTo>
                  <a:lnTo>
                    <a:pt x="33" y="102"/>
                  </a:lnTo>
                  <a:lnTo>
                    <a:pt x="33" y="109"/>
                  </a:lnTo>
                  <a:lnTo>
                    <a:pt x="29" y="114"/>
                  </a:lnTo>
                  <a:lnTo>
                    <a:pt x="19" y="111"/>
                  </a:lnTo>
                  <a:lnTo>
                    <a:pt x="10" y="111"/>
                  </a:lnTo>
                  <a:lnTo>
                    <a:pt x="15" y="97"/>
                  </a:lnTo>
                  <a:lnTo>
                    <a:pt x="12" y="85"/>
                  </a:lnTo>
                  <a:lnTo>
                    <a:pt x="5" y="83"/>
                  </a:lnTo>
                  <a:lnTo>
                    <a:pt x="0" y="76"/>
                  </a:lnTo>
                  <a:lnTo>
                    <a:pt x="3" y="62"/>
                  </a:lnTo>
                  <a:lnTo>
                    <a:pt x="10" y="54"/>
                  </a:lnTo>
                  <a:lnTo>
                    <a:pt x="10" y="45"/>
                  </a:lnTo>
                  <a:lnTo>
                    <a:pt x="12" y="33"/>
                  </a:lnTo>
                  <a:lnTo>
                    <a:pt x="12" y="24"/>
                  </a:lnTo>
                  <a:lnTo>
                    <a:pt x="10" y="17"/>
                  </a:lnTo>
                  <a:lnTo>
                    <a:pt x="10" y="7"/>
                  </a:lnTo>
                  <a:lnTo>
                    <a:pt x="15" y="2"/>
                  </a:lnTo>
                  <a:lnTo>
                    <a:pt x="22"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9" name="Freeform 264">
              <a:extLst>
                <a:ext uri="{FF2B5EF4-FFF2-40B4-BE49-F238E27FC236}">
                  <a16:creationId xmlns:a16="http://schemas.microsoft.com/office/drawing/2014/main" id="{0DD4BBAB-9B40-4403-95B6-7C7DB706E0FF}"/>
                </a:ext>
              </a:extLst>
            </p:cNvPr>
            <p:cNvSpPr>
              <a:spLocks/>
            </p:cNvSpPr>
            <p:nvPr/>
          </p:nvSpPr>
          <p:spPr bwMode="auto">
            <a:xfrm>
              <a:off x="5797351" y="3179655"/>
              <a:ext cx="23861" cy="44313"/>
            </a:xfrm>
            <a:custGeom>
              <a:avLst/>
              <a:gdLst>
                <a:gd name="T0" fmla="*/ 10 w 14"/>
                <a:gd name="T1" fmla="*/ 24 h 26"/>
                <a:gd name="T2" fmla="*/ 10 w 14"/>
                <a:gd name="T3" fmla="*/ 24 h 26"/>
                <a:gd name="T4" fmla="*/ 5 w 14"/>
                <a:gd name="T5" fmla="*/ 26 h 26"/>
                <a:gd name="T6" fmla="*/ 0 w 14"/>
                <a:gd name="T7" fmla="*/ 21 h 26"/>
                <a:gd name="T8" fmla="*/ 0 w 14"/>
                <a:gd name="T9" fmla="*/ 10 h 26"/>
                <a:gd name="T10" fmla="*/ 3 w 14"/>
                <a:gd name="T11" fmla="*/ 0 h 26"/>
                <a:gd name="T12" fmla="*/ 7 w 14"/>
                <a:gd name="T13" fmla="*/ 0 h 26"/>
                <a:gd name="T14" fmla="*/ 14 w 14"/>
                <a:gd name="T15" fmla="*/ 5 h 26"/>
                <a:gd name="T16" fmla="*/ 14 w 14"/>
                <a:gd name="T17" fmla="*/ 14 h 26"/>
                <a:gd name="T18" fmla="*/ 10 w 14"/>
                <a:gd name="T19"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6">
                  <a:moveTo>
                    <a:pt x="10" y="24"/>
                  </a:moveTo>
                  <a:lnTo>
                    <a:pt x="10" y="24"/>
                  </a:lnTo>
                  <a:lnTo>
                    <a:pt x="5" y="26"/>
                  </a:lnTo>
                  <a:lnTo>
                    <a:pt x="0" y="21"/>
                  </a:lnTo>
                  <a:lnTo>
                    <a:pt x="0" y="10"/>
                  </a:lnTo>
                  <a:lnTo>
                    <a:pt x="3" y="0"/>
                  </a:lnTo>
                  <a:lnTo>
                    <a:pt x="7" y="0"/>
                  </a:lnTo>
                  <a:lnTo>
                    <a:pt x="14" y="5"/>
                  </a:lnTo>
                  <a:lnTo>
                    <a:pt x="14" y="14"/>
                  </a:lnTo>
                  <a:lnTo>
                    <a:pt x="10" y="2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0" name="Freeform 271">
              <a:extLst>
                <a:ext uri="{FF2B5EF4-FFF2-40B4-BE49-F238E27FC236}">
                  <a16:creationId xmlns:a16="http://schemas.microsoft.com/office/drawing/2014/main" id="{9CFD718F-416C-4E88-B331-3D659CDB3696}"/>
                </a:ext>
              </a:extLst>
            </p:cNvPr>
            <p:cNvSpPr>
              <a:spLocks/>
            </p:cNvSpPr>
            <p:nvPr/>
          </p:nvSpPr>
          <p:spPr bwMode="auto">
            <a:xfrm>
              <a:off x="3922767" y="3132576"/>
              <a:ext cx="238609" cy="201113"/>
            </a:xfrm>
            <a:custGeom>
              <a:avLst/>
              <a:gdLst>
                <a:gd name="T0" fmla="*/ 138 w 140"/>
                <a:gd name="T1" fmla="*/ 5 h 118"/>
                <a:gd name="T2" fmla="*/ 138 w 140"/>
                <a:gd name="T3" fmla="*/ 5 h 118"/>
                <a:gd name="T4" fmla="*/ 138 w 140"/>
                <a:gd name="T5" fmla="*/ 31 h 118"/>
                <a:gd name="T6" fmla="*/ 83 w 140"/>
                <a:gd name="T7" fmla="*/ 31 h 118"/>
                <a:gd name="T8" fmla="*/ 85 w 140"/>
                <a:gd name="T9" fmla="*/ 76 h 118"/>
                <a:gd name="T10" fmla="*/ 71 w 140"/>
                <a:gd name="T11" fmla="*/ 78 h 118"/>
                <a:gd name="T12" fmla="*/ 67 w 140"/>
                <a:gd name="T13" fmla="*/ 85 h 118"/>
                <a:gd name="T14" fmla="*/ 69 w 140"/>
                <a:gd name="T15" fmla="*/ 111 h 118"/>
                <a:gd name="T16" fmla="*/ 5 w 140"/>
                <a:gd name="T17" fmla="*/ 111 h 118"/>
                <a:gd name="T18" fmla="*/ 0 w 140"/>
                <a:gd name="T19" fmla="*/ 118 h 118"/>
                <a:gd name="T20" fmla="*/ 3 w 140"/>
                <a:gd name="T21" fmla="*/ 109 h 118"/>
                <a:gd name="T22" fmla="*/ 3 w 140"/>
                <a:gd name="T23" fmla="*/ 109 h 118"/>
                <a:gd name="T24" fmla="*/ 38 w 140"/>
                <a:gd name="T25" fmla="*/ 109 h 118"/>
                <a:gd name="T26" fmla="*/ 41 w 140"/>
                <a:gd name="T27" fmla="*/ 104 h 118"/>
                <a:gd name="T28" fmla="*/ 48 w 140"/>
                <a:gd name="T29" fmla="*/ 94 h 118"/>
                <a:gd name="T30" fmla="*/ 52 w 140"/>
                <a:gd name="T31" fmla="*/ 71 h 118"/>
                <a:gd name="T32" fmla="*/ 76 w 140"/>
                <a:gd name="T33" fmla="*/ 52 h 118"/>
                <a:gd name="T34" fmla="*/ 83 w 140"/>
                <a:gd name="T35" fmla="*/ 28 h 118"/>
                <a:gd name="T36" fmla="*/ 88 w 140"/>
                <a:gd name="T37" fmla="*/ 28 h 118"/>
                <a:gd name="T38" fmla="*/ 95 w 140"/>
                <a:gd name="T39" fmla="*/ 14 h 118"/>
                <a:gd name="T40" fmla="*/ 107 w 140"/>
                <a:gd name="T41" fmla="*/ 12 h 118"/>
                <a:gd name="T42" fmla="*/ 114 w 140"/>
                <a:gd name="T43" fmla="*/ 14 h 118"/>
                <a:gd name="T44" fmla="*/ 121 w 140"/>
                <a:gd name="T45" fmla="*/ 14 h 118"/>
                <a:gd name="T46" fmla="*/ 126 w 140"/>
                <a:gd name="T47" fmla="*/ 9 h 118"/>
                <a:gd name="T48" fmla="*/ 138 w 140"/>
                <a:gd name="T49" fmla="*/ 9 h 118"/>
                <a:gd name="T50" fmla="*/ 135 w 140"/>
                <a:gd name="T51" fmla="*/ 0 h 118"/>
                <a:gd name="T52" fmla="*/ 140 w 140"/>
                <a:gd name="T53" fmla="*/ 0 h 118"/>
                <a:gd name="T54" fmla="*/ 140 w 140"/>
                <a:gd name="T55" fmla="*/ 0 h 118"/>
                <a:gd name="T56" fmla="*/ 138 w 140"/>
                <a:gd name="T57" fmla="*/ 5 h 118"/>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814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574 w 10000"/>
                <a:gd name="connsiteY12" fmla="*/ 8683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857" y="424"/>
                  </a:moveTo>
                  <a:lnTo>
                    <a:pt x="9857" y="424"/>
                  </a:lnTo>
                  <a:lnTo>
                    <a:pt x="9857" y="2627"/>
                  </a:lnTo>
                  <a:lnTo>
                    <a:pt x="5929" y="2627"/>
                  </a:lnTo>
                  <a:cubicBezTo>
                    <a:pt x="5976" y="3898"/>
                    <a:pt x="6024" y="5170"/>
                    <a:pt x="6071" y="6441"/>
                  </a:cubicBezTo>
                  <a:lnTo>
                    <a:pt x="5071" y="6610"/>
                  </a:lnTo>
                  <a:lnTo>
                    <a:pt x="4786" y="7203"/>
                  </a:lnTo>
                  <a:cubicBezTo>
                    <a:pt x="4834" y="7938"/>
                    <a:pt x="4881" y="8672"/>
                    <a:pt x="4929" y="9407"/>
                  </a:cubicBezTo>
                  <a:lnTo>
                    <a:pt x="357" y="9407"/>
                  </a:lnTo>
                  <a:lnTo>
                    <a:pt x="0" y="10000"/>
                  </a:lnTo>
                  <a:cubicBezTo>
                    <a:pt x="71" y="9746"/>
                    <a:pt x="143" y="9491"/>
                    <a:pt x="214" y="9237"/>
                  </a:cubicBezTo>
                  <a:cubicBezTo>
                    <a:pt x="230" y="9015"/>
                    <a:pt x="245" y="8794"/>
                    <a:pt x="261" y="8572"/>
                  </a:cubicBezTo>
                  <a:lnTo>
                    <a:pt x="2574" y="8683"/>
                  </a:lnTo>
                  <a:cubicBezTo>
                    <a:pt x="2646" y="8320"/>
                    <a:pt x="2857" y="8512"/>
                    <a:pt x="2929" y="8149"/>
                  </a:cubicBezTo>
                  <a:lnTo>
                    <a:pt x="3429" y="7966"/>
                  </a:lnTo>
                  <a:lnTo>
                    <a:pt x="3714" y="6017"/>
                  </a:lnTo>
                  <a:lnTo>
                    <a:pt x="5429" y="4407"/>
                  </a:lnTo>
                  <a:lnTo>
                    <a:pt x="5929" y="2373"/>
                  </a:lnTo>
                  <a:lnTo>
                    <a:pt x="6286" y="2373"/>
                  </a:lnTo>
                  <a:lnTo>
                    <a:pt x="6786" y="1186"/>
                  </a:lnTo>
                  <a:lnTo>
                    <a:pt x="7643" y="1017"/>
                  </a:lnTo>
                  <a:lnTo>
                    <a:pt x="8143" y="1186"/>
                  </a:lnTo>
                  <a:lnTo>
                    <a:pt x="8643" y="1186"/>
                  </a:lnTo>
                  <a:lnTo>
                    <a:pt x="9000" y="763"/>
                  </a:lnTo>
                  <a:lnTo>
                    <a:pt x="9857" y="763"/>
                  </a:lnTo>
                  <a:cubicBezTo>
                    <a:pt x="9786" y="509"/>
                    <a:pt x="9714" y="254"/>
                    <a:pt x="9643" y="0"/>
                  </a:cubicBezTo>
                  <a:lnTo>
                    <a:pt x="10000" y="0"/>
                  </a:lnTo>
                  <a:lnTo>
                    <a:pt x="10000" y="0"/>
                  </a:lnTo>
                  <a:cubicBezTo>
                    <a:pt x="9952" y="141"/>
                    <a:pt x="9905" y="283"/>
                    <a:pt x="9857" y="424"/>
                  </a:cubicBez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161" name="Freeform 276">
              <a:extLst>
                <a:ext uri="{FF2B5EF4-FFF2-40B4-BE49-F238E27FC236}">
                  <a16:creationId xmlns:a16="http://schemas.microsoft.com/office/drawing/2014/main" id="{6FA82557-0B3A-4BE5-BB0D-5836A42BF6C2}"/>
                </a:ext>
              </a:extLst>
            </p:cNvPr>
            <p:cNvSpPr>
              <a:spLocks/>
            </p:cNvSpPr>
            <p:nvPr/>
          </p:nvSpPr>
          <p:spPr bwMode="auto">
            <a:xfrm>
              <a:off x="3910637" y="3459168"/>
              <a:ext cx="170435" cy="121010"/>
            </a:xfrm>
            <a:custGeom>
              <a:avLst/>
              <a:gdLst>
                <a:gd name="T0" fmla="*/ 50 w 100"/>
                <a:gd name="T1" fmla="*/ 0 h 71"/>
                <a:gd name="T2" fmla="*/ 50 w 100"/>
                <a:gd name="T3" fmla="*/ 0 h 71"/>
                <a:gd name="T4" fmla="*/ 57 w 100"/>
                <a:gd name="T5" fmla="*/ 4 h 71"/>
                <a:gd name="T6" fmla="*/ 69 w 100"/>
                <a:gd name="T7" fmla="*/ 9 h 71"/>
                <a:gd name="T8" fmla="*/ 76 w 100"/>
                <a:gd name="T9" fmla="*/ 21 h 71"/>
                <a:gd name="T10" fmla="*/ 88 w 100"/>
                <a:gd name="T11" fmla="*/ 33 h 71"/>
                <a:gd name="T12" fmla="*/ 90 w 100"/>
                <a:gd name="T13" fmla="*/ 42 h 71"/>
                <a:gd name="T14" fmla="*/ 92 w 100"/>
                <a:gd name="T15" fmla="*/ 52 h 71"/>
                <a:gd name="T16" fmla="*/ 97 w 100"/>
                <a:gd name="T17" fmla="*/ 59 h 71"/>
                <a:gd name="T18" fmla="*/ 100 w 100"/>
                <a:gd name="T19" fmla="*/ 63 h 71"/>
                <a:gd name="T20" fmla="*/ 100 w 100"/>
                <a:gd name="T21" fmla="*/ 68 h 71"/>
                <a:gd name="T22" fmla="*/ 97 w 100"/>
                <a:gd name="T23" fmla="*/ 71 h 71"/>
                <a:gd name="T24" fmla="*/ 88 w 100"/>
                <a:gd name="T25" fmla="*/ 68 h 71"/>
                <a:gd name="T26" fmla="*/ 85 w 100"/>
                <a:gd name="T27" fmla="*/ 71 h 71"/>
                <a:gd name="T28" fmla="*/ 83 w 100"/>
                <a:gd name="T29" fmla="*/ 71 h 71"/>
                <a:gd name="T30" fmla="*/ 71 w 100"/>
                <a:gd name="T31" fmla="*/ 66 h 71"/>
                <a:gd name="T32" fmla="*/ 64 w 100"/>
                <a:gd name="T33" fmla="*/ 66 h 71"/>
                <a:gd name="T34" fmla="*/ 33 w 100"/>
                <a:gd name="T35" fmla="*/ 66 h 71"/>
                <a:gd name="T36" fmla="*/ 29 w 100"/>
                <a:gd name="T37" fmla="*/ 68 h 71"/>
                <a:gd name="T38" fmla="*/ 24 w 100"/>
                <a:gd name="T39" fmla="*/ 66 h 71"/>
                <a:gd name="T40" fmla="*/ 14 w 100"/>
                <a:gd name="T41" fmla="*/ 71 h 71"/>
                <a:gd name="T42" fmla="*/ 12 w 100"/>
                <a:gd name="T43" fmla="*/ 56 h 71"/>
                <a:gd name="T44" fmla="*/ 26 w 100"/>
                <a:gd name="T45" fmla="*/ 59 h 71"/>
                <a:gd name="T46" fmla="*/ 31 w 100"/>
                <a:gd name="T47" fmla="*/ 56 h 71"/>
                <a:gd name="T48" fmla="*/ 33 w 100"/>
                <a:gd name="T49" fmla="*/ 56 h 71"/>
                <a:gd name="T50" fmla="*/ 40 w 100"/>
                <a:gd name="T51" fmla="*/ 52 h 71"/>
                <a:gd name="T52" fmla="*/ 48 w 100"/>
                <a:gd name="T53" fmla="*/ 54 h 71"/>
                <a:gd name="T54" fmla="*/ 55 w 100"/>
                <a:gd name="T55" fmla="*/ 56 h 71"/>
                <a:gd name="T56" fmla="*/ 62 w 100"/>
                <a:gd name="T57" fmla="*/ 52 h 71"/>
                <a:gd name="T58" fmla="*/ 57 w 100"/>
                <a:gd name="T59" fmla="*/ 47 h 71"/>
                <a:gd name="T60" fmla="*/ 52 w 100"/>
                <a:gd name="T61" fmla="*/ 49 h 71"/>
                <a:gd name="T62" fmla="*/ 48 w 100"/>
                <a:gd name="T63" fmla="*/ 49 h 71"/>
                <a:gd name="T64" fmla="*/ 40 w 100"/>
                <a:gd name="T65" fmla="*/ 44 h 71"/>
                <a:gd name="T66" fmla="*/ 36 w 100"/>
                <a:gd name="T67" fmla="*/ 44 h 71"/>
                <a:gd name="T68" fmla="*/ 31 w 100"/>
                <a:gd name="T69" fmla="*/ 49 h 71"/>
                <a:gd name="T70" fmla="*/ 14 w 100"/>
                <a:gd name="T71" fmla="*/ 49 h 71"/>
                <a:gd name="T72" fmla="*/ 7 w 100"/>
                <a:gd name="T73" fmla="*/ 37 h 71"/>
                <a:gd name="T74" fmla="*/ 0 w 100"/>
                <a:gd name="T75" fmla="*/ 30 h 71"/>
                <a:gd name="T76" fmla="*/ 7 w 100"/>
                <a:gd name="T77" fmla="*/ 28 h 71"/>
                <a:gd name="T78" fmla="*/ 14 w 100"/>
                <a:gd name="T79" fmla="*/ 16 h 71"/>
                <a:gd name="T80" fmla="*/ 19 w 100"/>
                <a:gd name="T81" fmla="*/ 7 h 71"/>
                <a:gd name="T82" fmla="*/ 24 w 100"/>
                <a:gd name="T83" fmla="*/ 2 h 71"/>
                <a:gd name="T84" fmla="*/ 31 w 100"/>
                <a:gd name="T85" fmla="*/ 2 h 71"/>
                <a:gd name="T86" fmla="*/ 40 w 100"/>
                <a:gd name="T87" fmla="*/ 0 h 71"/>
                <a:gd name="T88" fmla="*/ 50 w 100"/>
                <a:gd name="T8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71">
                  <a:moveTo>
                    <a:pt x="50" y="0"/>
                  </a:moveTo>
                  <a:lnTo>
                    <a:pt x="50" y="0"/>
                  </a:lnTo>
                  <a:lnTo>
                    <a:pt x="57" y="4"/>
                  </a:lnTo>
                  <a:lnTo>
                    <a:pt x="69" y="9"/>
                  </a:lnTo>
                  <a:lnTo>
                    <a:pt x="76" y="21"/>
                  </a:lnTo>
                  <a:lnTo>
                    <a:pt x="88" y="33"/>
                  </a:lnTo>
                  <a:lnTo>
                    <a:pt x="90" y="42"/>
                  </a:lnTo>
                  <a:lnTo>
                    <a:pt x="92" y="52"/>
                  </a:lnTo>
                  <a:lnTo>
                    <a:pt x="97" y="59"/>
                  </a:lnTo>
                  <a:lnTo>
                    <a:pt x="100" y="63"/>
                  </a:lnTo>
                  <a:lnTo>
                    <a:pt x="100" y="68"/>
                  </a:lnTo>
                  <a:lnTo>
                    <a:pt x="97" y="71"/>
                  </a:lnTo>
                  <a:lnTo>
                    <a:pt x="88" y="68"/>
                  </a:lnTo>
                  <a:lnTo>
                    <a:pt x="85" y="71"/>
                  </a:lnTo>
                  <a:lnTo>
                    <a:pt x="83" y="71"/>
                  </a:lnTo>
                  <a:lnTo>
                    <a:pt x="71" y="66"/>
                  </a:lnTo>
                  <a:lnTo>
                    <a:pt x="64" y="66"/>
                  </a:lnTo>
                  <a:lnTo>
                    <a:pt x="33" y="66"/>
                  </a:lnTo>
                  <a:lnTo>
                    <a:pt x="29" y="68"/>
                  </a:lnTo>
                  <a:lnTo>
                    <a:pt x="24" y="66"/>
                  </a:lnTo>
                  <a:lnTo>
                    <a:pt x="14" y="71"/>
                  </a:lnTo>
                  <a:lnTo>
                    <a:pt x="12" y="56"/>
                  </a:lnTo>
                  <a:lnTo>
                    <a:pt x="26" y="59"/>
                  </a:lnTo>
                  <a:lnTo>
                    <a:pt x="31" y="56"/>
                  </a:lnTo>
                  <a:lnTo>
                    <a:pt x="33" y="56"/>
                  </a:lnTo>
                  <a:lnTo>
                    <a:pt x="40" y="52"/>
                  </a:lnTo>
                  <a:lnTo>
                    <a:pt x="48" y="54"/>
                  </a:lnTo>
                  <a:lnTo>
                    <a:pt x="55" y="56"/>
                  </a:lnTo>
                  <a:lnTo>
                    <a:pt x="62" y="52"/>
                  </a:lnTo>
                  <a:lnTo>
                    <a:pt x="57" y="47"/>
                  </a:lnTo>
                  <a:lnTo>
                    <a:pt x="52" y="49"/>
                  </a:lnTo>
                  <a:lnTo>
                    <a:pt x="48" y="49"/>
                  </a:lnTo>
                  <a:lnTo>
                    <a:pt x="40" y="44"/>
                  </a:lnTo>
                  <a:lnTo>
                    <a:pt x="36" y="44"/>
                  </a:lnTo>
                  <a:lnTo>
                    <a:pt x="31" y="49"/>
                  </a:lnTo>
                  <a:lnTo>
                    <a:pt x="14" y="49"/>
                  </a:lnTo>
                  <a:lnTo>
                    <a:pt x="7" y="37"/>
                  </a:lnTo>
                  <a:lnTo>
                    <a:pt x="0" y="30"/>
                  </a:lnTo>
                  <a:lnTo>
                    <a:pt x="7" y="28"/>
                  </a:lnTo>
                  <a:lnTo>
                    <a:pt x="14" y="16"/>
                  </a:lnTo>
                  <a:lnTo>
                    <a:pt x="19" y="7"/>
                  </a:lnTo>
                  <a:lnTo>
                    <a:pt x="24" y="2"/>
                  </a:lnTo>
                  <a:lnTo>
                    <a:pt x="31" y="2"/>
                  </a:lnTo>
                  <a:lnTo>
                    <a:pt x="40" y="0"/>
                  </a:lnTo>
                  <a:lnTo>
                    <a:pt x="5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nvGrpSpPr>
            <p:cNvPr id="162" name="Group 161">
              <a:extLst>
                <a:ext uri="{FF2B5EF4-FFF2-40B4-BE49-F238E27FC236}">
                  <a16:creationId xmlns:a16="http://schemas.microsoft.com/office/drawing/2014/main" id="{52F532DA-60A5-4349-BCD6-07FBA17DC53C}"/>
                </a:ext>
              </a:extLst>
            </p:cNvPr>
            <p:cNvGrpSpPr/>
            <p:nvPr/>
          </p:nvGrpSpPr>
          <p:grpSpPr>
            <a:xfrm>
              <a:off x="4684412" y="-116555"/>
              <a:ext cx="4959651" cy="2796836"/>
              <a:chOff x="6245882" y="-155406"/>
              <a:chExt cx="6612868" cy="3729114"/>
            </a:xfrm>
            <a:grpFill/>
          </p:grpSpPr>
          <p:sp>
            <p:nvSpPr>
              <p:cNvPr id="183" name="Freeform 464">
                <a:extLst>
                  <a:ext uri="{FF2B5EF4-FFF2-40B4-BE49-F238E27FC236}">
                    <a16:creationId xmlns:a16="http://schemas.microsoft.com/office/drawing/2014/main" id="{27622A97-B9E1-4853-880D-3BA00F4D1323}"/>
                  </a:ext>
                </a:extLst>
              </p:cNvPr>
              <p:cNvSpPr>
                <a:spLocks/>
              </p:cNvSpPr>
              <p:nvPr/>
            </p:nvSpPr>
            <p:spPr bwMode="auto">
              <a:xfrm>
                <a:off x="6852085" y="567238"/>
                <a:ext cx="6006665" cy="3006470"/>
              </a:xfrm>
              <a:custGeom>
                <a:avLst/>
                <a:gdLst>
                  <a:gd name="connsiteX0" fmla="*/ 1791129 w 6006665"/>
                  <a:gd name="connsiteY0" fmla="*/ 817622 h 3006470"/>
                  <a:gd name="connsiteX1" fmla="*/ 1782156 w 6006665"/>
                  <a:gd name="connsiteY1" fmla="*/ 881716 h 3006470"/>
                  <a:gd name="connsiteX2" fmla="*/ 1809554 w 6006665"/>
                  <a:gd name="connsiteY2" fmla="*/ 895415 h 3006470"/>
                  <a:gd name="connsiteX3" fmla="*/ 2838307 w 6006665"/>
                  <a:gd name="connsiteY3" fmla="*/ 0 h 3006470"/>
                  <a:gd name="connsiteX4" fmla="*/ 2844246 w 6006665"/>
                  <a:gd name="connsiteY4" fmla="*/ 4711 h 3006470"/>
                  <a:gd name="connsiteX5" fmla="*/ 2850213 w 6006665"/>
                  <a:gd name="connsiteY5" fmla="*/ 0 h 3006470"/>
                  <a:gd name="connsiteX6" fmla="*/ 2916115 w 6006665"/>
                  <a:gd name="connsiteY6" fmla="*/ 52267 h 3006470"/>
                  <a:gd name="connsiteX7" fmla="*/ 2861576 w 6006665"/>
                  <a:gd name="connsiteY7" fmla="*/ 90899 h 3006470"/>
                  <a:gd name="connsiteX8" fmla="*/ 2947929 w 6006665"/>
                  <a:gd name="connsiteY8" fmla="*/ 118168 h 3006470"/>
                  <a:gd name="connsiteX9" fmla="*/ 2957621 w 6006665"/>
                  <a:gd name="connsiteY9" fmla="*/ 186006 h 3006470"/>
                  <a:gd name="connsiteX10" fmla="*/ 2979199 w 6006665"/>
                  <a:gd name="connsiteY10" fmla="*/ 161345 h 3006470"/>
                  <a:gd name="connsiteX11" fmla="*/ 2991106 w 6006665"/>
                  <a:gd name="connsiteY11" fmla="*/ 161345 h 3006470"/>
                  <a:gd name="connsiteX12" fmla="*/ 3086005 w 6006665"/>
                  <a:gd name="connsiteY12" fmla="*/ 161345 h 3006470"/>
                  <a:gd name="connsiteX13" fmla="*/ 3097912 w 6006665"/>
                  <a:gd name="connsiteY13" fmla="*/ 161345 h 3006470"/>
                  <a:gd name="connsiteX14" fmla="*/ 3179721 w 6006665"/>
                  <a:gd name="connsiteY14" fmla="*/ 236336 h 3006470"/>
                  <a:gd name="connsiteX15" fmla="*/ 3211535 w 6006665"/>
                  <a:gd name="connsiteY15" fmla="*/ 295420 h 3006470"/>
                  <a:gd name="connsiteX16" fmla="*/ 3200173 w 6006665"/>
                  <a:gd name="connsiteY16" fmla="*/ 370412 h 3006470"/>
                  <a:gd name="connsiteX17" fmla="*/ 3161541 w 6006665"/>
                  <a:gd name="connsiteY17" fmla="*/ 413589 h 3006470"/>
                  <a:gd name="connsiteX18" fmla="*/ 3066097 w 6006665"/>
                  <a:gd name="connsiteY18" fmla="*/ 488580 h 3006470"/>
                  <a:gd name="connsiteX19" fmla="*/ 3034283 w 6006665"/>
                  <a:gd name="connsiteY19" fmla="*/ 531757 h 3006470"/>
                  <a:gd name="connsiteX20" fmla="*/ 3082005 w 6006665"/>
                  <a:gd name="connsiteY20" fmla="*/ 547664 h 3006470"/>
                  <a:gd name="connsiteX21" fmla="*/ 3129459 w 6006665"/>
                  <a:gd name="connsiteY21" fmla="*/ 575345 h 3006470"/>
                  <a:gd name="connsiteX22" fmla="*/ 3156451 w 6006665"/>
                  <a:gd name="connsiteY22" fmla="*/ 552209 h 3006470"/>
                  <a:gd name="connsiteX23" fmla="*/ 3158460 w 6006665"/>
                  <a:gd name="connsiteY23" fmla="*/ 560693 h 3006470"/>
                  <a:gd name="connsiteX24" fmla="*/ 3168359 w 6006665"/>
                  <a:gd name="connsiteY24" fmla="*/ 552209 h 3006470"/>
                  <a:gd name="connsiteX25" fmla="*/ 3184984 w 6006665"/>
                  <a:gd name="connsiteY25" fmla="*/ 622402 h 3006470"/>
                  <a:gd name="connsiteX26" fmla="*/ 3192811 w 6006665"/>
                  <a:gd name="connsiteY26" fmla="*/ 606748 h 3006470"/>
                  <a:gd name="connsiteX27" fmla="*/ 3251895 w 6006665"/>
                  <a:gd name="connsiteY27" fmla="*/ 586296 h 3006470"/>
                  <a:gd name="connsiteX28" fmla="*/ 3259833 w 6006665"/>
                  <a:gd name="connsiteY28" fmla="*/ 587670 h 3006470"/>
                  <a:gd name="connsiteX29" fmla="*/ 3263802 w 6006665"/>
                  <a:gd name="connsiteY29" fmla="*/ 586296 h 3006470"/>
                  <a:gd name="connsiteX30" fmla="*/ 3381970 w 6006665"/>
                  <a:gd name="connsiteY30" fmla="*/ 606748 h 3006470"/>
                  <a:gd name="connsiteX31" fmla="*/ 3388787 w 6006665"/>
                  <a:gd name="connsiteY31" fmla="*/ 665832 h 3006470"/>
                  <a:gd name="connsiteX32" fmla="*/ 3531529 w 6006665"/>
                  <a:gd name="connsiteY32" fmla="*/ 686823 h 3006470"/>
                  <a:gd name="connsiteX33" fmla="*/ 3538225 w 6006665"/>
                  <a:gd name="connsiteY33" fmla="*/ 590841 h 3006470"/>
                  <a:gd name="connsiteX34" fmla="*/ 3549910 w 6006665"/>
                  <a:gd name="connsiteY34" fmla="*/ 594028 h 3006470"/>
                  <a:gd name="connsiteX35" fmla="*/ 3550132 w 6006665"/>
                  <a:gd name="connsiteY35" fmla="*/ 590841 h 3006470"/>
                  <a:gd name="connsiteX36" fmla="*/ 3625123 w 6006665"/>
                  <a:gd name="connsiteY36" fmla="*/ 611293 h 3006470"/>
                  <a:gd name="connsiteX37" fmla="*/ 3672301 w 6006665"/>
                  <a:gd name="connsiteY37" fmla="*/ 611293 h 3006470"/>
                  <a:gd name="connsiteX38" fmla="*/ 3684207 w 6006665"/>
                  <a:gd name="connsiteY38" fmla="*/ 611293 h 3006470"/>
                  <a:gd name="connsiteX39" fmla="*/ 3743291 w 6006665"/>
                  <a:gd name="connsiteY39" fmla="*/ 677194 h 3006470"/>
                  <a:gd name="connsiteX40" fmla="*/ 3759199 w 6006665"/>
                  <a:gd name="connsiteY40" fmla="*/ 756731 h 3006470"/>
                  <a:gd name="connsiteX41" fmla="*/ 3738747 w 6006665"/>
                  <a:gd name="connsiteY41" fmla="*/ 806725 h 3006470"/>
                  <a:gd name="connsiteX42" fmla="*/ 3786469 w 6006665"/>
                  <a:gd name="connsiteY42" fmla="*/ 897623 h 3006470"/>
                  <a:gd name="connsiteX43" fmla="*/ 3835603 w 6006665"/>
                  <a:gd name="connsiteY43" fmla="*/ 933529 h 3006470"/>
                  <a:gd name="connsiteX44" fmla="*/ 3865460 w 6006665"/>
                  <a:gd name="connsiteY44" fmla="*/ 822632 h 3006470"/>
                  <a:gd name="connsiteX45" fmla="*/ 3875077 w 6006665"/>
                  <a:gd name="connsiteY45" fmla="*/ 831139 h 3006470"/>
                  <a:gd name="connsiteX46" fmla="*/ 3877367 w 6006665"/>
                  <a:gd name="connsiteY46" fmla="*/ 822632 h 3006470"/>
                  <a:gd name="connsiteX47" fmla="*/ 3932151 w 6006665"/>
                  <a:gd name="connsiteY47" fmla="*/ 871095 h 3006470"/>
                  <a:gd name="connsiteX48" fmla="*/ 3988173 w 6006665"/>
                  <a:gd name="connsiteY48" fmla="*/ 843084 h 3006470"/>
                  <a:gd name="connsiteX49" fmla="*/ 3993852 w 6006665"/>
                  <a:gd name="connsiteY49" fmla="*/ 846199 h 3006470"/>
                  <a:gd name="connsiteX50" fmla="*/ 4000080 w 6006665"/>
                  <a:gd name="connsiteY50" fmla="*/ 843084 h 3006470"/>
                  <a:gd name="connsiteX51" fmla="*/ 4062426 w 6006665"/>
                  <a:gd name="connsiteY51" fmla="*/ 877274 h 3006470"/>
                  <a:gd name="connsiteX52" fmla="*/ 4085889 w 6006665"/>
                  <a:gd name="connsiteY52" fmla="*/ 849902 h 3006470"/>
                  <a:gd name="connsiteX53" fmla="*/ 4095563 w 6006665"/>
                  <a:gd name="connsiteY53" fmla="*/ 852506 h 3006470"/>
                  <a:gd name="connsiteX54" fmla="*/ 4097796 w 6006665"/>
                  <a:gd name="connsiteY54" fmla="*/ 849902 h 3006470"/>
                  <a:gd name="connsiteX55" fmla="*/ 4144150 w 6006665"/>
                  <a:gd name="connsiteY55" fmla="*/ 862382 h 3006470"/>
                  <a:gd name="connsiteX56" fmla="*/ 4117703 w 6006665"/>
                  <a:gd name="connsiteY56" fmla="*/ 752186 h 3006470"/>
                  <a:gd name="connsiteX57" fmla="*/ 4165425 w 6006665"/>
                  <a:gd name="connsiteY57" fmla="*/ 697647 h 3006470"/>
                  <a:gd name="connsiteX58" fmla="*/ 4175231 w 6006665"/>
                  <a:gd name="connsiteY58" fmla="*/ 700048 h 3006470"/>
                  <a:gd name="connsiteX59" fmla="*/ 4177332 w 6006665"/>
                  <a:gd name="connsiteY59" fmla="*/ 697647 h 3006470"/>
                  <a:gd name="connsiteX60" fmla="*/ 4511384 w 6006665"/>
                  <a:gd name="connsiteY60" fmla="*/ 779455 h 3006470"/>
                  <a:gd name="connsiteX61" fmla="*/ 4543199 w 6006665"/>
                  <a:gd name="connsiteY61" fmla="*/ 849902 h 3006470"/>
                  <a:gd name="connsiteX62" fmla="*/ 4639242 w 6006665"/>
                  <a:gd name="connsiteY62" fmla="*/ 932544 h 3006470"/>
                  <a:gd name="connsiteX63" fmla="*/ 4774445 w 6006665"/>
                  <a:gd name="connsiteY63" fmla="*/ 913531 h 3006470"/>
                  <a:gd name="connsiteX64" fmla="*/ 4778496 w 6006665"/>
                  <a:gd name="connsiteY64" fmla="*/ 914635 h 3006470"/>
                  <a:gd name="connsiteX65" fmla="*/ 4786352 w 6006665"/>
                  <a:gd name="connsiteY65" fmla="*/ 913531 h 3006470"/>
                  <a:gd name="connsiteX66" fmla="*/ 4861343 w 6006665"/>
                  <a:gd name="connsiteY66" fmla="*/ 933983 h 3006470"/>
                  <a:gd name="connsiteX67" fmla="*/ 4893158 w 6006665"/>
                  <a:gd name="connsiteY67" fmla="*/ 977160 h 3006470"/>
                  <a:gd name="connsiteX68" fmla="*/ 4888613 w 6006665"/>
                  <a:gd name="connsiteY68" fmla="*/ 1058968 h 3006470"/>
                  <a:gd name="connsiteX69" fmla="*/ 4927677 w 6006665"/>
                  <a:gd name="connsiteY69" fmla="*/ 1083640 h 3006470"/>
                  <a:gd name="connsiteX70" fmla="*/ 4967605 w 6006665"/>
                  <a:gd name="connsiteY70" fmla="*/ 1070331 h 3006470"/>
                  <a:gd name="connsiteX71" fmla="*/ 5038051 w 6006665"/>
                  <a:gd name="connsiteY71" fmla="*/ 1063513 h 3006470"/>
                  <a:gd name="connsiteX72" fmla="*/ 5040730 w 6006665"/>
                  <a:gd name="connsiteY72" fmla="*/ 1064406 h 3006470"/>
                  <a:gd name="connsiteX73" fmla="*/ 5049958 w 6006665"/>
                  <a:gd name="connsiteY73" fmla="*/ 1063513 h 3006470"/>
                  <a:gd name="connsiteX74" fmla="*/ 5114249 w 6006665"/>
                  <a:gd name="connsiteY74" fmla="*/ 1084944 h 3006470"/>
                  <a:gd name="connsiteX75" fmla="*/ 5176671 w 6006665"/>
                  <a:gd name="connsiteY75" fmla="*/ 1074876 h 3006470"/>
                  <a:gd name="connsiteX76" fmla="*/ 5177801 w 6006665"/>
                  <a:gd name="connsiteY76" fmla="*/ 1076614 h 3006470"/>
                  <a:gd name="connsiteX77" fmla="*/ 5188578 w 6006665"/>
                  <a:gd name="connsiteY77" fmla="*/ 1074876 h 3006470"/>
                  <a:gd name="connsiteX78" fmla="*/ 5243719 w 6006665"/>
                  <a:gd name="connsiteY78" fmla="*/ 1159707 h 3006470"/>
                  <a:gd name="connsiteX79" fmla="*/ 5283477 w 6006665"/>
                  <a:gd name="connsiteY79" fmla="*/ 1129415 h 3006470"/>
                  <a:gd name="connsiteX80" fmla="*/ 5258480 w 6006665"/>
                  <a:gd name="connsiteY80" fmla="*/ 1063513 h 3006470"/>
                  <a:gd name="connsiteX81" fmla="*/ 5267570 w 6006665"/>
                  <a:gd name="connsiteY81" fmla="*/ 1015792 h 3006470"/>
                  <a:gd name="connsiteX82" fmla="*/ 5278896 w 6006665"/>
                  <a:gd name="connsiteY82" fmla="*/ 1018841 h 3006470"/>
                  <a:gd name="connsiteX83" fmla="*/ 5279477 w 6006665"/>
                  <a:gd name="connsiteY83" fmla="*/ 1015792 h 3006470"/>
                  <a:gd name="connsiteX84" fmla="*/ 5395510 w 6006665"/>
                  <a:gd name="connsiteY84" fmla="*/ 1047031 h 3006470"/>
                  <a:gd name="connsiteX85" fmla="*/ 5463001 w 6006665"/>
                  <a:gd name="connsiteY85" fmla="*/ 1043061 h 3006470"/>
                  <a:gd name="connsiteX86" fmla="*/ 5464386 w 6006665"/>
                  <a:gd name="connsiteY86" fmla="*/ 1043680 h 3006470"/>
                  <a:gd name="connsiteX87" fmla="*/ 5474909 w 6006665"/>
                  <a:gd name="connsiteY87" fmla="*/ 1043061 h 3006470"/>
                  <a:gd name="connsiteX88" fmla="*/ 5581715 w 6006665"/>
                  <a:gd name="connsiteY88" fmla="*/ 1090783 h 3006470"/>
                  <a:gd name="connsiteX89" fmla="*/ 5633981 w 6006665"/>
                  <a:gd name="connsiteY89" fmla="*/ 1133960 h 3006470"/>
                  <a:gd name="connsiteX90" fmla="*/ 5720335 w 6006665"/>
                  <a:gd name="connsiteY90" fmla="*/ 1213496 h 3006470"/>
                  <a:gd name="connsiteX91" fmla="*/ 5822595 w 6006665"/>
                  <a:gd name="connsiteY91" fmla="*/ 1311212 h 3006470"/>
                  <a:gd name="connsiteX92" fmla="*/ 5818051 w 6006665"/>
                  <a:gd name="connsiteY92" fmla="*/ 1365751 h 3006470"/>
                  <a:gd name="connsiteX93" fmla="*/ 5825679 w 6006665"/>
                  <a:gd name="connsiteY93" fmla="*/ 1373379 h 3006470"/>
                  <a:gd name="connsiteX94" fmla="*/ 5822051 w 6006665"/>
                  <a:gd name="connsiteY94" fmla="*/ 1322574 h 3006470"/>
                  <a:gd name="connsiteX95" fmla="*/ 5834092 w 6006665"/>
                  <a:gd name="connsiteY95" fmla="*/ 1324447 h 3006470"/>
                  <a:gd name="connsiteX96" fmla="*/ 5833958 w 6006665"/>
                  <a:gd name="connsiteY96" fmla="*/ 1322574 h 3006470"/>
                  <a:gd name="connsiteX97" fmla="*/ 5936219 w 6006665"/>
                  <a:gd name="connsiteY97" fmla="*/ 1338481 h 3006470"/>
                  <a:gd name="connsiteX98" fmla="*/ 6006665 w 6006665"/>
                  <a:gd name="connsiteY98" fmla="*/ 1418018 h 3006470"/>
                  <a:gd name="connsiteX99" fmla="*/ 5968033 w 6006665"/>
                  <a:gd name="connsiteY99" fmla="*/ 1456650 h 3006470"/>
                  <a:gd name="connsiteX100" fmla="*/ 5908949 w 6006665"/>
                  <a:gd name="connsiteY100" fmla="*/ 1468012 h 3006470"/>
                  <a:gd name="connsiteX101" fmla="*/ 5908949 w 6006665"/>
                  <a:gd name="connsiteY101" fmla="*/ 1554366 h 3006470"/>
                  <a:gd name="connsiteX102" fmla="*/ 5893042 w 6006665"/>
                  <a:gd name="connsiteY102" fmla="*/ 1570273 h 3006470"/>
                  <a:gd name="connsiteX103" fmla="*/ 5881135 w 6006665"/>
                  <a:gd name="connsiteY103" fmla="*/ 1570273 h 3006470"/>
                  <a:gd name="connsiteX104" fmla="*/ 5861227 w 6006665"/>
                  <a:gd name="connsiteY104" fmla="*/ 1570273 h 3006470"/>
                  <a:gd name="connsiteX105" fmla="*/ 5849321 w 6006665"/>
                  <a:gd name="connsiteY105" fmla="*/ 1570273 h 3006470"/>
                  <a:gd name="connsiteX106" fmla="*/ 5817506 w 6006665"/>
                  <a:gd name="connsiteY106" fmla="*/ 1536186 h 3006470"/>
                  <a:gd name="connsiteX107" fmla="*/ 5767511 w 6006665"/>
                  <a:gd name="connsiteY107" fmla="*/ 1511189 h 3006470"/>
                  <a:gd name="connsiteX108" fmla="*/ 5762967 w 6006665"/>
                  <a:gd name="connsiteY108" fmla="*/ 1477102 h 3006470"/>
                  <a:gd name="connsiteX109" fmla="*/ 5729132 w 6006665"/>
                  <a:gd name="connsiteY109" fmla="*/ 1463170 h 3006470"/>
                  <a:gd name="connsiteX110" fmla="*/ 5695337 w 6006665"/>
                  <a:gd name="connsiteY110" fmla="*/ 1472557 h 3006470"/>
                  <a:gd name="connsiteX111" fmla="*/ 5693366 w 6006665"/>
                  <a:gd name="connsiteY111" fmla="*/ 1469797 h 3006470"/>
                  <a:gd name="connsiteX112" fmla="*/ 5683431 w 6006665"/>
                  <a:gd name="connsiteY112" fmla="*/ 1472557 h 3006470"/>
                  <a:gd name="connsiteX113" fmla="*/ 5660706 w 6006665"/>
                  <a:gd name="connsiteY113" fmla="*/ 1440742 h 3006470"/>
                  <a:gd name="connsiteX114" fmla="*/ 5669644 w 6006665"/>
                  <a:gd name="connsiteY114" fmla="*/ 1415717 h 3006470"/>
                  <a:gd name="connsiteX115" fmla="*/ 5640799 w 6006665"/>
                  <a:gd name="connsiteY115" fmla="*/ 1429380 h 3006470"/>
                  <a:gd name="connsiteX116" fmla="*/ 5656705 w 6006665"/>
                  <a:gd name="connsiteY116" fmla="*/ 1472557 h 3006470"/>
                  <a:gd name="connsiteX117" fmla="*/ 5633981 w 6006665"/>
                  <a:gd name="connsiteY117" fmla="*/ 1511189 h 3006470"/>
                  <a:gd name="connsiteX118" fmla="*/ 5586259 w 6006665"/>
                  <a:gd name="connsiteY118" fmla="*/ 1547548 h 3006470"/>
                  <a:gd name="connsiteX119" fmla="*/ 5575676 w 6006665"/>
                  <a:gd name="connsiteY119" fmla="*/ 1546540 h 3006470"/>
                  <a:gd name="connsiteX120" fmla="*/ 5574353 w 6006665"/>
                  <a:gd name="connsiteY120" fmla="*/ 1547548 h 3006470"/>
                  <a:gd name="connsiteX121" fmla="*/ 5539436 w 6006665"/>
                  <a:gd name="connsiteY121" fmla="*/ 1544223 h 3006470"/>
                  <a:gd name="connsiteX122" fmla="*/ 5570352 w 6006665"/>
                  <a:gd name="connsiteY122" fmla="*/ 1586180 h 3006470"/>
                  <a:gd name="connsiteX123" fmla="*/ 5593077 w 6006665"/>
                  <a:gd name="connsiteY123" fmla="*/ 1649809 h 3006470"/>
                  <a:gd name="connsiteX124" fmla="*/ 5608984 w 6006665"/>
                  <a:gd name="connsiteY124" fmla="*/ 1677079 h 3006470"/>
                  <a:gd name="connsiteX125" fmla="*/ 5613529 w 6006665"/>
                  <a:gd name="connsiteY125" fmla="*/ 1708893 h 3006470"/>
                  <a:gd name="connsiteX126" fmla="*/ 5608984 w 6006665"/>
                  <a:gd name="connsiteY126" fmla="*/ 1731618 h 3006470"/>
                  <a:gd name="connsiteX127" fmla="*/ 5597799 w 6006665"/>
                  <a:gd name="connsiteY127" fmla="*/ 1728009 h 3006470"/>
                  <a:gd name="connsiteX128" fmla="*/ 5597077 w 6006665"/>
                  <a:gd name="connsiteY128" fmla="*/ 1731618 h 3006470"/>
                  <a:gd name="connsiteX129" fmla="*/ 5534271 w 6006665"/>
                  <a:gd name="connsiteY129" fmla="*/ 1711358 h 3006470"/>
                  <a:gd name="connsiteX130" fmla="*/ 5436277 w 6006665"/>
                  <a:gd name="connsiteY130" fmla="*/ 1767977 h 3006470"/>
                  <a:gd name="connsiteX131" fmla="*/ 5397645 w 6006665"/>
                  <a:gd name="connsiteY131" fmla="*/ 1779340 h 3006470"/>
                  <a:gd name="connsiteX132" fmla="*/ 5345378 w 6006665"/>
                  <a:gd name="connsiteY132" fmla="*/ 1833879 h 3006470"/>
                  <a:gd name="connsiteX133" fmla="*/ 5290839 w 6006665"/>
                  <a:gd name="connsiteY133" fmla="*/ 1881600 h 3006470"/>
                  <a:gd name="connsiteX134" fmla="*/ 5274932 w 6006665"/>
                  <a:gd name="connsiteY134" fmla="*/ 1913415 h 3006470"/>
                  <a:gd name="connsiteX135" fmla="*/ 5267238 w 6006665"/>
                  <a:gd name="connsiteY135" fmla="*/ 1904988 h 3006470"/>
                  <a:gd name="connsiteX136" fmla="*/ 5263025 w 6006665"/>
                  <a:gd name="connsiteY136" fmla="*/ 1913415 h 3006470"/>
                  <a:gd name="connsiteX137" fmla="*/ 5219538 w 6006665"/>
                  <a:gd name="connsiteY137" fmla="*/ 1865787 h 3006470"/>
                  <a:gd name="connsiteX138" fmla="*/ 5129494 w 6006665"/>
                  <a:gd name="connsiteY138" fmla="*/ 1920232 h 3006470"/>
                  <a:gd name="connsiteX139" fmla="*/ 5126389 w 6006665"/>
                  <a:gd name="connsiteY139" fmla="*/ 1914910 h 3006470"/>
                  <a:gd name="connsiteX140" fmla="*/ 5117587 w 6006665"/>
                  <a:gd name="connsiteY140" fmla="*/ 1920232 h 3006470"/>
                  <a:gd name="connsiteX141" fmla="*/ 5105544 w 6006665"/>
                  <a:gd name="connsiteY141" fmla="*/ 1899586 h 3006470"/>
                  <a:gd name="connsiteX142" fmla="*/ 5074955 w 6006665"/>
                  <a:gd name="connsiteY142" fmla="*/ 1924777 h 3006470"/>
                  <a:gd name="connsiteX143" fmla="*/ 5065718 w 6006665"/>
                  <a:gd name="connsiteY143" fmla="*/ 1922578 h 3006470"/>
                  <a:gd name="connsiteX144" fmla="*/ 5063048 w 6006665"/>
                  <a:gd name="connsiteY144" fmla="*/ 1924777 h 3006470"/>
                  <a:gd name="connsiteX145" fmla="*/ 5026594 w 6006665"/>
                  <a:gd name="connsiteY145" fmla="*/ 1916098 h 3006470"/>
                  <a:gd name="connsiteX146" fmla="*/ 5015871 w 6006665"/>
                  <a:gd name="connsiteY146" fmla="*/ 1961137 h 3006470"/>
                  <a:gd name="connsiteX147" fmla="*/ 4974967 w 6006665"/>
                  <a:gd name="connsiteY147" fmla="*/ 2027038 h 3006470"/>
                  <a:gd name="connsiteX148" fmla="*/ 4974967 w 6006665"/>
                  <a:gd name="connsiteY148" fmla="*/ 2058853 h 3006470"/>
                  <a:gd name="connsiteX149" fmla="*/ 5015871 w 6006665"/>
                  <a:gd name="connsiteY149" fmla="*/ 2074760 h 3006470"/>
                  <a:gd name="connsiteX150" fmla="*/ 5011326 w 6006665"/>
                  <a:gd name="connsiteY150" fmla="*/ 2172476 h 3006470"/>
                  <a:gd name="connsiteX151" fmla="*/ 4999419 w 6006665"/>
                  <a:gd name="connsiteY151" fmla="*/ 2172476 h 3006470"/>
                  <a:gd name="connsiteX152" fmla="*/ 4974967 w 6006665"/>
                  <a:gd name="connsiteY152" fmla="*/ 2172476 h 3006470"/>
                  <a:gd name="connsiteX153" fmla="*/ 4963605 w 6006665"/>
                  <a:gd name="connsiteY153" fmla="*/ 2224742 h 3006470"/>
                  <a:gd name="connsiteX154" fmla="*/ 4974967 w 6006665"/>
                  <a:gd name="connsiteY154" fmla="*/ 2252012 h 3006470"/>
                  <a:gd name="connsiteX155" fmla="*/ 4909065 w 6006665"/>
                  <a:gd name="connsiteY155" fmla="*/ 2286099 h 3006470"/>
                  <a:gd name="connsiteX156" fmla="*/ 4897703 w 6006665"/>
                  <a:gd name="connsiteY156" fmla="*/ 2354273 h 3006470"/>
                  <a:gd name="connsiteX157" fmla="*/ 4845437 w 6006665"/>
                  <a:gd name="connsiteY157" fmla="*/ 2370180 h 3006470"/>
                  <a:gd name="connsiteX158" fmla="*/ 4834074 w 6006665"/>
                  <a:gd name="connsiteY158" fmla="*/ 2429264 h 3006470"/>
                  <a:gd name="connsiteX159" fmla="*/ 4779535 w 6006665"/>
                  <a:gd name="connsiteY159" fmla="*/ 2488348 h 3006470"/>
                  <a:gd name="connsiteX160" fmla="*/ 4777225 w 6006665"/>
                  <a:gd name="connsiteY160" fmla="*/ 2477952 h 3006470"/>
                  <a:gd name="connsiteX161" fmla="*/ 4767628 w 6006665"/>
                  <a:gd name="connsiteY161" fmla="*/ 2488348 h 3006470"/>
                  <a:gd name="connsiteX162" fmla="*/ 4758538 w 6006665"/>
                  <a:gd name="connsiteY162" fmla="*/ 2447444 h 3006470"/>
                  <a:gd name="connsiteX163" fmla="*/ 4742631 w 6006665"/>
                  <a:gd name="connsiteY163" fmla="*/ 2361090 h 3006470"/>
                  <a:gd name="connsiteX164" fmla="*/ 4715361 w 6006665"/>
                  <a:gd name="connsiteY164" fmla="*/ 2220198 h 3006470"/>
                  <a:gd name="connsiteX165" fmla="*/ 4735813 w 6006665"/>
                  <a:gd name="connsiteY165" fmla="*/ 2129299 h 3006470"/>
                  <a:gd name="connsiteX166" fmla="*/ 4767628 w 6006665"/>
                  <a:gd name="connsiteY166" fmla="*/ 2086122 h 3006470"/>
                  <a:gd name="connsiteX167" fmla="*/ 4767628 w 6006665"/>
                  <a:gd name="connsiteY167" fmla="*/ 2058853 h 3006470"/>
                  <a:gd name="connsiteX168" fmla="*/ 4826712 w 6006665"/>
                  <a:gd name="connsiteY168" fmla="*/ 2042945 h 3006470"/>
                  <a:gd name="connsiteX169" fmla="*/ 4892613 w 6006665"/>
                  <a:gd name="connsiteY169" fmla="*/ 1952047 h 3006470"/>
                  <a:gd name="connsiteX170" fmla="*/ 4956243 w 6006665"/>
                  <a:gd name="connsiteY170" fmla="*/ 1877056 h 3006470"/>
                  <a:gd name="connsiteX171" fmla="*/ 5022143 w 6006665"/>
                  <a:gd name="connsiteY171" fmla="*/ 1817971 h 3006470"/>
                  <a:gd name="connsiteX172" fmla="*/ 5046694 w 6006665"/>
                  <a:gd name="connsiteY172" fmla="*/ 1710844 h 3006470"/>
                  <a:gd name="connsiteX173" fmla="*/ 5015871 w 6006665"/>
                  <a:gd name="connsiteY173" fmla="*/ 1715711 h 3006470"/>
                  <a:gd name="connsiteX174" fmla="*/ 4995419 w 6006665"/>
                  <a:gd name="connsiteY174" fmla="*/ 1779340 h 3006470"/>
                  <a:gd name="connsiteX175" fmla="*/ 4904521 w 6006665"/>
                  <a:gd name="connsiteY175" fmla="*/ 1865693 h 3006470"/>
                  <a:gd name="connsiteX176" fmla="*/ 4901708 w 6006665"/>
                  <a:gd name="connsiteY176" fmla="*/ 1857053 h 3006470"/>
                  <a:gd name="connsiteX177" fmla="*/ 4892613 w 6006665"/>
                  <a:gd name="connsiteY177" fmla="*/ 1865693 h 3006470"/>
                  <a:gd name="connsiteX178" fmla="*/ 4861835 w 6006665"/>
                  <a:gd name="connsiteY178" fmla="*/ 1771159 h 3006470"/>
                  <a:gd name="connsiteX179" fmla="*/ 4779535 w 6006665"/>
                  <a:gd name="connsiteY179" fmla="*/ 1795247 h 3006470"/>
                  <a:gd name="connsiteX180" fmla="*/ 4684091 w 6006665"/>
                  <a:gd name="connsiteY180" fmla="*/ 1920232 h 3006470"/>
                  <a:gd name="connsiteX181" fmla="*/ 4715906 w 6006665"/>
                  <a:gd name="connsiteY181" fmla="*/ 1967954 h 3006470"/>
                  <a:gd name="connsiteX182" fmla="*/ 4636369 w 6006665"/>
                  <a:gd name="connsiteY182" fmla="*/ 1983861 h 3006470"/>
                  <a:gd name="connsiteX183" fmla="*/ 4577285 w 6006665"/>
                  <a:gd name="connsiteY183" fmla="*/ 1988406 h 3006470"/>
                  <a:gd name="connsiteX184" fmla="*/ 4577373 w 6006665"/>
                  <a:gd name="connsiteY184" fmla="*/ 1987484 h 3006470"/>
                  <a:gd name="connsiteX185" fmla="*/ 4565379 w 6006665"/>
                  <a:gd name="connsiteY185" fmla="*/ 1988406 h 3006470"/>
                  <a:gd name="connsiteX186" fmla="*/ 4569923 w 6006665"/>
                  <a:gd name="connsiteY186" fmla="*/ 1940685 h 3006470"/>
                  <a:gd name="connsiteX187" fmla="*/ 4520081 w 6006665"/>
                  <a:gd name="connsiteY187" fmla="*/ 1931099 h 3006470"/>
                  <a:gd name="connsiteX188" fmla="*/ 4475025 w 6006665"/>
                  <a:gd name="connsiteY188" fmla="*/ 1961137 h 3006470"/>
                  <a:gd name="connsiteX189" fmla="*/ 4464394 w 6006665"/>
                  <a:gd name="connsiteY189" fmla="*/ 1960286 h 3006470"/>
                  <a:gd name="connsiteX190" fmla="*/ 4463118 w 6006665"/>
                  <a:gd name="connsiteY190" fmla="*/ 1961137 h 3006470"/>
                  <a:gd name="connsiteX191" fmla="*/ 4357637 w 6006665"/>
                  <a:gd name="connsiteY191" fmla="*/ 1952698 h 3006470"/>
                  <a:gd name="connsiteX192" fmla="*/ 4243233 w 6006665"/>
                  <a:gd name="connsiteY192" fmla="*/ 1972499 h 3006470"/>
                  <a:gd name="connsiteX193" fmla="*/ 4125065 w 6006665"/>
                  <a:gd name="connsiteY193" fmla="*/ 2106574 h 3006470"/>
                  <a:gd name="connsiteX194" fmla="*/ 3984173 w 6006665"/>
                  <a:gd name="connsiteY194" fmla="*/ 2263374 h 3006470"/>
                  <a:gd name="connsiteX195" fmla="*/ 4038712 w 6006665"/>
                  <a:gd name="connsiteY195" fmla="*/ 2267919 h 3006470"/>
                  <a:gd name="connsiteX196" fmla="*/ 4059164 w 6006665"/>
                  <a:gd name="connsiteY196" fmla="*/ 2311096 h 3006470"/>
                  <a:gd name="connsiteX197" fmla="*/ 4087782 w 6006665"/>
                  <a:gd name="connsiteY197" fmla="*/ 2319513 h 3006470"/>
                  <a:gd name="connsiteX198" fmla="*/ 4106341 w 6006665"/>
                  <a:gd name="connsiteY198" fmla="*/ 2290644 h 3006470"/>
                  <a:gd name="connsiteX199" fmla="*/ 4117411 w 6006665"/>
                  <a:gd name="connsiteY199" fmla="*/ 2291946 h 3006470"/>
                  <a:gd name="connsiteX200" fmla="*/ 4118248 w 6006665"/>
                  <a:gd name="connsiteY200" fmla="*/ 2290644 h 3006470"/>
                  <a:gd name="connsiteX201" fmla="*/ 4156880 w 6006665"/>
                  <a:gd name="connsiteY201" fmla="*/ 2295189 h 3006470"/>
                  <a:gd name="connsiteX202" fmla="*/ 4211419 w 6006665"/>
                  <a:gd name="connsiteY202" fmla="*/ 2365635 h 3006470"/>
                  <a:gd name="connsiteX203" fmla="*/ 4215964 w 6006665"/>
                  <a:gd name="connsiteY203" fmla="*/ 2413357 h 3006470"/>
                  <a:gd name="connsiteX204" fmla="*/ 4184149 w 6006665"/>
                  <a:gd name="connsiteY204" fmla="*/ 2472441 h 3006470"/>
                  <a:gd name="connsiteX205" fmla="*/ 4177332 w 6006665"/>
                  <a:gd name="connsiteY205" fmla="*/ 2542887 h 3006470"/>
                  <a:gd name="connsiteX206" fmla="*/ 4161425 w 6006665"/>
                  <a:gd name="connsiteY206" fmla="*/ 2629241 h 3006470"/>
                  <a:gd name="connsiteX207" fmla="*/ 4109158 w 6006665"/>
                  <a:gd name="connsiteY207" fmla="*/ 2708777 h 3006470"/>
                  <a:gd name="connsiteX208" fmla="*/ 4097796 w 6006665"/>
                  <a:gd name="connsiteY208" fmla="*/ 2747409 h 3006470"/>
                  <a:gd name="connsiteX209" fmla="*/ 4043257 w 6006665"/>
                  <a:gd name="connsiteY209" fmla="*/ 2806493 h 3006470"/>
                  <a:gd name="connsiteX210" fmla="*/ 3995535 w 6006665"/>
                  <a:gd name="connsiteY210" fmla="*/ 2865577 h 3006470"/>
                  <a:gd name="connsiteX211" fmla="*/ 3975083 w 6006665"/>
                  <a:gd name="connsiteY211" fmla="*/ 2897392 h 3006470"/>
                  <a:gd name="connsiteX212" fmla="*/ 3925089 w 6006665"/>
                  <a:gd name="connsiteY212" fmla="*/ 2924661 h 3006470"/>
                  <a:gd name="connsiteX213" fmla="*/ 3913182 w 6006665"/>
                  <a:gd name="connsiteY213" fmla="*/ 2924661 h 3006470"/>
                  <a:gd name="connsiteX214" fmla="*/ 3904637 w 6006665"/>
                  <a:gd name="connsiteY214" fmla="*/ 2924661 h 3006470"/>
                  <a:gd name="connsiteX215" fmla="*/ 3892729 w 6006665"/>
                  <a:gd name="connsiteY215" fmla="*/ 2924661 h 3006470"/>
                  <a:gd name="connsiteX216" fmla="*/ 3871063 w 6006665"/>
                  <a:gd name="connsiteY216" fmla="*/ 2908412 h 3006470"/>
                  <a:gd name="connsiteX217" fmla="*/ 3829645 w 6006665"/>
                  <a:gd name="connsiteY217" fmla="*/ 2936024 h 3006470"/>
                  <a:gd name="connsiteX218" fmla="*/ 3822828 w 6006665"/>
                  <a:gd name="connsiteY218" fmla="*/ 2956476 h 3006470"/>
                  <a:gd name="connsiteX219" fmla="*/ 3818283 w 6006665"/>
                  <a:gd name="connsiteY219" fmla="*/ 2947386 h 3006470"/>
                  <a:gd name="connsiteX220" fmla="*/ 3818283 w 6006665"/>
                  <a:gd name="connsiteY220" fmla="*/ 2935660 h 3006470"/>
                  <a:gd name="connsiteX221" fmla="*/ 3817738 w 6006665"/>
                  <a:gd name="connsiteY221" fmla="*/ 2936024 h 3006470"/>
                  <a:gd name="connsiteX222" fmla="*/ 3810921 w 6006665"/>
                  <a:gd name="connsiteY222" fmla="*/ 2956476 h 3006470"/>
                  <a:gd name="connsiteX223" fmla="*/ 3806376 w 6006665"/>
                  <a:gd name="connsiteY223" fmla="*/ 2947386 h 3006470"/>
                  <a:gd name="connsiteX224" fmla="*/ 3806376 w 6006665"/>
                  <a:gd name="connsiteY224" fmla="*/ 2920116 h 3006470"/>
                  <a:gd name="connsiteX225" fmla="*/ 3818283 w 6006665"/>
                  <a:gd name="connsiteY225" fmla="*/ 2920116 h 3006470"/>
                  <a:gd name="connsiteX226" fmla="*/ 3826828 w 6006665"/>
                  <a:gd name="connsiteY226" fmla="*/ 2920116 h 3006470"/>
                  <a:gd name="connsiteX227" fmla="*/ 3833645 w 6006665"/>
                  <a:gd name="connsiteY227" fmla="*/ 2861032 h 3006470"/>
                  <a:gd name="connsiteX228" fmla="*/ 3822283 w 6006665"/>
                  <a:gd name="connsiteY228" fmla="*/ 2817856 h 3006470"/>
                  <a:gd name="connsiteX229" fmla="*/ 3849553 w 6006665"/>
                  <a:gd name="connsiteY229" fmla="*/ 2795131 h 3006470"/>
                  <a:gd name="connsiteX230" fmla="*/ 3858814 w 6006665"/>
                  <a:gd name="connsiteY230" fmla="*/ 2797336 h 3006470"/>
                  <a:gd name="connsiteX231" fmla="*/ 3861460 w 6006665"/>
                  <a:gd name="connsiteY231" fmla="*/ 2795131 h 3006470"/>
                  <a:gd name="connsiteX232" fmla="*/ 3898487 w 6006665"/>
                  <a:gd name="connsiteY232" fmla="*/ 2803947 h 3006470"/>
                  <a:gd name="connsiteX233" fmla="*/ 3919999 w 6006665"/>
                  <a:gd name="connsiteY233" fmla="*/ 2758772 h 3006470"/>
                  <a:gd name="connsiteX234" fmla="*/ 3935906 w 6006665"/>
                  <a:gd name="connsiteY234" fmla="*/ 2699687 h 3006470"/>
                  <a:gd name="connsiteX235" fmla="*/ 3947269 w 6006665"/>
                  <a:gd name="connsiteY235" fmla="*/ 2676963 h 3006470"/>
                  <a:gd name="connsiteX236" fmla="*/ 3966292 w 6006665"/>
                  <a:gd name="connsiteY236" fmla="*/ 2632575 h 3006470"/>
                  <a:gd name="connsiteX237" fmla="*/ 3915999 w 6006665"/>
                  <a:gd name="connsiteY237" fmla="*/ 2645148 h 3006470"/>
                  <a:gd name="connsiteX238" fmla="*/ 3888729 w 6006665"/>
                  <a:gd name="connsiteY238" fmla="*/ 2667873 h 3006470"/>
                  <a:gd name="connsiteX239" fmla="*/ 3876822 w 6006665"/>
                  <a:gd name="connsiteY239" fmla="*/ 2667873 h 3006470"/>
                  <a:gd name="connsiteX240" fmla="*/ 3829645 w 6006665"/>
                  <a:gd name="connsiteY240" fmla="*/ 2667873 h 3006470"/>
                  <a:gd name="connsiteX241" fmla="*/ 3817738 w 6006665"/>
                  <a:gd name="connsiteY241" fmla="*/ 2667873 h 3006470"/>
                  <a:gd name="connsiteX242" fmla="*/ 3801831 w 6006665"/>
                  <a:gd name="connsiteY242" fmla="*/ 2613334 h 3006470"/>
                  <a:gd name="connsiteX243" fmla="*/ 3758654 w 6006665"/>
                  <a:gd name="connsiteY243" fmla="*/ 2574702 h 3006470"/>
                  <a:gd name="connsiteX244" fmla="*/ 3692753 w 6006665"/>
                  <a:gd name="connsiteY244" fmla="*/ 2558795 h 3006470"/>
                  <a:gd name="connsiteX245" fmla="*/ 3683663 w 6006665"/>
                  <a:gd name="connsiteY245" fmla="*/ 2499711 h 3006470"/>
                  <a:gd name="connsiteX246" fmla="*/ 3672301 w 6006665"/>
                  <a:gd name="connsiteY246" fmla="*/ 2467896 h 3006470"/>
                  <a:gd name="connsiteX247" fmla="*/ 3656393 w 6006665"/>
                  <a:gd name="connsiteY247" fmla="*/ 2440627 h 3006470"/>
                  <a:gd name="connsiteX248" fmla="*/ 3633669 w 6006665"/>
                  <a:gd name="connsiteY248" fmla="*/ 2381542 h 3006470"/>
                  <a:gd name="connsiteX249" fmla="*/ 3601854 w 6006665"/>
                  <a:gd name="connsiteY249" fmla="*/ 2361090 h 3006470"/>
                  <a:gd name="connsiteX250" fmla="*/ 3545995 w 6006665"/>
                  <a:gd name="connsiteY250" fmla="*/ 2339606 h 3006470"/>
                  <a:gd name="connsiteX251" fmla="*/ 3506955 w 6006665"/>
                  <a:gd name="connsiteY251" fmla="*/ 2345183 h 3006470"/>
                  <a:gd name="connsiteX252" fmla="*/ 3463779 w 6006665"/>
                  <a:gd name="connsiteY252" fmla="*/ 2354273 h 3006470"/>
                  <a:gd name="connsiteX253" fmla="*/ 3431964 w 6006665"/>
                  <a:gd name="connsiteY253" fmla="*/ 2381542 h 3006470"/>
                  <a:gd name="connsiteX254" fmla="*/ 3452416 w 6006665"/>
                  <a:gd name="connsiteY254" fmla="*/ 2397450 h 3006470"/>
                  <a:gd name="connsiteX255" fmla="*/ 3452416 w 6006665"/>
                  <a:gd name="connsiteY255" fmla="*/ 2429264 h 3006470"/>
                  <a:gd name="connsiteX256" fmla="*/ 3431964 w 6006665"/>
                  <a:gd name="connsiteY256" fmla="*/ 2451989 h 3006470"/>
                  <a:gd name="connsiteX257" fmla="*/ 3400150 w 6006665"/>
                  <a:gd name="connsiteY257" fmla="*/ 2511073 h 3006470"/>
                  <a:gd name="connsiteX258" fmla="*/ 3400150 w 6006665"/>
                  <a:gd name="connsiteY258" fmla="*/ 2538343 h 3006470"/>
                  <a:gd name="connsiteX259" fmla="*/ 3350155 w 6006665"/>
                  <a:gd name="connsiteY259" fmla="*/ 2570157 h 3006470"/>
                  <a:gd name="connsiteX260" fmla="*/ 3342342 w 6006665"/>
                  <a:gd name="connsiteY260" fmla="*/ 2567553 h 3006470"/>
                  <a:gd name="connsiteX261" fmla="*/ 3338249 w 6006665"/>
                  <a:gd name="connsiteY261" fmla="*/ 2570157 h 3006470"/>
                  <a:gd name="connsiteX262" fmla="*/ 3290527 w 6006665"/>
                  <a:gd name="connsiteY262" fmla="*/ 2554250 h 3006470"/>
                  <a:gd name="connsiteX263" fmla="*/ 3259257 w 6006665"/>
                  <a:gd name="connsiteY263" fmla="*/ 2554250 h 3006470"/>
                  <a:gd name="connsiteX264" fmla="*/ 3247350 w 6006665"/>
                  <a:gd name="connsiteY264" fmla="*/ 2554250 h 3006470"/>
                  <a:gd name="connsiteX265" fmla="*/ 3231443 w 6006665"/>
                  <a:gd name="connsiteY265" fmla="*/ 2538343 h 3006470"/>
                  <a:gd name="connsiteX266" fmla="*/ 3213271 w 6006665"/>
                  <a:gd name="connsiteY266" fmla="*/ 2533799 h 3006470"/>
                  <a:gd name="connsiteX267" fmla="*/ 3168359 w 6006665"/>
                  <a:gd name="connsiteY267" fmla="*/ 2570157 h 3006470"/>
                  <a:gd name="connsiteX268" fmla="*/ 3120637 w 6006665"/>
                  <a:gd name="connsiteY268" fmla="*/ 2581519 h 3006470"/>
                  <a:gd name="connsiteX269" fmla="*/ 3082005 w 6006665"/>
                  <a:gd name="connsiteY269" fmla="*/ 2597427 h 3006470"/>
                  <a:gd name="connsiteX270" fmla="*/ 3074460 w 6006665"/>
                  <a:gd name="connsiteY270" fmla="*/ 2595630 h 3006470"/>
                  <a:gd name="connsiteX271" fmla="*/ 3070098 w 6006665"/>
                  <a:gd name="connsiteY271" fmla="*/ 2597427 h 3006470"/>
                  <a:gd name="connsiteX272" fmla="*/ 3022376 w 6006665"/>
                  <a:gd name="connsiteY272" fmla="*/ 2586064 h 3006470"/>
                  <a:gd name="connsiteX273" fmla="*/ 3000196 w 6006665"/>
                  <a:gd name="connsiteY273" fmla="*/ 2586064 h 3006470"/>
                  <a:gd name="connsiteX274" fmla="*/ 2988289 w 6006665"/>
                  <a:gd name="connsiteY274" fmla="*/ 2586064 h 3006470"/>
                  <a:gd name="connsiteX275" fmla="*/ 2967837 w 6006665"/>
                  <a:gd name="connsiteY275" fmla="*/ 2554250 h 3006470"/>
                  <a:gd name="connsiteX276" fmla="*/ 2929205 w 6006665"/>
                  <a:gd name="connsiteY276" fmla="*/ 2526980 h 3006470"/>
                  <a:gd name="connsiteX277" fmla="*/ 2902153 w 6006665"/>
                  <a:gd name="connsiteY277" fmla="*/ 2523116 h 3006470"/>
                  <a:gd name="connsiteX278" fmla="*/ 2861576 w 6006665"/>
                  <a:gd name="connsiteY278" fmla="*/ 2526980 h 3006470"/>
                  <a:gd name="connsiteX279" fmla="*/ 2822944 w 6006665"/>
                  <a:gd name="connsiteY279" fmla="*/ 2538343 h 3006470"/>
                  <a:gd name="connsiteX280" fmla="*/ 2818139 w 6006665"/>
                  <a:gd name="connsiteY280" fmla="*/ 2536254 h 3006470"/>
                  <a:gd name="connsiteX281" fmla="*/ 2811037 w 6006665"/>
                  <a:gd name="connsiteY281" fmla="*/ 2538343 h 3006470"/>
                  <a:gd name="connsiteX282" fmla="*/ 2758770 w 6006665"/>
                  <a:gd name="connsiteY282" fmla="*/ 2515618 h 3006470"/>
                  <a:gd name="connsiteX283" fmla="*/ 2751953 w 6006665"/>
                  <a:gd name="connsiteY283" fmla="*/ 2472441 h 3006470"/>
                  <a:gd name="connsiteX284" fmla="*/ 2708776 w 6006665"/>
                  <a:gd name="connsiteY284" fmla="*/ 2456534 h 3006470"/>
                  <a:gd name="connsiteX285" fmla="*/ 2676962 w 6006665"/>
                  <a:gd name="connsiteY285" fmla="*/ 2451989 h 3006470"/>
                  <a:gd name="connsiteX286" fmla="*/ 2642534 w 6006665"/>
                  <a:gd name="connsiteY286" fmla="*/ 2430245 h 3006470"/>
                  <a:gd name="connsiteX287" fmla="*/ 2609333 w 6006665"/>
                  <a:gd name="connsiteY287" fmla="*/ 2488348 h 3006470"/>
                  <a:gd name="connsiteX288" fmla="*/ 2625240 w 6006665"/>
                  <a:gd name="connsiteY288" fmla="*/ 2522435 h 3006470"/>
                  <a:gd name="connsiteX289" fmla="*/ 2586608 w 6006665"/>
                  <a:gd name="connsiteY289" fmla="*/ 2558795 h 3006470"/>
                  <a:gd name="connsiteX290" fmla="*/ 2577105 w 6006665"/>
                  <a:gd name="connsiteY290" fmla="*/ 2556532 h 3006470"/>
                  <a:gd name="connsiteX291" fmla="*/ 2574701 w 6006665"/>
                  <a:gd name="connsiteY291" fmla="*/ 2558795 h 3006470"/>
                  <a:gd name="connsiteX292" fmla="*/ 2526979 w 6006665"/>
                  <a:gd name="connsiteY292" fmla="*/ 2547432 h 3006470"/>
                  <a:gd name="connsiteX293" fmla="*/ 2490620 w 6006665"/>
                  <a:gd name="connsiteY293" fmla="*/ 2542887 h 3006470"/>
                  <a:gd name="connsiteX294" fmla="*/ 2463350 w 6006665"/>
                  <a:gd name="connsiteY294" fmla="*/ 2515618 h 3006470"/>
                  <a:gd name="connsiteX295" fmla="*/ 2436625 w 6006665"/>
                  <a:gd name="connsiteY295" fmla="*/ 2515618 h 3006470"/>
                  <a:gd name="connsiteX296" fmla="*/ 2424718 w 6006665"/>
                  <a:gd name="connsiteY296" fmla="*/ 2515618 h 3006470"/>
                  <a:gd name="connsiteX297" fmla="*/ 2398858 w 6006665"/>
                  <a:gd name="connsiteY297" fmla="*/ 2502687 h 3006470"/>
                  <a:gd name="connsiteX298" fmla="*/ 2350272 w 6006665"/>
                  <a:gd name="connsiteY298" fmla="*/ 2526980 h 3006470"/>
                  <a:gd name="connsiteX299" fmla="*/ 2282098 w 6006665"/>
                  <a:gd name="connsiteY299" fmla="*/ 2574702 h 3006470"/>
                  <a:gd name="connsiteX300" fmla="*/ 2238921 w 6006665"/>
                  <a:gd name="connsiteY300" fmla="*/ 2586064 h 3006470"/>
                  <a:gd name="connsiteX301" fmla="*/ 2227559 w 6006665"/>
                  <a:gd name="connsiteY301" fmla="*/ 2590609 h 3006470"/>
                  <a:gd name="connsiteX302" fmla="*/ 2225178 w 6006665"/>
                  <a:gd name="connsiteY302" fmla="*/ 2586799 h 3006470"/>
                  <a:gd name="connsiteX303" fmla="*/ 2215652 w 6006665"/>
                  <a:gd name="connsiteY303" fmla="*/ 2590609 h 3006470"/>
                  <a:gd name="connsiteX304" fmla="*/ 2193596 w 6006665"/>
                  <a:gd name="connsiteY304" fmla="*/ 2555320 h 3006470"/>
                  <a:gd name="connsiteX305" fmla="*/ 2157112 w 6006665"/>
                  <a:gd name="connsiteY305" fmla="*/ 2558795 h 3006470"/>
                  <a:gd name="connsiteX306" fmla="*/ 2156291 w 6006665"/>
                  <a:gd name="connsiteY306" fmla="*/ 2557739 h 3006470"/>
                  <a:gd name="connsiteX307" fmla="*/ 2145205 w 6006665"/>
                  <a:gd name="connsiteY307" fmla="*/ 2558795 h 3006470"/>
                  <a:gd name="connsiteX308" fmla="*/ 2129298 w 6006665"/>
                  <a:gd name="connsiteY308" fmla="*/ 2538343 h 3006470"/>
                  <a:gd name="connsiteX309" fmla="*/ 2102029 w 6006665"/>
                  <a:gd name="connsiteY309" fmla="*/ 2526980 h 3006470"/>
                  <a:gd name="connsiteX310" fmla="*/ 2086121 w 6006665"/>
                  <a:gd name="connsiteY310" fmla="*/ 2495166 h 3006470"/>
                  <a:gd name="connsiteX311" fmla="*/ 2070005 w 6006665"/>
                  <a:gd name="connsiteY311" fmla="*/ 2486212 h 3006470"/>
                  <a:gd name="connsiteX312" fmla="*/ 2027582 w 6006665"/>
                  <a:gd name="connsiteY312" fmla="*/ 2499711 h 3006470"/>
                  <a:gd name="connsiteX313" fmla="*/ 2023845 w 6006665"/>
                  <a:gd name="connsiteY313" fmla="*/ 2497111 h 3006470"/>
                  <a:gd name="connsiteX314" fmla="*/ 2015675 w 6006665"/>
                  <a:gd name="connsiteY314" fmla="*/ 2499711 h 3006470"/>
                  <a:gd name="connsiteX315" fmla="*/ 1971363 w 6006665"/>
                  <a:gd name="connsiteY315" fmla="*/ 2468885 h 3006470"/>
                  <a:gd name="connsiteX316" fmla="*/ 1952591 w 6006665"/>
                  <a:gd name="connsiteY316" fmla="*/ 2495166 h 3006470"/>
                  <a:gd name="connsiteX317" fmla="*/ 1947518 w 6006665"/>
                  <a:gd name="connsiteY317" fmla="*/ 2485599 h 3006470"/>
                  <a:gd name="connsiteX318" fmla="*/ 1940684 w 6006665"/>
                  <a:gd name="connsiteY318" fmla="*/ 2495166 h 3006470"/>
                  <a:gd name="connsiteX319" fmla="*/ 1861147 w 6006665"/>
                  <a:gd name="connsiteY319" fmla="*/ 2345183 h 3006470"/>
                  <a:gd name="connsiteX320" fmla="*/ 1811153 w 6006665"/>
                  <a:gd name="connsiteY320" fmla="*/ 2295189 h 3006470"/>
                  <a:gd name="connsiteX321" fmla="*/ 1813950 w 6006665"/>
                  <a:gd name="connsiteY321" fmla="*/ 2292043 h 3006470"/>
                  <a:gd name="connsiteX322" fmla="*/ 1748069 w 6006665"/>
                  <a:gd name="connsiteY322" fmla="*/ 2333821 h 3006470"/>
                  <a:gd name="connsiteX323" fmla="*/ 1711709 w 6006665"/>
                  <a:gd name="connsiteY323" fmla="*/ 2338366 h 3006470"/>
                  <a:gd name="connsiteX324" fmla="*/ 1711926 w 6006665"/>
                  <a:gd name="connsiteY324" fmla="*/ 2336850 h 3006470"/>
                  <a:gd name="connsiteX325" fmla="*/ 1699803 w 6006665"/>
                  <a:gd name="connsiteY325" fmla="*/ 2338366 h 3006470"/>
                  <a:gd name="connsiteX326" fmla="*/ 1704347 w 6006665"/>
                  <a:gd name="connsiteY326" fmla="*/ 2306551 h 3006470"/>
                  <a:gd name="connsiteX327" fmla="*/ 1662460 w 6006665"/>
                  <a:gd name="connsiteY327" fmla="*/ 2288600 h 3006470"/>
                  <a:gd name="connsiteX328" fmla="*/ 1629901 w 6006665"/>
                  <a:gd name="connsiteY328" fmla="*/ 2302006 h 3006470"/>
                  <a:gd name="connsiteX329" fmla="*/ 1629300 w 6006665"/>
                  <a:gd name="connsiteY329" fmla="*/ 2297351 h 3006470"/>
                  <a:gd name="connsiteX330" fmla="*/ 1617994 w 6006665"/>
                  <a:gd name="connsiteY330" fmla="*/ 2302006 h 3006470"/>
                  <a:gd name="connsiteX331" fmla="*/ 1608904 w 6006665"/>
                  <a:gd name="connsiteY331" fmla="*/ 2231560 h 3006470"/>
                  <a:gd name="connsiteX332" fmla="*/ 1552684 w 6006665"/>
                  <a:gd name="connsiteY332" fmla="*/ 2221867 h 3006470"/>
                  <a:gd name="connsiteX333" fmla="*/ 1518550 w 6006665"/>
                  <a:gd name="connsiteY333" fmla="*/ 2247467 h 3006470"/>
                  <a:gd name="connsiteX334" fmla="*/ 1425379 w 6006665"/>
                  <a:gd name="connsiteY334" fmla="*/ 2267919 h 3006470"/>
                  <a:gd name="connsiteX335" fmla="*/ 1409472 w 6006665"/>
                  <a:gd name="connsiteY335" fmla="*/ 2286099 h 3006470"/>
                  <a:gd name="connsiteX336" fmla="*/ 1270852 w 6006665"/>
                  <a:gd name="connsiteY336" fmla="*/ 2306551 h 3006470"/>
                  <a:gd name="connsiteX337" fmla="*/ 1254945 w 6006665"/>
                  <a:gd name="connsiteY337" fmla="*/ 2327003 h 3006470"/>
                  <a:gd name="connsiteX338" fmla="*/ 1282214 w 6006665"/>
                  <a:gd name="connsiteY338" fmla="*/ 2370180 h 3006470"/>
                  <a:gd name="connsiteX339" fmla="*/ 1243582 w 6006665"/>
                  <a:gd name="connsiteY339" fmla="*/ 2386087 h 3006470"/>
                  <a:gd name="connsiteX340" fmla="*/ 1254945 w 6006665"/>
                  <a:gd name="connsiteY340" fmla="*/ 2404267 h 3006470"/>
                  <a:gd name="connsiteX341" fmla="*/ 1216313 w 6006665"/>
                  <a:gd name="connsiteY341" fmla="*/ 2429264 h 3006470"/>
                  <a:gd name="connsiteX342" fmla="*/ 1275397 w 6006665"/>
                  <a:gd name="connsiteY342" fmla="*/ 2472441 h 3006470"/>
                  <a:gd name="connsiteX343" fmla="*/ 1270852 w 6006665"/>
                  <a:gd name="connsiteY343" fmla="*/ 2499711 h 3006470"/>
                  <a:gd name="connsiteX344" fmla="*/ 1259108 w 6006665"/>
                  <a:gd name="connsiteY344" fmla="*/ 2498732 h 3006470"/>
                  <a:gd name="connsiteX345" fmla="*/ 1258945 w 6006665"/>
                  <a:gd name="connsiteY345" fmla="*/ 2499711 h 3006470"/>
                  <a:gd name="connsiteX346" fmla="*/ 1215644 w 6006665"/>
                  <a:gd name="connsiteY346" fmla="*/ 2496102 h 3006470"/>
                  <a:gd name="connsiteX347" fmla="*/ 1204950 w 6006665"/>
                  <a:gd name="connsiteY347" fmla="*/ 2511073 h 3006470"/>
                  <a:gd name="connsiteX348" fmla="*/ 1196495 w 6006665"/>
                  <a:gd name="connsiteY348" fmla="*/ 2506241 h 3006470"/>
                  <a:gd name="connsiteX349" fmla="*/ 1193043 w 6006665"/>
                  <a:gd name="connsiteY349" fmla="*/ 2511073 h 3006470"/>
                  <a:gd name="connsiteX350" fmla="*/ 1145322 w 6006665"/>
                  <a:gd name="connsiteY350" fmla="*/ 2483803 h 3006470"/>
                  <a:gd name="connsiteX351" fmla="*/ 1098145 w 6006665"/>
                  <a:gd name="connsiteY351" fmla="*/ 2483803 h 3006470"/>
                  <a:gd name="connsiteX352" fmla="*/ 1061785 w 6006665"/>
                  <a:gd name="connsiteY352" fmla="*/ 2511073 h 3006470"/>
                  <a:gd name="connsiteX353" fmla="*/ 1055322 w 6006665"/>
                  <a:gd name="connsiteY353" fmla="*/ 2506990 h 3006470"/>
                  <a:gd name="connsiteX354" fmla="*/ 1049878 w 6006665"/>
                  <a:gd name="connsiteY354" fmla="*/ 2511073 h 3006470"/>
                  <a:gd name="connsiteX355" fmla="*/ 1006701 w 6006665"/>
                  <a:gd name="connsiteY355" fmla="*/ 2483803 h 3006470"/>
                  <a:gd name="connsiteX356" fmla="*/ 924893 w 6006665"/>
                  <a:gd name="connsiteY356" fmla="*/ 2447444 h 3006470"/>
                  <a:gd name="connsiteX357" fmla="*/ 877716 w 6006665"/>
                  <a:gd name="connsiteY357" fmla="*/ 2447444 h 3006470"/>
                  <a:gd name="connsiteX358" fmla="*/ 802724 w 6006665"/>
                  <a:gd name="connsiteY358" fmla="*/ 2511073 h 3006470"/>
                  <a:gd name="connsiteX359" fmla="*/ 798179 w 6006665"/>
                  <a:gd name="connsiteY359" fmla="*/ 2554250 h 3006470"/>
                  <a:gd name="connsiteX360" fmla="*/ 787406 w 6006665"/>
                  <a:gd name="connsiteY360" fmla="*/ 2543477 h 3006470"/>
                  <a:gd name="connsiteX361" fmla="*/ 786272 w 6006665"/>
                  <a:gd name="connsiteY361" fmla="*/ 2554250 h 3006470"/>
                  <a:gd name="connsiteX362" fmla="*/ 756063 w 6006665"/>
                  <a:gd name="connsiteY362" fmla="*/ 2524040 h 3006470"/>
                  <a:gd name="connsiteX363" fmla="*/ 732278 w 6006665"/>
                  <a:gd name="connsiteY363" fmla="*/ 2581519 h 3006470"/>
                  <a:gd name="connsiteX364" fmla="*/ 743640 w 6006665"/>
                  <a:gd name="connsiteY364" fmla="*/ 2590609 h 3006470"/>
                  <a:gd name="connsiteX365" fmla="*/ 723188 w 6006665"/>
                  <a:gd name="connsiteY365" fmla="*/ 2633786 h 3006470"/>
                  <a:gd name="connsiteX366" fmla="*/ 747026 w 6006665"/>
                  <a:gd name="connsiteY366" fmla="*/ 2670627 h 3006470"/>
                  <a:gd name="connsiteX367" fmla="*/ 763548 w 6006665"/>
                  <a:gd name="connsiteY367" fmla="*/ 2667873 h 3006470"/>
                  <a:gd name="connsiteX368" fmla="*/ 764871 w 6006665"/>
                  <a:gd name="connsiteY368" fmla="*/ 2669637 h 3006470"/>
                  <a:gd name="connsiteX369" fmla="*/ 775455 w 6006665"/>
                  <a:gd name="connsiteY369" fmla="*/ 2667873 h 3006470"/>
                  <a:gd name="connsiteX370" fmla="*/ 802724 w 6006665"/>
                  <a:gd name="connsiteY370" fmla="*/ 2704232 h 3006470"/>
                  <a:gd name="connsiteX371" fmla="*/ 798179 w 6006665"/>
                  <a:gd name="connsiteY371" fmla="*/ 2731502 h 3006470"/>
                  <a:gd name="connsiteX372" fmla="*/ 818632 w 6006665"/>
                  <a:gd name="connsiteY372" fmla="*/ 2742864 h 3006470"/>
                  <a:gd name="connsiteX373" fmla="*/ 802724 w 6006665"/>
                  <a:gd name="connsiteY373" fmla="*/ 2774679 h 3006470"/>
                  <a:gd name="connsiteX374" fmla="*/ 766365 w 6006665"/>
                  <a:gd name="connsiteY374" fmla="*/ 2779224 h 3006470"/>
                  <a:gd name="connsiteX375" fmla="*/ 727733 w 6006665"/>
                  <a:gd name="connsiteY375" fmla="*/ 2838308 h 3006470"/>
                  <a:gd name="connsiteX376" fmla="*/ 759548 w 6006665"/>
                  <a:gd name="connsiteY376" fmla="*/ 2881485 h 3006470"/>
                  <a:gd name="connsiteX377" fmla="*/ 759548 w 6006665"/>
                  <a:gd name="connsiteY377" fmla="*/ 2920116 h 3006470"/>
                  <a:gd name="connsiteX378" fmla="*/ 798179 w 6006665"/>
                  <a:gd name="connsiteY378" fmla="*/ 2979201 h 3006470"/>
                  <a:gd name="connsiteX379" fmla="*/ 775455 w 6006665"/>
                  <a:gd name="connsiteY379" fmla="*/ 2995108 h 3006470"/>
                  <a:gd name="connsiteX380" fmla="*/ 770910 w 6006665"/>
                  <a:gd name="connsiteY380" fmla="*/ 3006470 h 3006470"/>
                  <a:gd name="connsiteX381" fmla="*/ 759003 w 6006665"/>
                  <a:gd name="connsiteY381" fmla="*/ 3006470 h 3006470"/>
                  <a:gd name="connsiteX382" fmla="*/ 755003 w 6006665"/>
                  <a:gd name="connsiteY382" fmla="*/ 3006470 h 3006470"/>
                  <a:gd name="connsiteX383" fmla="*/ 743096 w 6006665"/>
                  <a:gd name="connsiteY383" fmla="*/ 3006470 h 3006470"/>
                  <a:gd name="connsiteX384" fmla="*/ 715826 w 6006665"/>
                  <a:gd name="connsiteY384" fmla="*/ 2972383 h 3006470"/>
                  <a:gd name="connsiteX385" fmla="*/ 704464 w 6006665"/>
                  <a:gd name="connsiteY385" fmla="*/ 2972383 h 3006470"/>
                  <a:gd name="connsiteX386" fmla="*/ 684012 w 6006665"/>
                  <a:gd name="connsiteY386" fmla="*/ 2963293 h 3006470"/>
                  <a:gd name="connsiteX387" fmla="*/ 672649 w 6006665"/>
                  <a:gd name="connsiteY387" fmla="*/ 2940569 h 3006470"/>
                  <a:gd name="connsiteX388" fmla="*/ 645222 w 6006665"/>
                  <a:gd name="connsiteY388" fmla="*/ 2932732 h 3006470"/>
                  <a:gd name="connsiteX389" fmla="*/ 625472 w 6006665"/>
                  <a:gd name="connsiteY389" fmla="*/ 2936024 h 3006470"/>
                  <a:gd name="connsiteX390" fmla="*/ 623771 w 6006665"/>
                  <a:gd name="connsiteY390" fmla="*/ 2934323 h 3006470"/>
                  <a:gd name="connsiteX391" fmla="*/ 613565 w 6006665"/>
                  <a:gd name="connsiteY391" fmla="*/ 2936024 h 3006470"/>
                  <a:gd name="connsiteX392" fmla="*/ 609020 w 6006665"/>
                  <a:gd name="connsiteY392" fmla="*/ 2931479 h 3006470"/>
                  <a:gd name="connsiteX393" fmla="*/ 559026 w 6006665"/>
                  <a:gd name="connsiteY393" fmla="*/ 2904209 h 3006470"/>
                  <a:gd name="connsiteX394" fmla="*/ 506760 w 6006665"/>
                  <a:gd name="connsiteY394" fmla="*/ 2897392 h 3006470"/>
                  <a:gd name="connsiteX395" fmla="*/ 483280 w 6006665"/>
                  <a:gd name="connsiteY395" fmla="*/ 2890683 h 3006470"/>
                  <a:gd name="connsiteX396" fmla="*/ 480035 w 6006665"/>
                  <a:gd name="connsiteY396" fmla="*/ 2892847 h 3006470"/>
                  <a:gd name="connsiteX397" fmla="*/ 475042 w 6006665"/>
                  <a:gd name="connsiteY397" fmla="*/ 2888329 h 3006470"/>
                  <a:gd name="connsiteX398" fmla="*/ 474945 w 6006665"/>
                  <a:gd name="connsiteY398" fmla="*/ 2888302 h 3006470"/>
                  <a:gd name="connsiteX399" fmla="*/ 468128 w 6006665"/>
                  <a:gd name="connsiteY399" fmla="*/ 2892847 h 3006470"/>
                  <a:gd name="connsiteX400" fmla="*/ 420406 w 6006665"/>
                  <a:gd name="connsiteY400" fmla="*/ 2849670 h 3006470"/>
                  <a:gd name="connsiteX401" fmla="*/ 381774 w 6006665"/>
                  <a:gd name="connsiteY401" fmla="*/ 2833763 h 3006470"/>
                  <a:gd name="connsiteX402" fmla="*/ 349960 w 6006665"/>
                  <a:gd name="connsiteY402" fmla="*/ 2801948 h 3006470"/>
                  <a:gd name="connsiteX403" fmla="*/ 377229 w 6006665"/>
                  <a:gd name="connsiteY403" fmla="*/ 2795131 h 3006470"/>
                  <a:gd name="connsiteX404" fmla="*/ 404499 w 6006665"/>
                  <a:gd name="connsiteY404" fmla="*/ 2747409 h 3006470"/>
                  <a:gd name="connsiteX405" fmla="*/ 388591 w 6006665"/>
                  <a:gd name="connsiteY405" fmla="*/ 2731502 h 3006470"/>
                  <a:gd name="connsiteX406" fmla="*/ 440858 w 6006665"/>
                  <a:gd name="connsiteY406" fmla="*/ 2704232 h 3006470"/>
                  <a:gd name="connsiteX407" fmla="*/ 440858 w 6006665"/>
                  <a:gd name="connsiteY407" fmla="*/ 2701176 h 3006470"/>
                  <a:gd name="connsiteX408" fmla="*/ 416406 w 6006665"/>
                  <a:gd name="connsiteY408" fmla="*/ 2704232 h 3006470"/>
                  <a:gd name="connsiteX409" fmla="*/ 416406 w 6006665"/>
                  <a:gd name="connsiteY409" fmla="*/ 2702744 h 3006470"/>
                  <a:gd name="connsiteX410" fmla="*/ 404499 w 6006665"/>
                  <a:gd name="connsiteY410" fmla="*/ 2704232 h 3006470"/>
                  <a:gd name="connsiteX411" fmla="*/ 404499 w 6006665"/>
                  <a:gd name="connsiteY411" fmla="*/ 2683780 h 3006470"/>
                  <a:gd name="connsiteX412" fmla="*/ 424951 w 6006665"/>
                  <a:gd name="connsiteY412" fmla="*/ 2667873 h 3006470"/>
                  <a:gd name="connsiteX413" fmla="*/ 463583 w 6006665"/>
                  <a:gd name="connsiteY413" fmla="*/ 2661056 h 3006470"/>
                  <a:gd name="connsiteX414" fmla="*/ 468128 w 6006665"/>
                  <a:gd name="connsiteY414" fmla="*/ 2645148 h 3006470"/>
                  <a:gd name="connsiteX415" fmla="*/ 456765 w 6006665"/>
                  <a:gd name="connsiteY415" fmla="*/ 2613334 h 3006470"/>
                  <a:gd name="connsiteX416" fmla="*/ 474945 w 6006665"/>
                  <a:gd name="connsiteY416" fmla="*/ 2586064 h 3006470"/>
                  <a:gd name="connsiteX417" fmla="*/ 474945 w 6006665"/>
                  <a:gd name="connsiteY417" fmla="*/ 2565612 h 3006470"/>
                  <a:gd name="connsiteX418" fmla="*/ 420406 w 6006665"/>
                  <a:gd name="connsiteY418" fmla="*/ 2547432 h 3006470"/>
                  <a:gd name="connsiteX419" fmla="*/ 409588 w 6006665"/>
                  <a:gd name="connsiteY419" fmla="*/ 2547432 h 3006470"/>
                  <a:gd name="connsiteX420" fmla="*/ 397681 w 6006665"/>
                  <a:gd name="connsiteY420" fmla="*/ 2547432 h 3006470"/>
                  <a:gd name="connsiteX421" fmla="*/ 379485 w 6006665"/>
                  <a:gd name="connsiteY421" fmla="*/ 2525193 h 3006470"/>
                  <a:gd name="connsiteX422" fmla="*/ 357322 w 6006665"/>
                  <a:gd name="connsiteY422" fmla="*/ 2531525 h 3006470"/>
                  <a:gd name="connsiteX423" fmla="*/ 352842 w 6006665"/>
                  <a:gd name="connsiteY423" fmla="*/ 2529403 h 3006470"/>
                  <a:gd name="connsiteX424" fmla="*/ 345415 w 6006665"/>
                  <a:gd name="connsiteY424" fmla="*/ 2531525 h 3006470"/>
                  <a:gd name="connsiteX425" fmla="*/ 302238 w 6006665"/>
                  <a:gd name="connsiteY425" fmla="*/ 2511073 h 3006470"/>
                  <a:gd name="connsiteX426" fmla="*/ 302238 w 6006665"/>
                  <a:gd name="connsiteY426" fmla="*/ 2499711 h 3006470"/>
                  <a:gd name="connsiteX427" fmla="*/ 286331 w 6006665"/>
                  <a:gd name="connsiteY427" fmla="*/ 2472441 h 3006470"/>
                  <a:gd name="connsiteX428" fmla="*/ 270968 w 6006665"/>
                  <a:gd name="connsiteY428" fmla="*/ 2472441 h 3006470"/>
                  <a:gd name="connsiteX429" fmla="*/ 259061 w 6006665"/>
                  <a:gd name="connsiteY429" fmla="*/ 2472441 h 3006470"/>
                  <a:gd name="connsiteX430" fmla="*/ 254516 w 6006665"/>
                  <a:gd name="connsiteY430" fmla="*/ 2456534 h 3006470"/>
                  <a:gd name="connsiteX431" fmla="*/ 263606 w 6006665"/>
                  <a:gd name="connsiteY431" fmla="*/ 2440627 h 3006470"/>
                  <a:gd name="connsiteX432" fmla="*/ 243991 w 6006665"/>
                  <a:gd name="connsiteY432" fmla="*/ 2410114 h 3006470"/>
                  <a:gd name="connsiteX433" fmla="*/ 216429 w 6006665"/>
                  <a:gd name="connsiteY433" fmla="*/ 2413357 h 3006470"/>
                  <a:gd name="connsiteX434" fmla="*/ 212956 w 6006665"/>
                  <a:gd name="connsiteY434" fmla="*/ 2412365 h 3006470"/>
                  <a:gd name="connsiteX435" fmla="*/ 204522 w 6006665"/>
                  <a:gd name="connsiteY435" fmla="*/ 2413357 h 3006470"/>
                  <a:gd name="connsiteX436" fmla="*/ 199623 w 6006665"/>
                  <a:gd name="connsiteY436" fmla="*/ 2411957 h 3006470"/>
                  <a:gd name="connsiteX437" fmla="*/ 195977 w 6006665"/>
                  <a:gd name="connsiteY437" fmla="*/ 2424719 h 3006470"/>
                  <a:gd name="connsiteX438" fmla="*/ 184968 w 6006665"/>
                  <a:gd name="connsiteY438" fmla="*/ 2421574 h 3006470"/>
                  <a:gd name="connsiteX439" fmla="*/ 184070 w 6006665"/>
                  <a:gd name="connsiteY439" fmla="*/ 2424719 h 3006470"/>
                  <a:gd name="connsiteX440" fmla="*/ 168163 w 6006665"/>
                  <a:gd name="connsiteY440" fmla="*/ 2420174 h 3006470"/>
                  <a:gd name="connsiteX441" fmla="*/ 156800 w 6006665"/>
                  <a:gd name="connsiteY441" fmla="*/ 2381542 h 3006470"/>
                  <a:gd name="connsiteX442" fmla="*/ 152255 w 6006665"/>
                  <a:gd name="connsiteY442" fmla="*/ 2365635 h 3006470"/>
                  <a:gd name="connsiteX443" fmla="*/ 156800 w 6006665"/>
                  <a:gd name="connsiteY443" fmla="*/ 2361090 h 3006470"/>
                  <a:gd name="connsiteX444" fmla="*/ 168707 w 6006665"/>
                  <a:gd name="connsiteY444" fmla="*/ 2361090 h 3006470"/>
                  <a:gd name="connsiteX445" fmla="*/ 188615 w 6006665"/>
                  <a:gd name="connsiteY445" fmla="*/ 2361090 h 3006470"/>
                  <a:gd name="connsiteX446" fmla="*/ 199977 w 6006665"/>
                  <a:gd name="connsiteY446" fmla="*/ 2349728 h 3006470"/>
                  <a:gd name="connsiteX447" fmla="*/ 188615 w 6006665"/>
                  <a:gd name="connsiteY447" fmla="*/ 2327003 h 3006470"/>
                  <a:gd name="connsiteX448" fmla="*/ 168163 w 6006665"/>
                  <a:gd name="connsiteY448" fmla="*/ 2317914 h 3006470"/>
                  <a:gd name="connsiteX449" fmla="*/ 168163 w 6006665"/>
                  <a:gd name="connsiteY449" fmla="*/ 2311096 h 3006470"/>
                  <a:gd name="connsiteX450" fmla="*/ 152255 w 6006665"/>
                  <a:gd name="connsiteY450" fmla="*/ 2295189 h 3006470"/>
                  <a:gd name="connsiteX451" fmla="*/ 129531 w 6006665"/>
                  <a:gd name="connsiteY451" fmla="*/ 2258829 h 3006470"/>
                  <a:gd name="connsiteX452" fmla="*/ 140893 w 6006665"/>
                  <a:gd name="connsiteY452" fmla="*/ 2236105 h 3006470"/>
                  <a:gd name="connsiteX453" fmla="*/ 136348 w 6006665"/>
                  <a:gd name="connsiteY453" fmla="*/ 2208835 h 3006470"/>
                  <a:gd name="connsiteX454" fmla="*/ 103789 w 6006665"/>
                  <a:gd name="connsiteY454" fmla="*/ 2195428 h 3006470"/>
                  <a:gd name="connsiteX455" fmla="*/ 93716 w 6006665"/>
                  <a:gd name="connsiteY455" fmla="*/ 2199745 h 3006470"/>
                  <a:gd name="connsiteX456" fmla="*/ 91868 w 6006665"/>
                  <a:gd name="connsiteY456" fmla="*/ 2195434 h 3006470"/>
                  <a:gd name="connsiteX457" fmla="*/ 81809 w 6006665"/>
                  <a:gd name="connsiteY457" fmla="*/ 2199745 h 3006470"/>
                  <a:gd name="connsiteX458" fmla="*/ 74992 w 6006665"/>
                  <a:gd name="connsiteY458" fmla="*/ 2183838 h 3006470"/>
                  <a:gd name="connsiteX459" fmla="*/ 34087 w 6006665"/>
                  <a:gd name="connsiteY459" fmla="*/ 2172476 h 3006470"/>
                  <a:gd name="connsiteX460" fmla="*/ 22725 w 6006665"/>
                  <a:gd name="connsiteY460" fmla="*/ 2129299 h 3006470"/>
                  <a:gd name="connsiteX461" fmla="*/ 22725 w 6006665"/>
                  <a:gd name="connsiteY461" fmla="*/ 2097484 h 3006470"/>
                  <a:gd name="connsiteX462" fmla="*/ 0 w 6006665"/>
                  <a:gd name="connsiteY462" fmla="*/ 2081577 h 3006470"/>
                  <a:gd name="connsiteX463" fmla="*/ 15907 w 6006665"/>
                  <a:gd name="connsiteY463" fmla="*/ 2058853 h 3006470"/>
                  <a:gd name="connsiteX464" fmla="*/ 6818 w 6006665"/>
                  <a:gd name="connsiteY464" fmla="*/ 1995224 h 3006470"/>
                  <a:gd name="connsiteX465" fmla="*/ 34087 w 6006665"/>
                  <a:gd name="connsiteY465" fmla="*/ 1952047 h 3006470"/>
                  <a:gd name="connsiteX466" fmla="*/ 27270 w 6006665"/>
                  <a:gd name="connsiteY466" fmla="*/ 1940685 h 3006470"/>
                  <a:gd name="connsiteX467" fmla="*/ 70447 w 6006665"/>
                  <a:gd name="connsiteY467" fmla="*/ 1902053 h 3006470"/>
                  <a:gd name="connsiteX468" fmla="*/ 27270 w 6006665"/>
                  <a:gd name="connsiteY468" fmla="*/ 1865693 h 3006470"/>
                  <a:gd name="connsiteX469" fmla="*/ 109078 w 6006665"/>
                  <a:gd name="connsiteY469" fmla="*/ 1767977 h 3006470"/>
                  <a:gd name="connsiteX470" fmla="*/ 145438 w 6006665"/>
                  <a:gd name="connsiteY470" fmla="*/ 1724800 h 3006470"/>
                  <a:gd name="connsiteX471" fmla="*/ 156800 w 6006665"/>
                  <a:gd name="connsiteY471" fmla="*/ 1681624 h 3006470"/>
                  <a:gd name="connsiteX472" fmla="*/ 102261 w 6006665"/>
                  <a:gd name="connsiteY472" fmla="*/ 1629357 h 3006470"/>
                  <a:gd name="connsiteX473" fmla="*/ 118168 w 6006665"/>
                  <a:gd name="connsiteY473" fmla="*/ 1574818 h 3006470"/>
                  <a:gd name="connsiteX474" fmla="*/ 86354 w 6006665"/>
                  <a:gd name="connsiteY474" fmla="*/ 1511189 h 3006470"/>
                  <a:gd name="connsiteX475" fmla="*/ 109078 w 6006665"/>
                  <a:gd name="connsiteY475" fmla="*/ 1436197 h 3006470"/>
                  <a:gd name="connsiteX476" fmla="*/ 70447 w 6006665"/>
                  <a:gd name="connsiteY476" fmla="*/ 1333936 h 3006470"/>
                  <a:gd name="connsiteX477" fmla="*/ 102261 w 6006665"/>
                  <a:gd name="connsiteY477" fmla="*/ 1263490 h 3006470"/>
                  <a:gd name="connsiteX478" fmla="*/ 43177 w 6006665"/>
                  <a:gd name="connsiteY478" fmla="*/ 1197589 h 3006470"/>
                  <a:gd name="connsiteX479" fmla="*/ 49994 w 6006665"/>
                  <a:gd name="connsiteY479" fmla="*/ 1122597 h 3006470"/>
                  <a:gd name="connsiteX480" fmla="*/ 81809 w 6006665"/>
                  <a:gd name="connsiteY480" fmla="*/ 1118052 h 3006470"/>
                  <a:gd name="connsiteX481" fmla="*/ 145438 w 6006665"/>
                  <a:gd name="connsiteY481" fmla="*/ 1074876 h 3006470"/>
                  <a:gd name="connsiteX482" fmla="*/ 184070 w 6006665"/>
                  <a:gd name="connsiteY482" fmla="*/ 1036244 h 3006470"/>
                  <a:gd name="connsiteX483" fmla="*/ 189699 w 6006665"/>
                  <a:gd name="connsiteY483" fmla="*/ 1042522 h 3006470"/>
                  <a:gd name="connsiteX484" fmla="*/ 195977 w 6006665"/>
                  <a:gd name="connsiteY484" fmla="*/ 1036244 h 3006470"/>
                  <a:gd name="connsiteX485" fmla="*/ 255061 w 6006665"/>
                  <a:gd name="connsiteY485" fmla="*/ 1102145 h 3006470"/>
                  <a:gd name="connsiteX486" fmla="*/ 350504 w 6006665"/>
                  <a:gd name="connsiteY486" fmla="*/ 1122597 h 3006470"/>
                  <a:gd name="connsiteX487" fmla="*/ 491397 w 6006665"/>
                  <a:gd name="connsiteY487" fmla="*/ 1236221 h 3006470"/>
                  <a:gd name="connsiteX488" fmla="*/ 523211 w 6006665"/>
                  <a:gd name="connsiteY488" fmla="*/ 1283942 h 3006470"/>
                  <a:gd name="connsiteX489" fmla="*/ 523211 w 6006665"/>
                  <a:gd name="connsiteY489" fmla="*/ 1343026 h 3006470"/>
                  <a:gd name="connsiteX490" fmla="*/ 486852 w 6006665"/>
                  <a:gd name="connsiteY490" fmla="*/ 1397565 h 3006470"/>
                  <a:gd name="connsiteX491" fmla="*/ 420951 w 6006665"/>
                  <a:gd name="connsiteY491" fmla="*/ 1418018 h 3006470"/>
                  <a:gd name="connsiteX492" fmla="*/ 415909 w 6006665"/>
                  <a:gd name="connsiteY492" fmla="*/ 1415887 h 3006470"/>
                  <a:gd name="connsiteX493" fmla="*/ 409044 w 6006665"/>
                  <a:gd name="connsiteY493" fmla="*/ 1418018 h 3006470"/>
                  <a:gd name="connsiteX494" fmla="*/ 252950 w 6006665"/>
                  <a:gd name="connsiteY494" fmla="*/ 1352062 h 3006470"/>
                  <a:gd name="connsiteX495" fmla="*/ 232336 w 6006665"/>
                  <a:gd name="connsiteY495" fmla="*/ 1358934 h 3006470"/>
                  <a:gd name="connsiteX496" fmla="*/ 291420 w 6006665"/>
                  <a:gd name="connsiteY496" fmla="*/ 1429380 h 3006470"/>
                  <a:gd name="connsiteX497" fmla="*/ 291420 w 6006665"/>
                  <a:gd name="connsiteY497" fmla="*/ 1468012 h 3006470"/>
                  <a:gd name="connsiteX498" fmla="*/ 298238 w 6006665"/>
                  <a:gd name="connsiteY498" fmla="*/ 1554366 h 3006470"/>
                  <a:gd name="connsiteX499" fmla="*/ 345959 w 6006665"/>
                  <a:gd name="connsiteY499" fmla="*/ 1586180 h 3006470"/>
                  <a:gd name="connsiteX500" fmla="*/ 362087 w 6006665"/>
                  <a:gd name="connsiteY500" fmla="*/ 1595588 h 3006470"/>
                  <a:gd name="connsiteX501" fmla="*/ 365867 w 6006665"/>
                  <a:gd name="connsiteY501" fmla="*/ 1563455 h 3006470"/>
                  <a:gd name="connsiteX502" fmla="*/ 345415 w 6006665"/>
                  <a:gd name="connsiteY502" fmla="*/ 1527096 h 3006470"/>
                  <a:gd name="connsiteX503" fmla="*/ 365867 w 6006665"/>
                  <a:gd name="connsiteY503" fmla="*/ 1495281 h 3006470"/>
                  <a:gd name="connsiteX504" fmla="*/ 374560 w 6006665"/>
                  <a:gd name="connsiteY504" fmla="*/ 1500280 h 3006470"/>
                  <a:gd name="connsiteX505" fmla="*/ 377774 w 6006665"/>
                  <a:gd name="connsiteY505" fmla="*/ 1495281 h 3006470"/>
                  <a:gd name="connsiteX506" fmla="*/ 461933 w 6006665"/>
                  <a:gd name="connsiteY506" fmla="*/ 1543673 h 3006470"/>
                  <a:gd name="connsiteX507" fmla="*/ 484035 w 6006665"/>
                  <a:gd name="connsiteY507" fmla="*/ 1527096 h 3006470"/>
                  <a:gd name="connsiteX508" fmla="*/ 463583 w 6006665"/>
                  <a:gd name="connsiteY508" fmla="*/ 1461194 h 3006470"/>
                  <a:gd name="connsiteX509" fmla="*/ 549936 w 6006665"/>
                  <a:gd name="connsiteY509" fmla="*/ 1374841 h 3006470"/>
                  <a:gd name="connsiteX510" fmla="*/ 559742 w 6006665"/>
                  <a:gd name="connsiteY510" fmla="*/ 1376942 h 3006470"/>
                  <a:gd name="connsiteX511" fmla="*/ 561843 w 6006665"/>
                  <a:gd name="connsiteY511" fmla="*/ 1374841 h 3006470"/>
                  <a:gd name="connsiteX512" fmla="*/ 593658 w 6006665"/>
                  <a:gd name="connsiteY512" fmla="*/ 1381658 h 3006470"/>
                  <a:gd name="connsiteX513" fmla="*/ 620945 w 6006665"/>
                  <a:gd name="connsiteY513" fmla="*/ 1405535 h 3006470"/>
                  <a:gd name="connsiteX514" fmla="*/ 640835 w 6006665"/>
                  <a:gd name="connsiteY514" fmla="*/ 1349844 h 3006470"/>
                  <a:gd name="connsiteX515" fmla="*/ 609020 w 6006665"/>
                  <a:gd name="connsiteY515" fmla="*/ 1295305 h 3006470"/>
                  <a:gd name="connsiteX516" fmla="*/ 624928 w 6006665"/>
                  <a:gd name="connsiteY516" fmla="*/ 1236221 h 3006470"/>
                  <a:gd name="connsiteX517" fmla="*/ 597658 w 6006665"/>
                  <a:gd name="connsiteY517" fmla="*/ 1177136 h 3006470"/>
                  <a:gd name="connsiteX518" fmla="*/ 611562 w 6006665"/>
                  <a:gd name="connsiteY518" fmla="*/ 1181462 h 3006470"/>
                  <a:gd name="connsiteX519" fmla="*/ 609565 w 6006665"/>
                  <a:gd name="connsiteY519" fmla="*/ 1177136 h 3006470"/>
                  <a:gd name="connsiteX520" fmla="*/ 711826 w 6006665"/>
                  <a:gd name="connsiteY520" fmla="*/ 1208951 h 3006470"/>
                  <a:gd name="connsiteX521" fmla="*/ 732278 w 6006665"/>
                  <a:gd name="connsiteY521" fmla="*/ 1263490 h 3006470"/>
                  <a:gd name="connsiteX522" fmla="*/ 684556 w 6006665"/>
                  <a:gd name="connsiteY522" fmla="*/ 1274852 h 3006470"/>
                  <a:gd name="connsiteX523" fmla="*/ 684556 w 6006665"/>
                  <a:gd name="connsiteY523" fmla="*/ 1327119 h 3006470"/>
                  <a:gd name="connsiteX524" fmla="*/ 713309 w 6006665"/>
                  <a:gd name="connsiteY524" fmla="*/ 1355872 h 3006470"/>
                  <a:gd name="connsiteX525" fmla="*/ 763548 w 6006665"/>
                  <a:gd name="connsiteY525" fmla="*/ 1338481 h 3006470"/>
                  <a:gd name="connsiteX526" fmla="*/ 770365 w 6006665"/>
                  <a:gd name="connsiteY526" fmla="*/ 1279397 h 3006470"/>
                  <a:gd name="connsiteX527" fmla="*/ 845357 w 6006665"/>
                  <a:gd name="connsiteY527" fmla="*/ 1231676 h 3006470"/>
                  <a:gd name="connsiteX528" fmla="*/ 972614 w 6006665"/>
                  <a:gd name="connsiteY528" fmla="*/ 1145322 h 3006470"/>
                  <a:gd name="connsiteX529" fmla="*/ 982566 w 6006665"/>
                  <a:gd name="connsiteY529" fmla="*/ 1146649 h 3006470"/>
                  <a:gd name="connsiteX530" fmla="*/ 984521 w 6006665"/>
                  <a:gd name="connsiteY530" fmla="*/ 1145322 h 3006470"/>
                  <a:gd name="connsiteX531" fmla="*/ 1018608 w 6006665"/>
                  <a:gd name="connsiteY531" fmla="*/ 1149867 h 3006470"/>
                  <a:gd name="connsiteX532" fmla="*/ 979977 w 6006665"/>
                  <a:gd name="connsiteY532" fmla="*/ 1213496 h 3006470"/>
                  <a:gd name="connsiteX533" fmla="*/ 1012666 w 6006665"/>
                  <a:gd name="connsiteY533" fmla="*/ 1218657 h 3006470"/>
                  <a:gd name="connsiteX534" fmla="*/ 1038516 w 6006665"/>
                  <a:gd name="connsiteY534" fmla="*/ 1188499 h 3006470"/>
                  <a:gd name="connsiteX535" fmla="*/ 1050423 w 6006665"/>
                  <a:gd name="connsiteY535" fmla="*/ 1188499 h 3006470"/>
                  <a:gd name="connsiteX536" fmla="*/ 1108962 w 6006665"/>
                  <a:gd name="connsiteY536" fmla="*/ 1188499 h 3006470"/>
                  <a:gd name="connsiteX537" fmla="*/ 1161229 w 6006665"/>
                  <a:gd name="connsiteY537" fmla="*/ 1145322 h 3006470"/>
                  <a:gd name="connsiteX538" fmla="*/ 1165711 w 6006665"/>
                  <a:gd name="connsiteY538" fmla="*/ 1151456 h 3006470"/>
                  <a:gd name="connsiteX539" fmla="*/ 1173136 w 6006665"/>
                  <a:gd name="connsiteY539" fmla="*/ 1145322 h 3006470"/>
                  <a:gd name="connsiteX540" fmla="*/ 1210035 w 6006665"/>
                  <a:gd name="connsiteY540" fmla="*/ 1195815 h 3006470"/>
                  <a:gd name="connsiteX541" fmla="*/ 1247583 w 6006665"/>
                  <a:gd name="connsiteY541" fmla="*/ 1138505 h 3006470"/>
                  <a:gd name="connsiteX542" fmla="*/ 1211223 w 6006665"/>
                  <a:gd name="connsiteY542" fmla="*/ 1079421 h 3006470"/>
                  <a:gd name="connsiteX543" fmla="*/ 1227130 w 6006665"/>
                  <a:gd name="connsiteY543" fmla="*/ 1043061 h 3006470"/>
                  <a:gd name="connsiteX544" fmla="*/ 1237665 w 6006665"/>
                  <a:gd name="connsiteY544" fmla="*/ 1046199 h 3006470"/>
                  <a:gd name="connsiteX545" fmla="*/ 1239037 w 6006665"/>
                  <a:gd name="connsiteY545" fmla="*/ 1043061 h 3006470"/>
                  <a:gd name="connsiteX546" fmla="*/ 1345843 w 6006665"/>
                  <a:gd name="connsiteY546" fmla="*/ 1074876 h 3006470"/>
                  <a:gd name="connsiteX547" fmla="*/ 1400382 w 6006665"/>
                  <a:gd name="connsiteY547" fmla="*/ 1106690 h 3006470"/>
                  <a:gd name="connsiteX548" fmla="*/ 1519756 w 6006665"/>
                  <a:gd name="connsiteY548" fmla="*/ 1213274 h 3006470"/>
                  <a:gd name="connsiteX549" fmla="*/ 1543003 w 6006665"/>
                  <a:gd name="connsiteY549" fmla="*/ 1172592 h 3006470"/>
                  <a:gd name="connsiteX550" fmla="*/ 1506643 w 6006665"/>
                  <a:gd name="connsiteY550" fmla="*/ 1118052 h 3006470"/>
                  <a:gd name="connsiteX551" fmla="*/ 1506643 w 6006665"/>
                  <a:gd name="connsiteY551" fmla="*/ 1095328 h 3006470"/>
                  <a:gd name="connsiteX552" fmla="*/ 1463467 w 6006665"/>
                  <a:gd name="connsiteY552" fmla="*/ 1086238 h 3006470"/>
                  <a:gd name="connsiteX553" fmla="*/ 1472556 w 6006665"/>
                  <a:gd name="connsiteY553" fmla="*/ 1036244 h 3006470"/>
                  <a:gd name="connsiteX554" fmla="*/ 1452104 w 6006665"/>
                  <a:gd name="connsiteY554" fmla="*/ 949890 h 3006470"/>
                  <a:gd name="connsiteX555" fmla="*/ 1452104 w 6006665"/>
                  <a:gd name="connsiteY555" fmla="*/ 913531 h 3006470"/>
                  <a:gd name="connsiteX556" fmla="*/ 1522551 w 6006665"/>
                  <a:gd name="connsiteY556" fmla="*/ 811270 h 3006470"/>
                  <a:gd name="connsiteX557" fmla="*/ 1543003 w 6006665"/>
                  <a:gd name="connsiteY557" fmla="*/ 697647 h 3006470"/>
                  <a:gd name="connsiteX558" fmla="*/ 1570272 w 6006665"/>
                  <a:gd name="connsiteY558" fmla="*/ 677194 h 3006470"/>
                  <a:gd name="connsiteX559" fmla="*/ 1578688 w 6006665"/>
                  <a:gd name="connsiteY559" fmla="*/ 679813 h 3006470"/>
                  <a:gd name="connsiteX560" fmla="*/ 1582179 w 6006665"/>
                  <a:gd name="connsiteY560" fmla="*/ 677194 h 3006470"/>
                  <a:gd name="connsiteX561" fmla="*/ 1684440 w 6006665"/>
                  <a:gd name="connsiteY561" fmla="*/ 709009 h 3006470"/>
                  <a:gd name="connsiteX562" fmla="*/ 1688985 w 6006665"/>
                  <a:gd name="connsiteY562" fmla="*/ 779455 h 3006470"/>
                  <a:gd name="connsiteX563" fmla="*/ 1652625 w 6006665"/>
                  <a:gd name="connsiteY563" fmla="*/ 870354 h 3006470"/>
                  <a:gd name="connsiteX564" fmla="*/ 1679895 w 6006665"/>
                  <a:gd name="connsiteY564" fmla="*/ 908986 h 3006470"/>
                  <a:gd name="connsiteX565" fmla="*/ 1688985 w 6006665"/>
                  <a:gd name="connsiteY565" fmla="*/ 983977 h 3006470"/>
                  <a:gd name="connsiteX566" fmla="*/ 1679895 w 6006665"/>
                  <a:gd name="connsiteY566" fmla="*/ 1129415 h 3006470"/>
                  <a:gd name="connsiteX567" fmla="*/ 1723072 w 6006665"/>
                  <a:gd name="connsiteY567" fmla="*/ 1193044 h 3006470"/>
                  <a:gd name="connsiteX568" fmla="*/ 1704892 w 6006665"/>
                  <a:gd name="connsiteY568" fmla="*/ 1256673 h 3006470"/>
                  <a:gd name="connsiteX569" fmla="*/ 1636718 w 6006665"/>
                  <a:gd name="connsiteY569" fmla="*/ 1393021 h 3006470"/>
                  <a:gd name="connsiteX570" fmla="*/ 1662494 w 6006665"/>
                  <a:gd name="connsiteY570" fmla="*/ 1399465 h 3006470"/>
                  <a:gd name="connsiteX571" fmla="*/ 1677078 w 6006665"/>
                  <a:gd name="connsiteY571" fmla="*/ 1370296 h 3006470"/>
                  <a:gd name="connsiteX572" fmla="*/ 1720255 w 6006665"/>
                  <a:gd name="connsiteY572" fmla="*/ 1349844 h 3006470"/>
                  <a:gd name="connsiteX573" fmla="*/ 1731617 w 6006665"/>
                  <a:gd name="connsiteY573" fmla="*/ 1299850 h 3006470"/>
                  <a:gd name="connsiteX574" fmla="*/ 1758887 w 6006665"/>
                  <a:gd name="connsiteY574" fmla="*/ 1256673 h 3006470"/>
                  <a:gd name="connsiteX575" fmla="*/ 1736162 w 6006665"/>
                  <a:gd name="connsiteY575" fmla="*/ 1197589 h 3006470"/>
                  <a:gd name="connsiteX576" fmla="*/ 1758887 w 6006665"/>
                  <a:gd name="connsiteY576" fmla="*/ 1133960 h 3006470"/>
                  <a:gd name="connsiteX577" fmla="*/ 1715710 w 6006665"/>
                  <a:gd name="connsiteY577" fmla="*/ 1122597 h 3006470"/>
                  <a:gd name="connsiteX578" fmla="*/ 1704347 w 6006665"/>
                  <a:gd name="connsiteY578" fmla="*/ 1070331 h 3006470"/>
                  <a:gd name="connsiteX579" fmla="*/ 1736162 w 6006665"/>
                  <a:gd name="connsiteY579" fmla="*/ 961252 h 3006470"/>
                  <a:gd name="connsiteX580" fmla="*/ 1688440 w 6006665"/>
                  <a:gd name="connsiteY580" fmla="*/ 865809 h 3006470"/>
                  <a:gd name="connsiteX581" fmla="*/ 1752069 w 6006665"/>
                  <a:gd name="connsiteY581" fmla="*/ 788545 h 3006470"/>
                  <a:gd name="connsiteX582" fmla="*/ 1747524 w 6006665"/>
                  <a:gd name="connsiteY582" fmla="*/ 704464 h 3006470"/>
                  <a:gd name="connsiteX583" fmla="*/ 1763431 w 6006665"/>
                  <a:gd name="connsiteY583" fmla="*/ 697647 h 3006470"/>
                  <a:gd name="connsiteX584" fmla="*/ 1764877 w 6006665"/>
                  <a:gd name="connsiteY584" fmla="*/ 702130 h 3006470"/>
                  <a:gd name="connsiteX585" fmla="*/ 1775339 w 6006665"/>
                  <a:gd name="connsiteY585" fmla="*/ 697647 h 3006470"/>
                  <a:gd name="connsiteX586" fmla="*/ 1798063 w 6006665"/>
                  <a:gd name="connsiteY586" fmla="*/ 768093 h 3006470"/>
                  <a:gd name="connsiteX587" fmla="*/ 1791454 w 6006665"/>
                  <a:gd name="connsiteY587" fmla="*/ 815304 h 3006470"/>
                  <a:gd name="connsiteX588" fmla="*/ 1854330 w 6006665"/>
                  <a:gd name="connsiteY588" fmla="*/ 772638 h 3006470"/>
                  <a:gd name="connsiteX589" fmla="*/ 1931594 w 6006665"/>
                  <a:gd name="connsiteY589" fmla="*/ 763548 h 3006470"/>
                  <a:gd name="connsiteX590" fmla="*/ 1932772 w 6006665"/>
                  <a:gd name="connsiteY590" fmla="*/ 764810 h 3006470"/>
                  <a:gd name="connsiteX591" fmla="*/ 1943501 w 6006665"/>
                  <a:gd name="connsiteY591" fmla="*/ 763548 h 3006470"/>
                  <a:gd name="connsiteX592" fmla="*/ 1988608 w 6006665"/>
                  <a:gd name="connsiteY592" fmla="*/ 811877 h 3006470"/>
                  <a:gd name="connsiteX593" fmla="*/ 1963408 w 6006665"/>
                  <a:gd name="connsiteY593" fmla="*/ 736278 h 3006470"/>
                  <a:gd name="connsiteX594" fmla="*/ 1963408 w 6006665"/>
                  <a:gd name="connsiteY594" fmla="*/ 595386 h 3006470"/>
                  <a:gd name="connsiteX595" fmla="*/ 2027037 w 6006665"/>
                  <a:gd name="connsiteY595" fmla="*/ 574934 h 3006470"/>
                  <a:gd name="connsiteX596" fmla="*/ 2037269 w 6006665"/>
                  <a:gd name="connsiteY596" fmla="*/ 575472 h 3006470"/>
                  <a:gd name="connsiteX597" fmla="*/ 2038944 w 6006665"/>
                  <a:gd name="connsiteY597" fmla="*/ 574934 h 3006470"/>
                  <a:gd name="connsiteX598" fmla="*/ 2115414 w 6006665"/>
                  <a:gd name="connsiteY598" fmla="*/ 578958 h 3006470"/>
                  <a:gd name="connsiteX599" fmla="*/ 2192927 w 6006665"/>
                  <a:gd name="connsiteY599" fmla="*/ 559026 h 3006470"/>
                  <a:gd name="connsiteX600" fmla="*/ 2167930 w 6006665"/>
                  <a:gd name="connsiteY600" fmla="*/ 493125 h 3006470"/>
                  <a:gd name="connsiteX601" fmla="*/ 2204289 w 6006665"/>
                  <a:gd name="connsiteY601" fmla="*/ 402226 h 3006470"/>
                  <a:gd name="connsiteX602" fmla="*/ 2247466 w 6006665"/>
                  <a:gd name="connsiteY602" fmla="*/ 397681 h 3006470"/>
                  <a:gd name="connsiteX603" fmla="*/ 2317913 w 6006665"/>
                  <a:gd name="connsiteY603" fmla="*/ 322690 h 3006470"/>
                  <a:gd name="connsiteX604" fmla="*/ 2420173 w 6006665"/>
                  <a:gd name="connsiteY604" fmla="*/ 304510 h 3006470"/>
                  <a:gd name="connsiteX605" fmla="*/ 2429263 w 6006665"/>
                  <a:gd name="connsiteY605" fmla="*/ 263606 h 3006470"/>
                  <a:gd name="connsiteX606" fmla="*/ 2526979 w 6006665"/>
                  <a:gd name="connsiteY606" fmla="*/ 252244 h 3006470"/>
                  <a:gd name="connsiteX607" fmla="*/ 2528058 w 6006665"/>
                  <a:gd name="connsiteY607" fmla="*/ 253503 h 3006470"/>
                  <a:gd name="connsiteX608" fmla="*/ 2538886 w 6006665"/>
                  <a:gd name="connsiteY608" fmla="*/ 252244 h 3006470"/>
                  <a:gd name="connsiteX609" fmla="*/ 2560820 w 6006665"/>
                  <a:gd name="connsiteY609" fmla="*/ 277833 h 3006470"/>
                  <a:gd name="connsiteX610" fmla="*/ 2640602 w 6006665"/>
                  <a:gd name="connsiteY610" fmla="*/ 202249 h 3006470"/>
                  <a:gd name="connsiteX611" fmla="*/ 2652509 w 6006665"/>
                  <a:gd name="connsiteY611" fmla="*/ 202249 h 3006470"/>
                  <a:gd name="connsiteX612" fmla="*/ 2704231 w 6006665"/>
                  <a:gd name="connsiteY612" fmla="*/ 202249 h 3006470"/>
                  <a:gd name="connsiteX613" fmla="*/ 2715593 w 6006665"/>
                  <a:gd name="connsiteY613" fmla="*/ 134075 h 3006470"/>
                  <a:gd name="connsiteX614" fmla="*/ 2751953 w 6006665"/>
                  <a:gd name="connsiteY614" fmla="*/ 68174 h 300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Lst>
                <a:rect l="l" t="t" r="r" b="b"/>
                <a:pathLst>
                  <a:path w="6006665" h="3006470">
                    <a:moveTo>
                      <a:pt x="1791129" y="817622"/>
                    </a:moveTo>
                    <a:lnTo>
                      <a:pt x="1782156" y="881716"/>
                    </a:lnTo>
                    <a:lnTo>
                      <a:pt x="1809554" y="895415"/>
                    </a:lnTo>
                    <a:close/>
                    <a:moveTo>
                      <a:pt x="2838307" y="0"/>
                    </a:moveTo>
                    <a:lnTo>
                      <a:pt x="2844246" y="4711"/>
                    </a:lnTo>
                    <a:lnTo>
                      <a:pt x="2850213" y="0"/>
                    </a:lnTo>
                    <a:lnTo>
                      <a:pt x="2916115" y="52267"/>
                    </a:lnTo>
                    <a:lnTo>
                      <a:pt x="2861576" y="90899"/>
                    </a:lnTo>
                    <a:lnTo>
                      <a:pt x="2947929" y="118168"/>
                    </a:lnTo>
                    <a:lnTo>
                      <a:pt x="2957621" y="186006"/>
                    </a:lnTo>
                    <a:lnTo>
                      <a:pt x="2979199" y="161345"/>
                    </a:lnTo>
                    <a:lnTo>
                      <a:pt x="2991106" y="161345"/>
                    </a:lnTo>
                    <a:lnTo>
                      <a:pt x="3086005" y="161345"/>
                    </a:lnTo>
                    <a:lnTo>
                      <a:pt x="3097912" y="161345"/>
                    </a:lnTo>
                    <a:lnTo>
                      <a:pt x="3179721" y="236336"/>
                    </a:lnTo>
                    <a:lnTo>
                      <a:pt x="3211535" y="295420"/>
                    </a:lnTo>
                    <a:lnTo>
                      <a:pt x="3200173" y="370412"/>
                    </a:lnTo>
                    <a:lnTo>
                      <a:pt x="3161541" y="413589"/>
                    </a:lnTo>
                    <a:lnTo>
                      <a:pt x="3066097" y="488580"/>
                    </a:lnTo>
                    <a:lnTo>
                      <a:pt x="3034283" y="531757"/>
                    </a:lnTo>
                    <a:lnTo>
                      <a:pt x="3082005" y="547664"/>
                    </a:lnTo>
                    <a:lnTo>
                      <a:pt x="3129459" y="575345"/>
                    </a:lnTo>
                    <a:lnTo>
                      <a:pt x="3156451" y="552209"/>
                    </a:lnTo>
                    <a:lnTo>
                      <a:pt x="3158460" y="560693"/>
                    </a:lnTo>
                    <a:lnTo>
                      <a:pt x="3168359" y="552209"/>
                    </a:lnTo>
                    <a:lnTo>
                      <a:pt x="3184984" y="622402"/>
                    </a:lnTo>
                    <a:lnTo>
                      <a:pt x="3192811" y="606748"/>
                    </a:lnTo>
                    <a:lnTo>
                      <a:pt x="3251895" y="586296"/>
                    </a:lnTo>
                    <a:lnTo>
                      <a:pt x="3259833" y="587670"/>
                    </a:lnTo>
                    <a:lnTo>
                      <a:pt x="3263802" y="586296"/>
                    </a:lnTo>
                    <a:lnTo>
                      <a:pt x="3381970" y="606748"/>
                    </a:lnTo>
                    <a:lnTo>
                      <a:pt x="3388787" y="665832"/>
                    </a:lnTo>
                    <a:lnTo>
                      <a:pt x="3531529" y="686823"/>
                    </a:lnTo>
                    <a:lnTo>
                      <a:pt x="3538225" y="590841"/>
                    </a:lnTo>
                    <a:lnTo>
                      <a:pt x="3549910" y="594028"/>
                    </a:lnTo>
                    <a:lnTo>
                      <a:pt x="3550132" y="590841"/>
                    </a:lnTo>
                    <a:lnTo>
                      <a:pt x="3625123" y="611293"/>
                    </a:lnTo>
                    <a:lnTo>
                      <a:pt x="3672301" y="611293"/>
                    </a:lnTo>
                    <a:lnTo>
                      <a:pt x="3684207" y="611293"/>
                    </a:lnTo>
                    <a:lnTo>
                      <a:pt x="3743291" y="677194"/>
                    </a:lnTo>
                    <a:lnTo>
                      <a:pt x="3759199" y="756731"/>
                    </a:lnTo>
                    <a:lnTo>
                      <a:pt x="3738747" y="806725"/>
                    </a:lnTo>
                    <a:lnTo>
                      <a:pt x="3786469" y="897623"/>
                    </a:lnTo>
                    <a:lnTo>
                      <a:pt x="3835603" y="933529"/>
                    </a:lnTo>
                    <a:lnTo>
                      <a:pt x="3865460" y="822632"/>
                    </a:lnTo>
                    <a:lnTo>
                      <a:pt x="3875077" y="831139"/>
                    </a:lnTo>
                    <a:lnTo>
                      <a:pt x="3877367" y="822632"/>
                    </a:lnTo>
                    <a:lnTo>
                      <a:pt x="3932151" y="871095"/>
                    </a:lnTo>
                    <a:lnTo>
                      <a:pt x="3988173" y="843084"/>
                    </a:lnTo>
                    <a:lnTo>
                      <a:pt x="3993852" y="846199"/>
                    </a:lnTo>
                    <a:lnTo>
                      <a:pt x="4000080" y="843084"/>
                    </a:lnTo>
                    <a:lnTo>
                      <a:pt x="4062426" y="877274"/>
                    </a:lnTo>
                    <a:lnTo>
                      <a:pt x="4085889" y="849902"/>
                    </a:lnTo>
                    <a:lnTo>
                      <a:pt x="4095563" y="852506"/>
                    </a:lnTo>
                    <a:lnTo>
                      <a:pt x="4097796" y="849902"/>
                    </a:lnTo>
                    <a:lnTo>
                      <a:pt x="4144150" y="862382"/>
                    </a:lnTo>
                    <a:lnTo>
                      <a:pt x="4117703" y="752186"/>
                    </a:lnTo>
                    <a:lnTo>
                      <a:pt x="4165425" y="697647"/>
                    </a:lnTo>
                    <a:lnTo>
                      <a:pt x="4175231" y="700048"/>
                    </a:lnTo>
                    <a:lnTo>
                      <a:pt x="4177332" y="697647"/>
                    </a:lnTo>
                    <a:lnTo>
                      <a:pt x="4511384" y="779455"/>
                    </a:lnTo>
                    <a:lnTo>
                      <a:pt x="4543199" y="849902"/>
                    </a:lnTo>
                    <a:lnTo>
                      <a:pt x="4639242" y="932544"/>
                    </a:lnTo>
                    <a:lnTo>
                      <a:pt x="4774445" y="913531"/>
                    </a:lnTo>
                    <a:lnTo>
                      <a:pt x="4778496" y="914635"/>
                    </a:lnTo>
                    <a:lnTo>
                      <a:pt x="4786352" y="913531"/>
                    </a:lnTo>
                    <a:lnTo>
                      <a:pt x="4861343" y="933983"/>
                    </a:lnTo>
                    <a:lnTo>
                      <a:pt x="4893158" y="977160"/>
                    </a:lnTo>
                    <a:lnTo>
                      <a:pt x="4888613" y="1058968"/>
                    </a:lnTo>
                    <a:lnTo>
                      <a:pt x="4927677" y="1083640"/>
                    </a:lnTo>
                    <a:lnTo>
                      <a:pt x="4967605" y="1070331"/>
                    </a:lnTo>
                    <a:lnTo>
                      <a:pt x="5038051" y="1063513"/>
                    </a:lnTo>
                    <a:lnTo>
                      <a:pt x="5040730" y="1064406"/>
                    </a:lnTo>
                    <a:lnTo>
                      <a:pt x="5049958" y="1063513"/>
                    </a:lnTo>
                    <a:lnTo>
                      <a:pt x="5114249" y="1084944"/>
                    </a:lnTo>
                    <a:lnTo>
                      <a:pt x="5176671" y="1074876"/>
                    </a:lnTo>
                    <a:lnTo>
                      <a:pt x="5177801" y="1076614"/>
                    </a:lnTo>
                    <a:lnTo>
                      <a:pt x="5188578" y="1074876"/>
                    </a:lnTo>
                    <a:lnTo>
                      <a:pt x="5243719" y="1159707"/>
                    </a:lnTo>
                    <a:lnTo>
                      <a:pt x="5283477" y="1129415"/>
                    </a:lnTo>
                    <a:lnTo>
                      <a:pt x="5258480" y="1063513"/>
                    </a:lnTo>
                    <a:lnTo>
                      <a:pt x="5267570" y="1015792"/>
                    </a:lnTo>
                    <a:lnTo>
                      <a:pt x="5278896" y="1018841"/>
                    </a:lnTo>
                    <a:lnTo>
                      <a:pt x="5279477" y="1015792"/>
                    </a:lnTo>
                    <a:lnTo>
                      <a:pt x="5395510" y="1047031"/>
                    </a:lnTo>
                    <a:lnTo>
                      <a:pt x="5463001" y="1043061"/>
                    </a:lnTo>
                    <a:lnTo>
                      <a:pt x="5464386" y="1043680"/>
                    </a:lnTo>
                    <a:lnTo>
                      <a:pt x="5474909" y="1043061"/>
                    </a:lnTo>
                    <a:lnTo>
                      <a:pt x="5581715" y="1090783"/>
                    </a:lnTo>
                    <a:lnTo>
                      <a:pt x="5633981" y="1133960"/>
                    </a:lnTo>
                    <a:lnTo>
                      <a:pt x="5720335" y="1213496"/>
                    </a:lnTo>
                    <a:lnTo>
                      <a:pt x="5822595" y="1311212"/>
                    </a:lnTo>
                    <a:lnTo>
                      <a:pt x="5818051" y="1365751"/>
                    </a:lnTo>
                    <a:lnTo>
                      <a:pt x="5825679" y="1373379"/>
                    </a:lnTo>
                    <a:lnTo>
                      <a:pt x="5822051" y="1322574"/>
                    </a:lnTo>
                    <a:lnTo>
                      <a:pt x="5834092" y="1324447"/>
                    </a:lnTo>
                    <a:lnTo>
                      <a:pt x="5833958" y="1322574"/>
                    </a:lnTo>
                    <a:lnTo>
                      <a:pt x="5936219" y="1338481"/>
                    </a:lnTo>
                    <a:lnTo>
                      <a:pt x="6006665" y="1418018"/>
                    </a:lnTo>
                    <a:lnTo>
                      <a:pt x="5968033" y="1456650"/>
                    </a:lnTo>
                    <a:lnTo>
                      <a:pt x="5908949" y="1468012"/>
                    </a:lnTo>
                    <a:lnTo>
                      <a:pt x="5908949" y="1554366"/>
                    </a:lnTo>
                    <a:lnTo>
                      <a:pt x="5893042" y="1570273"/>
                    </a:lnTo>
                    <a:lnTo>
                      <a:pt x="5881135" y="1570273"/>
                    </a:lnTo>
                    <a:lnTo>
                      <a:pt x="5861227" y="1570273"/>
                    </a:lnTo>
                    <a:lnTo>
                      <a:pt x="5849321" y="1570273"/>
                    </a:lnTo>
                    <a:lnTo>
                      <a:pt x="5817506" y="1536186"/>
                    </a:lnTo>
                    <a:lnTo>
                      <a:pt x="5767511" y="1511189"/>
                    </a:lnTo>
                    <a:lnTo>
                      <a:pt x="5762967" y="1477102"/>
                    </a:lnTo>
                    <a:lnTo>
                      <a:pt x="5729132" y="1463170"/>
                    </a:lnTo>
                    <a:lnTo>
                      <a:pt x="5695337" y="1472557"/>
                    </a:lnTo>
                    <a:lnTo>
                      <a:pt x="5693366" y="1469797"/>
                    </a:lnTo>
                    <a:lnTo>
                      <a:pt x="5683431" y="1472557"/>
                    </a:lnTo>
                    <a:lnTo>
                      <a:pt x="5660706" y="1440742"/>
                    </a:lnTo>
                    <a:lnTo>
                      <a:pt x="5669644" y="1415717"/>
                    </a:lnTo>
                    <a:lnTo>
                      <a:pt x="5640799" y="1429380"/>
                    </a:lnTo>
                    <a:lnTo>
                      <a:pt x="5656705" y="1472557"/>
                    </a:lnTo>
                    <a:lnTo>
                      <a:pt x="5633981" y="1511189"/>
                    </a:lnTo>
                    <a:lnTo>
                      <a:pt x="5586259" y="1547548"/>
                    </a:lnTo>
                    <a:lnTo>
                      <a:pt x="5575676" y="1546540"/>
                    </a:lnTo>
                    <a:lnTo>
                      <a:pt x="5574353" y="1547548"/>
                    </a:lnTo>
                    <a:lnTo>
                      <a:pt x="5539436" y="1544223"/>
                    </a:lnTo>
                    <a:lnTo>
                      <a:pt x="5570352" y="1586180"/>
                    </a:lnTo>
                    <a:lnTo>
                      <a:pt x="5593077" y="1649809"/>
                    </a:lnTo>
                    <a:lnTo>
                      <a:pt x="5608984" y="1677079"/>
                    </a:lnTo>
                    <a:lnTo>
                      <a:pt x="5613529" y="1708893"/>
                    </a:lnTo>
                    <a:lnTo>
                      <a:pt x="5608984" y="1731618"/>
                    </a:lnTo>
                    <a:lnTo>
                      <a:pt x="5597799" y="1728009"/>
                    </a:lnTo>
                    <a:lnTo>
                      <a:pt x="5597077" y="1731618"/>
                    </a:lnTo>
                    <a:lnTo>
                      <a:pt x="5534271" y="1711358"/>
                    </a:lnTo>
                    <a:lnTo>
                      <a:pt x="5436277" y="1767977"/>
                    </a:lnTo>
                    <a:lnTo>
                      <a:pt x="5397645" y="1779340"/>
                    </a:lnTo>
                    <a:lnTo>
                      <a:pt x="5345378" y="1833879"/>
                    </a:lnTo>
                    <a:lnTo>
                      <a:pt x="5290839" y="1881600"/>
                    </a:lnTo>
                    <a:lnTo>
                      <a:pt x="5274932" y="1913415"/>
                    </a:lnTo>
                    <a:lnTo>
                      <a:pt x="5267238" y="1904988"/>
                    </a:lnTo>
                    <a:lnTo>
                      <a:pt x="5263025" y="1913415"/>
                    </a:lnTo>
                    <a:lnTo>
                      <a:pt x="5219538" y="1865787"/>
                    </a:lnTo>
                    <a:lnTo>
                      <a:pt x="5129494" y="1920232"/>
                    </a:lnTo>
                    <a:lnTo>
                      <a:pt x="5126389" y="1914910"/>
                    </a:lnTo>
                    <a:lnTo>
                      <a:pt x="5117587" y="1920232"/>
                    </a:lnTo>
                    <a:lnTo>
                      <a:pt x="5105544" y="1899586"/>
                    </a:lnTo>
                    <a:lnTo>
                      <a:pt x="5074955" y="1924777"/>
                    </a:lnTo>
                    <a:lnTo>
                      <a:pt x="5065718" y="1922578"/>
                    </a:lnTo>
                    <a:lnTo>
                      <a:pt x="5063048" y="1924777"/>
                    </a:lnTo>
                    <a:lnTo>
                      <a:pt x="5026594" y="1916098"/>
                    </a:lnTo>
                    <a:lnTo>
                      <a:pt x="5015871" y="1961137"/>
                    </a:lnTo>
                    <a:lnTo>
                      <a:pt x="4974967" y="2027038"/>
                    </a:lnTo>
                    <a:lnTo>
                      <a:pt x="4974967" y="2058853"/>
                    </a:lnTo>
                    <a:lnTo>
                      <a:pt x="5015871" y="2074760"/>
                    </a:lnTo>
                    <a:lnTo>
                      <a:pt x="5011326" y="2172476"/>
                    </a:lnTo>
                    <a:lnTo>
                      <a:pt x="4999419" y="2172476"/>
                    </a:lnTo>
                    <a:lnTo>
                      <a:pt x="4974967" y="2172476"/>
                    </a:lnTo>
                    <a:lnTo>
                      <a:pt x="4963605" y="2224742"/>
                    </a:lnTo>
                    <a:lnTo>
                      <a:pt x="4974967" y="2252012"/>
                    </a:lnTo>
                    <a:lnTo>
                      <a:pt x="4909065" y="2286099"/>
                    </a:lnTo>
                    <a:lnTo>
                      <a:pt x="4897703" y="2354273"/>
                    </a:lnTo>
                    <a:lnTo>
                      <a:pt x="4845437" y="2370180"/>
                    </a:lnTo>
                    <a:lnTo>
                      <a:pt x="4834074" y="2429264"/>
                    </a:lnTo>
                    <a:lnTo>
                      <a:pt x="4779535" y="2488348"/>
                    </a:lnTo>
                    <a:lnTo>
                      <a:pt x="4777225" y="2477952"/>
                    </a:lnTo>
                    <a:lnTo>
                      <a:pt x="4767628" y="2488348"/>
                    </a:lnTo>
                    <a:lnTo>
                      <a:pt x="4758538" y="2447444"/>
                    </a:lnTo>
                    <a:lnTo>
                      <a:pt x="4742631" y="2361090"/>
                    </a:lnTo>
                    <a:lnTo>
                      <a:pt x="4715361" y="2220198"/>
                    </a:lnTo>
                    <a:lnTo>
                      <a:pt x="4735813" y="2129299"/>
                    </a:lnTo>
                    <a:lnTo>
                      <a:pt x="4767628" y="2086122"/>
                    </a:lnTo>
                    <a:lnTo>
                      <a:pt x="4767628" y="2058853"/>
                    </a:lnTo>
                    <a:lnTo>
                      <a:pt x="4826712" y="2042945"/>
                    </a:lnTo>
                    <a:lnTo>
                      <a:pt x="4892613" y="1952047"/>
                    </a:lnTo>
                    <a:lnTo>
                      <a:pt x="4956243" y="1877056"/>
                    </a:lnTo>
                    <a:lnTo>
                      <a:pt x="5022143" y="1817971"/>
                    </a:lnTo>
                    <a:lnTo>
                      <a:pt x="5046694" y="1710844"/>
                    </a:lnTo>
                    <a:lnTo>
                      <a:pt x="5015871" y="1715711"/>
                    </a:lnTo>
                    <a:lnTo>
                      <a:pt x="4995419" y="1779340"/>
                    </a:lnTo>
                    <a:lnTo>
                      <a:pt x="4904521" y="1865693"/>
                    </a:lnTo>
                    <a:lnTo>
                      <a:pt x="4901708" y="1857053"/>
                    </a:lnTo>
                    <a:lnTo>
                      <a:pt x="4892613" y="1865693"/>
                    </a:lnTo>
                    <a:lnTo>
                      <a:pt x="4861835" y="1771159"/>
                    </a:lnTo>
                    <a:lnTo>
                      <a:pt x="4779535" y="1795247"/>
                    </a:lnTo>
                    <a:lnTo>
                      <a:pt x="4684091" y="1920232"/>
                    </a:lnTo>
                    <a:lnTo>
                      <a:pt x="4715906" y="1967954"/>
                    </a:lnTo>
                    <a:lnTo>
                      <a:pt x="4636369" y="1983861"/>
                    </a:lnTo>
                    <a:lnTo>
                      <a:pt x="4577285" y="1988406"/>
                    </a:lnTo>
                    <a:lnTo>
                      <a:pt x="4577373" y="1987484"/>
                    </a:lnTo>
                    <a:lnTo>
                      <a:pt x="4565379" y="1988406"/>
                    </a:lnTo>
                    <a:lnTo>
                      <a:pt x="4569923" y="1940685"/>
                    </a:lnTo>
                    <a:lnTo>
                      <a:pt x="4520081" y="1931099"/>
                    </a:lnTo>
                    <a:lnTo>
                      <a:pt x="4475025" y="1961137"/>
                    </a:lnTo>
                    <a:lnTo>
                      <a:pt x="4464394" y="1960286"/>
                    </a:lnTo>
                    <a:lnTo>
                      <a:pt x="4463118" y="1961137"/>
                    </a:lnTo>
                    <a:lnTo>
                      <a:pt x="4357637" y="1952698"/>
                    </a:lnTo>
                    <a:lnTo>
                      <a:pt x="4243233" y="1972499"/>
                    </a:lnTo>
                    <a:lnTo>
                      <a:pt x="4125065" y="2106574"/>
                    </a:lnTo>
                    <a:lnTo>
                      <a:pt x="3984173" y="2263374"/>
                    </a:lnTo>
                    <a:lnTo>
                      <a:pt x="4038712" y="2267919"/>
                    </a:lnTo>
                    <a:lnTo>
                      <a:pt x="4059164" y="2311096"/>
                    </a:lnTo>
                    <a:lnTo>
                      <a:pt x="4087782" y="2319513"/>
                    </a:lnTo>
                    <a:lnTo>
                      <a:pt x="4106341" y="2290644"/>
                    </a:lnTo>
                    <a:lnTo>
                      <a:pt x="4117411" y="2291946"/>
                    </a:lnTo>
                    <a:lnTo>
                      <a:pt x="4118248" y="2290644"/>
                    </a:lnTo>
                    <a:lnTo>
                      <a:pt x="4156880" y="2295189"/>
                    </a:lnTo>
                    <a:lnTo>
                      <a:pt x="4211419" y="2365635"/>
                    </a:lnTo>
                    <a:lnTo>
                      <a:pt x="4215964" y="2413357"/>
                    </a:lnTo>
                    <a:lnTo>
                      <a:pt x="4184149" y="2472441"/>
                    </a:lnTo>
                    <a:lnTo>
                      <a:pt x="4177332" y="2542887"/>
                    </a:lnTo>
                    <a:lnTo>
                      <a:pt x="4161425" y="2629241"/>
                    </a:lnTo>
                    <a:lnTo>
                      <a:pt x="4109158" y="2708777"/>
                    </a:lnTo>
                    <a:lnTo>
                      <a:pt x="4097796" y="2747409"/>
                    </a:lnTo>
                    <a:lnTo>
                      <a:pt x="4043257" y="2806493"/>
                    </a:lnTo>
                    <a:lnTo>
                      <a:pt x="3995535" y="2865577"/>
                    </a:lnTo>
                    <a:lnTo>
                      <a:pt x="3975083" y="2897392"/>
                    </a:lnTo>
                    <a:lnTo>
                      <a:pt x="3925089" y="2924661"/>
                    </a:lnTo>
                    <a:lnTo>
                      <a:pt x="3913182" y="2924661"/>
                    </a:lnTo>
                    <a:lnTo>
                      <a:pt x="3904637" y="2924661"/>
                    </a:lnTo>
                    <a:lnTo>
                      <a:pt x="3892729" y="2924661"/>
                    </a:lnTo>
                    <a:lnTo>
                      <a:pt x="3871063" y="2908412"/>
                    </a:lnTo>
                    <a:lnTo>
                      <a:pt x="3829645" y="2936024"/>
                    </a:lnTo>
                    <a:lnTo>
                      <a:pt x="3822828" y="2956476"/>
                    </a:lnTo>
                    <a:lnTo>
                      <a:pt x="3818283" y="2947386"/>
                    </a:lnTo>
                    <a:lnTo>
                      <a:pt x="3818283" y="2935660"/>
                    </a:lnTo>
                    <a:lnTo>
                      <a:pt x="3817738" y="2936024"/>
                    </a:lnTo>
                    <a:lnTo>
                      <a:pt x="3810921" y="2956476"/>
                    </a:lnTo>
                    <a:lnTo>
                      <a:pt x="3806376" y="2947386"/>
                    </a:lnTo>
                    <a:lnTo>
                      <a:pt x="3806376" y="2920116"/>
                    </a:lnTo>
                    <a:lnTo>
                      <a:pt x="3818283" y="2920116"/>
                    </a:lnTo>
                    <a:lnTo>
                      <a:pt x="3826828" y="2920116"/>
                    </a:lnTo>
                    <a:lnTo>
                      <a:pt x="3833645" y="2861032"/>
                    </a:lnTo>
                    <a:lnTo>
                      <a:pt x="3822283" y="2817856"/>
                    </a:lnTo>
                    <a:lnTo>
                      <a:pt x="3849553" y="2795131"/>
                    </a:lnTo>
                    <a:lnTo>
                      <a:pt x="3858814" y="2797336"/>
                    </a:lnTo>
                    <a:lnTo>
                      <a:pt x="3861460" y="2795131"/>
                    </a:lnTo>
                    <a:lnTo>
                      <a:pt x="3898487" y="2803947"/>
                    </a:lnTo>
                    <a:lnTo>
                      <a:pt x="3919999" y="2758772"/>
                    </a:lnTo>
                    <a:lnTo>
                      <a:pt x="3935906" y="2699687"/>
                    </a:lnTo>
                    <a:lnTo>
                      <a:pt x="3947269" y="2676963"/>
                    </a:lnTo>
                    <a:lnTo>
                      <a:pt x="3966292" y="2632575"/>
                    </a:lnTo>
                    <a:lnTo>
                      <a:pt x="3915999" y="2645148"/>
                    </a:lnTo>
                    <a:lnTo>
                      <a:pt x="3888729" y="2667873"/>
                    </a:lnTo>
                    <a:lnTo>
                      <a:pt x="3876822" y="2667873"/>
                    </a:lnTo>
                    <a:lnTo>
                      <a:pt x="3829645" y="2667873"/>
                    </a:lnTo>
                    <a:lnTo>
                      <a:pt x="3817738" y="2667873"/>
                    </a:lnTo>
                    <a:lnTo>
                      <a:pt x="3801831" y="2613334"/>
                    </a:lnTo>
                    <a:lnTo>
                      <a:pt x="3758654" y="2574702"/>
                    </a:lnTo>
                    <a:lnTo>
                      <a:pt x="3692753" y="2558795"/>
                    </a:lnTo>
                    <a:lnTo>
                      <a:pt x="3683663" y="2499711"/>
                    </a:lnTo>
                    <a:lnTo>
                      <a:pt x="3672301" y="2467896"/>
                    </a:lnTo>
                    <a:lnTo>
                      <a:pt x="3656393" y="2440627"/>
                    </a:lnTo>
                    <a:lnTo>
                      <a:pt x="3633669" y="2381542"/>
                    </a:lnTo>
                    <a:lnTo>
                      <a:pt x="3601854" y="2361090"/>
                    </a:lnTo>
                    <a:lnTo>
                      <a:pt x="3545995" y="2339606"/>
                    </a:lnTo>
                    <a:lnTo>
                      <a:pt x="3506955" y="2345183"/>
                    </a:lnTo>
                    <a:lnTo>
                      <a:pt x="3463779" y="2354273"/>
                    </a:lnTo>
                    <a:lnTo>
                      <a:pt x="3431964" y="2381542"/>
                    </a:lnTo>
                    <a:lnTo>
                      <a:pt x="3452416" y="2397450"/>
                    </a:lnTo>
                    <a:lnTo>
                      <a:pt x="3452416" y="2429264"/>
                    </a:lnTo>
                    <a:lnTo>
                      <a:pt x="3431964" y="2451989"/>
                    </a:lnTo>
                    <a:lnTo>
                      <a:pt x="3400150" y="2511073"/>
                    </a:lnTo>
                    <a:lnTo>
                      <a:pt x="3400150" y="2538343"/>
                    </a:lnTo>
                    <a:lnTo>
                      <a:pt x="3350155" y="2570157"/>
                    </a:lnTo>
                    <a:lnTo>
                      <a:pt x="3342342" y="2567553"/>
                    </a:lnTo>
                    <a:lnTo>
                      <a:pt x="3338249" y="2570157"/>
                    </a:lnTo>
                    <a:lnTo>
                      <a:pt x="3290527" y="2554250"/>
                    </a:lnTo>
                    <a:lnTo>
                      <a:pt x="3259257" y="2554250"/>
                    </a:lnTo>
                    <a:lnTo>
                      <a:pt x="3247350" y="2554250"/>
                    </a:lnTo>
                    <a:lnTo>
                      <a:pt x="3231443" y="2538343"/>
                    </a:lnTo>
                    <a:lnTo>
                      <a:pt x="3213271" y="2533799"/>
                    </a:lnTo>
                    <a:lnTo>
                      <a:pt x="3168359" y="2570157"/>
                    </a:lnTo>
                    <a:lnTo>
                      <a:pt x="3120637" y="2581519"/>
                    </a:lnTo>
                    <a:lnTo>
                      <a:pt x="3082005" y="2597427"/>
                    </a:lnTo>
                    <a:lnTo>
                      <a:pt x="3074460" y="2595630"/>
                    </a:lnTo>
                    <a:lnTo>
                      <a:pt x="3070098" y="2597427"/>
                    </a:lnTo>
                    <a:lnTo>
                      <a:pt x="3022376" y="2586064"/>
                    </a:lnTo>
                    <a:lnTo>
                      <a:pt x="3000196" y="2586064"/>
                    </a:lnTo>
                    <a:lnTo>
                      <a:pt x="2988289" y="2586064"/>
                    </a:lnTo>
                    <a:lnTo>
                      <a:pt x="2967837" y="2554250"/>
                    </a:lnTo>
                    <a:lnTo>
                      <a:pt x="2929205" y="2526980"/>
                    </a:lnTo>
                    <a:lnTo>
                      <a:pt x="2902153" y="2523116"/>
                    </a:lnTo>
                    <a:lnTo>
                      <a:pt x="2861576" y="2526980"/>
                    </a:lnTo>
                    <a:lnTo>
                      <a:pt x="2822944" y="2538343"/>
                    </a:lnTo>
                    <a:lnTo>
                      <a:pt x="2818139" y="2536254"/>
                    </a:lnTo>
                    <a:lnTo>
                      <a:pt x="2811037" y="2538343"/>
                    </a:lnTo>
                    <a:lnTo>
                      <a:pt x="2758770" y="2515618"/>
                    </a:lnTo>
                    <a:lnTo>
                      <a:pt x="2751953" y="2472441"/>
                    </a:lnTo>
                    <a:lnTo>
                      <a:pt x="2708776" y="2456534"/>
                    </a:lnTo>
                    <a:lnTo>
                      <a:pt x="2676962" y="2451989"/>
                    </a:lnTo>
                    <a:lnTo>
                      <a:pt x="2642534" y="2430245"/>
                    </a:lnTo>
                    <a:lnTo>
                      <a:pt x="2609333" y="2488348"/>
                    </a:lnTo>
                    <a:lnTo>
                      <a:pt x="2625240" y="2522435"/>
                    </a:lnTo>
                    <a:lnTo>
                      <a:pt x="2586608" y="2558795"/>
                    </a:lnTo>
                    <a:lnTo>
                      <a:pt x="2577105" y="2556532"/>
                    </a:lnTo>
                    <a:lnTo>
                      <a:pt x="2574701" y="2558795"/>
                    </a:lnTo>
                    <a:lnTo>
                      <a:pt x="2526979" y="2547432"/>
                    </a:lnTo>
                    <a:lnTo>
                      <a:pt x="2490620" y="2542887"/>
                    </a:lnTo>
                    <a:lnTo>
                      <a:pt x="2463350" y="2515618"/>
                    </a:lnTo>
                    <a:lnTo>
                      <a:pt x="2436625" y="2515618"/>
                    </a:lnTo>
                    <a:lnTo>
                      <a:pt x="2424718" y="2515618"/>
                    </a:lnTo>
                    <a:lnTo>
                      <a:pt x="2398858" y="2502687"/>
                    </a:lnTo>
                    <a:lnTo>
                      <a:pt x="2350272" y="2526980"/>
                    </a:lnTo>
                    <a:lnTo>
                      <a:pt x="2282098" y="2574702"/>
                    </a:lnTo>
                    <a:lnTo>
                      <a:pt x="2238921" y="2586064"/>
                    </a:lnTo>
                    <a:lnTo>
                      <a:pt x="2227559" y="2590609"/>
                    </a:lnTo>
                    <a:lnTo>
                      <a:pt x="2225178" y="2586799"/>
                    </a:lnTo>
                    <a:lnTo>
                      <a:pt x="2215652" y="2590609"/>
                    </a:lnTo>
                    <a:lnTo>
                      <a:pt x="2193596" y="2555320"/>
                    </a:lnTo>
                    <a:lnTo>
                      <a:pt x="2157112" y="2558795"/>
                    </a:lnTo>
                    <a:lnTo>
                      <a:pt x="2156291" y="2557739"/>
                    </a:lnTo>
                    <a:lnTo>
                      <a:pt x="2145205" y="2558795"/>
                    </a:lnTo>
                    <a:lnTo>
                      <a:pt x="2129298" y="2538343"/>
                    </a:lnTo>
                    <a:lnTo>
                      <a:pt x="2102029" y="2526980"/>
                    </a:lnTo>
                    <a:lnTo>
                      <a:pt x="2086121" y="2495166"/>
                    </a:lnTo>
                    <a:lnTo>
                      <a:pt x="2070005" y="2486212"/>
                    </a:lnTo>
                    <a:lnTo>
                      <a:pt x="2027582" y="2499711"/>
                    </a:lnTo>
                    <a:lnTo>
                      <a:pt x="2023845" y="2497111"/>
                    </a:lnTo>
                    <a:lnTo>
                      <a:pt x="2015675" y="2499711"/>
                    </a:lnTo>
                    <a:lnTo>
                      <a:pt x="1971363" y="2468885"/>
                    </a:lnTo>
                    <a:lnTo>
                      <a:pt x="1952591" y="2495166"/>
                    </a:lnTo>
                    <a:lnTo>
                      <a:pt x="1947518" y="2485599"/>
                    </a:lnTo>
                    <a:lnTo>
                      <a:pt x="1940684" y="2495166"/>
                    </a:lnTo>
                    <a:lnTo>
                      <a:pt x="1861147" y="2345183"/>
                    </a:lnTo>
                    <a:lnTo>
                      <a:pt x="1811153" y="2295189"/>
                    </a:lnTo>
                    <a:lnTo>
                      <a:pt x="1813950" y="2292043"/>
                    </a:lnTo>
                    <a:lnTo>
                      <a:pt x="1748069" y="2333821"/>
                    </a:lnTo>
                    <a:lnTo>
                      <a:pt x="1711709" y="2338366"/>
                    </a:lnTo>
                    <a:lnTo>
                      <a:pt x="1711926" y="2336850"/>
                    </a:lnTo>
                    <a:lnTo>
                      <a:pt x="1699803" y="2338366"/>
                    </a:lnTo>
                    <a:lnTo>
                      <a:pt x="1704347" y="2306551"/>
                    </a:lnTo>
                    <a:lnTo>
                      <a:pt x="1662460" y="2288600"/>
                    </a:lnTo>
                    <a:lnTo>
                      <a:pt x="1629901" y="2302006"/>
                    </a:lnTo>
                    <a:lnTo>
                      <a:pt x="1629300" y="2297351"/>
                    </a:lnTo>
                    <a:lnTo>
                      <a:pt x="1617994" y="2302006"/>
                    </a:lnTo>
                    <a:lnTo>
                      <a:pt x="1608904" y="2231560"/>
                    </a:lnTo>
                    <a:lnTo>
                      <a:pt x="1552684" y="2221867"/>
                    </a:lnTo>
                    <a:lnTo>
                      <a:pt x="1518550" y="2247467"/>
                    </a:lnTo>
                    <a:lnTo>
                      <a:pt x="1425379" y="2267919"/>
                    </a:lnTo>
                    <a:lnTo>
                      <a:pt x="1409472" y="2286099"/>
                    </a:lnTo>
                    <a:lnTo>
                      <a:pt x="1270852" y="2306551"/>
                    </a:lnTo>
                    <a:lnTo>
                      <a:pt x="1254945" y="2327003"/>
                    </a:lnTo>
                    <a:lnTo>
                      <a:pt x="1282214" y="2370180"/>
                    </a:lnTo>
                    <a:lnTo>
                      <a:pt x="1243582" y="2386087"/>
                    </a:lnTo>
                    <a:lnTo>
                      <a:pt x="1254945" y="2404267"/>
                    </a:lnTo>
                    <a:lnTo>
                      <a:pt x="1216313" y="2429264"/>
                    </a:lnTo>
                    <a:lnTo>
                      <a:pt x="1275397" y="2472441"/>
                    </a:lnTo>
                    <a:lnTo>
                      <a:pt x="1270852" y="2499711"/>
                    </a:lnTo>
                    <a:lnTo>
                      <a:pt x="1259108" y="2498732"/>
                    </a:lnTo>
                    <a:lnTo>
                      <a:pt x="1258945" y="2499711"/>
                    </a:lnTo>
                    <a:lnTo>
                      <a:pt x="1215644" y="2496102"/>
                    </a:lnTo>
                    <a:lnTo>
                      <a:pt x="1204950" y="2511073"/>
                    </a:lnTo>
                    <a:lnTo>
                      <a:pt x="1196495" y="2506241"/>
                    </a:lnTo>
                    <a:lnTo>
                      <a:pt x="1193043" y="2511073"/>
                    </a:lnTo>
                    <a:lnTo>
                      <a:pt x="1145322" y="2483803"/>
                    </a:lnTo>
                    <a:lnTo>
                      <a:pt x="1098145" y="2483803"/>
                    </a:lnTo>
                    <a:lnTo>
                      <a:pt x="1061785" y="2511073"/>
                    </a:lnTo>
                    <a:lnTo>
                      <a:pt x="1055322" y="2506990"/>
                    </a:lnTo>
                    <a:lnTo>
                      <a:pt x="1049878" y="2511073"/>
                    </a:lnTo>
                    <a:lnTo>
                      <a:pt x="1006701" y="2483803"/>
                    </a:lnTo>
                    <a:lnTo>
                      <a:pt x="924893" y="2447444"/>
                    </a:lnTo>
                    <a:lnTo>
                      <a:pt x="877716" y="2447444"/>
                    </a:lnTo>
                    <a:lnTo>
                      <a:pt x="802724" y="2511073"/>
                    </a:lnTo>
                    <a:lnTo>
                      <a:pt x="798179" y="2554250"/>
                    </a:lnTo>
                    <a:lnTo>
                      <a:pt x="787406" y="2543477"/>
                    </a:lnTo>
                    <a:lnTo>
                      <a:pt x="786272" y="2554250"/>
                    </a:lnTo>
                    <a:lnTo>
                      <a:pt x="756063" y="2524040"/>
                    </a:lnTo>
                    <a:lnTo>
                      <a:pt x="732278" y="2581519"/>
                    </a:lnTo>
                    <a:lnTo>
                      <a:pt x="743640" y="2590609"/>
                    </a:lnTo>
                    <a:lnTo>
                      <a:pt x="723188" y="2633786"/>
                    </a:lnTo>
                    <a:lnTo>
                      <a:pt x="747026" y="2670627"/>
                    </a:lnTo>
                    <a:lnTo>
                      <a:pt x="763548" y="2667873"/>
                    </a:lnTo>
                    <a:lnTo>
                      <a:pt x="764871" y="2669637"/>
                    </a:lnTo>
                    <a:lnTo>
                      <a:pt x="775455" y="2667873"/>
                    </a:lnTo>
                    <a:lnTo>
                      <a:pt x="802724" y="2704232"/>
                    </a:lnTo>
                    <a:lnTo>
                      <a:pt x="798179" y="2731502"/>
                    </a:lnTo>
                    <a:lnTo>
                      <a:pt x="818632" y="2742864"/>
                    </a:lnTo>
                    <a:lnTo>
                      <a:pt x="802724" y="2774679"/>
                    </a:lnTo>
                    <a:lnTo>
                      <a:pt x="766365" y="2779224"/>
                    </a:lnTo>
                    <a:lnTo>
                      <a:pt x="727733" y="2838308"/>
                    </a:lnTo>
                    <a:lnTo>
                      <a:pt x="759548" y="2881485"/>
                    </a:lnTo>
                    <a:lnTo>
                      <a:pt x="759548" y="2920116"/>
                    </a:lnTo>
                    <a:lnTo>
                      <a:pt x="798179" y="2979201"/>
                    </a:lnTo>
                    <a:lnTo>
                      <a:pt x="775455" y="2995108"/>
                    </a:lnTo>
                    <a:lnTo>
                      <a:pt x="770910" y="3006470"/>
                    </a:lnTo>
                    <a:lnTo>
                      <a:pt x="759003" y="3006470"/>
                    </a:lnTo>
                    <a:lnTo>
                      <a:pt x="755003" y="3006470"/>
                    </a:lnTo>
                    <a:lnTo>
                      <a:pt x="743096" y="3006470"/>
                    </a:lnTo>
                    <a:lnTo>
                      <a:pt x="715826" y="2972383"/>
                    </a:lnTo>
                    <a:lnTo>
                      <a:pt x="704464" y="2972383"/>
                    </a:lnTo>
                    <a:lnTo>
                      <a:pt x="684012" y="2963293"/>
                    </a:lnTo>
                    <a:lnTo>
                      <a:pt x="672649" y="2940569"/>
                    </a:lnTo>
                    <a:lnTo>
                      <a:pt x="645222" y="2932732"/>
                    </a:lnTo>
                    <a:lnTo>
                      <a:pt x="625472" y="2936024"/>
                    </a:lnTo>
                    <a:lnTo>
                      <a:pt x="623771" y="2934323"/>
                    </a:lnTo>
                    <a:lnTo>
                      <a:pt x="613565" y="2936024"/>
                    </a:lnTo>
                    <a:lnTo>
                      <a:pt x="609020" y="2931479"/>
                    </a:lnTo>
                    <a:lnTo>
                      <a:pt x="559026" y="2904209"/>
                    </a:lnTo>
                    <a:lnTo>
                      <a:pt x="506760" y="2897392"/>
                    </a:lnTo>
                    <a:lnTo>
                      <a:pt x="483280" y="2890683"/>
                    </a:lnTo>
                    <a:lnTo>
                      <a:pt x="480035" y="2892847"/>
                    </a:lnTo>
                    <a:lnTo>
                      <a:pt x="475042" y="2888329"/>
                    </a:lnTo>
                    <a:lnTo>
                      <a:pt x="474945" y="2888302"/>
                    </a:lnTo>
                    <a:lnTo>
                      <a:pt x="468128" y="2892847"/>
                    </a:lnTo>
                    <a:lnTo>
                      <a:pt x="420406" y="2849670"/>
                    </a:lnTo>
                    <a:lnTo>
                      <a:pt x="381774" y="2833763"/>
                    </a:lnTo>
                    <a:lnTo>
                      <a:pt x="349960" y="2801948"/>
                    </a:lnTo>
                    <a:lnTo>
                      <a:pt x="377229" y="2795131"/>
                    </a:lnTo>
                    <a:lnTo>
                      <a:pt x="404499" y="2747409"/>
                    </a:lnTo>
                    <a:lnTo>
                      <a:pt x="388591" y="2731502"/>
                    </a:lnTo>
                    <a:lnTo>
                      <a:pt x="440858" y="2704232"/>
                    </a:lnTo>
                    <a:lnTo>
                      <a:pt x="440858" y="2701176"/>
                    </a:lnTo>
                    <a:lnTo>
                      <a:pt x="416406" y="2704232"/>
                    </a:lnTo>
                    <a:lnTo>
                      <a:pt x="416406" y="2702744"/>
                    </a:lnTo>
                    <a:lnTo>
                      <a:pt x="404499" y="2704232"/>
                    </a:lnTo>
                    <a:lnTo>
                      <a:pt x="404499" y="2683780"/>
                    </a:lnTo>
                    <a:lnTo>
                      <a:pt x="424951" y="2667873"/>
                    </a:lnTo>
                    <a:lnTo>
                      <a:pt x="463583" y="2661056"/>
                    </a:lnTo>
                    <a:lnTo>
                      <a:pt x="468128" y="2645148"/>
                    </a:lnTo>
                    <a:lnTo>
                      <a:pt x="456765" y="2613334"/>
                    </a:lnTo>
                    <a:lnTo>
                      <a:pt x="474945" y="2586064"/>
                    </a:lnTo>
                    <a:lnTo>
                      <a:pt x="474945" y="2565612"/>
                    </a:lnTo>
                    <a:lnTo>
                      <a:pt x="420406" y="2547432"/>
                    </a:lnTo>
                    <a:lnTo>
                      <a:pt x="409588" y="2547432"/>
                    </a:lnTo>
                    <a:lnTo>
                      <a:pt x="397681" y="2547432"/>
                    </a:lnTo>
                    <a:lnTo>
                      <a:pt x="379485" y="2525193"/>
                    </a:lnTo>
                    <a:lnTo>
                      <a:pt x="357322" y="2531525"/>
                    </a:lnTo>
                    <a:lnTo>
                      <a:pt x="352842" y="2529403"/>
                    </a:lnTo>
                    <a:lnTo>
                      <a:pt x="345415" y="2531525"/>
                    </a:lnTo>
                    <a:lnTo>
                      <a:pt x="302238" y="2511073"/>
                    </a:lnTo>
                    <a:lnTo>
                      <a:pt x="302238" y="2499711"/>
                    </a:lnTo>
                    <a:lnTo>
                      <a:pt x="286331" y="2472441"/>
                    </a:lnTo>
                    <a:lnTo>
                      <a:pt x="270968" y="2472441"/>
                    </a:lnTo>
                    <a:lnTo>
                      <a:pt x="259061" y="2472441"/>
                    </a:lnTo>
                    <a:lnTo>
                      <a:pt x="254516" y="2456534"/>
                    </a:lnTo>
                    <a:lnTo>
                      <a:pt x="263606" y="2440627"/>
                    </a:lnTo>
                    <a:lnTo>
                      <a:pt x="243991" y="2410114"/>
                    </a:lnTo>
                    <a:lnTo>
                      <a:pt x="216429" y="2413357"/>
                    </a:lnTo>
                    <a:lnTo>
                      <a:pt x="212956" y="2412365"/>
                    </a:lnTo>
                    <a:lnTo>
                      <a:pt x="204522" y="2413357"/>
                    </a:lnTo>
                    <a:lnTo>
                      <a:pt x="199623" y="2411957"/>
                    </a:lnTo>
                    <a:lnTo>
                      <a:pt x="195977" y="2424719"/>
                    </a:lnTo>
                    <a:lnTo>
                      <a:pt x="184968" y="2421574"/>
                    </a:lnTo>
                    <a:lnTo>
                      <a:pt x="184070" y="2424719"/>
                    </a:lnTo>
                    <a:lnTo>
                      <a:pt x="168163" y="2420174"/>
                    </a:lnTo>
                    <a:lnTo>
                      <a:pt x="156800" y="2381542"/>
                    </a:lnTo>
                    <a:lnTo>
                      <a:pt x="152255" y="2365635"/>
                    </a:lnTo>
                    <a:lnTo>
                      <a:pt x="156800" y="2361090"/>
                    </a:lnTo>
                    <a:lnTo>
                      <a:pt x="168707" y="2361090"/>
                    </a:lnTo>
                    <a:lnTo>
                      <a:pt x="188615" y="2361090"/>
                    </a:lnTo>
                    <a:lnTo>
                      <a:pt x="199977" y="2349728"/>
                    </a:lnTo>
                    <a:lnTo>
                      <a:pt x="188615" y="2327003"/>
                    </a:lnTo>
                    <a:lnTo>
                      <a:pt x="168163" y="2317914"/>
                    </a:lnTo>
                    <a:lnTo>
                      <a:pt x="168163" y="2311096"/>
                    </a:lnTo>
                    <a:lnTo>
                      <a:pt x="152255" y="2295189"/>
                    </a:lnTo>
                    <a:lnTo>
                      <a:pt x="129531" y="2258829"/>
                    </a:lnTo>
                    <a:lnTo>
                      <a:pt x="140893" y="2236105"/>
                    </a:lnTo>
                    <a:lnTo>
                      <a:pt x="136348" y="2208835"/>
                    </a:lnTo>
                    <a:lnTo>
                      <a:pt x="103789" y="2195428"/>
                    </a:lnTo>
                    <a:lnTo>
                      <a:pt x="93716" y="2199745"/>
                    </a:lnTo>
                    <a:lnTo>
                      <a:pt x="91868" y="2195434"/>
                    </a:lnTo>
                    <a:lnTo>
                      <a:pt x="81809" y="2199745"/>
                    </a:lnTo>
                    <a:lnTo>
                      <a:pt x="74992" y="2183838"/>
                    </a:lnTo>
                    <a:lnTo>
                      <a:pt x="34087" y="2172476"/>
                    </a:lnTo>
                    <a:lnTo>
                      <a:pt x="22725" y="2129299"/>
                    </a:lnTo>
                    <a:lnTo>
                      <a:pt x="22725" y="2097484"/>
                    </a:lnTo>
                    <a:lnTo>
                      <a:pt x="0" y="2081577"/>
                    </a:lnTo>
                    <a:lnTo>
                      <a:pt x="15907" y="2058853"/>
                    </a:lnTo>
                    <a:lnTo>
                      <a:pt x="6818" y="1995224"/>
                    </a:lnTo>
                    <a:lnTo>
                      <a:pt x="34087" y="1952047"/>
                    </a:lnTo>
                    <a:lnTo>
                      <a:pt x="27270" y="1940685"/>
                    </a:lnTo>
                    <a:lnTo>
                      <a:pt x="70447" y="1902053"/>
                    </a:lnTo>
                    <a:lnTo>
                      <a:pt x="27270" y="1865693"/>
                    </a:lnTo>
                    <a:lnTo>
                      <a:pt x="109078" y="1767977"/>
                    </a:lnTo>
                    <a:lnTo>
                      <a:pt x="145438" y="1724800"/>
                    </a:lnTo>
                    <a:lnTo>
                      <a:pt x="156800" y="1681624"/>
                    </a:lnTo>
                    <a:lnTo>
                      <a:pt x="102261" y="1629357"/>
                    </a:lnTo>
                    <a:lnTo>
                      <a:pt x="118168" y="1574818"/>
                    </a:lnTo>
                    <a:lnTo>
                      <a:pt x="86354" y="1511189"/>
                    </a:lnTo>
                    <a:lnTo>
                      <a:pt x="109078" y="1436197"/>
                    </a:lnTo>
                    <a:lnTo>
                      <a:pt x="70447" y="1333936"/>
                    </a:lnTo>
                    <a:lnTo>
                      <a:pt x="102261" y="1263490"/>
                    </a:lnTo>
                    <a:lnTo>
                      <a:pt x="43177" y="1197589"/>
                    </a:lnTo>
                    <a:lnTo>
                      <a:pt x="49994" y="1122597"/>
                    </a:lnTo>
                    <a:lnTo>
                      <a:pt x="81809" y="1118052"/>
                    </a:lnTo>
                    <a:lnTo>
                      <a:pt x="145438" y="1074876"/>
                    </a:lnTo>
                    <a:lnTo>
                      <a:pt x="184070" y="1036244"/>
                    </a:lnTo>
                    <a:lnTo>
                      <a:pt x="189699" y="1042522"/>
                    </a:lnTo>
                    <a:lnTo>
                      <a:pt x="195977" y="1036244"/>
                    </a:lnTo>
                    <a:lnTo>
                      <a:pt x="255061" y="1102145"/>
                    </a:lnTo>
                    <a:lnTo>
                      <a:pt x="350504" y="1122597"/>
                    </a:lnTo>
                    <a:lnTo>
                      <a:pt x="491397" y="1236221"/>
                    </a:lnTo>
                    <a:lnTo>
                      <a:pt x="523211" y="1283942"/>
                    </a:lnTo>
                    <a:lnTo>
                      <a:pt x="523211" y="1343026"/>
                    </a:lnTo>
                    <a:lnTo>
                      <a:pt x="486852" y="1397565"/>
                    </a:lnTo>
                    <a:lnTo>
                      <a:pt x="420951" y="1418018"/>
                    </a:lnTo>
                    <a:lnTo>
                      <a:pt x="415909" y="1415887"/>
                    </a:lnTo>
                    <a:lnTo>
                      <a:pt x="409044" y="1418018"/>
                    </a:lnTo>
                    <a:lnTo>
                      <a:pt x="252950" y="1352062"/>
                    </a:lnTo>
                    <a:lnTo>
                      <a:pt x="232336" y="1358934"/>
                    </a:lnTo>
                    <a:lnTo>
                      <a:pt x="291420" y="1429380"/>
                    </a:lnTo>
                    <a:lnTo>
                      <a:pt x="291420" y="1468012"/>
                    </a:lnTo>
                    <a:lnTo>
                      <a:pt x="298238" y="1554366"/>
                    </a:lnTo>
                    <a:lnTo>
                      <a:pt x="345959" y="1586180"/>
                    </a:lnTo>
                    <a:lnTo>
                      <a:pt x="362087" y="1595588"/>
                    </a:lnTo>
                    <a:lnTo>
                      <a:pt x="365867" y="1563455"/>
                    </a:lnTo>
                    <a:lnTo>
                      <a:pt x="345415" y="1527096"/>
                    </a:lnTo>
                    <a:lnTo>
                      <a:pt x="365867" y="1495281"/>
                    </a:lnTo>
                    <a:lnTo>
                      <a:pt x="374560" y="1500280"/>
                    </a:lnTo>
                    <a:lnTo>
                      <a:pt x="377774" y="1495281"/>
                    </a:lnTo>
                    <a:lnTo>
                      <a:pt x="461933" y="1543673"/>
                    </a:lnTo>
                    <a:lnTo>
                      <a:pt x="484035" y="1527096"/>
                    </a:lnTo>
                    <a:lnTo>
                      <a:pt x="463583" y="1461194"/>
                    </a:lnTo>
                    <a:lnTo>
                      <a:pt x="549936" y="1374841"/>
                    </a:lnTo>
                    <a:lnTo>
                      <a:pt x="559742" y="1376942"/>
                    </a:lnTo>
                    <a:lnTo>
                      <a:pt x="561843" y="1374841"/>
                    </a:lnTo>
                    <a:lnTo>
                      <a:pt x="593658" y="1381658"/>
                    </a:lnTo>
                    <a:lnTo>
                      <a:pt x="620945" y="1405535"/>
                    </a:lnTo>
                    <a:lnTo>
                      <a:pt x="640835" y="1349844"/>
                    </a:lnTo>
                    <a:lnTo>
                      <a:pt x="609020" y="1295305"/>
                    </a:lnTo>
                    <a:lnTo>
                      <a:pt x="624928" y="1236221"/>
                    </a:lnTo>
                    <a:lnTo>
                      <a:pt x="597658" y="1177136"/>
                    </a:lnTo>
                    <a:lnTo>
                      <a:pt x="611562" y="1181462"/>
                    </a:lnTo>
                    <a:lnTo>
                      <a:pt x="609565" y="1177136"/>
                    </a:lnTo>
                    <a:lnTo>
                      <a:pt x="711826" y="1208951"/>
                    </a:lnTo>
                    <a:lnTo>
                      <a:pt x="732278" y="1263490"/>
                    </a:lnTo>
                    <a:lnTo>
                      <a:pt x="684556" y="1274852"/>
                    </a:lnTo>
                    <a:lnTo>
                      <a:pt x="684556" y="1327119"/>
                    </a:lnTo>
                    <a:lnTo>
                      <a:pt x="713309" y="1355872"/>
                    </a:lnTo>
                    <a:lnTo>
                      <a:pt x="763548" y="1338481"/>
                    </a:lnTo>
                    <a:lnTo>
                      <a:pt x="770365" y="1279397"/>
                    </a:lnTo>
                    <a:lnTo>
                      <a:pt x="845357" y="1231676"/>
                    </a:lnTo>
                    <a:lnTo>
                      <a:pt x="972614" y="1145322"/>
                    </a:lnTo>
                    <a:lnTo>
                      <a:pt x="982566" y="1146649"/>
                    </a:lnTo>
                    <a:lnTo>
                      <a:pt x="984521" y="1145322"/>
                    </a:lnTo>
                    <a:lnTo>
                      <a:pt x="1018608" y="1149867"/>
                    </a:lnTo>
                    <a:lnTo>
                      <a:pt x="979977" y="1213496"/>
                    </a:lnTo>
                    <a:lnTo>
                      <a:pt x="1012666" y="1218657"/>
                    </a:lnTo>
                    <a:lnTo>
                      <a:pt x="1038516" y="1188499"/>
                    </a:lnTo>
                    <a:lnTo>
                      <a:pt x="1050423" y="1188499"/>
                    </a:lnTo>
                    <a:lnTo>
                      <a:pt x="1108962" y="1188499"/>
                    </a:lnTo>
                    <a:lnTo>
                      <a:pt x="1161229" y="1145322"/>
                    </a:lnTo>
                    <a:lnTo>
                      <a:pt x="1165711" y="1151456"/>
                    </a:lnTo>
                    <a:lnTo>
                      <a:pt x="1173136" y="1145322"/>
                    </a:lnTo>
                    <a:lnTo>
                      <a:pt x="1210035" y="1195815"/>
                    </a:lnTo>
                    <a:lnTo>
                      <a:pt x="1247583" y="1138505"/>
                    </a:lnTo>
                    <a:lnTo>
                      <a:pt x="1211223" y="1079421"/>
                    </a:lnTo>
                    <a:lnTo>
                      <a:pt x="1227130" y="1043061"/>
                    </a:lnTo>
                    <a:lnTo>
                      <a:pt x="1237665" y="1046199"/>
                    </a:lnTo>
                    <a:lnTo>
                      <a:pt x="1239037" y="1043061"/>
                    </a:lnTo>
                    <a:lnTo>
                      <a:pt x="1345843" y="1074876"/>
                    </a:lnTo>
                    <a:lnTo>
                      <a:pt x="1400382" y="1106690"/>
                    </a:lnTo>
                    <a:lnTo>
                      <a:pt x="1519756" y="1213274"/>
                    </a:lnTo>
                    <a:lnTo>
                      <a:pt x="1543003" y="1172592"/>
                    </a:lnTo>
                    <a:lnTo>
                      <a:pt x="1506643" y="1118052"/>
                    </a:lnTo>
                    <a:lnTo>
                      <a:pt x="1506643" y="1095328"/>
                    </a:lnTo>
                    <a:lnTo>
                      <a:pt x="1463467" y="1086238"/>
                    </a:lnTo>
                    <a:lnTo>
                      <a:pt x="1472556" y="1036244"/>
                    </a:lnTo>
                    <a:lnTo>
                      <a:pt x="1452104" y="949890"/>
                    </a:lnTo>
                    <a:lnTo>
                      <a:pt x="1452104" y="913531"/>
                    </a:lnTo>
                    <a:lnTo>
                      <a:pt x="1522551" y="811270"/>
                    </a:lnTo>
                    <a:lnTo>
                      <a:pt x="1543003" y="697647"/>
                    </a:lnTo>
                    <a:lnTo>
                      <a:pt x="1570272" y="677194"/>
                    </a:lnTo>
                    <a:lnTo>
                      <a:pt x="1578688" y="679813"/>
                    </a:lnTo>
                    <a:lnTo>
                      <a:pt x="1582179" y="677194"/>
                    </a:lnTo>
                    <a:lnTo>
                      <a:pt x="1684440" y="709009"/>
                    </a:lnTo>
                    <a:lnTo>
                      <a:pt x="1688985" y="779455"/>
                    </a:lnTo>
                    <a:lnTo>
                      <a:pt x="1652625" y="870354"/>
                    </a:lnTo>
                    <a:lnTo>
                      <a:pt x="1679895" y="908986"/>
                    </a:lnTo>
                    <a:lnTo>
                      <a:pt x="1688985" y="983977"/>
                    </a:lnTo>
                    <a:lnTo>
                      <a:pt x="1679895" y="1129415"/>
                    </a:lnTo>
                    <a:lnTo>
                      <a:pt x="1723072" y="1193044"/>
                    </a:lnTo>
                    <a:lnTo>
                      <a:pt x="1704892" y="1256673"/>
                    </a:lnTo>
                    <a:lnTo>
                      <a:pt x="1636718" y="1393021"/>
                    </a:lnTo>
                    <a:lnTo>
                      <a:pt x="1662494" y="1399465"/>
                    </a:lnTo>
                    <a:lnTo>
                      <a:pt x="1677078" y="1370296"/>
                    </a:lnTo>
                    <a:lnTo>
                      <a:pt x="1720255" y="1349844"/>
                    </a:lnTo>
                    <a:lnTo>
                      <a:pt x="1731617" y="1299850"/>
                    </a:lnTo>
                    <a:lnTo>
                      <a:pt x="1758887" y="1256673"/>
                    </a:lnTo>
                    <a:lnTo>
                      <a:pt x="1736162" y="1197589"/>
                    </a:lnTo>
                    <a:lnTo>
                      <a:pt x="1758887" y="1133960"/>
                    </a:lnTo>
                    <a:lnTo>
                      <a:pt x="1715710" y="1122597"/>
                    </a:lnTo>
                    <a:lnTo>
                      <a:pt x="1704347" y="1070331"/>
                    </a:lnTo>
                    <a:lnTo>
                      <a:pt x="1736162" y="961252"/>
                    </a:lnTo>
                    <a:lnTo>
                      <a:pt x="1688440" y="865809"/>
                    </a:lnTo>
                    <a:lnTo>
                      <a:pt x="1752069" y="788545"/>
                    </a:lnTo>
                    <a:lnTo>
                      <a:pt x="1747524" y="704464"/>
                    </a:lnTo>
                    <a:lnTo>
                      <a:pt x="1763431" y="697647"/>
                    </a:lnTo>
                    <a:lnTo>
                      <a:pt x="1764877" y="702130"/>
                    </a:lnTo>
                    <a:lnTo>
                      <a:pt x="1775339" y="697647"/>
                    </a:lnTo>
                    <a:lnTo>
                      <a:pt x="1798063" y="768093"/>
                    </a:lnTo>
                    <a:lnTo>
                      <a:pt x="1791454" y="815304"/>
                    </a:lnTo>
                    <a:lnTo>
                      <a:pt x="1854330" y="772638"/>
                    </a:lnTo>
                    <a:lnTo>
                      <a:pt x="1931594" y="763548"/>
                    </a:lnTo>
                    <a:lnTo>
                      <a:pt x="1932772" y="764810"/>
                    </a:lnTo>
                    <a:lnTo>
                      <a:pt x="1943501" y="763548"/>
                    </a:lnTo>
                    <a:lnTo>
                      <a:pt x="1988608" y="811877"/>
                    </a:lnTo>
                    <a:lnTo>
                      <a:pt x="1963408" y="736278"/>
                    </a:lnTo>
                    <a:lnTo>
                      <a:pt x="1963408" y="595386"/>
                    </a:lnTo>
                    <a:lnTo>
                      <a:pt x="2027037" y="574934"/>
                    </a:lnTo>
                    <a:lnTo>
                      <a:pt x="2037269" y="575472"/>
                    </a:lnTo>
                    <a:lnTo>
                      <a:pt x="2038944" y="574934"/>
                    </a:lnTo>
                    <a:lnTo>
                      <a:pt x="2115414" y="578958"/>
                    </a:lnTo>
                    <a:lnTo>
                      <a:pt x="2192927" y="559026"/>
                    </a:lnTo>
                    <a:lnTo>
                      <a:pt x="2167930" y="493125"/>
                    </a:lnTo>
                    <a:lnTo>
                      <a:pt x="2204289" y="402226"/>
                    </a:lnTo>
                    <a:lnTo>
                      <a:pt x="2247466" y="397681"/>
                    </a:lnTo>
                    <a:lnTo>
                      <a:pt x="2317913" y="322690"/>
                    </a:lnTo>
                    <a:lnTo>
                      <a:pt x="2420173" y="304510"/>
                    </a:lnTo>
                    <a:lnTo>
                      <a:pt x="2429263" y="263606"/>
                    </a:lnTo>
                    <a:lnTo>
                      <a:pt x="2526979" y="252244"/>
                    </a:lnTo>
                    <a:lnTo>
                      <a:pt x="2528058" y="253503"/>
                    </a:lnTo>
                    <a:lnTo>
                      <a:pt x="2538886" y="252244"/>
                    </a:lnTo>
                    <a:lnTo>
                      <a:pt x="2560820" y="277833"/>
                    </a:lnTo>
                    <a:lnTo>
                      <a:pt x="2640602" y="202249"/>
                    </a:lnTo>
                    <a:lnTo>
                      <a:pt x="2652509" y="202249"/>
                    </a:lnTo>
                    <a:lnTo>
                      <a:pt x="2704231" y="202249"/>
                    </a:lnTo>
                    <a:lnTo>
                      <a:pt x="2715593" y="134075"/>
                    </a:lnTo>
                    <a:lnTo>
                      <a:pt x="2751953" y="6817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84" name="Freeform 278">
                <a:extLst>
                  <a:ext uri="{FF2B5EF4-FFF2-40B4-BE49-F238E27FC236}">
                    <a16:creationId xmlns:a16="http://schemas.microsoft.com/office/drawing/2014/main" id="{4464CFA9-5807-42E6-BFA0-8B3C681F2073}"/>
                  </a:ext>
                </a:extLst>
              </p:cNvPr>
              <p:cNvSpPr>
                <a:spLocks/>
              </p:cNvSpPr>
              <p:nvPr/>
            </p:nvSpPr>
            <p:spPr bwMode="auto">
              <a:xfrm>
                <a:off x="10902160" y="812664"/>
                <a:ext cx="299965" cy="227246"/>
              </a:xfrm>
              <a:custGeom>
                <a:avLst/>
                <a:gdLst>
                  <a:gd name="T0" fmla="*/ 59 w 132"/>
                  <a:gd name="T1" fmla="*/ 83 h 100"/>
                  <a:gd name="T2" fmla="*/ 120 w 132"/>
                  <a:gd name="T3" fmla="*/ 86 h 100"/>
                  <a:gd name="T4" fmla="*/ 132 w 132"/>
                  <a:gd name="T5" fmla="*/ 38 h 100"/>
                  <a:gd name="T6" fmla="*/ 73 w 132"/>
                  <a:gd name="T7" fmla="*/ 5 h 100"/>
                  <a:gd name="T8" fmla="*/ 30 w 132"/>
                  <a:gd name="T9" fmla="*/ 0 h 100"/>
                  <a:gd name="T10" fmla="*/ 9 w 132"/>
                  <a:gd name="T11" fmla="*/ 15 h 100"/>
                  <a:gd name="T12" fmla="*/ 0 w 132"/>
                  <a:gd name="T13" fmla="*/ 57 h 100"/>
                  <a:gd name="T14" fmla="*/ 33 w 132"/>
                  <a:gd name="T15" fmla="*/ 100 h 100"/>
                  <a:gd name="T16" fmla="*/ 59 w 132"/>
                  <a:gd name="T17" fmla="*/ 83 h 100"/>
                  <a:gd name="T18" fmla="*/ 59 w 132"/>
                  <a:gd name="T19" fmla="*/ 83 h 100"/>
                  <a:gd name="T20" fmla="*/ 59 w 132"/>
                  <a:gd name="T21" fmla="*/ 8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00">
                    <a:moveTo>
                      <a:pt x="59" y="83"/>
                    </a:moveTo>
                    <a:lnTo>
                      <a:pt x="120" y="86"/>
                    </a:lnTo>
                    <a:lnTo>
                      <a:pt x="132" y="38"/>
                    </a:lnTo>
                    <a:lnTo>
                      <a:pt x="73" y="5"/>
                    </a:lnTo>
                    <a:lnTo>
                      <a:pt x="30" y="0"/>
                    </a:lnTo>
                    <a:lnTo>
                      <a:pt x="9" y="15"/>
                    </a:lnTo>
                    <a:lnTo>
                      <a:pt x="0" y="57"/>
                    </a:lnTo>
                    <a:lnTo>
                      <a:pt x="33" y="100"/>
                    </a:lnTo>
                    <a:lnTo>
                      <a:pt x="59" y="83"/>
                    </a:lnTo>
                    <a:lnTo>
                      <a:pt x="59" y="83"/>
                    </a:lnTo>
                    <a:lnTo>
                      <a:pt x="59" y="8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5" name="Freeform 279">
                <a:extLst>
                  <a:ext uri="{FF2B5EF4-FFF2-40B4-BE49-F238E27FC236}">
                    <a16:creationId xmlns:a16="http://schemas.microsoft.com/office/drawing/2014/main" id="{8D8A354E-C69F-4399-B4CA-D0688C21E029}"/>
                  </a:ext>
                </a:extLst>
              </p:cNvPr>
              <p:cNvSpPr>
                <a:spLocks/>
              </p:cNvSpPr>
              <p:nvPr/>
            </p:nvSpPr>
            <p:spPr bwMode="auto">
              <a:xfrm>
                <a:off x="11008965" y="1142170"/>
                <a:ext cx="140893" cy="79537"/>
              </a:xfrm>
              <a:custGeom>
                <a:avLst/>
                <a:gdLst>
                  <a:gd name="T0" fmla="*/ 17 w 62"/>
                  <a:gd name="T1" fmla="*/ 5 h 35"/>
                  <a:gd name="T2" fmla="*/ 0 w 62"/>
                  <a:gd name="T3" fmla="*/ 26 h 35"/>
                  <a:gd name="T4" fmla="*/ 2 w 62"/>
                  <a:gd name="T5" fmla="*/ 31 h 35"/>
                  <a:gd name="T6" fmla="*/ 36 w 62"/>
                  <a:gd name="T7" fmla="*/ 35 h 35"/>
                  <a:gd name="T8" fmla="*/ 62 w 62"/>
                  <a:gd name="T9" fmla="*/ 35 h 35"/>
                  <a:gd name="T10" fmla="*/ 59 w 62"/>
                  <a:gd name="T11" fmla="*/ 21 h 35"/>
                  <a:gd name="T12" fmla="*/ 36 w 62"/>
                  <a:gd name="T13" fmla="*/ 0 h 35"/>
                  <a:gd name="T14" fmla="*/ 17 w 62"/>
                  <a:gd name="T15" fmla="*/ 5 h 35"/>
                  <a:gd name="T16" fmla="*/ 17 w 62"/>
                  <a:gd name="T17" fmla="*/ 5 h 35"/>
                  <a:gd name="T18" fmla="*/ 17 w 62"/>
                  <a:gd name="T1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5">
                    <a:moveTo>
                      <a:pt x="17" y="5"/>
                    </a:moveTo>
                    <a:lnTo>
                      <a:pt x="0" y="26"/>
                    </a:lnTo>
                    <a:lnTo>
                      <a:pt x="2" y="31"/>
                    </a:lnTo>
                    <a:lnTo>
                      <a:pt x="36" y="35"/>
                    </a:lnTo>
                    <a:lnTo>
                      <a:pt x="62" y="35"/>
                    </a:lnTo>
                    <a:lnTo>
                      <a:pt x="59" y="21"/>
                    </a:lnTo>
                    <a:lnTo>
                      <a:pt x="36" y="0"/>
                    </a:lnTo>
                    <a:lnTo>
                      <a:pt x="17" y="5"/>
                    </a:lnTo>
                    <a:lnTo>
                      <a:pt x="17" y="5"/>
                    </a:lnTo>
                    <a:lnTo>
                      <a:pt x="1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6" name="Freeform 280">
                <a:extLst>
                  <a:ext uri="{FF2B5EF4-FFF2-40B4-BE49-F238E27FC236}">
                    <a16:creationId xmlns:a16="http://schemas.microsoft.com/office/drawing/2014/main" id="{570D8484-36AC-45AC-A57B-873094148260}"/>
                  </a:ext>
                </a:extLst>
              </p:cNvPr>
              <p:cNvSpPr>
                <a:spLocks/>
              </p:cNvSpPr>
              <p:nvPr/>
            </p:nvSpPr>
            <p:spPr bwMode="auto">
              <a:xfrm>
                <a:off x="9520502" y="264999"/>
                <a:ext cx="220430" cy="259061"/>
              </a:xfrm>
              <a:custGeom>
                <a:avLst/>
                <a:gdLst>
                  <a:gd name="T0" fmla="*/ 92 w 97"/>
                  <a:gd name="T1" fmla="*/ 85 h 114"/>
                  <a:gd name="T2" fmla="*/ 97 w 97"/>
                  <a:gd name="T3" fmla="*/ 52 h 114"/>
                  <a:gd name="T4" fmla="*/ 57 w 97"/>
                  <a:gd name="T5" fmla="*/ 5 h 114"/>
                  <a:gd name="T6" fmla="*/ 42 w 97"/>
                  <a:gd name="T7" fmla="*/ 0 h 114"/>
                  <a:gd name="T8" fmla="*/ 31 w 97"/>
                  <a:gd name="T9" fmla="*/ 7 h 114"/>
                  <a:gd name="T10" fmla="*/ 0 w 97"/>
                  <a:gd name="T11" fmla="*/ 114 h 114"/>
                  <a:gd name="T12" fmla="*/ 92 w 97"/>
                  <a:gd name="T13" fmla="*/ 85 h 114"/>
                  <a:gd name="T14" fmla="*/ 92 w 97"/>
                  <a:gd name="T15" fmla="*/ 85 h 114"/>
                  <a:gd name="T16" fmla="*/ 92 w 97"/>
                  <a:gd name="T17" fmla="*/ 8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14">
                    <a:moveTo>
                      <a:pt x="92" y="85"/>
                    </a:moveTo>
                    <a:lnTo>
                      <a:pt x="97" y="52"/>
                    </a:lnTo>
                    <a:lnTo>
                      <a:pt x="57" y="5"/>
                    </a:lnTo>
                    <a:lnTo>
                      <a:pt x="42" y="0"/>
                    </a:lnTo>
                    <a:lnTo>
                      <a:pt x="31" y="7"/>
                    </a:lnTo>
                    <a:lnTo>
                      <a:pt x="0" y="114"/>
                    </a:lnTo>
                    <a:lnTo>
                      <a:pt x="92" y="85"/>
                    </a:lnTo>
                    <a:lnTo>
                      <a:pt x="92" y="85"/>
                    </a:lnTo>
                    <a:lnTo>
                      <a:pt x="92" y="8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7" name="Freeform 281">
                <a:extLst>
                  <a:ext uri="{FF2B5EF4-FFF2-40B4-BE49-F238E27FC236}">
                    <a16:creationId xmlns:a16="http://schemas.microsoft.com/office/drawing/2014/main" id="{A3222194-F49E-47E8-B3E3-805B6453F436}"/>
                  </a:ext>
                </a:extLst>
              </p:cNvPr>
              <p:cNvSpPr>
                <a:spLocks/>
              </p:cNvSpPr>
              <p:nvPr/>
            </p:nvSpPr>
            <p:spPr bwMode="auto">
              <a:xfrm>
                <a:off x="11233940" y="910379"/>
                <a:ext cx="172707" cy="118168"/>
              </a:xfrm>
              <a:custGeom>
                <a:avLst/>
                <a:gdLst>
                  <a:gd name="T0" fmla="*/ 57 w 76"/>
                  <a:gd name="T1" fmla="*/ 52 h 52"/>
                  <a:gd name="T2" fmla="*/ 76 w 76"/>
                  <a:gd name="T3" fmla="*/ 26 h 52"/>
                  <a:gd name="T4" fmla="*/ 36 w 76"/>
                  <a:gd name="T5" fmla="*/ 9 h 52"/>
                  <a:gd name="T6" fmla="*/ 5 w 76"/>
                  <a:gd name="T7" fmla="*/ 0 h 52"/>
                  <a:gd name="T8" fmla="*/ 0 w 76"/>
                  <a:gd name="T9" fmla="*/ 21 h 52"/>
                  <a:gd name="T10" fmla="*/ 31 w 76"/>
                  <a:gd name="T11" fmla="*/ 45 h 52"/>
                  <a:gd name="T12" fmla="*/ 57 w 76"/>
                  <a:gd name="T13" fmla="*/ 52 h 52"/>
                  <a:gd name="T14" fmla="*/ 57 w 76"/>
                  <a:gd name="T15" fmla="*/ 52 h 52"/>
                  <a:gd name="T16" fmla="*/ 57 w 76"/>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57" y="52"/>
                    </a:moveTo>
                    <a:lnTo>
                      <a:pt x="76" y="26"/>
                    </a:lnTo>
                    <a:lnTo>
                      <a:pt x="36" y="9"/>
                    </a:lnTo>
                    <a:lnTo>
                      <a:pt x="5" y="0"/>
                    </a:lnTo>
                    <a:lnTo>
                      <a:pt x="0" y="21"/>
                    </a:lnTo>
                    <a:lnTo>
                      <a:pt x="31" y="45"/>
                    </a:lnTo>
                    <a:lnTo>
                      <a:pt x="57" y="52"/>
                    </a:lnTo>
                    <a:lnTo>
                      <a:pt x="57" y="52"/>
                    </a:lnTo>
                    <a:lnTo>
                      <a:pt x="57" y="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8" name="Freeform 282">
                <a:extLst>
                  <a:ext uri="{FF2B5EF4-FFF2-40B4-BE49-F238E27FC236}">
                    <a16:creationId xmlns:a16="http://schemas.microsoft.com/office/drawing/2014/main" id="{9FCCEB71-5366-48C4-A000-4318B9D0185A}"/>
                  </a:ext>
                </a:extLst>
              </p:cNvPr>
              <p:cNvSpPr>
                <a:spLocks/>
              </p:cNvSpPr>
              <p:nvPr/>
            </p:nvSpPr>
            <p:spPr bwMode="auto">
              <a:xfrm>
                <a:off x="12438345" y="1421684"/>
                <a:ext cx="134076" cy="86354"/>
              </a:xfrm>
              <a:custGeom>
                <a:avLst/>
                <a:gdLst>
                  <a:gd name="T0" fmla="*/ 21 w 59"/>
                  <a:gd name="T1" fmla="*/ 35 h 38"/>
                  <a:gd name="T2" fmla="*/ 40 w 59"/>
                  <a:gd name="T3" fmla="*/ 33 h 38"/>
                  <a:gd name="T4" fmla="*/ 57 w 59"/>
                  <a:gd name="T5" fmla="*/ 21 h 38"/>
                  <a:gd name="T6" fmla="*/ 59 w 59"/>
                  <a:gd name="T7" fmla="*/ 14 h 38"/>
                  <a:gd name="T8" fmla="*/ 36 w 59"/>
                  <a:gd name="T9" fmla="*/ 0 h 38"/>
                  <a:gd name="T10" fmla="*/ 24 w 59"/>
                  <a:gd name="T11" fmla="*/ 0 h 38"/>
                  <a:gd name="T12" fmla="*/ 21 w 59"/>
                  <a:gd name="T13" fmla="*/ 2 h 38"/>
                  <a:gd name="T14" fmla="*/ 0 w 59"/>
                  <a:gd name="T15" fmla="*/ 24 h 38"/>
                  <a:gd name="T16" fmla="*/ 3 w 59"/>
                  <a:gd name="T17" fmla="*/ 38 h 38"/>
                  <a:gd name="T18" fmla="*/ 21 w 59"/>
                  <a:gd name="T19" fmla="*/ 35 h 38"/>
                  <a:gd name="T20" fmla="*/ 21 w 59"/>
                  <a:gd name="T21" fmla="*/ 35 h 38"/>
                  <a:gd name="T22" fmla="*/ 21 w 59"/>
                  <a:gd name="T23"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38">
                    <a:moveTo>
                      <a:pt x="21" y="35"/>
                    </a:moveTo>
                    <a:lnTo>
                      <a:pt x="40" y="33"/>
                    </a:lnTo>
                    <a:lnTo>
                      <a:pt x="57" y="21"/>
                    </a:lnTo>
                    <a:lnTo>
                      <a:pt x="59" y="14"/>
                    </a:lnTo>
                    <a:lnTo>
                      <a:pt x="36" y="0"/>
                    </a:lnTo>
                    <a:lnTo>
                      <a:pt x="24" y="0"/>
                    </a:lnTo>
                    <a:lnTo>
                      <a:pt x="21" y="2"/>
                    </a:lnTo>
                    <a:lnTo>
                      <a:pt x="0" y="24"/>
                    </a:lnTo>
                    <a:lnTo>
                      <a:pt x="3" y="38"/>
                    </a:lnTo>
                    <a:lnTo>
                      <a:pt x="21" y="35"/>
                    </a:lnTo>
                    <a:lnTo>
                      <a:pt x="21" y="35"/>
                    </a:lnTo>
                    <a:lnTo>
                      <a:pt x="21" y="3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9" name="Freeform 283">
                <a:extLst>
                  <a:ext uri="{FF2B5EF4-FFF2-40B4-BE49-F238E27FC236}">
                    <a16:creationId xmlns:a16="http://schemas.microsoft.com/office/drawing/2014/main" id="{2E52BE7F-E110-46FA-8E5E-8A05CDFB66C8}"/>
                  </a:ext>
                </a:extLst>
              </p:cNvPr>
              <p:cNvSpPr>
                <a:spLocks/>
              </p:cNvSpPr>
              <p:nvPr/>
            </p:nvSpPr>
            <p:spPr bwMode="auto">
              <a:xfrm>
                <a:off x="9218264" y="-155406"/>
                <a:ext cx="334053" cy="534030"/>
              </a:xfrm>
              <a:custGeom>
                <a:avLst/>
                <a:gdLst>
                  <a:gd name="T0" fmla="*/ 33 w 147"/>
                  <a:gd name="T1" fmla="*/ 178 h 235"/>
                  <a:gd name="T2" fmla="*/ 62 w 147"/>
                  <a:gd name="T3" fmla="*/ 209 h 235"/>
                  <a:gd name="T4" fmla="*/ 107 w 147"/>
                  <a:gd name="T5" fmla="*/ 235 h 235"/>
                  <a:gd name="T6" fmla="*/ 142 w 147"/>
                  <a:gd name="T7" fmla="*/ 223 h 235"/>
                  <a:gd name="T8" fmla="*/ 147 w 147"/>
                  <a:gd name="T9" fmla="*/ 145 h 235"/>
                  <a:gd name="T10" fmla="*/ 109 w 147"/>
                  <a:gd name="T11" fmla="*/ 52 h 235"/>
                  <a:gd name="T12" fmla="*/ 76 w 147"/>
                  <a:gd name="T13" fmla="*/ 0 h 235"/>
                  <a:gd name="T14" fmla="*/ 43 w 147"/>
                  <a:gd name="T15" fmla="*/ 24 h 235"/>
                  <a:gd name="T16" fmla="*/ 0 w 147"/>
                  <a:gd name="T17" fmla="*/ 93 h 235"/>
                  <a:gd name="T18" fmla="*/ 22 w 147"/>
                  <a:gd name="T19" fmla="*/ 112 h 235"/>
                  <a:gd name="T20" fmla="*/ 33 w 147"/>
                  <a:gd name="T21" fmla="*/ 178 h 235"/>
                  <a:gd name="T22" fmla="*/ 33 w 147"/>
                  <a:gd name="T23" fmla="*/ 178 h 235"/>
                  <a:gd name="T24" fmla="*/ 33 w 147"/>
                  <a:gd name="T25" fmla="*/ 17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235">
                    <a:moveTo>
                      <a:pt x="33" y="178"/>
                    </a:moveTo>
                    <a:lnTo>
                      <a:pt x="62" y="209"/>
                    </a:lnTo>
                    <a:lnTo>
                      <a:pt x="107" y="235"/>
                    </a:lnTo>
                    <a:lnTo>
                      <a:pt x="142" y="223"/>
                    </a:lnTo>
                    <a:lnTo>
                      <a:pt x="147" y="145"/>
                    </a:lnTo>
                    <a:lnTo>
                      <a:pt x="109" y="52"/>
                    </a:lnTo>
                    <a:lnTo>
                      <a:pt x="76" y="0"/>
                    </a:lnTo>
                    <a:lnTo>
                      <a:pt x="43" y="24"/>
                    </a:lnTo>
                    <a:lnTo>
                      <a:pt x="0" y="93"/>
                    </a:lnTo>
                    <a:lnTo>
                      <a:pt x="22" y="112"/>
                    </a:lnTo>
                    <a:lnTo>
                      <a:pt x="33" y="178"/>
                    </a:lnTo>
                    <a:lnTo>
                      <a:pt x="33" y="178"/>
                    </a:lnTo>
                    <a:lnTo>
                      <a:pt x="33" y="17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0" name="Freeform 285">
                <a:extLst>
                  <a:ext uri="{FF2B5EF4-FFF2-40B4-BE49-F238E27FC236}">
                    <a16:creationId xmlns:a16="http://schemas.microsoft.com/office/drawing/2014/main" id="{BFD7E91D-D48C-4E87-9E82-4A105CB28696}"/>
                  </a:ext>
                </a:extLst>
              </p:cNvPr>
              <p:cNvSpPr>
                <a:spLocks/>
              </p:cNvSpPr>
              <p:nvPr/>
            </p:nvSpPr>
            <p:spPr bwMode="auto">
              <a:xfrm>
                <a:off x="7757071" y="689951"/>
                <a:ext cx="638563" cy="838540"/>
              </a:xfrm>
              <a:custGeom>
                <a:avLst/>
                <a:gdLst>
                  <a:gd name="T0" fmla="*/ 17 w 281"/>
                  <a:gd name="T1" fmla="*/ 289 h 369"/>
                  <a:gd name="T2" fmla="*/ 0 w 281"/>
                  <a:gd name="T3" fmla="*/ 298 h 369"/>
                  <a:gd name="T4" fmla="*/ 2 w 281"/>
                  <a:gd name="T5" fmla="*/ 327 h 369"/>
                  <a:gd name="T6" fmla="*/ 31 w 281"/>
                  <a:gd name="T7" fmla="*/ 338 h 369"/>
                  <a:gd name="T8" fmla="*/ 35 w 281"/>
                  <a:gd name="T9" fmla="*/ 362 h 369"/>
                  <a:gd name="T10" fmla="*/ 88 w 281"/>
                  <a:gd name="T11" fmla="*/ 369 h 369"/>
                  <a:gd name="T12" fmla="*/ 97 w 281"/>
                  <a:gd name="T13" fmla="*/ 364 h 369"/>
                  <a:gd name="T14" fmla="*/ 66 w 281"/>
                  <a:gd name="T15" fmla="*/ 322 h 369"/>
                  <a:gd name="T16" fmla="*/ 64 w 281"/>
                  <a:gd name="T17" fmla="*/ 279 h 369"/>
                  <a:gd name="T18" fmla="*/ 90 w 281"/>
                  <a:gd name="T19" fmla="*/ 227 h 369"/>
                  <a:gd name="T20" fmla="*/ 114 w 281"/>
                  <a:gd name="T21" fmla="*/ 170 h 369"/>
                  <a:gd name="T22" fmla="*/ 163 w 281"/>
                  <a:gd name="T23" fmla="*/ 114 h 369"/>
                  <a:gd name="T24" fmla="*/ 213 w 281"/>
                  <a:gd name="T25" fmla="*/ 83 h 369"/>
                  <a:gd name="T26" fmla="*/ 270 w 281"/>
                  <a:gd name="T27" fmla="*/ 50 h 369"/>
                  <a:gd name="T28" fmla="*/ 281 w 281"/>
                  <a:gd name="T29" fmla="*/ 28 h 369"/>
                  <a:gd name="T30" fmla="*/ 270 w 281"/>
                  <a:gd name="T31" fmla="*/ 0 h 369"/>
                  <a:gd name="T32" fmla="*/ 239 w 281"/>
                  <a:gd name="T33" fmla="*/ 9 h 369"/>
                  <a:gd name="T34" fmla="*/ 211 w 281"/>
                  <a:gd name="T35" fmla="*/ 35 h 369"/>
                  <a:gd name="T36" fmla="*/ 158 w 281"/>
                  <a:gd name="T37" fmla="*/ 47 h 369"/>
                  <a:gd name="T38" fmla="*/ 104 w 281"/>
                  <a:gd name="T39" fmla="*/ 90 h 369"/>
                  <a:gd name="T40" fmla="*/ 66 w 281"/>
                  <a:gd name="T41" fmla="*/ 125 h 369"/>
                  <a:gd name="T42" fmla="*/ 71 w 281"/>
                  <a:gd name="T43" fmla="*/ 151 h 369"/>
                  <a:gd name="T44" fmla="*/ 33 w 281"/>
                  <a:gd name="T45" fmla="*/ 204 h 369"/>
                  <a:gd name="T46" fmla="*/ 47 w 281"/>
                  <a:gd name="T47" fmla="*/ 211 h 369"/>
                  <a:gd name="T48" fmla="*/ 17 w 281"/>
                  <a:gd name="T49" fmla="*/ 258 h 369"/>
                  <a:gd name="T50" fmla="*/ 17 w 281"/>
                  <a:gd name="T51" fmla="*/ 289 h 369"/>
                  <a:gd name="T52" fmla="*/ 17 w 281"/>
                  <a:gd name="T53" fmla="*/ 289 h 369"/>
                  <a:gd name="T54" fmla="*/ 17 w 281"/>
                  <a:gd name="T55" fmla="*/ 28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1" h="369">
                    <a:moveTo>
                      <a:pt x="17" y="289"/>
                    </a:moveTo>
                    <a:lnTo>
                      <a:pt x="0" y="298"/>
                    </a:lnTo>
                    <a:lnTo>
                      <a:pt x="2" y="327"/>
                    </a:lnTo>
                    <a:lnTo>
                      <a:pt x="31" y="338"/>
                    </a:lnTo>
                    <a:lnTo>
                      <a:pt x="35" y="362"/>
                    </a:lnTo>
                    <a:lnTo>
                      <a:pt x="88" y="369"/>
                    </a:lnTo>
                    <a:lnTo>
                      <a:pt x="97" y="364"/>
                    </a:lnTo>
                    <a:lnTo>
                      <a:pt x="66" y="322"/>
                    </a:lnTo>
                    <a:lnTo>
                      <a:pt x="64" y="279"/>
                    </a:lnTo>
                    <a:lnTo>
                      <a:pt x="90" y="227"/>
                    </a:lnTo>
                    <a:lnTo>
                      <a:pt x="114" y="170"/>
                    </a:lnTo>
                    <a:lnTo>
                      <a:pt x="163" y="114"/>
                    </a:lnTo>
                    <a:lnTo>
                      <a:pt x="213" y="83"/>
                    </a:lnTo>
                    <a:lnTo>
                      <a:pt x="270" y="50"/>
                    </a:lnTo>
                    <a:lnTo>
                      <a:pt x="281" y="28"/>
                    </a:lnTo>
                    <a:lnTo>
                      <a:pt x="270" y="0"/>
                    </a:lnTo>
                    <a:lnTo>
                      <a:pt x="239" y="9"/>
                    </a:lnTo>
                    <a:lnTo>
                      <a:pt x="211" y="35"/>
                    </a:lnTo>
                    <a:lnTo>
                      <a:pt x="158" y="47"/>
                    </a:lnTo>
                    <a:lnTo>
                      <a:pt x="104" y="90"/>
                    </a:lnTo>
                    <a:lnTo>
                      <a:pt x="66" y="125"/>
                    </a:lnTo>
                    <a:lnTo>
                      <a:pt x="71" y="151"/>
                    </a:lnTo>
                    <a:lnTo>
                      <a:pt x="33" y="204"/>
                    </a:lnTo>
                    <a:lnTo>
                      <a:pt x="47" y="211"/>
                    </a:lnTo>
                    <a:lnTo>
                      <a:pt x="17" y="258"/>
                    </a:lnTo>
                    <a:lnTo>
                      <a:pt x="17" y="289"/>
                    </a:lnTo>
                    <a:lnTo>
                      <a:pt x="17" y="289"/>
                    </a:lnTo>
                    <a:lnTo>
                      <a:pt x="17" y="28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1" name="Freeform 286">
                <a:extLst>
                  <a:ext uri="{FF2B5EF4-FFF2-40B4-BE49-F238E27FC236}">
                    <a16:creationId xmlns:a16="http://schemas.microsoft.com/office/drawing/2014/main" id="{8AD4E363-E89F-45CD-A95C-BE857CB99398}"/>
                  </a:ext>
                </a:extLst>
              </p:cNvPr>
              <p:cNvSpPr>
                <a:spLocks/>
              </p:cNvSpPr>
              <p:nvPr/>
            </p:nvSpPr>
            <p:spPr bwMode="auto">
              <a:xfrm>
                <a:off x="7516190" y="-73597"/>
                <a:ext cx="240881" cy="197705"/>
              </a:xfrm>
              <a:custGeom>
                <a:avLst/>
                <a:gdLst>
                  <a:gd name="T0" fmla="*/ 26 w 106"/>
                  <a:gd name="T1" fmla="*/ 66 h 87"/>
                  <a:gd name="T2" fmla="*/ 42 w 106"/>
                  <a:gd name="T3" fmla="*/ 87 h 87"/>
                  <a:gd name="T4" fmla="*/ 61 w 106"/>
                  <a:gd name="T5" fmla="*/ 73 h 87"/>
                  <a:gd name="T6" fmla="*/ 63 w 106"/>
                  <a:gd name="T7" fmla="*/ 57 h 87"/>
                  <a:gd name="T8" fmla="*/ 78 w 106"/>
                  <a:gd name="T9" fmla="*/ 50 h 87"/>
                  <a:gd name="T10" fmla="*/ 99 w 106"/>
                  <a:gd name="T11" fmla="*/ 35 h 87"/>
                  <a:gd name="T12" fmla="*/ 106 w 106"/>
                  <a:gd name="T13" fmla="*/ 21 h 87"/>
                  <a:gd name="T14" fmla="*/ 82 w 106"/>
                  <a:gd name="T15" fmla="*/ 0 h 87"/>
                  <a:gd name="T16" fmla="*/ 66 w 106"/>
                  <a:gd name="T17" fmla="*/ 16 h 87"/>
                  <a:gd name="T18" fmla="*/ 59 w 106"/>
                  <a:gd name="T19" fmla="*/ 40 h 87"/>
                  <a:gd name="T20" fmla="*/ 54 w 106"/>
                  <a:gd name="T21" fmla="*/ 14 h 87"/>
                  <a:gd name="T22" fmla="*/ 30 w 106"/>
                  <a:gd name="T23" fmla="*/ 14 h 87"/>
                  <a:gd name="T24" fmla="*/ 0 w 106"/>
                  <a:gd name="T25" fmla="*/ 31 h 87"/>
                  <a:gd name="T26" fmla="*/ 35 w 106"/>
                  <a:gd name="T27" fmla="*/ 35 h 87"/>
                  <a:gd name="T28" fmla="*/ 26 w 106"/>
                  <a:gd name="T29" fmla="*/ 66 h 87"/>
                  <a:gd name="T30" fmla="*/ 26 w 106"/>
                  <a:gd name="T31" fmla="*/ 66 h 87"/>
                  <a:gd name="T32" fmla="*/ 26 w 106"/>
                  <a:gd name="T33" fmla="*/ 6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87">
                    <a:moveTo>
                      <a:pt x="26" y="66"/>
                    </a:moveTo>
                    <a:lnTo>
                      <a:pt x="42" y="87"/>
                    </a:lnTo>
                    <a:lnTo>
                      <a:pt x="61" y="73"/>
                    </a:lnTo>
                    <a:lnTo>
                      <a:pt x="63" y="57"/>
                    </a:lnTo>
                    <a:lnTo>
                      <a:pt x="78" y="50"/>
                    </a:lnTo>
                    <a:lnTo>
                      <a:pt x="99" y="35"/>
                    </a:lnTo>
                    <a:lnTo>
                      <a:pt x="106" y="21"/>
                    </a:lnTo>
                    <a:lnTo>
                      <a:pt x="82" y="0"/>
                    </a:lnTo>
                    <a:lnTo>
                      <a:pt x="66" y="16"/>
                    </a:lnTo>
                    <a:lnTo>
                      <a:pt x="59" y="40"/>
                    </a:lnTo>
                    <a:lnTo>
                      <a:pt x="54" y="14"/>
                    </a:lnTo>
                    <a:lnTo>
                      <a:pt x="30" y="14"/>
                    </a:lnTo>
                    <a:lnTo>
                      <a:pt x="0" y="31"/>
                    </a:lnTo>
                    <a:lnTo>
                      <a:pt x="35" y="35"/>
                    </a:lnTo>
                    <a:lnTo>
                      <a:pt x="26" y="66"/>
                    </a:lnTo>
                    <a:lnTo>
                      <a:pt x="26" y="66"/>
                    </a:lnTo>
                    <a:lnTo>
                      <a:pt x="26"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2" name="Freeform 287">
                <a:extLst>
                  <a:ext uri="{FF2B5EF4-FFF2-40B4-BE49-F238E27FC236}">
                    <a16:creationId xmlns:a16="http://schemas.microsoft.com/office/drawing/2014/main" id="{6300C854-CDD9-487F-B555-CCDB75F42089}"/>
                  </a:ext>
                </a:extLst>
              </p:cNvPr>
              <p:cNvSpPr>
                <a:spLocks noEditPoints="1"/>
              </p:cNvSpPr>
              <p:nvPr/>
            </p:nvSpPr>
            <p:spPr bwMode="auto">
              <a:xfrm>
                <a:off x="6245882" y="-14513"/>
                <a:ext cx="624928" cy="731733"/>
              </a:xfrm>
              <a:custGeom>
                <a:avLst/>
                <a:gdLst>
                  <a:gd name="T0" fmla="*/ 232 w 275"/>
                  <a:gd name="T1" fmla="*/ 244 h 322"/>
                  <a:gd name="T2" fmla="*/ 232 w 275"/>
                  <a:gd name="T3" fmla="*/ 244 h 322"/>
                  <a:gd name="T4" fmla="*/ 197 w 275"/>
                  <a:gd name="T5" fmla="*/ 272 h 322"/>
                  <a:gd name="T6" fmla="*/ 168 w 275"/>
                  <a:gd name="T7" fmla="*/ 256 h 322"/>
                  <a:gd name="T8" fmla="*/ 178 w 275"/>
                  <a:gd name="T9" fmla="*/ 237 h 322"/>
                  <a:gd name="T10" fmla="*/ 168 w 275"/>
                  <a:gd name="T11" fmla="*/ 211 h 322"/>
                  <a:gd name="T12" fmla="*/ 201 w 275"/>
                  <a:gd name="T13" fmla="*/ 196 h 322"/>
                  <a:gd name="T14" fmla="*/ 209 w 275"/>
                  <a:gd name="T15" fmla="*/ 225 h 322"/>
                  <a:gd name="T16" fmla="*/ 232 w 275"/>
                  <a:gd name="T17" fmla="*/ 244 h 322"/>
                  <a:gd name="T18" fmla="*/ 126 w 275"/>
                  <a:gd name="T19" fmla="*/ 90 h 322"/>
                  <a:gd name="T20" fmla="*/ 126 w 275"/>
                  <a:gd name="T21" fmla="*/ 90 h 322"/>
                  <a:gd name="T22" fmla="*/ 180 w 275"/>
                  <a:gd name="T23" fmla="*/ 154 h 322"/>
                  <a:gd name="T24" fmla="*/ 140 w 275"/>
                  <a:gd name="T25" fmla="*/ 187 h 322"/>
                  <a:gd name="T26" fmla="*/ 130 w 275"/>
                  <a:gd name="T27" fmla="*/ 244 h 322"/>
                  <a:gd name="T28" fmla="*/ 116 w 275"/>
                  <a:gd name="T29" fmla="*/ 258 h 322"/>
                  <a:gd name="T30" fmla="*/ 109 w 275"/>
                  <a:gd name="T31" fmla="*/ 319 h 322"/>
                  <a:gd name="T32" fmla="*/ 88 w 275"/>
                  <a:gd name="T33" fmla="*/ 322 h 322"/>
                  <a:gd name="T34" fmla="*/ 55 w 275"/>
                  <a:gd name="T35" fmla="*/ 277 h 322"/>
                  <a:gd name="T36" fmla="*/ 69 w 275"/>
                  <a:gd name="T37" fmla="*/ 251 h 322"/>
                  <a:gd name="T38" fmla="*/ 45 w 275"/>
                  <a:gd name="T39" fmla="*/ 230 h 322"/>
                  <a:gd name="T40" fmla="*/ 12 w 275"/>
                  <a:gd name="T41" fmla="*/ 161 h 322"/>
                  <a:gd name="T42" fmla="*/ 0 w 275"/>
                  <a:gd name="T43" fmla="*/ 95 h 322"/>
                  <a:gd name="T44" fmla="*/ 45 w 275"/>
                  <a:gd name="T45" fmla="*/ 61 h 322"/>
                  <a:gd name="T46" fmla="*/ 52 w 275"/>
                  <a:gd name="T47" fmla="*/ 95 h 322"/>
                  <a:gd name="T48" fmla="*/ 76 w 275"/>
                  <a:gd name="T49" fmla="*/ 92 h 322"/>
                  <a:gd name="T50" fmla="*/ 83 w 275"/>
                  <a:gd name="T51" fmla="*/ 61 h 322"/>
                  <a:gd name="T52" fmla="*/ 107 w 275"/>
                  <a:gd name="T53" fmla="*/ 57 h 322"/>
                  <a:gd name="T54" fmla="*/ 126 w 275"/>
                  <a:gd name="T55" fmla="*/ 90 h 322"/>
                  <a:gd name="T56" fmla="*/ 244 w 275"/>
                  <a:gd name="T57" fmla="*/ 24 h 322"/>
                  <a:gd name="T58" fmla="*/ 244 w 275"/>
                  <a:gd name="T59" fmla="*/ 24 h 322"/>
                  <a:gd name="T60" fmla="*/ 275 w 275"/>
                  <a:gd name="T61" fmla="*/ 57 h 322"/>
                  <a:gd name="T62" fmla="*/ 251 w 275"/>
                  <a:gd name="T63" fmla="*/ 106 h 322"/>
                  <a:gd name="T64" fmla="*/ 204 w 275"/>
                  <a:gd name="T65" fmla="*/ 116 h 322"/>
                  <a:gd name="T66" fmla="*/ 156 w 275"/>
                  <a:gd name="T67" fmla="*/ 102 h 322"/>
                  <a:gd name="T68" fmla="*/ 154 w 275"/>
                  <a:gd name="T69" fmla="*/ 76 h 322"/>
                  <a:gd name="T70" fmla="*/ 130 w 275"/>
                  <a:gd name="T71" fmla="*/ 73 h 322"/>
                  <a:gd name="T72" fmla="*/ 112 w 275"/>
                  <a:gd name="T73" fmla="*/ 31 h 322"/>
                  <a:gd name="T74" fmla="*/ 164 w 275"/>
                  <a:gd name="T75" fmla="*/ 5 h 322"/>
                  <a:gd name="T76" fmla="*/ 187 w 275"/>
                  <a:gd name="T77" fmla="*/ 28 h 322"/>
                  <a:gd name="T78" fmla="*/ 201 w 275"/>
                  <a:gd name="T79" fmla="*/ 0 h 322"/>
                  <a:gd name="T80" fmla="*/ 244 w 275"/>
                  <a:gd name="T81" fmla="*/ 2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5" h="322">
                    <a:moveTo>
                      <a:pt x="232" y="244"/>
                    </a:moveTo>
                    <a:lnTo>
                      <a:pt x="232" y="244"/>
                    </a:lnTo>
                    <a:lnTo>
                      <a:pt x="197" y="272"/>
                    </a:lnTo>
                    <a:lnTo>
                      <a:pt x="168" y="256"/>
                    </a:lnTo>
                    <a:lnTo>
                      <a:pt x="178" y="237"/>
                    </a:lnTo>
                    <a:lnTo>
                      <a:pt x="168" y="211"/>
                    </a:lnTo>
                    <a:lnTo>
                      <a:pt x="201" y="196"/>
                    </a:lnTo>
                    <a:lnTo>
                      <a:pt x="209" y="225"/>
                    </a:lnTo>
                    <a:lnTo>
                      <a:pt x="232" y="244"/>
                    </a:lnTo>
                    <a:close/>
                    <a:moveTo>
                      <a:pt x="126" y="90"/>
                    </a:moveTo>
                    <a:lnTo>
                      <a:pt x="126" y="90"/>
                    </a:lnTo>
                    <a:lnTo>
                      <a:pt x="180" y="154"/>
                    </a:lnTo>
                    <a:lnTo>
                      <a:pt x="140" y="187"/>
                    </a:lnTo>
                    <a:lnTo>
                      <a:pt x="130" y="244"/>
                    </a:lnTo>
                    <a:lnTo>
                      <a:pt x="116" y="258"/>
                    </a:lnTo>
                    <a:lnTo>
                      <a:pt x="109" y="319"/>
                    </a:lnTo>
                    <a:lnTo>
                      <a:pt x="88" y="322"/>
                    </a:lnTo>
                    <a:lnTo>
                      <a:pt x="55" y="277"/>
                    </a:lnTo>
                    <a:lnTo>
                      <a:pt x="69" y="251"/>
                    </a:lnTo>
                    <a:lnTo>
                      <a:pt x="45" y="230"/>
                    </a:lnTo>
                    <a:lnTo>
                      <a:pt x="12" y="161"/>
                    </a:lnTo>
                    <a:lnTo>
                      <a:pt x="0" y="95"/>
                    </a:lnTo>
                    <a:lnTo>
                      <a:pt x="45" y="61"/>
                    </a:lnTo>
                    <a:lnTo>
                      <a:pt x="52" y="95"/>
                    </a:lnTo>
                    <a:lnTo>
                      <a:pt x="76" y="92"/>
                    </a:lnTo>
                    <a:lnTo>
                      <a:pt x="83" y="61"/>
                    </a:lnTo>
                    <a:lnTo>
                      <a:pt x="107" y="57"/>
                    </a:lnTo>
                    <a:lnTo>
                      <a:pt x="126" y="90"/>
                    </a:lnTo>
                    <a:close/>
                    <a:moveTo>
                      <a:pt x="244" y="24"/>
                    </a:moveTo>
                    <a:lnTo>
                      <a:pt x="244" y="24"/>
                    </a:lnTo>
                    <a:lnTo>
                      <a:pt x="275" y="57"/>
                    </a:lnTo>
                    <a:lnTo>
                      <a:pt x="251" y="106"/>
                    </a:lnTo>
                    <a:lnTo>
                      <a:pt x="204" y="116"/>
                    </a:lnTo>
                    <a:lnTo>
                      <a:pt x="156" y="102"/>
                    </a:lnTo>
                    <a:lnTo>
                      <a:pt x="154" y="76"/>
                    </a:lnTo>
                    <a:lnTo>
                      <a:pt x="130" y="73"/>
                    </a:lnTo>
                    <a:lnTo>
                      <a:pt x="112" y="31"/>
                    </a:lnTo>
                    <a:lnTo>
                      <a:pt x="164" y="5"/>
                    </a:lnTo>
                    <a:lnTo>
                      <a:pt x="187" y="28"/>
                    </a:lnTo>
                    <a:lnTo>
                      <a:pt x="201" y="0"/>
                    </a:lnTo>
                    <a:lnTo>
                      <a:pt x="244" y="2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sp>
          <p:nvSpPr>
            <p:cNvPr id="163" name="Freeform 289">
              <a:extLst>
                <a:ext uri="{FF2B5EF4-FFF2-40B4-BE49-F238E27FC236}">
                  <a16:creationId xmlns:a16="http://schemas.microsoft.com/office/drawing/2014/main" id="{85D1AA51-28B1-459F-96A0-0421E79412E4}"/>
                </a:ext>
              </a:extLst>
            </p:cNvPr>
            <p:cNvSpPr>
              <a:spLocks noEditPoints="1"/>
            </p:cNvSpPr>
            <p:nvPr/>
          </p:nvSpPr>
          <p:spPr bwMode="auto">
            <a:xfrm>
              <a:off x="8716898" y="4100002"/>
              <a:ext cx="160209" cy="115896"/>
            </a:xfrm>
            <a:custGeom>
              <a:avLst/>
              <a:gdLst>
                <a:gd name="T0" fmla="*/ 90 w 94"/>
                <a:gd name="T1" fmla="*/ 64 h 68"/>
                <a:gd name="T2" fmla="*/ 90 w 94"/>
                <a:gd name="T3" fmla="*/ 64 h 68"/>
                <a:gd name="T4" fmla="*/ 94 w 94"/>
                <a:gd name="T5" fmla="*/ 68 h 68"/>
                <a:gd name="T6" fmla="*/ 82 w 94"/>
                <a:gd name="T7" fmla="*/ 68 h 68"/>
                <a:gd name="T8" fmla="*/ 78 w 94"/>
                <a:gd name="T9" fmla="*/ 59 h 68"/>
                <a:gd name="T10" fmla="*/ 87 w 94"/>
                <a:gd name="T11" fmla="*/ 64 h 68"/>
                <a:gd name="T12" fmla="*/ 90 w 94"/>
                <a:gd name="T13" fmla="*/ 64 h 68"/>
                <a:gd name="T14" fmla="*/ 71 w 94"/>
                <a:gd name="T15" fmla="*/ 54 h 68"/>
                <a:gd name="T16" fmla="*/ 71 w 94"/>
                <a:gd name="T17" fmla="*/ 54 h 68"/>
                <a:gd name="T18" fmla="*/ 64 w 94"/>
                <a:gd name="T19" fmla="*/ 54 h 68"/>
                <a:gd name="T20" fmla="*/ 54 w 94"/>
                <a:gd name="T21" fmla="*/ 52 h 68"/>
                <a:gd name="T22" fmla="*/ 49 w 94"/>
                <a:gd name="T23" fmla="*/ 50 h 68"/>
                <a:gd name="T24" fmla="*/ 52 w 94"/>
                <a:gd name="T25" fmla="*/ 42 h 68"/>
                <a:gd name="T26" fmla="*/ 61 w 94"/>
                <a:gd name="T27" fmla="*/ 47 h 68"/>
                <a:gd name="T28" fmla="*/ 68 w 94"/>
                <a:gd name="T29" fmla="*/ 50 h 68"/>
                <a:gd name="T30" fmla="*/ 71 w 94"/>
                <a:gd name="T31" fmla="*/ 54 h 68"/>
                <a:gd name="T32" fmla="*/ 82 w 94"/>
                <a:gd name="T33" fmla="*/ 50 h 68"/>
                <a:gd name="T34" fmla="*/ 82 w 94"/>
                <a:gd name="T35" fmla="*/ 50 h 68"/>
                <a:gd name="T36" fmla="*/ 80 w 94"/>
                <a:gd name="T37" fmla="*/ 52 h 68"/>
                <a:gd name="T38" fmla="*/ 68 w 94"/>
                <a:gd name="T39" fmla="*/ 38 h 68"/>
                <a:gd name="T40" fmla="*/ 66 w 94"/>
                <a:gd name="T41" fmla="*/ 28 h 68"/>
                <a:gd name="T42" fmla="*/ 71 w 94"/>
                <a:gd name="T43" fmla="*/ 28 h 68"/>
                <a:gd name="T44" fmla="*/ 78 w 94"/>
                <a:gd name="T45" fmla="*/ 40 h 68"/>
                <a:gd name="T46" fmla="*/ 82 w 94"/>
                <a:gd name="T47" fmla="*/ 50 h 68"/>
                <a:gd name="T48" fmla="*/ 54 w 94"/>
                <a:gd name="T49" fmla="*/ 28 h 68"/>
                <a:gd name="T50" fmla="*/ 54 w 94"/>
                <a:gd name="T51" fmla="*/ 28 h 68"/>
                <a:gd name="T52" fmla="*/ 54 w 94"/>
                <a:gd name="T53" fmla="*/ 33 h 68"/>
                <a:gd name="T54" fmla="*/ 42 w 94"/>
                <a:gd name="T55" fmla="*/ 26 h 68"/>
                <a:gd name="T56" fmla="*/ 33 w 94"/>
                <a:gd name="T57" fmla="*/ 19 h 68"/>
                <a:gd name="T58" fmla="*/ 28 w 94"/>
                <a:gd name="T59" fmla="*/ 14 h 68"/>
                <a:gd name="T60" fmla="*/ 30 w 94"/>
                <a:gd name="T61" fmla="*/ 12 h 68"/>
                <a:gd name="T62" fmla="*/ 38 w 94"/>
                <a:gd name="T63" fmla="*/ 16 h 68"/>
                <a:gd name="T64" fmla="*/ 49 w 94"/>
                <a:gd name="T65" fmla="*/ 24 h 68"/>
                <a:gd name="T66" fmla="*/ 54 w 94"/>
                <a:gd name="T67" fmla="*/ 28 h 68"/>
                <a:gd name="T68" fmla="*/ 16 w 94"/>
                <a:gd name="T69" fmla="*/ 12 h 68"/>
                <a:gd name="T70" fmla="*/ 16 w 94"/>
                <a:gd name="T71" fmla="*/ 12 h 68"/>
                <a:gd name="T72" fmla="*/ 14 w 94"/>
                <a:gd name="T73" fmla="*/ 14 h 68"/>
                <a:gd name="T74" fmla="*/ 7 w 94"/>
                <a:gd name="T75" fmla="*/ 9 h 68"/>
                <a:gd name="T76" fmla="*/ 0 w 94"/>
                <a:gd name="T77" fmla="*/ 2 h 68"/>
                <a:gd name="T78" fmla="*/ 0 w 94"/>
                <a:gd name="T79" fmla="*/ 0 h 68"/>
                <a:gd name="T80" fmla="*/ 9 w 94"/>
                <a:gd name="T81" fmla="*/ 7 h 68"/>
                <a:gd name="T82" fmla="*/ 16 w 94"/>
                <a:gd name="T8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4" h="68">
                  <a:moveTo>
                    <a:pt x="90" y="64"/>
                  </a:moveTo>
                  <a:lnTo>
                    <a:pt x="90" y="64"/>
                  </a:lnTo>
                  <a:lnTo>
                    <a:pt x="94" y="68"/>
                  </a:lnTo>
                  <a:lnTo>
                    <a:pt x="82" y="68"/>
                  </a:lnTo>
                  <a:lnTo>
                    <a:pt x="78" y="59"/>
                  </a:lnTo>
                  <a:lnTo>
                    <a:pt x="87" y="64"/>
                  </a:lnTo>
                  <a:lnTo>
                    <a:pt x="90" y="64"/>
                  </a:lnTo>
                  <a:close/>
                  <a:moveTo>
                    <a:pt x="71" y="54"/>
                  </a:moveTo>
                  <a:lnTo>
                    <a:pt x="71" y="54"/>
                  </a:lnTo>
                  <a:lnTo>
                    <a:pt x="64" y="54"/>
                  </a:lnTo>
                  <a:lnTo>
                    <a:pt x="54" y="52"/>
                  </a:lnTo>
                  <a:lnTo>
                    <a:pt x="49" y="50"/>
                  </a:lnTo>
                  <a:lnTo>
                    <a:pt x="52" y="42"/>
                  </a:lnTo>
                  <a:lnTo>
                    <a:pt x="61" y="47"/>
                  </a:lnTo>
                  <a:lnTo>
                    <a:pt x="68" y="50"/>
                  </a:lnTo>
                  <a:lnTo>
                    <a:pt x="71" y="54"/>
                  </a:lnTo>
                  <a:close/>
                  <a:moveTo>
                    <a:pt x="82" y="50"/>
                  </a:moveTo>
                  <a:lnTo>
                    <a:pt x="82" y="50"/>
                  </a:lnTo>
                  <a:lnTo>
                    <a:pt x="80" y="52"/>
                  </a:lnTo>
                  <a:lnTo>
                    <a:pt x="68" y="38"/>
                  </a:lnTo>
                  <a:lnTo>
                    <a:pt x="66" y="28"/>
                  </a:lnTo>
                  <a:lnTo>
                    <a:pt x="71" y="28"/>
                  </a:lnTo>
                  <a:lnTo>
                    <a:pt x="78" y="40"/>
                  </a:lnTo>
                  <a:lnTo>
                    <a:pt x="82" y="50"/>
                  </a:lnTo>
                  <a:close/>
                  <a:moveTo>
                    <a:pt x="54" y="28"/>
                  </a:moveTo>
                  <a:lnTo>
                    <a:pt x="54" y="28"/>
                  </a:lnTo>
                  <a:lnTo>
                    <a:pt x="54" y="33"/>
                  </a:lnTo>
                  <a:lnTo>
                    <a:pt x="42" y="26"/>
                  </a:lnTo>
                  <a:lnTo>
                    <a:pt x="33" y="19"/>
                  </a:lnTo>
                  <a:lnTo>
                    <a:pt x="28" y="14"/>
                  </a:lnTo>
                  <a:lnTo>
                    <a:pt x="30" y="12"/>
                  </a:lnTo>
                  <a:lnTo>
                    <a:pt x="38" y="16"/>
                  </a:lnTo>
                  <a:lnTo>
                    <a:pt x="49" y="24"/>
                  </a:lnTo>
                  <a:lnTo>
                    <a:pt x="54" y="28"/>
                  </a:lnTo>
                  <a:close/>
                  <a:moveTo>
                    <a:pt x="16" y="12"/>
                  </a:moveTo>
                  <a:lnTo>
                    <a:pt x="16" y="12"/>
                  </a:lnTo>
                  <a:lnTo>
                    <a:pt x="14" y="14"/>
                  </a:lnTo>
                  <a:lnTo>
                    <a:pt x="7" y="9"/>
                  </a:lnTo>
                  <a:lnTo>
                    <a:pt x="0" y="2"/>
                  </a:lnTo>
                  <a:lnTo>
                    <a:pt x="0" y="0"/>
                  </a:lnTo>
                  <a:lnTo>
                    <a:pt x="9" y="7"/>
                  </a:lnTo>
                  <a:lnTo>
                    <a:pt x="16"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4" name="Freeform 293">
              <a:extLst>
                <a:ext uri="{FF2B5EF4-FFF2-40B4-BE49-F238E27FC236}">
                  <a16:creationId xmlns:a16="http://schemas.microsoft.com/office/drawing/2014/main" id="{7147A70D-4637-4F32-8D4B-ACD60AE6E4B2}"/>
                </a:ext>
              </a:extLst>
            </p:cNvPr>
            <p:cNvSpPr>
              <a:spLocks/>
            </p:cNvSpPr>
            <p:nvPr/>
          </p:nvSpPr>
          <p:spPr bwMode="auto">
            <a:xfrm>
              <a:off x="1911439" y="3518819"/>
              <a:ext cx="64766" cy="35792"/>
            </a:xfrm>
            <a:custGeom>
              <a:avLst/>
              <a:gdLst>
                <a:gd name="T0" fmla="*/ 24 w 38"/>
                <a:gd name="T1" fmla="*/ 7 h 21"/>
                <a:gd name="T2" fmla="*/ 24 w 38"/>
                <a:gd name="T3" fmla="*/ 7 h 21"/>
                <a:gd name="T4" fmla="*/ 26 w 38"/>
                <a:gd name="T5" fmla="*/ 9 h 21"/>
                <a:gd name="T6" fmla="*/ 33 w 38"/>
                <a:gd name="T7" fmla="*/ 7 h 21"/>
                <a:gd name="T8" fmla="*/ 36 w 38"/>
                <a:gd name="T9" fmla="*/ 9 h 21"/>
                <a:gd name="T10" fmla="*/ 38 w 38"/>
                <a:gd name="T11" fmla="*/ 12 h 21"/>
                <a:gd name="T12" fmla="*/ 36 w 38"/>
                <a:gd name="T13" fmla="*/ 19 h 21"/>
                <a:gd name="T14" fmla="*/ 36 w 38"/>
                <a:gd name="T15" fmla="*/ 21 h 21"/>
                <a:gd name="T16" fmla="*/ 26 w 38"/>
                <a:gd name="T17" fmla="*/ 21 h 21"/>
                <a:gd name="T18" fmla="*/ 19 w 38"/>
                <a:gd name="T19" fmla="*/ 19 h 21"/>
                <a:gd name="T20" fmla="*/ 14 w 38"/>
                <a:gd name="T21" fmla="*/ 17 h 21"/>
                <a:gd name="T22" fmla="*/ 5 w 38"/>
                <a:gd name="T23" fmla="*/ 14 h 21"/>
                <a:gd name="T24" fmla="*/ 0 w 38"/>
                <a:gd name="T25" fmla="*/ 12 h 21"/>
                <a:gd name="T26" fmla="*/ 0 w 38"/>
                <a:gd name="T27" fmla="*/ 9 h 21"/>
                <a:gd name="T28" fmla="*/ 5 w 38"/>
                <a:gd name="T29" fmla="*/ 5 h 21"/>
                <a:gd name="T30" fmla="*/ 9 w 38"/>
                <a:gd name="T31" fmla="*/ 2 h 21"/>
                <a:gd name="T32" fmla="*/ 7 w 38"/>
                <a:gd name="T33" fmla="*/ 2 h 21"/>
                <a:gd name="T34" fmla="*/ 12 w 38"/>
                <a:gd name="T35" fmla="*/ 0 h 21"/>
                <a:gd name="T36" fmla="*/ 17 w 38"/>
                <a:gd name="T37" fmla="*/ 2 h 21"/>
                <a:gd name="T38" fmla="*/ 19 w 38"/>
                <a:gd name="T39" fmla="*/ 5 h 21"/>
                <a:gd name="T40" fmla="*/ 24 w 38"/>
                <a:gd name="T41"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1">
                  <a:moveTo>
                    <a:pt x="24" y="7"/>
                  </a:moveTo>
                  <a:lnTo>
                    <a:pt x="24" y="7"/>
                  </a:lnTo>
                  <a:lnTo>
                    <a:pt x="26" y="9"/>
                  </a:lnTo>
                  <a:lnTo>
                    <a:pt x="33" y="7"/>
                  </a:lnTo>
                  <a:lnTo>
                    <a:pt x="36" y="9"/>
                  </a:lnTo>
                  <a:lnTo>
                    <a:pt x="38" y="12"/>
                  </a:lnTo>
                  <a:lnTo>
                    <a:pt x="36" y="19"/>
                  </a:lnTo>
                  <a:lnTo>
                    <a:pt x="36" y="21"/>
                  </a:lnTo>
                  <a:lnTo>
                    <a:pt x="26" y="21"/>
                  </a:lnTo>
                  <a:lnTo>
                    <a:pt x="19" y="19"/>
                  </a:lnTo>
                  <a:lnTo>
                    <a:pt x="14" y="17"/>
                  </a:lnTo>
                  <a:lnTo>
                    <a:pt x="5" y="14"/>
                  </a:lnTo>
                  <a:lnTo>
                    <a:pt x="0" y="12"/>
                  </a:lnTo>
                  <a:lnTo>
                    <a:pt x="0" y="9"/>
                  </a:lnTo>
                  <a:lnTo>
                    <a:pt x="5" y="5"/>
                  </a:lnTo>
                  <a:lnTo>
                    <a:pt x="9" y="2"/>
                  </a:lnTo>
                  <a:lnTo>
                    <a:pt x="7" y="2"/>
                  </a:lnTo>
                  <a:lnTo>
                    <a:pt x="12" y="0"/>
                  </a:lnTo>
                  <a:lnTo>
                    <a:pt x="17" y="2"/>
                  </a:lnTo>
                  <a:lnTo>
                    <a:pt x="19" y="5"/>
                  </a:lnTo>
                  <a:lnTo>
                    <a:pt x="24"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5" name="Freeform 298">
              <a:extLst>
                <a:ext uri="{FF2B5EF4-FFF2-40B4-BE49-F238E27FC236}">
                  <a16:creationId xmlns:a16="http://schemas.microsoft.com/office/drawing/2014/main" id="{3EEB8ED6-B6D1-4ECC-9EF3-5F4A38F78777}"/>
                </a:ext>
              </a:extLst>
            </p:cNvPr>
            <p:cNvSpPr>
              <a:spLocks/>
            </p:cNvSpPr>
            <p:nvPr/>
          </p:nvSpPr>
          <p:spPr bwMode="auto">
            <a:xfrm>
              <a:off x="5520920" y="3586993"/>
              <a:ext cx="281218" cy="380070"/>
            </a:xfrm>
            <a:custGeom>
              <a:avLst/>
              <a:gdLst>
                <a:gd name="T0" fmla="*/ 12 w 165"/>
                <a:gd name="T1" fmla="*/ 218 h 223"/>
                <a:gd name="T2" fmla="*/ 12 w 165"/>
                <a:gd name="T3" fmla="*/ 218 h 223"/>
                <a:gd name="T4" fmla="*/ 9 w 165"/>
                <a:gd name="T5" fmla="*/ 223 h 223"/>
                <a:gd name="T6" fmla="*/ 0 w 165"/>
                <a:gd name="T7" fmla="*/ 209 h 223"/>
                <a:gd name="T8" fmla="*/ 0 w 165"/>
                <a:gd name="T9" fmla="*/ 149 h 223"/>
                <a:gd name="T10" fmla="*/ 14 w 165"/>
                <a:gd name="T11" fmla="*/ 133 h 223"/>
                <a:gd name="T12" fmla="*/ 19 w 165"/>
                <a:gd name="T13" fmla="*/ 126 h 223"/>
                <a:gd name="T14" fmla="*/ 28 w 165"/>
                <a:gd name="T15" fmla="*/ 126 h 223"/>
                <a:gd name="T16" fmla="*/ 42 w 165"/>
                <a:gd name="T17" fmla="*/ 116 h 223"/>
                <a:gd name="T18" fmla="*/ 64 w 165"/>
                <a:gd name="T19" fmla="*/ 114 h 223"/>
                <a:gd name="T20" fmla="*/ 111 w 165"/>
                <a:gd name="T21" fmla="*/ 67 h 223"/>
                <a:gd name="T22" fmla="*/ 120 w 165"/>
                <a:gd name="T23" fmla="*/ 52 h 223"/>
                <a:gd name="T24" fmla="*/ 130 w 165"/>
                <a:gd name="T25" fmla="*/ 43 h 223"/>
                <a:gd name="T26" fmla="*/ 130 w 165"/>
                <a:gd name="T27" fmla="*/ 33 h 223"/>
                <a:gd name="T28" fmla="*/ 130 w 165"/>
                <a:gd name="T29" fmla="*/ 17 h 223"/>
                <a:gd name="T30" fmla="*/ 130 w 165"/>
                <a:gd name="T31" fmla="*/ 10 h 223"/>
                <a:gd name="T32" fmla="*/ 130 w 165"/>
                <a:gd name="T33" fmla="*/ 10 h 223"/>
                <a:gd name="T34" fmla="*/ 135 w 165"/>
                <a:gd name="T35" fmla="*/ 10 h 223"/>
                <a:gd name="T36" fmla="*/ 142 w 165"/>
                <a:gd name="T37" fmla="*/ 7 h 223"/>
                <a:gd name="T38" fmla="*/ 149 w 165"/>
                <a:gd name="T39" fmla="*/ 5 h 223"/>
                <a:gd name="T40" fmla="*/ 158 w 165"/>
                <a:gd name="T41" fmla="*/ 0 h 223"/>
                <a:gd name="T42" fmla="*/ 165 w 165"/>
                <a:gd name="T43" fmla="*/ 0 h 223"/>
                <a:gd name="T44" fmla="*/ 165 w 165"/>
                <a:gd name="T45" fmla="*/ 5 h 223"/>
                <a:gd name="T46" fmla="*/ 163 w 165"/>
                <a:gd name="T47" fmla="*/ 14 h 223"/>
                <a:gd name="T48" fmla="*/ 163 w 165"/>
                <a:gd name="T49" fmla="*/ 24 h 223"/>
                <a:gd name="T50" fmla="*/ 161 w 165"/>
                <a:gd name="T51" fmla="*/ 29 h 223"/>
                <a:gd name="T52" fmla="*/ 156 w 165"/>
                <a:gd name="T53" fmla="*/ 45 h 223"/>
                <a:gd name="T54" fmla="*/ 146 w 165"/>
                <a:gd name="T55" fmla="*/ 64 h 223"/>
                <a:gd name="T56" fmla="*/ 137 w 165"/>
                <a:gd name="T57" fmla="*/ 85 h 223"/>
                <a:gd name="T58" fmla="*/ 123 w 165"/>
                <a:gd name="T59" fmla="*/ 109 h 223"/>
                <a:gd name="T60" fmla="*/ 109 w 165"/>
                <a:gd name="T61" fmla="*/ 128 h 223"/>
                <a:gd name="T62" fmla="*/ 90 w 165"/>
                <a:gd name="T63" fmla="*/ 149 h 223"/>
                <a:gd name="T64" fmla="*/ 73 w 165"/>
                <a:gd name="T65" fmla="*/ 164 h 223"/>
                <a:gd name="T66" fmla="*/ 49 w 165"/>
                <a:gd name="T67" fmla="*/ 178 h 223"/>
                <a:gd name="T68" fmla="*/ 35 w 165"/>
                <a:gd name="T69" fmla="*/ 192 h 223"/>
                <a:gd name="T70" fmla="*/ 16 w 165"/>
                <a:gd name="T71" fmla="*/ 211 h 223"/>
                <a:gd name="T72" fmla="*/ 12 w 165"/>
                <a:gd name="T73" fmla="*/ 21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23">
                  <a:moveTo>
                    <a:pt x="12" y="218"/>
                  </a:moveTo>
                  <a:lnTo>
                    <a:pt x="12" y="218"/>
                  </a:lnTo>
                  <a:lnTo>
                    <a:pt x="9" y="223"/>
                  </a:lnTo>
                  <a:lnTo>
                    <a:pt x="0" y="209"/>
                  </a:lnTo>
                  <a:lnTo>
                    <a:pt x="0" y="149"/>
                  </a:lnTo>
                  <a:lnTo>
                    <a:pt x="14" y="133"/>
                  </a:lnTo>
                  <a:lnTo>
                    <a:pt x="19" y="126"/>
                  </a:lnTo>
                  <a:lnTo>
                    <a:pt x="28" y="126"/>
                  </a:lnTo>
                  <a:lnTo>
                    <a:pt x="42" y="116"/>
                  </a:lnTo>
                  <a:lnTo>
                    <a:pt x="64" y="114"/>
                  </a:lnTo>
                  <a:lnTo>
                    <a:pt x="111" y="67"/>
                  </a:lnTo>
                  <a:lnTo>
                    <a:pt x="120" y="52"/>
                  </a:lnTo>
                  <a:lnTo>
                    <a:pt x="130" y="43"/>
                  </a:lnTo>
                  <a:lnTo>
                    <a:pt x="130" y="33"/>
                  </a:lnTo>
                  <a:lnTo>
                    <a:pt x="130" y="17"/>
                  </a:lnTo>
                  <a:lnTo>
                    <a:pt x="130" y="10"/>
                  </a:lnTo>
                  <a:lnTo>
                    <a:pt x="130" y="10"/>
                  </a:lnTo>
                  <a:lnTo>
                    <a:pt x="135" y="10"/>
                  </a:lnTo>
                  <a:lnTo>
                    <a:pt x="142" y="7"/>
                  </a:lnTo>
                  <a:lnTo>
                    <a:pt x="149" y="5"/>
                  </a:lnTo>
                  <a:lnTo>
                    <a:pt x="158" y="0"/>
                  </a:lnTo>
                  <a:lnTo>
                    <a:pt x="165" y="0"/>
                  </a:lnTo>
                  <a:lnTo>
                    <a:pt x="165" y="5"/>
                  </a:lnTo>
                  <a:lnTo>
                    <a:pt x="163" y="14"/>
                  </a:lnTo>
                  <a:lnTo>
                    <a:pt x="163" y="24"/>
                  </a:lnTo>
                  <a:lnTo>
                    <a:pt x="161" y="29"/>
                  </a:lnTo>
                  <a:lnTo>
                    <a:pt x="156" y="45"/>
                  </a:lnTo>
                  <a:lnTo>
                    <a:pt x="146" y="64"/>
                  </a:lnTo>
                  <a:lnTo>
                    <a:pt x="137" y="85"/>
                  </a:lnTo>
                  <a:lnTo>
                    <a:pt x="123" y="109"/>
                  </a:lnTo>
                  <a:lnTo>
                    <a:pt x="109" y="128"/>
                  </a:lnTo>
                  <a:lnTo>
                    <a:pt x="90" y="149"/>
                  </a:lnTo>
                  <a:lnTo>
                    <a:pt x="73" y="164"/>
                  </a:lnTo>
                  <a:lnTo>
                    <a:pt x="49" y="178"/>
                  </a:lnTo>
                  <a:lnTo>
                    <a:pt x="35" y="192"/>
                  </a:lnTo>
                  <a:lnTo>
                    <a:pt x="16" y="211"/>
                  </a:lnTo>
                  <a:lnTo>
                    <a:pt x="12" y="218"/>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6" name="Freeform 301">
              <a:extLst>
                <a:ext uri="{FF2B5EF4-FFF2-40B4-BE49-F238E27FC236}">
                  <a16:creationId xmlns:a16="http://schemas.microsoft.com/office/drawing/2014/main" id="{3840A805-4532-4440-837D-943D88D7E6A5}"/>
                </a:ext>
              </a:extLst>
            </p:cNvPr>
            <p:cNvSpPr>
              <a:spLocks/>
            </p:cNvSpPr>
            <p:nvPr/>
          </p:nvSpPr>
          <p:spPr bwMode="auto">
            <a:xfrm>
              <a:off x="2794291" y="3752316"/>
              <a:ext cx="112487" cy="117601"/>
            </a:xfrm>
            <a:custGeom>
              <a:avLst/>
              <a:gdLst>
                <a:gd name="T0" fmla="*/ 50 w 66"/>
                <a:gd name="T1" fmla="*/ 0 h 69"/>
                <a:gd name="T2" fmla="*/ 50 w 66"/>
                <a:gd name="T3" fmla="*/ 0 h 69"/>
                <a:gd name="T4" fmla="*/ 66 w 66"/>
                <a:gd name="T5" fmla="*/ 5 h 69"/>
                <a:gd name="T6" fmla="*/ 57 w 66"/>
                <a:gd name="T7" fmla="*/ 19 h 69"/>
                <a:gd name="T8" fmla="*/ 59 w 66"/>
                <a:gd name="T9" fmla="*/ 31 h 69"/>
                <a:gd name="T10" fmla="*/ 66 w 66"/>
                <a:gd name="T11" fmla="*/ 38 h 69"/>
                <a:gd name="T12" fmla="*/ 64 w 66"/>
                <a:gd name="T13" fmla="*/ 48 h 69"/>
                <a:gd name="T14" fmla="*/ 62 w 66"/>
                <a:gd name="T15" fmla="*/ 55 h 69"/>
                <a:gd name="T16" fmla="*/ 57 w 66"/>
                <a:gd name="T17" fmla="*/ 59 h 69"/>
                <a:gd name="T18" fmla="*/ 47 w 66"/>
                <a:gd name="T19" fmla="*/ 57 h 69"/>
                <a:gd name="T20" fmla="*/ 40 w 66"/>
                <a:gd name="T21" fmla="*/ 59 h 69"/>
                <a:gd name="T22" fmla="*/ 33 w 66"/>
                <a:gd name="T23" fmla="*/ 57 h 69"/>
                <a:gd name="T24" fmla="*/ 31 w 66"/>
                <a:gd name="T25" fmla="*/ 62 h 69"/>
                <a:gd name="T26" fmla="*/ 36 w 66"/>
                <a:gd name="T27" fmla="*/ 64 h 69"/>
                <a:gd name="T28" fmla="*/ 33 w 66"/>
                <a:gd name="T29" fmla="*/ 69 h 69"/>
                <a:gd name="T30" fmla="*/ 26 w 66"/>
                <a:gd name="T31" fmla="*/ 67 h 69"/>
                <a:gd name="T32" fmla="*/ 14 w 66"/>
                <a:gd name="T33" fmla="*/ 55 h 69"/>
                <a:gd name="T34" fmla="*/ 12 w 66"/>
                <a:gd name="T35" fmla="*/ 43 h 69"/>
                <a:gd name="T36" fmla="*/ 7 w 66"/>
                <a:gd name="T37" fmla="*/ 43 h 69"/>
                <a:gd name="T38" fmla="*/ 0 w 66"/>
                <a:gd name="T39" fmla="*/ 33 h 69"/>
                <a:gd name="T40" fmla="*/ 2 w 66"/>
                <a:gd name="T41" fmla="*/ 24 h 69"/>
                <a:gd name="T42" fmla="*/ 2 w 66"/>
                <a:gd name="T43" fmla="*/ 22 h 69"/>
                <a:gd name="T44" fmla="*/ 12 w 66"/>
                <a:gd name="T45" fmla="*/ 17 h 69"/>
                <a:gd name="T46" fmla="*/ 14 w 66"/>
                <a:gd name="T47" fmla="*/ 3 h 69"/>
                <a:gd name="T48" fmla="*/ 33 w 66"/>
                <a:gd name="T49" fmla="*/ 5 h 69"/>
                <a:gd name="T50" fmla="*/ 36 w 66"/>
                <a:gd name="T51" fmla="*/ 3 h 69"/>
                <a:gd name="T52" fmla="*/ 50 w 66"/>
                <a:gd name="T5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69">
                  <a:moveTo>
                    <a:pt x="50" y="0"/>
                  </a:moveTo>
                  <a:lnTo>
                    <a:pt x="50" y="0"/>
                  </a:lnTo>
                  <a:lnTo>
                    <a:pt x="66" y="5"/>
                  </a:lnTo>
                  <a:lnTo>
                    <a:pt x="57" y="19"/>
                  </a:lnTo>
                  <a:lnTo>
                    <a:pt x="59" y="31"/>
                  </a:lnTo>
                  <a:lnTo>
                    <a:pt x="66" y="38"/>
                  </a:lnTo>
                  <a:lnTo>
                    <a:pt x="64" y="48"/>
                  </a:lnTo>
                  <a:lnTo>
                    <a:pt x="62" y="55"/>
                  </a:lnTo>
                  <a:lnTo>
                    <a:pt x="57" y="59"/>
                  </a:lnTo>
                  <a:lnTo>
                    <a:pt x="47" y="57"/>
                  </a:lnTo>
                  <a:lnTo>
                    <a:pt x="40" y="59"/>
                  </a:lnTo>
                  <a:lnTo>
                    <a:pt x="33" y="57"/>
                  </a:lnTo>
                  <a:lnTo>
                    <a:pt x="31" y="62"/>
                  </a:lnTo>
                  <a:lnTo>
                    <a:pt x="36" y="64"/>
                  </a:lnTo>
                  <a:lnTo>
                    <a:pt x="33" y="69"/>
                  </a:lnTo>
                  <a:lnTo>
                    <a:pt x="26" y="67"/>
                  </a:lnTo>
                  <a:lnTo>
                    <a:pt x="14" y="55"/>
                  </a:lnTo>
                  <a:lnTo>
                    <a:pt x="12" y="43"/>
                  </a:lnTo>
                  <a:lnTo>
                    <a:pt x="7" y="43"/>
                  </a:lnTo>
                  <a:lnTo>
                    <a:pt x="0" y="33"/>
                  </a:lnTo>
                  <a:lnTo>
                    <a:pt x="2" y="24"/>
                  </a:lnTo>
                  <a:lnTo>
                    <a:pt x="2" y="22"/>
                  </a:lnTo>
                  <a:lnTo>
                    <a:pt x="12" y="17"/>
                  </a:lnTo>
                  <a:lnTo>
                    <a:pt x="14" y="3"/>
                  </a:lnTo>
                  <a:lnTo>
                    <a:pt x="33" y="5"/>
                  </a:lnTo>
                  <a:lnTo>
                    <a:pt x="36" y="3"/>
                  </a:lnTo>
                  <a:lnTo>
                    <a:pt x="5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7" name="Freeform 303">
              <a:extLst>
                <a:ext uri="{FF2B5EF4-FFF2-40B4-BE49-F238E27FC236}">
                  <a16:creationId xmlns:a16="http://schemas.microsoft.com/office/drawing/2014/main" id="{D4CF95A6-9631-47AF-8098-356832690352}"/>
                </a:ext>
              </a:extLst>
            </p:cNvPr>
            <p:cNvSpPr>
              <a:spLocks/>
            </p:cNvSpPr>
            <p:nvPr/>
          </p:nvSpPr>
          <p:spPr bwMode="auto">
            <a:xfrm>
              <a:off x="4861664" y="2353045"/>
              <a:ext cx="158505" cy="73288"/>
            </a:xfrm>
            <a:custGeom>
              <a:avLst/>
              <a:gdLst>
                <a:gd name="T0" fmla="*/ 41 w 93"/>
                <a:gd name="T1" fmla="*/ 0 h 43"/>
                <a:gd name="T2" fmla="*/ 41 w 93"/>
                <a:gd name="T3" fmla="*/ 0 h 43"/>
                <a:gd name="T4" fmla="*/ 48 w 93"/>
                <a:gd name="T5" fmla="*/ 9 h 43"/>
                <a:gd name="T6" fmla="*/ 57 w 93"/>
                <a:gd name="T7" fmla="*/ 2 h 43"/>
                <a:gd name="T8" fmla="*/ 64 w 93"/>
                <a:gd name="T9" fmla="*/ 5 h 43"/>
                <a:gd name="T10" fmla="*/ 76 w 93"/>
                <a:gd name="T11" fmla="*/ 2 h 43"/>
                <a:gd name="T12" fmla="*/ 93 w 93"/>
                <a:gd name="T13" fmla="*/ 12 h 43"/>
                <a:gd name="T14" fmla="*/ 88 w 93"/>
                <a:gd name="T15" fmla="*/ 17 h 43"/>
                <a:gd name="T16" fmla="*/ 86 w 93"/>
                <a:gd name="T17" fmla="*/ 28 h 43"/>
                <a:gd name="T18" fmla="*/ 81 w 93"/>
                <a:gd name="T19" fmla="*/ 31 h 43"/>
                <a:gd name="T20" fmla="*/ 64 w 93"/>
                <a:gd name="T21" fmla="*/ 24 h 43"/>
                <a:gd name="T22" fmla="*/ 60 w 93"/>
                <a:gd name="T23" fmla="*/ 24 h 43"/>
                <a:gd name="T24" fmla="*/ 55 w 93"/>
                <a:gd name="T25" fmla="*/ 31 h 43"/>
                <a:gd name="T26" fmla="*/ 48 w 93"/>
                <a:gd name="T27" fmla="*/ 33 h 43"/>
                <a:gd name="T28" fmla="*/ 45 w 93"/>
                <a:gd name="T29" fmla="*/ 31 h 43"/>
                <a:gd name="T30" fmla="*/ 38 w 93"/>
                <a:gd name="T31" fmla="*/ 35 h 43"/>
                <a:gd name="T32" fmla="*/ 31 w 93"/>
                <a:gd name="T33" fmla="*/ 35 h 43"/>
                <a:gd name="T34" fmla="*/ 29 w 93"/>
                <a:gd name="T35" fmla="*/ 40 h 43"/>
                <a:gd name="T36" fmla="*/ 17 w 93"/>
                <a:gd name="T37" fmla="*/ 43 h 43"/>
                <a:gd name="T38" fmla="*/ 10 w 93"/>
                <a:gd name="T39" fmla="*/ 40 h 43"/>
                <a:gd name="T40" fmla="*/ 0 w 93"/>
                <a:gd name="T41" fmla="*/ 35 h 43"/>
                <a:gd name="T42" fmla="*/ 0 w 93"/>
                <a:gd name="T43" fmla="*/ 26 h 43"/>
                <a:gd name="T44" fmla="*/ 0 w 93"/>
                <a:gd name="T45" fmla="*/ 24 h 43"/>
                <a:gd name="T46" fmla="*/ 3 w 93"/>
                <a:gd name="T47" fmla="*/ 19 h 43"/>
                <a:gd name="T48" fmla="*/ 10 w 93"/>
                <a:gd name="T49" fmla="*/ 19 h 43"/>
                <a:gd name="T50" fmla="*/ 17 w 93"/>
                <a:gd name="T51" fmla="*/ 17 h 43"/>
                <a:gd name="T52" fmla="*/ 17 w 93"/>
                <a:gd name="T53" fmla="*/ 14 h 43"/>
                <a:gd name="T54" fmla="*/ 19 w 93"/>
                <a:gd name="T55" fmla="*/ 12 h 43"/>
                <a:gd name="T56" fmla="*/ 22 w 93"/>
                <a:gd name="T57" fmla="*/ 7 h 43"/>
                <a:gd name="T58" fmla="*/ 24 w 93"/>
                <a:gd name="T59" fmla="*/ 7 h 43"/>
                <a:gd name="T60" fmla="*/ 26 w 93"/>
                <a:gd name="T61" fmla="*/ 2 h 43"/>
                <a:gd name="T62" fmla="*/ 31 w 93"/>
                <a:gd name="T63" fmla="*/ 0 h 43"/>
                <a:gd name="T64" fmla="*/ 34 w 93"/>
                <a:gd name="T65" fmla="*/ 2 h 43"/>
                <a:gd name="T66" fmla="*/ 41 w 93"/>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43">
                  <a:moveTo>
                    <a:pt x="41" y="0"/>
                  </a:moveTo>
                  <a:lnTo>
                    <a:pt x="41" y="0"/>
                  </a:lnTo>
                  <a:lnTo>
                    <a:pt x="48" y="9"/>
                  </a:lnTo>
                  <a:lnTo>
                    <a:pt x="57" y="2"/>
                  </a:lnTo>
                  <a:lnTo>
                    <a:pt x="64" y="5"/>
                  </a:lnTo>
                  <a:lnTo>
                    <a:pt x="76" y="2"/>
                  </a:lnTo>
                  <a:lnTo>
                    <a:pt x="93" y="12"/>
                  </a:lnTo>
                  <a:lnTo>
                    <a:pt x="88" y="17"/>
                  </a:lnTo>
                  <a:lnTo>
                    <a:pt x="86" y="28"/>
                  </a:lnTo>
                  <a:lnTo>
                    <a:pt x="81" y="31"/>
                  </a:lnTo>
                  <a:lnTo>
                    <a:pt x="64" y="24"/>
                  </a:lnTo>
                  <a:lnTo>
                    <a:pt x="60" y="24"/>
                  </a:lnTo>
                  <a:lnTo>
                    <a:pt x="55" y="31"/>
                  </a:lnTo>
                  <a:lnTo>
                    <a:pt x="48" y="33"/>
                  </a:lnTo>
                  <a:lnTo>
                    <a:pt x="45" y="31"/>
                  </a:lnTo>
                  <a:lnTo>
                    <a:pt x="38" y="35"/>
                  </a:lnTo>
                  <a:lnTo>
                    <a:pt x="31" y="35"/>
                  </a:lnTo>
                  <a:lnTo>
                    <a:pt x="29" y="40"/>
                  </a:lnTo>
                  <a:lnTo>
                    <a:pt x="17" y="43"/>
                  </a:lnTo>
                  <a:lnTo>
                    <a:pt x="10" y="40"/>
                  </a:lnTo>
                  <a:lnTo>
                    <a:pt x="0" y="35"/>
                  </a:lnTo>
                  <a:lnTo>
                    <a:pt x="0" y="26"/>
                  </a:lnTo>
                  <a:lnTo>
                    <a:pt x="0" y="24"/>
                  </a:lnTo>
                  <a:lnTo>
                    <a:pt x="3" y="19"/>
                  </a:lnTo>
                  <a:lnTo>
                    <a:pt x="10" y="19"/>
                  </a:lnTo>
                  <a:lnTo>
                    <a:pt x="17" y="17"/>
                  </a:lnTo>
                  <a:lnTo>
                    <a:pt x="17" y="14"/>
                  </a:lnTo>
                  <a:lnTo>
                    <a:pt x="19" y="12"/>
                  </a:lnTo>
                  <a:lnTo>
                    <a:pt x="22" y="7"/>
                  </a:lnTo>
                  <a:lnTo>
                    <a:pt x="24" y="7"/>
                  </a:lnTo>
                  <a:lnTo>
                    <a:pt x="26" y="2"/>
                  </a:lnTo>
                  <a:lnTo>
                    <a:pt x="31" y="0"/>
                  </a:lnTo>
                  <a:lnTo>
                    <a:pt x="34" y="2"/>
                  </a:lnTo>
                  <a:lnTo>
                    <a:pt x="41"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8" name="Freeform 305">
              <a:extLst>
                <a:ext uri="{FF2B5EF4-FFF2-40B4-BE49-F238E27FC236}">
                  <a16:creationId xmlns:a16="http://schemas.microsoft.com/office/drawing/2014/main" id="{E6919891-2225-4CC6-955E-DD0997D14269}"/>
                </a:ext>
              </a:extLst>
            </p:cNvPr>
            <p:cNvSpPr>
              <a:spLocks/>
            </p:cNvSpPr>
            <p:nvPr/>
          </p:nvSpPr>
          <p:spPr bwMode="auto">
            <a:xfrm>
              <a:off x="4773038" y="2462123"/>
              <a:ext cx="81809" cy="56244"/>
            </a:xfrm>
            <a:custGeom>
              <a:avLst/>
              <a:gdLst>
                <a:gd name="T0" fmla="*/ 48 w 48"/>
                <a:gd name="T1" fmla="*/ 9 h 33"/>
                <a:gd name="T2" fmla="*/ 48 w 48"/>
                <a:gd name="T3" fmla="*/ 9 h 33"/>
                <a:gd name="T4" fmla="*/ 34 w 48"/>
                <a:gd name="T5" fmla="*/ 14 h 33"/>
                <a:gd name="T6" fmla="*/ 34 w 48"/>
                <a:gd name="T7" fmla="*/ 24 h 33"/>
                <a:gd name="T8" fmla="*/ 26 w 48"/>
                <a:gd name="T9" fmla="*/ 26 h 33"/>
                <a:gd name="T10" fmla="*/ 26 w 48"/>
                <a:gd name="T11" fmla="*/ 33 h 33"/>
                <a:gd name="T12" fmla="*/ 22 w 48"/>
                <a:gd name="T13" fmla="*/ 33 h 33"/>
                <a:gd name="T14" fmla="*/ 15 w 48"/>
                <a:gd name="T15" fmla="*/ 28 h 33"/>
                <a:gd name="T16" fmla="*/ 12 w 48"/>
                <a:gd name="T17" fmla="*/ 33 h 33"/>
                <a:gd name="T18" fmla="*/ 0 w 48"/>
                <a:gd name="T19" fmla="*/ 33 h 33"/>
                <a:gd name="T20" fmla="*/ 5 w 48"/>
                <a:gd name="T21" fmla="*/ 31 h 33"/>
                <a:gd name="T22" fmla="*/ 0 w 48"/>
                <a:gd name="T23" fmla="*/ 21 h 33"/>
                <a:gd name="T24" fmla="*/ 3 w 48"/>
                <a:gd name="T25" fmla="*/ 9 h 33"/>
                <a:gd name="T26" fmla="*/ 17 w 48"/>
                <a:gd name="T27" fmla="*/ 9 h 33"/>
                <a:gd name="T28" fmla="*/ 24 w 48"/>
                <a:gd name="T29" fmla="*/ 5 h 33"/>
                <a:gd name="T30" fmla="*/ 38 w 48"/>
                <a:gd name="T31" fmla="*/ 5 h 33"/>
                <a:gd name="T32" fmla="*/ 41 w 48"/>
                <a:gd name="T33" fmla="*/ 0 h 33"/>
                <a:gd name="T34" fmla="*/ 43 w 48"/>
                <a:gd name="T35" fmla="*/ 0 h 33"/>
                <a:gd name="T36" fmla="*/ 48 w 48"/>
                <a:gd name="T3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48" y="9"/>
                  </a:moveTo>
                  <a:lnTo>
                    <a:pt x="48" y="9"/>
                  </a:lnTo>
                  <a:lnTo>
                    <a:pt x="34" y="14"/>
                  </a:lnTo>
                  <a:lnTo>
                    <a:pt x="34" y="24"/>
                  </a:lnTo>
                  <a:lnTo>
                    <a:pt x="26" y="26"/>
                  </a:lnTo>
                  <a:lnTo>
                    <a:pt x="26" y="33"/>
                  </a:lnTo>
                  <a:lnTo>
                    <a:pt x="22" y="33"/>
                  </a:lnTo>
                  <a:lnTo>
                    <a:pt x="15" y="28"/>
                  </a:lnTo>
                  <a:lnTo>
                    <a:pt x="12" y="33"/>
                  </a:lnTo>
                  <a:lnTo>
                    <a:pt x="0" y="33"/>
                  </a:lnTo>
                  <a:lnTo>
                    <a:pt x="5" y="31"/>
                  </a:lnTo>
                  <a:lnTo>
                    <a:pt x="0" y="21"/>
                  </a:lnTo>
                  <a:lnTo>
                    <a:pt x="3" y="9"/>
                  </a:lnTo>
                  <a:lnTo>
                    <a:pt x="17" y="9"/>
                  </a:lnTo>
                  <a:lnTo>
                    <a:pt x="24" y="5"/>
                  </a:lnTo>
                  <a:lnTo>
                    <a:pt x="38" y="5"/>
                  </a:lnTo>
                  <a:lnTo>
                    <a:pt x="41" y="0"/>
                  </a:lnTo>
                  <a:lnTo>
                    <a:pt x="43" y="0"/>
                  </a:lnTo>
                  <a:lnTo>
                    <a:pt x="48" y="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9" name="Freeform 307">
              <a:extLst>
                <a:ext uri="{FF2B5EF4-FFF2-40B4-BE49-F238E27FC236}">
                  <a16:creationId xmlns:a16="http://schemas.microsoft.com/office/drawing/2014/main" id="{49923AF7-B0E7-4DEC-89B2-567B2A62615C}"/>
                </a:ext>
              </a:extLst>
            </p:cNvPr>
            <p:cNvSpPr>
              <a:spLocks/>
            </p:cNvSpPr>
            <p:nvPr/>
          </p:nvSpPr>
          <p:spPr bwMode="auto">
            <a:xfrm>
              <a:off x="4701455" y="1263967"/>
              <a:ext cx="354504" cy="826610"/>
            </a:xfrm>
            <a:custGeom>
              <a:avLst/>
              <a:gdLst>
                <a:gd name="T0" fmla="*/ 177 w 208"/>
                <a:gd name="T1" fmla="*/ 21 h 485"/>
                <a:gd name="T2" fmla="*/ 177 w 208"/>
                <a:gd name="T3" fmla="*/ 21 h 485"/>
                <a:gd name="T4" fmla="*/ 203 w 208"/>
                <a:gd name="T5" fmla="*/ 52 h 485"/>
                <a:gd name="T6" fmla="*/ 203 w 208"/>
                <a:gd name="T7" fmla="*/ 116 h 485"/>
                <a:gd name="T8" fmla="*/ 208 w 208"/>
                <a:gd name="T9" fmla="*/ 130 h 485"/>
                <a:gd name="T10" fmla="*/ 182 w 208"/>
                <a:gd name="T11" fmla="*/ 142 h 485"/>
                <a:gd name="T12" fmla="*/ 165 w 208"/>
                <a:gd name="T13" fmla="*/ 170 h 485"/>
                <a:gd name="T14" fmla="*/ 168 w 208"/>
                <a:gd name="T15" fmla="*/ 192 h 485"/>
                <a:gd name="T16" fmla="*/ 142 w 208"/>
                <a:gd name="T17" fmla="*/ 222 h 485"/>
                <a:gd name="T18" fmla="*/ 111 w 208"/>
                <a:gd name="T19" fmla="*/ 253 h 485"/>
                <a:gd name="T20" fmla="*/ 99 w 208"/>
                <a:gd name="T21" fmla="*/ 300 h 485"/>
                <a:gd name="T22" fmla="*/ 111 w 208"/>
                <a:gd name="T23" fmla="*/ 324 h 485"/>
                <a:gd name="T24" fmla="*/ 125 w 208"/>
                <a:gd name="T25" fmla="*/ 343 h 485"/>
                <a:gd name="T26" fmla="*/ 111 w 208"/>
                <a:gd name="T27" fmla="*/ 379 h 485"/>
                <a:gd name="T28" fmla="*/ 94 w 208"/>
                <a:gd name="T29" fmla="*/ 386 h 485"/>
                <a:gd name="T30" fmla="*/ 87 w 208"/>
                <a:gd name="T31" fmla="*/ 435 h 485"/>
                <a:gd name="T32" fmla="*/ 78 w 208"/>
                <a:gd name="T33" fmla="*/ 464 h 485"/>
                <a:gd name="T34" fmla="*/ 59 w 208"/>
                <a:gd name="T35" fmla="*/ 461 h 485"/>
                <a:gd name="T36" fmla="*/ 49 w 208"/>
                <a:gd name="T37" fmla="*/ 483 h 485"/>
                <a:gd name="T38" fmla="*/ 31 w 208"/>
                <a:gd name="T39" fmla="*/ 485 h 485"/>
                <a:gd name="T40" fmla="*/ 26 w 208"/>
                <a:gd name="T41" fmla="*/ 457 h 485"/>
                <a:gd name="T42" fmla="*/ 12 w 208"/>
                <a:gd name="T43" fmla="*/ 424 h 485"/>
                <a:gd name="T44" fmla="*/ 0 w 208"/>
                <a:gd name="T45" fmla="*/ 381 h 485"/>
                <a:gd name="T46" fmla="*/ 7 w 208"/>
                <a:gd name="T47" fmla="*/ 362 h 485"/>
                <a:gd name="T48" fmla="*/ 19 w 208"/>
                <a:gd name="T49" fmla="*/ 341 h 485"/>
                <a:gd name="T50" fmla="*/ 26 w 208"/>
                <a:gd name="T51" fmla="*/ 303 h 485"/>
                <a:gd name="T52" fmla="*/ 14 w 208"/>
                <a:gd name="T53" fmla="*/ 286 h 485"/>
                <a:gd name="T54" fmla="*/ 14 w 208"/>
                <a:gd name="T55" fmla="*/ 239 h 485"/>
                <a:gd name="T56" fmla="*/ 26 w 208"/>
                <a:gd name="T57" fmla="*/ 206 h 485"/>
                <a:gd name="T58" fmla="*/ 40 w 208"/>
                <a:gd name="T59" fmla="*/ 206 h 485"/>
                <a:gd name="T60" fmla="*/ 45 w 208"/>
                <a:gd name="T61" fmla="*/ 192 h 485"/>
                <a:gd name="T62" fmla="*/ 40 w 208"/>
                <a:gd name="T63" fmla="*/ 177 h 485"/>
                <a:gd name="T64" fmla="*/ 66 w 208"/>
                <a:gd name="T65" fmla="*/ 125 h 485"/>
                <a:gd name="T66" fmla="*/ 83 w 208"/>
                <a:gd name="T67" fmla="*/ 78 h 485"/>
                <a:gd name="T68" fmla="*/ 92 w 208"/>
                <a:gd name="T69" fmla="*/ 47 h 485"/>
                <a:gd name="T70" fmla="*/ 109 w 208"/>
                <a:gd name="T71" fmla="*/ 50 h 485"/>
                <a:gd name="T72" fmla="*/ 113 w 208"/>
                <a:gd name="T73" fmla="*/ 24 h 485"/>
                <a:gd name="T74" fmla="*/ 144 w 208"/>
                <a:gd name="T75" fmla="*/ 31 h 485"/>
                <a:gd name="T76" fmla="*/ 146 w 208"/>
                <a:gd name="T77" fmla="*/ 2 h 485"/>
                <a:gd name="T78" fmla="*/ 156 w 208"/>
                <a:gd name="T79" fmla="*/ 0 h 485"/>
                <a:gd name="T80" fmla="*/ 177 w 208"/>
                <a:gd name="T81" fmla="*/ 2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 h="485">
                  <a:moveTo>
                    <a:pt x="177" y="21"/>
                  </a:moveTo>
                  <a:lnTo>
                    <a:pt x="177" y="21"/>
                  </a:lnTo>
                  <a:lnTo>
                    <a:pt x="203" y="52"/>
                  </a:lnTo>
                  <a:lnTo>
                    <a:pt x="203" y="116"/>
                  </a:lnTo>
                  <a:lnTo>
                    <a:pt x="208" y="130"/>
                  </a:lnTo>
                  <a:lnTo>
                    <a:pt x="182" y="142"/>
                  </a:lnTo>
                  <a:lnTo>
                    <a:pt x="165" y="170"/>
                  </a:lnTo>
                  <a:lnTo>
                    <a:pt x="168" y="192"/>
                  </a:lnTo>
                  <a:lnTo>
                    <a:pt x="142" y="222"/>
                  </a:lnTo>
                  <a:lnTo>
                    <a:pt x="111" y="253"/>
                  </a:lnTo>
                  <a:lnTo>
                    <a:pt x="99" y="300"/>
                  </a:lnTo>
                  <a:lnTo>
                    <a:pt x="111" y="324"/>
                  </a:lnTo>
                  <a:lnTo>
                    <a:pt x="125" y="343"/>
                  </a:lnTo>
                  <a:lnTo>
                    <a:pt x="111" y="379"/>
                  </a:lnTo>
                  <a:lnTo>
                    <a:pt x="94" y="386"/>
                  </a:lnTo>
                  <a:lnTo>
                    <a:pt x="87" y="435"/>
                  </a:lnTo>
                  <a:lnTo>
                    <a:pt x="78" y="464"/>
                  </a:lnTo>
                  <a:lnTo>
                    <a:pt x="59" y="461"/>
                  </a:lnTo>
                  <a:lnTo>
                    <a:pt x="49" y="483"/>
                  </a:lnTo>
                  <a:lnTo>
                    <a:pt x="31" y="485"/>
                  </a:lnTo>
                  <a:lnTo>
                    <a:pt x="26" y="457"/>
                  </a:lnTo>
                  <a:lnTo>
                    <a:pt x="12" y="424"/>
                  </a:lnTo>
                  <a:lnTo>
                    <a:pt x="0" y="381"/>
                  </a:lnTo>
                  <a:lnTo>
                    <a:pt x="7" y="362"/>
                  </a:lnTo>
                  <a:lnTo>
                    <a:pt x="19" y="341"/>
                  </a:lnTo>
                  <a:lnTo>
                    <a:pt x="26" y="303"/>
                  </a:lnTo>
                  <a:lnTo>
                    <a:pt x="14" y="286"/>
                  </a:lnTo>
                  <a:lnTo>
                    <a:pt x="14" y="239"/>
                  </a:lnTo>
                  <a:lnTo>
                    <a:pt x="26" y="206"/>
                  </a:lnTo>
                  <a:lnTo>
                    <a:pt x="40" y="206"/>
                  </a:lnTo>
                  <a:lnTo>
                    <a:pt x="45" y="192"/>
                  </a:lnTo>
                  <a:lnTo>
                    <a:pt x="40" y="177"/>
                  </a:lnTo>
                  <a:lnTo>
                    <a:pt x="66" y="125"/>
                  </a:lnTo>
                  <a:lnTo>
                    <a:pt x="83" y="78"/>
                  </a:lnTo>
                  <a:lnTo>
                    <a:pt x="92" y="47"/>
                  </a:lnTo>
                  <a:lnTo>
                    <a:pt x="109" y="50"/>
                  </a:lnTo>
                  <a:lnTo>
                    <a:pt x="113" y="24"/>
                  </a:lnTo>
                  <a:lnTo>
                    <a:pt x="144" y="31"/>
                  </a:lnTo>
                  <a:lnTo>
                    <a:pt x="146" y="2"/>
                  </a:lnTo>
                  <a:lnTo>
                    <a:pt x="156" y="0"/>
                  </a:lnTo>
                  <a:lnTo>
                    <a:pt x="177" y="2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0" name="Freeform 441">
              <a:extLst>
                <a:ext uri="{FF2B5EF4-FFF2-40B4-BE49-F238E27FC236}">
                  <a16:creationId xmlns:a16="http://schemas.microsoft.com/office/drawing/2014/main" id="{8634F798-0392-494A-A47D-1CF18D7856BC}"/>
                </a:ext>
              </a:extLst>
            </p:cNvPr>
            <p:cNvSpPr>
              <a:spLocks/>
            </p:cNvSpPr>
            <p:nvPr/>
          </p:nvSpPr>
          <p:spPr bwMode="auto">
            <a:xfrm>
              <a:off x="5241733" y="4648802"/>
              <a:ext cx="40986" cy="53079"/>
            </a:xfrm>
            <a:custGeom>
              <a:avLst/>
              <a:gdLst>
                <a:gd name="connsiteX0" fmla="*/ 15908 w 54648"/>
                <a:gd name="connsiteY0" fmla="*/ 0 h 70772"/>
                <a:gd name="connsiteX1" fmla="*/ 27270 w 54648"/>
                <a:gd name="connsiteY1" fmla="*/ 0 h 70772"/>
                <a:gd name="connsiteX2" fmla="*/ 47722 w 54648"/>
                <a:gd name="connsiteY2" fmla="*/ 4545 h 70772"/>
                <a:gd name="connsiteX3" fmla="*/ 49107 w 54648"/>
                <a:gd name="connsiteY3" fmla="*/ 11467 h 70772"/>
                <a:gd name="connsiteX4" fmla="*/ 50103 w 54648"/>
                <a:gd name="connsiteY4" fmla="*/ 11688 h 70772"/>
                <a:gd name="connsiteX5" fmla="*/ 54648 w 54648"/>
                <a:gd name="connsiteY5" fmla="*/ 34413 h 70772"/>
                <a:gd name="connsiteX6" fmla="*/ 54648 w 54648"/>
                <a:gd name="connsiteY6" fmla="*/ 50320 h 70772"/>
                <a:gd name="connsiteX7" fmla="*/ 50103 w 54648"/>
                <a:gd name="connsiteY7" fmla="*/ 66227 h 70772"/>
                <a:gd name="connsiteX8" fmla="*/ 29651 w 54648"/>
                <a:gd name="connsiteY8" fmla="*/ 70772 h 70772"/>
                <a:gd name="connsiteX9" fmla="*/ 2381 w 54648"/>
                <a:gd name="connsiteY9" fmla="*/ 50320 h 70772"/>
                <a:gd name="connsiteX10" fmla="*/ 2381 w 54648"/>
                <a:gd name="connsiteY10" fmla="*/ 44963 h 70772"/>
                <a:gd name="connsiteX11" fmla="*/ 0 w 54648"/>
                <a:gd name="connsiteY11" fmla="*/ 43177 h 70772"/>
                <a:gd name="connsiteX12" fmla="*/ 0 w 54648"/>
                <a:gd name="connsiteY12" fmla="*/ 31815 h 70772"/>
                <a:gd name="connsiteX13" fmla="*/ 11363 w 54648"/>
                <a:gd name="connsiteY13" fmla="*/ 15907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648" h="70772">
                  <a:moveTo>
                    <a:pt x="15908" y="0"/>
                  </a:moveTo>
                  <a:lnTo>
                    <a:pt x="27270" y="0"/>
                  </a:lnTo>
                  <a:lnTo>
                    <a:pt x="47722" y="4545"/>
                  </a:lnTo>
                  <a:lnTo>
                    <a:pt x="49107" y="11467"/>
                  </a:lnTo>
                  <a:lnTo>
                    <a:pt x="50103" y="11688"/>
                  </a:lnTo>
                  <a:lnTo>
                    <a:pt x="54648" y="34413"/>
                  </a:lnTo>
                  <a:lnTo>
                    <a:pt x="54648" y="50320"/>
                  </a:lnTo>
                  <a:lnTo>
                    <a:pt x="50103" y="66227"/>
                  </a:lnTo>
                  <a:lnTo>
                    <a:pt x="29651" y="70772"/>
                  </a:lnTo>
                  <a:lnTo>
                    <a:pt x="2381" y="50320"/>
                  </a:lnTo>
                  <a:lnTo>
                    <a:pt x="2381" y="44963"/>
                  </a:lnTo>
                  <a:lnTo>
                    <a:pt x="0" y="43177"/>
                  </a:lnTo>
                  <a:lnTo>
                    <a:pt x="0" y="31815"/>
                  </a:lnTo>
                  <a:lnTo>
                    <a:pt x="11363" y="1590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71" name="Freeform 313">
              <a:extLst>
                <a:ext uri="{FF2B5EF4-FFF2-40B4-BE49-F238E27FC236}">
                  <a16:creationId xmlns:a16="http://schemas.microsoft.com/office/drawing/2014/main" id="{5741D212-EA2C-4F36-873D-8A40DEFAB1D4}"/>
                </a:ext>
              </a:extLst>
            </p:cNvPr>
            <p:cNvSpPr>
              <a:spLocks/>
            </p:cNvSpPr>
            <p:nvPr/>
          </p:nvSpPr>
          <p:spPr bwMode="auto">
            <a:xfrm>
              <a:off x="4769629" y="3261463"/>
              <a:ext cx="286331" cy="455062"/>
            </a:xfrm>
            <a:custGeom>
              <a:avLst/>
              <a:gdLst>
                <a:gd name="T0" fmla="*/ 168 w 168"/>
                <a:gd name="T1" fmla="*/ 66 h 267"/>
                <a:gd name="T2" fmla="*/ 168 w 168"/>
                <a:gd name="T3" fmla="*/ 66 h 267"/>
                <a:gd name="T4" fmla="*/ 168 w 168"/>
                <a:gd name="T5" fmla="*/ 132 h 267"/>
                <a:gd name="T6" fmla="*/ 154 w 168"/>
                <a:gd name="T7" fmla="*/ 130 h 267"/>
                <a:gd name="T8" fmla="*/ 147 w 168"/>
                <a:gd name="T9" fmla="*/ 144 h 267"/>
                <a:gd name="T10" fmla="*/ 142 w 168"/>
                <a:gd name="T11" fmla="*/ 153 h 267"/>
                <a:gd name="T12" fmla="*/ 144 w 168"/>
                <a:gd name="T13" fmla="*/ 158 h 267"/>
                <a:gd name="T14" fmla="*/ 140 w 168"/>
                <a:gd name="T15" fmla="*/ 163 h 267"/>
                <a:gd name="T16" fmla="*/ 142 w 168"/>
                <a:gd name="T17" fmla="*/ 170 h 267"/>
                <a:gd name="T18" fmla="*/ 137 w 168"/>
                <a:gd name="T19" fmla="*/ 177 h 267"/>
                <a:gd name="T20" fmla="*/ 135 w 168"/>
                <a:gd name="T21" fmla="*/ 182 h 267"/>
                <a:gd name="T22" fmla="*/ 142 w 168"/>
                <a:gd name="T23" fmla="*/ 182 h 267"/>
                <a:gd name="T24" fmla="*/ 144 w 168"/>
                <a:gd name="T25" fmla="*/ 189 h 267"/>
                <a:gd name="T26" fmla="*/ 144 w 168"/>
                <a:gd name="T27" fmla="*/ 196 h 267"/>
                <a:gd name="T28" fmla="*/ 151 w 168"/>
                <a:gd name="T29" fmla="*/ 203 h 267"/>
                <a:gd name="T30" fmla="*/ 151 w 168"/>
                <a:gd name="T31" fmla="*/ 205 h 267"/>
                <a:gd name="T32" fmla="*/ 140 w 168"/>
                <a:gd name="T33" fmla="*/ 210 h 267"/>
                <a:gd name="T34" fmla="*/ 132 w 168"/>
                <a:gd name="T35" fmla="*/ 215 h 267"/>
                <a:gd name="T36" fmla="*/ 121 w 168"/>
                <a:gd name="T37" fmla="*/ 234 h 267"/>
                <a:gd name="T38" fmla="*/ 106 w 168"/>
                <a:gd name="T39" fmla="*/ 241 h 267"/>
                <a:gd name="T40" fmla="*/ 90 w 168"/>
                <a:gd name="T41" fmla="*/ 239 h 267"/>
                <a:gd name="T42" fmla="*/ 85 w 168"/>
                <a:gd name="T43" fmla="*/ 241 h 267"/>
                <a:gd name="T44" fmla="*/ 88 w 168"/>
                <a:gd name="T45" fmla="*/ 248 h 267"/>
                <a:gd name="T46" fmla="*/ 78 w 168"/>
                <a:gd name="T47" fmla="*/ 253 h 267"/>
                <a:gd name="T48" fmla="*/ 73 w 168"/>
                <a:gd name="T49" fmla="*/ 260 h 267"/>
                <a:gd name="T50" fmla="*/ 52 w 168"/>
                <a:gd name="T51" fmla="*/ 265 h 267"/>
                <a:gd name="T52" fmla="*/ 47 w 168"/>
                <a:gd name="T53" fmla="*/ 262 h 267"/>
                <a:gd name="T54" fmla="*/ 45 w 168"/>
                <a:gd name="T55" fmla="*/ 262 h 267"/>
                <a:gd name="T56" fmla="*/ 43 w 168"/>
                <a:gd name="T57" fmla="*/ 265 h 267"/>
                <a:gd name="T58" fmla="*/ 28 w 168"/>
                <a:gd name="T59" fmla="*/ 267 h 267"/>
                <a:gd name="T60" fmla="*/ 31 w 168"/>
                <a:gd name="T61" fmla="*/ 262 h 267"/>
                <a:gd name="T62" fmla="*/ 26 w 168"/>
                <a:gd name="T63" fmla="*/ 250 h 267"/>
                <a:gd name="T64" fmla="*/ 24 w 168"/>
                <a:gd name="T65" fmla="*/ 243 h 267"/>
                <a:gd name="T66" fmla="*/ 17 w 168"/>
                <a:gd name="T67" fmla="*/ 241 h 267"/>
                <a:gd name="T68" fmla="*/ 7 w 168"/>
                <a:gd name="T69" fmla="*/ 231 h 267"/>
                <a:gd name="T70" fmla="*/ 9 w 168"/>
                <a:gd name="T71" fmla="*/ 224 h 267"/>
                <a:gd name="T72" fmla="*/ 19 w 168"/>
                <a:gd name="T73" fmla="*/ 227 h 267"/>
                <a:gd name="T74" fmla="*/ 21 w 168"/>
                <a:gd name="T75" fmla="*/ 224 h 267"/>
                <a:gd name="T76" fmla="*/ 31 w 168"/>
                <a:gd name="T77" fmla="*/ 224 h 267"/>
                <a:gd name="T78" fmla="*/ 21 w 168"/>
                <a:gd name="T79" fmla="*/ 210 h 267"/>
                <a:gd name="T80" fmla="*/ 24 w 168"/>
                <a:gd name="T81" fmla="*/ 198 h 267"/>
                <a:gd name="T82" fmla="*/ 21 w 168"/>
                <a:gd name="T83" fmla="*/ 189 h 267"/>
                <a:gd name="T84" fmla="*/ 17 w 168"/>
                <a:gd name="T85" fmla="*/ 177 h 267"/>
                <a:gd name="T86" fmla="*/ 17 w 168"/>
                <a:gd name="T87" fmla="*/ 170 h 267"/>
                <a:gd name="T88" fmla="*/ 7 w 168"/>
                <a:gd name="T89" fmla="*/ 170 h 267"/>
                <a:gd name="T90" fmla="*/ 7 w 168"/>
                <a:gd name="T91" fmla="*/ 158 h 267"/>
                <a:gd name="T92" fmla="*/ 0 w 168"/>
                <a:gd name="T93" fmla="*/ 153 h 267"/>
                <a:gd name="T94" fmla="*/ 7 w 168"/>
                <a:gd name="T95" fmla="*/ 130 h 267"/>
                <a:gd name="T96" fmla="*/ 28 w 168"/>
                <a:gd name="T97" fmla="*/ 116 h 267"/>
                <a:gd name="T98" fmla="*/ 28 w 168"/>
                <a:gd name="T99" fmla="*/ 94 h 267"/>
                <a:gd name="T100" fmla="*/ 36 w 168"/>
                <a:gd name="T101" fmla="*/ 59 h 267"/>
                <a:gd name="T102" fmla="*/ 38 w 168"/>
                <a:gd name="T103" fmla="*/ 52 h 267"/>
                <a:gd name="T104" fmla="*/ 31 w 168"/>
                <a:gd name="T105" fmla="*/ 44 h 267"/>
                <a:gd name="T106" fmla="*/ 31 w 168"/>
                <a:gd name="T107" fmla="*/ 40 h 267"/>
                <a:gd name="T108" fmla="*/ 26 w 168"/>
                <a:gd name="T109" fmla="*/ 35 h 267"/>
                <a:gd name="T110" fmla="*/ 21 w 168"/>
                <a:gd name="T111" fmla="*/ 9 h 267"/>
                <a:gd name="T112" fmla="*/ 38 w 168"/>
                <a:gd name="T113" fmla="*/ 0 h 267"/>
                <a:gd name="T114" fmla="*/ 102 w 168"/>
                <a:gd name="T115" fmla="*/ 33 h 267"/>
                <a:gd name="T116" fmla="*/ 168 w 168"/>
                <a:gd name="T117" fmla="*/ 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 h="267">
                  <a:moveTo>
                    <a:pt x="168" y="66"/>
                  </a:moveTo>
                  <a:lnTo>
                    <a:pt x="168" y="66"/>
                  </a:lnTo>
                  <a:lnTo>
                    <a:pt x="168" y="132"/>
                  </a:lnTo>
                  <a:lnTo>
                    <a:pt x="154" y="130"/>
                  </a:lnTo>
                  <a:lnTo>
                    <a:pt x="147" y="144"/>
                  </a:lnTo>
                  <a:lnTo>
                    <a:pt x="142" y="153"/>
                  </a:lnTo>
                  <a:lnTo>
                    <a:pt x="144" y="158"/>
                  </a:lnTo>
                  <a:lnTo>
                    <a:pt x="140" y="163"/>
                  </a:lnTo>
                  <a:lnTo>
                    <a:pt x="142" y="170"/>
                  </a:lnTo>
                  <a:lnTo>
                    <a:pt x="137" y="177"/>
                  </a:lnTo>
                  <a:lnTo>
                    <a:pt x="135" y="182"/>
                  </a:lnTo>
                  <a:lnTo>
                    <a:pt x="142" y="182"/>
                  </a:lnTo>
                  <a:lnTo>
                    <a:pt x="144" y="189"/>
                  </a:lnTo>
                  <a:lnTo>
                    <a:pt x="144" y="196"/>
                  </a:lnTo>
                  <a:lnTo>
                    <a:pt x="151" y="203"/>
                  </a:lnTo>
                  <a:lnTo>
                    <a:pt x="151" y="205"/>
                  </a:lnTo>
                  <a:lnTo>
                    <a:pt x="140" y="210"/>
                  </a:lnTo>
                  <a:lnTo>
                    <a:pt x="132" y="215"/>
                  </a:lnTo>
                  <a:lnTo>
                    <a:pt x="121" y="234"/>
                  </a:lnTo>
                  <a:lnTo>
                    <a:pt x="106" y="241"/>
                  </a:lnTo>
                  <a:lnTo>
                    <a:pt x="90" y="239"/>
                  </a:lnTo>
                  <a:lnTo>
                    <a:pt x="85" y="241"/>
                  </a:lnTo>
                  <a:lnTo>
                    <a:pt x="88" y="248"/>
                  </a:lnTo>
                  <a:lnTo>
                    <a:pt x="78" y="253"/>
                  </a:lnTo>
                  <a:lnTo>
                    <a:pt x="73" y="260"/>
                  </a:lnTo>
                  <a:lnTo>
                    <a:pt x="52" y="265"/>
                  </a:lnTo>
                  <a:lnTo>
                    <a:pt x="47" y="262"/>
                  </a:lnTo>
                  <a:lnTo>
                    <a:pt x="45" y="262"/>
                  </a:lnTo>
                  <a:lnTo>
                    <a:pt x="43" y="265"/>
                  </a:lnTo>
                  <a:lnTo>
                    <a:pt x="28" y="267"/>
                  </a:lnTo>
                  <a:lnTo>
                    <a:pt x="31" y="262"/>
                  </a:lnTo>
                  <a:lnTo>
                    <a:pt x="26" y="250"/>
                  </a:lnTo>
                  <a:lnTo>
                    <a:pt x="24" y="243"/>
                  </a:lnTo>
                  <a:lnTo>
                    <a:pt x="17" y="241"/>
                  </a:lnTo>
                  <a:lnTo>
                    <a:pt x="7" y="231"/>
                  </a:lnTo>
                  <a:lnTo>
                    <a:pt x="9" y="224"/>
                  </a:lnTo>
                  <a:lnTo>
                    <a:pt x="19" y="227"/>
                  </a:lnTo>
                  <a:lnTo>
                    <a:pt x="21" y="224"/>
                  </a:lnTo>
                  <a:lnTo>
                    <a:pt x="31" y="224"/>
                  </a:lnTo>
                  <a:lnTo>
                    <a:pt x="21" y="210"/>
                  </a:lnTo>
                  <a:lnTo>
                    <a:pt x="24" y="198"/>
                  </a:lnTo>
                  <a:lnTo>
                    <a:pt x="21" y="189"/>
                  </a:lnTo>
                  <a:lnTo>
                    <a:pt x="17" y="177"/>
                  </a:lnTo>
                  <a:lnTo>
                    <a:pt x="17" y="170"/>
                  </a:lnTo>
                  <a:lnTo>
                    <a:pt x="7" y="170"/>
                  </a:lnTo>
                  <a:lnTo>
                    <a:pt x="7" y="158"/>
                  </a:lnTo>
                  <a:lnTo>
                    <a:pt x="0" y="153"/>
                  </a:lnTo>
                  <a:lnTo>
                    <a:pt x="7" y="130"/>
                  </a:lnTo>
                  <a:lnTo>
                    <a:pt x="28" y="116"/>
                  </a:lnTo>
                  <a:lnTo>
                    <a:pt x="28" y="94"/>
                  </a:lnTo>
                  <a:lnTo>
                    <a:pt x="36" y="59"/>
                  </a:lnTo>
                  <a:lnTo>
                    <a:pt x="38" y="52"/>
                  </a:lnTo>
                  <a:lnTo>
                    <a:pt x="31" y="44"/>
                  </a:lnTo>
                  <a:lnTo>
                    <a:pt x="31" y="40"/>
                  </a:lnTo>
                  <a:lnTo>
                    <a:pt x="26" y="35"/>
                  </a:lnTo>
                  <a:lnTo>
                    <a:pt x="21" y="9"/>
                  </a:lnTo>
                  <a:lnTo>
                    <a:pt x="38" y="0"/>
                  </a:lnTo>
                  <a:lnTo>
                    <a:pt x="102" y="33"/>
                  </a:lnTo>
                  <a:lnTo>
                    <a:pt x="168"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2" name="Freeform 323">
              <a:extLst>
                <a:ext uri="{FF2B5EF4-FFF2-40B4-BE49-F238E27FC236}">
                  <a16:creationId xmlns:a16="http://schemas.microsoft.com/office/drawing/2014/main" id="{A1CEB88E-F364-4407-A95C-AD1710D514D6}"/>
                </a:ext>
              </a:extLst>
            </p:cNvPr>
            <p:cNvSpPr>
              <a:spLocks/>
            </p:cNvSpPr>
            <p:nvPr/>
          </p:nvSpPr>
          <p:spPr bwMode="auto">
            <a:xfrm>
              <a:off x="7845977" y="4147724"/>
              <a:ext cx="64766" cy="28975"/>
            </a:xfrm>
            <a:custGeom>
              <a:avLst/>
              <a:gdLst>
                <a:gd name="T0" fmla="*/ 14 w 38"/>
                <a:gd name="T1" fmla="*/ 12 h 17"/>
                <a:gd name="T2" fmla="*/ 14 w 38"/>
                <a:gd name="T3" fmla="*/ 12 h 17"/>
                <a:gd name="T4" fmla="*/ 2 w 38"/>
                <a:gd name="T5" fmla="*/ 17 h 17"/>
                <a:gd name="T6" fmla="*/ 2 w 38"/>
                <a:gd name="T7" fmla="*/ 12 h 17"/>
                <a:gd name="T8" fmla="*/ 0 w 38"/>
                <a:gd name="T9" fmla="*/ 10 h 17"/>
                <a:gd name="T10" fmla="*/ 2 w 38"/>
                <a:gd name="T11" fmla="*/ 5 h 17"/>
                <a:gd name="T12" fmla="*/ 16 w 38"/>
                <a:gd name="T13" fmla="*/ 3 h 17"/>
                <a:gd name="T14" fmla="*/ 26 w 38"/>
                <a:gd name="T15" fmla="*/ 0 h 17"/>
                <a:gd name="T16" fmla="*/ 33 w 38"/>
                <a:gd name="T17" fmla="*/ 0 h 17"/>
                <a:gd name="T18" fmla="*/ 38 w 38"/>
                <a:gd name="T19" fmla="*/ 0 h 17"/>
                <a:gd name="T20" fmla="*/ 33 w 38"/>
                <a:gd name="T21" fmla="*/ 5 h 17"/>
                <a:gd name="T22" fmla="*/ 14 w 38"/>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7">
                  <a:moveTo>
                    <a:pt x="14" y="12"/>
                  </a:moveTo>
                  <a:lnTo>
                    <a:pt x="14" y="12"/>
                  </a:lnTo>
                  <a:lnTo>
                    <a:pt x="2" y="17"/>
                  </a:lnTo>
                  <a:lnTo>
                    <a:pt x="2" y="12"/>
                  </a:lnTo>
                  <a:lnTo>
                    <a:pt x="0" y="10"/>
                  </a:lnTo>
                  <a:lnTo>
                    <a:pt x="2" y="5"/>
                  </a:lnTo>
                  <a:lnTo>
                    <a:pt x="16" y="3"/>
                  </a:lnTo>
                  <a:lnTo>
                    <a:pt x="26" y="0"/>
                  </a:lnTo>
                  <a:lnTo>
                    <a:pt x="33" y="0"/>
                  </a:lnTo>
                  <a:lnTo>
                    <a:pt x="38" y="0"/>
                  </a:lnTo>
                  <a:lnTo>
                    <a:pt x="33" y="5"/>
                  </a:lnTo>
                  <a:lnTo>
                    <a:pt x="1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3" name="Freeform 325">
              <a:extLst>
                <a:ext uri="{FF2B5EF4-FFF2-40B4-BE49-F238E27FC236}">
                  <a16:creationId xmlns:a16="http://schemas.microsoft.com/office/drawing/2014/main" id="{47139C67-1A70-46F7-9F34-B72C5A8FFE94}"/>
                </a:ext>
              </a:extLst>
            </p:cNvPr>
            <p:cNvSpPr>
              <a:spLocks/>
            </p:cNvSpPr>
            <p:nvPr/>
          </p:nvSpPr>
          <p:spPr bwMode="auto">
            <a:xfrm>
              <a:off x="4604308" y="2813219"/>
              <a:ext cx="109079" cy="233496"/>
            </a:xfrm>
            <a:custGeom>
              <a:avLst/>
              <a:gdLst>
                <a:gd name="T0" fmla="*/ 43 w 64"/>
                <a:gd name="T1" fmla="*/ 2 h 137"/>
                <a:gd name="T2" fmla="*/ 43 w 64"/>
                <a:gd name="T3" fmla="*/ 2 h 137"/>
                <a:gd name="T4" fmla="*/ 43 w 64"/>
                <a:gd name="T5" fmla="*/ 14 h 137"/>
                <a:gd name="T6" fmla="*/ 57 w 64"/>
                <a:gd name="T7" fmla="*/ 7 h 137"/>
                <a:gd name="T8" fmla="*/ 57 w 64"/>
                <a:gd name="T9" fmla="*/ 9 h 137"/>
                <a:gd name="T10" fmla="*/ 50 w 64"/>
                <a:gd name="T11" fmla="*/ 21 h 137"/>
                <a:gd name="T12" fmla="*/ 50 w 64"/>
                <a:gd name="T13" fmla="*/ 28 h 137"/>
                <a:gd name="T14" fmla="*/ 54 w 64"/>
                <a:gd name="T15" fmla="*/ 33 h 137"/>
                <a:gd name="T16" fmla="*/ 52 w 64"/>
                <a:gd name="T17" fmla="*/ 52 h 137"/>
                <a:gd name="T18" fmla="*/ 43 w 64"/>
                <a:gd name="T19" fmla="*/ 61 h 137"/>
                <a:gd name="T20" fmla="*/ 45 w 64"/>
                <a:gd name="T21" fmla="*/ 71 h 137"/>
                <a:gd name="T22" fmla="*/ 54 w 64"/>
                <a:gd name="T23" fmla="*/ 71 h 137"/>
                <a:gd name="T24" fmla="*/ 57 w 64"/>
                <a:gd name="T25" fmla="*/ 80 h 137"/>
                <a:gd name="T26" fmla="*/ 64 w 64"/>
                <a:gd name="T27" fmla="*/ 85 h 137"/>
                <a:gd name="T28" fmla="*/ 62 w 64"/>
                <a:gd name="T29" fmla="*/ 99 h 137"/>
                <a:gd name="T30" fmla="*/ 54 w 64"/>
                <a:gd name="T31" fmla="*/ 104 h 137"/>
                <a:gd name="T32" fmla="*/ 50 w 64"/>
                <a:gd name="T33" fmla="*/ 109 h 137"/>
                <a:gd name="T34" fmla="*/ 38 w 64"/>
                <a:gd name="T35" fmla="*/ 118 h 137"/>
                <a:gd name="T36" fmla="*/ 40 w 64"/>
                <a:gd name="T37" fmla="*/ 125 h 137"/>
                <a:gd name="T38" fmla="*/ 38 w 64"/>
                <a:gd name="T39" fmla="*/ 132 h 137"/>
                <a:gd name="T40" fmla="*/ 31 w 64"/>
                <a:gd name="T41" fmla="*/ 137 h 137"/>
                <a:gd name="T42" fmla="*/ 24 w 64"/>
                <a:gd name="T43" fmla="*/ 104 h 137"/>
                <a:gd name="T44" fmla="*/ 14 w 64"/>
                <a:gd name="T45" fmla="*/ 97 h 137"/>
                <a:gd name="T46" fmla="*/ 14 w 64"/>
                <a:gd name="T47" fmla="*/ 92 h 137"/>
                <a:gd name="T48" fmla="*/ 2 w 64"/>
                <a:gd name="T49" fmla="*/ 80 h 137"/>
                <a:gd name="T50" fmla="*/ 0 w 64"/>
                <a:gd name="T51" fmla="*/ 66 h 137"/>
                <a:gd name="T52" fmla="*/ 10 w 64"/>
                <a:gd name="T53" fmla="*/ 54 h 137"/>
                <a:gd name="T54" fmla="*/ 14 w 64"/>
                <a:gd name="T55" fmla="*/ 38 h 137"/>
                <a:gd name="T56" fmla="*/ 10 w 64"/>
                <a:gd name="T57" fmla="*/ 19 h 137"/>
                <a:gd name="T58" fmla="*/ 14 w 64"/>
                <a:gd name="T59" fmla="*/ 9 h 137"/>
                <a:gd name="T60" fmla="*/ 33 w 64"/>
                <a:gd name="T61" fmla="*/ 0 h 137"/>
                <a:gd name="T62" fmla="*/ 43 w 64"/>
                <a:gd name="T63"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137">
                  <a:moveTo>
                    <a:pt x="43" y="2"/>
                  </a:moveTo>
                  <a:lnTo>
                    <a:pt x="43" y="2"/>
                  </a:lnTo>
                  <a:lnTo>
                    <a:pt x="43" y="14"/>
                  </a:lnTo>
                  <a:lnTo>
                    <a:pt x="57" y="7"/>
                  </a:lnTo>
                  <a:lnTo>
                    <a:pt x="57" y="9"/>
                  </a:lnTo>
                  <a:lnTo>
                    <a:pt x="50" y="21"/>
                  </a:lnTo>
                  <a:lnTo>
                    <a:pt x="50" y="28"/>
                  </a:lnTo>
                  <a:lnTo>
                    <a:pt x="54" y="33"/>
                  </a:lnTo>
                  <a:lnTo>
                    <a:pt x="52" y="52"/>
                  </a:lnTo>
                  <a:lnTo>
                    <a:pt x="43" y="61"/>
                  </a:lnTo>
                  <a:lnTo>
                    <a:pt x="45" y="71"/>
                  </a:lnTo>
                  <a:lnTo>
                    <a:pt x="54" y="71"/>
                  </a:lnTo>
                  <a:lnTo>
                    <a:pt x="57" y="80"/>
                  </a:lnTo>
                  <a:lnTo>
                    <a:pt x="64" y="85"/>
                  </a:lnTo>
                  <a:lnTo>
                    <a:pt x="62" y="99"/>
                  </a:lnTo>
                  <a:lnTo>
                    <a:pt x="54" y="104"/>
                  </a:lnTo>
                  <a:lnTo>
                    <a:pt x="50" y="109"/>
                  </a:lnTo>
                  <a:lnTo>
                    <a:pt x="38" y="118"/>
                  </a:lnTo>
                  <a:lnTo>
                    <a:pt x="40" y="125"/>
                  </a:lnTo>
                  <a:lnTo>
                    <a:pt x="38" y="132"/>
                  </a:lnTo>
                  <a:lnTo>
                    <a:pt x="31" y="137"/>
                  </a:lnTo>
                  <a:lnTo>
                    <a:pt x="24" y="104"/>
                  </a:lnTo>
                  <a:lnTo>
                    <a:pt x="14" y="97"/>
                  </a:lnTo>
                  <a:lnTo>
                    <a:pt x="14" y="92"/>
                  </a:lnTo>
                  <a:lnTo>
                    <a:pt x="2" y="80"/>
                  </a:lnTo>
                  <a:lnTo>
                    <a:pt x="0" y="66"/>
                  </a:lnTo>
                  <a:lnTo>
                    <a:pt x="10" y="54"/>
                  </a:lnTo>
                  <a:lnTo>
                    <a:pt x="14" y="38"/>
                  </a:lnTo>
                  <a:lnTo>
                    <a:pt x="10" y="19"/>
                  </a:lnTo>
                  <a:lnTo>
                    <a:pt x="14" y="9"/>
                  </a:lnTo>
                  <a:lnTo>
                    <a:pt x="33" y="0"/>
                  </a:lnTo>
                  <a:lnTo>
                    <a:pt x="43" y="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4" name="Freeform 327">
              <a:extLst>
                <a:ext uri="{FF2B5EF4-FFF2-40B4-BE49-F238E27FC236}">
                  <a16:creationId xmlns:a16="http://schemas.microsoft.com/office/drawing/2014/main" id="{A3E9DF98-318A-47B6-BCB7-3C88D0342390}"/>
                </a:ext>
              </a:extLst>
            </p:cNvPr>
            <p:cNvSpPr>
              <a:spLocks noEditPoints="1"/>
            </p:cNvSpPr>
            <p:nvPr/>
          </p:nvSpPr>
          <p:spPr bwMode="auto">
            <a:xfrm>
              <a:off x="5115612" y="2642784"/>
              <a:ext cx="516418" cy="223270"/>
            </a:xfrm>
            <a:custGeom>
              <a:avLst/>
              <a:gdLst>
                <a:gd name="T0" fmla="*/ 175 w 303"/>
                <a:gd name="T1" fmla="*/ 19 h 131"/>
                <a:gd name="T2" fmla="*/ 218 w 303"/>
                <a:gd name="T3" fmla="*/ 24 h 131"/>
                <a:gd name="T4" fmla="*/ 251 w 303"/>
                <a:gd name="T5" fmla="*/ 15 h 131"/>
                <a:gd name="T6" fmla="*/ 284 w 303"/>
                <a:gd name="T7" fmla="*/ 24 h 131"/>
                <a:gd name="T8" fmla="*/ 284 w 303"/>
                <a:gd name="T9" fmla="*/ 41 h 131"/>
                <a:gd name="T10" fmla="*/ 303 w 303"/>
                <a:gd name="T11" fmla="*/ 52 h 131"/>
                <a:gd name="T12" fmla="*/ 296 w 303"/>
                <a:gd name="T13" fmla="*/ 83 h 131"/>
                <a:gd name="T14" fmla="*/ 301 w 303"/>
                <a:gd name="T15" fmla="*/ 105 h 131"/>
                <a:gd name="T16" fmla="*/ 289 w 303"/>
                <a:gd name="T17" fmla="*/ 102 h 131"/>
                <a:gd name="T18" fmla="*/ 263 w 303"/>
                <a:gd name="T19" fmla="*/ 105 h 131"/>
                <a:gd name="T20" fmla="*/ 237 w 303"/>
                <a:gd name="T21" fmla="*/ 107 h 131"/>
                <a:gd name="T22" fmla="*/ 204 w 303"/>
                <a:gd name="T23" fmla="*/ 114 h 131"/>
                <a:gd name="T24" fmla="*/ 178 w 303"/>
                <a:gd name="T25" fmla="*/ 116 h 131"/>
                <a:gd name="T26" fmla="*/ 171 w 303"/>
                <a:gd name="T27" fmla="*/ 123 h 131"/>
                <a:gd name="T28" fmla="*/ 164 w 303"/>
                <a:gd name="T29" fmla="*/ 131 h 131"/>
                <a:gd name="T30" fmla="*/ 164 w 303"/>
                <a:gd name="T31" fmla="*/ 114 h 131"/>
                <a:gd name="T32" fmla="*/ 140 w 303"/>
                <a:gd name="T33" fmla="*/ 112 h 131"/>
                <a:gd name="T34" fmla="*/ 105 w 303"/>
                <a:gd name="T35" fmla="*/ 126 h 131"/>
                <a:gd name="T36" fmla="*/ 74 w 303"/>
                <a:gd name="T37" fmla="*/ 114 h 131"/>
                <a:gd name="T38" fmla="*/ 60 w 303"/>
                <a:gd name="T39" fmla="*/ 126 h 131"/>
                <a:gd name="T40" fmla="*/ 26 w 303"/>
                <a:gd name="T41" fmla="*/ 114 h 131"/>
                <a:gd name="T42" fmla="*/ 5 w 303"/>
                <a:gd name="T43" fmla="*/ 83 h 131"/>
                <a:gd name="T44" fmla="*/ 0 w 303"/>
                <a:gd name="T45" fmla="*/ 57 h 131"/>
                <a:gd name="T46" fmla="*/ 45 w 303"/>
                <a:gd name="T47" fmla="*/ 36 h 131"/>
                <a:gd name="T48" fmla="*/ 83 w 303"/>
                <a:gd name="T49" fmla="*/ 24 h 131"/>
                <a:gd name="T50" fmla="*/ 121 w 303"/>
                <a:gd name="T51" fmla="*/ 5 h 131"/>
                <a:gd name="T52" fmla="*/ 175 w 303"/>
                <a:gd name="T53" fmla="*/ 19 h 131"/>
                <a:gd name="T54" fmla="*/ 17 w 303"/>
                <a:gd name="T55" fmla="*/ 31 h 131"/>
                <a:gd name="T56" fmla="*/ 0 w 303"/>
                <a:gd name="T57" fmla="*/ 34 h 131"/>
                <a:gd name="T58" fmla="*/ 3 w 303"/>
                <a:gd name="T59" fmla="*/ 26 h 131"/>
                <a:gd name="T60" fmla="*/ 0 w 303"/>
                <a:gd name="T61" fmla="*/ 7 h 131"/>
                <a:gd name="T62" fmla="*/ 31 w 303"/>
                <a:gd name="T63" fmla="*/ 5 h 131"/>
                <a:gd name="T64" fmla="*/ 48 w 303"/>
                <a:gd name="T65" fmla="*/ 19 h 131"/>
                <a:gd name="T66" fmla="*/ 24 w 303"/>
                <a:gd name="T67"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3" h="131">
                  <a:moveTo>
                    <a:pt x="175" y="19"/>
                  </a:moveTo>
                  <a:lnTo>
                    <a:pt x="175" y="19"/>
                  </a:lnTo>
                  <a:lnTo>
                    <a:pt x="199" y="26"/>
                  </a:lnTo>
                  <a:lnTo>
                    <a:pt x="218" y="24"/>
                  </a:lnTo>
                  <a:lnTo>
                    <a:pt x="232" y="24"/>
                  </a:lnTo>
                  <a:lnTo>
                    <a:pt x="251" y="15"/>
                  </a:lnTo>
                  <a:lnTo>
                    <a:pt x="268" y="12"/>
                  </a:lnTo>
                  <a:lnTo>
                    <a:pt x="284" y="24"/>
                  </a:lnTo>
                  <a:lnTo>
                    <a:pt x="287" y="31"/>
                  </a:lnTo>
                  <a:lnTo>
                    <a:pt x="284" y="41"/>
                  </a:lnTo>
                  <a:lnTo>
                    <a:pt x="296" y="45"/>
                  </a:lnTo>
                  <a:lnTo>
                    <a:pt x="303" y="52"/>
                  </a:lnTo>
                  <a:lnTo>
                    <a:pt x="291" y="60"/>
                  </a:lnTo>
                  <a:lnTo>
                    <a:pt x="296" y="83"/>
                  </a:lnTo>
                  <a:lnTo>
                    <a:pt x="294" y="88"/>
                  </a:lnTo>
                  <a:lnTo>
                    <a:pt x="301" y="105"/>
                  </a:lnTo>
                  <a:lnTo>
                    <a:pt x="296" y="107"/>
                  </a:lnTo>
                  <a:lnTo>
                    <a:pt x="289" y="102"/>
                  </a:lnTo>
                  <a:lnTo>
                    <a:pt x="270" y="100"/>
                  </a:lnTo>
                  <a:lnTo>
                    <a:pt x="263" y="105"/>
                  </a:lnTo>
                  <a:lnTo>
                    <a:pt x="244" y="107"/>
                  </a:lnTo>
                  <a:lnTo>
                    <a:pt x="237" y="107"/>
                  </a:lnTo>
                  <a:lnTo>
                    <a:pt x="218" y="114"/>
                  </a:lnTo>
                  <a:lnTo>
                    <a:pt x="204" y="114"/>
                  </a:lnTo>
                  <a:lnTo>
                    <a:pt x="197" y="109"/>
                  </a:lnTo>
                  <a:lnTo>
                    <a:pt x="178" y="116"/>
                  </a:lnTo>
                  <a:lnTo>
                    <a:pt x="173" y="112"/>
                  </a:lnTo>
                  <a:lnTo>
                    <a:pt x="171" y="123"/>
                  </a:lnTo>
                  <a:lnTo>
                    <a:pt x="168" y="126"/>
                  </a:lnTo>
                  <a:lnTo>
                    <a:pt x="164" y="131"/>
                  </a:lnTo>
                  <a:lnTo>
                    <a:pt x="157" y="123"/>
                  </a:lnTo>
                  <a:lnTo>
                    <a:pt x="164" y="114"/>
                  </a:lnTo>
                  <a:lnTo>
                    <a:pt x="154" y="116"/>
                  </a:lnTo>
                  <a:lnTo>
                    <a:pt x="140" y="112"/>
                  </a:lnTo>
                  <a:lnTo>
                    <a:pt x="128" y="123"/>
                  </a:lnTo>
                  <a:lnTo>
                    <a:pt x="105" y="126"/>
                  </a:lnTo>
                  <a:lnTo>
                    <a:pt x="90" y="114"/>
                  </a:lnTo>
                  <a:lnTo>
                    <a:pt x="74" y="114"/>
                  </a:lnTo>
                  <a:lnTo>
                    <a:pt x="69" y="123"/>
                  </a:lnTo>
                  <a:lnTo>
                    <a:pt x="60" y="126"/>
                  </a:lnTo>
                  <a:lnTo>
                    <a:pt x="43" y="114"/>
                  </a:lnTo>
                  <a:lnTo>
                    <a:pt x="26" y="114"/>
                  </a:lnTo>
                  <a:lnTo>
                    <a:pt x="15" y="95"/>
                  </a:lnTo>
                  <a:lnTo>
                    <a:pt x="5" y="83"/>
                  </a:lnTo>
                  <a:lnTo>
                    <a:pt x="12" y="67"/>
                  </a:lnTo>
                  <a:lnTo>
                    <a:pt x="0" y="57"/>
                  </a:lnTo>
                  <a:lnTo>
                    <a:pt x="19" y="38"/>
                  </a:lnTo>
                  <a:lnTo>
                    <a:pt x="45" y="36"/>
                  </a:lnTo>
                  <a:lnTo>
                    <a:pt x="50" y="22"/>
                  </a:lnTo>
                  <a:lnTo>
                    <a:pt x="83" y="24"/>
                  </a:lnTo>
                  <a:lnTo>
                    <a:pt x="102" y="10"/>
                  </a:lnTo>
                  <a:lnTo>
                    <a:pt x="121" y="5"/>
                  </a:lnTo>
                  <a:lnTo>
                    <a:pt x="147" y="3"/>
                  </a:lnTo>
                  <a:lnTo>
                    <a:pt x="175" y="19"/>
                  </a:lnTo>
                  <a:close/>
                  <a:moveTo>
                    <a:pt x="17" y="31"/>
                  </a:moveTo>
                  <a:lnTo>
                    <a:pt x="17" y="31"/>
                  </a:lnTo>
                  <a:lnTo>
                    <a:pt x="5" y="43"/>
                  </a:lnTo>
                  <a:lnTo>
                    <a:pt x="0" y="34"/>
                  </a:lnTo>
                  <a:lnTo>
                    <a:pt x="0" y="29"/>
                  </a:lnTo>
                  <a:lnTo>
                    <a:pt x="3" y="26"/>
                  </a:lnTo>
                  <a:lnTo>
                    <a:pt x="10" y="12"/>
                  </a:lnTo>
                  <a:lnTo>
                    <a:pt x="0" y="7"/>
                  </a:lnTo>
                  <a:lnTo>
                    <a:pt x="17" y="0"/>
                  </a:lnTo>
                  <a:lnTo>
                    <a:pt x="31" y="5"/>
                  </a:lnTo>
                  <a:lnTo>
                    <a:pt x="34" y="12"/>
                  </a:lnTo>
                  <a:lnTo>
                    <a:pt x="48" y="19"/>
                  </a:lnTo>
                  <a:lnTo>
                    <a:pt x="45" y="24"/>
                  </a:lnTo>
                  <a:lnTo>
                    <a:pt x="24" y="24"/>
                  </a:lnTo>
                  <a:lnTo>
                    <a:pt x="17" y="3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5" name="Freeform 329">
              <a:extLst>
                <a:ext uri="{FF2B5EF4-FFF2-40B4-BE49-F238E27FC236}">
                  <a16:creationId xmlns:a16="http://schemas.microsoft.com/office/drawing/2014/main" id="{59AC42C0-A604-430E-B8DC-29F9A4F066F3}"/>
                </a:ext>
              </a:extLst>
            </p:cNvPr>
            <p:cNvSpPr>
              <a:spLocks/>
            </p:cNvSpPr>
            <p:nvPr/>
          </p:nvSpPr>
          <p:spPr bwMode="auto">
            <a:xfrm>
              <a:off x="7713038" y="3200106"/>
              <a:ext cx="47722" cy="100557"/>
            </a:xfrm>
            <a:custGeom>
              <a:avLst/>
              <a:gdLst>
                <a:gd name="T0" fmla="*/ 16 w 28"/>
                <a:gd name="T1" fmla="*/ 45 h 59"/>
                <a:gd name="T2" fmla="*/ 16 w 28"/>
                <a:gd name="T3" fmla="*/ 45 h 59"/>
                <a:gd name="T4" fmla="*/ 9 w 28"/>
                <a:gd name="T5" fmla="*/ 59 h 59"/>
                <a:gd name="T6" fmla="*/ 0 w 28"/>
                <a:gd name="T7" fmla="*/ 45 h 59"/>
                <a:gd name="T8" fmla="*/ 0 w 28"/>
                <a:gd name="T9" fmla="*/ 31 h 59"/>
                <a:gd name="T10" fmla="*/ 9 w 28"/>
                <a:gd name="T11" fmla="*/ 14 h 59"/>
                <a:gd name="T12" fmla="*/ 21 w 28"/>
                <a:gd name="T13" fmla="*/ 0 h 59"/>
                <a:gd name="T14" fmla="*/ 28 w 28"/>
                <a:gd name="T15" fmla="*/ 7 h 59"/>
                <a:gd name="T16" fmla="*/ 26 w 28"/>
                <a:gd name="T17" fmla="*/ 17 h 59"/>
                <a:gd name="T18" fmla="*/ 16 w 28"/>
                <a:gd name="T19"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59">
                  <a:moveTo>
                    <a:pt x="16" y="45"/>
                  </a:moveTo>
                  <a:lnTo>
                    <a:pt x="16" y="45"/>
                  </a:lnTo>
                  <a:lnTo>
                    <a:pt x="9" y="59"/>
                  </a:lnTo>
                  <a:lnTo>
                    <a:pt x="0" y="45"/>
                  </a:lnTo>
                  <a:lnTo>
                    <a:pt x="0" y="31"/>
                  </a:lnTo>
                  <a:lnTo>
                    <a:pt x="9" y="14"/>
                  </a:lnTo>
                  <a:lnTo>
                    <a:pt x="21" y="0"/>
                  </a:lnTo>
                  <a:lnTo>
                    <a:pt x="28" y="7"/>
                  </a:lnTo>
                  <a:lnTo>
                    <a:pt x="26" y="17"/>
                  </a:lnTo>
                  <a:lnTo>
                    <a:pt x="16" y="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6" name="Freeform 335">
              <a:extLst>
                <a:ext uri="{FF2B5EF4-FFF2-40B4-BE49-F238E27FC236}">
                  <a16:creationId xmlns:a16="http://schemas.microsoft.com/office/drawing/2014/main" id="{519110CE-1891-4B9A-9E9F-214F36C2F392}"/>
                </a:ext>
              </a:extLst>
            </p:cNvPr>
            <p:cNvSpPr>
              <a:spLocks/>
            </p:cNvSpPr>
            <p:nvPr/>
          </p:nvSpPr>
          <p:spPr bwMode="auto">
            <a:xfrm>
              <a:off x="5008238" y="2232037"/>
              <a:ext cx="495966" cy="330644"/>
            </a:xfrm>
            <a:custGeom>
              <a:avLst/>
              <a:gdLst>
                <a:gd name="T0" fmla="*/ 189 w 291"/>
                <a:gd name="T1" fmla="*/ 0 h 194"/>
                <a:gd name="T2" fmla="*/ 194 w 291"/>
                <a:gd name="T3" fmla="*/ 19 h 194"/>
                <a:gd name="T4" fmla="*/ 208 w 291"/>
                <a:gd name="T5" fmla="*/ 28 h 194"/>
                <a:gd name="T6" fmla="*/ 215 w 291"/>
                <a:gd name="T7" fmla="*/ 45 h 194"/>
                <a:gd name="T8" fmla="*/ 248 w 291"/>
                <a:gd name="T9" fmla="*/ 50 h 194"/>
                <a:gd name="T10" fmla="*/ 267 w 291"/>
                <a:gd name="T11" fmla="*/ 61 h 194"/>
                <a:gd name="T12" fmla="*/ 291 w 291"/>
                <a:gd name="T13" fmla="*/ 76 h 194"/>
                <a:gd name="T14" fmla="*/ 288 w 291"/>
                <a:gd name="T15" fmla="*/ 102 h 194"/>
                <a:gd name="T16" fmla="*/ 269 w 291"/>
                <a:gd name="T17" fmla="*/ 111 h 194"/>
                <a:gd name="T18" fmla="*/ 262 w 291"/>
                <a:gd name="T19" fmla="*/ 130 h 194"/>
                <a:gd name="T20" fmla="*/ 236 w 291"/>
                <a:gd name="T21" fmla="*/ 140 h 194"/>
                <a:gd name="T22" fmla="*/ 208 w 291"/>
                <a:gd name="T23" fmla="*/ 149 h 194"/>
                <a:gd name="T24" fmla="*/ 217 w 291"/>
                <a:gd name="T25" fmla="*/ 170 h 194"/>
                <a:gd name="T26" fmla="*/ 231 w 291"/>
                <a:gd name="T27" fmla="*/ 175 h 194"/>
                <a:gd name="T28" fmla="*/ 191 w 291"/>
                <a:gd name="T29" fmla="*/ 194 h 194"/>
                <a:gd name="T30" fmla="*/ 184 w 291"/>
                <a:gd name="T31" fmla="*/ 177 h 194"/>
                <a:gd name="T32" fmla="*/ 170 w 291"/>
                <a:gd name="T33" fmla="*/ 166 h 194"/>
                <a:gd name="T34" fmla="*/ 182 w 291"/>
                <a:gd name="T35" fmla="*/ 154 h 194"/>
                <a:gd name="T36" fmla="*/ 156 w 291"/>
                <a:gd name="T37" fmla="*/ 140 h 194"/>
                <a:gd name="T38" fmla="*/ 132 w 291"/>
                <a:gd name="T39" fmla="*/ 154 h 194"/>
                <a:gd name="T40" fmla="*/ 113 w 291"/>
                <a:gd name="T41" fmla="*/ 168 h 194"/>
                <a:gd name="T42" fmla="*/ 99 w 291"/>
                <a:gd name="T43" fmla="*/ 168 h 194"/>
                <a:gd name="T44" fmla="*/ 106 w 291"/>
                <a:gd name="T45" fmla="*/ 156 h 194"/>
                <a:gd name="T46" fmla="*/ 108 w 291"/>
                <a:gd name="T47" fmla="*/ 144 h 194"/>
                <a:gd name="T48" fmla="*/ 113 w 291"/>
                <a:gd name="T49" fmla="*/ 147 h 194"/>
                <a:gd name="T50" fmla="*/ 127 w 291"/>
                <a:gd name="T51" fmla="*/ 144 h 194"/>
                <a:gd name="T52" fmla="*/ 127 w 291"/>
                <a:gd name="T53" fmla="*/ 140 h 194"/>
                <a:gd name="T54" fmla="*/ 118 w 291"/>
                <a:gd name="T55" fmla="*/ 123 h 194"/>
                <a:gd name="T56" fmla="*/ 113 w 291"/>
                <a:gd name="T57" fmla="*/ 111 h 194"/>
                <a:gd name="T58" fmla="*/ 99 w 291"/>
                <a:gd name="T59" fmla="*/ 104 h 194"/>
                <a:gd name="T60" fmla="*/ 75 w 291"/>
                <a:gd name="T61" fmla="*/ 99 h 194"/>
                <a:gd name="T62" fmla="*/ 66 w 291"/>
                <a:gd name="T63" fmla="*/ 104 h 194"/>
                <a:gd name="T64" fmla="*/ 49 w 291"/>
                <a:gd name="T65" fmla="*/ 111 h 194"/>
                <a:gd name="T66" fmla="*/ 37 w 291"/>
                <a:gd name="T67" fmla="*/ 109 h 194"/>
                <a:gd name="T68" fmla="*/ 16 w 291"/>
                <a:gd name="T69" fmla="*/ 106 h 194"/>
                <a:gd name="T70" fmla="*/ 9 w 291"/>
                <a:gd name="T71" fmla="*/ 104 h 194"/>
                <a:gd name="T72" fmla="*/ 2 w 291"/>
                <a:gd name="T73" fmla="*/ 88 h 194"/>
                <a:gd name="T74" fmla="*/ 11 w 291"/>
                <a:gd name="T75" fmla="*/ 83 h 194"/>
                <a:gd name="T76" fmla="*/ 21 w 291"/>
                <a:gd name="T77" fmla="*/ 52 h 194"/>
                <a:gd name="T78" fmla="*/ 30 w 291"/>
                <a:gd name="T79" fmla="*/ 43 h 194"/>
                <a:gd name="T80" fmla="*/ 30 w 291"/>
                <a:gd name="T81" fmla="*/ 19 h 194"/>
                <a:gd name="T82" fmla="*/ 52 w 291"/>
                <a:gd name="T83" fmla="*/ 9 h 194"/>
                <a:gd name="T84" fmla="*/ 87 w 291"/>
                <a:gd name="T85" fmla="*/ 19 h 194"/>
                <a:gd name="T86" fmla="*/ 104 w 291"/>
                <a:gd name="T87" fmla="*/ 24 h 194"/>
                <a:gd name="T88" fmla="*/ 115 w 291"/>
                <a:gd name="T89" fmla="*/ 24 h 194"/>
                <a:gd name="T90" fmla="*/ 137 w 291"/>
                <a:gd name="T91" fmla="*/ 26 h 194"/>
                <a:gd name="T92" fmla="*/ 142 w 291"/>
                <a:gd name="T93" fmla="*/ 7 h 194"/>
                <a:gd name="T94" fmla="*/ 163 w 291"/>
                <a:gd name="T95" fmla="*/ 7 h 194"/>
                <a:gd name="T96" fmla="*/ 172 w 291"/>
                <a:gd name="T97" fmla="*/ 0 h 194"/>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244 w 10000"/>
                <a:gd name="connsiteY17" fmla="*/ 5722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424 w 10000"/>
                <a:gd name="connsiteY17" fmla="*/ 5830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000" h="10000">
                  <a:moveTo>
                    <a:pt x="6495" y="0"/>
                  </a:moveTo>
                  <a:lnTo>
                    <a:pt x="6495" y="0"/>
                  </a:lnTo>
                  <a:lnTo>
                    <a:pt x="6804" y="722"/>
                  </a:lnTo>
                  <a:lnTo>
                    <a:pt x="6667" y="979"/>
                  </a:lnTo>
                  <a:cubicBezTo>
                    <a:pt x="6690" y="1099"/>
                    <a:pt x="6712" y="1220"/>
                    <a:pt x="6735" y="1340"/>
                  </a:cubicBezTo>
                  <a:lnTo>
                    <a:pt x="7148" y="1443"/>
                  </a:lnTo>
                  <a:lnTo>
                    <a:pt x="7388" y="2062"/>
                  </a:lnTo>
                  <a:lnTo>
                    <a:pt x="7388" y="2320"/>
                  </a:lnTo>
                  <a:lnTo>
                    <a:pt x="8041" y="2784"/>
                  </a:lnTo>
                  <a:lnTo>
                    <a:pt x="8522" y="2577"/>
                  </a:lnTo>
                  <a:lnTo>
                    <a:pt x="8832" y="3144"/>
                  </a:lnTo>
                  <a:lnTo>
                    <a:pt x="9175" y="3144"/>
                  </a:lnTo>
                  <a:lnTo>
                    <a:pt x="10000" y="3557"/>
                  </a:lnTo>
                  <a:lnTo>
                    <a:pt x="10000" y="3918"/>
                  </a:lnTo>
                  <a:lnTo>
                    <a:pt x="9725" y="4536"/>
                  </a:lnTo>
                  <a:cubicBezTo>
                    <a:pt x="9782" y="4777"/>
                    <a:pt x="9840" y="5017"/>
                    <a:pt x="9897" y="5258"/>
                  </a:cubicBezTo>
                  <a:cubicBezTo>
                    <a:pt x="9874" y="5413"/>
                    <a:pt x="9851" y="5567"/>
                    <a:pt x="9828" y="5722"/>
                  </a:cubicBezTo>
                  <a:lnTo>
                    <a:pt x="9424" y="5830"/>
                  </a:lnTo>
                  <a:cubicBezTo>
                    <a:pt x="9380" y="6058"/>
                    <a:pt x="9155" y="6178"/>
                    <a:pt x="9111" y="6406"/>
                  </a:cubicBezTo>
                  <a:lnTo>
                    <a:pt x="9003" y="6701"/>
                  </a:lnTo>
                  <a:lnTo>
                    <a:pt x="8522" y="6804"/>
                  </a:lnTo>
                  <a:lnTo>
                    <a:pt x="8110" y="7216"/>
                  </a:lnTo>
                  <a:lnTo>
                    <a:pt x="7629" y="7216"/>
                  </a:lnTo>
                  <a:lnTo>
                    <a:pt x="7148" y="7680"/>
                  </a:lnTo>
                  <a:lnTo>
                    <a:pt x="7148" y="8402"/>
                  </a:lnTo>
                  <a:lnTo>
                    <a:pt x="7457" y="8763"/>
                  </a:lnTo>
                  <a:lnTo>
                    <a:pt x="8041" y="8660"/>
                  </a:lnTo>
                  <a:cubicBezTo>
                    <a:pt x="8007" y="8780"/>
                    <a:pt x="7972" y="8901"/>
                    <a:pt x="7938" y="9021"/>
                  </a:cubicBezTo>
                  <a:lnTo>
                    <a:pt x="7285" y="9278"/>
                  </a:lnTo>
                  <a:lnTo>
                    <a:pt x="6564" y="10000"/>
                  </a:lnTo>
                  <a:lnTo>
                    <a:pt x="6254" y="9639"/>
                  </a:lnTo>
                  <a:cubicBezTo>
                    <a:pt x="6277" y="9467"/>
                    <a:pt x="6300" y="9296"/>
                    <a:pt x="6323" y="9124"/>
                  </a:cubicBezTo>
                  <a:lnTo>
                    <a:pt x="5773" y="8763"/>
                  </a:lnTo>
                  <a:cubicBezTo>
                    <a:pt x="5796" y="8694"/>
                    <a:pt x="5819" y="8626"/>
                    <a:pt x="5842" y="8557"/>
                  </a:cubicBezTo>
                  <a:lnTo>
                    <a:pt x="6323" y="8196"/>
                  </a:lnTo>
                  <a:lnTo>
                    <a:pt x="6254" y="7938"/>
                  </a:lnTo>
                  <a:lnTo>
                    <a:pt x="5361" y="7577"/>
                  </a:lnTo>
                  <a:lnTo>
                    <a:pt x="5361" y="7216"/>
                  </a:lnTo>
                  <a:lnTo>
                    <a:pt x="4777" y="7320"/>
                  </a:lnTo>
                  <a:cubicBezTo>
                    <a:pt x="4697" y="7526"/>
                    <a:pt x="4616" y="7732"/>
                    <a:pt x="4536" y="7938"/>
                  </a:cubicBezTo>
                  <a:lnTo>
                    <a:pt x="4124" y="8918"/>
                  </a:lnTo>
                  <a:lnTo>
                    <a:pt x="3883" y="8660"/>
                  </a:lnTo>
                  <a:lnTo>
                    <a:pt x="3643" y="8763"/>
                  </a:lnTo>
                  <a:lnTo>
                    <a:pt x="3402" y="8660"/>
                  </a:lnTo>
                  <a:cubicBezTo>
                    <a:pt x="3425" y="8626"/>
                    <a:pt x="3448" y="8591"/>
                    <a:pt x="3471" y="8557"/>
                  </a:cubicBezTo>
                  <a:cubicBezTo>
                    <a:pt x="3528" y="8385"/>
                    <a:pt x="3586" y="8213"/>
                    <a:pt x="3643" y="8041"/>
                  </a:cubicBezTo>
                  <a:lnTo>
                    <a:pt x="3814" y="7680"/>
                  </a:lnTo>
                  <a:cubicBezTo>
                    <a:pt x="3780" y="7594"/>
                    <a:pt x="3745" y="7509"/>
                    <a:pt x="3711" y="7423"/>
                  </a:cubicBezTo>
                  <a:lnTo>
                    <a:pt x="3883" y="7423"/>
                  </a:lnTo>
                  <a:lnTo>
                    <a:pt x="3883" y="7577"/>
                  </a:lnTo>
                  <a:lnTo>
                    <a:pt x="4227" y="7577"/>
                  </a:lnTo>
                  <a:cubicBezTo>
                    <a:pt x="4273" y="7526"/>
                    <a:pt x="4318" y="7474"/>
                    <a:pt x="4364" y="7423"/>
                  </a:cubicBezTo>
                  <a:cubicBezTo>
                    <a:pt x="4341" y="7389"/>
                    <a:pt x="4319" y="7354"/>
                    <a:pt x="4296" y="7320"/>
                  </a:cubicBezTo>
                  <a:lnTo>
                    <a:pt x="4364" y="7216"/>
                  </a:lnTo>
                  <a:lnTo>
                    <a:pt x="4124" y="6804"/>
                  </a:lnTo>
                  <a:cubicBezTo>
                    <a:pt x="4101" y="6649"/>
                    <a:pt x="4078" y="6495"/>
                    <a:pt x="4055" y="6340"/>
                  </a:cubicBezTo>
                  <a:lnTo>
                    <a:pt x="3883" y="6237"/>
                  </a:lnTo>
                  <a:lnTo>
                    <a:pt x="3883" y="5722"/>
                  </a:lnTo>
                  <a:lnTo>
                    <a:pt x="3643" y="5464"/>
                  </a:lnTo>
                  <a:lnTo>
                    <a:pt x="3402" y="5361"/>
                  </a:lnTo>
                  <a:lnTo>
                    <a:pt x="2990" y="5000"/>
                  </a:lnTo>
                  <a:lnTo>
                    <a:pt x="2577" y="5103"/>
                  </a:lnTo>
                  <a:cubicBezTo>
                    <a:pt x="2554" y="5189"/>
                    <a:pt x="2532" y="5275"/>
                    <a:pt x="2509" y="5361"/>
                  </a:cubicBezTo>
                  <a:lnTo>
                    <a:pt x="2268" y="5361"/>
                  </a:lnTo>
                  <a:lnTo>
                    <a:pt x="2096" y="5619"/>
                  </a:lnTo>
                  <a:lnTo>
                    <a:pt x="1684" y="5722"/>
                  </a:lnTo>
                  <a:lnTo>
                    <a:pt x="1546" y="5876"/>
                  </a:lnTo>
                  <a:lnTo>
                    <a:pt x="1271" y="5619"/>
                  </a:lnTo>
                  <a:lnTo>
                    <a:pt x="893" y="5619"/>
                  </a:lnTo>
                  <a:lnTo>
                    <a:pt x="550" y="5464"/>
                  </a:lnTo>
                  <a:lnTo>
                    <a:pt x="309" y="5722"/>
                  </a:lnTo>
                  <a:lnTo>
                    <a:pt x="309" y="5361"/>
                  </a:lnTo>
                  <a:lnTo>
                    <a:pt x="0" y="5000"/>
                  </a:lnTo>
                  <a:cubicBezTo>
                    <a:pt x="23" y="4845"/>
                    <a:pt x="46" y="4691"/>
                    <a:pt x="69" y="4536"/>
                  </a:cubicBezTo>
                  <a:lnTo>
                    <a:pt x="241" y="4278"/>
                  </a:lnTo>
                  <a:lnTo>
                    <a:pt x="378" y="4278"/>
                  </a:lnTo>
                  <a:cubicBezTo>
                    <a:pt x="332" y="4072"/>
                    <a:pt x="287" y="3866"/>
                    <a:pt x="241" y="3660"/>
                  </a:cubicBezTo>
                  <a:lnTo>
                    <a:pt x="722" y="2680"/>
                  </a:lnTo>
                  <a:lnTo>
                    <a:pt x="962" y="2423"/>
                  </a:lnTo>
                  <a:lnTo>
                    <a:pt x="1031" y="2216"/>
                  </a:lnTo>
                  <a:cubicBezTo>
                    <a:pt x="951" y="1804"/>
                    <a:pt x="870" y="1391"/>
                    <a:pt x="790" y="979"/>
                  </a:cubicBezTo>
                  <a:lnTo>
                    <a:pt x="1031" y="979"/>
                  </a:lnTo>
                  <a:lnTo>
                    <a:pt x="1375" y="619"/>
                  </a:lnTo>
                  <a:lnTo>
                    <a:pt x="1787" y="464"/>
                  </a:lnTo>
                  <a:lnTo>
                    <a:pt x="2337" y="619"/>
                  </a:lnTo>
                  <a:lnTo>
                    <a:pt x="2990" y="979"/>
                  </a:lnTo>
                  <a:lnTo>
                    <a:pt x="3402" y="979"/>
                  </a:lnTo>
                  <a:lnTo>
                    <a:pt x="3574" y="1237"/>
                  </a:lnTo>
                  <a:lnTo>
                    <a:pt x="3814" y="979"/>
                  </a:lnTo>
                  <a:lnTo>
                    <a:pt x="3952" y="1237"/>
                  </a:lnTo>
                  <a:lnTo>
                    <a:pt x="4467" y="1237"/>
                  </a:lnTo>
                  <a:lnTo>
                    <a:pt x="4708" y="1340"/>
                  </a:lnTo>
                  <a:lnTo>
                    <a:pt x="4708" y="619"/>
                  </a:lnTo>
                  <a:lnTo>
                    <a:pt x="4880" y="361"/>
                  </a:lnTo>
                  <a:lnTo>
                    <a:pt x="5361" y="258"/>
                  </a:lnTo>
                  <a:lnTo>
                    <a:pt x="5601" y="361"/>
                  </a:lnTo>
                  <a:cubicBezTo>
                    <a:pt x="5624" y="241"/>
                    <a:pt x="5647" y="120"/>
                    <a:pt x="5670" y="0"/>
                  </a:cubicBezTo>
                  <a:lnTo>
                    <a:pt x="5911" y="0"/>
                  </a:lnTo>
                  <a:lnTo>
                    <a:pt x="649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7" name="Freeform 337">
              <a:extLst>
                <a:ext uri="{FF2B5EF4-FFF2-40B4-BE49-F238E27FC236}">
                  <a16:creationId xmlns:a16="http://schemas.microsoft.com/office/drawing/2014/main" id="{3B09249D-B07D-4F10-9192-619DD84BEAFF}"/>
                </a:ext>
              </a:extLst>
            </p:cNvPr>
            <p:cNvSpPr>
              <a:spLocks/>
            </p:cNvSpPr>
            <p:nvPr/>
          </p:nvSpPr>
          <p:spPr bwMode="auto">
            <a:xfrm>
              <a:off x="2785769" y="4785150"/>
              <a:ext cx="141461" cy="158505"/>
            </a:xfrm>
            <a:custGeom>
              <a:avLst/>
              <a:gdLst>
                <a:gd name="T0" fmla="*/ 22 w 83"/>
                <a:gd name="T1" fmla="*/ 0 h 93"/>
                <a:gd name="T2" fmla="*/ 22 w 83"/>
                <a:gd name="T3" fmla="*/ 0 h 93"/>
                <a:gd name="T4" fmla="*/ 41 w 83"/>
                <a:gd name="T5" fmla="*/ 14 h 93"/>
                <a:gd name="T6" fmla="*/ 45 w 83"/>
                <a:gd name="T7" fmla="*/ 14 h 93"/>
                <a:gd name="T8" fmla="*/ 62 w 83"/>
                <a:gd name="T9" fmla="*/ 26 h 93"/>
                <a:gd name="T10" fmla="*/ 74 w 83"/>
                <a:gd name="T11" fmla="*/ 36 h 93"/>
                <a:gd name="T12" fmla="*/ 83 w 83"/>
                <a:gd name="T13" fmla="*/ 50 h 93"/>
                <a:gd name="T14" fmla="*/ 76 w 83"/>
                <a:gd name="T15" fmla="*/ 59 h 93"/>
                <a:gd name="T16" fmla="*/ 81 w 83"/>
                <a:gd name="T17" fmla="*/ 69 h 93"/>
                <a:gd name="T18" fmla="*/ 74 w 83"/>
                <a:gd name="T19" fmla="*/ 81 h 93"/>
                <a:gd name="T20" fmla="*/ 57 w 83"/>
                <a:gd name="T21" fmla="*/ 93 h 93"/>
                <a:gd name="T22" fmla="*/ 43 w 83"/>
                <a:gd name="T23" fmla="*/ 88 h 93"/>
                <a:gd name="T24" fmla="*/ 36 w 83"/>
                <a:gd name="T25" fmla="*/ 90 h 93"/>
                <a:gd name="T26" fmla="*/ 19 w 83"/>
                <a:gd name="T27" fmla="*/ 83 h 93"/>
                <a:gd name="T28" fmla="*/ 10 w 83"/>
                <a:gd name="T29" fmla="*/ 83 h 93"/>
                <a:gd name="T30" fmla="*/ 0 w 83"/>
                <a:gd name="T31" fmla="*/ 74 h 93"/>
                <a:gd name="T32" fmla="*/ 0 w 83"/>
                <a:gd name="T33" fmla="*/ 59 h 93"/>
                <a:gd name="T34" fmla="*/ 5 w 83"/>
                <a:gd name="T35" fmla="*/ 55 h 93"/>
                <a:gd name="T36" fmla="*/ 5 w 83"/>
                <a:gd name="T37" fmla="*/ 36 h 93"/>
                <a:gd name="T38" fmla="*/ 10 w 83"/>
                <a:gd name="T39" fmla="*/ 17 h 93"/>
                <a:gd name="T40" fmla="*/ 12 w 83"/>
                <a:gd name="T41" fmla="*/ 3 h 93"/>
                <a:gd name="T42" fmla="*/ 22 w 83"/>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93">
                  <a:moveTo>
                    <a:pt x="22" y="0"/>
                  </a:moveTo>
                  <a:lnTo>
                    <a:pt x="22" y="0"/>
                  </a:lnTo>
                  <a:lnTo>
                    <a:pt x="41" y="14"/>
                  </a:lnTo>
                  <a:lnTo>
                    <a:pt x="45" y="14"/>
                  </a:lnTo>
                  <a:lnTo>
                    <a:pt x="62" y="26"/>
                  </a:lnTo>
                  <a:lnTo>
                    <a:pt x="74" y="36"/>
                  </a:lnTo>
                  <a:lnTo>
                    <a:pt x="83" y="50"/>
                  </a:lnTo>
                  <a:lnTo>
                    <a:pt x="76" y="59"/>
                  </a:lnTo>
                  <a:lnTo>
                    <a:pt x="81" y="69"/>
                  </a:lnTo>
                  <a:lnTo>
                    <a:pt x="74" y="81"/>
                  </a:lnTo>
                  <a:lnTo>
                    <a:pt x="57" y="93"/>
                  </a:lnTo>
                  <a:lnTo>
                    <a:pt x="43" y="88"/>
                  </a:lnTo>
                  <a:lnTo>
                    <a:pt x="36" y="90"/>
                  </a:lnTo>
                  <a:lnTo>
                    <a:pt x="19" y="83"/>
                  </a:lnTo>
                  <a:lnTo>
                    <a:pt x="10" y="83"/>
                  </a:lnTo>
                  <a:lnTo>
                    <a:pt x="0" y="74"/>
                  </a:lnTo>
                  <a:lnTo>
                    <a:pt x="0" y="59"/>
                  </a:lnTo>
                  <a:lnTo>
                    <a:pt x="5" y="55"/>
                  </a:lnTo>
                  <a:lnTo>
                    <a:pt x="5" y="36"/>
                  </a:lnTo>
                  <a:lnTo>
                    <a:pt x="10" y="17"/>
                  </a:lnTo>
                  <a:lnTo>
                    <a:pt x="12" y="3"/>
                  </a:lnTo>
                  <a:lnTo>
                    <a:pt x="22"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8" name="Freeform 339">
              <a:extLst>
                <a:ext uri="{FF2B5EF4-FFF2-40B4-BE49-F238E27FC236}">
                  <a16:creationId xmlns:a16="http://schemas.microsoft.com/office/drawing/2014/main" id="{A5BAB892-8029-462F-87B2-FD54BD859146}"/>
                </a:ext>
              </a:extLst>
            </p:cNvPr>
            <p:cNvSpPr>
              <a:spLocks noEditPoints="1"/>
            </p:cNvSpPr>
            <p:nvPr/>
          </p:nvSpPr>
          <p:spPr bwMode="auto">
            <a:xfrm>
              <a:off x="-341709" y="1081601"/>
              <a:ext cx="2890574" cy="2312801"/>
            </a:xfrm>
            <a:custGeom>
              <a:avLst/>
              <a:gdLst>
                <a:gd name="T0" fmla="*/ 258 w 1696"/>
                <a:gd name="T1" fmla="*/ 1338 h 1357"/>
                <a:gd name="T2" fmla="*/ 274 w 1696"/>
                <a:gd name="T3" fmla="*/ 1347 h 1357"/>
                <a:gd name="T4" fmla="*/ 246 w 1696"/>
                <a:gd name="T5" fmla="*/ 1323 h 1357"/>
                <a:gd name="T6" fmla="*/ 253 w 1696"/>
                <a:gd name="T7" fmla="*/ 1326 h 1357"/>
                <a:gd name="T8" fmla="*/ 241 w 1696"/>
                <a:gd name="T9" fmla="*/ 1316 h 1357"/>
                <a:gd name="T10" fmla="*/ 222 w 1696"/>
                <a:gd name="T11" fmla="*/ 1307 h 1357"/>
                <a:gd name="T12" fmla="*/ 194 w 1696"/>
                <a:gd name="T13" fmla="*/ 1300 h 1357"/>
                <a:gd name="T14" fmla="*/ 1244 w 1696"/>
                <a:gd name="T15" fmla="*/ 748 h 1357"/>
                <a:gd name="T16" fmla="*/ 1336 w 1696"/>
                <a:gd name="T17" fmla="*/ 784 h 1357"/>
                <a:gd name="T18" fmla="*/ 1410 w 1696"/>
                <a:gd name="T19" fmla="*/ 819 h 1357"/>
                <a:gd name="T20" fmla="*/ 1445 w 1696"/>
                <a:gd name="T21" fmla="*/ 845 h 1357"/>
                <a:gd name="T22" fmla="*/ 1443 w 1696"/>
                <a:gd name="T23" fmla="*/ 926 h 1357"/>
                <a:gd name="T24" fmla="*/ 1507 w 1696"/>
                <a:gd name="T25" fmla="*/ 883 h 1357"/>
                <a:gd name="T26" fmla="*/ 1622 w 1696"/>
                <a:gd name="T27" fmla="*/ 852 h 1357"/>
                <a:gd name="T28" fmla="*/ 1677 w 1696"/>
                <a:gd name="T29" fmla="*/ 798 h 1357"/>
                <a:gd name="T30" fmla="*/ 1637 w 1696"/>
                <a:gd name="T31" fmla="*/ 895 h 1357"/>
                <a:gd name="T32" fmla="*/ 1637 w 1696"/>
                <a:gd name="T33" fmla="*/ 931 h 1357"/>
                <a:gd name="T34" fmla="*/ 1594 w 1696"/>
                <a:gd name="T35" fmla="*/ 950 h 1357"/>
                <a:gd name="T36" fmla="*/ 1563 w 1696"/>
                <a:gd name="T37" fmla="*/ 978 h 1357"/>
                <a:gd name="T38" fmla="*/ 1554 w 1696"/>
                <a:gd name="T39" fmla="*/ 1004 h 1357"/>
                <a:gd name="T40" fmla="*/ 1551 w 1696"/>
                <a:gd name="T41" fmla="*/ 1025 h 1357"/>
                <a:gd name="T42" fmla="*/ 1499 w 1696"/>
                <a:gd name="T43" fmla="*/ 1099 h 1357"/>
                <a:gd name="T44" fmla="*/ 1476 w 1696"/>
                <a:gd name="T45" fmla="*/ 1196 h 1357"/>
                <a:gd name="T46" fmla="*/ 1457 w 1696"/>
                <a:gd name="T47" fmla="*/ 1234 h 1357"/>
                <a:gd name="T48" fmla="*/ 1402 w 1696"/>
                <a:gd name="T49" fmla="*/ 1167 h 1357"/>
                <a:gd name="T50" fmla="*/ 1334 w 1696"/>
                <a:gd name="T51" fmla="*/ 1160 h 1357"/>
                <a:gd name="T52" fmla="*/ 1282 w 1696"/>
                <a:gd name="T53" fmla="*/ 1167 h 1357"/>
                <a:gd name="T54" fmla="*/ 1204 w 1696"/>
                <a:gd name="T55" fmla="*/ 1219 h 1357"/>
                <a:gd name="T56" fmla="*/ 1159 w 1696"/>
                <a:gd name="T57" fmla="*/ 1193 h 1357"/>
                <a:gd name="T58" fmla="*/ 1085 w 1696"/>
                <a:gd name="T59" fmla="*/ 1158 h 1357"/>
                <a:gd name="T60" fmla="*/ 984 w 1696"/>
                <a:gd name="T61" fmla="*/ 1134 h 1357"/>
                <a:gd name="T62" fmla="*/ 863 w 1696"/>
                <a:gd name="T63" fmla="*/ 1087 h 1357"/>
                <a:gd name="T64" fmla="*/ 797 w 1696"/>
                <a:gd name="T65" fmla="*/ 1013 h 1357"/>
                <a:gd name="T66" fmla="*/ 764 w 1696"/>
                <a:gd name="T67" fmla="*/ 902 h 1357"/>
                <a:gd name="T68" fmla="*/ 787 w 1696"/>
                <a:gd name="T69" fmla="*/ 781 h 1357"/>
                <a:gd name="T70" fmla="*/ 951 w 1696"/>
                <a:gd name="T71" fmla="*/ 758 h 1357"/>
                <a:gd name="T72" fmla="*/ 1244 w 1696"/>
                <a:gd name="T73" fmla="*/ 748 h 1357"/>
                <a:gd name="T74" fmla="*/ 291 w 1696"/>
                <a:gd name="T75" fmla="*/ 521 h 1357"/>
                <a:gd name="T76" fmla="*/ 99 w 1696"/>
                <a:gd name="T77" fmla="*/ 455 h 1357"/>
                <a:gd name="T78" fmla="*/ 99 w 1696"/>
                <a:gd name="T79" fmla="*/ 455 h 1357"/>
                <a:gd name="T80" fmla="*/ 35 w 1696"/>
                <a:gd name="T81" fmla="*/ 351 h 1357"/>
                <a:gd name="T82" fmla="*/ 269 w 1696"/>
                <a:gd name="T83" fmla="*/ 12 h 1357"/>
                <a:gd name="T84" fmla="*/ 390 w 1696"/>
                <a:gd name="T85" fmla="*/ 57 h 1357"/>
                <a:gd name="T86" fmla="*/ 497 w 1696"/>
                <a:gd name="T87" fmla="*/ 443 h 1357"/>
                <a:gd name="T88" fmla="*/ 605 w 1696"/>
                <a:gd name="T89" fmla="*/ 488 h 1357"/>
                <a:gd name="T90" fmla="*/ 643 w 1696"/>
                <a:gd name="T91" fmla="*/ 587 h 1357"/>
                <a:gd name="T92" fmla="*/ 499 w 1696"/>
                <a:gd name="T93" fmla="*/ 462 h 1357"/>
                <a:gd name="T94" fmla="*/ 357 w 1696"/>
                <a:gd name="T95" fmla="*/ 462 h 1357"/>
                <a:gd name="T96" fmla="*/ 310 w 1696"/>
                <a:gd name="T97" fmla="*/ 450 h 1357"/>
                <a:gd name="T98" fmla="*/ 215 w 1696"/>
                <a:gd name="T99" fmla="*/ 573 h 1357"/>
                <a:gd name="T100" fmla="*/ 128 w 1696"/>
                <a:gd name="T101" fmla="*/ 602 h 1357"/>
                <a:gd name="T102" fmla="*/ 229 w 1696"/>
                <a:gd name="T103" fmla="*/ 505 h 1357"/>
                <a:gd name="T104" fmla="*/ 168 w 1696"/>
                <a:gd name="T105" fmla="*/ 495 h 1357"/>
                <a:gd name="T106" fmla="*/ 104 w 1696"/>
                <a:gd name="T107" fmla="*/ 417 h 1357"/>
                <a:gd name="T108" fmla="*/ 165 w 1696"/>
                <a:gd name="T109" fmla="*/ 334 h 1357"/>
                <a:gd name="T110" fmla="*/ 132 w 1696"/>
                <a:gd name="T111" fmla="*/ 294 h 1357"/>
                <a:gd name="T112" fmla="*/ 128 w 1696"/>
                <a:gd name="T113" fmla="*/ 235 h 1357"/>
                <a:gd name="T114" fmla="*/ 118 w 1696"/>
                <a:gd name="T115" fmla="*/ 116 h 1357"/>
                <a:gd name="T116" fmla="*/ 269 w 1696"/>
                <a:gd name="T117" fmla="*/ 12 h 1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6" h="1357">
                  <a:moveTo>
                    <a:pt x="262" y="1352"/>
                  </a:moveTo>
                  <a:lnTo>
                    <a:pt x="262" y="1352"/>
                  </a:lnTo>
                  <a:lnTo>
                    <a:pt x="260" y="1357"/>
                  </a:lnTo>
                  <a:lnTo>
                    <a:pt x="255" y="1352"/>
                  </a:lnTo>
                  <a:lnTo>
                    <a:pt x="255" y="1347"/>
                  </a:lnTo>
                  <a:lnTo>
                    <a:pt x="253" y="1342"/>
                  </a:lnTo>
                  <a:lnTo>
                    <a:pt x="253" y="1340"/>
                  </a:lnTo>
                  <a:lnTo>
                    <a:pt x="258" y="1338"/>
                  </a:lnTo>
                  <a:lnTo>
                    <a:pt x="255" y="1335"/>
                  </a:lnTo>
                  <a:lnTo>
                    <a:pt x="255" y="1333"/>
                  </a:lnTo>
                  <a:lnTo>
                    <a:pt x="258" y="1333"/>
                  </a:lnTo>
                  <a:lnTo>
                    <a:pt x="265" y="1335"/>
                  </a:lnTo>
                  <a:lnTo>
                    <a:pt x="267" y="1335"/>
                  </a:lnTo>
                  <a:lnTo>
                    <a:pt x="269" y="1340"/>
                  </a:lnTo>
                  <a:lnTo>
                    <a:pt x="274" y="1345"/>
                  </a:lnTo>
                  <a:lnTo>
                    <a:pt x="274" y="1347"/>
                  </a:lnTo>
                  <a:lnTo>
                    <a:pt x="267" y="1350"/>
                  </a:lnTo>
                  <a:lnTo>
                    <a:pt x="262" y="1352"/>
                  </a:lnTo>
                  <a:lnTo>
                    <a:pt x="262" y="1352"/>
                  </a:lnTo>
                  <a:lnTo>
                    <a:pt x="262" y="1352"/>
                  </a:lnTo>
                  <a:close/>
                  <a:moveTo>
                    <a:pt x="253" y="1326"/>
                  </a:moveTo>
                  <a:lnTo>
                    <a:pt x="253" y="1326"/>
                  </a:lnTo>
                  <a:lnTo>
                    <a:pt x="248" y="1328"/>
                  </a:lnTo>
                  <a:lnTo>
                    <a:pt x="246" y="1323"/>
                  </a:lnTo>
                  <a:lnTo>
                    <a:pt x="243" y="1321"/>
                  </a:lnTo>
                  <a:lnTo>
                    <a:pt x="243" y="1321"/>
                  </a:lnTo>
                  <a:lnTo>
                    <a:pt x="243" y="1319"/>
                  </a:lnTo>
                  <a:lnTo>
                    <a:pt x="251" y="1321"/>
                  </a:lnTo>
                  <a:lnTo>
                    <a:pt x="253" y="1323"/>
                  </a:lnTo>
                  <a:lnTo>
                    <a:pt x="253" y="1326"/>
                  </a:lnTo>
                  <a:lnTo>
                    <a:pt x="253" y="1326"/>
                  </a:lnTo>
                  <a:lnTo>
                    <a:pt x="253" y="1326"/>
                  </a:lnTo>
                  <a:close/>
                  <a:moveTo>
                    <a:pt x="241" y="1316"/>
                  </a:moveTo>
                  <a:lnTo>
                    <a:pt x="241" y="1316"/>
                  </a:lnTo>
                  <a:lnTo>
                    <a:pt x="241" y="1319"/>
                  </a:lnTo>
                  <a:lnTo>
                    <a:pt x="234" y="1316"/>
                  </a:lnTo>
                  <a:lnTo>
                    <a:pt x="234" y="1316"/>
                  </a:lnTo>
                  <a:lnTo>
                    <a:pt x="241" y="1316"/>
                  </a:lnTo>
                  <a:lnTo>
                    <a:pt x="241" y="1316"/>
                  </a:lnTo>
                  <a:lnTo>
                    <a:pt x="241" y="1316"/>
                  </a:lnTo>
                  <a:close/>
                  <a:moveTo>
                    <a:pt x="227" y="1314"/>
                  </a:moveTo>
                  <a:lnTo>
                    <a:pt x="227" y="1314"/>
                  </a:lnTo>
                  <a:lnTo>
                    <a:pt x="227" y="1314"/>
                  </a:lnTo>
                  <a:lnTo>
                    <a:pt x="225" y="1314"/>
                  </a:lnTo>
                  <a:lnTo>
                    <a:pt x="220" y="1314"/>
                  </a:lnTo>
                  <a:lnTo>
                    <a:pt x="217" y="1312"/>
                  </a:lnTo>
                  <a:lnTo>
                    <a:pt x="217" y="1309"/>
                  </a:lnTo>
                  <a:lnTo>
                    <a:pt x="222" y="1307"/>
                  </a:lnTo>
                  <a:lnTo>
                    <a:pt x="225" y="1309"/>
                  </a:lnTo>
                  <a:lnTo>
                    <a:pt x="227" y="1314"/>
                  </a:lnTo>
                  <a:lnTo>
                    <a:pt x="227" y="1314"/>
                  </a:lnTo>
                  <a:lnTo>
                    <a:pt x="227" y="1314"/>
                  </a:lnTo>
                  <a:close/>
                  <a:moveTo>
                    <a:pt x="201" y="1302"/>
                  </a:moveTo>
                  <a:lnTo>
                    <a:pt x="201" y="1302"/>
                  </a:lnTo>
                  <a:lnTo>
                    <a:pt x="199" y="1305"/>
                  </a:lnTo>
                  <a:lnTo>
                    <a:pt x="194" y="1300"/>
                  </a:lnTo>
                  <a:lnTo>
                    <a:pt x="194" y="1300"/>
                  </a:lnTo>
                  <a:lnTo>
                    <a:pt x="196" y="1297"/>
                  </a:lnTo>
                  <a:lnTo>
                    <a:pt x="201" y="1297"/>
                  </a:lnTo>
                  <a:lnTo>
                    <a:pt x="201" y="1302"/>
                  </a:lnTo>
                  <a:lnTo>
                    <a:pt x="201" y="1302"/>
                  </a:lnTo>
                  <a:lnTo>
                    <a:pt x="201" y="1302"/>
                  </a:lnTo>
                  <a:close/>
                  <a:moveTo>
                    <a:pt x="1244" y="748"/>
                  </a:moveTo>
                  <a:lnTo>
                    <a:pt x="1244" y="748"/>
                  </a:lnTo>
                  <a:lnTo>
                    <a:pt x="1249" y="763"/>
                  </a:lnTo>
                  <a:lnTo>
                    <a:pt x="1253" y="767"/>
                  </a:lnTo>
                  <a:lnTo>
                    <a:pt x="1265" y="767"/>
                  </a:lnTo>
                  <a:lnTo>
                    <a:pt x="1282" y="772"/>
                  </a:lnTo>
                  <a:lnTo>
                    <a:pt x="1296" y="779"/>
                  </a:lnTo>
                  <a:lnTo>
                    <a:pt x="1310" y="777"/>
                  </a:lnTo>
                  <a:lnTo>
                    <a:pt x="1329" y="784"/>
                  </a:lnTo>
                  <a:lnTo>
                    <a:pt x="1336" y="784"/>
                  </a:lnTo>
                  <a:lnTo>
                    <a:pt x="1350" y="777"/>
                  </a:lnTo>
                  <a:lnTo>
                    <a:pt x="1365" y="784"/>
                  </a:lnTo>
                  <a:lnTo>
                    <a:pt x="1381" y="793"/>
                  </a:lnTo>
                  <a:lnTo>
                    <a:pt x="1393" y="803"/>
                  </a:lnTo>
                  <a:lnTo>
                    <a:pt x="1405" y="810"/>
                  </a:lnTo>
                  <a:lnTo>
                    <a:pt x="1407" y="815"/>
                  </a:lnTo>
                  <a:lnTo>
                    <a:pt x="1412" y="817"/>
                  </a:lnTo>
                  <a:lnTo>
                    <a:pt x="1410" y="819"/>
                  </a:lnTo>
                  <a:lnTo>
                    <a:pt x="1414" y="822"/>
                  </a:lnTo>
                  <a:lnTo>
                    <a:pt x="1419" y="819"/>
                  </a:lnTo>
                  <a:lnTo>
                    <a:pt x="1419" y="824"/>
                  </a:lnTo>
                  <a:lnTo>
                    <a:pt x="1424" y="829"/>
                  </a:lnTo>
                  <a:lnTo>
                    <a:pt x="1426" y="829"/>
                  </a:lnTo>
                  <a:lnTo>
                    <a:pt x="1428" y="831"/>
                  </a:lnTo>
                  <a:lnTo>
                    <a:pt x="1426" y="834"/>
                  </a:lnTo>
                  <a:lnTo>
                    <a:pt x="1445" y="845"/>
                  </a:lnTo>
                  <a:lnTo>
                    <a:pt x="1447" y="867"/>
                  </a:lnTo>
                  <a:lnTo>
                    <a:pt x="1452" y="886"/>
                  </a:lnTo>
                  <a:lnTo>
                    <a:pt x="1445" y="897"/>
                  </a:lnTo>
                  <a:lnTo>
                    <a:pt x="1438" y="912"/>
                  </a:lnTo>
                  <a:lnTo>
                    <a:pt x="1436" y="919"/>
                  </a:lnTo>
                  <a:lnTo>
                    <a:pt x="1436" y="919"/>
                  </a:lnTo>
                  <a:lnTo>
                    <a:pt x="1436" y="923"/>
                  </a:lnTo>
                  <a:lnTo>
                    <a:pt x="1443" y="926"/>
                  </a:lnTo>
                  <a:lnTo>
                    <a:pt x="1445" y="926"/>
                  </a:lnTo>
                  <a:lnTo>
                    <a:pt x="1464" y="914"/>
                  </a:lnTo>
                  <a:lnTo>
                    <a:pt x="1481" y="912"/>
                  </a:lnTo>
                  <a:lnTo>
                    <a:pt x="1502" y="902"/>
                  </a:lnTo>
                  <a:lnTo>
                    <a:pt x="1504" y="900"/>
                  </a:lnTo>
                  <a:lnTo>
                    <a:pt x="1502" y="893"/>
                  </a:lnTo>
                  <a:lnTo>
                    <a:pt x="1499" y="888"/>
                  </a:lnTo>
                  <a:lnTo>
                    <a:pt x="1507" y="883"/>
                  </a:lnTo>
                  <a:lnTo>
                    <a:pt x="1521" y="883"/>
                  </a:lnTo>
                  <a:lnTo>
                    <a:pt x="1537" y="883"/>
                  </a:lnTo>
                  <a:lnTo>
                    <a:pt x="1542" y="874"/>
                  </a:lnTo>
                  <a:lnTo>
                    <a:pt x="1544" y="874"/>
                  </a:lnTo>
                  <a:lnTo>
                    <a:pt x="1561" y="857"/>
                  </a:lnTo>
                  <a:lnTo>
                    <a:pt x="1568" y="852"/>
                  </a:lnTo>
                  <a:lnTo>
                    <a:pt x="1592" y="852"/>
                  </a:lnTo>
                  <a:lnTo>
                    <a:pt x="1622" y="852"/>
                  </a:lnTo>
                  <a:lnTo>
                    <a:pt x="1625" y="848"/>
                  </a:lnTo>
                  <a:lnTo>
                    <a:pt x="1630" y="845"/>
                  </a:lnTo>
                  <a:lnTo>
                    <a:pt x="1637" y="843"/>
                  </a:lnTo>
                  <a:lnTo>
                    <a:pt x="1644" y="831"/>
                  </a:lnTo>
                  <a:lnTo>
                    <a:pt x="1646" y="815"/>
                  </a:lnTo>
                  <a:lnTo>
                    <a:pt x="1660" y="796"/>
                  </a:lnTo>
                  <a:lnTo>
                    <a:pt x="1665" y="803"/>
                  </a:lnTo>
                  <a:lnTo>
                    <a:pt x="1677" y="798"/>
                  </a:lnTo>
                  <a:lnTo>
                    <a:pt x="1682" y="805"/>
                  </a:lnTo>
                  <a:lnTo>
                    <a:pt x="1682" y="838"/>
                  </a:lnTo>
                  <a:lnTo>
                    <a:pt x="1693" y="850"/>
                  </a:lnTo>
                  <a:lnTo>
                    <a:pt x="1696" y="857"/>
                  </a:lnTo>
                  <a:lnTo>
                    <a:pt x="1679" y="869"/>
                  </a:lnTo>
                  <a:lnTo>
                    <a:pt x="1663" y="876"/>
                  </a:lnTo>
                  <a:lnTo>
                    <a:pt x="1646" y="883"/>
                  </a:lnTo>
                  <a:lnTo>
                    <a:pt x="1637" y="895"/>
                  </a:lnTo>
                  <a:lnTo>
                    <a:pt x="1634" y="900"/>
                  </a:lnTo>
                  <a:lnTo>
                    <a:pt x="1634" y="912"/>
                  </a:lnTo>
                  <a:lnTo>
                    <a:pt x="1639" y="923"/>
                  </a:lnTo>
                  <a:lnTo>
                    <a:pt x="1646" y="923"/>
                  </a:lnTo>
                  <a:lnTo>
                    <a:pt x="1644" y="916"/>
                  </a:lnTo>
                  <a:lnTo>
                    <a:pt x="1648" y="921"/>
                  </a:lnTo>
                  <a:lnTo>
                    <a:pt x="1648" y="928"/>
                  </a:lnTo>
                  <a:lnTo>
                    <a:pt x="1637" y="931"/>
                  </a:lnTo>
                  <a:lnTo>
                    <a:pt x="1630" y="931"/>
                  </a:lnTo>
                  <a:lnTo>
                    <a:pt x="1618" y="935"/>
                  </a:lnTo>
                  <a:lnTo>
                    <a:pt x="1611" y="935"/>
                  </a:lnTo>
                  <a:lnTo>
                    <a:pt x="1601" y="935"/>
                  </a:lnTo>
                  <a:lnTo>
                    <a:pt x="1587" y="942"/>
                  </a:lnTo>
                  <a:lnTo>
                    <a:pt x="1611" y="938"/>
                  </a:lnTo>
                  <a:lnTo>
                    <a:pt x="1615" y="942"/>
                  </a:lnTo>
                  <a:lnTo>
                    <a:pt x="1594" y="950"/>
                  </a:lnTo>
                  <a:lnTo>
                    <a:pt x="1582" y="950"/>
                  </a:lnTo>
                  <a:lnTo>
                    <a:pt x="1585" y="947"/>
                  </a:lnTo>
                  <a:lnTo>
                    <a:pt x="1577" y="952"/>
                  </a:lnTo>
                  <a:lnTo>
                    <a:pt x="1585" y="954"/>
                  </a:lnTo>
                  <a:lnTo>
                    <a:pt x="1580" y="968"/>
                  </a:lnTo>
                  <a:lnTo>
                    <a:pt x="1568" y="985"/>
                  </a:lnTo>
                  <a:lnTo>
                    <a:pt x="1566" y="978"/>
                  </a:lnTo>
                  <a:lnTo>
                    <a:pt x="1563" y="978"/>
                  </a:lnTo>
                  <a:lnTo>
                    <a:pt x="1559" y="973"/>
                  </a:lnTo>
                  <a:lnTo>
                    <a:pt x="1561" y="983"/>
                  </a:lnTo>
                  <a:lnTo>
                    <a:pt x="1566" y="987"/>
                  </a:lnTo>
                  <a:lnTo>
                    <a:pt x="1566" y="997"/>
                  </a:lnTo>
                  <a:lnTo>
                    <a:pt x="1561" y="1004"/>
                  </a:lnTo>
                  <a:lnTo>
                    <a:pt x="1551" y="1021"/>
                  </a:lnTo>
                  <a:lnTo>
                    <a:pt x="1549" y="1018"/>
                  </a:lnTo>
                  <a:lnTo>
                    <a:pt x="1554" y="1004"/>
                  </a:lnTo>
                  <a:lnTo>
                    <a:pt x="1547" y="997"/>
                  </a:lnTo>
                  <a:lnTo>
                    <a:pt x="1544" y="980"/>
                  </a:lnTo>
                  <a:lnTo>
                    <a:pt x="1542" y="990"/>
                  </a:lnTo>
                  <a:lnTo>
                    <a:pt x="1544" y="1002"/>
                  </a:lnTo>
                  <a:lnTo>
                    <a:pt x="1533" y="999"/>
                  </a:lnTo>
                  <a:lnTo>
                    <a:pt x="1544" y="1006"/>
                  </a:lnTo>
                  <a:lnTo>
                    <a:pt x="1547" y="1025"/>
                  </a:lnTo>
                  <a:lnTo>
                    <a:pt x="1551" y="1025"/>
                  </a:lnTo>
                  <a:lnTo>
                    <a:pt x="1551" y="1032"/>
                  </a:lnTo>
                  <a:lnTo>
                    <a:pt x="1554" y="1054"/>
                  </a:lnTo>
                  <a:lnTo>
                    <a:pt x="1544" y="1068"/>
                  </a:lnTo>
                  <a:lnTo>
                    <a:pt x="1528" y="1073"/>
                  </a:lnTo>
                  <a:lnTo>
                    <a:pt x="1516" y="1084"/>
                  </a:lnTo>
                  <a:lnTo>
                    <a:pt x="1509" y="1084"/>
                  </a:lnTo>
                  <a:lnTo>
                    <a:pt x="1502" y="1094"/>
                  </a:lnTo>
                  <a:lnTo>
                    <a:pt x="1499" y="1099"/>
                  </a:lnTo>
                  <a:lnTo>
                    <a:pt x="1481" y="1113"/>
                  </a:lnTo>
                  <a:lnTo>
                    <a:pt x="1471" y="1120"/>
                  </a:lnTo>
                  <a:lnTo>
                    <a:pt x="1464" y="1132"/>
                  </a:lnTo>
                  <a:lnTo>
                    <a:pt x="1462" y="1146"/>
                  </a:lnTo>
                  <a:lnTo>
                    <a:pt x="1464" y="1158"/>
                  </a:lnTo>
                  <a:lnTo>
                    <a:pt x="1469" y="1174"/>
                  </a:lnTo>
                  <a:lnTo>
                    <a:pt x="1476" y="1189"/>
                  </a:lnTo>
                  <a:lnTo>
                    <a:pt x="1476" y="1196"/>
                  </a:lnTo>
                  <a:lnTo>
                    <a:pt x="1485" y="1217"/>
                  </a:lnTo>
                  <a:lnTo>
                    <a:pt x="1483" y="1229"/>
                  </a:lnTo>
                  <a:lnTo>
                    <a:pt x="1483" y="1236"/>
                  </a:lnTo>
                  <a:lnTo>
                    <a:pt x="1478" y="1245"/>
                  </a:lnTo>
                  <a:lnTo>
                    <a:pt x="1473" y="1248"/>
                  </a:lnTo>
                  <a:lnTo>
                    <a:pt x="1466" y="1245"/>
                  </a:lnTo>
                  <a:lnTo>
                    <a:pt x="1464" y="1238"/>
                  </a:lnTo>
                  <a:lnTo>
                    <a:pt x="1457" y="1234"/>
                  </a:lnTo>
                  <a:lnTo>
                    <a:pt x="1450" y="1219"/>
                  </a:lnTo>
                  <a:lnTo>
                    <a:pt x="1440" y="1205"/>
                  </a:lnTo>
                  <a:lnTo>
                    <a:pt x="1438" y="1198"/>
                  </a:lnTo>
                  <a:lnTo>
                    <a:pt x="1443" y="1186"/>
                  </a:lnTo>
                  <a:lnTo>
                    <a:pt x="1438" y="1177"/>
                  </a:lnTo>
                  <a:lnTo>
                    <a:pt x="1424" y="1160"/>
                  </a:lnTo>
                  <a:lnTo>
                    <a:pt x="1419" y="1158"/>
                  </a:lnTo>
                  <a:lnTo>
                    <a:pt x="1402" y="1167"/>
                  </a:lnTo>
                  <a:lnTo>
                    <a:pt x="1400" y="1165"/>
                  </a:lnTo>
                  <a:lnTo>
                    <a:pt x="1393" y="1155"/>
                  </a:lnTo>
                  <a:lnTo>
                    <a:pt x="1381" y="1151"/>
                  </a:lnTo>
                  <a:lnTo>
                    <a:pt x="1362" y="1153"/>
                  </a:lnTo>
                  <a:lnTo>
                    <a:pt x="1348" y="1151"/>
                  </a:lnTo>
                  <a:lnTo>
                    <a:pt x="1336" y="1153"/>
                  </a:lnTo>
                  <a:lnTo>
                    <a:pt x="1329" y="1155"/>
                  </a:lnTo>
                  <a:lnTo>
                    <a:pt x="1334" y="1160"/>
                  </a:lnTo>
                  <a:lnTo>
                    <a:pt x="1331" y="1167"/>
                  </a:lnTo>
                  <a:lnTo>
                    <a:pt x="1336" y="1172"/>
                  </a:lnTo>
                  <a:lnTo>
                    <a:pt x="1334" y="1174"/>
                  </a:lnTo>
                  <a:lnTo>
                    <a:pt x="1327" y="1172"/>
                  </a:lnTo>
                  <a:lnTo>
                    <a:pt x="1320" y="1174"/>
                  </a:lnTo>
                  <a:lnTo>
                    <a:pt x="1310" y="1174"/>
                  </a:lnTo>
                  <a:lnTo>
                    <a:pt x="1296" y="1165"/>
                  </a:lnTo>
                  <a:lnTo>
                    <a:pt x="1282" y="1167"/>
                  </a:lnTo>
                  <a:lnTo>
                    <a:pt x="1270" y="1163"/>
                  </a:lnTo>
                  <a:lnTo>
                    <a:pt x="1261" y="1165"/>
                  </a:lnTo>
                  <a:lnTo>
                    <a:pt x="1246" y="1167"/>
                  </a:lnTo>
                  <a:lnTo>
                    <a:pt x="1232" y="1181"/>
                  </a:lnTo>
                  <a:lnTo>
                    <a:pt x="1216" y="1191"/>
                  </a:lnTo>
                  <a:lnTo>
                    <a:pt x="1208" y="1198"/>
                  </a:lnTo>
                  <a:lnTo>
                    <a:pt x="1204" y="1208"/>
                  </a:lnTo>
                  <a:lnTo>
                    <a:pt x="1204" y="1219"/>
                  </a:lnTo>
                  <a:lnTo>
                    <a:pt x="1204" y="1229"/>
                  </a:lnTo>
                  <a:lnTo>
                    <a:pt x="1208" y="1234"/>
                  </a:lnTo>
                  <a:lnTo>
                    <a:pt x="1201" y="1234"/>
                  </a:lnTo>
                  <a:lnTo>
                    <a:pt x="1190" y="1231"/>
                  </a:lnTo>
                  <a:lnTo>
                    <a:pt x="1178" y="1226"/>
                  </a:lnTo>
                  <a:lnTo>
                    <a:pt x="1173" y="1217"/>
                  </a:lnTo>
                  <a:lnTo>
                    <a:pt x="1168" y="1205"/>
                  </a:lnTo>
                  <a:lnTo>
                    <a:pt x="1159" y="1193"/>
                  </a:lnTo>
                  <a:lnTo>
                    <a:pt x="1154" y="1184"/>
                  </a:lnTo>
                  <a:lnTo>
                    <a:pt x="1147" y="1170"/>
                  </a:lnTo>
                  <a:lnTo>
                    <a:pt x="1135" y="1163"/>
                  </a:lnTo>
                  <a:lnTo>
                    <a:pt x="1121" y="1165"/>
                  </a:lnTo>
                  <a:lnTo>
                    <a:pt x="1112" y="1179"/>
                  </a:lnTo>
                  <a:lnTo>
                    <a:pt x="1097" y="1172"/>
                  </a:lnTo>
                  <a:lnTo>
                    <a:pt x="1090" y="1167"/>
                  </a:lnTo>
                  <a:lnTo>
                    <a:pt x="1085" y="1158"/>
                  </a:lnTo>
                  <a:lnTo>
                    <a:pt x="1081" y="1146"/>
                  </a:lnTo>
                  <a:lnTo>
                    <a:pt x="1069" y="1139"/>
                  </a:lnTo>
                  <a:lnTo>
                    <a:pt x="1062" y="1132"/>
                  </a:lnTo>
                  <a:lnTo>
                    <a:pt x="1055" y="1127"/>
                  </a:lnTo>
                  <a:lnTo>
                    <a:pt x="1029" y="1127"/>
                  </a:lnTo>
                  <a:lnTo>
                    <a:pt x="1029" y="1134"/>
                  </a:lnTo>
                  <a:lnTo>
                    <a:pt x="1015" y="1134"/>
                  </a:lnTo>
                  <a:lnTo>
                    <a:pt x="984" y="1134"/>
                  </a:lnTo>
                  <a:lnTo>
                    <a:pt x="946" y="1120"/>
                  </a:lnTo>
                  <a:lnTo>
                    <a:pt x="922" y="1110"/>
                  </a:lnTo>
                  <a:lnTo>
                    <a:pt x="922" y="1108"/>
                  </a:lnTo>
                  <a:lnTo>
                    <a:pt x="903" y="1110"/>
                  </a:lnTo>
                  <a:lnTo>
                    <a:pt x="884" y="1110"/>
                  </a:lnTo>
                  <a:lnTo>
                    <a:pt x="882" y="1101"/>
                  </a:lnTo>
                  <a:lnTo>
                    <a:pt x="870" y="1089"/>
                  </a:lnTo>
                  <a:lnTo>
                    <a:pt x="863" y="1087"/>
                  </a:lnTo>
                  <a:lnTo>
                    <a:pt x="861" y="1082"/>
                  </a:lnTo>
                  <a:lnTo>
                    <a:pt x="851" y="1082"/>
                  </a:lnTo>
                  <a:lnTo>
                    <a:pt x="847" y="1077"/>
                  </a:lnTo>
                  <a:lnTo>
                    <a:pt x="832" y="1075"/>
                  </a:lnTo>
                  <a:lnTo>
                    <a:pt x="828" y="1073"/>
                  </a:lnTo>
                  <a:lnTo>
                    <a:pt x="825" y="1061"/>
                  </a:lnTo>
                  <a:lnTo>
                    <a:pt x="809" y="1042"/>
                  </a:lnTo>
                  <a:lnTo>
                    <a:pt x="797" y="1013"/>
                  </a:lnTo>
                  <a:lnTo>
                    <a:pt x="797" y="1009"/>
                  </a:lnTo>
                  <a:lnTo>
                    <a:pt x="790" y="1002"/>
                  </a:lnTo>
                  <a:lnTo>
                    <a:pt x="776" y="985"/>
                  </a:lnTo>
                  <a:lnTo>
                    <a:pt x="773" y="966"/>
                  </a:lnTo>
                  <a:lnTo>
                    <a:pt x="766" y="957"/>
                  </a:lnTo>
                  <a:lnTo>
                    <a:pt x="769" y="938"/>
                  </a:lnTo>
                  <a:lnTo>
                    <a:pt x="769" y="919"/>
                  </a:lnTo>
                  <a:lnTo>
                    <a:pt x="764" y="902"/>
                  </a:lnTo>
                  <a:lnTo>
                    <a:pt x="771" y="883"/>
                  </a:lnTo>
                  <a:lnTo>
                    <a:pt x="771" y="862"/>
                  </a:lnTo>
                  <a:lnTo>
                    <a:pt x="773" y="841"/>
                  </a:lnTo>
                  <a:lnTo>
                    <a:pt x="771" y="810"/>
                  </a:lnTo>
                  <a:lnTo>
                    <a:pt x="766" y="789"/>
                  </a:lnTo>
                  <a:lnTo>
                    <a:pt x="761" y="779"/>
                  </a:lnTo>
                  <a:lnTo>
                    <a:pt x="764" y="774"/>
                  </a:lnTo>
                  <a:lnTo>
                    <a:pt x="787" y="781"/>
                  </a:lnTo>
                  <a:lnTo>
                    <a:pt x="795" y="805"/>
                  </a:lnTo>
                  <a:lnTo>
                    <a:pt x="799" y="798"/>
                  </a:lnTo>
                  <a:lnTo>
                    <a:pt x="797" y="779"/>
                  </a:lnTo>
                  <a:lnTo>
                    <a:pt x="792" y="758"/>
                  </a:lnTo>
                  <a:lnTo>
                    <a:pt x="837" y="758"/>
                  </a:lnTo>
                  <a:lnTo>
                    <a:pt x="884" y="758"/>
                  </a:lnTo>
                  <a:lnTo>
                    <a:pt x="901" y="758"/>
                  </a:lnTo>
                  <a:lnTo>
                    <a:pt x="951" y="758"/>
                  </a:lnTo>
                  <a:lnTo>
                    <a:pt x="998" y="758"/>
                  </a:lnTo>
                  <a:lnTo>
                    <a:pt x="1048" y="758"/>
                  </a:lnTo>
                  <a:lnTo>
                    <a:pt x="1097" y="758"/>
                  </a:lnTo>
                  <a:lnTo>
                    <a:pt x="1152" y="758"/>
                  </a:lnTo>
                  <a:lnTo>
                    <a:pt x="1206" y="758"/>
                  </a:lnTo>
                  <a:lnTo>
                    <a:pt x="1239" y="758"/>
                  </a:lnTo>
                  <a:lnTo>
                    <a:pt x="1239" y="748"/>
                  </a:lnTo>
                  <a:lnTo>
                    <a:pt x="1244" y="748"/>
                  </a:lnTo>
                  <a:lnTo>
                    <a:pt x="1244" y="748"/>
                  </a:lnTo>
                  <a:lnTo>
                    <a:pt x="1244" y="748"/>
                  </a:lnTo>
                  <a:close/>
                  <a:moveTo>
                    <a:pt x="303" y="540"/>
                  </a:moveTo>
                  <a:lnTo>
                    <a:pt x="303" y="540"/>
                  </a:lnTo>
                  <a:lnTo>
                    <a:pt x="286" y="552"/>
                  </a:lnTo>
                  <a:lnTo>
                    <a:pt x="279" y="545"/>
                  </a:lnTo>
                  <a:lnTo>
                    <a:pt x="277" y="531"/>
                  </a:lnTo>
                  <a:lnTo>
                    <a:pt x="291" y="521"/>
                  </a:lnTo>
                  <a:lnTo>
                    <a:pt x="300" y="516"/>
                  </a:lnTo>
                  <a:lnTo>
                    <a:pt x="310" y="516"/>
                  </a:lnTo>
                  <a:lnTo>
                    <a:pt x="317" y="526"/>
                  </a:lnTo>
                  <a:lnTo>
                    <a:pt x="303" y="540"/>
                  </a:lnTo>
                  <a:lnTo>
                    <a:pt x="303" y="540"/>
                  </a:lnTo>
                  <a:lnTo>
                    <a:pt x="303" y="540"/>
                  </a:lnTo>
                  <a:close/>
                  <a:moveTo>
                    <a:pt x="99" y="455"/>
                  </a:moveTo>
                  <a:lnTo>
                    <a:pt x="99" y="455"/>
                  </a:lnTo>
                  <a:lnTo>
                    <a:pt x="90" y="460"/>
                  </a:lnTo>
                  <a:lnTo>
                    <a:pt x="78" y="455"/>
                  </a:lnTo>
                  <a:lnTo>
                    <a:pt x="68" y="445"/>
                  </a:lnTo>
                  <a:lnTo>
                    <a:pt x="85" y="441"/>
                  </a:lnTo>
                  <a:lnTo>
                    <a:pt x="97" y="443"/>
                  </a:lnTo>
                  <a:lnTo>
                    <a:pt x="99" y="455"/>
                  </a:lnTo>
                  <a:lnTo>
                    <a:pt x="99" y="455"/>
                  </a:lnTo>
                  <a:lnTo>
                    <a:pt x="99" y="455"/>
                  </a:lnTo>
                  <a:close/>
                  <a:moveTo>
                    <a:pt x="0" y="322"/>
                  </a:moveTo>
                  <a:lnTo>
                    <a:pt x="0" y="322"/>
                  </a:lnTo>
                  <a:lnTo>
                    <a:pt x="9" y="329"/>
                  </a:lnTo>
                  <a:lnTo>
                    <a:pt x="19" y="327"/>
                  </a:lnTo>
                  <a:lnTo>
                    <a:pt x="33" y="336"/>
                  </a:lnTo>
                  <a:lnTo>
                    <a:pt x="49" y="341"/>
                  </a:lnTo>
                  <a:lnTo>
                    <a:pt x="47" y="344"/>
                  </a:lnTo>
                  <a:lnTo>
                    <a:pt x="35" y="351"/>
                  </a:lnTo>
                  <a:lnTo>
                    <a:pt x="23" y="344"/>
                  </a:lnTo>
                  <a:lnTo>
                    <a:pt x="16" y="339"/>
                  </a:lnTo>
                  <a:lnTo>
                    <a:pt x="2" y="341"/>
                  </a:lnTo>
                  <a:lnTo>
                    <a:pt x="0" y="336"/>
                  </a:lnTo>
                  <a:lnTo>
                    <a:pt x="0" y="322"/>
                  </a:lnTo>
                  <a:lnTo>
                    <a:pt x="0" y="322"/>
                  </a:lnTo>
                  <a:lnTo>
                    <a:pt x="0" y="322"/>
                  </a:lnTo>
                  <a:close/>
                  <a:moveTo>
                    <a:pt x="269" y="12"/>
                  </a:moveTo>
                  <a:lnTo>
                    <a:pt x="269" y="12"/>
                  </a:lnTo>
                  <a:lnTo>
                    <a:pt x="281" y="33"/>
                  </a:lnTo>
                  <a:lnTo>
                    <a:pt x="288" y="24"/>
                  </a:lnTo>
                  <a:lnTo>
                    <a:pt x="317" y="26"/>
                  </a:lnTo>
                  <a:lnTo>
                    <a:pt x="314" y="38"/>
                  </a:lnTo>
                  <a:lnTo>
                    <a:pt x="340" y="48"/>
                  </a:lnTo>
                  <a:lnTo>
                    <a:pt x="357" y="41"/>
                  </a:lnTo>
                  <a:lnTo>
                    <a:pt x="390" y="57"/>
                  </a:lnTo>
                  <a:lnTo>
                    <a:pt x="421" y="62"/>
                  </a:lnTo>
                  <a:lnTo>
                    <a:pt x="433" y="67"/>
                  </a:lnTo>
                  <a:lnTo>
                    <a:pt x="456" y="60"/>
                  </a:lnTo>
                  <a:lnTo>
                    <a:pt x="480" y="74"/>
                  </a:lnTo>
                  <a:lnTo>
                    <a:pt x="497" y="81"/>
                  </a:lnTo>
                  <a:lnTo>
                    <a:pt x="497" y="81"/>
                  </a:lnTo>
                  <a:lnTo>
                    <a:pt x="497" y="239"/>
                  </a:lnTo>
                  <a:lnTo>
                    <a:pt x="497" y="443"/>
                  </a:lnTo>
                  <a:lnTo>
                    <a:pt x="513" y="443"/>
                  </a:lnTo>
                  <a:lnTo>
                    <a:pt x="530" y="452"/>
                  </a:lnTo>
                  <a:lnTo>
                    <a:pt x="541" y="467"/>
                  </a:lnTo>
                  <a:lnTo>
                    <a:pt x="556" y="488"/>
                  </a:lnTo>
                  <a:lnTo>
                    <a:pt x="570" y="469"/>
                  </a:lnTo>
                  <a:lnTo>
                    <a:pt x="586" y="460"/>
                  </a:lnTo>
                  <a:lnTo>
                    <a:pt x="596" y="474"/>
                  </a:lnTo>
                  <a:lnTo>
                    <a:pt x="605" y="488"/>
                  </a:lnTo>
                  <a:lnTo>
                    <a:pt x="622" y="502"/>
                  </a:lnTo>
                  <a:lnTo>
                    <a:pt x="631" y="523"/>
                  </a:lnTo>
                  <a:lnTo>
                    <a:pt x="648" y="559"/>
                  </a:lnTo>
                  <a:lnTo>
                    <a:pt x="676" y="576"/>
                  </a:lnTo>
                  <a:lnTo>
                    <a:pt x="676" y="594"/>
                  </a:lnTo>
                  <a:lnTo>
                    <a:pt x="667" y="606"/>
                  </a:lnTo>
                  <a:lnTo>
                    <a:pt x="657" y="597"/>
                  </a:lnTo>
                  <a:lnTo>
                    <a:pt x="643" y="587"/>
                  </a:lnTo>
                  <a:lnTo>
                    <a:pt x="638" y="564"/>
                  </a:lnTo>
                  <a:lnTo>
                    <a:pt x="617" y="538"/>
                  </a:lnTo>
                  <a:lnTo>
                    <a:pt x="608" y="512"/>
                  </a:lnTo>
                  <a:lnTo>
                    <a:pt x="594" y="509"/>
                  </a:lnTo>
                  <a:lnTo>
                    <a:pt x="567" y="509"/>
                  </a:lnTo>
                  <a:lnTo>
                    <a:pt x="549" y="500"/>
                  </a:lnTo>
                  <a:lnTo>
                    <a:pt x="515" y="467"/>
                  </a:lnTo>
                  <a:lnTo>
                    <a:pt x="499" y="462"/>
                  </a:lnTo>
                  <a:lnTo>
                    <a:pt x="471" y="450"/>
                  </a:lnTo>
                  <a:lnTo>
                    <a:pt x="449" y="452"/>
                  </a:lnTo>
                  <a:lnTo>
                    <a:pt x="416" y="438"/>
                  </a:lnTo>
                  <a:lnTo>
                    <a:pt x="400" y="424"/>
                  </a:lnTo>
                  <a:lnTo>
                    <a:pt x="381" y="431"/>
                  </a:lnTo>
                  <a:lnTo>
                    <a:pt x="385" y="452"/>
                  </a:lnTo>
                  <a:lnTo>
                    <a:pt x="374" y="455"/>
                  </a:lnTo>
                  <a:lnTo>
                    <a:pt x="357" y="462"/>
                  </a:lnTo>
                  <a:lnTo>
                    <a:pt x="340" y="474"/>
                  </a:lnTo>
                  <a:lnTo>
                    <a:pt x="324" y="478"/>
                  </a:lnTo>
                  <a:lnTo>
                    <a:pt x="322" y="460"/>
                  </a:lnTo>
                  <a:lnTo>
                    <a:pt x="329" y="429"/>
                  </a:lnTo>
                  <a:lnTo>
                    <a:pt x="345" y="417"/>
                  </a:lnTo>
                  <a:lnTo>
                    <a:pt x="340" y="410"/>
                  </a:lnTo>
                  <a:lnTo>
                    <a:pt x="322" y="429"/>
                  </a:lnTo>
                  <a:lnTo>
                    <a:pt x="310" y="450"/>
                  </a:lnTo>
                  <a:lnTo>
                    <a:pt x="286" y="474"/>
                  </a:lnTo>
                  <a:lnTo>
                    <a:pt x="298" y="488"/>
                  </a:lnTo>
                  <a:lnTo>
                    <a:pt x="284" y="509"/>
                  </a:lnTo>
                  <a:lnTo>
                    <a:pt x="265" y="523"/>
                  </a:lnTo>
                  <a:lnTo>
                    <a:pt x="251" y="533"/>
                  </a:lnTo>
                  <a:lnTo>
                    <a:pt x="246" y="545"/>
                  </a:lnTo>
                  <a:lnTo>
                    <a:pt x="220" y="559"/>
                  </a:lnTo>
                  <a:lnTo>
                    <a:pt x="215" y="573"/>
                  </a:lnTo>
                  <a:lnTo>
                    <a:pt x="196" y="585"/>
                  </a:lnTo>
                  <a:lnTo>
                    <a:pt x="184" y="583"/>
                  </a:lnTo>
                  <a:lnTo>
                    <a:pt x="170" y="592"/>
                  </a:lnTo>
                  <a:lnTo>
                    <a:pt x="154" y="602"/>
                  </a:lnTo>
                  <a:lnTo>
                    <a:pt x="139" y="611"/>
                  </a:lnTo>
                  <a:lnTo>
                    <a:pt x="113" y="618"/>
                  </a:lnTo>
                  <a:lnTo>
                    <a:pt x="109" y="613"/>
                  </a:lnTo>
                  <a:lnTo>
                    <a:pt x="128" y="602"/>
                  </a:lnTo>
                  <a:lnTo>
                    <a:pt x="142" y="592"/>
                  </a:lnTo>
                  <a:lnTo>
                    <a:pt x="161" y="578"/>
                  </a:lnTo>
                  <a:lnTo>
                    <a:pt x="180" y="573"/>
                  </a:lnTo>
                  <a:lnTo>
                    <a:pt x="189" y="561"/>
                  </a:lnTo>
                  <a:lnTo>
                    <a:pt x="210" y="545"/>
                  </a:lnTo>
                  <a:lnTo>
                    <a:pt x="215" y="538"/>
                  </a:lnTo>
                  <a:lnTo>
                    <a:pt x="227" y="528"/>
                  </a:lnTo>
                  <a:lnTo>
                    <a:pt x="229" y="505"/>
                  </a:lnTo>
                  <a:lnTo>
                    <a:pt x="236" y="486"/>
                  </a:lnTo>
                  <a:lnTo>
                    <a:pt x="220" y="495"/>
                  </a:lnTo>
                  <a:lnTo>
                    <a:pt x="213" y="490"/>
                  </a:lnTo>
                  <a:lnTo>
                    <a:pt x="206" y="502"/>
                  </a:lnTo>
                  <a:lnTo>
                    <a:pt x="194" y="486"/>
                  </a:lnTo>
                  <a:lnTo>
                    <a:pt x="189" y="497"/>
                  </a:lnTo>
                  <a:lnTo>
                    <a:pt x="184" y="481"/>
                  </a:lnTo>
                  <a:lnTo>
                    <a:pt x="168" y="495"/>
                  </a:lnTo>
                  <a:lnTo>
                    <a:pt x="158" y="495"/>
                  </a:lnTo>
                  <a:lnTo>
                    <a:pt x="156" y="474"/>
                  </a:lnTo>
                  <a:lnTo>
                    <a:pt x="158" y="464"/>
                  </a:lnTo>
                  <a:lnTo>
                    <a:pt x="149" y="452"/>
                  </a:lnTo>
                  <a:lnTo>
                    <a:pt x="128" y="460"/>
                  </a:lnTo>
                  <a:lnTo>
                    <a:pt x="113" y="443"/>
                  </a:lnTo>
                  <a:lnTo>
                    <a:pt x="104" y="436"/>
                  </a:lnTo>
                  <a:lnTo>
                    <a:pt x="104" y="417"/>
                  </a:lnTo>
                  <a:lnTo>
                    <a:pt x="90" y="403"/>
                  </a:lnTo>
                  <a:lnTo>
                    <a:pt x="97" y="384"/>
                  </a:lnTo>
                  <a:lnTo>
                    <a:pt x="111" y="365"/>
                  </a:lnTo>
                  <a:lnTo>
                    <a:pt x="116" y="346"/>
                  </a:lnTo>
                  <a:lnTo>
                    <a:pt x="130" y="344"/>
                  </a:lnTo>
                  <a:lnTo>
                    <a:pt x="139" y="348"/>
                  </a:lnTo>
                  <a:lnTo>
                    <a:pt x="154" y="332"/>
                  </a:lnTo>
                  <a:lnTo>
                    <a:pt x="165" y="334"/>
                  </a:lnTo>
                  <a:lnTo>
                    <a:pt x="177" y="325"/>
                  </a:lnTo>
                  <a:lnTo>
                    <a:pt x="175" y="306"/>
                  </a:lnTo>
                  <a:lnTo>
                    <a:pt x="165" y="301"/>
                  </a:lnTo>
                  <a:lnTo>
                    <a:pt x="177" y="284"/>
                  </a:lnTo>
                  <a:lnTo>
                    <a:pt x="168" y="287"/>
                  </a:lnTo>
                  <a:lnTo>
                    <a:pt x="149" y="294"/>
                  </a:lnTo>
                  <a:lnTo>
                    <a:pt x="144" y="303"/>
                  </a:lnTo>
                  <a:lnTo>
                    <a:pt x="132" y="294"/>
                  </a:lnTo>
                  <a:lnTo>
                    <a:pt x="109" y="299"/>
                  </a:lnTo>
                  <a:lnTo>
                    <a:pt x="85" y="289"/>
                  </a:lnTo>
                  <a:lnTo>
                    <a:pt x="78" y="275"/>
                  </a:lnTo>
                  <a:lnTo>
                    <a:pt x="59" y="251"/>
                  </a:lnTo>
                  <a:lnTo>
                    <a:pt x="80" y="235"/>
                  </a:lnTo>
                  <a:lnTo>
                    <a:pt x="118" y="216"/>
                  </a:lnTo>
                  <a:lnTo>
                    <a:pt x="130" y="216"/>
                  </a:lnTo>
                  <a:lnTo>
                    <a:pt x="128" y="235"/>
                  </a:lnTo>
                  <a:lnTo>
                    <a:pt x="163" y="235"/>
                  </a:lnTo>
                  <a:lnTo>
                    <a:pt x="149" y="209"/>
                  </a:lnTo>
                  <a:lnTo>
                    <a:pt x="130" y="194"/>
                  </a:lnTo>
                  <a:lnTo>
                    <a:pt x="118" y="173"/>
                  </a:lnTo>
                  <a:lnTo>
                    <a:pt x="102" y="154"/>
                  </a:lnTo>
                  <a:lnTo>
                    <a:pt x="80" y="140"/>
                  </a:lnTo>
                  <a:lnTo>
                    <a:pt x="87" y="119"/>
                  </a:lnTo>
                  <a:lnTo>
                    <a:pt x="118" y="116"/>
                  </a:lnTo>
                  <a:lnTo>
                    <a:pt x="139" y="95"/>
                  </a:lnTo>
                  <a:lnTo>
                    <a:pt x="142" y="74"/>
                  </a:lnTo>
                  <a:lnTo>
                    <a:pt x="158" y="52"/>
                  </a:lnTo>
                  <a:lnTo>
                    <a:pt x="175" y="45"/>
                  </a:lnTo>
                  <a:lnTo>
                    <a:pt x="206" y="24"/>
                  </a:lnTo>
                  <a:lnTo>
                    <a:pt x="220" y="26"/>
                  </a:lnTo>
                  <a:lnTo>
                    <a:pt x="246" y="0"/>
                  </a:lnTo>
                  <a:lnTo>
                    <a:pt x="269" y="12"/>
                  </a:lnTo>
                  <a:lnTo>
                    <a:pt x="269" y="12"/>
                  </a:lnTo>
                  <a:lnTo>
                    <a:pt x="269"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9" name="Freeform 342">
              <a:extLst>
                <a:ext uri="{FF2B5EF4-FFF2-40B4-BE49-F238E27FC236}">
                  <a16:creationId xmlns:a16="http://schemas.microsoft.com/office/drawing/2014/main" id="{F275EA16-69DA-4665-BEB5-87304C259EED}"/>
                </a:ext>
              </a:extLst>
            </p:cNvPr>
            <p:cNvSpPr>
              <a:spLocks/>
            </p:cNvSpPr>
            <p:nvPr/>
          </p:nvSpPr>
          <p:spPr bwMode="auto">
            <a:xfrm>
              <a:off x="2375021" y="3583584"/>
              <a:ext cx="371548" cy="318713"/>
            </a:xfrm>
            <a:custGeom>
              <a:avLst/>
              <a:gdLst>
                <a:gd name="T0" fmla="*/ 83 w 218"/>
                <a:gd name="T1" fmla="*/ 26 h 187"/>
                <a:gd name="T2" fmla="*/ 114 w 218"/>
                <a:gd name="T3" fmla="*/ 26 h 187"/>
                <a:gd name="T4" fmla="*/ 135 w 218"/>
                <a:gd name="T5" fmla="*/ 35 h 187"/>
                <a:gd name="T6" fmla="*/ 144 w 218"/>
                <a:gd name="T7" fmla="*/ 26 h 187"/>
                <a:gd name="T8" fmla="*/ 185 w 218"/>
                <a:gd name="T9" fmla="*/ 24 h 187"/>
                <a:gd name="T10" fmla="*/ 175 w 218"/>
                <a:gd name="T11" fmla="*/ 35 h 187"/>
                <a:gd name="T12" fmla="*/ 201 w 218"/>
                <a:gd name="T13" fmla="*/ 45 h 187"/>
                <a:gd name="T14" fmla="*/ 213 w 218"/>
                <a:gd name="T15" fmla="*/ 59 h 187"/>
                <a:gd name="T16" fmla="*/ 206 w 218"/>
                <a:gd name="T17" fmla="*/ 71 h 187"/>
                <a:gd name="T18" fmla="*/ 211 w 218"/>
                <a:gd name="T19" fmla="*/ 83 h 187"/>
                <a:gd name="T20" fmla="*/ 196 w 218"/>
                <a:gd name="T21" fmla="*/ 90 h 187"/>
                <a:gd name="T22" fmla="*/ 192 w 218"/>
                <a:gd name="T23" fmla="*/ 102 h 187"/>
                <a:gd name="T24" fmla="*/ 206 w 218"/>
                <a:gd name="T25" fmla="*/ 118 h 187"/>
                <a:gd name="T26" fmla="*/ 182 w 218"/>
                <a:gd name="T27" fmla="*/ 130 h 187"/>
                <a:gd name="T28" fmla="*/ 166 w 218"/>
                <a:gd name="T29" fmla="*/ 137 h 187"/>
                <a:gd name="T30" fmla="*/ 140 w 218"/>
                <a:gd name="T31" fmla="*/ 130 h 187"/>
                <a:gd name="T32" fmla="*/ 144 w 218"/>
                <a:gd name="T33" fmla="*/ 137 h 187"/>
                <a:gd name="T34" fmla="*/ 144 w 218"/>
                <a:gd name="T35" fmla="*/ 156 h 187"/>
                <a:gd name="T36" fmla="*/ 161 w 218"/>
                <a:gd name="T37" fmla="*/ 161 h 187"/>
                <a:gd name="T38" fmla="*/ 147 w 218"/>
                <a:gd name="T39" fmla="*/ 175 h 187"/>
                <a:gd name="T40" fmla="*/ 128 w 218"/>
                <a:gd name="T41" fmla="*/ 180 h 187"/>
                <a:gd name="T42" fmla="*/ 114 w 218"/>
                <a:gd name="T43" fmla="*/ 187 h 187"/>
                <a:gd name="T44" fmla="*/ 99 w 218"/>
                <a:gd name="T45" fmla="*/ 161 h 187"/>
                <a:gd name="T46" fmla="*/ 88 w 218"/>
                <a:gd name="T47" fmla="*/ 151 h 187"/>
                <a:gd name="T48" fmla="*/ 97 w 218"/>
                <a:gd name="T49" fmla="*/ 140 h 187"/>
                <a:gd name="T50" fmla="*/ 88 w 218"/>
                <a:gd name="T51" fmla="*/ 125 h 187"/>
                <a:gd name="T52" fmla="*/ 92 w 218"/>
                <a:gd name="T53" fmla="*/ 109 h 187"/>
                <a:gd name="T54" fmla="*/ 90 w 218"/>
                <a:gd name="T55" fmla="*/ 97 h 187"/>
                <a:gd name="T56" fmla="*/ 69 w 218"/>
                <a:gd name="T57" fmla="*/ 97 h 187"/>
                <a:gd name="T58" fmla="*/ 52 w 218"/>
                <a:gd name="T59" fmla="*/ 85 h 187"/>
                <a:gd name="T60" fmla="*/ 21 w 218"/>
                <a:gd name="T61" fmla="*/ 85 h 187"/>
                <a:gd name="T62" fmla="*/ 14 w 218"/>
                <a:gd name="T63" fmla="*/ 78 h 187"/>
                <a:gd name="T64" fmla="*/ 14 w 218"/>
                <a:gd name="T65" fmla="*/ 69 h 187"/>
                <a:gd name="T66" fmla="*/ 10 w 218"/>
                <a:gd name="T67" fmla="*/ 59 h 187"/>
                <a:gd name="T68" fmla="*/ 0 w 218"/>
                <a:gd name="T69" fmla="*/ 50 h 187"/>
                <a:gd name="T70" fmla="*/ 7 w 218"/>
                <a:gd name="T71" fmla="*/ 28 h 187"/>
                <a:gd name="T72" fmla="*/ 17 w 218"/>
                <a:gd name="T73" fmla="*/ 16 h 187"/>
                <a:gd name="T74" fmla="*/ 31 w 218"/>
                <a:gd name="T75" fmla="*/ 7 h 187"/>
                <a:gd name="T76" fmla="*/ 21 w 218"/>
                <a:gd name="T77" fmla="*/ 12 h 187"/>
                <a:gd name="T78" fmla="*/ 26 w 218"/>
                <a:gd name="T79" fmla="*/ 28 h 187"/>
                <a:gd name="T80" fmla="*/ 26 w 218"/>
                <a:gd name="T81" fmla="*/ 50 h 187"/>
                <a:gd name="T82" fmla="*/ 36 w 218"/>
                <a:gd name="T83" fmla="*/ 38 h 187"/>
                <a:gd name="T84" fmla="*/ 31 w 218"/>
                <a:gd name="T85" fmla="*/ 19 h 187"/>
                <a:gd name="T86" fmla="*/ 47 w 218"/>
                <a:gd name="T87" fmla="*/ 5 h 187"/>
                <a:gd name="T88" fmla="*/ 59 w 218"/>
                <a:gd name="T89" fmla="*/ 12 h 187"/>
                <a:gd name="T90" fmla="*/ 83 w 218"/>
                <a:gd name="T91" fmla="*/ 21 h 187"/>
                <a:gd name="T92" fmla="*/ 83 w 218"/>
                <a:gd name="T93" fmla="*/ 2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8" h="187">
                  <a:moveTo>
                    <a:pt x="83" y="26"/>
                  </a:moveTo>
                  <a:lnTo>
                    <a:pt x="83" y="26"/>
                  </a:lnTo>
                  <a:lnTo>
                    <a:pt x="97" y="26"/>
                  </a:lnTo>
                  <a:lnTo>
                    <a:pt x="114" y="26"/>
                  </a:lnTo>
                  <a:lnTo>
                    <a:pt x="123" y="33"/>
                  </a:lnTo>
                  <a:lnTo>
                    <a:pt x="135" y="35"/>
                  </a:lnTo>
                  <a:lnTo>
                    <a:pt x="144" y="28"/>
                  </a:lnTo>
                  <a:lnTo>
                    <a:pt x="144" y="26"/>
                  </a:lnTo>
                  <a:lnTo>
                    <a:pt x="166" y="24"/>
                  </a:lnTo>
                  <a:lnTo>
                    <a:pt x="185" y="24"/>
                  </a:lnTo>
                  <a:lnTo>
                    <a:pt x="170" y="28"/>
                  </a:lnTo>
                  <a:lnTo>
                    <a:pt x="175" y="35"/>
                  </a:lnTo>
                  <a:lnTo>
                    <a:pt x="189" y="38"/>
                  </a:lnTo>
                  <a:lnTo>
                    <a:pt x="201" y="45"/>
                  </a:lnTo>
                  <a:lnTo>
                    <a:pt x="203" y="59"/>
                  </a:lnTo>
                  <a:lnTo>
                    <a:pt x="213" y="59"/>
                  </a:lnTo>
                  <a:lnTo>
                    <a:pt x="218" y="61"/>
                  </a:lnTo>
                  <a:lnTo>
                    <a:pt x="206" y="71"/>
                  </a:lnTo>
                  <a:lnTo>
                    <a:pt x="203" y="78"/>
                  </a:lnTo>
                  <a:lnTo>
                    <a:pt x="211" y="83"/>
                  </a:lnTo>
                  <a:lnTo>
                    <a:pt x="206" y="87"/>
                  </a:lnTo>
                  <a:lnTo>
                    <a:pt x="196" y="90"/>
                  </a:lnTo>
                  <a:lnTo>
                    <a:pt x="196" y="97"/>
                  </a:lnTo>
                  <a:lnTo>
                    <a:pt x="192" y="102"/>
                  </a:lnTo>
                  <a:lnTo>
                    <a:pt x="203" y="113"/>
                  </a:lnTo>
                  <a:lnTo>
                    <a:pt x="206" y="118"/>
                  </a:lnTo>
                  <a:lnTo>
                    <a:pt x="199" y="125"/>
                  </a:lnTo>
                  <a:lnTo>
                    <a:pt x="182" y="130"/>
                  </a:lnTo>
                  <a:lnTo>
                    <a:pt x="168" y="132"/>
                  </a:lnTo>
                  <a:lnTo>
                    <a:pt x="166" y="137"/>
                  </a:lnTo>
                  <a:lnTo>
                    <a:pt x="151" y="132"/>
                  </a:lnTo>
                  <a:lnTo>
                    <a:pt x="140" y="130"/>
                  </a:lnTo>
                  <a:lnTo>
                    <a:pt x="137" y="132"/>
                  </a:lnTo>
                  <a:lnTo>
                    <a:pt x="144" y="137"/>
                  </a:lnTo>
                  <a:lnTo>
                    <a:pt x="142" y="147"/>
                  </a:lnTo>
                  <a:lnTo>
                    <a:pt x="144" y="156"/>
                  </a:lnTo>
                  <a:lnTo>
                    <a:pt x="159" y="158"/>
                  </a:lnTo>
                  <a:lnTo>
                    <a:pt x="161" y="161"/>
                  </a:lnTo>
                  <a:lnTo>
                    <a:pt x="149" y="166"/>
                  </a:lnTo>
                  <a:lnTo>
                    <a:pt x="147" y="175"/>
                  </a:lnTo>
                  <a:lnTo>
                    <a:pt x="140" y="175"/>
                  </a:lnTo>
                  <a:lnTo>
                    <a:pt x="128" y="180"/>
                  </a:lnTo>
                  <a:lnTo>
                    <a:pt x="125" y="184"/>
                  </a:lnTo>
                  <a:lnTo>
                    <a:pt x="114" y="187"/>
                  </a:lnTo>
                  <a:lnTo>
                    <a:pt x="104" y="177"/>
                  </a:lnTo>
                  <a:lnTo>
                    <a:pt x="99" y="161"/>
                  </a:lnTo>
                  <a:lnTo>
                    <a:pt x="95" y="156"/>
                  </a:lnTo>
                  <a:lnTo>
                    <a:pt x="88" y="151"/>
                  </a:lnTo>
                  <a:lnTo>
                    <a:pt x="97" y="144"/>
                  </a:lnTo>
                  <a:lnTo>
                    <a:pt x="97" y="140"/>
                  </a:lnTo>
                  <a:lnTo>
                    <a:pt x="90" y="135"/>
                  </a:lnTo>
                  <a:lnTo>
                    <a:pt x="88" y="125"/>
                  </a:lnTo>
                  <a:lnTo>
                    <a:pt x="90" y="113"/>
                  </a:lnTo>
                  <a:lnTo>
                    <a:pt x="92" y="109"/>
                  </a:lnTo>
                  <a:lnTo>
                    <a:pt x="95" y="99"/>
                  </a:lnTo>
                  <a:lnTo>
                    <a:pt x="90" y="97"/>
                  </a:lnTo>
                  <a:lnTo>
                    <a:pt x="80" y="97"/>
                  </a:lnTo>
                  <a:lnTo>
                    <a:pt x="69" y="97"/>
                  </a:lnTo>
                  <a:lnTo>
                    <a:pt x="62" y="99"/>
                  </a:lnTo>
                  <a:lnTo>
                    <a:pt x="52" y="85"/>
                  </a:lnTo>
                  <a:lnTo>
                    <a:pt x="43" y="83"/>
                  </a:lnTo>
                  <a:lnTo>
                    <a:pt x="21" y="85"/>
                  </a:lnTo>
                  <a:lnTo>
                    <a:pt x="17" y="80"/>
                  </a:lnTo>
                  <a:lnTo>
                    <a:pt x="14" y="78"/>
                  </a:lnTo>
                  <a:lnTo>
                    <a:pt x="12" y="73"/>
                  </a:lnTo>
                  <a:lnTo>
                    <a:pt x="14" y="69"/>
                  </a:lnTo>
                  <a:lnTo>
                    <a:pt x="14" y="61"/>
                  </a:lnTo>
                  <a:lnTo>
                    <a:pt x="10" y="59"/>
                  </a:lnTo>
                  <a:lnTo>
                    <a:pt x="7" y="50"/>
                  </a:lnTo>
                  <a:lnTo>
                    <a:pt x="0" y="50"/>
                  </a:lnTo>
                  <a:lnTo>
                    <a:pt x="5" y="40"/>
                  </a:lnTo>
                  <a:lnTo>
                    <a:pt x="7" y="28"/>
                  </a:lnTo>
                  <a:lnTo>
                    <a:pt x="12" y="21"/>
                  </a:lnTo>
                  <a:lnTo>
                    <a:pt x="17" y="16"/>
                  </a:lnTo>
                  <a:lnTo>
                    <a:pt x="21" y="9"/>
                  </a:lnTo>
                  <a:lnTo>
                    <a:pt x="31" y="7"/>
                  </a:lnTo>
                  <a:lnTo>
                    <a:pt x="31" y="9"/>
                  </a:lnTo>
                  <a:lnTo>
                    <a:pt x="21" y="12"/>
                  </a:lnTo>
                  <a:lnTo>
                    <a:pt x="26" y="19"/>
                  </a:lnTo>
                  <a:lnTo>
                    <a:pt x="26" y="28"/>
                  </a:lnTo>
                  <a:lnTo>
                    <a:pt x="19" y="38"/>
                  </a:lnTo>
                  <a:lnTo>
                    <a:pt x="26" y="50"/>
                  </a:lnTo>
                  <a:lnTo>
                    <a:pt x="33" y="50"/>
                  </a:lnTo>
                  <a:lnTo>
                    <a:pt x="36" y="38"/>
                  </a:lnTo>
                  <a:lnTo>
                    <a:pt x="31" y="33"/>
                  </a:lnTo>
                  <a:lnTo>
                    <a:pt x="31" y="19"/>
                  </a:lnTo>
                  <a:lnTo>
                    <a:pt x="50" y="14"/>
                  </a:lnTo>
                  <a:lnTo>
                    <a:pt x="47" y="5"/>
                  </a:lnTo>
                  <a:lnTo>
                    <a:pt x="54" y="0"/>
                  </a:lnTo>
                  <a:lnTo>
                    <a:pt x="59" y="12"/>
                  </a:lnTo>
                  <a:lnTo>
                    <a:pt x="71" y="12"/>
                  </a:lnTo>
                  <a:lnTo>
                    <a:pt x="83" y="21"/>
                  </a:lnTo>
                  <a:lnTo>
                    <a:pt x="83" y="26"/>
                  </a:lnTo>
                  <a:lnTo>
                    <a:pt x="83" y="26"/>
                  </a:lnTo>
                  <a:lnTo>
                    <a:pt x="83" y="2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0" name="Freeform 346">
              <a:extLst>
                <a:ext uri="{FF2B5EF4-FFF2-40B4-BE49-F238E27FC236}">
                  <a16:creationId xmlns:a16="http://schemas.microsoft.com/office/drawing/2014/main" id="{57481E8B-7417-416F-A9E4-E100765A855D}"/>
                </a:ext>
              </a:extLst>
            </p:cNvPr>
            <p:cNvSpPr>
              <a:spLocks noEditPoints="1"/>
            </p:cNvSpPr>
            <p:nvPr/>
          </p:nvSpPr>
          <p:spPr bwMode="auto">
            <a:xfrm>
              <a:off x="8994707" y="4324976"/>
              <a:ext cx="35792" cy="57948"/>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close/>
                  <a:moveTo>
                    <a:pt x="9" y="5"/>
                  </a:moveTo>
                  <a:lnTo>
                    <a:pt x="9" y="5"/>
                  </a:lnTo>
                  <a:lnTo>
                    <a:pt x="12" y="19"/>
                  </a:lnTo>
                  <a:lnTo>
                    <a:pt x="7" y="17"/>
                  </a:lnTo>
                  <a:lnTo>
                    <a:pt x="2" y="17"/>
                  </a:lnTo>
                  <a:lnTo>
                    <a:pt x="0" y="12"/>
                  </a:lnTo>
                  <a:lnTo>
                    <a:pt x="0" y="0"/>
                  </a:lnTo>
                  <a:lnTo>
                    <a:pt x="9" y="5"/>
                  </a:lnTo>
                  <a:close/>
                </a:path>
              </a:pathLst>
            </a:custGeom>
            <a:grpFill/>
            <a:ln>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1" name="Freeform 347">
              <a:extLst>
                <a:ext uri="{FF2B5EF4-FFF2-40B4-BE49-F238E27FC236}">
                  <a16:creationId xmlns:a16="http://schemas.microsoft.com/office/drawing/2014/main" id="{835C40A7-EFDC-4645-BC7F-4B9CE0190430}"/>
                </a:ext>
              </a:extLst>
            </p:cNvPr>
            <p:cNvSpPr>
              <a:spLocks noEditPoints="1"/>
            </p:cNvSpPr>
            <p:nvPr/>
          </p:nvSpPr>
          <p:spPr bwMode="auto">
            <a:xfrm>
              <a:off x="8994707" y="4324976"/>
              <a:ext cx="35792" cy="57948"/>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moveTo>
                    <a:pt x="9" y="5"/>
                  </a:moveTo>
                  <a:lnTo>
                    <a:pt x="9" y="5"/>
                  </a:lnTo>
                  <a:lnTo>
                    <a:pt x="12" y="19"/>
                  </a:lnTo>
                  <a:lnTo>
                    <a:pt x="7" y="17"/>
                  </a:lnTo>
                  <a:lnTo>
                    <a:pt x="2" y="17"/>
                  </a:lnTo>
                  <a:lnTo>
                    <a:pt x="0" y="12"/>
                  </a:lnTo>
                  <a:lnTo>
                    <a:pt x="0" y="0"/>
                  </a:lnTo>
                  <a:lnTo>
                    <a:pt x="9" y="5"/>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2" name="Freeform 434">
              <a:extLst>
                <a:ext uri="{FF2B5EF4-FFF2-40B4-BE49-F238E27FC236}">
                  <a16:creationId xmlns:a16="http://schemas.microsoft.com/office/drawing/2014/main" id="{D88AF437-395E-4A29-9026-A7C055625A7F}"/>
                </a:ext>
              </a:extLst>
            </p:cNvPr>
            <p:cNvSpPr>
              <a:spLocks/>
            </p:cNvSpPr>
            <p:nvPr/>
          </p:nvSpPr>
          <p:spPr bwMode="auto">
            <a:xfrm>
              <a:off x="5139804" y="4740837"/>
              <a:ext cx="68006" cy="68500"/>
            </a:xfrm>
            <a:custGeom>
              <a:avLst/>
              <a:gdLst>
                <a:gd name="connsiteX0" fmla="*/ 60915 w 90674"/>
                <a:gd name="connsiteY0" fmla="*/ 0 h 91333"/>
                <a:gd name="connsiteX1" fmla="*/ 76822 w 90674"/>
                <a:gd name="connsiteY1" fmla="*/ 11363 h 91333"/>
                <a:gd name="connsiteX2" fmla="*/ 85912 w 90674"/>
                <a:gd name="connsiteY2" fmla="*/ 22725 h 91333"/>
                <a:gd name="connsiteX3" fmla="*/ 84892 w 90674"/>
                <a:gd name="connsiteY3" fmla="*/ 25021 h 91333"/>
                <a:gd name="connsiteX4" fmla="*/ 90674 w 90674"/>
                <a:gd name="connsiteY4" fmla="*/ 32249 h 91333"/>
                <a:gd name="connsiteX5" fmla="*/ 81584 w 90674"/>
                <a:gd name="connsiteY5" fmla="*/ 52701 h 91333"/>
                <a:gd name="connsiteX6" fmla="*/ 74767 w 90674"/>
                <a:gd name="connsiteY6" fmla="*/ 68609 h 91333"/>
                <a:gd name="connsiteX7" fmla="*/ 54314 w 90674"/>
                <a:gd name="connsiteY7" fmla="*/ 75426 h 91333"/>
                <a:gd name="connsiteX8" fmla="*/ 49769 w 90674"/>
                <a:gd name="connsiteY8" fmla="*/ 84516 h 91333"/>
                <a:gd name="connsiteX9" fmla="*/ 38407 w 90674"/>
                <a:gd name="connsiteY9" fmla="*/ 91333 h 91333"/>
                <a:gd name="connsiteX10" fmla="*/ 36041 w 90674"/>
                <a:gd name="connsiteY10" fmla="*/ 88798 h 91333"/>
                <a:gd name="connsiteX11" fmla="*/ 31815 w 90674"/>
                <a:gd name="connsiteY11" fmla="*/ 91333 h 91333"/>
                <a:gd name="connsiteX12" fmla="*/ 0 w 90674"/>
                <a:gd name="connsiteY12" fmla="*/ 57246 h 91333"/>
                <a:gd name="connsiteX13" fmla="*/ 5007 w 90674"/>
                <a:gd name="connsiteY13" fmla="*/ 51126 h 91333"/>
                <a:gd name="connsiteX14" fmla="*/ 1830 w 90674"/>
                <a:gd name="connsiteY14" fmla="*/ 47722 h 91333"/>
                <a:gd name="connsiteX15" fmla="*/ 22283 w 90674"/>
                <a:gd name="connsiteY15" fmla="*/ 22725 h 91333"/>
                <a:gd name="connsiteX16" fmla="*/ 45007 w 90674"/>
                <a:gd name="connsiteY16" fmla="*/ 6817 h 9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674" h="91333">
                  <a:moveTo>
                    <a:pt x="60915" y="0"/>
                  </a:moveTo>
                  <a:lnTo>
                    <a:pt x="76822" y="11363"/>
                  </a:lnTo>
                  <a:lnTo>
                    <a:pt x="85912" y="22725"/>
                  </a:lnTo>
                  <a:lnTo>
                    <a:pt x="84892" y="25021"/>
                  </a:lnTo>
                  <a:lnTo>
                    <a:pt x="90674" y="32249"/>
                  </a:lnTo>
                  <a:lnTo>
                    <a:pt x="81584" y="52701"/>
                  </a:lnTo>
                  <a:lnTo>
                    <a:pt x="74767" y="68609"/>
                  </a:lnTo>
                  <a:lnTo>
                    <a:pt x="54314" y="75426"/>
                  </a:lnTo>
                  <a:lnTo>
                    <a:pt x="49769" y="84516"/>
                  </a:lnTo>
                  <a:lnTo>
                    <a:pt x="38407" y="91333"/>
                  </a:lnTo>
                  <a:lnTo>
                    <a:pt x="36041" y="88798"/>
                  </a:lnTo>
                  <a:lnTo>
                    <a:pt x="31815" y="91333"/>
                  </a:lnTo>
                  <a:lnTo>
                    <a:pt x="0" y="57246"/>
                  </a:lnTo>
                  <a:lnTo>
                    <a:pt x="5007" y="51126"/>
                  </a:lnTo>
                  <a:lnTo>
                    <a:pt x="1830" y="47722"/>
                  </a:lnTo>
                  <a:lnTo>
                    <a:pt x="22283" y="22725"/>
                  </a:lnTo>
                  <a:lnTo>
                    <a:pt x="45007"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grpSp>
      <p:grpSp>
        <p:nvGrpSpPr>
          <p:cNvPr id="193" name="Group 192">
            <a:extLst>
              <a:ext uri="{FF2B5EF4-FFF2-40B4-BE49-F238E27FC236}">
                <a16:creationId xmlns:a16="http://schemas.microsoft.com/office/drawing/2014/main" id="{C91D3000-F1B5-4B58-9AE8-9B14D7C4E7C3}"/>
              </a:ext>
            </a:extLst>
          </p:cNvPr>
          <p:cNvGrpSpPr/>
          <p:nvPr/>
        </p:nvGrpSpPr>
        <p:grpSpPr>
          <a:xfrm>
            <a:off x="3325277" y="2530941"/>
            <a:ext cx="101192" cy="101192"/>
            <a:chOff x="5418923" y="1853260"/>
            <a:chExt cx="45719" cy="45719"/>
          </a:xfrm>
        </p:grpSpPr>
        <p:sp>
          <p:nvSpPr>
            <p:cNvPr id="194" name="Teardrop 193">
              <a:extLst>
                <a:ext uri="{FF2B5EF4-FFF2-40B4-BE49-F238E27FC236}">
                  <a16:creationId xmlns:a16="http://schemas.microsoft.com/office/drawing/2014/main" id="{8E13D291-1CE5-492D-9D8F-75477C61D66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5" name="Oval 194">
              <a:extLst>
                <a:ext uri="{FF2B5EF4-FFF2-40B4-BE49-F238E27FC236}">
                  <a16:creationId xmlns:a16="http://schemas.microsoft.com/office/drawing/2014/main" id="{3E19FC5F-495C-47F1-8FBC-81E6D8D9A58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96" name="Group 195">
            <a:extLst>
              <a:ext uri="{FF2B5EF4-FFF2-40B4-BE49-F238E27FC236}">
                <a16:creationId xmlns:a16="http://schemas.microsoft.com/office/drawing/2014/main" id="{821E224C-E5D1-46FD-87A5-5451B7018B0F}"/>
              </a:ext>
            </a:extLst>
          </p:cNvPr>
          <p:cNvGrpSpPr/>
          <p:nvPr/>
        </p:nvGrpSpPr>
        <p:grpSpPr>
          <a:xfrm>
            <a:off x="3371034" y="2540394"/>
            <a:ext cx="101192" cy="101192"/>
            <a:chOff x="5418923" y="1853260"/>
            <a:chExt cx="45719" cy="45719"/>
          </a:xfrm>
        </p:grpSpPr>
        <p:sp>
          <p:nvSpPr>
            <p:cNvPr id="197" name="Teardrop 196">
              <a:extLst>
                <a:ext uri="{FF2B5EF4-FFF2-40B4-BE49-F238E27FC236}">
                  <a16:creationId xmlns:a16="http://schemas.microsoft.com/office/drawing/2014/main" id="{6FEC712C-3FD6-47C2-9347-BE657B45B11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8" name="Oval 197">
              <a:extLst>
                <a:ext uri="{FF2B5EF4-FFF2-40B4-BE49-F238E27FC236}">
                  <a16:creationId xmlns:a16="http://schemas.microsoft.com/office/drawing/2014/main" id="{3C20E4E3-1B50-41BA-97C2-D371BC4B669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99" name="Group 198">
            <a:extLst>
              <a:ext uri="{FF2B5EF4-FFF2-40B4-BE49-F238E27FC236}">
                <a16:creationId xmlns:a16="http://schemas.microsoft.com/office/drawing/2014/main" id="{2924DD64-70EE-4654-92DE-E41ED6415293}"/>
              </a:ext>
            </a:extLst>
          </p:cNvPr>
          <p:cNvGrpSpPr/>
          <p:nvPr/>
        </p:nvGrpSpPr>
        <p:grpSpPr>
          <a:xfrm>
            <a:off x="3093854" y="2692560"/>
            <a:ext cx="101192" cy="101192"/>
            <a:chOff x="5418923" y="1853260"/>
            <a:chExt cx="45719" cy="45719"/>
          </a:xfrm>
        </p:grpSpPr>
        <p:sp>
          <p:nvSpPr>
            <p:cNvPr id="200" name="Teardrop 199">
              <a:extLst>
                <a:ext uri="{FF2B5EF4-FFF2-40B4-BE49-F238E27FC236}">
                  <a16:creationId xmlns:a16="http://schemas.microsoft.com/office/drawing/2014/main" id="{DAAE6692-16BF-40D8-9E20-9307F0A4A42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01" name="Oval 200">
              <a:extLst>
                <a:ext uri="{FF2B5EF4-FFF2-40B4-BE49-F238E27FC236}">
                  <a16:creationId xmlns:a16="http://schemas.microsoft.com/office/drawing/2014/main" id="{A066EFB2-9568-4E71-A05D-A47EAC92112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02" name="Group 201">
            <a:extLst>
              <a:ext uri="{FF2B5EF4-FFF2-40B4-BE49-F238E27FC236}">
                <a16:creationId xmlns:a16="http://schemas.microsoft.com/office/drawing/2014/main" id="{20D87E7F-6A3F-4807-B90E-34CAA6B8E6E2}"/>
              </a:ext>
            </a:extLst>
          </p:cNvPr>
          <p:cNvGrpSpPr/>
          <p:nvPr/>
        </p:nvGrpSpPr>
        <p:grpSpPr>
          <a:xfrm>
            <a:off x="2715357" y="3229014"/>
            <a:ext cx="101192" cy="101192"/>
            <a:chOff x="5418923" y="1853260"/>
            <a:chExt cx="45719" cy="45719"/>
          </a:xfrm>
        </p:grpSpPr>
        <p:sp>
          <p:nvSpPr>
            <p:cNvPr id="203" name="Teardrop 202">
              <a:extLst>
                <a:ext uri="{FF2B5EF4-FFF2-40B4-BE49-F238E27FC236}">
                  <a16:creationId xmlns:a16="http://schemas.microsoft.com/office/drawing/2014/main" id="{F81F583E-A1CE-4409-91A1-0D1E4182AED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04" name="Oval 203">
              <a:extLst>
                <a:ext uri="{FF2B5EF4-FFF2-40B4-BE49-F238E27FC236}">
                  <a16:creationId xmlns:a16="http://schemas.microsoft.com/office/drawing/2014/main" id="{5358CA50-1514-4B5B-AE62-6732FB8322E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05" name="Group 204">
            <a:extLst>
              <a:ext uri="{FF2B5EF4-FFF2-40B4-BE49-F238E27FC236}">
                <a16:creationId xmlns:a16="http://schemas.microsoft.com/office/drawing/2014/main" id="{135150D8-017B-4B2B-A775-9B5784A435BA}"/>
              </a:ext>
            </a:extLst>
          </p:cNvPr>
          <p:cNvGrpSpPr/>
          <p:nvPr/>
        </p:nvGrpSpPr>
        <p:grpSpPr>
          <a:xfrm>
            <a:off x="4258059" y="4706737"/>
            <a:ext cx="101192" cy="101192"/>
            <a:chOff x="5418923" y="1853260"/>
            <a:chExt cx="45719" cy="45719"/>
          </a:xfrm>
        </p:grpSpPr>
        <p:sp>
          <p:nvSpPr>
            <p:cNvPr id="206" name="Teardrop 205">
              <a:extLst>
                <a:ext uri="{FF2B5EF4-FFF2-40B4-BE49-F238E27FC236}">
                  <a16:creationId xmlns:a16="http://schemas.microsoft.com/office/drawing/2014/main" id="{EE7AFA65-E334-475F-87B2-9BD92833CD2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07" name="Oval 206">
              <a:extLst>
                <a:ext uri="{FF2B5EF4-FFF2-40B4-BE49-F238E27FC236}">
                  <a16:creationId xmlns:a16="http://schemas.microsoft.com/office/drawing/2014/main" id="{A37E55B0-8032-4C60-AE11-77987CF0BF2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08" name="Group 207">
            <a:extLst>
              <a:ext uri="{FF2B5EF4-FFF2-40B4-BE49-F238E27FC236}">
                <a16:creationId xmlns:a16="http://schemas.microsoft.com/office/drawing/2014/main" id="{4545EC5C-742F-40F2-9459-D5AF40632CA2}"/>
              </a:ext>
            </a:extLst>
          </p:cNvPr>
          <p:cNvGrpSpPr/>
          <p:nvPr/>
        </p:nvGrpSpPr>
        <p:grpSpPr>
          <a:xfrm>
            <a:off x="4303816" y="4686420"/>
            <a:ext cx="101192" cy="101192"/>
            <a:chOff x="5418923" y="1853260"/>
            <a:chExt cx="45719" cy="45719"/>
          </a:xfrm>
        </p:grpSpPr>
        <p:sp>
          <p:nvSpPr>
            <p:cNvPr id="209" name="Teardrop 208">
              <a:extLst>
                <a:ext uri="{FF2B5EF4-FFF2-40B4-BE49-F238E27FC236}">
                  <a16:creationId xmlns:a16="http://schemas.microsoft.com/office/drawing/2014/main" id="{3B0771B6-00C8-44A6-A909-108592EF14B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10" name="Oval 209">
              <a:extLst>
                <a:ext uri="{FF2B5EF4-FFF2-40B4-BE49-F238E27FC236}">
                  <a16:creationId xmlns:a16="http://schemas.microsoft.com/office/drawing/2014/main" id="{B0EC8C8B-8C42-4BF2-B6ED-B5EA657760A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11" name="Group 210">
            <a:extLst>
              <a:ext uri="{FF2B5EF4-FFF2-40B4-BE49-F238E27FC236}">
                <a16:creationId xmlns:a16="http://schemas.microsoft.com/office/drawing/2014/main" id="{4347A4B1-DB04-415E-9419-EB5C63CA25AB}"/>
              </a:ext>
            </a:extLst>
          </p:cNvPr>
          <p:cNvGrpSpPr/>
          <p:nvPr/>
        </p:nvGrpSpPr>
        <p:grpSpPr>
          <a:xfrm>
            <a:off x="4142248" y="4934521"/>
            <a:ext cx="101192" cy="101192"/>
            <a:chOff x="5418923" y="1853260"/>
            <a:chExt cx="45719" cy="45719"/>
          </a:xfrm>
        </p:grpSpPr>
        <p:sp>
          <p:nvSpPr>
            <p:cNvPr id="212" name="Teardrop 211">
              <a:extLst>
                <a:ext uri="{FF2B5EF4-FFF2-40B4-BE49-F238E27FC236}">
                  <a16:creationId xmlns:a16="http://schemas.microsoft.com/office/drawing/2014/main" id="{BDEF8841-96B9-49A3-B0FE-771779BDCD7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13" name="Oval 212">
              <a:extLst>
                <a:ext uri="{FF2B5EF4-FFF2-40B4-BE49-F238E27FC236}">
                  <a16:creationId xmlns:a16="http://schemas.microsoft.com/office/drawing/2014/main" id="{21AE24DE-720B-4BD2-A62A-829067920E4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sp>
        <p:nvSpPr>
          <p:cNvPr id="214" name="Rectangle 213">
            <a:extLst>
              <a:ext uri="{FF2B5EF4-FFF2-40B4-BE49-F238E27FC236}">
                <a16:creationId xmlns:a16="http://schemas.microsoft.com/office/drawing/2014/main" id="{7073E4D9-F61C-4B0F-ADB1-3619A03C8966}"/>
              </a:ext>
            </a:extLst>
          </p:cNvPr>
          <p:cNvSpPr/>
          <p:nvPr/>
        </p:nvSpPr>
        <p:spPr>
          <a:xfrm>
            <a:off x="-120536" y="-147602"/>
            <a:ext cx="12402591" cy="1915025"/>
          </a:xfrm>
          <a:prstGeom prst="rect">
            <a:avLst/>
          </a:prstGeom>
          <a:gradFill>
            <a:gsLst>
              <a:gs pos="0">
                <a:schemeClr val="bg1"/>
              </a:gs>
              <a:gs pos="52000">
                <a:schemeClr val="bg1"/>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215" name="Group 214">
            <a:extLst>
              <a:ext uri="{FF2B5EF4-FFF2-40B4-BE49-F238E27FC236}">
                <a16:creationId xmlns:a16="http://schemas.microsoft.com/office/drawing/2014/main" id="{50F9219C-0ABC-4BD6-AAE8-7FF3DF893DB3}"/>
              </a:ext>
            </a:extLst>
          </p:cNvPr>
          <p:cNvGrpSpPr/>
          <p:nvPr/>
        </p:nvGrpSpPr>
        <p:grpSpPr>
          <a:xfrm>
            <a:off x="5594919" y="2146362"/>
            <a:ext cx="101192" cy="101192"/>
            <a:chOff x="5418923" y="1853260"/>
            <a:chExt cx="45719" cy="45719"/>
          </a:xfrm>
        </p:grpSpPr>
        <p:sp>
          <p:nvSpPr>
            <p:cNvPr id="216" name="Teardrop 215">
              <a:extLst>
                <a:ext uri="{FF2B5EF4-FFF2-40B4-BE49-F238E27FC236}">
                  <a16:creationId xmlns:a16="http://schemas.microsoft.com/office/drawing/2014/main" id="{4F364D37-9F29-4FBE-91ED-CCC33D7EDEB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17" name="Oval 216">
              <a:extLst>
                <a:ext uri="{FF2B5EF4-FFF2-40B4-BE49-F238E27FC236}">
                  <a16:creationId xmlns:a16="http://schemas.microsoft.com/office/drawing/2014/main" id="{6525B28B-85F4-4967-BBED-7DE0D2EF347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18" name="Group 217">
            <a:extLst>
              <a:ext uri="{FF2B5EF4-FFF2-40B4-BE49-F238E27FC236}">
                <a16:creationId xmlns:a16="http://schemas.microsoft.com/office/drawing/2014/main" id="{77AA1C5C-6AAA-494B-B169-F1CF31CA666B}"/>
              </a:ext>
            </a:extLst>
          </p:cNvPr>
          <p:cNvGrpSpPr/>
          <p:nvPr/>
        </p:nvGrpSpPr>
        <p:grpSpPr>
          <a:xfrm>
            <a:off x="5640676" y="2155815"/>
            <a:ext cx="101192" cy="101192"/>
            <a:chOff x="5418923" y="1853260"/>
            <a:chExt cx="45719" cy="45719"/>
          </a:xfrm>
        </p:grpSpPr>
        <p:sp>
          <p:nvSpPr>
            <p:cNvPr id="219" name="Teardrop 218">
              <a:extLst>
                <a:ext uri="{FF2B5EF4-FFF2-40B4-BE49-F238E27FC236}">
                  <a16:creationId xmlns:a16="http://schemas.microsoft.com/office/drawing/2014/main" id="{8A793DD7-74F0-4E17-96AC-5691EE19F43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20" name="Oval 219">
              <a:extLst>
                <a:ext uri="{FF2B5EF4-FFF2-40B4-BE49-F238E27FC236}">
                  <a16:creationId xmlns:a16="http://schemas.microsoft.com/office/drawing/2014/main" id="{499C2C36-B87B-43EE-AD76-2B1DBC39975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sp>
        <p:nvSpPr>
          <p:cNvPr id="221" name="Title 7">
            <a:extLst>
              <a:ext uri="{FF2B5EF4-FFF2-40B4-BE49-F238E27FC236}">
                <a16:creationId xmlns:a16="http://schemas.microsoft.com/office/drawing/2014/main" id="{3AEBF8B9-035F-4B8F-9FB3-F952BBC191FB}"/>
              </a:ext>
            </a:extLst>
          </p:cNvPr>
          <p:cNvSpPr>
            <a:spLocks noGrp="1"/>
          </p:cNvSpPr>
          <p:nvPr>
            <p:ph type="title"/>
          </p:nvPr>
        </p:nvSpPr>
        <p:spPr>
          <a:xfrm>
            <a:off x="360000" y="360000"/>
            <a:ext cx="11473200" cy="415498"/>
          </a:xfrm>
        </p:spPr>
        <p:txBody>
          <a:bodyPr/>
          <a:lstStyle/>
          <a:p>
            <a:r>
              <a:rPr lang="en-GB" dirty="0"/>
              <a:t>Highlights in 2017</a:t>
            </a:r>
          </a:p>
        </p:txBody>
      </p:sp>
      <p:sp>
        <p:nvSpPr>
          <p:cNvPr id="222" name="Oval 221">
            <a:extLst>
              <a:ext uri="{FF2B5EF4-FFF2-40B4-BE49-F238E27FC236}">
                <a16:creationId xmlns:a16="http://schemas.microsoft.com/office/drawing/2014/main" id="{4F8212FC-C944-4FB5-9A18-B1A9B6609ACF}"/>
              </a:ext>
            </a:extLst>
          </p:cNvPr>
          <p:cNvSpPr/>
          <p:nvPr/>
        </p:nvSpPr>
        <p:spPr>
          <a:xfrm>
            <a:off x="3060118" y="3441829"/>
            <a:ext cx="1135877" cy="1135877"/>
          </a:xfrm>
          <a:prstGeom prst="ellipse">
            <a:avLst/>
          </a:prstGeom>
          <a:solidFill>
            <a:schemeClr val="accent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400" b="1" dirty="0">
                <a:solidFill>
                  <a:schemeClr val="bg1"/>
                </a:solidFill>
              </a:rPr>
              <a:t>35</a:t>
            </a:r>
          </a:p>
          <a:p>
            <a:pPr algn="ctr"/>
            <a:r>
              <a:rPr lang="en-US" sz="1000" dirty="0">
                <a:solidFill>
                  <a:schemeClr val="bg1"/>
                </a:solidFill>
              </a:rPr>
              <a:t>countries with </a:t>
            </a:r>
          </a:p>
          <a:p>
            <a:pPr algn="ctr"/>
            <a:r>
              <a:rPr lang="en-US" sz="1000" dirty="0">
                <a:solidFill>
                  <a:schemeClr val="bg1"/>
                </a:solidFill>
              </a:rPr>
              <a:t>local subsidiary </a:t>
            </a:r>
          </a:p>
          <a:p>
            <a:pPr algn="ctr"/>
            <a:r>
              <a:rPr lang="en-US" sz="1000" dirty="0">
                <a:solidFill>
                  <a:schemeClr val="bg1"/>
                </a:solidFill>
              </a:rPr>
              <a:t>contacts</a:t>
            </a:r>
          </a:p>
        </p:txBody>
      </p:sp>
      <p:sp>
        <p:nvSpPr>
          <p:cNvPr id="223" name="Oval 222">
            <a:extLst>
              <a:ext uri="{FF2B5EF4-FFF2-40B4-BE49-F238E27FC236}">
                <a16:creationId xmlns:a16="http://schemas.microsoft.com/office/drawing/2014/main" id="{9FC32019-DEC8-4821-B351-CD27BB64F713}"/>
              </a:ext>
            </a:extLst>
          </p:cNvPr>
          <p:cNvSpPr/>
          <p:nvPr/>
        </p:nvSpPr>
        <p:spPr>
          <a:xfrm>
            <a:off x="5534380" y="3228912"/>
            <a:ext cx="1135877" cy="1135877"/>
          </a:xfrm>
          <a:prstGeom prst="ellipse">
            <a:avLst/>
          </a:prstGeom>
          <a:solidFill>
            <a:schemeClr val="accent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2400" b="1" dirty="0">
                <a:solidFill>
                  <a:schemeClr val="bg1"/>
                </a:solidFill>
              </a:rPr>
              <a:t>4350</a:t>
            </a:r>
          </a:p>
          <a:p>
            <a:pPr algn="ctr"/>
            <a:r>
              <a:rPr lang="en-US" sz="1000" dirty="0">
                <a:solidFill>
                  <a:schemeClr val="bg1"/>
                </a:solidFill>
              </a:rPr>
              <a:t>employees</a:t>
            </a:r>
          </a:p>
        </p:txBody>
      </p:sp>
      <p:sp>
        <p:nvSpPr>
          <p:cNvPr id="224" name="Oval 223">
            <a:extLst>
              <a:ext uri="{FF2B5EF4-FFF2-40B4-BE49-F238E27FC236}">
                <a16:creationId xmlns:a16="http://schemas.microsoft.com/office/drawing/2014/main" id="{C8BC27F3-85EB-40E6-A845-2ABCA89799E5}"/>
              </a:ext>
            </a:extLst>
          </p:cNvPr>
          <p:cNvSpPr/>
          <p:nvPr/>
        </p:nvSpPr>
        <p:spPr>
          <a:xfrm>
            <a:off x="8158678" y="1048607"/>
            <a:ext cx="1135877" cy="1135877"/>
          </a:xfrm>
          <a:prstGeom prst="ellipse">
            <a:avLst/>
          </a:prstGeom>
          <a:solidFill>
            <a:schemeClr val="accent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b="1" dirty="0">
                <a:solidFill>
                  <a:schemeClr val="bg1"/>
                </a:solidFill>
              </a:rPr>
              <a:t>15%</a:t>
            </a:r>
            <a:endParaRPr lang="en-US" sz="2400" b="1" dirty="0">
              <a:solidFill>
                <a:schemeClr val="bg1"/>
              </a:solidFill>
            </a:endParaRPr>
          </a:p>
          <a:p>
            <a:pPr algn="ctr"/>
            <a:r>
              <a:rPr lang="en-US" sz="1000" dirty="0">
                <a:solidFill>
                  <a:schemeClr val="bg1"/>
                </a:solidFill>
              </a:rPr>
              <a:t>of revenue spent</a:t>
            </a:r>
            <a:br>
              <a:rPr lang="en-US" sz="1000" dirty="0">
                <a:solidFill>
                  <a:schemeClr val="bg1"/>
                </a:solidFill>
              </a:rPr>
            </a:br>
            <a:r>
              <a:rPr lang="en-US" sz="1000" dirty="0">
                <a:solidFill>
                  <a:schemeClr val="bg1"/>
                </a:solidFill>
              </a:rPr>
              <a:t>on engineering</a:t>
            </a:r>
            <a:br>
              <a:rPr lang="en-US" sz="1000" dirty="0">
                <a:solidFill>
                  <a:schemeClr val="bg1"/>
                </a:solidFill>
              </a:rPr>
            </a:br>
            <a:r>
              <a:rPr lang="en-US" sz="1000" dirty="0">
                <a:solidFill>
                  <a:schemeClr val="bg1"/>
                </a:solidFill>
              </a:rPr>
              <a:t>including R&amp;D</a:t>
            </a:r>
          </a:p>
        </p:txBody>
      </p:sp>
      <p:sp>
        <p:nvSpPr>
          <p:cNvPr id="225" name="Oval 224">
            <a:extLst>
              <a:ext uri="{FF2B5EF4-FFF2-40B4-BE49-F238E27FC236}">
                <a16:creationId xmlns:a16="http://schemas.microsoft.com/office/drawing/2014/main" id="{9AEF89AA-B5D6-4985-AB1F-55D165A9A7B4}"/>
              </a:ext>
            </a:extLst>
          </p:cNvPr>
          <p:cNvSpPr/>
          <p:nvPr/>
        </p:nvSpPr>
        <p:spPr>
          <a:xfrm>
            <a:off x="1751218" y="1765353"/>
            <a:ext cx="1135877" cy="1135877"/>
          </a:xfrm>
          <a:prstGeom prst="ellipse">
            <a:avLst/>
          </a:prstGeom>
          <a:solidFill>
            <a:schemeClr val="accent1">
              <a:alpha val="87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b="1" dirty="0">
                <a:solidFill>
                  <a:schemeClr val="bg1"/>
                </a:solidFill>
              </a:rPr>
              <a:t>£536.8m</a:t>
            </a:r>
          </a:p>
          <a:p>
            <a:pPr algn="ctr"/>
            <a:r>
              <a:rPr lang="en-US" sz="1000" dirty="0">
                <a:solidFill>
                  <a:schemeClr val="bg1"/>
                </a:solidFill>
              </a:rPr>
              <a:t>sales</a:t>
            </a:r>
          </a:p>
        </p:txBody>
      </p:sp>
      <p:grpSp>
        <p:nvGrpSpPr>
          <p:cNvPr id="226" name="Group 225">
            <a:extLst>
              <a:ext uri="{FF2B5EF4-FFF2-40B4-BE49-F238E27FC236}">
                <a16:creationId xmlns:a16="http://schemas.microsoft.com/office/drawing/2014/main" id="{DC694D4C-5653-41B3-915E-DF3F879044D1}"/>
              </a:ext>
            </a:extLst>
          </p:cNvPr>
          <p:cNvGrpSpPr/>
          <p:nvPr/>
        </p:nvGrpSpPr>
        <p:grpSpPr>
          <a:xfrm>
            <a:off x="5575961" y="1962573"/>
            <a:ext cx="101192" cy="101192"/>
            <a:chOff x="5418923" y="1853260"/>
            <a:chExt cx="45719" cy="45719"/>
          </a:xfrm>
        </p:grpSpPr>
        <p:sp>
          <p:nvSpPr>
            <p:cNvPr id="227" name="Teardrop 226">
              <a:extLst>
                <a:ext uri="{FF2B5EF4-FFF2-40B4-BE49-F238E27FC236}">
                  <a16:creationId xmlns:a16="http://schemas.microsoft.com/office/drawing/2014/main" id="{71F538BD-A8FA-42CD-ADB1-2A7C38BC1A3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28" name="Oval 227">
              <a:extLst>
                <a:ext uri="{FF2B5EF4-FFF2-40B4-BE49-F238E27FC236}">
                  <a16:creationId xmlns:a16="http://schemas.microsoft.com/office/drawing/2014/main" id="{96A59549-BB40-421A-BD38-700E7095973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29" name="Group 228">
            <a:extLst>
              <a:ext uri="{FF2B5EF4-FFF2-40B4-BE49-F238E27FC236}">
                <a16:creationId xmlns:a16="http://schemas.microsoft.com/office/drawing/2014/main" id="{5AC1FB58-A3DB-4E72-82B3-59FCC4BC384F}"/>
              </a:ext>
            </a:extLst>
          </p:cNvPr>
          <p:cNvGrpSpPr/>
          <p:nvPr/>
        </p:nvGrpSpPr>
        <p:grpSpPr>
          <a:xfrm>
            <a:off x="5602804" y="2028349"/>
            <a:ext cx="101192" cy="101192"/>
            <a:chOff x="5418923" y="1853260"/>
            <a:chExt cx="45719" cy="45719"/>
          </a:xfrm>
        </p:grpSpPr>
        <p:sp>
          <p:nvSpPr>
            <p:cNvPr id="230" name="Teardrop 229">
              <a:extLst>
                <a:ext uri="{FF2B5EF4-FFF2-40B4-BE49-F238E27FC236}">
                  <a16:creationId xmlns:a16="http://schemas.microsoft.com/office/drawing/2014/main" id="{F64CE855-B760-4574-A09B-EADBFDFBDDE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31" name="Oval 230">
              <a:extLst>
                <a:ext uri="{FF2B5EF4-FFF2-40B4-BE49-F238E27FC236}">
                  <a16:creationId xmlns:a16="http://schemas.microsoft.com/office/drawing/2014/main" id="{B3F726F0-9C80-497C-B26B-3AA279A2935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32" name="Group 231">
            <a:extLst>
              <a:ext uri="{FF2B5EF4-FFF2-40B4-BE49-F238E27FC236}">
                <a16:creationId xmlns:a16="http://schemas.microsoft.com/office/drawing/2014/main" id="{7D117CE4-7153-4AB0-A284-6D55B43D46A9}"/>
              </a:ext>
            </a:extLst>
          </p:cNvPr>
          <p:cNvGrpSpPr/>
          <p:nvPr/>
        </p:nvGrpSpPr>
        <p:grpSpPr>
          <a:xfrm>
            <a:off x="5543838" y="2210531"/>
            <a:ext cx="101192" cy="101192"/>
            <a:chOff x="5418923" y="1853260"/>
            <a:chExt cx="45719" cy="45719"/>
          </a:xfrm>
        </p:grpSpPr>
        <p:sp>
          <p:nvSpPr>
            <p:cNvPr id="233" name="Teardrop 232">
              <a:extLst>
                <a:ext uri="{FF2B5EF4-FFF2-40B4-BE49-F238E27FC236}">
                  <a16:creationId xmlns:a16="http://schemas.microsoft.com/office/drawing/2014/main" id="{C51A4719-61DE-4E63-B9B1-6DB262574D0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34" name="Oval 233">
              <a:extLst>
                <a:ext uri="{FF2B5EF4-FFF2-40B4-BE49-F238E27FC236}">
                  <a16:creationId xmlns:a16="http://schemas.microsoft.com/office/drawing/2014/main" id="{453C845B-C417-4FA9-88F4-1D00BAB8336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35" name="Group 234">
            <a:extLst>
              <a:ext uri="{FF2B5EF4-FFF2-40B4-BE49-F238E27FC236}">
                <a16:creationId xmlns:a16="http://schemas.microsoft.com/office/drawing/2014/main" id="{64D6DDD4-A8D8-43E3-8782-686267BF348D}"/>
              </a:ext>
            </a:extLst>
          </p:cNvPr>
          <p:cNvGrpSpPr/>
          <p:nvPr/>
        </p:nvGrpSpPr>
        <p:grpSpPr>
          <a:xfrm>
            <a:off x="5596400" y="2233594"/>
            <a:ext cx="101192" cy="101192"/>
            <a:chOff x="5418923" y="1853260"/>
            <a:chExt cx="45719" cy="45719"/>
          </a:xfrm>
        </p:grpSpPr>
        <p:sp>
          <p:nvSpPr>
            <p:cNvPr id="236" name="Teardrop 235">
              <a:extLst>
                <a:ext uri="{FF2B5EF4-FFF2-40B4-BE49-F238E27FC236}">
                  <a16:creationId xmlns:a16="http://schemas.microsoft.com/office/drawing/2014/main" id="{7403BF7C-9BE1-4FFD-B170-4DCE53995B2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37" name="Oval 236">
              <a:extLst>
                <a:ext uri="{FF2B5EF4-FFF2-40B4-BE49-F238E27FC236}">
                  <a16:creationId xmlns:a16="http://schemas.microsoft.com/office/drawing/2014/main" id="{FB2AABFE-2DB2-446D-95F8-8DCE1AD16CC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38" name="Group 237">
            <a:extLst>
              <a:ext uri="{FF2B5EF4-FFF2-40B4-BE49-F238E27FC236}">
                <a16:creationId xmlns:a16="http://schemas.microsoft.com/office/drawing/2014/main" id="{F44C999E-E4FB-4B36-B28C-3835B333A900}"/>
              </a:ext>
            </a:extLst>
          </p:cNvPr>
          <p:cNvGrpSpPr/>
          <p:nvPr/>
        </p:nvGrpSpPr>
        <p:grpSpPr>
          <a:xfrm>
            <a:off x="5557564" y="2251153"/>
            <a:ext cx="101192" cy="101192"/>
            <a:chOff x="5418923" y="1853260"/>
            <a:chExt cx="45719" cy="45719"/>
          </a:xfrm>
        </p:grpSpPr>
        <p:sp>
          <p:nvSpPr>
            <p:cNvPr id="239" name="Teardrop 238">
              <a:extLst>
                <a:ext uri="{FF2B5EF4-FFF2-40B4-BE49-F238E27FC236}">
                  <a16:creationId xmlns:a16="http://schemas.microsoft.com/office/drawing/2014/main" id="{902AAD36-AD3C-4F79-9A45-17A47C751C9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40" name="Oval 239">
              <a:extLst>
                <a:ext uri="{FF2B5EF4-FFF2-40B4-BE49-F238E27FC236}">
                  <a16:creationId xmlns:a16="http://schemas.microsoft.com/office/drawing/2014/main" id="{F397C264-255C-498A-9C9C-122AFC3C86D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41" name="Group 240">
            <a:extLst>
              <a:ext uri="{FF2B5EF4-FFF2-40B4-BE49-F238E27FC236}">
                <a16:creationId xmlns:a16="http://schemas.microsoft.com/office/drawing/2014/main" id="{6E64EF86-0508-4BED-A808-DB2718C881F1}"/>
              </a:ext>
            </a:extLst>
          </p:cNvPr>
          <p:cNvGrpSpPr/>
          <p:nvPr/>
        </p:nvGrpSpPr>
        <p:grpSpPr>
          <a:xfrm>
            <a:off x="5803089" y="2209501"/>
            <a:ext cx="101192" cy="101192"/>
            <a:chOff x="5418923" y="1853260"/>
            <a:chExt cx="45719" cy="45719"/>
          </a:xfrm>
        </p:grpSpPr>
        <p:sp>
          <p:nvSpPr>
            <p:cNvPr id="242" name="Teardrop 241">
              <a:extLst>
                <a:ext uri="{FF2B5EF4-FFF2-40B4-BE49-F238E27FC236}">
                  <a16:creationId xmlns:a16="http://schemas.microsoft.com/office/drawing/2014/main" id="{978F38CC-6B1D-4221-9B2A-32E016F99C5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43" name="Oval 242">
              <a:extLst>
                <a:ext uri="{FF2B5EF4-FFF2-40B4-BE49-F238E27FC236}">
                  <a16:creationId xmlns:a16="http://schemas.microsoft.com/office/drawing/2014/main" id="{7919F299-E6AD-4E17-AEC3-F9BCA78A123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44" name="Group 243">
            <a:extLst>
              <a:ext uri="{FF2B5EF4-FFF2-40B4-BE49-F238E27FC236}">
                <a16:creationId xmlns:a16="http://schemas.microsoft.com/office/drawing/2014/main" id="{FD2FF31F-0AD3-4B81-A1BA-04E37172F00C}"/>
              </a:ext>
            </a:extLst>
          </p:cNvPr>
          <p:cNvGrpSpPr/>
          <p:nvPr/>
        </p:nvGrpSpPr>
        <p:grpSpPr>
          <a:xfrm>
            <a:off x="5676733" y="2377967"/>
            <a:ext cx="101192" cy="101192"/>
            <a:chOff x="5418923" y="1853260"/>
            <a:chExt cx="45719" cy="45719"/>
          </a:xfrm>
        </p:grpSpPr>
        <p:sp>
          <p:nvSpPr>
            <p:cNvPr id="245" name="Teardrop 244">
              <a:extLst>
                <a:ext uri="{FF2B5EF4-FFF2-40B4-BE49-F238E27FC236}">
                  <a16:creationId xmlns:a16="http://schemas.microsoft.com/office/drawing/2014/main" id="{EBD25C97-58BD-4ECB-A55C-53855B19746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46" name="Oval 245">
              <a:extLst>
                <a:ext uri="{FF2B5EF4-FFF2-40B4-BE49-F238E27FC236}">
                  <a16:creationId xmlns:a16="http://schemas.microsoft.com/office/drawing/2014/main" id="{893BD5F5-B0A0-4997-9416-E44555DD8DB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47" name="Group 246">
            <a:extLst>
              <a:ext uri="{FF2B5EF4-FFF2-40B4-BE49-F238E27FC236}">
                <a16:creationId xmlns:a16="http://schemas.microsoft.com/office/drawing/2014/main" id="{F45922C4-5C85-4E72-A1D7-29EFD839BCF8}"/>
              </a:ext>
            </a:extLst>
          </p:cNvPr>
          <p:cNvGrpSpPr/>
          <p:nvPr/>
        </p:nvGrpSpPr>
        <p:grpSpPr>
          <a:xfrm>
            <a:off x="5712227" y="2643214"/>
            <a:ext cx="101192" cy="101192"/>
            <a:chOff x="5418923" y="1853260"/>
            <a:chExt cx="45719" cy="45719"/>
          </a:xfrm>
        </p:grpSpPr>
        <p:sp>
          <p:nvSpPr>
            <p:cNvPr id="248" name="Teardrop 247">
              <a:extLst>
                <a:ext uri="{FF2B5EF4-FFF2-40B4-BE49-F238E27FC236}">
                  <a16:creationId xmlns:a16="http://schemas.microsoft.com/office/drawing/2014/main" id="{0AA6C60C-F26A-4F4D-94D6-720841EE222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49" name="Oval 248">
              <a:extLst>
                <a:ext uri="{FF2B5EF4-FFF2-40B4-BE49-F238E27FC236}">
                  <a16:creationId xmlns:a16="http://schemas.microsoft.com/office/drawing/2014/main" id="{F04B40DE-C591-4B0C-A836-AE2929ADAC8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0" name="Group 249">
            <a:extLst>
              <a:ext uri="{FF2B5EF4-FFF2-40B4-BE49-F238E27FC236}">
                <a16:creationId xmlns:a16="http://schemas.microsoft.com/office/drawing/2014/main" id="{A3A02329-91AB-41C5-BFB6-6439A78C5022}"/>
              </a:ext>
            </a:extLst>
          </p:cNvPr>
          <p:cNvGrpSpPr/>
          <p:nvPr/>
        </p:nvGrpSpPr>
        <p:grpSpPr>
          <a:xfrm>
            <a:off x="5778272" y="2503344"/>
            <a:ext cx="101192" cy="101192"/>
            <a:chOff x="5418923" y="1853260"/>
            <a:chExt cx="45719" cy="45719"/>
          </a:xfrm>
        </p:grpSpPr>
        <p:sp>
          <p:nvSpPr>
            <p:cNvPr id="251" name="Teardrop 250">
              <a:extLst>
                <a:ext uri="{FF2B5EF4-FFF2-40B4-BE49-F238E27FC236}">
                  <a16:creationId xmlns:a16="http://schemas.microsoft.com/office/drawing/2014/main" id="{2064961A-A398-46F4-B83B-88015D84821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52" name="Oval 251">
              <a:extLst>
                <a:ext uri="{FF2B5EF4-FFF2-40B4-BE49-F238E27FC236}">
                  <a16:creationId xmlns:a16="http://schemas.microsoft.com/office/drawing/2014/main" id="{3AF11F27-1B0F-40B3-B62D-112EDB5C44E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3" name="Group 252">
            <a:extLst>
              <a:ext uri="{FF2B5EF4-FFF2-40B4-BE49-F238E27FC236}">
                <a16:creationId xmlns:a16="http://schemas.microsoft.com/office/drawing/2014/main" id="{059BE3E4-0416-44E0-8D75-DAE53CFBAB3D}"/>
              </a:ext>
            </a:extLst>
          </p:cNvPr>
          <p:cNvGrpSpPr/>
          <p:nvPr/>
        </p:nvGrpSpPr>
        <p:grpSpPr>
          <a:xfrm>
            <a:off x="5926512" y="2366248"/>
            <a:ext cx="101192" cy="101192"/>
            <a:chOff x="5418923" y="1853260"/>
            <a:chExt cx="45719" cy="45719"/>
          </a:xfrm>
        </p:grpSpPr>
        <p:sp>
          <p:nvSpPr>
            <p:cNvPr id="254" name="Teardrop 253">
              <a:extLst>
                <a:ext uri="{FF2B5EF4-FFF2-40B4-BE49-F238E27FC236}">
                  <a16:creationId xmlns:a16="http://schemas.microsoft.com/office/drawing/2014/main" id="{5BC1CAEC-7B9A-4F40-A752-D32EB42393E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55" name="Oval 254">
              <a:extLst>
                <a:ext uri="{FF2B5EF4-FFF2-40B4-BE49-F238E27FC236}">
                  <a16:creationId xmlns:a16="http://schemas.microsoft.com/office/drawing/2014/main" id="{6B6174A3-6C28-4984-803E-8F11ADE4F81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6" name="Group 255">
            <a:extLst>
              <a:ext uri="{FF2B5EF4-FFF2-40B4-BE49-F238E27FC236}">
                <a16:creationId xmlns:a16="http://schemas.microsoft.com/office/drawing/2014/main" id="{5E27CD6C-638A-4644-9211-A8A53D3F4294}"/>
              </a:ext>
            </a:extLst>
          </p:cNvPr>
          <p:cNvGrpSpPr/>
          <p:nvPr/>
        </p:nvGrpSpPr>
        <p:grpSpPr>
          <a:xfrm>
            <a:off x="5877934" y="2437603"/>
            <a:ext cx="101192" cy="101192"/>
            <a:chOff x="5418923" y="1853260"/>
            <a:chExt cx="45719" cy="45719"/>
          </a:xfrm>
        </p:grpSpPr>
        <p:sp>
          <p:nvSpPr>
            <p:cNvPr id="257" name="Teardrop 256">
              <a:extLst>
                <a:ext uri="{FF2B5EF4-FFF2-40B4-BE49-F238E27FC236}">
                  <a16:creationId xmlns:a16="http://schemas.microsoft.com/office/drawing/2014/main" id="{101C5FF2-E8AC-4E6B-8F24-40AB717E88E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58" name="Oval 257">
              <a:extLst>
                <a:ext uri="{FF2B5EF4-FFF2-40B4-BE49-F238E27FC236}">
                  <a16:creationId xmlns:a16="http://schemas.microsoft.com/office/drawing/2014/main" id="{06E13989-543A-49D3-9B1E-A3EC30EAEE8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9" name="Group 258">
            <a:extLst>
              <a:ext uri="{FF2B5EF4-FFF2-40B4-BE49-F238E27FC236}">
                <a16:creationId xmlns:a16="http://schemas.microsoft.com/office/drawing/2014/main" id="{7A8C6965-A0C0-4D77-9E7E-CA85E7B8FF9C}"/>
              </a:ext>
            </a:extLst>
          </p:cNvPr>
          <p:cNvGrpSpPr/>
          <p:nvPr/>
        </p:nvGrpSpPr>
        <p:grpSpPr>
          <a:xfrm>
            <a:off x="5925052" y="2440251"/>
            <a:ext cx="101192" cy="101192"/>
            <a:chOff x="5418923" y="1853260"/>
            <a:chExt cx="45719" cy="45719"/>
          </a:xfrm>
        </p:grpSpPr>
        <p:sp>
          <p:nvSpPr>
            <p:cNvPr id="260" name="Teardrop 259">
              <a:extLst>
                <a:ext uri="{FF2B5EF4-FFF2-40B4-BE49-F238E27FC236}">
                  <a16:creationId xmlns:a16="http://schemas.microsoft.com/office/drawing/2014/main" id="{59FC2C1E-4E44-465E-89F8-DC0665AD09F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61" name="Oval 260">
              <a:extLst>
                <a:ext uri="{FF2B5EF4-FFF2-40B4-BE49-F238E27FC236}">
                  <a16:creationId xmlns:a16="http://schemas.microsoft.com/office/drawing/2014/main" id="{CDD35394-0ABB-4C14-B08D-7C297EC1AF9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62" name="Group 261">
            <a:extLst>
              <a:ext uri="{FF2B5EF4-FFF2-40B4-BE49-F238E27FC236}">
                <a16:creationId xmlns:a16="http://schemas.microsoft.com/office/drawing/2014/main" id="{19F1ACF4-25A1-46E8-99B8-C90917EE0776}"/>
              </a:ext>
            </a:extLst>
          </p:cNvPr>
          <p:cNvGrpSpPr/>
          <p:nvPr/>
        </p:nvGrpSpPr>
        <p:grpSpPr>
          <a:xfrm>
            <a:off x="5906976" y="2516820"/>
            <a:ext cx="101192" cy="101192"/>
            <a:chOff x="5418923" y="1853260"/>
            <a:chExt cx="45719" cy="45719"/>
          </a:xfrm>
        </p:grpSpPr>
        <p:sp>
          <p:nvSpPr>
            <p:cNvPr id="263" name="Teardrop 262">
              <a:extLst>
                <a:ext uri="{FF2B5EF4-FFF2-40B4-BE49-F238E27FC236}">
                  <a16:creationId xmlns:a16="http://schemas.microsoft.com/office/drawing/2014/main" id="{DC507B66-F096-4837-B818-9CB6EE3B389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64" name="Oval 263">
              <a:extLst>
                <a:ext uri="{FF2B5EF4-FFF2-40B4-BE49-F238E27FC236}">
                  <a16:creationId xmlns:a16="http://schemas.microsoft.com/office/drawing/2014/main" id="{17A05D3D-25B4-417F-A6AA-D1FACA2FA68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65" name="Group 264">
            <a:extLst>
              <a:ext uri="{FF2B5EF4-FFF2-40B4-BE49-F238E27FC236}">
                <a16:creationId xmlns:a16="http://schemas.microsoft.com/office/drawing/2014/main" id="{4E3DDEF8-4423-4AF6-AF98-8313FDFDDF78}"/>
              </a:ext>
            </a:extLst>
          </p:cNvPr>
          <p:cNvGrpSpPr/>
          <p:nvPr/>
        </p:nvGrpSpPr>
        <p:grpSpPr>
          <a:xfrm>
            <a:off x="6079666" y="2327202"/>
            <a:ext cx="101192" cy="101192"/>
            <a:chOff x="5418923" y="1853260"/>
            <a:chExt cx="45719" cy="45719"/>
          </a:xfrm>
        </p:grpSpPr>
        <p:sp>
          <p:nvSpPr>
            <p:cNvPr id="266" name="Teardrop 265">
              <a:extLst>
                <a:ext uri="{FF2B5EF4-FFF2-40B4-BE49-F238E27FC236}">
                  <a16:creationId xmlns:a16="http://schemas.microsoft.com/office/drawing/2014/main" id="{2EDBC525-2AF6-43DE-9C08-230BF4C0399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67" name="Oval 266">
              <a:extLst>
                <a:ext uri="{FF2B5EF4-FFF2-40B4-BE49-F238E27FC236}">
                  <a16:creationId xmlns:a16="http://schemas.microsoft.com/office/drawing/2014/main" id="{8954E304-DA37-46A0-A8F1-5B8B20BAE57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68" name="Group 267">
            <a:extLst>
              <a:ext uri="{FF2B5EF4-FFF2-40B4-BE49-F238E27FC236}">
                <a16:creationId xmlns:a16="http://schemas.microsoft.com/office/drawing/2014/main" id="{8E97A77E-6FED-4DE6-BD75-B0BC9D0B66E5}"/>
              </a:ext>
            </a:extLst>
          </p:cNvPr>
          <p:cNvGrpSpPr/>
          <p:nvPr/>
        </p:nvGrpSpPr>
        <p:grpSpPr>
          <a:xfrm>
            <a:off x="6124062" y="2336655"/>
            <a:ext cx="101192" cy="101192"/>
            <a:chOff x="5418923" y="1853260"/>
            <a:chExt cx="45719" cy="45719"/>
          </a:xfrm>
        </p:grpSpPr>
        <p:sp>
          <p:nvSpPr>
            <p:cNvPr id="269" name="Teardrop 268">
              <a:extLst>
                <a:ext uri="{FF2B5EF4-FFF2-40B4-BE49-F238E27FC236}">
                  <a16:creationId xmlns:a16="http://schemas.microsoft.com/office/drawing/2014/main" id="{1CFCB82E-00E6-4462-A3A7-4A4342AB9DA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70" name="Oval 269">
              <a:extLst>
                <a:ext uri="{FF2B5EF4-FFF2-40B4-BE49-F238E27FC236}">
                  <a16:creationId xmlns:a16="http://schemas.microsoft.com/office/drawing/2014/main" id="{5C448362-0911-45CC-82EC-27572BE0BFC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71" name="Group 270">
            <a:extLst>
              <a:ext uri="{FF2B5EF4-FFF2-40B4-BE49-F238E27FC236}">
                <a16:creationId xmlns:a16="http://schemas.microsoft.com/office/drawing/2014/main" id="{E82DBB6F-1765-4685-9EA2-2BA74AA095B2}"/>
              </a:ext>
            </a:extLst>
          </p:cNvPr>
          <p:cNvGrpSpPr/>
          <p:nvPr/>
        </p:nvGrpSpPr>
        <p:grpSpPr>
          <a:xfrm>
            <a:off x="6104598" y="2420839"/>
            <a:ext cx="101192" cy="101192"/>
            <a:chOff x="5418923" y="1853260"/>
            <a:chExt cx="45719" cy="45719"/>
          </a:xfrm>
        </p:grpSpPr>
        <p:sp>
          <p:nvSpPr>
            <p:cNvPr id="272" name="Teardrop 271">
              <a:extLst>
                <a:ext uri="{FF2B5EF4-FFF2-40B4-BE49-F238E27FC236}">
                  <a16:creationId xmlns:a16="http://schemas.microsoft.com/office/drawing/2014/main" id="{2223FC6B-8920-4828-9F31-A19856B47D8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73" name="Oval 272">
              <a:extLst>
                <a:ext uri="{FF2B5EF4-FFF2-40B4-BE49-F238E27FC236}">
                  <a16:creationId xmlns:a16="http://schemas.microsoft.com/office/drawing/2014/main" id="{1289D204-F845-40A9-94B6-62D59B7A6A4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74" name="Group 273">
            <a:extLst>
              <a:ext uri="{FF2B5EF4-FFF2-40B4-BE49-F238E27FC236}">
                <a16:creationId xmlns:a16="http://schemas.microsoft.com/office/drawing/2014/main" id="{0FDB890C-AD60-4774-8E9B-BAA102350D05}"/>
              </a:ext>
            </a:extLst>
          </p:cNvPr>
          <p:cNvGrpSpPr/>
          <p:nvPr/>
        </p:nvGrpSpPr>
        <p:grpSpPr>
          <a:xfrm>
            <a:off x="6087941" y="2468203"/>
            <a:ext cx="101192" cy="101192"/>
            <a:chOff x="5418923" y="1853260"/>
            <a:chExt cx="45719" cy="45719"/>
          </a:xfrm>
        </p:grpSpPr>
        <p:sp>
          <p:nvSpPr>
            <p:cNvPr id="275" name="Teardrop 274">
              <a:extLst>
                <a:ext uri="{FF2B5EF4-FFF2-40B4-BE49-F238E27FC236}">
                  <a16:creationId xmlns:a16="http://schemas.microsoft.com/office/drawing/2014/main" id="{08A67BC5-6FA0-4437-B580-A57EA4587C7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76" name="Oval 275">
              <a:extLst>
                <a:ext uri="{FF2B5EF4-FFF2-40B4-BE49-F238E27FC236}">
                  <a16:creationId xmlns:a16="http://schemas.microsoft.com/office/drawing/2014/main" id="{FC0A093A-B3A9-4624-A05A-2919A6C37AD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77" name="Group 276">
            <a:extLst>
              <a:ext uri="{FF2B5EF4-FFF2-40B4-BE49-F238E27FC236}">
                <a16:creationId xmlns:a16="http://schemas.microsoft.com/office/drawing/2014/main" id="{58F84E04-8118-40EA-BC72-636F78FA2842}"/>
              </a:ext>
            </a:extLst>
          </p:cNvPr>
          <p:cNvGrpSpPr/>
          <p:nvPr/>
        </p:nvGrpSpPr>
        <p:grpSpPr>
          <a:xfrm>
            <a:off x="6020295" y="2024876"/>
            <a:ext cx="101192" cy="101192"/>
            <a:chOff x="5418923" y="1853260"/>
            <a:chExt cx="45719" cy="45719"/>
          </a:xfrm>
        </p:grpSpPr>
        <p:sp>
          <p:nvSpPr>
            <p:cNvPr id="278" name="Teardrop 277">
              <a:extLst>
                <a:ext uri="{FF2B5EF4-FFF2-40B4-BE49-F238E27FC236}">
                  <a16:creationId xmlns:a16="http://schemas.microsoft.com/office/drawing/2014/main" id="{82706DFF-2FD7-45CD-9F6C-6A0F1259BB4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79" name="Oval 278">
              <a:extLst>
                <a:ext uri="{FF2B5EF4-FFF2-40B4-BE49-F238E27FC236}">
                  <a16:creationId xmlns:a16="http://schemas.microsoft.com/office/drawing/2014/main" id="{80693D2B-EB5D-449F-9448-030DFF22B25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0" name="Group 279">
            <a:extLst>
              <a:ext uri="{FF2B5EF4-FFF2-40B4-BE49-F238E27FC236}">
                <a16:creationId xmlns:a16="http://schemas.microsoft.com/office/drawing/2014/main" id="{0609B768-82B9-423C-B559-58DDE93BB76B}"/>
              </a:ext>
            </a:extLst>
          </p:cNvPr>
          <p:cNvGrpSpPr/>
          <p:nvPr/>
        </p:nvGrpSpPr>
        <p:grpSpPr>
          <a:xfrm>
            <a:off x="6166575" y="1834481"/>
            <a:ext cx="101192" cy="101192"/>
            <a:chOff x="5418923" y="1853260"/>
            <a:chExt cx="45719" cy="45719"/>
          </a:xfrm>
        </p:grpSpPr>
        <p:sp>
          <p:nvSpPr>
            <p:cNvPr id="281" name="Teardrop 280">
              <a:extLst>
                <a:ext uri="{FF2B5EF4-FFF2-40B4-BE49-F238E27FC236}">
                  <a16:creationId xmlns:a16="http://schemas.microsoft.com/office/drawing/2014/main" id="{74733D1B-7BE7-471D-BD16-FBA63D5DA25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82" name="Oval 281">
              <a:extLst>
                <a:ext uri="{FF2B5EF4-FFF2-40B4-BE49-F238E27FC236}">
                  <a16:creationId xmlns:a16="http://schemas.microsoft.com/office/drawing/2014/main" id="{E7B55105-D835-45F6-91CA-8FE272DC7AE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3" name="Group 282">
            <a:extLst>
              <a:ext uri="{FF2B5EF4-FFF2-40B4-BE49-F238E27FC236}">
                <a16:creationId xmlns:a16="http://schemas.microsoft.com/office/drawing/2014/main" id="{80367937-7632-470B-A1B3-3D48308D81D8}"/>
              </a:ext>
            </a:extLst>
          </p:cNvPr>
          <p:cNvGrpSpPr/>
          <p:nvPr/>
        </p:nvGrpSpPr>
        <p:grpSpPr>
          <a:xfrm>
            <a:off x="6385639" y="1751078"/>
            <a:ext cx="101192" cy="101192"/>
            <a:chOff x="5418923" y="1853260"/>
            <a:chExt cx="45719" cy="45719"/>
          </a:xfrm>
        </p:grpSpPr>
        <p:sp>
          <p:nvSpPr>
            <p:cNvPr id="284" name="Teardrop 283">
              <a:extLst>
                <a:ext uri="{FF2B5EF4-FFF2-40B4-BE49-F238E27FC236}">
                  <a16:creationId xmlns:a16="http://schemas.microsoft.com/office/drawing/2014/main" id="{9D06A1CB-9F62-41CC-9962-C3605249F28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85" name="Oval 284">
              <a:extLst>
                <a:ext uri="{FF2B5EF4-FFF2-40B4-BE49-F238E27FC236}">
                  <a16:creationId xmlns:a16="http://schemas.microsoft.com/office/drawing/2014/main" id="{31C0C5E2-FA4E-4DA1-8968-E398F31C0BA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6" name="Group 285">
            <a:extLst>
              <a:ext uri="{FF2B5EF4-FFF2-40B4-BE49-F238E27FC236}">
                <a16:creationId xmlns:a16="http://schemas.microsoft.com/office/drawing/2014/main" id="{61DDC4E2-F072-4F45-9271-3B855B6D4F0F}"/>
              </a:ext>
            </a:extLst>
          </p:cNvPr>
          <p:cNvGrpSpPr/>
          <p:nvPr/>
        </p:nvGrpSpPr>
        <p:grpSpPr>
          <a:xfrm>
            <a:off x="6275060" y="2193882"/>
            <a:ext cx="101192" cy="101192"/>
            <a:chOff x="5418923" y="1853260"/>
            <a:chExt cx="45719" cy="45719"/>
          </a:xfrm>
        </p:grpSpPr>
        <p:sp>
          <p:nvSpPr>
            <p:cNvPr id="287" name="Teardrop 286">
              <a:extLst>
                <a:ext uri="{FF2B5EF4-FFF2-40B4-BE49-F238E27FC236}">
                  <a16:creationId xmlns:a16="http://schemas.microsoft.com/office/drawing/2014/main" id="{1CAE7871-B09F-42C7-9F17-43D8C954C73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88" name="Oval 287">
              <a:extLst>
                <a:ext uri="{FF2B5EF4-FFF2-40B4-BE49-F238E27FC236}">
                  <a16:creationId xmlns:a16="http://schemas.microsoft.com/office/drawing/2014/main" id="{F1E10BCA-FEFC-48A2-A900-868ACC12E6F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9" name="Group 288">
            <a:extLst>
              <a:ext uri="{FF2B5EF4-FFF2-40B4-BE49-F238E27FC236}">
                <a16:creationId xmlns:a16="http://schemas.microsoft.com/office/drawing/2014/main" id="{AAF8C9D6-15CA-4408-BDE0-8FFD5E185411}"/>
              </a:ext>
            </a:extLst>
          </p:cNvPr>
          <p:cNvGrpSpPr/>
          <p:nvPr/>
        </p:nvGrpSpPr>
        <p:grpSpPr>
          <a:xfrm>
            <a:off x="6219735" y="2348592"/>
            <a:ext cx="101192" cy="101192"/>
            <a:chOff x="5418923" y="1853260"/>
            <a:chExt cx="45719" cy="45719"/>
          </a:xfrm>
        </p:grpSpPr>
        <p:sp>
          <p:nvSpPr>
            <p:cNvPr id="290" name="Teardrop 289">
              <a:extLst>
                <a:ext uri="{FF2B5EF4-FFF2-40B4-BE49-F238E27FC236}">
                  <a16:creationId xmlns:a16="http://schemas.microsoft.com/office/drawing/2014/main" id="{5999BDAB-92A6-40FE-B05D-E6487F0A795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91" name="Oval 290">
              <a:extLst>
                <a:ext uri="{FF2B5EF4-FFF2-40B4-BE49-F238E27FC236}">
                  <a16:creationId xmlns:a16="http://schemas.microsoft.com/office/drawing/2014/main" id="{4F2A706F-FE2B-4AEF-9035-0EF18C26534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92" name="Group 291">
            <a:extLst>
              <a:ext uri="{FF2B5EF4-FFF2-40B4-BE49-F238E27FC236}">
                <a16:creationId xmlns:a16="http://schemas.microsoft.com/office/drawing/2014/main" id="{7F556316-674E-4DD1-9E3D-52DA165D62AA}"/>
              </a:ext>
            </a:extLst>
          </p:cNvPr>
          <p:cNvGrpSpPr/>
          <p:nvPr/>
        </p:nvGrpSpPr>
        <p:grpSpPr>
          <a:xfrm>
            <a:off x="6249564" y="2417463"/>
            <a:ext cx="101192" cy="101192"/>
            <a:chOff x="5418923" y="1853260"/>
            <a:chExt cx="45719" cy="45719"/>
          </a:xfrm>
        </p:grpSpPr>
        <p:sp>
          <p:nvSpPr>
            <p:cNvPr id="293" name="Teardrop 292">
              <a:extLst>
                <a:ext uri="{FF2B5EF4-FFF2-40B4-BE49-F238E27FC236}">
                  <a16:creationId xmlns:a16="http://schemas.microsoft.com/office/drawing/2014/main" id="{AD260E8E-5AC8-442A-AE46-236C04A6382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94" name="Oval 293">
              <a:extLst>
                <a:ext uri="{FF2B5EF4-FFF2-40B4-BE49-F238E27FC236}">
                  <a16:creationId xmlns:a16="http://schemas.microsoft.com/office/drawing/2014/main" id="{481385C6-F0A2-4FA7-ABE8-9C5DEAE1017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95" name="Group 294">
            <a:extLst>
              <a:ext uri="{FF2B5EF4-FFF2-40B4-BE49-F238E27FC236}">
                <a16:creationId xmlns:a16="http://schemas.microsoft.com/office/drawing/2014/main" id="{F6C17E4D-FE43-43AA-ADF6-0CFA51F4ECE5}"/>
              </a:ext>
            </a:extLst>
          </p:cNvPr>
          <p:cNvGrpSpPr/>
          <p:nvPr/>
        </p:nvGrpSpPr>
        <p:grpSpPr>
          <a:xfrm>
            <a:off x="6486767" y="2642525"/>
            <a:ext cx="101192" cy="101192"/>
            <a:chOff x="5418923" y="1853260"/>
            <a:chExt cx="45719" cy="45719"/>
          </a:xfrm>
        </p:grpSpPr>
        <p:sp>
          <p:nvSpPr>
            <p:cNvPr id="296" name="Teardrop 295">
              <a:extLst>
                <a:ext uri="{FF2B5EF4-FFF2-40B4-BE49-F238E27FC236}">
                  <a16:creationId xmlns:a16="http://schemas.microsoft.com/office/drawing/2014/main" id="{1132A8DF-B9A3-4101-B4DF-510730DAD76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97" name="Oval 296">
              <a:extLst>
                <a:ext uri="{FF2B5EF4-FFF2-40B4-BE49-F238E27FC236}">
                  <a16:creationId xmlns:a16="http://schemas.microsoft.com/office/drawing/2014/main" id="{2B6E0E39-B9FF-4631-B0F1-2909CAD0F1B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98" name="Group 297">
            <a:extLst>
              <a:ext uri="{FF2B5EF4-FFF2-40B4-BE49-F238E27FC236}">
                <a16:creationId xmlns:a16="http://schemas.microsoft.com/office/drawing/2014/main" id="{2320A8F0-FC75-4752-86B6-0CF9FCE7737E}"/>
              </a:ext>
            </a:extLst>
          </p:cNvPr>
          <p:cNvGrpSpPr/>
          <p:nvPr/>
        </p:nvGrpSpPr>
        <p:grpSpPr>
          <a:xfrm>
            <a:off x="6772594" y="2064976"/>
            <a:ext cx="101192" cy="101192"/>
            <a:chOff x="5418923" y="1853260"/>
            <a:chExt cx="45719" cy="45719"/>
          </a:xfrm>
        </p:grpSpPr>
        <p:sp>
          <p:nvSpPr>
            <p:cNvPr id="299" name="Teardrop 298">
              <a:extLst>
                <a:ext uri="{FF2B5EF4-FFF2-40B4-BE49-F238E27FC236}">
                  <a16:creationId xmlns:a16="http://schemas.microsoft.com/office/drawing/2014/main" id="{017C4D9D-578D-48DD-BF7F-BFF444BCF2B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00" name="Oval 299">
              <a:extLst>
                <a:ext uri="{FF2B5EF4-FFF2-40B4-BE49-F238E27FC236}">
                  <a16:creationId xmlns:a16="http://schemas.microsoft.com/office/drawing/2014/main" id="{1131EEE5-802E-4C5B-8679-BE8E487FF56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01" name="Group 300">
            <a:extLst>
              <a:ext uri="{FF2B5EF4-FFF2-40B4-BE49-F238E27FC236}">
                <a16:creationId xmlns:a16="http://schemas.microsoft.com/office/drawing/2014/main" id="{E60B485B-4EBE-47B4-AFA8-817DABE2793B}"/>
              </a:ext>
            </a:extLst>
          </p:cNvPr>
          <p:cNvGrpSpPr/>
          <p:nvPr/>
        </p:nvGrpSpPr>
        <p:grpSpPr>
          <a:xfrm>
            <a:off x="7309643" y="1789383"/>
            <a:ext cx="101192" cy="101192"/>
            <a:chOff x="5418923" y="1853260"/>
            <a:chExt cx="45719" cy="45719"/>
          </a:xfrm>
        </p:grpSpPr>
        <p:sp>
          <p:nvSpPr>
            <p:cNvPr id="302" name="Teardrop 301">
              <a:extLst>
                <a:ext uri="{FF2B5EF4-FFF2-40B4-BE49-F238E27FC236}">
                  <a16:creationId xmlns:a16="http://schemas.microsoft.com/office/drawing/2014/main" id="{18E6FCC4-793A-4071-8B4B-8866C5EC199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03" name="Oval 302">
              <a:extLst>
                <a:ext uri="{FF2B5EF4-FFF2-40B4-BE49-F238E27FC236}">
                  <a16:creationId xmlns:a16="http://schemas.microsoft.com/office/drawing/2014/main" id="{4E703B7E-4479-4C4F-A8E2-BD248503CA0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04" name="Group 303">
            <a:extLst>
              <a:ext uri="{FF2B5EF4-FFF2-40B4-BE49-F238E27FC236}">
                <a16:creationId xmlns:a16="http://schemas.microsoft.com/office/drawing/2014/main" id="{141DFDE5-0ECE-4FFC-B691-46DDC709BF42}"/>
              </a:ext>
            </a:extLst>
          </p:cNvPr>
          <p:cNvGrpSpPr/>
          <p:nvPr/>
        </p:nvGrpSpPr>
        <p:grpSpPr>
          <a:xfrm>
            <a:off x="6698655" y="3016439"/>
            <a:ext cx="101192" cy="101192"/>
            <a:chOff x="5418923" y="1853260"/>
            <a:chExt cx="45719" cy="45719"/>
          </a:xfrm>
        </p:grpSpPr>
        <p:sp>
          <p:nvSpPr>
            <p:cNvPr id="305" name="Teardrop 304">
              <a:extLst>
                <a:ext uri="{FF2B5EF4-FFF2-40B4-BE49-F238E27FC236}">
                  <a16:creationId xmlns:a16="http://schemas.microsoft.com/office/drawing/2014/main" id="{34AC641C-E81B-4302-95A2-4BFC39B13CF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06" name="Oval 305">
              <a:extLst>
                <a:ext uri="{FF2B5EF4-FFF2-40B4-BE49-F238E27FC236}">
                  <a16:creationId xmlns:a16="http://schemas.microsoft.com/office/drawing/2014/main" id="{3987025A-DDBE-4DD4-8EF7-B09C7512C1A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07" name="Group 306">
            <a:extLst>
              <a:ext uri="{FF2B5EF4-FFF2-40B4-BE49-F238E27FC236}">
                <a16:creationId xmlns:a16="http://schemas.microsoft.com/office/drawing/2014/main" id="{2F8D188D-7518-4D55-8015-357011BBF061}"/>
              </a:ext>
            </a:extLst>
          </p:cNvPr>
          <p:cNvGrpSpPr/>
          <p:nvPr/>
        </p:nvGrpSpPr>
        <p:grpSpPr>
          <a:xfrm>
            <a:off x="6867052" y="3173771"/>
            <a:ext cx="101192" cy="101192"/>
            <a:chOff x="5418923" y="1853260"/>
            <a:chExt cx="45719" cy="45719"/>
          </a:xfrm>
        </p:grpSpPr>
        <p:sp>
          <p:nvSpPr>
            <p:cNvPr id="308" name="Teardrop 307">
              <a:extLst>
                <a:ext uri="{FF2B5EF4-FFF2-40B4-BE49-F238E27FC236}">
                  <a16:creationId xmlns:a16="http://schemas.microsoft.com/office/drawing/2014/main" id="{7E495269-1C18-4142-9E92-A969F6BFF8C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09" name="Oval 308">
              <a:extLst>
                <a:ext uri="{FF2B5EF4-FFF2-40B4-BE49-F238E27FC236}">
                  <a16:creationId xmlns:a16="http://schemas.microsoft.com/office/drawing/2014/main" id="{81C95388-312D-4835-9B0E-46B1D70DBC3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0" name="Group 309">
            <a:extLst>
              <a:ext uri="{FF2B5EF4-FFF2-40B4-BE49-F238E27FC236}">
                <a16:creationId xmlns:a16="http://schemas.microsoft.com/office/drawing/2014/main" id="{64963C11-C569-4AF8-88F5-2C498506B016}"/>
              </a:ext>
            </a:extLst>
          </p:cNvPr>
          <p:cNvGrpSpPr/>
          <p:nvPr/>
        </p:nvGrpSpPr>
        <p:grpSpPr>
          <a:xfrm>
            <a:off x="7936976" y="3091423"/>
            <a:ext cx="101192" cy="101192"/>
            <a:chOff x="5418923" y="1853260"/>
            <a:chExt cx="45719" cy="45719"/>
          </a:xfrm>
        </p:grpSpPr>
        <p:sp>
          <p:nvSpPr>
            <p:cNvPr id="311" name="Teardrop 310">
              <a:extLst>
                <a:ext uri="{FF2B5EF4-FFF2-40B4-BE49-F238E27FC236}">
                  <a16:creationId xmlns:a16="http://schemas.microsoft.com/office/drawing/2014/main" id="{F3B8773A-9FB5-4079-9CC7-C84B971094A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12" name="Oval 311">
              <a:extLst>
                <a:ext uri="{FF2B5EF4-FFF2-40B4-BE49-F238E27FC236}">
                  <a16:creationId xmlns:a16="http://schemas.microsoft.com/office/drawing/2014/main" id="{236D47A5-6689-4A31-8BE0-D4ED96D5261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3" name="Group 312">
            <a:extLst>
              <a:ext uri="{FF2B5EF4-FFF2-40B4-BE49-F238E27FC236}">
                <a16:creationId xmlns:a16="http://schemas.microsoft.com/office/drawing/2014/main" id="{0BB1CF8F-7B7E-462D-BC87-1D7916D4231E}"/>
              </a:ext>
            </a:extLst>
          </p:cNvPr>
          <p:cNvGrpSpPr/>
          <p:nvPr/>
        </p:nvGrpSpPr>
        <p:grpSpPr>
          <a:xfrm>
            <a:off x="7849410" y="3459225"/>
            <a:ext cx="101192" cy="101192"/>
            <a:chOff x="5418923" y="1853260"/>
            <a:chExt cx="45719" cy="45719"/>
          </a:xfrm>
        </p:grpSpPr>
        <p:sp>
          <p:nvSpPr>
            <p:cNvPr id="314" name="Teardrop 313">
              <a:extLst>
                <a:ext uri="{FF2B5EF4-FFF2-40B4-BE49-F238E27FC236}">
                  <a16:creationId xmlns:a16="http://schemas.microsoft.com/office/drawing/2014/main" id="{9B53718A-F23C-452E-A394-E526B8E8CFB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15" name="Oval 314">
              <a:extLst>
                <a:ext uri="{FF2B5EF4-FFF2-40B4-BE49-F238E27FC236}">
                  <a16:creationId xmlns:a16="http://schemas.microsoft.com/office/drawing/2014/main" id="{B1EA0540-9A52-4874-8B56-9B1A2DB59C8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6" name="Group 315">
            <a:extLst>
              <a:ext uri="{FF2B5EF4-FFF2-40B4-BE49-F238E27FC236}">
                <a16:creationId xmlns:a16="http://schemas.microsoft.com/office/drawing/2014/main" id="{41B2F6C5-8EB7-448B-8E92-F68CE05EACDA}"/>
              </a:ext>
            </a:extLst>
          </p:cNvPr>
          <p:cNvGrpSpPr/>
          <p:nvPr/>
        </p:nvGrpSpPr>
        <p:grpSpPr>
          <a:xfrm>
            <a:off x="7878663" y="3464255"/>
            <a:ext cx="101192" cy="101192"/>
            <a:chOff x="5418923" y="1853260"/>
            <a:chExt cx="45719" cy="45719"/>
          </a:xfrm>
        </p:grpSpPr>
        <p:sp>
          <p:nvSpPr>
            <p:cNvPr id="317" name="Teardrop 316">
              <a:extLst>
                <a:ext uri="{FF2B5EF4-FFF2-40B4-BE49-F238E27FC236}">
                  <a16:creationId xmlns:a16="http://schemas.microsoft.com/office/drawing/2014/main" id="{FF013BC8-6CD2-4227-A69C-B8EDE5A8FE8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18" name="Oval 317">
              <a:extLst>
                <a:ext uri="{FF2B5EF4-FFF2-40B4-BE49-F238E27FC236}">
                  <a16:creationId xmlns:a16="http://schemas.microsoft.com/office/drawing/2014/main" id="{F4178473-ABF5-4778-AA41-7B800D9D917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9" name="Group 318">
            <a:extLst>
              <a:ext uri="{FF2B5EF4-FFF2-40B4-BE49-F238E27FC236}">
                <a16:creationId xmlns:a16="http://schemas.microsoft.com/office/drawing/2014/main" id="{C2C18F1D-5F7A-4DF3-AC14-8D7B6E53388A}"/>
              </a:ext>
            </a:extLst>
          </p:cNvPr>
          <p:cNvGrpSpPr/>
          <p:nvPr/>
        </p:nvGrpSpPr>
        <p:grpSpPr>
          <a:xfrm>
            <a:off x="7984813" y="3568733"/>
            <a:ext cx="101192" cy="101192"/>
            <a:chOff x="5418923" y="1853260"/>
            <a:chExt cx="45719" cy="45719"/>
          </a:xfrm>
        </p:grpSpPr>
        <p:sp>
          <p:nvSpPr>
            <p:cNvPr id="320" name="Teardrop 319">
              <a:extLst>
                <a:ext uri="{FF2B5EF4-FFF2-40B4-BE49-F238E27FC236}">
                  <a16:creationId xmlns:a16="http://schemas.microsoft.com/office/drawing/2014/main" id="{686DDD86-F8B1-4E70-9129-3AC656CE21F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21" name="Oval 320">
              <a:extLst>
                <a:ext uri="{FF2B5EF4-FFF2-40B4-BE49-F238E27FC236}">
                  <a16:creationId xmlns:a16="http://schemas.microsoft.com/office/drawing/2014/main" id="{A965FCC7-3FA0-4AE0-A92B-A00944FEC5A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22" name="Group 321">
            <a:extLst>
              <a:ext uri="{FF2B5EF4-FFF2-40B4-BE49-F238E27FC236}">
                <a16:creationId xmlns:a16="http://schemas.microsoft.com/office/drawing/2014/main" id="{BC1287DC-F92B-485E-9873-C3B52156A4F3}"/>
              </a:ext>
            </a:extLst>
          </p:cNvPr>
          <p:cNvGrpSpPr/>
          <p:nvPr/>
        </p:nvGrpSpPr>
        <p:grpSpPr>
          <a:xfrm>
            <a:off x="8014066" y="3560662"/>
            <a:ext cx="101192" cy="101192"/>
            <a:chOff x="5418923" y="1853260"/>
            <a:chExt cx="45719" cy="45719"/>
          </a:xfrm>
        </p:grpSpPr>
        <p:sp>
          <p:nvSpPr>
            <p:cNvPr id="323" name="Teardrop 322">
              <a:extLst>
                <a:ext uri="{FF2B5EF4-FFF2-40B4-BE49-F238E27FC236}">
                  <a16:creationId xmlns:a16="http://schemas.microsoft.com/office/drawing/2014/main" id="{312C15CE-998E-45EF-89F1-CDF39DCC6A2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24" name="Oval 323">
              <a:extLst>
                <a:ext uri="{FF2B5EF4-FFF2-40B4-BE49-F238E27FC236}">
                  <a16:creationId xmlns:a16="http://schemas.microsoft.com/office/drawing/2014/main" id="{D8C85EC2-1D52-4E17-ACB2-5DF6F448EA1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25" name="Group 324">
            <a:extLst>
              <a:ext uri="{FF2B5EF4-FFF2-40B4-BE49-F238E27FC236}">
                <a16:creationId xmlns:a16="http://schemas.microsoft.com/office/drawing/2014/main" id="{80E3333D-5D78-42B2-8BD4-0D91C972986F}"/>
              </a:ext>
            </a:extLst>
          </p:cNvPr>
          <p:cNvGrpSpPr/>
          <p:nvPr/>
        </p:nvGrpSpPr>
        <p:grpSpPr>
          <a:xfrm>
            <a:off x="8638858" y="3572763"/>
            <a:ext cx="101192" cy="101192"/>
            <a:chOff x="5418923" y="1853260"/>
            <a:chExt cx="45719" cy="45719"/>
          </a:xfrm>
        </p:grpSpPr>
        <p:sp>
          <p:nvSpPr>
            <p:cNvPr id="326" name="Teardrop 325">
              <a:extLst>
                <a:ext uri="{FF2B5EF4-FFF2-40B4-BE49-F238E27FC236}">
                  <a16:creationId xmlns:a16="http://schemas.microsoft.com/office/drawing/2014/main" id="{4A70DCF5-B2A4-4098-ACA8-D59473C776C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27" name="Oval 326">
              <a:extLst>
                <a:ext uri="{FF2B5EF4-FFF2-40B4-BE49-F238E27FC236}">
                  <a16:creationId xmlns:a16="http://schemas.microsoft.com/office/drawing/2014/main" id="{4FB2088E-38B2-42A1-8F7A-A1B0FCB6789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28" name="Group 327">
            <a:extLst>
              <a:ext uri="{FF2B5EF4-FFF2-40B4-BE49-F238E27FC236}">
                <a16:creationId xmlns:a16="http://schemas.microsoft.com/office/drawing/2014/main" id="{F0B3F187-AF4E-441D-B4A1-7080D8264CAD}"/>
              </a:ext>
            </a:extLst>
          </p:cNvPr>
          <p:cNvGrpSpPr/>
          <p:nvPr/>
        </p:nvGrpSpPr>
        <p:grpSpPr>
          <a:xfrm>
            <a:off x="8705869" y="3913849"/>
            <a:ext cx="101192" cy="101192"/>
            <a:chOff x="5418923" y="1853260"/>
            <a:chExt cx="45719" cy="45719"/>
          </a:xfrm>
        </p:grpSpPr>
        <p:sp>
          <p:nvSpPr>
            <p:cNvPr id="329" name="Teardrop 328">
              <a:extLst>
                <a:ext uri="{FF2B5EF4-FFF2-40B4-BE49-F238E27FC236}">
                  <a16:creationId xmlns:a16="http://schemas.microsoft.com/office/drawing/2014/main" id="{328FCADD-1C06-410A-96B6-B093EE62D0C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30" name="Oval 329">
              <a:extLst>
                <a:ext uri="{FF2B5EF4-FFF2-40B4-BE49-F238E27FC236}">
                  <a16:creationId xmlns:a16="http://schemas.microsoft.com/office/drawing/2014/main" id="{DD77A7F6-F141-4AA6-86E2-3B93A6C50AA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31" name="Group 330">
            <a:extLst>
              <a:ext uri="{FF2B5EF4-FFF2-40B4-BE49-F238E27FC236}">
                <a16:creationId xmlns:a16="http://schemas.microsoft.com/office/drawing/2014/main" id="{FAA43BE8-9F9F-40B6-83B2-9AF36570679E}"/>
              </a:ext>
            </a:extLst>
          </p:cNvPr>
          <p:cNvGrpSpPr/>
          <p:nvPr/>
        </p:nvGrpSpPr>
        <p:grpSpPr>
          <a:xfrm>
            <a:off x="8829923" y="4191486"/>
            <a:ext cx="101192" cy="101192"/>
            <a:chOff x="5418923" y="1853260"/>
            <a:chExt cx="45719" cy="45719"/>
          </a:xfrm>
        </p:grpSpPr>
        <p:sp>
          <p:nvSpPr>
            <p:cNvPr id="332" name="Teardrop 331">
              <a:extLst>
                <a:ext uri="{FF2B5EF4-FFF2-40B4-BE49-F238E27FC236}">
                  <a16:creationId xmlns:a16="http://schemas.microsoft.com/office/drawing/2014/main" id="{B90EF322-B6AA-4D42-8431-FC61F47CC6C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33" name="Oval 332">
              <a:extLst>
                <a:ext uri="{FF2B5EF4-FFF2-40B4-BE49-F238E27FC236}">
                  <a16:creationId xmlns:a16="http://schemas.microsoft.com/office/drawing/2014/main" id="{EAC782E9-53A5-4FA3-944E-A670A5192AC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34" name="Group 333">
            <a:extLst>
              <a:ext uri="{FF2B5EF4-FFF2-40B4-BE49-F238E27FC236}">
                <a16:creationId xmlns:a16="http://schemas.microsoft.com/office/drawing/2014/main" id="{7D9E9456-8825-42A7-8E40-E9F37EA4DFB9}"/>
              </a:ext>
            </a:extLst>
          </p:cNvPr>
          <p:cNvGrpSpPr/>
          <p:nvPr/>
        </p:nvGrpSpPr>
        <p:grpSpPr>
          <a:xfrm>
            <a:off x="8859176" y="4183415"/>
            <a:ext cx="101192" cy="101192"/>
            <a:chOff x="5418923" y="1853260"/>
            <a:chExt cx="45719" cy="45719"/>
          </a:xfrm>
        </p:grpSpPr>
        <p:sp>
          <p:nvSpPr>
            <p:cNvPr id="335" name="Teardrop 334">
              <a:extLst>
                <a:ext uri="{FF2B5EF4-FFF2-40B4-BE49-F238E27FC236}">
                  <a16:creationId xmlns:a16="http://schemas.microsoft.com/office/drawing/2014/main" id="{E7D14323-0D09-4C1D-AE77-6D0F867A665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36" name="Oval 335">
              <a:extLst>
                <a:ext uri="{FF2B5EF4-FFF2-40B4-BE49-F238E27FC236}">
                  <a16:creationId xmlns:a16="http://schemas.microsoft.com/office/drawing/2014/main" id="{0E912F03-7309-4CE1-A013-D6E4D7ADDD1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37" name="Group 336">
            <a:extLst>
              <a:ext uri="{FF2B5EF4-FFF2-40B4-BE49-F238E27FC236}">
                <a16:creationId xmlns:a16="http://schemas.microsoft.com/office/drawing/2014/main" id="{ABA815C1-DD9E-4134-B8B5-751BF408327D}"/>
              </a:ext>
            </a:extLst>
          </p:cNvPr>
          <p:cNvGrpSpPr/>
          <p:nvPr/>
        </p:nvGrpSpPr>
        <p:grpSpPr>
          <a:xfrm>
            <a:off x="8773452" y="3368079"/>
            <a:ext cx="101192" cy="101192"/>
            <a:chOff x="5418923" y="1853260"/>
            <a:chExt cx="45719" cy="45719"/>
          </a:xfrm>
        </p:grpSpPr>
        <p:sp>
          <p:nvSpPr>
            <p:cNvPr id="338" name="Teardrop 337">
              <a:extLst>
                <a:ext uri="{FF2B5EF4-FFF2-40B4-BE49-F238E27FC236}">
                  <a16:creationId xmlns:a16="http://schemas.microsoft.com/office/drawing/2014/main" id="{7F8AD299-8276-4C67-8122-AF9F34A4015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39" name="Oval 338">
              <a:extLst>
                <a:ext uri="{FF2B5EF4-FFF2-40B4-BE49-F238E27FC236}">
                  <a16:creationId xmlns:a16="http://schemas.microsoft.com/office/drawing/2014/main" id="{C41388FC-5C56-4B09-AB35-B5B57477D52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40" name="Group 339">
            <a:extLst>
              <a:ext uri="{FF2B5EF4-FFF2-40B4-BE49-F238E27FC236}">
                <a16:creationId xmlns:a16="http://schemas.microsoft.com/office/drawing/2014/main" id="{36E80B53-3259-48AB-9F7E-6BA7334D437C}"/>
              </a:ext>
            </a:extLst>
          </p:cNvPr>
          <p:cNvGrpSpPr/>
          <p:nvPr/>
        </p:nvGrpSpPr>
        <p:grpSpPr>
          <a:xfrm>
            <a:off x="8926761" y="3298163"/>
            <a:ext cx="101192" cy="101192"/>
            <a:chOff x="5418923" y="1853260"/>
            <a:chExt cx="45719" cy="45719"/>
          </a:xfrm>
        </p:grpSpPr>
        <p:sp>
          <p:nvSpPr>
            <p:cNvPr id="341" name="Teardrop 340">
              <a:extLst>
                <a:ext uri="{FF2B5EF4-FFF2-40B4-BE49-F238E27FC236}">
                  <a16:creationId xmlns:a16="http://schemas.microsoft.com/office/drawing/2014/main" id="{F8A4F9AA-FE39-43D0-9C0E-5CDC99FF7E9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42" name="Oval 341">
              <a:extLst>
                <a:ext uri="{FF2B5EF4-FFF2-40B4-BE49-F238E27FC236}">
                  <a16:creationId xmlns:a16="http://schemas.microsoft.com/office/drawing/2014/main" id="{71CCF63E-6543-47E0-8871-52574E11A22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43" name="Group 342">
            <a:extLst>
              <a:ext uri="{FF2B5EF4-FFF2-40B4-BE49-F238E27FC236}">
                <a16:creationId xmlns:a16="http://schemas.microsoft.com/office/drawing/2014/main" id="{B05F6BF3-CD7F-406F-B684-FA4388A8EB57}"/>
              </a:ext>
            </a:extLst>
          </p:cNvPr>
          <p:cNvGrpSpPr/>
          <p:nvPr/>
        </p:nvGrpSpPr>
        <p:grpSpPr>
          <a:xfrm>
            <a:off x="8966010" y="3295408"/>
            <a:ext cx="101192" cy="101192"/>
            <a:chOff x="5418923" y="1853260"/>
            <a:chExt cx="45719" cy="45719"/>
          </a:xfrm>
        </p:grpSpPr>
        <p:sp>
          <p:nvSpPr>
            <p:cNvPr id="344" name="Teardrop 343">
              <a:extLst>
                <a:ext uri="{FF2B5EF4-FFF2-40B4-BE49-F238E27FC236}">
                  <a16:creationId xmlns:a16="http://schemas.microsoft.com/office/drawing/2014/main" id="{519821BC-E980-4CB8-90C1-25DD321272C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45" name="Oval 344">
              <a:extLst>
                <a:ext uri="{FF2B5EF4-FFF2-40B4-BE49-F238E27FC236}">
                  <a16:creationId xmlns:a16="http://schemas.microsoft.com/office/drawing/2014/main" id="{4733A9C1-7F29-439E-8794-0C8B03C3C6D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46" name="Group 345">
            <a:extLst>
              <a:ext uri="{FF2B5EF4-FFF2-40B4-BE49-F238E27FC236}">
                <a16:creationId xmlns:a16="http://schemas.microsoft.com/office/drawing/2014/main" id="{8E3E0B33-9B83-414F-B63B-AD6A14918C5E}"/>
              </a:ext>
            </a:extLst>
          </p:cNvPr>
          <p:cNvGrpSpPr/>
          <p:nvPr/>
        </p:nvGrpSpPr>
        <p:grpSpPr>
          <a:xfrm>
            <a:off x="9001915" y="3291138"/>
            <a:ext cx="101192" cy="101192"/>
            <a:chOff x="5418923" y="1853260"/>
            <a:chExt cx="45719" cy="45719"/>
          </a:xfrm>
        </p:grpSpPr>
        <p:sp>
          <p:nvSpPr>
            <p:cNvPr id="347" name="Teardrop 346">
              <a:extLst>
                <a:ext uri="{FF2B5EF4-FFF2-40B4-BE49-F238E27FC236}">
                  <a16:creationId xmlns:a16="http://schemas.microsoft.com/office/drawing/2014/main" id="{A0AB03CC-8DEB-41D2-BEA1-4B1D3CB0E1E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48" name="Oval 347">
              <a:extLst>
                <a:ext uri="{FF2B5EF4-FFF2-40B4-BE49-F238E27FC236}">
                  <a16:creationId xmlns:a16="http://schemas.microsoft.com/office/drawing/2014/main" id="{D7C649F9-A5A5-4EAA-8C63-D06CE65A1A4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49" name="Group 348">
            <a:extLst>
              <a:ext uri="{FF2B5EF4-FFF2-40B4-BE49-F238E27FC236}">
                <a16:creationId xmlns:a16="http://schemas.microsoft.com/office/drawing/2014/main" id="{DCEA2F8A-4FDE-46B2-929D-53867DF025FA}"/>
              </a:ext>
            </a:extLst>
          </p:cNvPr>
          <p:cNvGrpSpPr/>
          <p:nvPr/>
        </p:nvGrpSpPr>
        <p:grpSpPr>
          <a:xfrm>
            <a:off x="8778968" y="3006397"/>
            <a:ext cx="101192" cy="101192"/>
            <a:chOff x="5418923" y="1853260"/>
            <a:chExt cx="45719" cy="45719"/>
          </a:xfrm>
        </p:grpSpPr>
        <p:sp>
          <p:nvSpPr>
            <p:cNvPr id="350" name="Teardrop 349">
              <a:extLst>
                <a:ext uri="{FF2B5EF4-FFF2-40B4-BE49-F238E27FC236}">
                  <a16:creationId xmlns:a16="http://schemas.microsoft.com/office/drawing/2014/main" id="{2B9D40C7-09F7-4D5F-9007-833755F1842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51" name="Oval 350">
              <a:extLst>
                <a:ext uri="{FF2B5EF4-FFF2-40B4-BE49-F238E27FC236}">
                  <a16:creationId xmlns:a16="http://schemas.microsoft.com/office/drawing/2014/main" id="{98A8FDB6-C4DB-4A2C-936D-70801975B48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52" name="Group 351">
            <a:extLst>
              <a:ext uri="{FF2B5EF4-FFF2-40B4-BE49-F238E27FC236}">
                <a16:creationId xmlns:a16="http://schemas.microsoft.com/office/drawing/2014/main" id="{C3C83311-DBDB-4138-BB70-A150F893CE4E}"/>
              </a:ext>
            </a:extLst>
          </p:cNvPr>
          <p:cNvGrpSpPr/>
          <p:nvPr/>
        </p:nvGrpSpPr>
        <p:grpSpPr>
          <a:xfrm>
            <a:off x="8720538" y="3103446"/>
            <a:ext cx="101192" cy="101192"/>
            <a:chOff x="5418923" y="1853260"/>
            <a:chExt cx="45719" cy="45719"/>
          </a:xfrm>
        </p:grpSpPr>
        <p:sp>
          <p:nvSpPr>
            <p:cNvPr id="353" name="Teardrop 352">
              <a:extLst>
                <a:ext uri="{FF2B5EF4-FFF2-40B4-BE49-F238E27FC236}">
                  <a16:creationId xmlns:a16="http://schemas.microsoft.com/office/drawing/2014/main" id="{53027BBF-918D-4E62-AF74-63DD22D7085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54" name="Oval 353">
              <a:extLst>
                <a:ext uri="{FF2B5EF4-FFF2-40B4-BE49-F238E27FC236}">
                  <a16:creationId xmlns:a16="http://schemas.microsoft.com/office/drawing/2014/main" id="{3660C80A-D51B-47BE-B36B-B1B98EDDF75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55" name="Group 354">
            <a:extLst>
              <a:ext uri="{FF2B5EF4-FFF2-40B4-BE49-F238E27FC236}">
                <a16:creationId xmlns:a16="http://schemas.microsoft.com/office/drawing/2014/main" id="{D11BE9D8-B862-41F8-AFF6-6FA581857234}"/>
              </a:ext>
            </a:extLst>
          </p:cNvPr>
          <p:cNvGrpSpPr/>
          <p:nvPr/>
        </p:nvGrpSpPr>
        <p:grpSpPr>
          <a:xfrm>
            <a:off x="8755343" y="3110471"/>
            <a:ext cx="101192" cy="101192"/>
            <a:chOff x="5418923" y="1853260"/>
            <a:chExt cx="45719" cy="45719"/>
          </a:xfrm>
        </p:grpSpPr>
        <p:sp>
          <p:nvSpPr>
            <p:cNvPr id="356" name="Teardrop 355">
              <a:extLst>
                <a:ext uri="{FF2B5EF4-FFF2-40B4-BE49-F238E27FC236}">
                  <a16:creationId xmlns:a16="http://schemas.microsoft.com/office/drawing/2014/main" id="{34E74270-6AC9-4F45-843B-E9734EBA127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57" name="Oval 356">
              <a:extLst>
                <a:ext uri="{FF2B5EF4-FFF2-40B4-BE49-F238E27FC236}">
                  <a16:creationId xmlns:a16="http://schemas.microsoft.com/office/drawing/2014/main" id="{E7F264B8-4AF7-41CC-BBA4-51A8A4083A2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58" name="Group 357">
            <a:extLst>
              <a:ext uri="{FF2B5EF4-FFF2-40B4-BE49-F238E27FC236}">
                <a16:creationId xmlns:a16="http://schemas.microsoft.com/office/drawing/2014/main" id="{EE5F0462-4F15-4953-85F0-AF14A5682C60}"/>
              </a:ext>
            </a:extLst>
          </p:cNvPr>
          <p:cNvGrpSpPr/>
          <p:nvPr/>
        </p:nvGrpSpPr>
        <p:grpSpPr>
          <a:xfrm>
            <a:off x="8902320" y="3094261"/>
            <a:ext cx="101192" cy="101192"/>
            <a:chOff x="5418923" y="1853260"/>
            <a:chExt cx="45719" cy="45719"/>
          </a:xfrm>
        </p:grpSpPr>
        <p:sp>
          <p:nvSpPr>
            <p:cNvPr id="359" name="Teardrop 358">
              <a:extLst>
                <a:ext uri="{FF2B5EF4-FFF2-40B4-BE49-F238E27FC236}">
                  <a16:creationId xmlns:a16="http://schemas.microsoft.com/office/drawing/2014/main" id="{D6393A44-7C7F-4E61-94D1-A2070D0075A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60" name="Oval 359">
              <a:extLst>
                <a:ext uri="{FF2B5EF4-FFF2-40B4-BE49-F238E27FC236}">
                  <a16:creationId xmlns:a16="http://schemas.microsoft.com/office/drawing/2014/main" id="{55E0416A-3CDA-4DED-807F-E8DA39B16FF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61" name="Group 360">
            <a:extLst>
              <a:ext uri="{FF2B5EF4-FFF2-40B4-BE49-F238E27FC236}">
                <a16:creationId xmlns:a16="http://schemas.microsoft.com/office/drawing/2014/main" id="{0294D275-11A2-4A01-86B1-AEA8EB1212B4}"/>
              </a:ext>
            </a:extLst>
          </p:cNvPr>
          <p:cNvGrpSpPr/>
          <p:nvPr/>
        </p:nvGrpSpPr>
        <p:grpSpPr>
          <a:xfrm>
            <a:off x="9236374" y="3263204"/>
            <a:ext cx="101192" cy="101192"/>
            <a:chOff x="5418923" y="1853260"/>
            <a:chExt cx="45719" cy="45719"/>
          </a:xfrm>
        </p:grpSpPr>
        <p:sp>
          <p:nvSpPr>
            <p:cNvPr id="362" name="Teardrop 361">
              <a:extLst>
                <a:ext uri="{FF2B5EF4-FFF2-40B4-BE49-F238E27FC236}">
                  <a16:creationId xmlns:a16="http://schemas.microsoft.com/office/drawing/2014/main" id="{AE879700-6BC7-4B56-904C-874303DDB2C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63" name="Oval 362">
              <a:extLst>
                <a:ext uri="{FF2B5EF4-FFF2-40B4-BE49-F238E27FC236}">
                  <a16:creationId xmlns:a16="http://schemas.microsoft.com/office/drawing/2014/main" id="{4021D495-F508-4D27-B3C8-EA4B73B2964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64" name="Group 363">
            <a:extLst>
              <a:ext uri="{FF2B5EF4-FFF2-40B4-BE49-F238E27FC236}">
                <a16:creationId xmlns:a16="http://schemas.microsoft.com/office/drawing/2014/main" id="{A5C9BA70-A1B4-45A9-836B-156AB9DF9AFF}"/>
              </a:ext>
            </a:extLst>
          </p:cNvPr>
          <p:cNvGrpSpPr/>
          <p:nvPr/>
        </p:nvGrpSpPr>
        <p:grpSpPr>
          <a:xfrm>
            <a:off x="9172387" y="3022713"/>
            <a:ext cx="101192" cy="101192"/>
            <a:chOff x="5418923" y="1853260"/>
            <a:chExt cx="45719" cy="45719"/>
          </a:xfrm>
        </p:grpSpPr>
        <p:sp>
          <p:nvSpPr>
            <p:cNvPr id="365" name="Teardrop 364">
              <a:extLst>
                <a:ext uri="{FF2B5EF4-FFF2-40B4-BE49-F238E27FC236}">
                  <a16:creationId xmlns:a16="http://schemas.microsoft.com/office/drawing/2014/main" id="{DDA8B5FC-2738-4730-A7BD-80E25290248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66" name="Oval 365">
              <a:extLst>
                <a:ext uri="{FF2B5EF4-FFF2-40B4-BE49-F238E27FC236}">
                  <a16:creationId xmlns:a16="http://schemas.microsoft.com/office/drawing/2014/main" id="{9DAA26DC-8CFF-443F-AAB5-F8CA18698B3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67" name="Group 366">
            <a:extLst>
              <a:ext uri="{FF2B5EF4-FFF2-40B4-BE49-F238E27FC236}">
                <a16:creationId xmlns:a16="http://schemas.microsoft.com/office/drawing/2014/main" id="{2EB2B9C5-4CC5-49EB-9FFF-CD4F03BF9183}"/>
              </a:ext>
            </a:extLst>
          </p:cNvPr>
          <p:cNvGrpSpPr/>
          <p:nvPr/>
        </p:nvGrpSpPr>
        <p:grpSpPr>
          <a:xfrm>
            <a:off x="9217433" y="3030112"/>
            <a:ext cx="101192" cy="101192"/>
            <a:chOff x="5418923" y="1853260"/>
            <a:chExt cx="45719" cy="45719"/>
          </a:xfrm>
        </p:grpSpPr>
        <p:sp>
          <p:nvSpPr>
            <p:cNvPr id="368" name="Teardrop 367">
              <a:extLst>
                <a:ext uri="{FF2B5EF4-FFF2-40B4-BE49-F238E27FC236}">
                  <a16:creationId xmlns:a16="http://schemas.microsoft.com/office/drawing/2014/main" id="{9D74118C-1AA9-429D-892A-02FED9326CD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69" name="Oval 368">
              <a:extLst>
                <a:ext uri="{FF2B5EF4-FFF2-40B4-BE49-F238E27FC236}">
                  <a16:creationId xmlns:a16="http://schemas.microsoft.com/office/drawing/2014/main" id="{9B830190-565E-44D1-90E4-D3D99796FAE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70" name="Group 369">
            <a:extLst>
              <a:ext uri="{FF2B5EF4-FFF2-40B4-BE49-F238E27FC236}">
                <a16:creationId xmlns:a16="http://schemas.microsoft.com/office/drawing/2014/main" id="{AA0667F4-D26F-4116-895C-6EF46CF51277}"/>
              </a:ext>
            </a:extLst>
          </p:cNvPr>
          <p:cNvGrpSpPr/>
          <p:nvPr/>
        </p:nvGrpSpPr>
        <p:grpSpPr>
          <a:xfrm>
            <a:off x="8930395" y="2766434"/>
            <a:ext cx="101192" cy="101192"/>
            <a:chOff x="5418923" y="1853260"/>
            <a:chExt cx="45719" cy="45719"/>
          </a:xfrm>
        </p:grpSpPr>
        <p:sp>
          <p:nvSpPr>
            <p:cNvPr id="371" name="Teardrop 370">
              <a:extLst>
                <a:ext uri="{FF2B5EF4-FFF2-40B4-BE49-F238E27FC236}">
                  <a16:creationId xmlns:a16="http://schemas.microsoft.com/office/drawing/2014/main" id="{24B95B3F-A297-45B5-B7D2-55040CCD6EE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72" name="Oval 371">
              <a:extLst>
                <a:ext uri="{FF2B5EF4-FFF2-40B4-BE49-F238E27FC236}">
                  <a16:creationId xmlns:a16="http://schemas.microsoft.com/office/drawing/2014/main" id="{207F89EF-6A5D-4777-9602-D2D7DF6D32E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73" name="Group 372">
            <a:extLst>
              <a:ext uri="{FF2B5EF4-FFF2-40B4-BE49-F238E27FC236}">
                <a16:creationId xmlns:a16="http://schemas.microsoft.com/office/drawing/2014/main" id="{771B9305-C490-44F6-AAFD-0D6ADA00371E}"/>
              </a:ext>
            </a:extLst>
          </p:cNvPr>
          <p:cNvGrpSpPr/>
          <p:nvPr/>
        </p:nvGrpSpPr>
        <p:grpSpPr>
          <a:xfrm>
            <a:off x="9303520" y="2670305"/>
            <a:ext cx="101192" cy="101192"/>
            <a:chOff x="5418923" y="1853260"/>
            <a:chExt cx="45719" cy="45719"/>
          </a:xfrm>
        </p:grpSpPr>
        <p:sp>
          <p:nvSpPr>
            <p:cNvPr id="374" name="Teardrop 373">
              <a:extLst>
                <a:ext uri="{FF2B5EF4-FFF2-40B4-BE49-F238E27FC236}">
                  <a16:creationId xmlns:a16="http://schemas.microsoft.com/office/drawing/2014/main" id="{2E581CBF-E056-4EF3-BBBD-F2B3F288039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75" name="Oval 374">
              <a:extLst>
                <a:ext uri="{FF2B5EF4-FFF2-40B4-BE49-F238E27FC236}">
                  <a16:creationId xmlns:a16="http://schemas.microsoft.com/office/drawing/2014/main" id="{EE059363-50A2-4D1B-A587-11FA80121F8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76" name="Group 375">
            <a:extLst>
              <a:ext uri="{FF2B5EF4-FFF2-40B4-BE49-F238E27FC236}">
                <a16:creationId xmlns:a16="http://schemas.microsoft.com/office/drawing/2014/main" id="{35FC5F8E-5CE5-46FE-9B0C-4E1A0393D021}"/>
              </a:ext>
            </a:extLst>
          </p:cNvPr>
          <p:cNvGrpSpPr/>
          <p:nvPr/>
        </p:nvGrpSpPr>
        <p:grpSpPr>
          <a:xfrm>
            <a:off x="9173634" y="2851026"/>
            <a:ext cx="101192" cy="101192"/>
            <a:chOff x="5418923" y="1853260"/>
            <a:chExt cx="45719" cy="45719"/>
          </a:xfrm>
        </p:grpSpPr>
        <p:sp>
          <p:nvSpPr>
            <p:cNvPr id="377" name="Teardrop 376">
              <a:extLst>
                <a:ext uri="{FF2B5EF4-FFF2-40B4-BE49-F238E27FC236}">
                  <a16:creationId xmlns:a16="http://schemas.microsoft.com/office/drawing/2014/main" id="{A539454B-5428-41AB-B229-589F2D819E0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78" name="Oval 377">
              <a:extLst>
                <a:ext uri="{FF2B5EF4-FFF2-40B4-BE49-F238E27FC236}">
                  <a16:creationId xmlns:a16="http://schemas.microsoft.com/office/drawing/2014/main" id="{0554474D-A216-4D67-A5DA-32800AAD2DF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79" name="Group 378">
            <a:extLst>
              <a:ext uri="{FF2B5EF4-FFF2-40B4-BE49-F238E27FC236}">
                <a16:creationId xmlns:a16="http://schemas.microsoft.com/office/drawing/2014/main" id="{6109A39D-566F-494D-A1C3-A03F9795E632}"/>
              </a:ext>
            </a:extLst>
          </p:cNvPr>
          <p:cNvGrpSpPr/>
          <p:nvPr/>
        </p:nvGrpSpPr>
        <p:grpSpPr>
          <a:xfrm>
            <a:off x="9686751" y="2895076"/>
            <a:ext cx="101192" cy="101192"/>
            <a:chOff x="5418923" y="1853260"/>
            <a:chExt cx="45719" cy="45719"/>
          </a:xfrm>
        </p:grpSpPr>
        <p:sp>
          <p:nvSpPr>
            <p:cNvPr id="380" name="Teardrop 379">
              <a:extLst>
                <a:ext uri="{FF2B5EF4-FFF2-40B4-BE49-F238E27FC236}">
                  <a16:creationId xmlns:a16="http://schemas.microsoft.com/office/drawing/2014/main" id="{A1016A4B-6021-4B3B-9357-917FFDCDC863}"/>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81" name="Oval 380">
              <a:extLst>
                <a:ext uri="{FF2B5EF4-FFF2-40B4-BE49-F238E27FC236}">
                  <a16:creationId xmlns:a16="http://schemas.microsoft.com/office/drawing/2014/main" id="{B12196EF-BF0C-4BBD-B435-C644B8B203D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82" name="Group 381">
            <a:extLst>
              <a:ext uri="{FF2B5EF4-FFF2-40B4-BE49-F238E27FC236}">
                <a16:creationId xmlns:a16="http://schemas.microsoft.com/office/drawing/2014/main" id="{AFD7AD3F-FDB8-4338-8B3F-A8EBDA249E95}"/>
              </a:ext>
            </a:extLst>
          </p:cNvPr>
          <p:cNvGrpSpPr/>
          <p:nvPr/>
        </p:nvGrpSpPr>
        <p:grpSpPr>
          <a:xfrm>
            <a:off x="9774649" y="2822732"/>
            <a:ext cx="101192" cy="101192"/>
            <a:chOff x="5418923" y="1853260"/>
            <a:chExt cx="45719" cy="45719"/>
          </a:xfrm>
        </p:grpSpPr>
        <p:sp>
          <p:nvSpPr>
            <p:cNvPr id="383" name="Teardrop 382">
              <a:extLst>
                <a:ext uri="{FF2B5EF4-FFF2-40B4-BE49-F238E27FC236}">
                  <a16:creationId xmlns:a16="http://schemas.microsoft.com/office/drawing/2014/main" id="{88EAC43F-45DC-4ABF-944E-E62AF82BF6E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84" name="Oval 383">
              <a:extLst>
                <a:ext uri="{FF2B5EF4-FFF2-40B4-BE49-F238E27FC236}">
                  <a16:creationId xmlns:a16="http://schemas.microsoft.com/office/drawing/2014/main" id="{A5BE743E-3F7E-4BAA-8777-B4289BC654B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85" name="Group 384">
            <a:extLst>
              <a:ext uri="{FF2B5EF4-FFF2-40B4-BE49-F238E27FC236}">
                <a16:creationId xmlns:a16="http://schemas.microsoft.com/office/drawing/2014/main" id="{1EDEAF70-B4BC-457E-B677-4462A396E394}"/>
              </a:ext>
            </a:extLst>
          </p:cNvPr>
          <p:cNvGrpSpPr/>
          <p:nvPr/>
        </p:nvGrpSpPr>
        <p:grpSpPr>
          <a:xfrm>
            <a:off x="9967236" y="5192568"/>
            <a:ext cx="101192" cy="101192"/>
            <a:chOff x="5418923" y="1853260"/>
            <a:chExt cx="45719" cy="45719"/>
          </a:xfrm>
        </p:grpSpPr>
        <p:sp>
          <p:nvSpPr>
            <p:cNvPr id="386" name="Teardrop 385">
              <a:extLst>
                <a:ext uri="{FF2B5EF4-FFF2-40B4-BE49-F238E27FC236}">
                  <a16:creationId xmlns:a16="http://schemas.microsoft.com/office/drawing/2014/main" id="{EA17081B-6C98-4AFD-B977-042DEC4AA04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87" name="Oval 386">
              <a:extLst>
                <a:ext uri="{FF2B5EF4-FFF2-40B4-BE49-F238E27FC236}">
                  <a16:creationId xmlns:a16="http://schemas.microsoft.com/office/drawing/2014/main" id="{4071A2A6-F7AC-4199-B2ED-FED45024904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spTree>
    <p:extLst>
      <p:ext uri="{BB962C8B-B14F-4D97-AF65-F5344CB8AC3E}">
        <p14:creationId xmlns:p14="http://schemas.microsoft.com/office/powerpoint/2010/main" val="224120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8</a:t>
            </a:fld>
            <a:endParaRPr lang="en-GB" dirty="0"/>
          </a:p>
        </p:txBody>
      </p:sp>
      <p:sp>
        <p:nvSpPr>
          <p:cNvPr id="6" name="Title 1">
            <a:extLst>
              <a:ext uri="{FF2B5EF4-FFF2-40B4-BE49-F238E27FC236}">
                <a16:creationId xmlns:a16="http://schemas.microsoft.com/office/drawing/2014/main" id="{420D9B66-CD9D-41DF-9841-D3F52B6DE835}"/>
              </a:ext>
            </a:extLst>
          </p:cNvPr>
          <p:cNvSpPr>
            <a:spLocks noGrp="1"/>
          </p:cNvSpPr>
          <p:nvPr>
            <p:ph type="title"/>
          </p:nvPr>
        </p:nvSpPr>
        <p:spPr>
          <a:xfrm>
            <a:off x="360000" y="324555"/>
            <a:ext cx="11473200" cy="415498"/>
          </a:xfrm>
        </p:spPr>
        <p:txBody>
          <a:bodyPr/>
          <a:lstStyle/>
          <a:p>
            <a:r>
              <a:rPr lang="en-GB" dirty="0"/>
              <a:t>Securing growth for the long term</a:t>
            </a:r>
          </a:p>
        </p:txBody>
      </p:sp>
      <p:sp>
        <p:nvSpPr>
          <p:cNvPr id="7" name="Content Placeholder 2">
            <a:extLst>
              <a:ext uri="{FF2B5EF4-FFF2-40B4-BE49-F238E27FC236}">
                <a16:creationId xmlns:a16="http://schemas.microsoft.com/office/drawing/2014/main" id="{085464D2-4738-494D-93A9-02655CC5EFFB}"/>
              </a:ext>
            </a:extLst>
          </p:cNvPr>
          <p:cNvSpPr>
            <a:spLocks noGrp="1"/>
          </p:cNvSpPr>
          <p:nvPr>
            <p:ph idx="1"/>
          </p:nvPr>
        </p:nvSpPr>
        <p:spPr>
          <a:xfrm>
            <a:off x="5598283" y="1894126"/>
            <a:ext cx="5532582" cy="907863"/>
          </a:xfrm>
        </p:spPr>
        <p:txBody>
          <a:bodyPr>
            <a:normAutofit/>
          </a:bodyPr>
          <a:lstStyle/>
          <a:p>
            <a:pPr lvl="1"/>
            <a:r>
              <a:rPr lang="en-GB" dirty="0"/>
              <a:t>To assure success, we undertake as many of our core activities as possible, including design, manufacturing, sales and support.</a:t>
            </a:r>
          </a:p>
        </p:txBody>
      </p:sp>
      <p:grpSp>
        <p:nvGrpSpPr>
          <p:cNvPr id="8" name="Group 7">
            <a:extLst>
              <a:ext uri="{FF2B5EF4-FFF2-40B4-BE49-F238E27FC236}">
                <a16:creationId xmlns:a16="http://schemas.microsoft.com/office/drawing/2014/main" id="{675BABD4-8516-46ED-AEA3-20F1B0571DA9}"/>
              </a:ext>
            </a:extLst>
          </p:cNvPr>
          <p:cNvGrpSpPr/>
          <p:nvPr/>
        </p:nvGrpSpPr>
        <p:grpSpPr>
          <a:xfrm>
            <a:off x="628979" y="1628725"/>
            <a:ext cx="4358416" cy="4149212"/>
            <a:chOff x="3448138" y="1587440"/>
            <a:chExt cx="5197284" cy="4947813"/>
          </a:xfrm>
          <a:noFill/>
        </p:grpSpPr>
        <p:pic>
          <p:nvPicPr>
            <p:cNvPr id="9" name="Picture 8">
              <a:extLst>
                <a:ext uri="{FF2B5EF4-FFF2-40B4-BE49-F238E27FC236}">
                  <a16:creationId xmlns:a16="http://schemas.microsoft.com/office/drawing/2014/main" id="{0150FC28-5CB2-4C25-9105-C410BF6C0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8138" y="1587440"/>
              <a:ext cx="5197284" cy="4947813"/>
            </a:xfrm>
            <a:prstGeom prst="rect">
              <a:avLst/>
            </a:prstGeom>
            <a:noFill/>
          </p:spPr>
        </p:pic>
        <p:sp>
          <p:nvSpPr>
            <p:cNvPr id="10" name="TextBox 9">
              <a:extLst>
                <a:ext uri="{FF2B5EF4-FFF2-40B4-BE49-F238E27FC236}">
                  <a16:creationId xmlns:a16="http://schemas.microsoft.com/office/drawing/2014/main" id="{4EED9E80-8734-4634-A15C-7810B736076B}"/>
                </a:ext>
              </a:extLst>
            </p:cNvPr>
            <p:cNvSpPr txBox="1"/>
            <p:nvPr/>
          </p:nvSpPr>
          <p:spPr bwMode="auto">
            <a:xfrm>
              <a:off x="5267990" y="1769469"/>
              <a:ext cx="1253959" cy="913243"/>
            </a:xfrm>
            <a:prstGeom prst="rect">
              <a:avLst/>
            </a:prstGeom>
            <a:grpFill/>
            <a:ln w="9525">
              <a:noFill/>
              <a:miter lim="800000"/>
              <a:headEnd/>
              <a:tailEnd/>
            </a:ln>
            <a:effectLst/>
          </p:spPr>
          <p:txBody>
            <a:bodyPr vert="horz" wrap="square" lIns="68580" tIns="34290" rIns="68580" bIns="34290" numCol="1" rtlCol="0" anchor="t" anchorCtr="0" compatLnSpc="1">
              <a:prstTxWarp prst="textNoShape">
                <a:avLst/>
              </a:prstTxWarp>
              <a:spAutoFit/>
            </a:bodyPr>
            <a:lstStyle/>
            <a:p>
              <a:pPr algn="ctr" defTabSz="685800"/>
              <a:r>
                <a:rPr lang="en-GB" sz="1100" kern="0" dirty="0">
                  <a:solidFill>
                    <a:schemeClr val="bg1"/>
                  </a:solidFill>
                  <a:latin typeface="+mj-lt"/>
                  <a:ea typeface="+mj-ea"/>
                  <a:cs typeface="+mj-cs"/>
                </a:rPr>
                <a:t>Ability to </a:t>
              </a:r>
            </a:p>
            <a:p>
              <a:pPr algn="ctr" defTabSz="685800"/>
              <a:r>
                <a:rPr lang="en-GB" sz="1100" kern="0" dirty="0">
                  <a:solidFill>
                    <a:schemeClr val="bg1"/>
                  </a:solidFill>
                  <a:latin typeface="+mj-lt"/>
                  <a:ea typeface="+mj-ea"/>
                  <a:cs typeface="+mj-cs"/>
                </a:rPr>
                <a:t>provide </a:t>
              </a:r>
            </a:p>
            <a:p>
              <a:pPr algn="ctr" defTabSz="685800"/>
              <a:r>
                <a:rPr lang="en-GB" sz="1100" kern="0" dirty="0">
                  <a:solidFill>
                    <a:schemeClr val="bg1"/>
                  </a:solidFill>
                  <a:latin typeface="+mj-lt"/>
                  <a:ea typeface="+mj-ea"/>
                  <a:cs typeface="+mj-cs"/>
                </a:rPr>
                <a:t>support in all </a:t>
              </a:r>
            </a:p>
            <a:p>
              <a:pPr algn="ctr" defTabSz="685800"/>
              <a:r>
                <a:rPr lang="en-GB" sz="1100" kern="0" dirty="0">
                  <a:solidFill>
                    <a:schemeClr val="bg1"/>
                  </a:solidFill>
                  <a:latin typeface="+mj-lt"/>
                  <a:ea typeface="+mj-ea"/>
                  <a:cs typeface="+mj-cs"/>
                </a:rPr>
                <a:t>our markets</a:t>
              </a:r>
            </a:p>
          </p:txBody>
        </p:sp>
        <p:sp>
          <p:nvSpPr>
            <p:cNvPr id="11" name="TextBox 10">
              <a:extLst>
                <a:ext uri="{FF2B5EF4-FFF2-40B4-BE49-F238E27FC236}">
                  <a16:creationId xmlns:a16="http://schemas.microsoft.com/office/drawing/2014/main" id="{48EF4743-38BD-4581-B0B9-D9FC121403FF}"/>
                </a:ext>
              </a:extLst>
            </p:cNvPr>
            <p:cNvSpPr txBox="1"/>
            <p:nvPr/>
          </p:nvSpPr>
          <p:spPr bwMode="auto">
            <a:xfrm>
              <a:off x="3579284" y="4867083"/>
              <a:ext cx="1183572" cy="707027"/>
            </a:xfrm>
            <a:prstGeom prst="rect">
              <a:avLst/>
            </a:prstGeom>
            <a:grpFill/>
            <a:ln w="9525">
              <a:noFill/>
              <a:miter lim="800000"/>
              <a:headEnd/>
              <a:tailEnd/>
            </a:ln>
            <a:effectLst/>
          </p:spPr>
          <p:txBody>
            <a:bodyPr vert="horz" wrap="square" lIns="68580" tIns="34290" rIns="68580" bIns="34290" numCol="1" rtlCol="0" anchor="t" anchorCtr="0" compatLnSpc="1">
              <a:prstTxWarp prst="textNoShape">
                <a:avLst/>
              </a:prstTxWarp>
              <a:spAutoFit/>
            </a:bodyPr>
            <a:lstStyle/>
            <a:p>
              <a:pPr algn="ctr" defTabSz="685800"/>
              <a:r>
                <a:rPr lang="en-GB" sz="1100" kern="0" dirty="0">
                  <a:solidFill>
                    <a:schemeClr val="bg1"/>
                  </a:solidFill>
                  <a:latin typeface="+mj-lt"/>
                  <a:ea typeface="+mj-ea"/>
                  <a:cs typeface="+mj-cs"/>
                </a:rPr>
                <a:t>Innovative </a:t>
              </a:r>
            </a:p>
            <a:p>
              <a:pPr algn="ctr" defTabSz="685800"/>
              <a:r>
                <a:rPr lang="en-GB" sz="1100" kern="0" dirty="0">
                  <a:solidFill>
                    <a:schemeClr val="bg1"/>
                  </a:solidFill>
                  <a:latin typeface="+mj-lt"/>
                  <a:ea typeface="+mj-ea"/>
                  <a:cs typeface="+mj-cs"/>
                </a:rPr>
                <a:t>products and </a:t>
              </a:r>
            </a:p>
            <a:p>
              <a:pPr algn="ctr" defTabSz="685800"/>
              <a:r>
                <a:rPr lang="en-GB" sz="1100" kern="0" dirty="0">
                  <a:solidFill>
                    <a:schemeClr val="bg1"/>
                  </a:solidFill>
                  <a:latin typeface="+mj-lt"/>
                  <a:ea typeface="+mj-ea"/>
                  <a:cs typeface="+mj-cs"/>
                </a:rPr>
                <a:t>processes</a:t>
              </a:r>
            </a:p>
          </p:txBody>
        </p:sp>
        <p:sp>
          <p:nvSpPr>
            <p:cNvPr id="12" name="TextBox 11">
              <a:extLst>
                <a:ext uri="{FF2B5EF4-FFF2-40B4-BE49-F238E27FC236}">
                  <a16:creationId xmlns:a16="http://schemas.microsoft.com/office/drawing/2014/main" id="{3872D4A9-E885-4EC1-BDE9-465E521CCAC8}"/>
                </a:ext>
              </a:extLst>
            </p:cNvPr>
            <p:cNvSpPr txBox="1"/>
            <p:nvPr/>
          </p:nvSpPr>
          <p:spPr bwMode="auto">
            <a:xfrm>
              <a:off x="6980682" y="4833454"/>
              <a:ext cx="1304177" cy="707027"/>
            </a:xfrm>
            <a:prstGeom prst="rect">
              <a:avLst/>
            </a:prstGeom>
            <a:grpFill/>
            <a:ln w="9525">
              <a:noFill/>
              <a:miter lim="800000"/>
              <a:headEnd/>
              <a:tailEnd/>
            </a:ln>
            <a:effectLst/>
          </p:spPr>
          <p:txBody>
            <a:bodyPr vert="horz" wrap="square" lIns="68580" tIns="34290" rIns="68580" bIns="34290" numCol="1" rtlCol="0" anchor="t" anchorCtr="0" compatLnSpc="1">
              <a:prstTxWarp prst="textNoShape">
                <a:avLst/>
              </a:prstTxWarp>
              <a:spAutoFit/>
            </a:bodyPr>
            <a:lstStyle/>
            <a:p>
              <a:pPr algn="ctr" defTabSz="685800"/>
              <a:r>
                <a:rPr lang="en-GB" sz="1100" kern="0" dirty="0">
                  <a:solidFill>
                    <a:schemeClr val="bg1"/>
                  </a:solidFill>
                  <a:latin typeface="+mj-lt"/>
                  <a:ea typeface="+mj-ea"/>
                  <a:cs typeface="+mj-cs"/>
                </a:rPr>
                <a:t>Efficient </a:t>
              </a:r>
            </a:p>
            <a:p>
              <a:pPr algn="ctr" defTabSz="685800"/>
              <a:r>
                <a:rPr lang="en-GB" sz="1100" kern="0" dirty="0">
                  <a:solidFill>
                    <a:schemeClr val="bg1"/>
                  </a:solidFill>
                  <a:latin typeface="+mj-lt"/>
                  <a:ea typeface="+mj-ea"/>
                  <a:cs typeface="+mj-cs"/>
                </a:rPr>
                <a:t>high-quality </a:t>
              </a:r>
            </a:p>
            <a:p>
              <a:pPr algn="ctr" defTabSz="685800"/>
              <a:r>
                <a:rPr lang="en-GB" sz="1100" kern="0" dirty="0">
                  <a:solidFill>
                    <a:schemeClr val="bg1"/>
                  </a:solidFill>
                  <a:latin typeface="+mj-lt"/>
                  <a:ea typeface="+mj-ea"/>
                  <a:cs typeface="+mj-cs"/>
                </a:rPr>
                <a:t>manufacturing</a:t>
              </a:r>
            </a:p>
          </p:txBody>
        </p:sp>
        <p:sp>
          <p:nvSpPr>
            <p:cNvPr id="13" name="TextBox 12">
              <a:extLst>
                <a:ext uri="{FF2B5EF4-FFF2-40B4-BE49-F238E27FC236}">
                  <a16:creationId xmlns:a16="http://schemas.microsoft.com/office/drawing/2014/main" id="{7B370822-CE03-4FA4-A1BB-1717E5CDD074}"/>
                </a:ext>
              </a:extLst>
            </p:cNvPr>
            <p:cNvSpPr txBox="1"/>
            <p:nvPr/>
          </p:nvSpPr>
          <p:spPr bwMode="auto">
            <a:xfrm>
              <a:off x="5179491" y="3624044"/>
              <a:ext cx="1469338" cy="1110219"/>
            </a:xfrm>
            <a:prstGeom prst="rect">
              <a:avLst/>
            </a:prstGeom>
            <a:grpFill/>
            <a:ln w="9525">
              <a:noFill/>
              <a:miter lim="800000"/>
              <a:headEnd/>
              <a:tailEnd/>
            </a:ln>
            <a:effectLst/>
          </p:spPr>
          <p:txBody>
            <a:bodyPr vert="horz" wrap="square" lIns="68580" tIns="34290" rIns="68580" bIns="34290" numCol="1" rtlCol="0" anchor="t" anchorCtr="0" compatLnSpc="1">
              <a:prstTxWarp prst="textNoShape">
                <a:avLst/>
              </a:prstTxWarp>
              <a:spAutoFit/>
            </a:bodyPr>
            <a:lstStyle/>
            <a:p>
              <a:pPr algn="ctr" defTabSz="685800"/>
              <a:r>
                <a:rPr lang="en-GB" sz="2800" kern="0" dirty="0">
                  <a:solidFill>
                    <a:schemeClr val="bg1"/>
                  </a:solidFill>
                  <a:latin typeface="+mj-lt"/>
                  <a:ea typeface="+mj-ea"/>
                  <a:cs typeface="+mj-cs"/>
                </a:rPr>
                <a:t>Our </a:t>
              </a:r>
            </a:p>
            <a:p>
              <a:pPr algn="ctr" defTabSz="685800"/>
              <a:r>
                <a:rPr lang="en-GB" sz="2800" kern="0" dirty="0">
                  <a:solidFill>
                    <a:schemeClr val="bg1"/>
                  </a:solidFill>
                  <a:latin typeface="+mj-lt"/>
                  <a:ea typeface="+mj-ea"/>
                  <a:cs typeface="+mj-cs"/>
                </a:rPr>
                <a:t>people</a:t>
              </a:r>
            </a:p>
          </p:txBody>
        </p:sp>
      </p:grpSp>
      <p:pic>
        <p:nvPicPr>
          <p:cNvPr id="14" name="Picture 13">
            <a:extLst>
              <a:ext uri="{FF2B5EF4-FFF2-40B4-BE49-F238E27FC236}">
                <a16:creationId xmlns:a16="http://schemas.microsoft.com/office/drawing/2014/main" id="{4B7CE928-14A7-423F-BD8A-1035F2FD67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99223" y="3175043"/>
            <a:ext cx="2383490" cy="2349624"/>
          </a:xfrm>
          <a:prstGeom prst="rect">
            <a:avLst/>
          </a:prstGeom>
        </p:spPr>
      </p:pic>
      <p:pic>
        <p:nvPicPr>
          <p:cNvPr id="15" name="Picture 14">
            <a:extLst>
              <a:ext uri="{FF2B5EF4-FFF2-40B4-BE49-F238E27FC236}">
                <a16:creationId xmlns:a16="http://schemas.microsoft.com/office/drawing/2014/main" id="{30FECC2E-98C0-4282-A0B8-BD901E4866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56781" y="3175042"/>
            <a:ext cx="3528592" cy="2349625"/>
          </a:xfrm>
          <a:prstGeom prst="rect">
            <a:avLst/>
          </a:prstGeom>
        </p:spPr>
      </p:pic>
    </p:spTree>
    <p:extLst>
      <p:ext uri="{BB962C8B-B14F-4D97-AF65-F5344CB8AC3E}">
        <p14:creationId xmlns:p14="http://schemas.microsoft.com/office/powerpoint/2010/main" val="1424652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9</a:t>
            </a:fld>
            <a:endParaRPr lang="en-GB" dirty="0"/>
          </a:p>
        </p:txBody>
      </p:sp>
      <p:sp>
        <p:nvSpPr>
          <p:cNvPr id="6" name="Title 1">
            <a:extLst>
              <a:ext uri="{FF2B5EF4-FFF2-40B4-BE49-F238E27FC236}">
                <a16:creationId xmlns:a16="http://schemas.microsoft.com/office/drawing/2014/main" id="{E7A7DF1E-B00C-4C3D-91CD-38317BE316E9}"/>
              </a:ext>
            </a:extLst>
          </p:cNvPr>
          <p:cNvSpPr>
            <a:spLocks noGrp="1"/>
          </p:cNvSpPr>
          <p:nvPr>
            <p:ph type="title"/>
          </p:nvPr>
        </p:nvSpPr>
        <p:spPr>
          <a:xfrm>
            <a:off x="360000" y="360000"/>
            <a:ext cx="11473200" cy="415498"/>
          </a:xfrm>
        </p:spPr>
        <p:txBody>
          <a:bodyPr/>
          <a:lstStyle/>
          <a:p>
            <a:r>
              <a:rPr lang="en-GB" dirty="0"/>
              <a:t>Our strategy</a:t>
            </a:r>
          </a:p>
        </p:txBody>
      </p:sp>
      <p:grpSp>
        <p:nvGrpSpPr>
          <p:cNvPr id="7" name="Group 6">
            <a:extLst>
              <a:ext uri="{FF2B5EF4-FFF2-40B4-BE49-F238E27FC236}">
                <a16:creationId xmlns:a16="http://schemas.microsoft.com/office/drawing/2014/main" id="{B27645B4-1991-4BCE-A667-77EF0FA3956C}"/>
              </a:ext>
            </a:extLst>
          </p:cNvPr>
          <p:cNvGrpSpPr/>
          <p:nvPr/>
        </p:nvGrpSpPr>
        <p:grpSpPr>
          <a:xfrm>
            <a:off x="1084995" y="1236212"/>
            <a:ext cx="10022011" cy="4335561"/>
            <a:chOff x="1084995" y="1144772"/>
            <a:chExt cx="10022011" cy="4335561"/>
          </a:xfrm>
        </p:grpSpPr>
        <p:sp>
          <p:nvSpPr>
            <p:cNvPr id="8" name="TextBox 7">
              <a:extLst>
                <a:ext uri="{FF2B5EF4-FFF2-40B4-BE49-F238E27FC236}">
                  <a16:creationId xmlns:a16="http://schemas.microsoft.com/office/drawing/2014/main" id="{F06E9D76-F6B2-4220-805C-A3E1E78BC00E}"/>
                </a:ext>
              </a:extLst>
            </p:cNvPr>
            <p:cNvSpPr txBox="1"/>
            <p:nvPr/>
          </p:nvSpPr>
          <p:spPr bwMode="auto">
            <a:xfrm>
              <a:off x="3825203" y="2258386"/>
              <a:ext cx="2681529" cy="819398"/>
            </a:xfrm>
            <a:prstGeom prst="rect">
              <a:avLst/>
            </a:prstGeom>
            <a:noFill/>
            <a:ln w="9525" algn="ctr">
              <a:noFill/>
              <a:miter lim="800000"/>
              <a:headEnd/>
              <a:tailEnd/>
            </a:ln>
          </p:spPr>
          <p:txBody>
            <a:bodyPr wrap="square" tIns="81000" rtlCol="0" anchor="t" anchorCtr="0">
              <a:noAutofit/>
            </a:bodyPr>
            <a:lstStyle/>
            <a:p>
              <a:pPr algn="ctr"/>
              <a:r>
                <a:rPr lang="en-GB" sz="1600" dirty="0"/>
                <a:t>Efficient high-quality manufacturing</a:t>
              </a:r>
            </a:p>
          </p:txBody>
        </p:sp>
        <p:pic>
          <p:nvPicPr>
            <p:cNvPr id="9" name="Picture 8">
              <a:extLst>
                <a:ext uri="{FF2B5EF4-FFF2-40B4-BE49-F238E27FC236}">
                  <a16:creationId xmlns:a16="http://schemas.microsoft.com/office/drawing/2014/main" id="{C2DC7D4A-9EF3-4B74-8B04-F58597E52A3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88597" y="1217632"/>
              <a:ext cx="925830" cy="948690"/>
            </a:xfrm>
            <a:prstGeom prst="rect">
              <a:avLst/>
            </a:prstGeom>
          </p:spPr>
        </p:pic>
        <p:sp>
          <p:nvSpPr>
            <p:cNvPr id="10" name="TextBox 9">
              <a:extLst>
                <a:ext uri="{FF2B5EF4-FFF2-40B4-BE49-F238E27FC236}">
                  <a16:creationId xmlns:a16="http://schemas.microsoft.com/office/drawing/2014/main" id="{94CB2466-5293-4210-8CD2-E045C58507C3}"/>
                </a:ext>
              </a:extLst>
            </p:cNvPr>
            <p:cNvSpPr txBox="1"/>
            <p:nvPr/>
          </p:nvSpPr>
          <p:spPr bwMode="auto">
            <a:xfrm>
              <a:off x="6565411" y="2253135"/>
              <a:ext cx="2239701" cy="819398"/>
            </a:xfrm>
            <a:prstGeom prst="rect">
              <a:avLst/>
            </a:prstGeom>
            <a:noFill/>
            <a:ln w="9525" algn="ctr">
              <a:noFill/>
              <a:miter lim="800000"/>
              <a:headEnd/>
              <a:tailEnd/>
            </a:ln>
          </p:spPr>
          <p:txBody>
            <a:bodyPr wrap="square" tIns="81000" rtlCol="0" anchor="t" anchorCtr="0">
              <a:noAutofit/>
            </a:bodyPr>
            <a:lstStyle/>
            <a:p>
              <a:pPr algn="ctr"/>
              <a:r>
                <a:rPr lang="en-GB" sz="1600" dirty="0"/>
                <a:t>Strong market presence and focus on emerging markets</a:t>
              </a:r>
            </a:p>
          </p:txBody>
        </p:sp>
        <p:pic>
          <p:nvPicPr>
            <p:cNvPr id="11" name="Picture 10">
              <a:extLst>
                <a:ext uri="{FF2B5EF4-FFF2-40B4-BE49-F238E27FC236}">
                  <a16:creationId xmlns:a16="http://schemas.microsoft.com/office/drawing/2014/main" id="{C18A6F78-AC02-453F-96E8-DD44197C369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50748" y="1205523"/>
              <a:ext cx="786384" cy="955548"/>
            </a:xfrm>
            <a:prstGeom prst="rect">
              <a:avLst/>
            </a:prstGeom>
          </p:spPr>
        </p:pic>
        <p:sp>
          <p:nvSpPr>
            <p:cNvPr id="12" name="TextBox 11">
              <a:extLst>
                <a:ext uri="{FF2B5EF4-FFF2-40B4-BE49-F238E27FC236}">
                  <a16:creationId xmlns:a16="http://schemas.microsoft.com/office/drawing/2014/main" id="{981F54F6-416F-405E-913B-7E798349CB44}"/>
                </a:ext>
              </a:extLst>
            </p:cNvPr>
            <p:cNvSpPr txBox="1"/>
            <p:nvPr/>
          </p:nvSpPr>
          <p:spPr bwMode="auto">
            <a:xfrm>
              <a:off x="1084995" y="2253135"/>
              <a:ext cx="2681529" cy="819398"/>
            </a:xfrm>
            <a:prstGeom prst="rect">
              <a:avLst/>
            </a:prstGeom>
            <a:noFill/>
            <a:ln w="9525" algn="ctr">
              <a:noFill/>
              <a:miter lim="800000"/>
              <a:headEnd/>
              <a:tailEnd/>
            </a:ln>
          </p:spPr>
          <p:txBody>
            <a:bodyPr wrap="square" tIns="81000" rtlCol="0" anchor="t" anchorCtr="0">
              <a:noAutofit/>
            </a:bodyPr>
            <a:lstStyle/>
            <a:p>
              <a:pPr algn="ctr"/>
              <a:r>
                <a:rPr lang="en-GB" sz="1600" dirty="0"/>
                <a:t>Continual research creating strong market positions with innovative products</a:t>
              </a:r>
            </a:p>
          </p:txBody>
        </p:sp>
        <p:pic>
          <p:nvPicPr>
            <p:cNvPr id="13" name="Picture 12">
              <a:extLst>
                <a:ext uri="{FF2B5EF4-FFF2-40B4-BE49-F238E27FC236}">
                  <a16:creationId xmlns:a16="http://schemas.microsoft.com/office/drawing/2014/main" id="{7E9BA986-7722-4788-BB97-D7FF9DB8490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48010" y="1144772"/>
              <a:ext cx="555498" cy="982980"/>
            </a:xfrm>
            <a:prstGeom prst="rect">
              <a:avLst/>
            </a:prstGeom>
          </p:spPr>
        </p:pic>
        <p:sp>
          <p:nvSpPr>
            <p:cNvPr id="14" name="TextBox 13">
              <a:extLst>
                <a:ext uri="{FF2B5EF4-FFF2-40B4-BE49-F238E27FC236}">
                  <a16:creationId xmlns:a16="http://schemas.microsoft.com/office/drawing/2014/main" id="{044A14CF-F32A-47A4-BD01-0B28ED0ED4C8}"/>
                </a:ext>
              </a:extLst>
            </p:cNvPr>
            <p:cNvSpPr txBox="1"/>
            <p:nvPr/>
          </p:nvSpPr>
          <p:spPr bwMode="auto">
            <a:xfrm>
              <a:off x="8863792" y="2248880"/>
              <a:ext cx="2243214" cy="819398"/>
            </a:xfrm>
            <a:prstGeom prst="rect">
              <a:avLst/>
            </a:prstGeom>
            <a:noFill/>
            <a:ln w="9525" algn="ctr">
              <a:noFill/>
              <a:miter lim="800000"/>
              <a:headEnd/>
              <a:tailEnd/>
            </a:ln>
          </p:spPr>
          <p:txBody>
            <a:bodyPr wrap="square" tIns="81000" rtlCol="0" anchor="t" anchorCtr="0">
              <a:noAutofit/>
            </a:bodyPr>
            <a:lstStyle/>
            <a:p>
              <a:pPr algn="ctr"/>
              <a:r>
                <a:rPr lang="en-GB" sz="1600" dirty="0"/>
                <a:t>Building the business via acquisition</a:t>
              </a:r>
            </a:p>
          </p:txBody>
        </p:sp>
        <p:pic>
          <p:nvPicPr>
            <p:cNvPr id="15" name="Picture 14">
              <a:extLst>
                <a:ext uri="{FF2B5EF4-FFF2-40B4-BE49-F238E27FC236}">
                  <a16:creationId xmlns:a16="http://schemas.microsoft.com/office/drawing/2014/main" id="{DBC37704-AEBC-484D-9B0F-00D83F5F856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65918" y="1177757"/>
              <a:ext cx="838962" cy="941832"/>
            </a:xfrm>
            <a:prstGeom prst="rect">
              <a:avLst/>
            </a:prstGeom>
          </p:spPr>
        </p:pic>
        <p:sp>
          <p:nvSpPr>
            <p:cNvPr id="16" name="TextBox 15">
              <a:extLst>
                <a:ext uri="{FF2B5EF4-FFF2-40B4-BE49-F238E27FC236}">
                  <a16:creationId xmlns:a16="http://schemas.microsoft.com/office/drawing/2014/main" id="{A4C368D3-1E35-4CDC-AF9B-CD3001C32A49}"/>
                </a:ext>
              </a:extLst>
            </p:cNvPr>
            <p:cNvSpPr txBox="1"/>
            <p:nvPr/>
          </p:nvSpPr>
          <p:spPr bwMode="auto">
            <a:xfrm>
              <a:off x="3972479" y="4949837"/>
              <a:ext cx="2239701" cy="530495"/>
            </a:xfrm>
            <a:prstGeom prst="rect">
              <a:avLst/>
            </a:prstGeom>
            <a:noFill/>
            <a:ln w="9525" algn="ctr">
              <a:noFill/>
              <a:miter lim="800000"/>
              <a:headEnd/>
              <a:tailEnd/>
            </a:ln>
          </p:spPr>
          <p:txBody>
            <a:bodyPr wrap="square" tIns="81000" rtlCol="0" anchor="t" anchorCtr="0">
              <a:noAutofit/>
            </a:bodyPr>
            <a:lstStyle/>
            <a:p>
              <a:pPr algn="ctr"/>
              <a:r>
                <a:rPr lang="en-GB" sz="1600" dirty="0"/>
                <a:t>Consistent organic growth</a:t>
              </a:r>
            </a:p>
          </p:txBody>
        </p:sp>
        <p:pic>
          <p:nvPicPr>
            <p:cNvPr id="17" name="Picture 16">
              <a:extLst>
                <a:ext uri="{FF2B5EF4-FFF2-40B4-BE49-F238E27FC236}">
                  <a16:creationId xmlns:a16="http://schemas.microsoft.com/office/drawing/2014/main" id="{706A467B-6F83-4C74-8502-0657A600CA9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59463" y="3703603"/>
              <a:ext cx="784098" cy="1122426"/>
            </a:xfrm>
            <a:prstGeom prst="rect">
              <a:avLst/>
            </a:prstGeom>
          </p:spPr>
        </p:pic>
        <p:sp>
          <p:nvSpPr>
            <p:cNvPr id="18" name="TextBox 17">
              <a:extLst>
                <a:ext uri="{FF2B5EF4-FFF2-40B4-BE49-F238E27FC236}">
                  <a16:creationId xmlns:a16="http://schemas.microsoft.com/office/drawing/2014/main" id="{D9E98E32-B363-4A1A-9F59-2A252C31E6ED}"/>
                </a:ext>
              </a:extLst>
            </p:cNvPr>
            <p:cNvSpPr txBox="1"/>
            <p:nvPr/>
          </p:nvSpPr>
          <p:spPr bwMode="auto">
            <a:xfrm>
              <a:off x="6418135" y="4949837"/>
              <a:ext cx="2239701" cy="399299"/>
            </a:xfrm>
            <a:prstGeom prst="rect">
              <a:avLst/>
            </a:prstGeom>
            <a:noFill/>
            <a:ln w="9525" algn="ctr">
              <a:noFill/>
              <a:miter lim="800000"/>
              <a:headEnd/>
              <a:tailEnd/>
            </a:ln>
          </p:spPr>
          <p:txBody>
            <a:bodyPr wrap="square" tIns="81000" rtlCol="0" anchor="t" anchorCtr="0">
              <a:noAutofit/>
            </a:bodyPr>
            <a:lstStyle/>
            <a:p>
              <a:pPr algn="ctr"/>
              <a:r>
                <a:rPr lang="en-GB" sz="1600" dirty="0"/>
                <a:t>People</a:t>
              </a:r>
            </a:p>
          </p:txBody>
        </p:sp>
        <p:pic>
          <p:nvPicPr>
            <p:cNvPr id="19" name="Picture 18">
              <a:extLst>
                <a:ext uri="{FF2B5EF4-FFF2-40B4-BE49-F238E27FC236}">
                  <a16:creationId xmlns:a16="http://schemas.microsoft.com/office/drawing/2014/main" id="{EFB6F176-2870-4E94-BB79-6C8DF4018DC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181584" y="3824761"/>
              <a:ext cx="1124712" cy="880110"/>
            </a:xfrm>
            <a:prstGeom prst="rect">
              <a:avLst/>
            </a:prstGeom>
          </p:spPr>
        </p:pic>
        <p:sp>
          <p:nvSpPr>
            <p:cNvPr id="20" name="TextBox 19">
              <a:extLst>
                <a:ext uri="{FF2B5EF4-FFF2-40B4-BE49-F238E27FC236}">
                  <a16:creationId xmlns:a16="http://schemas.microsoft.com/office/drawing/2014/main" id="{ED915CF2-5D75-4B34-8B21-6C0A62FAB1BA}"/>
                </a:ext>
              </a:extLst>
            </p:cNvPr>
            <p:cNvSpPr txBox="1"/>
            <p:nvPr/>
          </p:nvSpPr>
          <p:spPr bwMode="auto">
            <a:xfrm>
              <a:off x="8863792" y="4949837"/>
              <a:ext cx="2243214" cy="530496"/>
            </a:xfrm>
            <a:prstGeom prst="rect">
              <a:avLst/>
            </a:prstGeom>
            <a:noFill/>
            <a:ln w="9525" algn="ctr">
              <a:noFill/>
              <a:miter lim="800000"/>
              <a:headEnd/>
              <a:tailEnd/>
            </a:ln>
          </p:spPr>
          <p:txBody>
            <a:bodyPr wrap="square" tIns="81000" rtlCol="0" anchor="t" anchorCtr="0">
              <a:noAutofit/>
            </a:bodyPr>
            <a:lstStyle/>
            <a:p>
              <a:pPr algn="ctr"/>
              <a:r>
                <a:rPr lang="en-GB" sz="1600" dirty="0"/>
                <a:t>Focus on being a solutions provider</a:t>
              </a:r>
            </a:p>
          </p:txBody>
        </p:sp>
        <p:pic>
          <p:nvPicPr>
            <p:cNvPr id="21" name="Picture 20">
              <a:extLst>
                <a:ext uri="{FF2B5EF4-FFF2-40B4-BE49-F238E27FC236}">
                  <a16:creationId xmlns:a16="http://schemas.microsoft.com/office/drawing/2014/main" id="{7BC0D754-0565-49BB-9FB1-112AE51B73A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07625" y="3604864"/>
              <a:ext cx="955548" cy="1159002"/>
            </a:xfrm>
            <a:prstGeom prst="rect">
              <a:avLst/>
            </a:prstGeom>
          </p:spPr>
        </p:pic>
        <p:sp>
          <p:nvSpPr>
            <p:cNvPr id="22" name="TextBox 21">
              <a:extLst>
                <a:ext uri="{FF2B5EF4-FFF2-40B4-BE49-F238E27FC236}">
                  <a16:creationId xmlns:a16="http://schemas.microsoft.com/office/drawing/2014/main" id="{B2A91318-202E-4FD2-9FCA-3B04D5972E56}"/>
                </a:ext>
              </a:extLst>
            </p:cNvPr>
            <p:cNvSpPr txBox="1"/>
            <p:nvPr/>
          </p:nvSpPr>
          <p:spPr bwMode="auto">
            <a:xfrm>
              <a:off x="1084995" y="4949837"/>
              <a:ext cx="2681529" cy="399295"/>
            </a:xfrm>
            <a:prstGeom prst="rect">
              <a:avLst/>
            </a:prstGeom>
            <a:noFill/>
            <a:ln w="9525" algn="ctr">
              <a:noFill/>
              <a:miter lim="800000"/>
              <a:headEnd/>
              <a:tailEnd/>
            </a:ln>
          </p:spPr>
          <p:txBody>
            <a:bodyPr wrap="square" tIns="81000" rtlCol="0" anchor="t" anchorCtr="0">
              <a:noAutofit/>
            </a:bodyPr>
            <a:lstStyle/>
            <a:p>
              <a:pPr algn="ctr"/>
              <a:r>
                <a:rPr lang="en-GB" sz="1600" dirty="0"/>
                <a:t>Customer support</a:t>
              </a:r>
            </a:p>
          </p:txBody>
        </p:sp>
        <p:pic>
          <p:nvPicPr>
            <p:cNvPr id="23" name="Picture 22">
              <a:extLst>
                <a:ext uri="{FF2B5EF4-FFF2-40B4-BE49-F238E27FC236}">
                  <a16:creationId xmlns:a16="http://schemas.microsoft.com/office/drawing/2014/main" id="{060226CC-4875-4594-811E-D5BA2462777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160583" y="3887426"/>
              <a:ext cx="530352" cy="898398"/>
            </a:xfrm>
            <a:prstGeom prst="rect">
              <a:avLst/>
            </a:prstGeom>
          </p:spPr>
        </p:pic>
      </p:grpSp>
    </p:spTree>
    <p:extLst>
      <p:ext uri="{BB962C8B-B14F-4D97-AF65-F5344CB8AC3E}">
        <p14:creationId xmlns:p14="http://schemas.microsoft.com/office/powerpoint/2010/main" val="319817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10</a:t>
            </a:fld>
            <a:endParaRPr lang="en-GB" dirty="0"/>
          </a:p>
        </p:txBody>
      </p:sp>
      <p:sp>
        <p:nvSpPr>
          <p:cNvPr id="6" name="Title 1">
            <a:extLst>
              <a:ext uri="{FF2B5EF4-FFF2-40B4-BE49-F238E27FC236}">
                <a16:creationId xmlns:a16="http://schemas.microsoft.com/office/drawing/2014/main" id="{0B1DFC79-AE20-425F-81C1-6B94C87AFF3B}"/>
              </a:ext>
            </a:extLst>
          </p:cNvPr>
          <p:cNvSpPr>
            <a:spLocks noGrp="1"/>
          </p:cNvSpPr>
          <p:nvPr>
            <p:ph type="title"/>
          </p:nvPr>
        </p:nvSpPr>
        <p:spPr>
          <a:xfrm>
            <a:off x="360000" y="360000"/>
            <a:ext cx="11473200" cy="415498"/>
          </a:xfrm>
        </p:spPr>
        <p:txBody>
          <a:bodyPr/>
          <a:lstStyle/>
          <a:p>
            <a:r>
              <a:rPr lang="en-GB" dirty="0"/>
              <a:t>Our customers</a:t>
            </a:r>
          </a:p>
        </p:txBody>
      </p:sp>
      <p:sp>
        <p:nvSpPr>
          <p:cNvPr id="7" name="Text Box 6">
            <a:extLst>
              <a:ext uri="{FF2B5EF4-FFF2-40B4-BE49-F238E27FC236}">
                <a16:creationId xmlns:a16="http://schemas.microsoft.com/office/drawing/2014/main" id="{AAEE06B8-112A-4E43-8CCC-D14FABA9971C}"/>
              </a:ext>
            </a:extLst>
          </p:cNvPr>
          <p:cNvSpPr txBox="1">
            <a:spLocks noChangeArrowheads="1"/>
          </p:cNvSpPr>
          <p:nvPr/>
        </p:nvSpPr>
        <p:spPr bwMode="auto">
          <a:xfrm>
            <a:off x="6339047" y="3014673"/>
            <a:ext cx="1616285" cy="601908"/>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Electronics</a:t>
            </a:r>
          </a:p>
        </p:txBody>
      </p:sp>
      <p:sp>
        <p:nvSpPr>
          <p:cNvPr id="8" name="Text Box 6">
            <a:extLst>
              <a:ext uri="{FF2B5EF4-FFF2-40B4-BE49-F238E27FC236}">
                <a16:creationId xmlns:a16="http://schemas.microsoft.com/office/drawing/2014/main" id="{50AAC16D-1B8C-4DF4-974F-CEE08112DF93}"/>
              </a:ext>
            </a:extLst>
          </p:cNvPr>
          <p:cNvSpPr txBox="1">
            <a:spLocks noChangeArrowheads="1"/>
          </p:cNvSpPr>
          <p:nvPr/>
        </p:nvSpPr>
        <p:spPr bwMode="auto">
          <a:xfrm>
            <a:off x="4307512" y="3014673"/>
            <a:ext cx="1620547" cy="312911"/>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Automotive</a:t>
            </a:r>
          </a:p>
        </p:txBody>
      </p:sp>
      <p:sp>
        <p:nvSpPr>
          <p:cNvPr id="9" name="Text Box 6">
            <a:extLst>
              <a:ext uri="{FF2B5EF4-FFF2-40B4-BE49-F238E27FC236}">
                <a16:creationId xmlns:a16="http://schemas.microsoft.com/office/drawing/2014/main" id="{8286F5F1-3118-40C3-94A1-CB4684F617F6}"/>
              </a:ext>
            </a:extLst>
          </p:cNvPr>
          <p:cNvSpPr txBox="1">
            <a:spLocks noChangeArrowheads="1"/>
          </p:cNvSpPr>
          <p:nvPr/>
        </p:nvSpPr>
        <p:spPr bwMode="auto">
          <a:xfrm>
            <a:off x="2286904" y="3006698"/>
            <a:ext cx="1617433" cy="320886"/>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Aerospace</a:t>
            </a:r>
          </a:p>
        </p:txBody>
      </p:sp>
      <p:sp>
        <p:nvSpPr>
          <p:cNvPr id="10" name="Text Box 6">
            <a:extLst>
              <a:ext uri="{FF2B5EF4-FFF2-40B4-BE49-F238E27FC236}">
                <a16:creationId xmlns:a16="http://schemas.microsoft.com/office/drawing/2014/main" id="{15EB0CCD-B9A6-438E-A910-AFD59639C9C4}"/>
              </a:ext>
            </a:extLst>
          </p:cNvPr>
          <p:cNvSpPr txBox="1">
            <a:spLocks noChangeArrowheads="1"/>
          </p:cNvSpPr>
          <p:nvPr/>
        </p:nvSpPr>
        <p:spPr bwMode="auto">
          <a:xfrm>
            <a:off x="4307512" y="5260682"/>
            <a:ext cx="1620547" cy="314831"/>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Medical and healthcare</a:t>
            </a:r>
          </a:p>
        </p:txBody>
      </p:sp>
      <p:sp>
        <p:nvSpPr>
          <p:cNvPr id="11" name="Text Box 6">
            <a:extLst>
              <a:ext uri="{FF2B5EF4-FFF2-40B4-BE49-F238E27FC236}">
                <a16:creationId xmlns:a16="http://schemas.microsoft.com/office/drawing/2014/main" id="{FE42849D-48B5-463D-AA57-0508031A8A10}"/>
              </a:ext>
            </a:extLst>
          </p:cNvPr>
          <p:cNvSpPr txBox="1">
            <a:spLocks noChangeArrowheads="1"/>
          </p:cNvSpPr>
          <p:nvPr/>
        </p:nvSpPr>
        <p:spPr bwMode="auto">
          <a:xfrm>
            <a:off x="8351122" y="3006698"/>
            <a:ext cx="1620063" cy="320886"/>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Energy</a:t>
            </a:r>
          </a:p>
        </p:txBody>
      </p:sp>
      <p:sp>
        <p:nvSpPr>
          <p:cNvPr id="12" name="Text Box 6">
            <a:extLst>
              <a:ext uri="{FF2B5EF4-FFF2-40B4-BE49-F238E27FC236}">
                <a16:creationId xmlns:a16="http://schemas.microsoft.com/office/drawing/2014/main" id="{50774590-10EF-4CBE-A6C1-9D4B45514E13}"/>
              </a:ext>
            </a:extLst>
          </p:cNvPr>
          <p:cNvSpPr txBox="1">
            <a:spLocks noChangeArrowheads="1"/>
          </p:cNvSpPr>
          <p:nvPr/>
        </p:nvSpPr>
        <p:spPr bwMode="auto">
          <a:xfrm>
            <a:off x="2286904" y="5260682"/>
            <a:ext cx="1617433" cy="274946"/>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Heavy industry</a:t>
            </a:r>
          </a:p>
        </p:txBody>
      </p:sp>
      <p:sp>
        <p:nvSpPr>
          <p:cNvPr id="13" name="Text Box 6">
            <a:extLst>
              <a:ext uri="{FF2B5EF4-FFF2-40B4-BE49-F238E27FC236}">
                <a16:creationId xmlns:a16="http://schemas.microsoft.com/office/drawing/2014/main" id="{46DAC5CB-9BA1-4E96-AD38-A764F65E6CAA}"/>
              </a:ext>
            </a:extLst>
          </p:cNvPr>
          <p:cNvSpPr txBox="1">
            <a:spLocks noChangeArrowheads="1"/>
          </p:cNvSpPr>
          <p:nvPr/>
        </p:nvSpPr>
        <p:spPr bwMode="auto">
          <a:xfrm>
            <a:off x="6331234" y="5260682"/>
            <a:ext cx="1624098" cy="601908"/>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Precision manufacturing</a:t>
            </a:r>
          </a:p>
        </p:txBody>
      </p:sp>
      <p:sp>
        <p:nvSpPr>
          <p:cNvPr id="14" name="Text Box 6">
            <a:extLst>
              <a:ext uri="{FF2B5EF4-FFF2-40B4-BE49-F238E27FC236}">
                <a16:creationId xmlns:a16="http://schemas.microsoft.com/office/drawing/2014/main" id="{B85E7F2E-7693-4AA9-A782-6DDF580B2BF4}"/>
              </a:ext>
            </a:extLst>
          </p:cNvPr>
          <p:cNvSpPr txBox="1">
            <a:spLocks noChangeArrowheads="1"/>
          </p:cNvSpPr>
          <p:nvPr/>
        </p:nvSpPr>
        <p:spPr bwMode="auto">
          <a:xfrm>
            <a:off x="8351121" y="5255366"/>
            <a:ext cx="1620063" cy="601908"/>
          </a:xfrm>
          <a:prstGeom prst="rect">
            <a:avLst/>
          </a:prstGeom>
          <a:solidFill>
            <a:schemeClr val="bg1">
              <a:alpha val="79999"/>
            </a:schemeClr>
          </a:solidFill>
          <a:ln w="9525" algn="ctr">
            <a:noFill/>
            <a:miter lim="800000"/>
            <a:headEnd/>
            <a:tailEnd/>
          </a:ln>
        </p:spPr>
        <p:txBody>
          <a:bodyPr wrap="square">
            <a:noAutofit/>
          </a:bodyPr>
          <a:lstStyle/>
          <a:p>
            <a:pPr algn="ctr"/>
            <a:r>
              <a:rPr lang="en-GB" sz="1600" dirty="0"/>
              <a:t>Scientific, research and analysis</a:t>
            </a:r>
          </a:p>
        </p:txBody>
      </p:sp>
      <p:pic>
        <p:nvPicPr>
          <p:cNvPr id="15" name="Picture 14">
            <a:extLst>
              <a:ext uri="{FF2B5EF4-FFF2-40B4-BE49-F238E27FC236}">
                <a16:creationId xmlns:a16="http://schemas.microsoft.com/office/drawing/2014/main" id="{181F5A2D-CFFC-418B-ACA8-FAEF8D8824C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351123" y="3548143"/>
            <a:ext cx="1623241" cy="1620000"/>
          </a:xfrm>
          <a:prstGeom prst="rect">
            <a:avLst/>
          </a:prstGeom>
        </p:spPr>
      </p:pic>
      <p:pic>
        <p:nvPicPr>
          <p:cNvPr id="16" name="Picture 15">
            <a:extLst>
              <a:ext uri="{FF2B5EF4-FFF2-40B4-BE49-F238E27FC236}">
                <a16:creationId xmlns:a16="http://schemas.microsoft.com/office/drawing/2014/main" id="{8BF55BCF-8E68-4242-B21D-92B52339AA5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286904" y="1289330"/>
            <a:ext cx="1617433" cy="1620000"/>
          </a:xfrm>
          <a:prstGeom prst="rect">
            <a:avLst/>
          </a:prstGeom>
        </p:spPr>
      </p:pic>
      <p:pic>
        <p:nvPicPr>
          <p:cNvPr id="17" name="Picture 16">
            <a:extLst>
              <a:ext uri="{FF2B5EF4-FFF2-40B4-BE49-F238E27FC236}">
                <a16:creationId xmlns:a16="http://schemas.microsoft.com/office/drawing/2014/main" id="{2BBBBD65-AF6F-414B-B8DA-773377C525C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307512" y="1289330"/>
            <a:ext cx="1620547" cy="1620000"/>
          </a:xfrm>
          <a:prstGeom prst="rect">
            <a:avLst/>
          </a:prstGeom>
        </p:spPr>
      </p:pic>
      <p:pic>
        <p:nvPicPr>
          <p:cNvPr id="18" name="Picture 17">
            <a:extLst>
              <a:ext uri="{FF2B5EF4-FFF2-40B4-BE49-F238E27FC236}">
                <a16:creationId xmlns:a16="http://schemas.microsoft.com/office/drawing/2014/main" id="{5CE22A6A-6308-4A53-B3D4-771008E7D76B}"/>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b="-392"/>
          <a:stretch/>
        </p:blipFill>
        <p:spPr>
          <a:xfrm>
            <a:off x="2286904" y="3548143"/>
            <a:ext cx="1617570" cy="1620000"/>
          </a:xfrm>
          <a:prstGeom prst="rect">
            <a:avLst/>
          </a:prstGeom>
        </p:spPr>
      </p:pic>
      <p:pic>
        <p:nvPicPr>
          <p:cNvPr id="19" name="Picture 18">
            <a:extLst>
              <a:ext uri="{FF2B5EF4-FFF2-40B4-BE49-F238E27FC236}">
                <a16:creationId xmlns:a16="http://schemas.microsoft.com/office/drawing/2014/main" id="{6CFBC242-BE76-496C-AED3-5E747A2EFCA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351123" y="1289330"/>
            <a:ext cx="1620063" cy="1620000"/>
          </a:xfrm>
          <a:prstGeom prst="rect">
            <a:avLst/>
          </a:prstGeom>
        </p:spPr>
      </p:pic>
      <p:pic>
        <p:nvPicPr>
          <p:cNvPr id="20" name="Picture 19">
            <a:extLst>
              <a:ext uri="{FF2B5EF4-FFF2-40B4-BE49-F238E27FC236}">
                <a16:creationId xmlns:a16="http://schemas.microsoft.com/office/drawing/2014/main" id="{0DA545E5-F7E7-4E25-9B78-C441E41988CC}"/>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4307512" y="3548143"/>
            <a:ext cx="1628498" cy="1620000"/>
          </a:xfrm>
          <a:prstGeom prst="rect">
            <a:avLst/>
          </a:prstGeom>
        </p:spPr>
      </p:pic>
      <p:pic>
        <p:nvPicPr>
          <p:cNvPr id="21" name="Picture 20">
            <a:extLst>
              <a:ext uri="{FF2B5EF4-FFF2-40B4-BE49-F238E27FC236}">
                <a16:creationId xmlns:a16="http://schemas.microsoft.com/office/drawing/2014/main" id="{817947BC-4F37-4B91-BBF6-8A7350A5A707}"/>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6331234" y="1289330"/>
            <a:ext cx="1616713" cy="1620000"/>
          </a:xfrm>
          <a:prstGeom prst="rect">
            <a:avLst/>
          </a:prstGeom>
        </p:spPr>
      </p:pic>
      <p:pic>
        <p:nvPicPr>
          <p:cNvPr id="22" name="Picture 21">
            <a:extLst>
              <a:ext uri="{FF2B5EF4-FFF2-40B4-BE49-F238E27FC236}">
                <a16:creationId xmlns:a16="http://schemas.microsoft.com/office/drawing/2014/main" id="{E62C4B17-F263-46C7-A9E3-3E6DE7705400}"/>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6331931" y="3548143"/>
            <a:ext cx="1623402" cy="1620000"/>
          </a:xfrm>
          <a:prstGeom prst="rect">
            <a:avLst/>
          </a:prstGeom>
        </p:spPr>
      </p:pic>
    </p:spTree>
    <p:extLst>
      <p:ext uri="{BB962C8B-B14F-4D97-AF65-F5344CB8AC3E}">
        <p14:creationId xmlns:p14="http://schemas.microsoft.com/office/powerpoint/2010/main" val="141238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11</a:t>
            </a:fld>
            <a:endParaRPr lang="en-GB" dirty="0"/>
          </a:p>
        </p:txBody>
      </p:sp>
      <p:sp>
        <p:nvSpPr>
          <p:cNvPr id="6" name="Title 1">
            <a:extLst>
              <a:ext uri="{FF2B5EF4-FFF2-40B4-BE49-F238E27FC236}">
                <a16:creationId xmlns:a16="http://schemas.microsoft.com/office/drawing/2014/main" id="{59F35C7D-F66C-4757-93A8-66173DC30AA7}"/>
              </a:ext>
            </a:extLst>
          </p:cNvPr>
          <p:cNvSpPr>
            <a:spLocks noGrp="1"/>
          </p:cNvSpPr>
          <p:nvPr>
            <p:ph type="title"/>
          </p:nvPr>
        </p:nvSpPr>
        <p:spPr>
          <a:xfrm>
            <a:off x="360000" y="360000"/>
            <a:ext cx="11473200" cy="415498"/>
          </a:xfrm>
        </p:spPr>
        <p:txBody>
          <a:bodyPr/>
          <a:lstStyle/>
          <a:p>
            <a:r>
              <a:rPr lang="en-GB" dirty="0"/>
              <a:t>Our expertise – Manufacturing process control</a:t>
            </a:r>
          </a:p>
        </p:txBody>
      </p:sp>
      <p:grpSp>
        <p:nvGrpSpPr>
          <p:cNvPr id="7" name="Group 6">
            <a:extLst>
              <a:ext uri="{FF2B5EF4-FFF2-40B4-BE49-F238E27FC236}">
                <a16:creationId xmlns:a16="http://schemas.microsoft.com/office/drawing/2014/main" id="{803E16AB-CF54-4A64-BDAE-AF0076813B57}"/>
              </a:ext>
            </a:extLst>
          </p:cNvPr>
          <p:cNvGrpSpPr/>
          <p:nvPr/>
        </p:nvGrpSpPr>
        <p:grpSpPr>
          <a:xfrm>
            <a:off x="967740" y="1285379"/>
            <a:ext cx="10950032" cy="4378186"/>
            <a:chOff x="-881675" y="1857665"/>
            <a:chExt cx="12048661" cy="4817455"/>
          </a:xfrm>
        </p:grpSpPr>
        <p:grpSp>
          <p:nvGrpSpPr>
            <p:cNvPr id="8" name="Group 18">
              <a:extLst>
                <a:ext uri="{FF2B5EF4-FFF2-40B4-BE49-F238E27FC236}">
                  <a16:creationId xmlns:a16="http://schemas.microsoft.com/office/drawing/2014/main" id="{26FD7E4D-7327-4082-B8BB-64CC64AC06A5}"/>
                </a:ext>
              </a:extLst>
            </p:cNvPr>
            <p:cNvGrpSpPr/>
            <p:nvPr/>
          </p:nvGrpSpPr>
          <p:grpSpPr>
            <a:xfrm>
              <a:off x="-881675" y="1941340"/>
              <a:ext cx="12048661" cy="4536000"/>
              <a:chOff x="-3190920" y="1941340"/>
              <a:chExt cx="12048661" cy="4536000"/>
            </a:xfrm>
          </p:grpSpPr>
          <p:pic>
            <p:nvPicPr>
              <p:cNvPr id="24" name="Picture 23" descr="Process Pyramid (RGB) extended stripes no text.png">
                <a:extLst>
                  <a:ext uri="{FF2B5EF4-FFF2-40B4-BE49-F238E27FC236}">
                    <a16:creationId xmlns:a16="http://schemas.microsoft.com/office/drawing/2014/main" id="{17A9B4D9-1D9D-4751-A762-C598A941B7A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2707" r="-667"/>
              <a:stretch/>
            </p:blipFill>
            <p:spPr>
              <a:xfrm>
                <a:off x="-3190920" y="1941340"/>
                <a:ext cx="12048661" cy="4536000"/>
              </a:xfrm>
              <a:prstGeom prst="rect">
                <a:avLst/>
              </a:prstGeom>
            </p:spPr>
          </p:pic>
          <p:grpSp>
            <p:nvGrpSpPr>
              <p:cNvPr id="25" name="Group 21">
                <a:extLst>
                  <a:ext uri="{FF2B5EF4-FFF2-40B4-BE49-F238E27FC236}">
                    <a16:creationId xmlns:a16="http://schemas.microsoft.com/office/drawing/2014/main" id="{44DD9AC5-5180-4F2C-8264-5BC486B75248}"/>
                  </a:ext>
                </a:extLst>
              </p:cNvPr>
              <p:cNvGrpSpPr/>
              <p:nvPr/>
            </p:nvGrpSpPr>
            <p:grpSpPr>
              <a:xfrm>
                <a:off x="4037974" y="2694328"/>
                <a:ext cx="2637902" cy="3547113"/>
                <a:chOff x="4037974" y="2694328"/>
                <a:chExt cx="2637902" cy="3547113"/>
              </a:xfrm>
            </p:grpSpPr>
            <p:sp>
              <p:nvSpPr>
                <p:cNvPr id="26" name="Text Box 10">
                  <a:extLst>
                    <a:ext uri="{FF2B5EF4-FFF2-40B4-BE49-F238E27FC236}">
                      <a16:creationId xmlns:a16="http://schemas.microsoft.com/office/drawing/2014/main" id="{A969ACC2-68F3-44D8-8CD5-D077A81AE690}"/>
                    </a:ext>
                  </a:extLst>
                </p:cNvPr>
                <p:cNvSpPr txBox="1">
                  <a:spLocks noChangeArrowheads="1"/>
                </p:cNvSpPr>
                <p:nvPr/>
              </p:nvSpPr>
              <p:spPr bwMode="auto">
                <a:xfrm>
                  <a:off x="4278424" y="4926858"/>
                  <a:ext cx="2157001" cy="430887"/>
                </a:xfrm>
                <a:prstGeom prst="rect">
                  <a:avLst/>
                </a:prstGeom>
                <a:noFill/>
                <a:ln w="9525" algn="ctr">
                  <a:noFill/>
                  <a:miter lim="800000"/>
                  <a:headEnd/>
                  <a:tailEnd/>
                </a:ln>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500" b="1" i="0" u="none" strike="noStrike" kern="0" cap="none" spc="0" normalizeH="0" baseline="0" noProof="0" dirty="0">
                      <a:ln>
                        <a:noFill/>
                      </a:ln>
                      <a:solidFill>
                        <a:srgbClr val="BC01FF"/>
                      </a:solidFill>
                      <a:effectLst/>
                      <a:uLnTx/>
                      <a:uFillTx/>
                    </a:rPr>
                    <a:t>Process setting</a:t>
                  </a:r>
                </a:p>
              </p:txBody>
            </p:sp>
            <p:sp>
              <p:nvSpPr>
                <p:cNvPr id="27" name="Text Box 15">
                  <a:extLst>
                    <a:ext uri="{FF2B5EF4-FFF2-40B4-BE49-F238E27FC236}">
                      <a16:creationId xmlns:a16="http://schemas.microsoft.com/office/drawing/2014/main" id="{1728FF05-11CD-49FD-8E40-B7D329B1E8AF}"/>
                    </a:ext>
                  </a:extLst>
                </p:cNvPr>
                <p:cNvSpPr txBox="1">
                  <a:spLocks noChangeArrowheads="1"/>
                </p:cNvSpPr>
                <p:nvPr/>
              </p:nvSpPr>
              <p:spPr bwMode="auto">
                <a:xfrm>
                  <a:off x="4115985" y="4068088"/>
                  <a:ext cx="2481877" cy="430887"/>
                </a:xfrm>
                <a:prstGeom prst="rect">
                  <a:avLst/>
                </a:prstGeom>
                <a:noFill/>
                <a:ln w="9525" algn="ctr">
                  <a:noFill/>
                  <a:miter lim="800000"/>
                  <a:headEnd/>
                  <a:tailEnd/>
                </a:ln>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500" b="1" i="0" u="none" strike="noStrike" kern="0" cap="none" spc="0" normalizeH="0" baseline="0" noProof="0" dirty="0">
                      <a:ln>
                        <a:noFill/>
                      </a:ln>
                      <a:solidFill>
                        <a:srgbClr val="008A00"/>
                      </a:solidFill>
                      <a:effectLst/>
                      <a:uLnTx/>
                      <a:uFillTx/>
                    </a:rPr>
                    <a:t>In-process control</a:t>
                  </a:r>
                </a:p>
              </p:txBody>
            </p:sp>
            <p:sp>
              <p:nvSpPr>
                <p:cNvPr id="28" name="Text Box 20">
                  <a:extLst>
                    <a:ext uri="{FF2B5EF4-FFF2-40B4-BE49-F238E27FC236}">
                      <a16:creationId xmlns:a16="http://schemas.microsoft.com/office/drawing/2014/main" id="{EA40D38F-41E0-428B-A80E-2E9AF7153814}"/>
                    </a:ext>
                  </a:extLst>
                </p:cNvPr>
                <p:cNvSpPr txBox="1">
                  <a:spLocks noChangeArrowheads="1"/>
                </p:cNvSpPr>
                <p:nvPr/>
              </p:nvSpPr>
              <p:spPr bwMode="auto">
                <a:xfrm>
                  <a:off x="4565894" y="2694328"/>
                  <a:ext cx="1582057" cy="1046440"/>
                </a:xfrm>
                <a:prstGeom prst="rect">
                  <a:avLst/>
                </a:prstGeom>
                <a:noFill/>
                <a:ln w="9525" algn="ctr">
                  <a:noFill/>
                  <a:miter lim="800000"/>
                  <a:headEnd/>
                  <a:tailEnd/>
                </a:ln>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500" b="1" i="0" u="none" strike="noStrike" kern="0" cap="none" spc="0" normalizeH="0" baseline="0" noProof="0" dirty="0">
                      <a:ln>
                        <a:noFill/>
                      </a:ln>
                      <a:solidFill>
                        <a:srgbClr val="FF0000"/>
                      </a:solidFill>
                      <a:effectLst/>
                      <a:uLnTx/>
                      <a:uFillTx/>
                    </a:rPr>
                    <a:t>Post-</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500" b="1" i="0" u="none" strike="noStrike" kern="0" cap="none" spc="0" normalizeH="0" baseline="0" noProof="0" dirty="0">
                      <a:ln>
                        <a:noFill/>
                      </a:ln>
                      <a:solidFill>
                        <a:srgbClr val="FF0000"/>
                      </a:solidFill>
                      <a:effectLst/>
                      <a:uLnTx/>
                      <a:uFillTx/>
                    </a:rPr>
                    <a:t>process</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500" b="1" i="0" u="none" strike="noStrike" kern="0" cap="none" spc="0" normalizeH="0" baseline="0" noProof="0" dirty="0">
                      <a:ln>
                        <a:noFill/>
                      </a:ln>
                      <a:solidFill>
                        <a:srgbClr val="FF0000"/>
                      </a:solidFill>
                      <a:effectLst/>
                      <a:uLnTx/>
                      <a:uFillTx/>
                    </a:rPr>
                    <a:t>monitoring</a:t>
                  </a:r>
                </a:p>
              </p:txBody>
            </p:sp>
            <p:sp>
              <p:nvSpPr>
                <p:cNvPr id="29" name="Text Box 24">
                  <a:hlinkClick r:id="" action="ppaction://noaction"/>
                  <a:extLst>
                    <a:ext uri="{FF2B5EF4-FFF2-40B4-BE49-F238E27FC236}">
                      <a16:creationId xmlns:a16="http://schemas.microsoft.com/office/drawing/2014/main" id="{32DE711D-E890-41E3-B07C-6630183F3AEF}"/>
                    </a:ext>
                  </a:extLst>
                </p:cNvPr>
                <p:cNvSpPr txBox="1">
                  <a:spLocks noChangeArrowheads="1"/>
                </p:cNvSpPr>
                <p:nvPr/>
              </p:nvSpPr>
              <p:spPr bwMode="auto">
                <a:xfrm>
                  <a:off x="4037974" y="5810553"/>
                  <a:ext cx="2637902" cy="430888"/>
                </a:xfrm>
                <a:prstGeom prst="rect">
                  <a:avLst/>
                </a:prstGeom>
                <a:noFill/>
                <a:ln w="9525" algn="ctr">
                  <a:noFill/>
                  <a:miter lim="800000"/>
                  <a:headEnd/>
                  <a:tailEnd/>
                </a:ln>
              </p:spPr>
              <p:txBody>
                <a:bodyPr wrap="non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de-DE" sz="1500" b="1" i="0" u="none" strike="noStrike" kern="0" cap="none" spc="0" normalizeH="0" baseline="0" noProof="0" dirty="0">
                      <a:ln>
                        <a:noFill/>
                      </a:ln>
                      <a:solidFill>
                        <a:srgbClr val="0000FF"/>
                      </a:solidFill>
                      <a:effectLst/>
                      <a:uLnTx/>
                      <a:uFillTx/>
                    </a:rPr>
                    <a:t>Process foundation</a:t>
                  </a:r>
                  <a:endParaRPr kumimoji="0" lang="de-DE" sz="1050" b="1" i="0" u="none" strike="noStrike" kern="0" cap="none" spc="0" normalizeH="0" baseline="0" noProof="0" dirty="0">
                    <a:ln>
                      <a:noFill/>
                    </a:ln>
                    <a:solidFill>
                      <a:srgbClr val="0000FF"/>
                    </a:solidFill>
                    <a:effectLst/>
                    <a:uLnTx/>
                    <a:uFillTx/>
                  </a:endParaRPr>
                </a:p>
              </p:txBody>
            </p:sp>
          </p:grpSp>
        </p:grpSp>
        <p:grpSp>
          <p:nvGrpSpPr>
            <p:cNvPr id="9" name="Group 31">
              <a:extLst>
                <a:ext uri="{FF2B5EF4-FFF2-40B4-BE49-F238E27FC236}">
                  <a16:creationId xmlns:a16="http://schemas.microsoft.com/office/drawing/2014/main" id="{7EFA53DE-773F-4214-837A-63608E6651F9}"/>
                </a:ext>
              </a:extLst>
            </p:cNvPr>
            <p:cNvGrpSpPr/>
            <p:nvPr/>
          </p:nvGrpSpPr>
          <p:grpSpPr>
            <a:xfrm>
              <a:off x="746033" y="4004142"/>
              <a:ext cx="3033293" cy="1260000"/>
              <a:chOff x="760480" y="1387022"/>
              <a:chExt cx="3033293" cy="1260000"/>
            </a:xfrm>
          </p:grpSpPr>
          <p:pic>
            <p:nvPicPr>
              <p:cNvPr id="22" name="Picture 21" descr="Additive 180.jpg">
                <a:extLst>
                  <a:ext uri="{FF2B5EF4-FFF2-40B4-BE49-F238E27FC236}">
                    <a16:creationId xmlns:a16="http://schemas.microsoft.com/office/drawing/2014/main" id="{03494EB3-FB5D-4F56-A5F1-7A65F8C733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480" y="1387022"/>
                <a:ext cx="1260000" cy="1260000"/>
              </a:xfrm>
              <a:prstGeom prst="rect">
                <a:avLst/>
              </a:prstGeom>
            </p:spPr>
          </p:pic>
          <p:sp>
            <p:nvSpPr>
              <p:cNvPr id="23" name="TextBox 22">
                <a:extLst>
                  <a:ext uri="{FF2B5EF4-FFF2-40B4-BE49-F238E27FC236}">
                    <a16:creationId xmlns:a16="http://schemas.microsoft.com/office/drawing/2014/main" id="{843D3254-6320-44A2-9139-FD7D174FF685}"/>
                  </a:ext>
                </a:extLst>
              </p:cNvPr>
              <p:cNvSpPr txBox="1"/>
              <p:nvPr/>
            </p:nvSpPr>
            <p:spPr bwMode="auto">
              <a:xfrm>
                <a:off x="1919314" y="1572509"/>
                <a:ext cx="1874459" cy="709027"/>
              </a:xfrm>
              <a:prstGeom prst="rect">
                <a:avLst/>
              </a:prstGeom>
              <a:noFill/>
              <a:ln w="9525" algn="ctr">
                <a:noFill/>
                <a:miter lim="800000"/>
                <a:headEnd/>
                <a:tailEnd/>
              </a:ln>
            </p:spPr>
            <p:txBody>
              <a:bodyPr wrap="square" tIns="81000" rtlCol="0" anchor="ctr" anchorCtr="0">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515151"/>
                    </a:solidFill>
                    <a:effectLst/>
                    <a:uLnTx/>
                    <a:uFillTx/>
                  </a:rPr>
                  <a:t>Machine tool probe and tool setting systems</a:t>
                </a:r>
              </a:p>
            </p:txBody>
          </p:sp>
        </p:grpSp>
        <p:grpSp>
          <p:nvGrpSpPr>
            <p:cNvPr id="10" name="Group 36">
              <a:extLst>
                <a:ext uri="{FF2B5EF4-FFF2-40B4-BE49-F238E27FC236}">
                  <a16:creationId xmlns:a16="http://schemas.microsoft.com/office/drawing/2014/main" id="{1F0C882B-95D9-4280-92ED-55A2A2532BB2}"/>
                </a:ext>
              </a:extLst>
            </p:cNvPr>
            <p:cNvGrpSpPr/>
            <p:nvPr/>
          </p:nvGrpSpPr>
          <p:grpSpPr>
            <a:xfrm>
              <a:off x="436376" y="2197594"/>
              <a:ext cx="2974013" cy="1260000"/>
              <a:chOff x="760480" y="1387022"/>
              <a:chExt cx="2974013" cy="1260000"/>
            </a:xfrm>
          </p:grpSpPr>
          <p:pic>
            <p:nvPicPr>
              <p:cNvPr id="20" name="Picture 19" descr="Additive 180.jpg">
                <a:extLst>
                  <a:ext uri="{FF2B5EF4-FFF2-40B4-BE49-F238E27FC236}">
                    <a16:creationId xmlns:a16="http://schemas.microsoft.com/office/drawing/2014/main" id="{B2CFC87C-FCD4-4CE1-8948-53C7478EEA0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0480" y="1387022"/>
                <a:ext cx="1260000" cy="1260000"/>
              </a:xfrm>
              <a:prstGeom prst="rect">
                <a:avLst/>
              </a:prstGeom>
            </p:spPr>
          </p:pic>
          <p:sp>
            <p:nvSpPr>
              <p:cNvPr id="21" name="TextBox 20">
                <a:extLst>
                  <a:ext uri="{FF2B5EF4-FFF2-40B4-BE49-F238E27FC236}">
                    <a16:creationId xmlns:a16="http://schemas.microsoft.com/office/drawing/2014/main" id="{E04C32FE-CF9E-4A90-8658-3A4C4D9C79D7}"/>
                  </a:ext>
                </a:extLst>
              </p:cNvPr>
              <p:cNvSpPr txBox="1"/>
              <p:nvPr/>
            </p:nvSpPr>
            <p:spPr bwMode="auto">
              <a:xfrm>
                <a:off x="1965035" y="1572509"/>
                <a:ext cx="1769458" cy="709027"/>
              </a:xfrm>
              <a:prstGeom prst="rect">
                <a:avLst/>
              </a:prstGeom>
              <a:noFill/>
              <a:ln w="9525" algn="ctr">
                <a:noFill/>
                <a:miter lim="800000"/>
                <a:headEnd/>
                <a:tailEnd/>
              </a:ln>
            </p:spPr>
            <p:txBody>
              <a:bodyPr wrap="square" tIns="81000" rtlCol="0" anchor="ctr" anchorCtr="0">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515151"/>
                    </a:solidFill>
                    <a:effectLst/>
                    <a:uLnTx/>
                    <a:uFillTx/>
                  </a:rPr>
                  <a:t>Co-ordinate measurement products</a:t>
                </a:r>
              </a:p>
            </p:txBody>
          </p:sp>
        </p:grpSp>
        <p:grpSp>
          <p:nvGrpSpPr>
            <p:cNvPr id="11" name="Group 39">
              <a:extLst>
                <a:ext uri="{FF2B5EF4-FFF2-40B4-BE49-F238E27FC236}">
                  <a16:creationId xmlns:a16="http://schemas.microsoft.com/office/drawing/2014/main" id="{4E3EA51D-0075-47C7-873E-3735263B8EFC}"/>
                </a:ext>
              </a:extLst>
            </p:cNvPr>
            <p:cNvGrpSpPr/>
            <p:nvPr/>
          </p:nvGrpSpPr>
          <p:grpSpPr>
            <a:xfrm>
              <a:off x="3469670" y="3061452"/>
              <a:ext cx="2928293" cy="1260000"/>
              <a:chOff x="760480" y="1387022"/>
              <a:chExt cx="2928293" cy="1260000"/>
            </a:xfrm>
          </p:grpSpPr>
          <p:pic>
            <p:nvPicPr>
              <p:cNvPr id="18" name="Picture 17" descr="Additive 180.jpg">
                <a:extLst>
                  <a:ext uri="{FF2B5EF4-FFF2-40B4-BE49-F238E27FC236}">
                    <a16:creationId xmlns:a16="http://schemas.microsoft.com/office/drawing/2014/main" id="{E41FF981-603D-4815-B89B-0E9929E264C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0480" y="1387022"/>
                <a:ext cx="1260000" cy="1260000"/>
              </a:xfrm>
              <a:prstGeom prst="rect">
                <a:avLst/>
              </a:prstGeom>
            </p:spPr>
          </p:pic>
          <p:sp>
            <p:nvSpPr>
              <p:cNvPr id="19" name="TextBox 18">
                <a:extLst>
                  <a:ext uri="{FF2B5EF4-FFF2-40B4-BE49-F238E27FC236}">
                    <a16:creationId xmlns:a16="http://schemas.microsoft.com/office/drawing/2014/main" id="{91528EF7-D4C2-4898-87FA-EB8C1B282C0F}"/>
                  </a:ext>
                </a:extLst>
              </p:cNvPr>
              <p:cNvSpPr txBox="1"/>
              <p:nvPr/>
            </p:nvSpPr>
            <p:spPr bwMode="auto">
              <a:xfrm>
                <a:off x="1919315" y="1572509"/>
                <a:ext cx="1769458" cy="709027"/>
              </a:xfrm>
              <a:prstGeom prst="rect">
                <a:avLst/>
              </a:prstGeom>
              <a:noFill/>
              <a:ln w="9525" algn="ctr">
                <a:noFill/>
                <a:miter lim="800000"/>
                <a:headEnd/>
                <a:tailEnd/>
              </a:ln>
            </p:spPr>
            <p:txBody>
              <a:bodyPr wrap="square" tIns="81000" rtlCol="0" anchor="ctr" anchorCtr="0">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GB" sz="1400" b="0" i="0" u="none" strike="noStrike" kern="0" cap="none" spc="0" normalizeH="0" baseline="0" noProof="0" dirty="0">
                    <a:ln>
                      <a:noFill/>
                    </a:ln>
                    <a:solidFill>
                      <a:srgbClr val="515151"/>
                    </a:solidFill>
                    <a:effectLst/>
                    <a:uLnTx/>
                    <a:uFillTx/>
                  </a:rPr>
                  <a:t>Gauging</a:t>
                </a:r>
              </a:p>
            </p:txBody>
          </p:sp>
        </p:grpSp>
        <p:grpSp>
          <p:nvGrpSpPr>
            <p:cNvPr id="12" name="Group 52">
              <a:extLst>
                <a:ext uri="{FF2B5EF4-FFF2-40B4-BE49-F238E27FC236}">
                  <a16:creationId xmlns:a16="http://schemas.microsoft.com/office/drawing/2014/main" id="{E3C59522-E0F6-4DA4-9196-D591FB99C51B}"/>
                </a:ext>
              </a:extLst>
            </p:cNvPr>
            <p:cNvGrpSpPr/>
            <p:nvPr/>
          </p:nvGrpSpPr>
          <p:grpSpPr>
            <a:xfrm>
              <a:off x="4495799" y="1857665"/>
              <a:ext cx="2834641" cy="1059667"/>
              <a:chOff x="854132" y="1465434"/>
              <a:chExt cx="2834641" cy="1059667"/>
            </a:xfrm>
          </p:grpSpPr>
          <p:pic>
            <p:nvPicPr>
              <p:cNvPr id="16" name="Picture 15" descr="Additive 180.jpg">
                <a:extLst>
                  <a:ext uri="{FF2B5EF4-FFF2-40B4-BE49-F238E27FC236}">
                    <a16:creationId xmlns:a16="http://schemas.microsoft.com/office/drawing/2014/main" id="{05AECE8F-DF15-41D8-9F26-18B964C6F1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4132" y="1465434"/>
                <a:ext cx="1059667" cy="1059667"/>
              </a:xfrm>
              <a:prstGeom prst="rect">
                <a:avLst/>
              </a:prstGeom>
            </p:spPr>
          </p:pic>
          <p:sp>
            <p:nvSpPr>
              <p:cNvPr id="17" name="TextBox 16">
                <a:extLst>
                  <a:ext uri="{FF2B5EF4-FFF2-40B4-BE49-F238E27FC236}">
                    <a16:creationId xmlns:a16="http://schemas.microsoft.com/office/drawing/2014/main" id="{3488E704-4740-41CB-A11F-2A071A806774}"/>
                  </a:ext>
                </a:extLst>
              </p:cNvPr>
              <p:cNvSpPr txBox="1"/>
              <p:nvPr/>
            </p:nvSpPr>
            <p:spPr bwMode="auto">
              <a:xfrm>
                <a:off x="1919315" y="1755389"/>
                <a:ext cx="1769458" cy="709027"/>
              </a:xfrm>
              <a:prstGeom prst="rect">
                <a:avLst/>
              </a:prstGeom>
              <a:noFill/>
              <a:ln w="9525" algn="ctr">
                <a:noFill/>
                <a:miter lim="800000"/>
                <a:headEnd/>
                <a:tailEnd/>
              </a:ln>
            </p:spPr>
            <p:txBody>
              <a:bodyPr wrap="square" tIns="81000" rtlCol="0" anchor="ctr" anchorCtr="0">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515151"/>
                    </a:solidFill>
                    <a:effectLst/>
                    <a:uLnTx/>
                    <a:uFillTx/>
                  </a:rPr>
                  <a:t>Metrology fixtures</a:t>
                </a:r>
              </a:p>
            </p:txBody>
          </p:sp>
        </p:grpSp>
        <p:grpSp>
          <p:nvGrpSpPr>
            <p:cNvPr id="13" name="Group 12">
              <a:extLst>
                <a:ext uri="{FF2B5EF4-FFF2-40B4-BE49-F238E27FC236}">
                  <a16:creationId xmlns:a16="http://schemas.microsoft.com/office/drawing/2014/main" id="{73C0B4E8-6154-42BB-933F-28DAD48A83CE}"/>
                </a:ext>
              </a:extLst>
            </p:cNvPr>
            <p:cNvGrpSpPr/>
            <p:nvPr/>
          </p:nvGrpSpPr>
          <p:grpSpPr>
            <a:xfrm>
              <a:off x="1839806" y="5415120"/>
              <a:ext cx="3168647" cy="1260000"/>
              <a:chOff x="760480" y="1387022"/>
              <a:chExt cx="3168647" cy="1260000"/>
            </a:xfrm>
          </p:grpSpPr>
          <p:pic>
            <p:nvPicPr>
              <p:cNvPr id="14" name="Picture 13" descr="Additive 180.jpg">
                <a:extLst>
                  <a:ext uri="{FF2B5EF4-FFF2-40B4-BE49-F238E27FC236}">
                    <a16:creationId xmlns:a16="http://schemas.microsoft.com/office/drawing/2014/main" id="{3783FFAA-2191-41E6-ADDF-27F33DF3A6C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0480" y="1387022"/>
                <a:ext cx="1260000" cy="1260000"/>
              </a:xfrm>
              <a:prstGeom prst="rect">
                <a:avLst/>
              </a:prstGeom>
            </p:spPr>
          </p:pic>
          <p:sp>
            <p:nvSpPr>
              <p:cNvPr id="15" name="TextBox 14">
                <a:extLst>
                  <a:ext uri="{FF2B5EF4-FFF2-40B4-BE49-F238E27FC236}">
                    <a16:creationId xmlns:a16="http://schemas.microsoft.com/office/drawing/2014/main" id="{1DC352E2-3398-45AB-90EB-0C304A499D5B}"/>
                  </a:ext>
                </a:extLst>
              </p:cNvPr>
              <p:cNvSpPr txBox="1"/>
              <p:nvPr/>
            </p:nvSpPr>
            <p:spPr bwMode="auto">
              <a:xfrm>
                <a:off x="1919315" y="1572509"/>
                <a:ext cx="2009812" cy="709027"/>
              </a:xfrm>
              <a:prstGeom prst="rect">
                <a:avLst/>
              </a:prstGeom>
              <a:noFill/>
              <a:ln w="9525" algn="ctr">
                <a:noFill/>
                <a:miter lim="800000"/>
                <a:headEnd/>
                <a:tailEnd/>
              </a:ln>
            </p:spPr>
            <p:txBody>
              <a:bodyPr wrap="square" tIns="81000" rtlCol="0" anchor="ctr" anchorCtr="0">
                <a:no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GB" sz="1600" b="0" i="0" u="none" strike="noStrike" kern="0" cap="none" spc="0" normalizeH="0" baseline="0" noProof="0" dirty="0">
                    <a:ln>
                      <a:noFill/>
                    </a:ln>
                    <a:solidFill>
                      <a:srgbClr val="515151"/>
                    </a:solidFill>
                    <a:effectLst/>
                    <a:uLnTx/>
                    <a:uFillTx/>
                  </a:rPr>
                  <a:t>Calibration and performance testing products</a:t>
                </a:r>
              </a:p>
            </p:txBody>
          </p:sp>
        </p:grpSp>
      </p:grpSp>
    </p:spTree>
    <p:extLst>
      <p:ext uri="{BB962C8B-B14F-4D97-AF65-F5344CB8AC3E}">
        <p14:creationId xmlns:p14="http://schemas.microsoft.com/office/powerpoint/2010/main" val="212806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12</a:t>
            </a:fld>
            <a:endParaRPr lang="en-GB" dirty="0"/>
          </a:p>
        </p:txBody>
      </p:sp>
      <p:sp>
        <p:nvSpPr>
          <p:cNvPr id="20" name="Title 1">
            <a:extLst>
              <a:ext uri="{FF2B5EF4-FFF2-40B4-BE49-F238E27FC236}">
                <a16:creationId xmlns:a16="http://schemas.microsoft.com/office/drawing/2014/main" id="{D6327F0F-F575-4DE3-8106-479EACC64B79}"/>
              </a:ext>
            </a:extLst>
          </p:cNvPr>
          <p:cNvSpPr>
            <a:spLocks noGrp="1"/>
          </p:cNvSpPr>
          <p:nvPr>
            <p:ph type="title"/>
          </p:nvPr>
        </p:nvSpPr>
        <p:spPr>
          <a:xfrm>
            <a:off x="360000" y="360000"/>
            <a:ext cx="11473200" cy="415498"/>
          </a:xfrm>
        </p:spPr>
        <p:txBody>
          <a:bodyPr/>
          <a:lstStyle/>
          <a:p>
            <a:r>
              <a:rPr lang="en-GB" dirty="0"/>
              <a:t>Our expertise</a:t>
            </a:r>
          </a:p>
        </p:txBody>
      </p:sp>
      <p:pic>
        <p:nvPicPr>
          <p:cNvPr id="21" name="Picture Placeholder 30">
            <a:extLst>
              <a:ext uri="{FF2B5EF4-FFF2-40B4-BE49-F238E27FC236}">
                <a16:creationId xmlns:a16="http://schemas.microsoft.com/office/drawing/2014/main" id="{4B34FE50-3125-417B-8B73-19AF537DD53E}"/>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19"/>
          <a:stretch/>
        </p:blipFill>
        <p:spPr>
          <a:xfrm>
            <a:off x="720725" y="3659439"/>
            <a:ext cx="3463925" cy="2208213"/>
          </a:xfrm>
          <a:prstGeom prst="rect">
            <a:avLst/>
          </a:prstGeom>
          <a:solidFill>
            <a:schemeClr val="accent2">
              <a:alpha val="80000"/>
            </a:schemeClr>
          </a:solidFill>
        </p:spPr>
      </p:pic>
      <p:pic>
        <p:nvPicPr>
          <p:cNvPr id="22" name="Picture Placeholder 34">
            <a:extLst>
              <a:ext uri="{FF2B5EF4-FFF2-40B4-BE49-F238E27FC236}">
                <a16:creationId xmlns:a16="http://schemas.microsoft.com/office/drawing/2014/main" id="{1E90F8F8-BB16-41E2-8728-36DA9565E17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8" b="-283"/>
          <a:stretch/>
        </p:blipFill>
        <p:spPr>
          <a:xfrm>
            <a:off x="8008938" y="3659439"/>
            <a:ext cx="3462337" cy="2208213"/>
          </a:xfrm>
          <a:prstGeom prst="rect">
            <a:avLst/>
          </a:prstGeom>
        </p:spPr>
      </p:pic>
      <p:pic>
        <p:nvPicPr>
          <p:cNvPr id="23" name="Picture Placeholder 32">
            <a:extLst>
              <a:ext uri="{FF2B5EF4-FFF2-40B4-BE49-F238E27FC236}">
                <a16:creationId xmlns:a16="http://schemas.microsoft.com/office/drawing/2014/main" id="{C69DD1B8-18EB-4192-A5D1-532F2E5994A8}"/>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21"/>
          <a:stretch/>
        </p:blipFill>
        <p:spPr>
          <a:xfrm>
            <a:off x="4363676" y="3659439"/>
            <a:ext cx="3463925" cy="2208213"/>
          </a:xfrm>
          <a:prstGeom prst="rect">
            <a:avLst/>
          </a:prstGeom>
        </p:spPr>
      </p:pic>
      <p:sp>
        <p:nvSpPr>
          <p:cNvPr id="24" name="Text Placeholder 19">
            <a:extLst>
              <a:ext uri="{FF2B5EF4-FFF2-40B4-BE49-F238E27FC236}">
                <a16:creationId xmlns:a16="http://schemas.microsoft.com/office/drawing/2014/main" id="{CAFC8CFB-4AC0-4B95-810E-FEAAB20B7828}"/>
              </a:ext>
            </a:extLst>
          </p:cNvPr>
          <p:cNvSpPr txBox="1">
            <a:spLocks/>
          </p:cNvSpPr>
          <p:nvPr/>
        </p:nvSpPr>
        <p:spPr>
          <a:xfrm>
            <a:off x="720799" y="5481223"/>
            <a:ext cx="3463200" cy="38642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endParaRPr lang="en-GB" sz="1400" kern="0" dirty="0"/>
          </a:p>
        </p:txBody>
      </p:sp>
      <p:sp>
        <p:nvSpPr>
          <p:cNvPr id="26" name="Text Placeholder 21">
            <a:extLst>
              <a:ext uri="{FF2B5EF4-FFF2-40B4-BE49-F238E27FC236}">
                <a16:creationId xmlns:a16="http://schemas.microsoft.com/office/drawing/2014/main" id="{731DE806-80F6-4007-A98B-D337D49E51AF}"/>
              </a:ext>
            </a:extLst>
          </p:cNvPr>
          <p:cNvSpPr txBox="1">
            <a:spLocks/>
          </p:cNvSpPr>
          <p:nvPr/>
        </p:nvSpPr>
        <p:spPr>
          <a:xfrm>
            <a:off x="8008800" y="5481223"/>
            <a:ext cx="3463200" cy="38642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endParaRPr lang="en-GB" sz="1400" kern="0" dirty="0"/>
          </a:p>
        </p:txBody>
      </p:sp>
      <p:sp>
        <p:nvSpPr>
          <p:cNvPr id="27" name="Picture Placeholder 15">
            <a:extLst>
              <a:ext uri="{FF2B5EF4-FFF2-40B4-BE49-F238E27FC236}">
                <a16:creationId xmlns:a16="http://schemas.microsoft.com/office/drawing/2014/main" id="{7DDE55E5-BBCA-42EB-9CF2-27E370ED0DC9}"/>
              </a:ext>
            </a:extLst>
          </p:cNvPr>
          <p:cNvSpPr txBox="1">
            <a:spLocks/>
          </p:cNvSpPr>
          <p:nvPr/>
        </p:nvSpPr>
        <p:spPr>
          <a:xfrm>
            <a:off x="720798" y="1327181"/>
            <a:ext cx="3463200" cy="2226006"/>
          </a:xfrm>
          <a:prstGeom prst="rect">
            <a:avLst/>
          </a:prstGeom>
          <a:blipFill>
            <a:blip r:embed="rId5" cstate="hqprint">
              <a:extLst>
                <a:ext uri="{28A0092B-C50C-407E-A947-70E740481C1C}">
                  <a14:useLocalDpi xmlns:a14="http://schemas.microsoft.com/office/drawing/2010/main"/>
                </a:ext>
              </a:extLst>
            </a:blip>
            <a:srcRect/>
            <a:stretch>
              <a:fillRect/>
            </a:stretch>
          </a:blipFill>
        </p:spPr>
        <p:txBody>
          <a:bodyPr vert="horz" lIns="0" tIns="0" rIns="0" bIns="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28" name="Text Placeholder 19">
            <a:extLst>
              <a:ext uri="{FF2B5EF4-FFF2-40B4-BE49-F238E27FC236}">
                <a16:creationId xmlns:a16="http://schemas.microsoft.com/office/drawing/2014/main" id="{A058ACD6-150D-4893-BBEF-5F2C18AFF684}"/>
              </a:ext>
            </a:extLst>
          </p:cNvPr>
          <p:cNvSpPr txBox="1">
            <a:spLocks/>
          </p:cNvSpPr>
          <p:nvPr/>
        </p:nvSpPr>
        <p:spPr>
          <a:xfrm>
            <a:off x="720798" y="3152138"/>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CMM probes, software &amp; retrofits</a:t>
            </a:r>
          </a:p>
        </p:txBody>
      </p:sp>
      <p:sp>
        <p:nvSpPr>
          <p:cNvPr id="29" name="Picture Placeholder 15">
            <a:extLst>
              <a:ext uri="{FF2B5EF4-FFF2-40B4-BE49-F238E27FC236}">
                <a16:creationId xmlns:a16="http://schemas.microsoft.com/office/drawing/2014/main" id="{31C096AE-7C8C-4DC9-AFED-8F306F1F7888}"/>
              </a:ext>
            </a:extLst>
          </p:cNvPr>
          <p:cNvSpPr txBox="1">
            <a:spLocks/>
          </p:cNvSpPr>
          <p:nvPr/>
        </p:nvSpPr>
        <p:spPr>
          <a:xfrm>
            <a:off x="4364799" y="1327181"/>
            <a:ext cx="3463200" cy="2226006"/>
          </a:xfrm>
          <a:prstGeom prst="rect">
            <a:avLst/>
          </a:prstGeom>
          <a:blipFill>
            <a:blip r:embed="rId6" cstate="hqprint">
              <a:extLst>
                <a:ext uri="{28A0092B-C50C-407E-A947-70E740481C1C}">
                  <a14:useLocalDpi xmlns:a14="http://schemas.microsoft.com/office/drawing/2010/main"/>
                </a:ext>
              </a:extLst>
            </a:blip>
            <a:srcRect/>
            <a:stretch>
              <a:fillRect/>
            </a:stretch>
          </a:blipFill>
        </p:spPr>
        <p:txBody>
          <a:bodyPr vert="horz" lIns="0" tIns="0" rIns="0" bIns="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0" name="Text Placeholder 19">
            <a:extLst>
              <a:ext uri="{FF2B5EF4-FFF2-40B4-BE49-F238E27FC236}">
                <a16:creationId xmlns:a16="http://schemas.microsoft.com/office/drawing/2014/main" id="{816EA3D0-C337-4382-9D75-6A3F2001DCDB}"/>
              </a:ext>
            </a:extLst>
          </p:cNvPr>
          <p:cNvSpPr txBox="1">
            <a:spLocks/>
          </p:cNvSpPr>
          <p:nvPr/>
        </p:nvSpPr>
        <p:spPr>
          <a:xfrm>
            <a:off x="4364799" y="3152138"/>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Machine tool probes and software</a:t>
            </a:r>
          </a:p>
        </p:txBody>
      </p:sp>
      <p:sp>
        <p:nvSpPr>
          <p:cNvPr id="31" name="Picture Placeholder 15">
            <a:extLst>
              <a:ext uri="{FF2B5EF4-FFF2-40B4-BE49-F238E27FC236}">
                <a16:creationId xmlns:a16="http://schemas.microsoft.com/office/drawing/2014/main" id="{2887CAE0-725C-4FC6-898F-10F89F82600D}"/>
              </a:ext>
            </a:extLst>
          </p:cNvPr>
          <p:cNvSpPr txBox="1">
            <a:spLocks/>
          </p:cNvSpPr>
          <p:nvPr/>
        </p:nvSpPr>
        <p:spPr>
          <a:xfrm>
            <a:off x="8008800" y="1327181"/>
            <a:ext cx="3463200" cy="2226006"/>
          </a:xfrm>
          <a:prstGeom prst="rect">
            <a:avLst/>
          </a:prstGeom>
          <a:blipFill>
            <a:blip r:embed="rId7" cstate="hqprint">
              <a:extLst>
                <a:ext uri="{28A0092B-C50C-407E-A947-70E740481C1C}">
                  <a14:useLocalDpi xmlns:a14="http://schemas.microsoft.com/office/drawing/2010/main"/>
                </a:ext>
              </a:extLst>
            </a:blip>
            <a:srcRect/>
            <a:stretch>
              <a:fillRect/>
            </a:stretch>
          </a:blipFill>
        </p:spPr>
        <p:txBody>
          <a:bodyPr vert="horz" lIns="0" tIns="0" rIns="0" bIns="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2" name="Text Placeholder 19">
            <a:extLst>
              <a:ext uri="{FF2B5EF4-FFF2-40B4-BE49-F238E27FC236}">
                <a16:creationId xmlns:a16="http://schemas.microsoft.com/office/drawing/2014/main" id="{427EE35E-BBD6-49CE-92A4-4A498321CA26}"/>
              </a:ext>
            </a:extLst>
          </p:cNvPr>
          <p:cNvSpPr txBox="1">
            <a:spLocks/>
          </p:cNvSpPr>
          <p:nvPr/>
        </p:nvSpPr>
        <p:spPr>
          <a:xfrm>
            <a:off x="8008800" y="3166758"/>
            <a:ext cx="3463200" cy="38642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Automated gauging systems</a:t>
            </a:r>
          </a:p>
        </p:txBody>
      </p:sp>
      <p:sp>
        <p:nvSpPr>
          <p:cNvPr id="33" name="Rectangle 32">
            <a:extLst>
              <a:ext uri="{FF2B5EF4-FFF2-40B4-BE49-F238E27FC236}">
                <a16:creationId xmlns:a16="http://schemas.microsoft.com/office/drawing/2014/main" id="{69C5338C-96DD-46F2-8B15-3B279D18B9E9}"/>
              </a:ext>
            </a:extLst>
          </p:cNvPr>
          <p:cNvSpPr/>
          <p:nvPr/>
        </p:nvSpPr>
        <p:spPr>
          <a:xfrm>
            <a:off x="4996986" y="797972"/>
            <a:ext cx="2198038" cy="369332"/>
          </a:xfrm>
          <a:prstGeom prst="rect">
            <a:avLst/>
          </a:prstGeom>
        </p:spPr>
        <p:txBody>
          <a:bodyPr wrap="none">
            <a:spAutoFit/>
          </a:bodyPr>
          <a:lstStyle/>
          <a:p>
            <a:pPr algn="ctr"/>
            <a:r>
              <a:rPr lang="en-GB" dirty="0">
                <a:solidFill>
                  <a:schemeClr val="accent1"/>
                </a:solidFill>
              </a:rPr>
              <a:t>Industrial metrology</a:t>
            </a:r>
            <a:endParaRPr lang="en-GB" dirty="0"/>
          </a:p>
        </p:txBody>
      </p:sp>
      <p:sp>
        <p:nvSpPr>
          <p:cNvPr id="35" name="Text Placeholder 19">
            <a:extLst>
              <a:ext uri="{FF2B5EF4-FFF2-40B4-BE49-F238E27FC236}">
                <a16:creationId xmlns:a16="http://schemas.microsoft.com/office/drawing/2014/main" id="{7FE3FD05-07E4-461D-8BC9-3BF421D70FA7}"/>
              </a:ext>
            </a:extLst>
          </p:cNvPr>
          <p:cNvSpPr txBox="1">
            <a:spLocks/>
          </p:cNvSpPr>
          <p:nvPr/>
        </p:nvSpPr>
        <p:spPr>
          <a:xfrm>
            <a:off x="4364038" y="5466603"/>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Styli for probes</a:t>
            </a:r>
          </a:p>
        </p:txBody>
      </p:sp>
      <p:sp>
        <p:nvSpPr>
          <p:cNvPr id="36" name="Text Placeholder 19">
            <a:extLst>
              <a:ext uri="{FF2B5EF4-FFF2-40B4-BE49-F238E27FC236}">
                <a16:creationId xmlns:a16="http://schemas.microsoft.com/office/drawing/2014/main" id="{C22DAA15-84F3-4C9E-90ED-1C446A4B65A8}"/>
              </a:ext>
            </a:extLst>
          </p:cNvPr>
          <p:cNvSpPr txBox="1">
            <a:spLocks/>
          </p:cNvSpPr>
          <p:nvPr/>
        </p:nvSpPr>
        <p:spPr>
          <a:xfrm>
            <a:off x="8008506" y="5466603"/>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Metrology fixtures</a:t>
            </a:r>
          </a:p>
        </p:txBody>
      </p:sp>
      <p:sp>
        <p:nvSpPr>
          <p:cNvPr id="37" name="Text Placeholder 19">
            <a:extLst>
              <a:ext uri="{FF2B5EF4-FFF2-40B4-BE49-F238E27FC236}">
                <a16:creationId xmlns:a16="http://schemas.microsoft.com/office/drawing/2014/main" id="{53C75502-AFEE-4156-A8FE-0CF727C6B84E}"/>
              </a:ext>
            </a:extLst>
          </p:cNvPr>
          <p:cNvSpPr txBox="1">
            <a:spLocks/>
          </p:cNvSpPr>
          <p:nvPr/>
        </p:nvSpPr>
        <p:spPr>
          <a:xfrm>
            <a:off x="719139" y="5466603"/>
            <a:ext cx="3463200" cy="401049"/>
          </a:xfrm>
          <a:prstGeom prst="rect">
            <a:avLst/>
          </a:prstGeom>
          <a:solidFill>
            <a:schemeClr val="accent2">
              <a:alpha val="80000"/>
            </a:schemeClr>
          </a:solidFill>
        </p:spPr>
        <p:txBody>
          <a:bodyPr vert="horz" wrap="square"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Machine calibration &amp; optimisation</a:t>
            </a:r>
          </a:p>
        </p:txBody>
      </p:sp>
    </p:spTree>
    <p:extLst>
      <p:ext uri="{BB962C8B-B14F-4D97-AF65-F5344CB8AC3E}">
        <p14:creationId xmlns:p14="http://schemas.microsoft.com/office/powerpoint/2010/main" val="19153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13</a:t>
            </a:fld>
            <a:endParaRPr lang="en-GB" dirty="0"/>
          </a:p>
        </p:txBody>
      </p:sp>
      <p:sp>
        <p:nvSpPr>
          <p:cNvPr id="14" name="Title 1">
            <a:extLst>
              <a:ext uri="{FF2B5EF4-FFF2-40B4-BE49-F238E27FC236}">
                <a16:creationId xmlns:a16="http://schemas.microsoft.com/office/drawing/2014/main" id="{F7FE8BE5-D6D7-4F51-9745-954128D21457}"/>
              </a:ext>
            </a:extLst>
          </p:cNvPr>
          <p:cNvSpPr>
            <a:spLocks noGrp="1"/>
          </p:cNvSpPr>
          <p:nvPr>
            <p:ph type="title"/>
          </p:nvPr>
        </p:nvSpPr>
        <p:spPr>
          <a:xfrm>
            <a:off x="360000" y="360001"/>
            <a:ext cx="11473200" cy="482328"/>
          </a:xfrm>
        </p:spPr>
        <p:txBody>
          <a:bodyPr/>
          <a:lstStyle/>
          <a:p>
            <a:r>
              <a:rPr lang="en-GB" dirty="0"/>
              <a:t>Our expertise</a:t>
            </a:r>
            <a:br>
              <a:rPr lang="en-GB" dirty="0"/>
            </a:br>
            <a:endParaRPr lang="en-GB" dirty="0">
              <a:solidFill>
                <a:schemeClr val="accent1"/>
              </a:solidFill>
            </a:endParaRPr>
          </a:p>
        </p:txBody>
      </p:sp>
      <p:pic>
        <p:nvPicPr>
          <p:cNvPr id="15" name="Picture Placeholder 27">
            <a:extLst>
              <a:ext uri="{FF2B5EF4-FFF2-40B4-BE49-F238E27FC236}">
                <a16:creationId xmlns:a16="http://schemas.microsoft.com/office/drawing/2014/main" id="{F224CFAB-2317-4B88-A1C4-832982F8B2DC}"/>
              </a:ext>
            </a:extLst>
          </p:cNvPr>
          <p:cNvPicPr>
            <a:picLocks noChangeAspect="1"/>
          </p:cNvPicPr>
          <p:nvPr/>
        </p:nvPicPr>
        <p:blipFill rotWithShape="1">
          <a:blip r:embed="rId2">
            <a:extLst>
              <a:ext uri="{28A0092B-C50C-407E-A947-70E740481C1C}">
                <a14:useLocalDpi xmlns:a14="http://schemas.microsoft.com/office/drawing/2010/main" val="0"/>
              </a:ext>
            </a:extLst>
          </a:blip>
          <a:srcRect l="25458" r="25458"/>
          <a:stretch/>
        </p:blipFill>
        <p:spPr>
          <a:xfrm>
            <a:off x="720798" y="1377052"/>
            <a:ext cx="3463200" cy="4319999"/>
          </a:xfrm>
          <a:prstGeom prst="rect">
            <a:avLst/>
          </a:prstGeom>
        </p:spPr>
      </p:pic>
      <p:pic>
        <p:nvPicPr>
          <p:cNvPr id="16" name="Picture Placeholder 17">
            <a:extLst>
              <a:ext uri="{FF2B5EF4-FFF2-40B4-BE49-F238E27FC236}">
                <a16:creationId xmlns:a16="http://schemas.microsoft.com/office/drawing/2014/main" id="{0316ACE8-7368-4104-959D-4314B154AF3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008800" y="1377052"/>
            <a:ext cx="3463200" cy="4320000"/>
          </a:xfrm>
          <a:prstGeom prst="rect">
            <a:avLst/>
          </a:prstGeom>
        </p:spPr>
      </p:pic>
      <p:pic>
        <p:nvPicPr>
          <p:cNvPr id="17" name="Picture Placeholder 25">
            <a:extLst>
              <a:ext uri="{FF2B5EF4-FFF2-40B4-BE49-F238E27FC236}">
                <a16:creationId xmlns:a16="http://schemas.microsoft.com/office/drawing/2014/main" id="{D2D05E0E-DEB6-4621-95E8-2500E9A7E998}"/>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4364799" y="1377052"/>
            <a:ext cx="3463200" cy="4320000"/>
          </a:xfrm>
          <a:prstGeom prst="rect">
            <a:avLst/>
          </a:prstGeom>
        </p:spPr>
      </p:pic>
      <p:sp>
        <p:nvSpPr>
          <p:cNvPr id="19" name="Text Placeholder 14">
            <a:extLst>
              <a:ext uri="{FF2B5EF4-FFF2-40B4-BE49-F238E27FC236}">
                <a16:creationId xmlns:a16="http://schemas.microsoft.com/office/drawing/2014/main" id="{3CE9DF08-3665-439C-8896-584ED118AE9A}"/>
              </a:ext>
            </a:extLst>
          </p:cNvPr>
          <p:cNvSpPr txBox="1">
            <a:spLocks/>
          </p:cNvSpPr>
          <p:nvPr/>
        </p:nvSpPr>
        <p:spPr>
          <a:xfrm>
            <a:off x="4364799" y="5310623"/>
            <a:ext cx="3463200" cy="38642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p:txBody>
      </p:sp>
      <p:sp>
        <p:nvSpPr>
          <p:cNvPr id="20" name="Text Placeholder 15">
            <a:extLst>
              <a:ext uri="{FF2B5EF4-FFF2-40B4-BE49-F238E27FC236}">
                <a16:creationId xmlns:a16="http://schemas.microsoft.com/office/drawing/2014/main" id="{D46F742A-928B-486D-9BD8-5FD40DE98B42}"/>
              </a:ext>
            </a:extLst>
          </p:cNvPr>
          <p:cNvSpPr txBox="1">
            <a:spLocks/>
          </p:cNvSpPr>
          <p:nvPr/>
        </p:nvSpPr>
        <p:spPr>
          <a:xfrm>
            <a:off x="8008800" y="5310623"/>
            <a:ext cx="3463200" cy="38642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p:txBody>
      </p:sp>
      <p:sp>
        <p:nvSpPr>
          <p:cNvPr id="21" name="Rectangle 20">
            <a:extLst>
              <a:ext uri="{FF2B5EF4-FFF2-40B4-BE49-F238E27FC236}">
                <a16:creationId xmlns:a16="http://schemas.microsoft.com/office/drawing/2014/main" id="{31062333-F586-4830-8DE5-EF7B9A2746EA}"/>
              </a:ext>
            </a:extLst>
          </p:cNvPr>
          <p:cNvSpPr/>
          <p:nvPr/>
        </p:nvSpPr>
        <p:spPr>
          <a:xfrm>
            <a:off x="4830269" y="797972"/>
            <a:ext cx="2531462" cy="369332"/>
          </a:xfrm>
          <a:prstGeom prst="rect">
            <a:avLst/>
          </a:prstGeom>
        </p:spPr>
        <p:txBody>
          <a:bodyPr wrap="none">
            <a:spAutoFit/>
          </a:bodyPr>
          <a:lstStyle/>
          <a:p>
            <a:pPr algn="ctr"/>
            <a:r>
              <a:rPr lang="en-GB" dirty="0">
                <a:solidFill>
                  <a:schemeClr val="accent1"/>
                </a:solidFill>
              </a:rPr>
              <a:t>Additive manufacturing</a:t>
            </a:r>
            <a:endParaRPr lang="en-GB" dirty="0"/>
          </a:p>
        </p:txBody>
      </p:sp>
      <p:sp>
        <p:nvSpPr>
          <p:cNvPr id="22" name="Text Placeholder 19">
            <a:extLst>
              <a:ext uri="{FF2B5EF4-FFF2-40B4-BE49-F238E27FC236}">
                <a16:creationId xmlns:a16="http://schemas.microsoft.com/office/drawing/2014/main" id="{A4B255D2-BAE8-4320-9875-5DF169D24E44}"/>
              </a:ext>
            </a:extLst>
          </p:cNvPr>
          <p:cNvSpPr txBox="1">
            <a:spLocks/>
          </p:cNvSpPr>
          <p:nvPr/>
        </p:nvSpPr>
        <p:spPr>
          <a:xfrm>
            <a:off x="720798" y="529600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Systems</a:t>
            </a:r>
          </a:p>
        </p:txBody>
      </p:sp>
      <p:sp>
        <p:nvSpPr>
          <p:cNvPr id="23" name="Text Placeholder 19">
            <a:extLst>
              <a:ext uri="{FF2B5EF4-FFF2-40B4-BE49-F238E27FC236}">
                <a16:creationId xmlns:a16="http://schemas.microsoft.com/office/drawing/2014/main" id="{308FCAE1-B119-45FA-AEAA-CF75A4046D2B}"/>
              </a:ext>
            </a:extLst>
          </p:cNvPr>
          <p:cNvSpPr txBox="1">
            <a:spLocks/>
          </p:cNvSpPr>
          <p:nvPr/>
        </p:nvSpPr>
        <p:spPr>
          <a:xfrm>
            <a:off x="4364799" y="5292674"/>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Software</a:t>
            </a:r>
          </a:p>
        </p:txBody>
      </p:sp>
      <p:sp>
        <p:nvSpPr>
          <p:cNvPr id="24" name="Text Placeholder 19">
            <a:extLst>
              <a:ext uri="{FF2B5EF4-FFF2-40B4-BE49-F238E27FC236}">
                <a16:creationId xmlns:a16="http://schemas.microsoft.com/office/drawing/2014/main" id="{5B131DC4-BD01-4E4D-B837-DD245A0AA67B}"/>
              </a:ext>
            </a:extLst>
          </p:cNvPr>
          <p:cNvSpPr txBox="1">
            <a:spLocks/>
          </p:cNvSpPr>
          <p:nvPr/>
        </p:nvSpPr>
        <p:spPr>
          <a:xfrm>
            <a:off x="8008800" y="530331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Solutions Centres</a:t>
            </a:r>
          </a:p>
        </p:txBody>
      </p:sp>
    </p:spTree>
    <p:extLst>
      <p:ext uri="{BB962C8B-B14F-4D97-AF65-F5344CB8AC3E}">
        <p14:creationId xmlns:p14="http://schemas.microsoft.com/office/powerpoint/2010/main" val="363533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14</a:t>
            </a:fld>
            <a:endParaRPr lang="en-GB" dirty="0"/>
          </a:p>
        </p:txBody>
      </p:sp>
      <p:sp>
        <p:nvSpPr>
          <p:cNvPr id="7" name="Title 1">
            <a:extLst>
              <a:ext uri="{FF2B5EF4-FFF2-40B4-BE49-F238E27FC236}">
                <a16:creationId xmlns:a16="http://schemas.microsoft.com/office/drawing/2014/main" id="{CFDFE9F9-4686-405E-85D3-C84154F2E8B3}"/>
              </a:ext>
            </a:extLst>
          </p:cNvPr>
          <p:cNvSpPr>
            <a:spLocks noGrp="1"/>
          </p:cNvSpPr>
          <p:nvPr>
            <p:ph type="title"/>
          </p:nvPr>
        </p:nvSpPr>
        <p:spPr>
          <a:xfrm>
            <a:off x="360000" y="360000"/>
            <a:ext cx="11473200" cy="415498"/>
          </a:xfrm>
        </p:spPr>
        <p:txBody>
          <a:bodyPr/>
          <a:lstStyle/>
          <a:p>
            <a:r>
              <a:rPr lang="en-GB" dirty="0"/>
              <a:t>Our expertise</a:t>
            </a:r>
          </a:p>
        </p:txBody>
      </p:sp>
      <p:pic>
        <p:nvPicPr>
          <p:cNvPr id="8" name="Picture Placeholder 17">
            <a:extLst>
              <a:ext uri="{FF2B5EF4-FFF2-40B4-BE49-F238E27FC236}">
                <a16:creationId xmlns:a16="http://schemas.microsoft.com/office/drawing/2014/main" id="{41CE76C5-02F8-4660-95F2-E319E20A0DE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20799" y="1384361"/>
            <a:ext cx="3463200" cy="4320000"/>
          </a:xfrm>
          <a:prstGeom prst="rect">
            <a:avLst/>
          </a:prstGeom>
        </p:spPr>
      </p:pic>
      <p:pic>
        <p:nvPicPr>
          <p:cNvPr id="9" name="Picture Placeholder 21">
            <a:extLst>
              <a:ext uri="{FF2B5EF4-FFF2-40B4-BE49-F238E27FC236}">
                <a16:creationId xmlns:a16="http://schemas.microsoft.com/office/drawing/2014/main" id="{B14AB169-4D37-48AD-BCB7-3FF37252F26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008800" y="1384361"/>
            <a:ext cx="3463200" cy="4320000"/>
          </a:xfrm>
          <a:prstGeom prst="rect">
            <a:avLst/>
          </a:prstGeom>
        </p:spPr>
      </p:pic>
      <p:pic>
        <p:nvPicPr>
          <p:cNvPr id="10" name="Picture Placeholder 19">
            <a:extLst>
              <a:ext uri="{FF2B5EF4-FFF2-40B4-BE49-F238E27FC236}">
                <a16:creationId xmlns:a16="http://schemas.microsoft.com/office/drawing/2014/main" id="{ED4C9E30-BF5F-45D6-87A7-38FF23F2F96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364799" y="1384361"/>
            <a:ext cx="3463200" cy="4320000"/>
          </a:xfrm>
          <a:prstGeom prst="rect">
            <a:avLst/>
          </a:prstGeom>
        </p:spPr>
      </p:pic>
      <p:sp>
        <p:nvSpPr>
          <p:cNvPr id="13" name="Text Placeholder 15">
            <a:extLst>
              <a:ext uri="{FF2B5EF4-FFF2-40B4-BE49-F238E27FC236}">
                <a16:creationId xmlns:a16="http://schemas.microsoft.com/office/drawing/2014/main" id="{6716B201-8215-4D8C-8E98-72E4F4E2009C}"/>
              </a:ext>
            </a:extLst>
          </p:cNvPr>
          <p:cNvSpPr txBox="1">
            <a:spLocks/>
          </p:cNvSpPr>
          <p:nvPr/>
        </p:nvSpPr>
        <p:spPr>
          <a:xfrm>
            <a:off x="8008800" y="5317932"/>
            <a:ext cx="3463200" cy="386429"/>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400" dirty="0"/>
          </a:p>
        </p:txBody>
      </p:sp>
      <p:sp>
        <p:nvSpPr>
          <p:cNvPr id="14" name="Rectangle 13">
            <a:extLst>
              <a:ext uri="{FF2B5EF4-FFF2-40B4-BE49-F238E27FC236}">
                <a16:creationId xmlns:a16="http://schemas.microsoft.com/office/drawing/2014/main" id="{2F18456C-D5F2-4BD1-B15D-F70D9123615E}"/>
              </a:ext>
            </a:extLst>
          </p:cNvPr>
          <p:cNvSpPr/>
          <p:nvPr/>
        </p:nvSpPr>
        <p:spPr>
          <a:xfrm>
            <a:off x="5086753" y="797972"/>
            <a:ext cx="2018501" cy="369332"/>
          </a:xfrm>
          <a:prstGeom prst="rect">
            <a:avLst/>
          </a:prstGeom>
        </p:spPr>
        <p:txBody>
          <a:bodyPr wrap="none">
            <a:spAutoFit/>
          </a:bodyPr>
          <a:lstStyle/>
          <a:p>
            <a:pPr algn="ctr"/>
            <a:r>
              <a:rPr lang="en-GB" dirty="0">
                <a:solidFill>
                  <a:schemeClr val="accent1"/>
                </a:solidFill>
              </a:rPr>
              <a:t>Position encoders</a:t>
            </a:r>
            <a:endParaRPr lang="en-GB" dirty="0"/>
          </a:p>
        </p:txBody>
      </p:sp>
      <p:sp>
        <p:nvSpPr>
          <p:cNvPr id="15" name="Text Placeholder 19">
            <a:extLst>
              <a:ext uri="{FF2B5EF4-FFF2-40B4-BE49-F238E27FC236}">
                <a16:creationId xmlns:a16="http://schemas.microsoft.com/office/drawing/2014/main" id="{61F0A069-2D8F-4722-AEE7-9A10D9A9A879}"/>
              </a:ext>
            </a:extLst>
          </p:cNvPr>
          <p:cNvSpPr txBox="1">
            <a:spLocks/>
          </p:cNvSpPr>
          <p:nvPr/>
        </p:nvSpPr>
        <p:spPr>
          <a:xfrm>
            <a:off x="720798" y="530331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Magnetic</a:t>
            </a:r>
          </a:p>
        </p:txBody>
      </p:sp>
      <p:sp>
        <p:nvSpPr>
          <p:cNvPr id="16" name="Text Placeholder 19">
            <a:extLst>
              <a:ext uri="{FF2B5EF4-FFF2-40B4-BE49-F238E27FC236}">
                <a16:creationId xmlns:a16="http://schemas.microsoft.com/office/drawing/2014/main" id="{34490A8C-3ED7-4DE4-A1D6-2EA2810268E0}"/>
              </a:ext>
            </a:extLst>
          </p:cNvPr>
          <p:cNvSpPr txBox="1">
            <a:spLocks/>
          </p:cNvSpPr>
          <p:nvPr/>
        </p:nvSpPr>
        <p:spPr>
          <a:xfrm>
            <a:off x="4364799" y="530331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Optical</a:t>
            </a:r>
          </a:p>
        </p:txBody>
      </p:sp>
      <p:sp>
        <p:nvSpPr>
          <p:cNvPr id="17" name="Text Placeholder 19">
            <a:extLst>
              <a:ext uri="{FF2B5EF4-FFF2-40B4-BE49-F238E27FC236}">
                <a16:creationId xmlns:a16="http://schemas.microsoft.com/office/drawing/2014/main" id="{B0DC1C46-6923-4FAC-9E90-A0F0475DC507}"/>
              </a:ext>
            </a:extLst>
          </p:cNvPr>
          <p:cNvSpPr txBox="1">
            <a:spLocks/>
          </p:cNvSpPr>
          <p:nvPr/>
        </p:nvSpPr>
        <p:spPr>
          <a:xfrm>
            <a:off x="8008800" y="530331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Laser</a:t>
            </a:r>
          </a:p>
        </p:txBody>
      </p:sp>
    </p:spTree>
    <p:extLst>
      <p:ext uri="{BB962C8B-B14F-4D97-AF65-F5344CB8AC3E}">
        <p14:creationId xmlns:p14="http://schemas.microsoft.com/office/powerpoint/2010/main" val="238410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15</a:t>
            </a:fld>
            <a:endParaRPr lang="en-GB" dirty="0"/>
          </a:p>
        </p:txBody>
      </p:sp>
      <p:pic>
        <p:nvPicPr>
          <p:cNvPr id="6" name="Picture Placeholder 27">
            <a:extLst>
              <a:ext uri="{FF2B5EF4-FFF2-40B4-BE49-F238E27FC236}">
                <a16:creationId xmlns:a16="http://schemas.microsoft.com/office/drawing/2014/main" id="{72B2A2CB-7E4B-4018-94DF-137B92B6D91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20799" y="1384362"/>
            <a:ext cx="3463200" cy="4319999"/>
          </a:xfrm>
          <a:prstGeom prst="rect">
            <a:avLst/>
          </a:prstGeom>
        </p:spPr>
      </p:pic>
      <p:pic>
        <p:nvPicPr>
          <p:cNvPr id="7" name="Picture Placeholder 17">
            <a:extLst>
              <a:ext uri="{FF2B5EF4-FFF2-40B4-BE49-F238E27FC236}">
                <a16:creationId xmlns:a16="http://schemas.microsoft.com/office/drawing/2014/main" id="{8FD2E9CF-B356-446A-8844-A08C48F2C9E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008800" y="1384363"/>
            <a:ext cx="3463200" cy="4319998"/>
          </a:xfrm>
          <a:prstGeom prst="rect">
            <a:avLst/>
          </a:prstGeom>
        </p:spPr>
      </p:pic>
      <p:pic>
        <p:nvPicPr>
          <p:cNvPr id="8" name="Picture Placeholder 25">
            <a:extLst>
              <a:ext uri="{FF2B5EF4-FFF2-40B4-BE49-F238E27FC236}">
                <a16:creationId xmlns:a16="http://schemas.microsoft.com/office/drawing/2014/main" id="{AFE5C235-B071-4C4A-9B16-B1923A3D494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4364799" y="1384362"/>
            <a:ext cx="3463200" cy="4319999"/>
          </a:xfrm>
          <a:prstGeom prst="rect">
            <a:avLst/>
          </a:prstGeom>
        </p:spPr>
      </p:pic>
      <p:sp>
        <p:nvSpPr>
          <p:cNvPr id="12" name="Rectangle 11">
            <a:extLst>
              <a:ext uri="{FF2B5EF4-FFF2-40B4-BE49-F238E27FC236}">
                <a16:creationId xmlns:a16="http://schemas.microsoft.com/office/drawing/2014/main" id="{FF1FD909-A0EC-4EC7-AF1B-F466018F5FDE}"/>
              </a:ext>
            </a:extLst>
          </p:cNvPr>
          <p:cNvSpPr/>
          <p:nvPr/>
        </p:nvSpPr>
        <p:spPr>
          <a:xfrm>
            <a:off x="5445825" y="797972"/>
            <a:ext cx="1300356" cy="369332"/>
          </a:xfrm>
          <a:prstGeom prst="rect">
            <a:avLst/>
          </a:prstGeom>
        </p:spPr>
        <p:txBody>
          <a:bodyPr wrap="none">
            <a:spAutoFit/>
          </a:bodyPr>
          <a:lstStyle/>
          <a:p>
            <a:pPr algn="ctr"/>
            <a:r>
              <a:rPr lang="en-GB" dirty="0">
                <a:solidFill>
                  <a:schemeClr val="accent1"/>
                </a:solidFill>
              </a:rPr>
              <a:t>Healthcare</a:t>
            </a:r>
            <a:endParaRPr lang="en-GB" dirty="0"/>
          </a:p>
        </p:txBody>
      </p:sp>
      <p:sp>
        <p:nvSpPr>
          <p:cNvPr id="13" name="Title 5">
            <a:extLst>
              <a:ext uri="{FF2B5EF4-FFF2-40B4-BE49-F238E27FC236}">
                <a16:creationId xmlns:a16="http://schemas.microsoft.com/office/drawing/2014/main" id="{24B66A5D-183F-44BE-8BED-7EC4F490D870}"/>
              </a:ext>
            </a:extLst>
          </p:cNvPr>
          <p:cNvSpPr>
            <a:spLocks noGrp="1"/>
          </p:cNvSpPr>
          <p:nvPr>
            <p:ph type="title"/>
          </p:nvPr>
        </p:nvSpPr>
        <p:spPr>
          <a:xfrm>
            <a:off x="360000" y="360000"/>
            <a:ext cx="11473200" cy="415498"/>
          </a:xfrm>
        </p:spPr>
        <p:txBody>
          <a:bodyPr/>
          <a:lstStyle/>
          <a:p>
            <a:r>
              <a:rPr lang="en-GB" dirty="0"/>
              <a:t>Our expertise</a:t>
            </a:r>
          </a:p>
        </p:txBody>
      </p:sp>
      <p:sp>
        <p:nvSpPr>
          <p:cNvPr id="14" name="Text Placeholder 19">
            <a:extLst>
              <a:ext uri="{FF2B5EF4-FFF2-40B4-BE49-F238E27FC236}">
                <a16:creationId xmlns:a16="http://schemas.microsoft.com/office/drawing/2014/main" id="{BFC0492A-AF1F-46B1-A0AF-5DCDEAFDA47F}"/>
              </a:ext>
            </a:extLst>
          </p:cNvPr>
          <p:cNvSpPr txBox="1">
            <a:spLocks/>
          </p:cNvSpPr>
          <p:nvPr/>
        </p:nvSpPr>
        <p:spPr>
          <a:xfrm>
            <a:off x="720798" y="530331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Neurological products and therapies</a:t>
            </a:r>
          </a:p>
        </p:txBody>
      </p:sp>
      <p:sp>
        <p:nvSpPr>
          <p:cNvPr id="15" name="Text Placeholder 19">
            <a:extLst>
              <a:ext uri="{FF2B5EF4-FFF2-40B4-BE49-F238E27FC236}">
                <a16:creationId xmlns:a16="http://schemas.microsoft.com/office/drawing/2014/main" id="{1CA02374-860A-42DD-A342-AD49841BE8B8}"/>
              </a:ext>
            </a:extLst>
          </p:cNvPr>
          <p:cNvSpPr txBox="1">
            <a:spLocks/>
          </p:cNvSpPr>
          <p:nvPr/>
        </p:nvSpPr>
        <p:spPr>
          <a:xfrm>
            <a:off x="4364799" y="5113260"/>
            <a:ext cx="3463200" cy="591101"/>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b="1" kern="0" dirty="0"/>
              <a:t>Cranial, maxillofacial and</a:t>
            </a:r>
            <a:br>
              <a:rPr lang="en-GB" sz="1400" b="1" kern="0" dirty="0"/>
            </a:br>
            <a:r>
              <a:rPr lang="en-GB" sz="1400" b="1" kern="0" dirty="0"/>
              <a:t>dental products</a:t>
            </a:r>
          </a:p>
        </p:txBody>
      </p:sp>
      <p:sp>
        <p:nvSpPr>
          <p:cNvPr id="16" name="Text Placeholder 19">
            <a:extLst>
              <a:ext uri="{FF2B5EF4-FFF2-40B4-BE49-F238E27FC236}">
                <a16:creationId xmlns:a16="http://schemas.microsoft.com/office/drawing/2014/main" id="{349B06FF-3925-4B9B-9DE9-DDBBD250F78D}"/>
              </a:ext>
            </a:extLst>
          </p:cNvPr>
          <p:cNvSpPr txBox="1">
            <a:spLocks/>
          </p:cNvSpPr>
          <p:nvPr/>
        </p:nvSpPr>
        <p:spPr>
          <a:xfrm>
            <a:off x="8008800" y="5303312"/>
            <a:ext cx="3463200" cy="401049"/>
          </a:xfrm>
          <a:prstGeom prst="rect">
            <a:avLst/>
          </a:prstGeom>
          <a:solidFill>
            <a:schemeClr val="accent2">
              <a:alpha val="80000"/>
            </a:schemeClr>
          </a:solidFill>
        </p:spPr>
        <p:txBody>
          <a:bodyPr vert="horz" lIns="180000" tIns="90000" rIns="180000" bIns="90000" rtlCol="0" anchor="b" anchorCtr="0">
            <a:spAutoFit/>
          </a:bodyPr>
          <a:lstStyle>
            <a:lvl1pPr marL="0" indent="0" algn="l" defTabSz="914400" rtl="0" eaLnBrk="1" latinLnBrk="0" hangingPunct="1">
              <a:lnSpc>
                <a:spcPct val="95000"/>
              </a:lnSpc>
              <a:spcBef>
                <a:spcPts val="0"/>
              </a:spcBef>
              <a:buFont typeface="Arial" panose="020B0604020202020204" pitchFamily="34" charset="0"/>
              <a:buNone/>
              <a:defRPr sz="1600" b="0" kern="1200">
                <a:solidFill>
                  <a:schemeClr val="tx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r>
              <a:rPr lang="en-GB" sz="1400" b="1" kern="0" dirty="0"/>
              <a:t>Raman spectroscopy</a:t>
            </a:r>
          </a:p>
        </p:txBody>
      </p:sp>
    </p:spTree>
    <p:extLst>
      <p:ext uri="{BB962C8B-B14F-4D97-AF65-F5344CB8AC3E}">
        <p14:creationId xmlns:p14="http://schemas.microsoft.com/office/powerpoint/2010/main" val="266515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16</a:t>
            </a:fld>
            <a:endParaRPr lang="en-GB" dirty="0"/>
          </a:p>
        </p:txBody>
      </p:sp>
      <p:sp>
        <p:nvSpPr>
          <p:cNvPr id="6" name="Title 1">
            <a:extLst>
              <a:ext uri="{FF2B5EF4-FFF2-40B4-BE49-F238E27FC236}">
                <a16:creationId xmlns:a16="http://schemas.microsoft.com/office/drawing/2014/main" id="{FF3F5CF8-F741-45CA-91C6-1300C5513E90}"/>
              </a:ext>
            </a:extLst>
          </p:cNvPr>
          <p:cNvSpPr>
            <a:spLocks noGrp="1"/>
          </p:cNvSpPr>
          <p:nvPr>
            <p:ph type="title"/>
          </p:nvPr>
        </p:nvSpPr>
        <p:spPr>
          <a:xfrm>
            <a:off x="360000" y="360000"/>
            <a:ext cx="11473200" cy="415498"/>
          </a:xfrm>
        </p:spPr>
        <p:txBody>
          <a:bodyPr/>
          <a:lstStyle/>
          <a:p>
            <a:r>
              <a:rPr lang="en-GB" dirty="0"/>
              <a:t>Our service, your solution</a:t>
            </a:r>
          </a:p>
        </p:txBody>
      </p:sp>
      <p:grpSp>
        <p:nvGrpSpPr>
          <p:cNvPr id="7" name="Group 6">
            <a:extLst>
              <a:ext uri="{FF2B5EF4-FFF2-40B4-BE49-F238E27FC236}">
                <a16:creationId xmlns:a16="http://schemas.microsoft.com/office/drawing/2014/main" id="{6CB65677-6919-40B9-AD79-832ADB2D7DFA}"/>
              </a:ext>
            </a:extLst>
          </p:cNvPr>
          <p:cNvGrpSpPr/>
          <p:nvPr/>
        </p:nvGrpSpPr>
        <p:grpSpPr>
          <a:xfrm>
            <a:off x="360000" y="1493240"/>
            <a:ext cx="11473199" cy="4236835"/>
            <a:chOff x="539725" y="1635646"/>
            <a:chExt cx="8064550" cy="2978085"/>
          </a:xfrm>
        </p:grpSpPr>
        <p:pic>
          <p:nvPicPr>
            <p:cNvPr id="8" name="Picture 7" descr="revo_renscan5.jpg">
              <a:extLst>
                <a:ext uri="{FF2B5EF4-FFF2-40B4-BE49-F238E27FC236}">
                  <a16:creationId xmlns:a16="http://schemas.microsoft.com/office/drawing/2014/main" id="{5FDE8636-3295-41BB-9A65-6F4545862B35}"/>
                </a:ext>
              </a:extLst>
            </p:cNvPr>
            <p:cNvPicPr>
              <a:picLocks/>
            </p:cNvPicPr>
            <p:nvPr/>
          </p:nvPicPr>
          <p:blipFill>
            <a:blip r:embed="rId2" cstate="email">
              <a:extLst>
                <a:ext uri="{28A0092B-C50C-407E-A947-70E740481C1C}">
                  <a14:useLocalDpi xmlns:a14="http://schemas.microsoft.com/office/drawing/2010/main"/>
                </a:ext>
              </a:extLst>
            </a:blip>
            <a:stretch>
              <a:fillRect/>
            </a:stretch>
          </p:blipFill>
          <p:spPr>
            <a:xfrm>
              <a:off x="2572229" y="3653799"/>
              <a:ext cx="945000" cy="945000"/>
            </a:xfrm>
            <a:prstGeom prst="rect">
              <a:avLst/>
            </a:prstGeom>
          </p:spPr>
        </p:pic>
        <p:pic>
          <p:nvPicPr>
            <p:cNvPr id="9" name="Picture 8" descr="OTS.jpg">
              <a:extLst>
                <a:ext uri="{FF2B5EF4-FFF2-40B4-BE49-F238E27FC236}">
                  <a16:creationId xmlns:a16="http://schemas.microsoft.com/office/drawing/2014/main" id="{0C9955B0-11BE-4C48-8CC7-A56B22044F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7085" y="2648522"/>
              <a:ext cx="945000" cy="945000"/>
            </a:xfrm>
            <a:prstGeom prst="rect">
              <a:avLst/>
            </a:prstGeom>
          </p:spPr>
        </p:pic>
        <p:pic>
          <p:nvPicPr>
            <p:cNvPr id="10" name="Picture 9" descr="PH20.jpg">
              <a:extLst>
                <a:ext uri="{FF2B5EF4-FFF2-40B4-BE49-F238E27FC236}">
                  <a16:creationId xmlns:a16="http://schemas.microsoft.com/office/drawing/2014/main" id="{7BB53361-FF05-48D6-A774-70F0609CF7B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17134" y="2648522"/>
              <a:ext cx="945000" cy="945000"/>
            </a:xfrm>
            <a:prstGeom prst="rect">
              <a:avLst/>
            </a:prstGeom>
          </p:spPr>
        </p:pic>
        <p:grpSp>
          <p:nvGrpSpPr>
            <p:cNvPr id="11" name="Group 10">
              <a:extLst>
                <a:ext uri="{FF2B5EF4-FFF2-40B4-BE49-F238E27FC236}">
                  <a16:creationId xmlns:a16="http://schemas.microsoft.com/office/drawing/2014/main" id="{A4D65EBE-F008-4B76-A4A1-83FC4D4C7767}"/>
                </a:ext>
              </a:extLst>
            </p:cNvPr>
            <p:cNvGrpSpPr/>
            <p:nvPr/>
          </p:nvGrpSpPr>
          <p:grpSpPr>
            <a:xfrm>
              <a:off x="4602516" y="2648522"/>
              <a:ext cx="945000" cy="945000"/>
              <a:chOff x="4589179" y="4112939"/>
              <a:chExt cx="1260000" cy="1260000"/>
            </a:xfrm>
          </p:grpSpPr>
          <p:sp>
            <p:nvSpPr>
              <p:cNvPr id="38" name="TextBox 37">
                <a:extLst>
                  <a:ext uri="{FF2B5EF4-FFF2-40B4-BE49-F238E27FC236}">
                    <a16:creationId xmlns:a16="http://schemas.microsoft.com/office/drawing/2014/main" id="{B7F718F6-2EE1-4916-A087-16457A02516A}"/>
                  </a:ext>
                </a:extLst>
              </p:cNvPr>
              <p:cNvSpPr txBox="1"/>
              <p:nvPr/>
            </p:nvSpPr>
            <p:spPr bwMode="auto">
              <a:xfrm>
                <a:off x="4589179" y="4112939"/>
                <a:ext cx="1260000" cy="1260000"/>
              </a:xfrm>
              <a:prstGeom prst="rect">
                <a:avLst/>
              </a:prstGeom>
              <a:solidFill>
                <a:schemeClr val="bg1"/>
              </a:solidFill>
              <a:ln w="41275" algn="ctr">
                <a:solidFill>
                  <a:schemeClr val="accent1"/>
                </a:solidFill>
                <a:miter lim="800000"/>
                <a:headEnd/>
                <a:tailEnd/>
              </a:ln>
            </p:spPr>
            <p:txBody>
              <a:bodyPr wrap="square" rtlCol="0" anchor="ctr" anchorCtr="0">
                <a:noAutofit/>
              </a:bodyPr>
              <a:lstStyle/>
              <a:p>
                <a:pPr algn="ctr"/>
                <a:endParaRPr lang="en-GB" sz="938" b="1" dirty="0">
                  <a:solidFill>
                    <a:schemeClr val="bg1"/>
                  </a:solidFill>
                </a:endParaRPr>
              </a:p>
            </p:txBody>
          </p:sp>
          <p:pic>
            <p:nvPicPr>
              <p:cNvPr id="39" name="Picture 38" descr="ecommerce-laptop.jpg">
                <a:extLst>
                  <a:ext uri="{FF2B5EF4-FFF2-40B4-BE49-F238E27FC236}">
                    <a16:creationId xmlns:a16="http://schemas.microsoft.com/office/drawing/2014/main" id="{C81E21C6-1793-45E5-87B7-6529B0F6058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26587" y="4146551"/>
                <a:ext cx="1200150" cy="1200150"/>
              </a:xfrm>
              <a:prstGeom prst="rect">
                <a:avLst/>
              </a:prstGeom>
            </p:spPr>
          </p:pic>
        </p:grpSp>
        <p:pic>
          <p:nvPicPr>
            <p:cNvPr id="12" name="Picture 11" descr="305_0055.jpg">
              <a:extLst>
                <a:ext uri="{FF2B5EF4-FFF2-40B4-BE49-F238E27FC236}">
                  <a16:creationId xmlns:a16="http://schemas.microsoft.com/office/drawing/2014/main" id="{607F9A8F-6EB8-466A-8006-D8561D765466}"/>
                </a:ext>
              </a:extLst>
            </p:cNvPr>
            <p:cNvPicPr>
              <a:picLocks/>
            </p:cNvPicPr>
            <p:nvPr/>
          </p:nvPicPr>
          <p:blipFill>
            <a:blip r:embed="rId6" cstate="email">
              <a:extLst>
                <a:ext uri="{28A0092B-C50C-407E-A947-70E740481C1C}">
                  <a14:useLocalDpi xmlns:a14="http://schemas.microsoft.com/office/drawing/2010/main"/>
                </a:ext>
              </a:extLst>
            </a:blip>
            <a:stretch>
              <a:fillRect/>
            </a:stretch>
          </p:blipFill>
          <p:spPr>
            <a:xfrm>
              <a:off x="539725" y="1651412"/>
              <a:ext cx="945000" cy="945000"/>
            </a:xfrm>
            <a:prstGeom prst="rect">
              <a:avLst/>
            </a:prstGeom>
          </p:spPr>
        </p:pic>
        <p:pic>
          <p:nvPicPr>
            <p:cNvPr id="13" name="Picture 12" descr="116476_f2e7a349f40445d4be5e452b97b42d7a.jpg">
              <a:extLst>
                <a:ext uri="{FF2B5EF4-FFF2-40B4-BE49-F238E27FC236}">
                  <a16:creationId xmlns:a16="http://schemas.microsoft.com/office/drawing/2014/main" id="{5B9DA5F2-0508-48B3-BE48-3CDEC5A676A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87373" y="1643244"/>
              <a:ext cx="945000" cy="945000"/>
            </a:xfrm>
            <a:prstGeom prst="rect">
              <a:avLst/>
            </a:prstGeom>
          </p:spPr>
        </p:pic>
        <p:pic>
          <p:nvPicPr>
            <p:cNvPr id="14" name="Picture 13" descr="equator_working_shot.jpg">
              <a:extLst>
                <a:ext uri="{FF2B5EF4-FFF2-40B4-BE49-F238E27FC236}">
                  <a16:creationId xmlns:a16="http://schemas.microsoft.com/office/drawing/2014/main" id="{B21025E7-C937-4D7F-90F3-826C75F77793}"/>
                </a:ext>
              </a:extLst>
            </p:cNvPr>
            <p:cNvPicPr>
              <a:picLocks/>
            </p:cNvPicPr>
            <p:nvPr/>
          </p:nvPicPr>
          <p:blipFill>
            <a:blip r:embed="rId8" cstate="email">
              <a:extLst>
                <a:ext uri="{28A0092B-C50C-407E-A947-70E740481C1C}">
                  <a14:useLocalDpi xmlns:a14="http://schemas.microsoft.com/office/drawing/2010/main"/>
                </a:ext>
              </a:extLst>
            </a:blip>
            <a:stretch>
              <a:fillRect/>
            </a:stretch>
          </p:blipFill>
          <p:spPr>
            <a:xfrm>
              <a:off x="5617660" y="1643244"/>
              <a:ext cx="945000" cy="945000"/>
            </a:xfrm>
            <a:prstGeom prst="rect">
              <a:avLst/>
            </a:prstGeom>
          </p:spPr>
        </p:pic>
        <p:sp>
          <p:nvSpPr>
            <p:cNvPr id="15" name="TextBox 14">
              <a:extLst>
                <a:ext uri="{FF2B5EF4-FFF2-40B4-BE49-F238E27FC236}">
                  <a16:creationId xmlns:a16="http://schemas.microsoft.com/office/drawing/2014/main" id="{6D893AAF-55D8-427D-942A-21F0EA6F6C52}"/>
                </a:ext>
              </a:extLst>
            </p:cNvPr>
            <p:cNvSpPr txBox="1"/>
            <p:nvPr/>
          </p:nvSpPr>
          <p:spPr bwMode="auto">
            <a:xfrm>
              <a:off x="539725" y="2648522"/>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Hardware</a:t>
              </a:r>
            </a:p>
          </p:txBody>
        </p:sp>
        <p:sp>
          <p:nvSpPr>
            <p:cNvPr id="16" name="TextBox 15">
              <a:extLst>
                <a:ext uri="{FF2B5EF4-FFF2-40B4-BE49-F238E27FC236}">
                  <a16:creationId xmlns:a16="http://schemas.microsoft.com/office/drawing/2014/main" id="{3D57433C-3245-4D46-BAC8-57C821344DC8}"/>
                </a:ext>
              </a:extLst>
            </p:cNvPr>
            <p:cNvSpPr txBox="1"/>
            <p:nvPr/>
          </p:nvSpPr>
          <p:spPr bwMode="auto">
            <a:xfrm>
              <a:off x="7647948" y="1635646"/>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End user retrofits</a:t>
              </a:r>
            </a:p>
          </p:txBody>
        </p:sp>
        <p:sp>
          <p:nvSpPr>
            <p:cNvPr id="17" name="TextBox 16">
              <a:extLst>
                <a:ext uri="{FF2B5EF4-FFF2-40B4-BE49-F238E27FC236}">
                  <a16:creationId xmlns:a16="http://schemas.microsoft.com/office/drawing/2014/main" id="{EA8075A7-D5F5-4379-925F-26DDB8A144E8}"/>
                </a:ext>
              </a:extLst>
            </p:cNvPr>
            <p:cNvSpPr txBox="1"/>
            <p:nvPr/>
          </p:nvSpPr>
          <p:spPr bwMode="auto">
            <a:xfrm>
              <a:off x="7659275" y="3649969"/>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Customer training</a:t>
              </a:r>
            </a:p>
          </p:txBody>
        </p:sp>
        <p:sp>
          <p:nvSpPr>
            <p:cNvPr id="18" name="TextBox 17">
              <a:extLst>
                <a:ext uri="{FF2B5EF4-FFF2-40B4-BE49-F238E27FC236}">
                  <a16:creationId xmlns:a16="http://schemas.microsoft.com/office/drawing/2014/main" id="{FCA99712-6E6E-4DCA-8C87-0837B2A28095}"/>
                </a:ext>
              </a:extLst>
            </p:cNvPr>
            <p:cNvSpPr txBox="1"/>
            <p:nvPr/>
          </p:nvSpPr>
          <p:spPr bwMode="auto">
            <a:xfrm>
              <a:off x="1557085" y="1643244"/>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Applications engineering</a:t>
              </a:r>
            </a:p>
          </p:txBody>
        </p:sp>
        <p:sp>
          <p:nvSpPr>
            <p:cNvPr id="19" name="TextBox 18">
              <a:extLst>
                <a:ext uri="{FF2B5EF4-FFF2-40B4-BE49-F238E27FC236}">
                  <a16:creationId xmlns:a16="http://schemas.microsoft.com/office/drawing/2014/main" id="{C409C934-FEA1-49D0-B61C-64A67670A4F0}"/>
                </a:ext>
              </a:extLst>
            </p:cNvPr>
            <p:cNvSpPr txBox="1"/>
            <p:nvPr/>
          </p:nvSpPr>
          <p:spPr bwMode="auto">
            <a:xfrm>
              <a:off x="1557085" y="3668731"/>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Advanced products</a:t>
              </a:r>
            </a:p>
          </p:txBody>
        </p:sp>
        <p:sp>
          <p:nvSpPr>
            <p:cNvPr id="20" name="TextBox 19">
              <a:extLst>
                <a:ext uri="{FF2B5EF4-FFF2-40B4-BE49-F238E27FC236}">
                  <a16:creationId xmlns:a16="http://schemas.microsoft.com/office/drawing/2014/main" id="{22A2E30A-A02B-4FA4-95F5-5F23D88633A4}"/>
                </a:ext>
              </a:extLst>
            </p:cNvPr>
            <p:cNvSpPr txBox="1"/>
            <p:nvPr/>
          </p:nvSpPr>
          <p:spPr bwMode="auto">
            <a:xfrm>
              <a:off x="4602516" y="1643244"/>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Custom turnkey solutions</a:t>
              </a:r>
            </a:p>
          </p:txBody>
        </p:sp>
        <p:sp>
          <p:nvSpPr>
            <p:cNvPr id="21" name="TextBox 20">
              <a:extLst>
                <a:ext uri="{FF2B5EF4-FFF2-40B4-BE49-F238E27FC236}">
                  <a16:creationId xmlns:a16="http://schemas.microsoft.com/office/drawing/2014/main" id="{7236B64A-3B7E-4F16-8C2D-E582FE8B1B05}"/>
                </a:ext>
              </a:extLst>
            </p:cNvPr>
            <p:cNvSpPr txBox="1"/>
            <p:nvPr/>
          </p:nvSpPr>
          <p:spPr bwMode="auto">
            <a:xfrm>
              <a:off x="3587373" y="2648522"/>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Consumables supply</a:t>
              </a:r>
            </a:p>
          </p:txBody>
        </p:sp>
        <p:sp>
          <p:nvSpPr>
            <p:cNvPr id="22" name="TextBox 21">
              <a:extLst>
                <a:ext uri="{FF2B5EF4-FFF2-40B4-BE49-F238E27FC236}">
                  <a16:creationId xmlns:a16="http://schemas.microsoft.com/office/drawing/2014/main" id="{BA6DF3AD-E824-49A3-B33E-95CA5786CC06}"/>
                </a:ext>
              </a:extLst>
            </p:cNvPr>
            <p:cNvSpPr txBox="1"/>
            <p:nvPr/>
          </p:nvSpPr>
          <p:spPr bwMode="auto">
            <a:xfrm>
              <a:off x="2572229" y="2648522"/>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Consultancy</a:t>
              </a:r>
            </a:p>
          </p:txBody>
        </p:sp>
        <p:sp>
          <p:nvSpPr>
            <p:cNvPr id="23" name="TextBox 22">
              <a:extLst>
                <a:ext uri="{FF2B5EF4-FFF2-40B4-BE49-F238E27FC236}">
                  <a16:creationId xmlns:a16="http://schemas.microsoft.com/office/drawing/2014/main" id="{C1CFEF39-E16D-40F9-8338-FB108FBDE8A9}"/>
                </a:ext>
              </a:extLst>
            </p:cNvPr>
            <p:cNvSpPr txBox="1"/>
            <p:nvPr/>
          </p:nvSpPr>
          <p:spPr bwMode="auto">
            <a:xfrm>
              <a:off x="4602516" y="3653799"/>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Worldwide service and support</a:t>
              </a:r>
            </a:p>
          </p:txBody>
        </p:sp>
        <p:sp>
          <p:nvSpPr>
            <p:cNvPr id="24" name="TextBox 23">
              <a:extLst>
                <a:ext uri="{FF2B5EF4-FFF2-40B4-BE49-F238E27FC236}">
                  <a16:creationId xmlns:a16="http://schemas.microsoft.com/office/drawing/2014/main" id="{9C0EB04B-B9CA-4D2A-9244-750767D5F665}"/>
                </a:ext>
              </a:extLst>
            </p:cNvPr>
            <p:cNvSpPr txBox="1"/>
            <p:nvPr/>
          </p:nvSpPr>
          <p:spPr bwMode="auto">
            <a:xfrm>
              <a:off x="5623323" y="3655792"/>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Software</a:t>
              </a:r>
            </a:p>
          </p:txBody>
        </p:sp>
        <p:sp>
          <p:nvSpPr>
            <p:cNvPr id="25" name="TextBox 24">
              <a:extLst>
                <a:ext uri="{FF2B5EF4-FFF2-40B4-BE49-F238E27FC236}">
                  <a16:creationId xmlns:a16="http://schemas.microsoft.com/office/drawing/2014/main" id="{A47020C7-8BE5-4EFF-9C52-4CB32E910DCB}"/>
                </a:ext>
              </a:extLst>
            </p:cNvPr>
            <p:cNvSpPr txBox="1"/>
            <p:nvPr/>
          </p:nvSpPr>
          <p:spPr bwMode="auto">
            <a:xfrm>
              <a:off x="6628107" y="2654236"/>
              <a:ext cx="945000" cy="945000"/>
            </a:xfrm>
            <a:prstGeom prst="rect">
              <a:avLst/>
            </a:prstGeom>
            <a:solidFill>
              <a:schemeClr val="accent1"/>
            </a:solidFill>
            <a:ln w="9525" algn="ctr">
              <a:noFill/>
              <a:miter lim="800000"/>
              <a:headEnd/>
              <a:tailEnd/>
            </a:ln>
          </p:spPr>
          <p:txBody>
            <a:bodyPr wrap="square" rtlCol="0" anchor="ctr" anchorCtr="0">
              <a:noAutofit/>
            </a:bodyPr>
            <a:lstStyle/>
            <a:p>
              <a:pPr algn="ctr"/>
              <a:r>
                <a:rPr lang="en-GB" sz="1100" b="1" dirty="0">
                  <a:solidFill>
                    <a:schemeClr val="bg1"/>
                  </a:solidFill>
                </a:rPr>
                <a:t>OEM fitment</a:t>
              </a:r>
            </a:p>
          </p:txBody>
        </p:sp>
        <p:grpSp>
          <p:nvGrpSpPr>
            <p:cNvPr id="26" name="Group 25">
              <a:extLst>
                <a:ext uri="{FF2B5EF4-FFF2-40B4-BE49-F238E27FC236}">
                  <a16:creationId xmlns:a16="http://schemas.microsoft.com/office/drawing/2014/main" id="{712B01C4-6B73-451B-81A9-C7FA6CCBCFB7}"/>
                </a:ext>
              </a:extLst>
            </p:cNvPr>
            <p:cNvGrpSpPr/>
            <p:nvPr/>
          </p:nvGrpSpPr>
          <p:grpSpPr>
            <a:xfrm>
              <a:off x="2572229" y="1643244"/>
              <a:ext cx="945000" cy="945000"/>
              <a:chOff x="1882129" y="2772568"/>
              <a:chExt cx="1260000" cy="1260000"/>
            </a:xfrm>
          </p:grpSpPr>
          <p:sp>
            <p:nvSpPr>
              <p:cNvPr id="36" name="TextBox 35">
                <a:extLst>
                  <a:ext uri="{FF2B5EF4-FFF2-40B4-BE49-F238E27FC236}">
                    <a16:creationId xmlns:a16="http://schemas.microsoft.com/office/drawing/2014/main" id="{CBC03152-5AD8-494D-8B3A-45B5F2CCB5A1}"/>
                  </a:ext>
                </a:extLst>
              </p:cNvPr>
              <p:cNvSpPr txBox="1"/>
              <p:nvPr/>
            </p:nvSpPr>
            <p:spPr bwMode="auto">
              <a:xfrm>
                <a:off x="1882129" y="2772568"/>
                <a:ext cx="1260000" cy="1260000"/>
              </a:xfrm>
              <a:prstGeom prst="rect">
                <a:avLst/>
              </a:prstGeom>
              <a:solidFill>
                <a:schemeClr val="bg1"/>
              </a:solidFill>
              <a:ln w="41275" algn="ctr">
                <a:solidFill>
                  <a:schemeClr val="accent1"/>
                </a:solidFill>
                <a:miter lim="800000"/>
                <a:headEnd/>
                <a:tailEnd/>
              </a:ln>
            </p:spPr>
            <p:txBody>
              <a:bodyPr wrap="square" rtlCol="0" anchor="ctr" anchorCtr="0">
                <a:noAutofit/>
              </a:bodyPr>
              <a:lstStyle/>
              <a:p>
                <a:pPr algn="ctr"/>
                <a:endParaRPr lang="en-GB" sz="938" b="1" dirty="0">
                  <a:solidFill>
                    <a:schemeClr val="bg1"/>
                  </a:solidFill>
                </a:endParaRPr>
              </a:p>
            </p:txBody>
          </p:sp>
          <p:pic>
            <p:nvPicPr>
              <p:cNvPr id="37" name="Picture 36" descr="additive_wafer.jpg">
                <a:extLst>
                  <a:ext uri="{FF2B5EF4-FFF2-40B4-BE49-F238E27FC236}">
                    <a16:creationId xmlns:a16="http://schemas.microsoft.com/office/drawing/2014/main" id="{B1516C8B-9B3B-459B-87EA-38EC85300FC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945053" y="2867893"/>
                <a:ext cx="1067228" cy="1146282"/>
              </a:xfrm>
              <a:prstGeom prst="rect">
                <a:avLst/>
              </a:prstGeom>
            </p:spPr>
          </p:pic>
        </p:grpSp>
        <p:grpSp>
          <p:nvGrpSpPr>
            <p:cNvPr id="27" name="Group 26">
              <a:extLst>
                <a:ext uri="{FF2B5EF4-FFF2-40B4-BE49-F238E27FC236}">
                  <a16:creationId xmlns:a16="http://schemas.microsoft.com/office/drawing/2014/main" id="{800C0277-C375-4135-8619-14F2E5EC350D}"/>
                </a:ext>
              </a:extLst>
            </p:cNvPr>
            <p:cNvGrpSpPr/>
            <p:nvPr/>
          </p:nvGrpSpPr>
          <p:grpSpPr>
            <a:xfrm>
              <a:off x="6632805" y="1643245"/>
              <a:ext cx="949432" cy="945001"/>
              <a:chOff x="7296230" y="2772569"/>
              <a:chExt cx="1265909" cy="1260001"/>
            </a:xfrm>
          </p:grpSpPr>
          <p:pic>
            <p:nvPicPr>
              <p:cNvPr id="34" name="Picture 33" descr="xr20-w_square_image.jpg">
                <a:extLst>
                  <a:ext uri="{FF2B5EF4-FFF2-40B4-BE49-F238E27FC236}">
                    <a16:creationId xmlns:a16="http://schemas.microsoft.com/office/drawing/2014/main" id="{524B5E3D-1662-4876-9CFA-C5857997E2C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302139" y="2772570"/>
                <a:ext cx="1260000" cy="1260000"/>
              </a:xfrm>
              <a:prstGeom prst="rect">
                <a:avLst/>
              </a:prstGeom>
            </p:spPr>
          </p:pic>
          <p:sp>
            <p:nvSpPr>
              <p:cNvPr id="35" name="TextBox 34">
                <a:extLst>
                  <a:ext uri="{FF2B5EF4-FFF2-40B4-BE49-F238E27FC236}">
                    <a16:creationId xmlns:a16="http://schemas.microsoft.com/office/drawing/2014/main" id="{339A600C-CDDB-484A-B74D-E4CBF5C7CE8C}"/>
                  </a:ext>
                </a:extLst>
              </p:cNvPr>
              <p:cNvSpPr txBox="1"/>
              <p:nvPr/>
            </p:nvSpPr>
            <p:spPr bwMode="auto">
              <a:xfrm>
                <a:off x="7296230" y="2772569"/>
                <a:ext cx="1260000" cy="1260000"/>
              </a:xfrm>
              <a:prstGeom prst="rect">
                <a:avLst/>
              </a:prstGeom>
              <a:noFill/>
              <a:ln w="41275" algn="ctr">
                <a:solidFill>
                  <a:schemeClr val="accent1"/>
                </a:solidFill>
                <a:miter lim="800000"/>
                <a:headEnd/>
                <a:tailEnd/>
              </a:ln>
            </p:spPr>
            <p:txBody>
              <a:bodyPr wrap="square" rtlCol="0" anchor="ctr" anchorCtr="0">
                <a:noAutofit/>
              </a:bodyPr>
              <a:lstStyle/>
              <a:p>
                <a:pPr algn="ctr"/>
                <a:endParaRPr lang="en-GB" sz="938" b="1" dirty="0">
                  <a:solidFill>
                    <a:schemeClr val="bg1"/>
                  </a:solidFill>
                </a:endParaRPr>
              </a:p>
            </p:txBody>
          </p:sp>
        </p:grpSp>
        <p:pic>
          <p:nvPicPr>
            <p:cNvPr id="28" name="Picture 27">
              <a:extLst>
                <a:ext uri="{FF2B5EF4-FFF2-40B4-BE49-F238E27FC236}">
                  <a16:creationId xmlns:a16="http://schemas.microsoft.com/office/drawing/2014/main" id="{8B1BFBA6-4CDD-4598-B5CF-EDBA15708F1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43048" y="3668731"/>
              <a:ext cx="945000" cy="945000"/>
            </a:xfrm>
            <a:prstGeom prst="rect">
              <a:avLst/>
            </a:prstGeom>
          </p:spPr>
        </p:pic>
        <p:grpSp>
          <p:nvGrpSpPr>
            <p:cNvPr id="29" name="Group 28">
              <a:extLst>
                <a:ext uri="{FF2B5EF4-FFF2-40B4-BE49-F238E27FC236}">
                  <a16:creationId xmlns:a16="http://schemas.microsoft.com/office/drawing/2014/main" id="{ABFE2B7D-FDE1-4F72-96C4-61E4B95A5022}"/>
                </a:ext>
              </a:extLst>
            </p:cNvPr>
            <p:cNvGrpSpPr/>
            <p:nvPr/>
          </p:nvGrpSpPr>
          <p:grpSpPr>
            <a:xfrm>
              <a:off x="6630455" y="3655792"/>
              <a:ext cx="958676" cy="957939"/>
              <a:chOff x="7293097" y="5455965"/>
              <a:chExt cx="1278234" cy="1277252"/>
            </a:xfrm>
          </p:grpSpPr>
          <p:pic>
            <p:nvPicPr>
              <p:cNvPr id="32" name="Picture 31">
                <a:extLst>
                  <a:ext uri="{FF2B5EF4-FFF2-40B4-BE49-F238E27FC236}">
                    <a16:creationId xmlns:a16="http://schemas.microsoft.com/office/drawing/2014/main" id="{C2AC58CF-446B-4583-8DAB-A7392AF2F9B1}"/>
                  </a:ext>
                </a:extLst>
              </p:cNvPr>
              <p:cNvPicPr>
                <a:picLocks/>
              </p:cNvPicPr>
              <p:nvPr/>
            </p:nvPicPr>
            <p:blipFill rotWithShape="1">
              <a:blip r:embed="rId12" cstate="email">
                <a:extLst>
                  <a:ext uri="{28A0092B-C50C-407E-A947-70E740481C1C}">
                    <a14:useLocalDpi xmlns:a14="http://schemas.microsoft.com/office/drawing/2010/main"/>
                  </a:ext>
                </a:extLst>
              </a:blip>
              <a:srcRect/>
              <a:stretch/>
            </p:blipFill>
            <p:spPr>
              <a:xfrm>
                <a:off x="7311331" y="5473217"/>
                <a:ext cx="1260000" cy="1260000"/>
              </a:xfrm>
              <a:prstGeom prst="rect">
                <a:avLst/>
              </a:prstGeom>
              <a:ln w="38100">
                <a:noFill/>
              </a:ln>
            </p:spPr>
          </p:pic>
          <p:sp>
            <p:nvSpPr>
              <p:cNvPr id="33" name="TextBox 32">
                <a:extLst>
                  <a:ext uri="{FF2B5EF4-FFF2-40B4-BE49-F238E27FC236}">
                    <a16:creationId xmlns:a16="http://schemas.microsoft.com/office/drawing/2014/main" id="{78E86C3F-8C4F-4E27-A9BD-CBA3C406E97E}"/>
                  </a:ext>
                </a:extLst>
              </p:cNvPr>
              <p:cNvSpPr txBox="1"/>
              <p:nvPr/>
            </p:nvSpPr>
            <p:spPr bwMode="auto">
              <a:xfrm>
                <a:off x="7293097" y="5455965"/>
                <a:ext cx="1260000" cy="1260000"/>
              </a:xfrm>
              <a:prstGeom prst="rect">
                <a:avLst/>
              </a:prstGeom>
              <a:noFill/>
              <a:ln w="41275" algn="ctr">
                <a:solidFill>
                  <a:schemeClr val="accent1"/>
                </a:solidFill>
                <a:miter lim="800000"/>
                <a:headEnd/>
                <a:tailEnd/>
              </a:ln>
            </p:spPr>
            <p:txBody>
              <a:bodyPr wrap="square" rtlCol="0" anchor="ctr" anchorCtr="0">
                <a:noAutofit/>
              </a:bodyPr>
              <a:lstStyle/>
              <a:p>
                <a:pPr algn="ctr"/>
                <a:endParaRPr lang="en-GB" sz="938" b="1" dirty="0">
                  <a:solidFill>
                    <a:schemeClr val="bg1"/>
                  </a:solidFill>
                </a:endParaRPr>
              </a:p>
            </p:txBody>
          </p:sp>
        </p:grpSp>
        <p:pic>
          <p:nvPicPr>
            <p:cNvPr id="30" name="Picture 29">
              <a:extLst>
                <a:ext uri="{FF2B5EF4-FFF2-40B4-BE49-F238E27FC236}">
                  <a16:creationId xmlns:a16="http://schemas.microsoft.com/office/drawing/2014/main" id="{745F8788-02B2-437F-AC02-ABC8BC8E5FF1}"/>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7651395" y="2654236"/>
              <a:ext cx="938106" cy="945000"/>
            </a:xfrm>
            <a:prstGeom prst="rect">
              <a:avLst/>
            </a:prstGeom>
          </p:spPr>
        </p:pic>
        <p:pic>
          <p:nvPicPr>
            <p:cNvPr id="31" name="Picture 30">
              <a:extLst>
                <a:ext uri="{FF2B5EF4-FFF2-40B4-BE49-F238E27FC236}">
                  <a16:creationId xmlns:a16="http://schemas.microsoft.com/office/drawing/2014/main" id="{50ECD354-372A-4765-800C-E091CDBF3B1D}"/>
                </a:ext>
              </a:extLst>
            </p:cNvPr>
            <p:cNvPicPr>
              <a:picLocks noChangeAspect="1"/>
            </p:cNvPicPr>
            <p:nvPr/>
          </p:nvPicPr>
          <p:blipFill rotWithShape="1">
            <a:blip r:embed="rId14" cstate="hqprint">
              <a:extLst>
                <a:ext uri="{28A0092B-C50C-407E-A947-70E740481C1C}">
                  <a14:useLocalDpi xmlns:a14="http://schemas.microsoft.com/office/drawing/2010/main"/>
                </a:ext>
              </a:extLst>
            </a:blip>
            <a:srcRect/>
            <a:stretch/>
          </p:blipFill>
          <p:spPr>
            <a:xfrm>
              <a:off x="3587373" y="3658558"/>
              <a:ext cx="957433" cy="946913"/>
            </a:xfrm>
            <a:prstGeom prst="rect">
              <a:avLst/>
            </a:prstGeom>
          </p:spPr>
        </p:pic>
      </p:grpSp>
    </p:spTree>
    <p:extLst>
      <p:ext uri="{BB962C8B-B14F-4D97-AF65-F5344CB8AC3E}">
        <p14:creationId xmlns:p14="http://schemas.microsoft.com/office/powerpoint/2010/main" val="187167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17</a:t>
            </a:fld>
            <a:endParaRPr lang="en-GB" dirty="0"/>
          </a:p>
        </p:txBody>
      </p:sp>
      <p:sp>
        <p:nvSpPr>
          <p:cNvPr id="6" name="Title 1">
            <a:extLst>
              <a:ext uri="{FF2B5EF4-FFF2-40B4-BE49-F238E27FC236}">
                <a16:creationId xmlns:a16="http://schemas.microsoft.com/office/drawing/2014/main" id="{68FFFABB-E368-4226-B568-AAA47AB99AD2}"/>
              </a:ext>
            </a:extLst>
          </p:cNvPr>
          <p:cNvSpPr>
            <a:spLocks noGrp="1"/>
          </p:cNvSpPr>
          <p:nvPr>
            <p:ph type="title"/>
          </p:nvPr>
        </p:nvSpPr>
        <p:spPr>
          <a:xfrm>
            <a:off x="360000" y="360000"/>
            <a:ext cx="11473200" cy="415498"/>
          </a:xfrm>
        </p:spPr>
        <p:txBody>
          <a:bodyPr/>
          <a:lstStyle/>
          <a:p>
            <a:r>
              <a:rPr lang="en-GB" dirty="0"/>
              <a:t>Helping our customers succeed</a:t>
            </a:r>
          </a:p>
        </p:txBody>
      </p:sp>
      <p:pic>
        <p:nvPicPr>
          <p:cNvPr id="7" name="Picture 2">
            <a:extLst>
              <a:ext uri="{FF2B5EF4-FFF2-40B4-BE49-F238E27FC236}">
                <a16:creationId xmlns:a16="http://schemas.microsoft.com/office/drawing/2014/main" id="{34C926EC-16BF-47C6-9AAA-C478670F980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6114145" y="3111745"/>
            <a:ext cx="3341603" cy="2160000"/>
          </a:xfrm>
          <a:prstGeom prst="rect">
            <a:avLst/>
          </a:prstGeom>
          <a:noFill/>
          <a:ln w="9525">
            <a:noFill/>
            <a:miter lim="800000"/>
            <a:headEnd/>
            <a:tailEnd/>
          </a:ln>
        </p:spPr>
      </p:pic>
      <p:sp>
        <p:nvSpPr>
          <p:cNvPr id="8" name="Content Placeholder 1">
            <a:extLst>
              <a:ext uri="{FF2B5EF4-FFF2-40B4-BE49-F238E27FC236}">
                <a16:creationId xmlns:a16="http://schemas.microsoft.com/office/drawing/2014/main" id="{1FE37924-63F0-4577-A514-62531E358189}"/>
              </a:ext>
            </a:extLst>
          </p:cNvPr>
          <p:cNvSpPr txBox="1">
            <a:spLocks/>
          </p:cNvSpPr>
          <p:nvPr/>
        </p:nvSpPr>
        <p:spPr bwMode="auto">
          <a:xfrm>
            <a:off x="3267075" y="2095596"/>
            <a:ext cx="5657851" cy="666750"/>
          </a:xfrm>
          <a:prstGeom prst="rect">
            <a:avLst/>
          </a:prstGeom>
          <a:noFill/>
          <a:ln w="9525">
            <a:noFill/>
            <a:miter lim="800000"/>
            <a:headEnd/>
            <a:tailEnd/>
          </a:ln>
          <a:effectLst/>
        </p:spPr>
        <p:txBody>
          <a:bodyPr vert="horz" wrap="square" lIns="68580" tIns="34290" rIns="68580" bIns="34290" numCol="1" anchor="t" anchorCtr="0" compatLnSpc="1">
            <a:prstTxWarp prst="textNoShape">
              <a:avLst/>
            </a:prstTxWarp>
          </a:bodyPr>
          <a:lstStyle/>
          <a:p>
            <a:pPr marL="285750" indent="-285750">
              <a:spcBef>
                <a:spcPct val="20000"/>
              </a:spcBef>
              <a:buFont typeface="Arial" panose="020B0604020202020204" pitchFamily="34" charset="0"/>
              <a:buChar char="•"/>
              <a:defRPr/>
            </a:pPr>
            <a:r>
              <a:rPr lang="en-GB" dirty="0">
                <a:latin typeface="+mn-lt"/>
              </a:rPr>
              <a:t>Understanding our clients’ needs</a:t>
            </a:r>
          </a:p>
          <a:p>
            <a:pPr marL="285750" indent="-285750">
              <a:spcBef>
                <a:spcPct val="20000"/>
              </a:spcBef>
              <a:buFont typeface="Arial" panose="020B0604020202020204" pitchFamily="34" charset="0"/>
              <a:buChar char="•"/>
              <a:defRPr/>
            </a:pPr>
            <a:r>
              <a:rPr lang="en-GB" dirty="0">
                <a:latin typeface="+mn-lt"/>
              </a:rPr>
              <a:t>Establishing a relationship as a trusted partner</a:t>
            </a:r>
          </a:p>
        </p:txBody>
      </p:sp>
      <p:grpSp>
        <p:nvGrpSpPr>
          <p:cNvPr id="9" name="Group 8">
            <a:extLst>
              <a:ext uri="{FF2B5EF4-FFF2-40B4-BE49-F238E27FC236}">
                <a16:creationId xmlns:a16="http://schemas.microsoft.com/office/drawing/2014/main" id="{2DAD6FB5-501E-48EC-B74A-41F7A15D35D3}"/>
              </a:ext>
            </a:extLst>
          </p:cNvPr>
          <p:cNvGrpSpPr/>
          <p:nvPr/>
        </p:nvGrpSpPr>
        <p:grpSpPr>
          <a:xfrm>
            <a:off x="3109313" y="1233752"/>
            <a:ext cx="5973375" cy="352425"/>
            <a:chOff x="571500" y="1447800"/>
            <a:chExt cx="7964500" cy="469900"/>
          </a:xfrm>
        </p:grpSpPr>
        <p:sp>
          <p:nvSpPr>
            <p:cNvPr id="10" name="TextBox 9">
              <a:extLst>
                <a:ext uri="{FF2B5EF4-FFF2-40B4-BE49-F238E27FC236}">
                  <a16:creationId xmlns:a16="http://schemas.microsoft.com/office/drawing/2014/main" id="{4D001598-C5B2-4600-B77B-B215231523F8}"/>
                </a:ext>
              </a:extLst>
            </p:cNvPr>
            <p:cNvSpPr txBox="1"/>
            <p:nvPr/>
          </p:nvSpPr>
          <p:spPr bwMode="auto">
            <a:xfrm>
              <a:off x="571500"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b="1" dirty="0">
                  <a:solidFill>
                    <a:schemeClr val="accent1"/>
                  </a:solidFill>
                </a:rPr>
                <a:t>Consult</a:t>
              </a:r>
            </a:p>
          </p:txBody>
        </p:sp>
        <p:sp>
          <p:nvSpPr>
            <p:cNvPr id="11" name="TextBox 10">
              <a:extLst>
                <a:ext uri="{FF2B5EF4-FFF2-40B4-BE49-F238E27FC236}">
                  <a16:creationId xmlns:a16="http://schemas.microsoft.com/office/drawing/2014/main" id="{57BC7DBB-37CF-4CDA-B1B6-6CACAF129E1E}"/>
                </a:ext>
              </a:extLst>
            </p:cNvPr>
            <p:cNvSpPr txBox="1"/>
            <p:nvPr/>
          </p:nvSpPr>
          <p:spPr bwMode="auto">
            <a:xfrm>
              <a:off x="2683934"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Engineer</a:t>
              </a:r>
            </a:p>
          </p:txBody>
        </p:sp>
        <p:sp>
          <p:nvSpPr>
            <p:cNvPr id="12" name="TextBox 11">
              <a:extLst>
                <a:ext uri="{FF2B5EF4-FFF2-40B4-BE49-F238E27FC236}">
                  <a16:creationId xmlns:a16="http://schemas.microsoft.com/office/drawing/2014/main" id="{2CA5D7A0-E0BB-48B5-8297-A42A302234DA}"/>
                </a:ext>
              </a:extLst>
            </p:cNvPr>
            <p:cNvSpPr txBox="1"/>
            <p:nvPr/>
          </p:nvSpPr>
          <p:spPr bwMode="auto">
            <a:xfrm>
              <a:off x="4796368"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Implement</a:t>
              </a:r>
            </a:p>
          </p:txBody>
        </p:sp>
        <p:sp>
          <p:nvSpPr>
            <p:cNvPr id="13" name="TextBox 12">
              <a:extLst>
                <a:ext uri="{FF2B5EF4-FFF2-40B4-BE49-F238E27FC236}">
                  <a16:creationId xmlns:a16="http://schemas.microsoft.com/office/drawing/2014/main" id="{80927521-1A3A-4E1F-9EF5-D2A208C2EB55}"/>
                </a:ext>
              </a:extLst>
            </p:cNvPr>
            <p:cNvSpPr txBox="1"/>
            <p:nvPr/>
          </p:nvSpPr>
          <p:spPr bwMode="auto">
            <a:xfrm>
              <a:off x="6908800"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Support</a:t>
              </a:r>
            </a:p>
          </p:txBody>
        </p:sp>
        <p:sp>
          <p:nvSpPr>
            <p:cNvPr id="14" name="TextBox 13">
              <a:extLst>
                <a:ext uri="{FF2B5EF4-FFF2-40B4-BE49-F238E27FC236}">
                  <a16:creationId xmlns:a16="http://schemas.microsoft.com/office/drawing/2014/main" id="{51DA1B8B-BBEE-4DD0-B25F-41E1A8265EA7}"/>
                </a:ext>
              </a:extLst>
            </p:cNvPr>
            <p:cNvSpPr txBox="1"/>
            <p:nvPr/>
          </p:nvSpPr>
          <p:spPr bwMode="auto">
            <a:xfrm>
              <a:off x="2205967"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5" name="TextBox 14">
              <a:extLst>
                <a:ext uri="{FF2B5EF4-FFF2-40B4-BE49-F238E27FC236}">
                  <a16:creationId xmlns:a16="http://schemas.microsoft.com/office/drawing/2014/main" id="{5858F760-5A84-4D92-BC7D-FB06F7257206}"/>
                </a:ext>
              </a:extLst>
            </p:cNvPr>
            <p:cNvSpPr txBox="1"/>
            <p:nvPr/>
          </p:nvSpPr>
          <p:spPr bwMode="auto">
            <a:xfrm>
              <a:off x="4318401"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6" name="TextBox 15">
              <a:extLst>
                <a:ext uri="{FF2B5EF4-FFF2-40B4-BE49-F238E27FC236}">
                  <a16:creationId xmlns:a16="http://schemas.microsoft.com/office/drawing/2014/main" id="{3B63C472-A610-4AF1-9795-A4BFDA35F435}"/>
                </a:ext>
              </a:extLst>
            </p:cNvPr>
            <p:cNvSpPr txBox="1"/>
            <p:nvPr/>
          </p:nvSpPr>
          <p:spPr bwMode="auto">
            <a:xfrm>
              <a:off x="6430835"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grpSp>
      <p:grpSp>
        <p:nvGrpSpPr>
          <p:cNvPr id="17" name="Group 16">
            <a:extLst>
              <a:ext uri="{FF2B5EF4-FFF2-40B4-BE49-F238E27FC236}">
                <a16:creationId xmlns:a16="http://schemas.microsoft.com/office/drawing/2014/main" id="{84C6E939-13A7-4D84-9FCD-CEDC6694AE7F}"/>
              </a:ext>
            </a:extLst>
          </p:cNvPr>
          <p:cNvGrpSpPr/>
          <p:nvPr/>
        </p:nvGrpSpPr>
        <p:grpSpPr>
          <a:xfrm>
            <a:off x="2565197" y="3268635"/>
            <a:ext cx="3254615" cy="1854588"/>
            <a:chOff x="66444" y="3492810"/>
            <a:chExt cx="2911850" cy="2472783"/>
          </a:xfrm>
          <a:solidFill>
            <a:schemeClr val="bg1">
              <a:alpha val="20000"/>
            </a:schemeClr>
          </a:solidFill>
        </p:grpSpPr>
        <p:pic>
          <p:nvPicPr>
            <p:cNvPr id="18" name="Picture 17">
              <a:extLst>
                <a:ext uri="{FF2B5EF4-FFF2-40B4-BE49-F238E27FC236}">
                  <a16:creationId xmlns:a16="http://schemas.microsoft.com/office/drawing/2014/main" id="{FFC662CB-2179-4024-86AA-B22D4D052658}"/>
                </a:ext>
              </a:extLst>
            </p:cNvPr>
            <p:cNvPicPr>
              <a:picLocks noChangeAspect="1"/>
            </p:cNvPicPr>
            <p:nvPr/>
          </p:nvPicPr>
          <p:blipFill rotWithShape="1">
            <a:blip r:embed="rId3"/>
            <a:srcRect l="2271" t="12193" r="5159" b="10582"/>
            <a:stretch/>
          </p:blipFill>
          <p:spPr>
            <a:xfrm>
              <a:off x="66444" y="3492810"/>
              <a:ext cx="385147" cy="360000"/>
            </a:xfrm>
            <a:prstGeom prst="rect">
              <a:avLst/>
            </a:prstGeom>
            <a:grpFill/>
            <a:ln>
              <a:noFill/>
            </a:ln>
          </p:spPr>
        </p:pic>
        <p:sp>
          <p:nvSpPr>
            <p:cNvPr id="19" name="Rectangular Callout 18">
              <a:extLst>
                <a:ext uri="{FF2B5EF4-FFF2-40B4-BE49-F238E27FC236}">
                  <a16:creationId xmlns:a16="http://schemas.microsoft.com/office/drawing/2014/main" id="{4CE2F1C8-7FE6-4EA1-B528-0D0D2F492A0C}"/>
                </a:ext>
              </a:extLst>
            </p:cNvPr>
            <p:cNvSpPr/>
            <p:nvPr/>
          </p:nvSpPr>
          <p:spPr bwMode="auto">
            <a:xfrm>
              <a:off x="512947" y="3573015"/>
              <a:ext cx="2046962" cy="2392578"/>
            </a:xfrm>
            <a:prstGeom prst="wedgeRectCallout">
              <a:avLst>
                <a:gd name="adj1" fmla="val 69541"/>
                <a:gd name="adj2" fmla="val 47882"/>
              </a:avLst>
            </a:prstGeom>
            <a:grpFill/>
            <a:ln w="9525" cap="flat" cmpd="sng" algn="ctr">
              <a:noFill/>
              <a:prstDash val="solid"/>
              <a:roun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pPr>
                <a:defRPr/>
              </a:pPr>
              <a:r>
                <a:rPr lang="en-GB" sz="1600" dirty="0"/>
                <a:t>We looked at the whole production cycle time and in some cases were able to reduce it by up to 50%.</a:t>
              </a:r>
            </a:p>
            <a:p>
              <a:pPr>
                <a:defRPr/>
              </a:pPr>
              <a:endParaRPr lang="en-GB" sz="1600" dirty="0"/>
            </a:p>
            <a:p>
              <a:pPr algn="r">
                <a:defRPr/>
              </a:pPr>
              <a:r>
                <a:rPr lang="en-GB" sz="1600" b="1" dirty="0"/>
                <a:t>Alp Aviation (Turkey)</a:t>
              </a:r>
            </a:p>
          </p:txBody>
        </p:sp>
        <p:pic>
          <p:nvPicPr>
            <p:cNvPr id="20" name="Picture 19">
              <a:extLst>
                <a:ext uri="{FF2B5EF4-FFF2-40B4-BE49-F238E27FC236}">
                  <a16:creationId xmlns:a16="http://schemas.microsoft.com/office/drawing/2014/main" id="{B26FAAAE-A40C-4967-8BC5-48EA450FA108}"/>
                </a:ext>
              </a:extLst>
            </p:cNvPr>
            <p:cNvPicPr>
              <a:picLocks noChangeAspect="1"/>
            </p:cNvPicPr>
            <p:nvPr/>
          </p:nvPicPr>
          <p:blipFill rotWithShape="1">
            <a:blip r:embed="rId4"/>
            <a:srcRect t="8400" b="11801"/>
            <a:stretch/>
          </p:blipFill>
          <p:spPr>
            <a:xfrm>
              <a:off x="2577945" y="4902589"/>
              <a:ext cx="400349" cy="360000"/>
            </a:xfrm>
            <a:prstGeom prst="rect">
              <a:avLst/>
            </a:prstGeom>
            <a:grpFill/>
            <a:ln>
              <a:noFill/>
            </a:ln>
          </p:spPr>
        </p:pic>
      </p:grpSp>
    </p:spTree>
    <p:extLst>
      <p:ext uri="{BB962C8B-B14F-4D97-AF65-F5344CB8AC3E}">
        <p14:creationId xmlns:p14="http://schemas.microsoft.com/office/powerpoint/2010/main" val="4289248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18</a:t>
            </a:fld>
            <a:endParaRPr lang="en-GB" dirty="0"/>
          </a:p>
        </p:txBody>
      </p:sp>
      <p:sp>
        <p:nvSpPr>
          <p:cNvPr id="6" name="Title 1">
            <a:extLst>
              <a:ext uri="{FF2B5EF4-FFF2-40B4-BE49-F238E27FC236}">
                <a16:creationId xmlns:a16="http://schemas.microsoft.com/office/drawing/2014/main" id="{F58B8A8D-DF9D-496B-B33D-AF0F7E6B1BE9}"/>
              </a:ext>
            </a:extLst>
          </p:cNvPr>
          <p:cNvSpPr>
            <a:spLocks noGrp="1"/>
          </p:cNvSpPr>
          <p:nvPr>
            <p:ph type="title"/>
          </p:nvPr>
        </p:nvSpPr>
        <p:spPr>
          <a:xfrm>
            <a:off x="360000" y="360000"/>
            <a:ext cx="11473200" cy="415498"/>
          </a:xfrm>
        </p:spPr>
        <p:txBody>
          <a:bodyPr/>
          <a:lstStyle/>
          <a:p>
            <a:r>
              <a:rPr lang="en-GB" dirty="0"/>
              <a:t>Helping our customers succeed</a:t>
            </a:r>
          </a:p>
        </p:txBody>
      </p:sp>
      <p:grpSp>
        <p:nvGrpSpPr>
          <p:cNvPr id="7" name="Group 6">
            <a:extLst>
              <a:ext uri="{FF2B5EF4-FFF2-40B4-BE49-F238E27FC236}">
                <a16:creationId xmlns:a16="http://schemas.microsoft.com/office/drawing/2014/main" id="{CB7D9475-8638-43E0-BAEE-00B108BA0FB9}"/>
              </a:ext>
            </a:extLst>
          </p:cNvPr>
          <p:cNvGrpSpPr/>
          <p:nvPr/>
        </p:nvGrpSpPr>
        <p:grpSpPr>
          <a:xfrm>
            <a:off x="3109313" y="1244055"/>
            <a:ext cx="5973375" cy="352425"/>
            <a:chOff x="571500" y="1447800"/>
            <a:chExt cx="7964500" cy="469900"/>
          </a:xfrm>
        </p:grpSpPr>
        <p:sp>
          <p:nvSpPr>
            <p:cNvPr id="8" name="TextBox 7">
              <a:extLst>
                <a:ext uri="{FF2B5EF4-FFF2-40B4-BE49-F238E27FC236}">
                  <a16:creationId xmlns:a16="http://schemas.microsoft.com/office/drawing/2014/main" id="{DF78120B-668C-428F-A259-659463FD8229}"/>
                </a:ext>
              </a:extLst>
            </p:cNvPr>
            <p:cNvSpPr txBox="1"/>
            <p:nvPr/>
          </p:nvSpPr>
          <p:spPr bwMode="auto">
            <a:xfrm>
              <a:off x="571500"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Consult</a:t>
              </a:r>
            </a:p>
          </p:txBody>
        </p:sp>
        <p:sp>
          <p:nvSpPr>
            <p:cNvPr id="9" name="TextBox 8">
              <a:extLst>
                <a:ext uri="{FF2B5EF4-FFF2-40B4-BE49-F238E27FC236}">
                  <a16:creationId xmlns:a16="http://schemas.microsoft.com/office/drawing/2014/main" id="{4ABBC024-1531-4433-825D-DB0AE30AAE42}"/>
                </a:ext>
              </a:extLst>
            </p:cNvPr>
            <p:cNvSpPr txBox="1"/>
            <p:nvPr/>
          </p:nvSpPr>
          <p:spPr bwMode="auto">
            <a:xfrm>
              <a:off x="2683934"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b="1" dirty="0">
                  <a:solidFill>
                    <a:schemeClr val="accent1"/>
                  </a:solidFill>
                </a:rPr>
                <a:t>Engineer</a:t>
              </a:r>
            </a:p>
          </p:txBody>
        </p:sp>
        <p:sp>
          <p:nvSpPr>
            <p:cNvPr id="10" name="TextBox 9">
              <a:extLst>
                <a:ext uri="{FF2B5EF4-FFF2-40B4-BE49-F238E27FC236}">
                  <a16:creationId xmlns:a16="http://schemas.microsoft.com/office/drawing/2014/main" id="{2021F404-4EB7-45E1-B29D-9DAE742372EB}"/>
                </a:ext>
              </a:extLst>
            </p:cNvPr>
            <p:cNvSpPr txBox="1"/>
            <p:nvPr/>
          </p:nvSpPr>
          <p:spPr bwMode="auto">
            <a:xfrm>
              <a:off x="4796368"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Implement</a:t>
              </a:r>
            </a:p>
          </p:txBody>
        </p:sp>
        <p:sp>
          <p:nvSpPr>
            <p:cNvPr id="11" name="TextBox 10">
              <a:extLst>
                <a:ext uri="{FF2B5EF4-FFF2-40B4-BE49-F238E27FC236}">
                  <a16:creationId xmlns:a16="http://schemas.microsoft.com/office/drawing/2014/main" id="{BB3E6F3A-B4A3-41B5-9D77-264211322B6C}"/>
                </a:ext>
              </a:extLst>
            </p:cNvPr>
            <p:cNvSpPr txBox="1"/>
            <p:nvPr/>
          </p:nvSpPr>
          <p:spPr bwMode="auto">
            <a:xfrm>
              <a:off x="6908800"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Support</a:t>
              </a:r>
            </a:p>
          </p:txBody>
        </p:sp>
        <p:sp>
          <p:nvSpPr>
            <p:cNvPr id="12" name="TextBox 11">
              <a:extLst>
                <a:ext uri="{FF2B5EF4-FFF2-40B4-BE49-F238E27FC236}">
                  <a16:creationId xmlns:a16="http://schemas.microsoft.com/office/drawing/2014/main" id="{C112941E-4D54-4715-8B1D-7863FFC01B3F}"/>
                </a:ext>
              </a:extLst>
            </p:cNvPr>
            <p:cNvSpPr txBox="1"/>
            <p:nvPr/>
          </p:nvSpPr>
          <p:spPr bwMode="auto">
            <a:xfrm>
              <a:off x="2205967"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3" name="TextBox 12">
              <a:extLst>
                <a:ext uri="{FF2B5EF4-FFF2-40B4-BE49-F238E27FC236}">
                  <a16:creationId xmlns:a16="http://schemas.microsoft.com/office/drawing/2014/main" id="{F9C6C392-5D63-4C0C-84F5-808D04DD1E25}"/>
                </a:ext>
              </a:extLst>
            </p:cNvPr>
            <p:cNvSpPr txBox="1"/>
            <p:nvPr/>
          </p:nvSpPr>
          <p:spPr bwMode="auto">
            <a:xfrm>
              <a:off x="4318401"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4" name="TextBox 13">
              <a:extLst>
                <a:ext uri="{FF2B5EF4-FFF2-40B4-BE49-F238E27FC236}">
                  <a16:creationId xmlns:a16="http://schemas.microsoft.com/office/drawing/2014/main" id="{E99D082C-B7E3-4BBB-9E41-7000A597FDF0}"/>
                </a:ext>
              </a:extLst>
            </p:cNvPr>
            <p:cNvSpPr txBox="1"/>
            <p:nvPr/>
          </p:nvSpPr>
          <p:spPr bwMode="auto">
            <a:xfrm>
              <a:off x="6430835"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grpSp>
      <p:grpSp>
        <p:nvGrpSpPr>
          <p:cNvPr id="15" name="Group 14">
            <a:extLst>
              <a:ext uri="{FF2B5EF4-FFF2-40B4-BE49-F238E27FC236}">
                <a16:creationId xmlns:a16="http://schemas.microsoft.com/office/drawing/2014/main" id="{B896EF0D-87E5-49E9-98C5-DD6BE68CC86C}"/>
              </a:ext>
            </a:extLst>
          </p:cNvPr>
          <p:cNvGrpSpPr/>
          <p:nvPr/>
        </p:nvGrpSpPr>
        <p:grpSpPr>
          <a:xfrm>
            <a:off x="1800000" y="3111745"/>
            <a:ext cx="3905916" cy="2318141"/>
            <a:chOff x="-728840" y="3449256"/>
            <a:chExt cx="3794087" cy="3090854"/>
          </a:xfrm>
        </p:grpSpPr>
        <p:pic>
          <p:nvPicPr>
            <p:cNvPr id="16" name="Picture 15">
              <a:extLst>
                <a:ext uri="{FF2B5EF4-FFF2-40B4-BE49-F238E27FC236}">
                  <a16:creationId xmlns:a16="http://schemas.microsoft.com/office/drawing/2014/main" id="{2270562B-01D5-46B0-839F-F965FBC6C890}"/>
                </a:ext>
              </a:extLst>
            </p:cNvPr>
            <p:cNvPicPr>
              <a:picLocks noChangeAspect="1"/>
            </p:cNvPicPr>
            <p:nvPr/>
          </p:nvPicPr>
          <p:blipFill rotWithShape="1">
            <a:blip r:embed="rId2"/>
            <a:srcRect l="2271" t="12193" r="5159" b="10582"/>
            <a:stretch/>
          </p:blipFill>
          <p:spPr>
            <a:xfrm>
              <a:off x="-728840" y="3449256"/>
              <a:ext cx="401467" cy="360000"/>
            </a:xfrm>
            <a:prstGeom prst="rect">
              <a:avLst/>
            </a:prstGeom>
            <a:ln>
              <a:noFill/>
            </a:ln>
          </p:spPr>
        </p:pic>
        <p:sp>
          <p:nvSpPr>
            <p:cNvPr id="17" name="Rectangular Callout 22">
              <a:extLst>
                <a:ext uri="{FF2B5EF4-FFF2-40B4-BE49-F238E27FC236}">
                  <a16:creationId xmlns:a16="http://schemas.microsoft.com/office/drawing/2014/main" id="{6A72B3A3-CFC4-4E76-98A8-846654D31E6F}"/>
                </a:ext>
              </a:extLst>
            </p:cNvPr>
            <p:cNvSpPr/>
            <p:nvPr/>
          </p:nvSpPr>
          <p:spPr bwMode="auto">
            <a:xfrm>
              <a:off x="-210699" y="3573016"/>
              <a:ext cx="2795040" cy="2967094"/>
            </a:xfrm>
            <a:prstGeom prst="wedgeRectCallout">
              <a:avLst>
                <a:gd name="adj1" fmla="val 69541"/>
                <a:gd name="adj2" fmla="val 47882"/>
              </a:avLst>
            </a:prstGeom>
            <a:noFill/>
            <a:ln w="9525" cap="flat" cmpd="sng" algn="ctr">
              <a:noFill/>
              <a:prstDash val="solid"/>
              <a:roun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pPr>
                <a:defRPr/>
              </a:pPr>
              <a:r>
                <a:rPr lang="en-GB" sz="1600" dirty="0"/>
                <a:t>REVO</a:t>
              </a:r>
              <a:r>
                <a:rPr lang="en-GB" sz="1600" baseline="30000" dirty="0"/>
                <a:t>®</a:t>
              </a:r>
              <a:r>
                <a:rPr lang="en-GB" sz="1600" dirty="0"/>
                <a:t>, the flexible measuring system, significantly increases our measuring capacity and also scans deep-set features with high accuracy.</a:t>
              </a:r>
            </a:p>
            <a:p>
              <a:pPr>
                <a:defRPr/>
              </a:pPr>
              <a:endParaRPr lang="en-GB" sz="1200" dirty="0"/>
            </a:p>
            <a:p>
              <a:pPr algn="r">
                <a:defRPr/>
              </a:pPr>
              <a:r>
                <a:rPr lang="en-GB" sz="1600" b="1" dirty="0"/>
                <a:t>MTU Friedrichshafen GmbH (Germany)</a:t>
              </a:r>
            </a:p>
          </p:txBody>
        </p:sp>
        <p:pic>
          <p:nvPicPr>
            <p:cNvPr id="18" name="Picture 17">
              <a:extLst>
                <a:ext uri="{FF2B5EF4-FFF2-40B4-BE49-F238E27FC236}">
                  <a16:creationId xmlns:a16="http://schemas.microsoft.com/office/drawing/2014/main" id="{33526D52-7065-4712-AC7D-F57FEAB314F1}"/>
                </a:ext>
              </a:extLst>
            </p:cNvPr>
            <p:cNvPicPr>
              <a:picLocks noChangeAspect="1"/>
            </p:cNvPicPr>
            <p:nvPr/>
          </p:nvPicPr>
          <p:blipFill rotWithShape="1">
            <a:blip r:embed="rId3"/>
            <a:srcRect t="8400" b="11801"/>
            <a:stretch/>
          </p:blipFill>
          <p:spPr>
            <a:xfrm>
              <a:off x="2701016" y="5205646"/>
              <a:ext cx="364231" cy="360000"/>
            </a:xfrm>
            <a:prstGeom prst="rect">
              <a:avLst/>
            </a:prstGeom>
            <a:ln>
              <a:noFill/>
            </a:ln>
          </p:spPr>
        </p:pic>
      </p:grpSp>
      <p:sp>
        <p:nvSpPr>
          <p:cNvPr id="19" name="Content Placeholder 1">
            <a:extLst>
              <a:ext uri="{FF2B5EF4-FFF2-40B4-BE49-F238E27FC236}">
                <a16:creationId xmlns:a16="http://schemas.microsoft.com/office/drawing/2014/main" id="{3A3E1D72-02F3-41D2-ADEA-DD00B96D4756}"/>
              </a:ext>
            </a:extLst>
          </p:cNvPr>
          <p:cNvSpPr txBox="1">
            <a:spLocks/>
          </p:cNvSpPr>
          <p:nvPr/>
        </p:nvSpPr>
        <p:spPr bwMode="auto">
          <a:xfrm>
            <a:off x="2701290" y="2095596"/>
            <a:ext cx="6789421" cy="701392"/>
          </a:xfrm>
          <a:prstGeom prst="rect">
            <a:avLst/>
          </a:prstGeom>
          <a:noFill/>
          <a:ln w="9525">
            <a:noFill/>
            <a:miter lim="800000"/>
            <a:headEnd/>
            <a:tailEnd/>
          </a:ln>
          <a:effectLst/>
        </p:spPr>
        <p:txBody>
          <a:bodyPr vert="horz" wrap="square" lIns="68580" tIns="34290" rIns="68580" bIns="34290" numCol="1" anchor="t" anchorCtr="0" compatLnSpc="1">
            <a:prstTxWarp prst="textNoShape">
              <a:avLst/>
            </a:prstTxWarp>
          </a:bodyPr>
          <a:lstStyle/>
          <a:p>
            <a:pPr marL="285750" indent="-285750" defTabSz="685800">
              <a:spcBef>
                <a:spcPct val="20000"/>
              </a:spcBef>
              <a:buFont typeface="Arial" panose="020B0604020202020204" pitchFamily="34" charset="0"/>
              <a:buChar char="•"/>
              <a:defRPr/>
            </a:pPr>
            <a:r>
              <a:rPr lang="en-GB" kern="0" dirty="0"/>
              <a:t>Drawing on experience with customers and our own processes</a:t>
            </a:r>
          </a:p>
          <a:p>
            <a:pPr marL="285750" indent="-285750" defTabSz="685800">
              <a:spcBef>
                <a:spcPct val="20000"/>
              </a:spcBef>
              <a:buFont typeface="Arial" panose="020B0604020202020204" pitchFamily="34" charset="0"/>
              <a:buChar char="•"/>
              <a:defRPr/>
            </a:pPr>
            <a:r>
              <a:rPr lang="en-GB" kern="0" dirty="0"/>
              <a:t>Leveraging our R&amp;D network</a:t>
            </a:r>
          </a:p>
        </p:txBody>
      </p:sp>
      <p:pic>
        <p:nvPicPr>
          <p:cNvPr id="20" name="Picture 19" descr="Dental case study image_working proof.jpg">
            <a:extLst>
              <a:ext uri="{FF2B5EF4-FFF2-40B4-BE49-F238E27FC236}">
                <a16:creationId xmlns:a16="http://schemas.microsoft.com/office/drawing/2014/main" id="{AB0393F5-F615-4F81-9B4D-D8E7107BFA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4145" y="3020702"/>
            <a:ext cx="3376566" cy="2251043"/>
          </a:xfrm>
          <a:prstGeom prst="rect">
            <a:avLst/>
          </a:prstGeom>
        </p:spPr>
      </p:pic>
    </p:spTree>
    <p:extLst>
      <p:ext uri="{BB962C8B-B14F-4D97-AF65-F5344CB8AC3E}">
        <p14:creationId xmlns:p14="http://schemas.microsoft.com/office/powerpoint/2010/main" val="196696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19</a:t>
            </a:fld>
            <a:endParaRPr lang="en-GB" dirty="0"/>
          </a:p>
        </p:txBody>
      </p:sp>
      <p:sp>
        <p:nvSpPr>
          <p:cNvPr id="6" name="Title 1">
            <a:extLst>
              <a:ext uri="{FF2B5EF4-FFF2-40B4-BE49-F238E27FC236}">
                <a16:creationId xmlns:a16="http://schemas.microsoft.com/office/drawing/2014/main" id="{5C0730AE-4F33-4478-B461-0209701B14B0}"/>
              </a:ext>
            </a:extLst>
          </p:cNvPr>
          <p:cNvSpPr>
            <a:spLocks noGrp="1"/>
          </p:cNvSpPr>
          <p:nvPr>
            <p:ph type="title"/>
          </p:nvPr>
        </p:nvSpPr>
        <p:spPr>
          <a:xfrm>
            <a:off x="360000" y="360000"/>
            <a:ext cx="11473200" cy="415498"/>
          </a:xfrm>
        </p:spPr>
        <p:txBody>
          <a:bodyPr/>
          <a:lstStyle/>
          <a:p>
            <a:r>
              <a:rPr lang="en-GB" dirty="0"/>
              <a:t>Helping our customers succeed</a:t>
            </a:r>
          </a:p>
        </p:txBody>
      </p:sp>
      <p:grpSp>
        <p:nvGrpSpPr>
          <p:cNvPr id="7" name="Group 6">
            <a:extLst>
              <a:ext uri="{FF2B5EF4-FFF2-40B4-BE49-F238E27FC236}">
                <a16:creationId xmlns:a16="http://schemas.microsoft.com/office/drawing/2014/main" id="{7C671F69-2271-42A8-8945-B03C87F1D7C6}"/>
              </a:ext>
            </a:extLst>
          </p:cNvPr>
          <p:cNvGrpSpPr/>
          <p:nvPr/>
        </p:nvGrpSpPr>
        <p:grpSpPr>
          <a:xfrm>
            <a:off x="3109313" y="1234652"/>
            <a:ext cx="5973375" cy="352425"/>
            <a:chOff x="1571625" y="1268208"/>
            <a:chExt cx="5973375" cy="352425"/>
          </a:xfrm>
        </p:grpSpPr>
        <p:sp>
          <p:nvSpPr>
            <p:cNvPr id="8" name="TextBox 7">
              <a:extLst>
                <a:ext uri="{FF2B5EF4-FFF2-40B4-BE49-F238E27FC236}">
                  <a16:creationId xmlns:a16="http://schemas.microsoft.com/office/drawing/2014/main" id="{3F3749B3-7634-4CBC-AA27-8569CD30A5DD}"/>
                </a:ext>
              </a:extLst>
            </p:cNvPr>
            <p:cNvSpPr txBox="1"/>
            <p:nvPr/>
          </p:nvSpPr>
          <p:spPr bwMode="auto">
            <a:xfrm>
              <a:off x="1571625" y="1268208"/>
              <a:ext cx="1220400"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Consult</a:t>
              </a:r>
            </a:p>
          </p:txBody>
        </p:sp>
        <p:sp>
          <p:nvSpPr>
            <p:cNvPr id="9" name="TextBox 8">
              <a:extLst>
                <a:ext uri="{FF2B5EF4-FFF2-40B4-BE49-F238E27FC236}">
                  <a16:creationId xmlns:a16="http://schemas.microsoft.com/office/drawing/2014/main" id="{FAFCA4B4-EF79-4650-B1F2-C15BF9638DC0}"/>
                </a:ext>
              </a:extLst>
            </p:cNvPr>
            <p:cNvSpPr txBox="1"/>
            <p:nvPr/>
          </p:nvSpPr>
          <p:spPr bwMode="auto">
            <a:xfrm>
              <a:off x="3155951" y="1268208"/>
              <a:ext cx="1220400"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Engineer</a:t>
              </a:r>
            </a:p>
          </p:txBody>
        </p:sp>
        <p:sp>
          <p:nvSpPr>
            <p:cNvPr id="10" name="TextBox 9">
              <a:extLst>
                <a:ext uri="{FF2B5EF4-FFF2-40B4-BE49-F238E27FC236}">
                  <a16:creationId xmlns:a16="http://schemas.microsoft.com/office/drawing/2014/main" id="{452BEEF4-0342-44E6-A803-C823CD0CC77F}"/>
                </a:ext>
              </a:extLst>
            </p:cNvPr>
            <p:cNvSpPr txBox="1"/>
            <p:nvPr/>
          </p:nvSpPr>
          <p:spPr bwMode="auto">
            <a:xfrm>
              <a:off x="4740276" y="1268208"/>
              <a:ext cx="1220400"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b="1" dirty="0">
                  <a:solidFill>
                    <a:schemeClr val="accent1"/>
                  </a:solidFill>
                </a:rPr>
                <a:t>Implement</a:t>
              </a:r>
            </a:p>
          </p:txBody>
        </p:sp>
        <p:sp>
          <p:nvSpPr>
            <p:cNvPr id="11" name="TextBox 10">
              <a:extLst>
                <a:ext uri="{FF2B5EF4-FFF2-40B4-BE49-F238E27FC236}">
                  <a16:creationId xmlns:a16="http://schemas.microsoft.com/office/drawing/2014/main" id="{C13BE9AD-C685-4CF1-BCE5-D524FD92B31C}"/>
                </a:ext>
              </a:extLst>
            </p:cNvPr>
            <p:cNvSpPr txBox="1"/>
            <p:nvPr/>
          </p:nvSpPr>
          <p:spPr bwMode="auto">
            <a:xfrm>
              <a:off x="6324600" y="1268208"/>
              <a:ext cx="1220400"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Support</a:t>
              </a:r>
            </a:p>
          </p:txBody>
        </p:sp>
        <p:sp>
          <p:nvSpPr>
            <p:cNvPr id="12" name="TextBox 11">
              <a:extLst>
                <a:ext uri="{FF2B5EF4-FFF2-40B4-BE49-F238E27FC236}">
                  <a16:creationId xmlns:a16="http://schemas.microsoft.com/office/drawing/2014/main" id="{5F5221B9-0368-40AF-9812-5B981A16F548}"/>
                </a:ext>
              </a:extLst>
            </p:cNvPr>
            <p:cNvSpPr txBox="1"/>
            <p:nvPr/>
          </p:nvSpPr>
          <p:spPr bwMode="auto">
            <a:xfrm>
              <a:off x="2797475" y="1268208"/>
              <a:ext cx="353025"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3" name="TextBox 12">
              <a:extLst>
                <a:ext uri="{FF2B5EF4-FFF2-40B4-BE49-F238E27FC236}">
                  <a16:creationId xmlns:a16="http://schemas.microsoft.com/office/drawing/2014/main" id="{7F3547DE-4D44-4192-9A64-F503DD90A7AE}"/>
                </a:ext>
              </a:extLst>
            </p:cNvPr>
            <p:cNvSpPr txBox="1"/>
            <p:nvPr/>
          </p:nvSpPr>
          <p:spPr bwMode="auto">
            <a:xfrm>
              <a:off x="4381801" y="1268208"/>
              <a:ext cx="353025"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4" name="TextBox 13">
              <a:extLst>
                <a:ext uri="{FF2B5EF4-FFF2-40B4-BE49-F238E27FC236}">
                  <a16:creationId xmlns:a16="http://schemas.microsoft.com/office/drawing/2014/main" id="{2EDA6E76-8134-4625-A6AD-F27A95C27C36}"/>
                </a:ext>
              </a:extLst>
            </p:cNvPr>
            <p:cNvSpPr txBox="1"/>
            <p:nvPr/>
          </p:nvSpPr>
          <p:spPr bwMode="auto">
            <a:xfrm>
              <a:off x="5966126" y="1268208"/>
              <a:ext cx="353025" cy="352425"/>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grpSp>
      <p:grpSp>
        <p:nvGrpSpPr>
          <p:cNvPr id="15" name="Group 14">
            <a:extLst>
              <a:ext uri="{FF2B5EF4-FFF2-40B4-BE49-F238E27FC236}">
                <a16:creationId xmlns:a16="http://schemas.microsoft.com/office/drawing/2014/main" id="{60D2B8EB-870C-4BD1-9A28-2EB100708A0C}"/>
              </a:ext>
            </a:extLst>
          </p:cNvPr>
          <p:cNvGrpSpPr/>
          <p:nvPr/>
        </p:nvGrpSpPr>
        <p:grpSpPr>
          <a:xfrm>
            <a:off x="6004461" y="3269880"/>
            <a:ext cx="3554270" cy="1845433"/>
            <a:chOff x="4653834" y="2862175"/>
            <a:chExt cx="3554270" cy="1845433"/>
          </a:xfrm>
        </p:grpSpPr>
        <p:pic>
          <p:nvPicPr>
            <p:cNvPr id="16" name="Picture 15">
              <a:extLst>
                <a:ext uri="{FF2B5EF4-FFF2-40B4-BE49-F238E27FC236}">
                  <a16:creationId xmlns:a16="http://schemas.microsoft.com/office/drawing/2014/main" id="{A882EC25-8064-4363-B4A4-F93C9881B214}"/>
                </a:ext>
              </a:extLst>
            </p:cNvPr>
            <p:cNvPicPr>
              <a:picLocks noChangeAspect="1"/>
            </p:cNvPicPr>
            <p:nvPr/>
          </p:nvPicPr>
          <p:blipFill rotWithShape="1">
            <a:blip r:embed="rId2"/>
            <a:srcRect l="2271" t="12193" r="5159" b="10582"/>
            <a:stretch/>
          </p:blipFill>
          <p:spPr>
            <a:xfrm>
              <a:off x="4653834" y="2862175"/>
              <a:ext cx="396339" cy="270000"/>
            </a:xfrm>
            <a:prstGeom prst="rect">
              <a:avLst/>
            </a:prstGeom>
            <a:ln>
              <a:noFill/>
            </a:ln>
          </p:spPr>
        </p:pic>
        <p:sp>
          <p:nvSpPr>
            <p:cNvPr id="17" name="Rectangular Callout 22">
              <a:extLst>
                <a:ext uri="{FF2B5EF4-FFF2-40B4-BE49-F238E27FC236}">
                  <a16:creationId xmlns:a16="http://schemas.microsoft.com/office/drawing/2014/main" id="{B6C12706-AD45-4107-8A3B-EF1C30AAAEE0}"/>
                </a:ext>
              </a:extLst>
            </p:cNvPr>
            <p:cNvSpPr/>
            <p:nvPr/>
          </p:nvSpPr>
          <p:spPr bwMode="auto">
            <a:xfrm>
              <a:off x="5131883" y="2913174"/>
              <a:ext cx="2600177" cy="1794434"/>
            </a:xfrm>
            <a:prstGeom prst="wedgeRectCallout">
              <a:avLst>
                <a:gd name="adj1" fmla="val 69541"/>
                <a:gd name="adj2" fmla="val 47882"/>
              </a:avLst>
            </a:prstGeom>
            <a:noFill/>
            <a:ln w="9525" cap="flat" cmpd="sng" algn="ctr">
              <a:noFill/>
              <a:prstDash val="solid"/>
              <a:roun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r>
                <a:rPr lang="en-GB" sz="1600" dirty="0"/>
                <a:t>For our machining cell, there was no other cost-effective, shop-floor measuring tool comparable to the Equator.</a:t>
              </a:r>
            </a:p>
            <a:p>
              <a:endParaRPr lang="en-GB" sz="1600" dirty="0"/>
            </a:p>
            <a:p>
              <a:pPr algn="r"/>
              <a:r>
                <a:rPr lang="en-GB" sz="1600" b="1" dirty="0"/>
                <a:t>Conroe (USA)</a:t>
              </a:r>
            </a:p>
          </p:txBody>
        </p:sp>
        <p:pic>
          <p:nvPicPr>
            <p:cNvPr id="18" name="Picture 17">
              <a:extLst>
                <a:ext uri="{FF2B5EF4-FFF2-40B4-BE49-F238E27FC236}">
                  <a16:creationId xmlns:a16="http://schemas.microsoft.com/office/drawing/2014/main" id="{0F6B544C-603E-49B7-BB2E-9D4CF433AE16}"/>
                </a:ext>
              </a:extLst>
            </p:cNvPr>
            <p:cNvPicPr>
              <a:picLocks noChangeAspect="1"/>
            </p:cNvPicPr>
            <p:nvPr/>
          </p:nvPicPr>
          <p:blipFill rotWithShape="1">
            <a:blip r:embed="rId3"/>
            <a:srcRect t="8400" b="11801"/>
            <a:stretch/>
          </p:blipFill>
          <p:spPr>
            <a:xfrm>
              <a:off x="7801434" y="3918334"/>
              <a:ext cx="406670" cy="270000"/>
            </a:xfrm>
            <a:prstGeom prst="rect">
              <a:avLst/>
            </a:prstGeom>
            <a:ln>
              <a:noFill/>
            </a:ln>
          </p:spPr>
        </p:pic>
      </p:grpSp>
      <p:sp>
        <p:nvSpPr>
          <p:cNvPr id="19" name="Content Placeholder 1">
            <a:extLst>
              <a:ext uri="{FF2B5EF4-FFF2-40B4-BE49-F238E27FC236}">
                <a16:creationId xmlns:a16="http://schemas.microsoft.com/office/drawing/2014/main" id="{6F80F51E-475E-435F-9724-64D34164675B}"/>
              </a:ext>
            </a:extLst>
          </p:cNvPr>
          <p:cNvSpPr txBox="1">
            <a:spLocks/>
          </p:cNvSpPr>
          <p:nvPr/>
        </p:nvSpPr>
        <p:spPr bwMode="auto">
          <a:xfrm>
            <a:off x="2217420" y="2095596"/>
            <a:ext cx="7757160" cy="869480"/>
          </a:xfrm>
          <a:prstGeom prst="rect">
            <a:avLst/>
          </a:prstGeom>
          <a:noFill/>
          <a:ln w="9525">
            <a:noFill/>
            <a:miter lim="800000"/>
            <a:headEnd/>
            <a:tailEnd/>
          </a:ln>
          <a:effectLst/>
        </p:spPr>
        <p:txBody>
          <a:bodyPr vert="horz" wrap="square" lIns="68580" tIns="34290" rIns="68580" bIns="34290" numCol="1" anchor="t" anchorCtr="0" compatLnSpc="1">
            <a:prstTxWarp prst="textNoShape">
              <a:avLst/>
            </a:prstTxWarp>
          </a:bodyPr>
          <a:lstStyle/>
          <a:p>
            <a:pPr marL="742950" lvl="1" indent="-285750">
              <a:buFont typeface="Arial" panose="020B0604020202020204" pitchFamily="34" charset="0"/>
              <a:buChar char="•"/>
              <a:defRPr/>
            </a:pPr>
            <a:r>
              <a:rPr lang="en-GB" dirty="0"/>
              <a:t>Providing end-to-end solutions from a diverse product portfolio</a:t>
            </a:r>
          </a:p>
          <a:p>
            <a:pPr marL="742950" lvl="1" indent="-285750">
              <a:buFont typeface="Arial" panose="020B0604020202020204" pitchFamily="34" charset="0"/>
              <a:buChar char="•"/>
              <a:defRPr/>
            </a:pPr>
            <a:r>
              <a:rPr lang="en-GB" dirty="0"/>
              <a:t>Using local expertise in 35 countries with international backup</a:t>
            </a:r>
          </a:p>
        </p:txBody>
      </p:sp>
      <p:pic>
        <p:nvPicPr>
          <p:cNvPr id="20" name="Picture 19" descr="Dental case study image_working proof.jpg">
            <a:extLst>
              <a:ext uri="{FF2B5EF4-FFF2-40B4-BE49-F238E27FC236}">
                <a16:creationId xmlns:a16="http://schemas.microsoft.com/office/drawing/2014/main" id="{37FDE49A-56F7-46CC-9200-5A1FC63DBD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50805" y="3020702"/>
            <a:ext cx="3376566" cy="2251043"/>
          </a:xfrm>
          <a:prstGeom prst="rect">
            <a:avLst/>
          </a:prstGeom>
        </p:spPr>
      </p:pic>
      <p:pic>
        <p:nvPicPr>
          <p:cNvPr id="21" name="Picture 20" descr="Conroe - MAPD - dual Equator cell.jpg">
            <a:extLst>
              <a:ext uri="{FF2B5EF4-FFF2-40B4-BE49-F238E27FC236}">
                <a16:creationId xmlns:a16="http://schemas.microsoft.com/office/drawing/2014/main" id="{0FE5BBEA-7A8E-4315-B01B-6AF03A5A122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250805" y="3020701"/>
            <a:ext cx="3376566" cy="2251044"/>
          </a:xfrm>
          <a:prstGeom prst="rect">
            <a:avLst/>
          </a:prstGeom>
        </p:spPr>
      </p:pic>
    </p:spTree>
    <p:extLst>
      <p:ext uri="{BB962C8B-B14F-4D97-AF65-F5344CB8AC3E}">
        <p14:creationId xmlns:p14="http://schemas.microsoft.com/office/powerpoint/2010/main" val="365650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20</a:t>
            </a:fld>
            <a:endParaRPr lang="en-GB" dirty="0"/>
          </a:p>
        </p:txBody>
      </p:sp>
      <p:sp>
        <p:nvSpPr>
          <p:cNvPr id="6" name="Title 1">
            <a:extLst>
              <a:ext uri="{FF2B5EF4-FFF2-40B4-BE49-F238E27FC236}">
                <a16:creationId xmlns:a16="http://schemas.microsoft.com/office/drawing/2014/main" id="{770977E2-7049-442C-8161-9E3C2C1B62B9}"/>
              </a:ext>
            </a:extLst>
          </p:cNvPr>
          <p:cNvSpPr>
            <a:spLocks noGrp="1"/>
          </p:cNvSpPr>
          <p:nvPr>
            <p:ph type="title"/>
          </p:nvPr>
        </p:nvSpPr>
        <p:spPr>
          <a:xfrm>
            <a:off x="360000" y="360000"/>
            <a:ext cx="11473200" cy="415498"/>
          </a:xfrm>
        </p:spPr>
        <p:txBody>
          <a:bodyPr/>
          <a:lstStyle/>
          <a:p>
            <a:r>
              <a:rPr lang="en-GB" dirty="0"/>
              <a:t>Helping our customers succeed</a:t>
            </a:r>
          </a:p>
        </p:txBody>
      </p:sp>
      <p:grpSp>
        <p:nvGrpSpPr>
          <p:cNvPr id="7" name="Group 6">
            <a:extLst>
              <a:ext uri="{FF2B5EF4-FFF2-40B4-BE49-F238E27FC236}">
                <a16:creationId xmlns:a16="http://schemas.microsoft.com/office/drawing/2014/main" id="{EDAFF2A4-7C44-48F0-8DDF-E7C5482B9369}"/>
              </a:ext>
            </a:extLst>
          </p:cNvPr>
          <p:cNvGrpSpPr/>
          <p:nvPr/>
        </p:nvGrpSpPr>
        <p:grpSpPr>
          <a:xfrm>
            <a:off x="3109313" y="1232756"/>
            <a:ext cx="5973375" cy="352425"/>
            <a:chOff x="571500" y="1447800"/>
            <a:chExt cx="7964500" cy="469900"/>
          </a:xfrm>
        </p:grpSpPr>
        <p:sp>
          <p:nvSpPr>
            <p:cNvPr id="8" name="TextBox 7">
              <a:extLst>
                <a:ext uri="{FF2B5EF4-FFF2-40B4-BE49-F238E27FC236}">
                  <a16:creationId xmlns:a16="http://schemas.microsoft.com/office/drawing/2014/main" id="{1CF689ED-ABF7-4BB1-9AFF-AC3FED6A3697}"/>
                </a:ext>
              </a:extLst>
            </p:cNvPr>
            <p:cNvSpPr txBox="1"/>
            <p:nvPr/>
          </p:nvSpPr>
          <p:spPr bwMode="auto">
            <a:xfrm>
              <a:off x="571500"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Consult</a:t>
              </a:r>
            </a:p>
          </p:txBody>
        </p:sp>
        <p:sp>
          <p:nvSpPr>
            <p:cNvPr id="9" name="TextBox 8">
              <a:extLst>
                <a:ext uri="{FF2B5EF4-FFF2-40B4-BE49-F238E27FC236}">
                  <a16:creationId xmlns:a16="http://schemas.microsoft.com/office/drawing/2014/main" id="{2F57A61E-A09D-4131-8C37-9ADFFC445AD5}"/>
                </a:ext>
              </a:extLst>
            </p:cNvPr>
            <p:cNvSpPr txBox="1"/>
            <p:nvPr/>
          </p:nvSpPr>
          <p:spPr bwMode="auto">
            <a:xfrm>
              <a:off x="2683934"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Engineer</a:t>
              </a:r>
            </a:p>
          </p:txBody>
        </p:sp>
        <p:sp>
          <p:nvSpPr>
            <p:cNvPr id="10" name="TextBox 9">
              <a:extLst>
                <a:ext uri="{FF2B5EF4-FFF2-40B4-BE49-F238E27FC236}">
                  <a16:creationId xmlns:a16="http://schemas.microsoft.com/office/drawing/2014/main" id="{F8BAD596-F7CC-4DC7-8EC3-FDBA8AE7C5A7}"/>
                </a:ext>
              </a:extLst>
            </p:cNvPr>
            <p:cNvSpPr txBox="1"/>
            <p:nvPr/>
          </p:nvSpPr>
          <p:spPr bwMode="auto">
            <a:xfrm>
              <a:off x="4796368"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Implement</a:t>
              </a:r>
            </a:p>
          </p:txBody>
        </p:sp>
        <p:sp>
          <p:nvSpPr>
            <p:cNvPr id="11" name="TextBox 10">
              <a:extLst>
                <a:ext uri="{FF2B5EF4-FFF2-40B4-BE49-F238E27FC236}">
                  <a16:creationId xmlns:a16="http://schemas.microsoft.com/office/drawing/2014/main" id="{29395C75-A1CC-4B8D-9FFE-05324A41D91D}"/>
                </a:ext>
              </a:extLst>
            </p:cNvPr>
            <p:cNvSpPr txBox="1"/>
            <p:nvPr/>
          </p:nvSpPr>
          <p:spPr bwMode="auto">
            <a:xfrm>
              <a:off x="6908800" y="1447800"/>
              <a:ext cx="16272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b="1" dirty="0">
                  <a:solidFill>
                    <a:schemeClr val="accent1"/>
                  </a:solidFill>
                </a:rPr>
                <a:t>Support</a:t>
              </a:r>
            </a:p>
          </p:txBody>
        </p:sp>
        <p:sp>
          <p:nvSpPr>
            <p:cNvPr id="12" name="TextBox 11">
              <a:extLst>
                <a:ext uri="{FF2B5EF4-FFF2-40B4-BE49-F238E27FC236}">
                  <a16:creationId xmlns:a16="http://schemas.microsoft.com/office/drawing/2014/main" id="{6108F3D0-45B3-4F7E-A158-8AD3407EFB6C}"/>
                </a:ext>
              </a:extLst>
            </p:cNvPr>
            <p:cNvSpPr txBox="1"/>
            <p:nvPr/>
          </p:nvSpPr>
          <p:spPr bwMode="auto">
            <a:xfrm>
              <a:off x="2205967"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3" name="TextBox 12">
              <a:extLst>
                <a:ext uri="{FF2B5EF4-FFF2-40B4-BE49-F238E27FC236}">
                  <a16:creationId xmlns:a16="http://schemas.microsoft.com/office/drawing/2014/main" id="{979C2B20-BD11-4C80-A447-22858A84FEC8}"/>
                </a:ext>
              </a:extLst>
            </p:cNvPr>
            <p:cNvSpPr txBox="1"/>
            <p:nvPr/>
          </p:nvSpPr>
          <p:spPr bwMode="auto">
            <a:xfrm>
              <a:off x="4318401"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sp>
          <p:nvSpPr>
            <p:cNvPr id="14" name="TextBox 13">
              <a:extLst>
                <a:ext uri="{FF2B5EF4-FFF2-40B4-BE49-F238E27FC236}">
                  <a16:creationId xmlns:a16="http://schemas.microsoft.com/office/drawing/2014/main" id="{C388801E-3438-43D7-A6CF-0B6DDA8C4E22}"/>
                </a:ext>
              </a:extLst>
            </p:cNvPr>
            <p:cNvSpPr txBox="1"/>
            <p:nvPr/>
          </p:nvSpPr>
          <p:spPr bwMode="auto">
            <a:xfrm>
              <a:off x="6430835" y="1447800"/>
              <a:ext cx="470700" cy="469900"/>
            </a:xfrm>
            <a:prstGeom prst="rect">
              <a:avLst/>
            </a:prstGeom>
            <a:solidFill>
              <a:schemeClr val="bg1">
                <a:alpha val="79999"/>
              </a:schemeClr>
            </a:solidFill>
            <a:ln w="9525" algn="ctr">
              <a:noFill/>
              <a:miter lim="800000"/>
              <a:headEnd/>
              <a:tailEnd/>
            </a:ln>
          </p:spPr>
          <p:txBody>
            <a:bodyPr wrap="none" rtlCol="0">
              <a:noAutofit/>
            </a:bodyPr>
            <a:lstStyle/>
            <a:p>
              <a:pPr algn="ctr"/>
              <a:r>
                <a:rPr lang="en-GB" sz="1800" dirty="0"/>
                <a:t>|</a:t>
              </a:r>
            </a:p>
          </p:txBody>
        </p:sp>
      </p:grpSp>
      <p:grpSp>
        <p:nvGrpSpPr>
          <p:cNvPr id="15" name="Group 14">
            <a:extLst>
              <a:ext uri="{FF2B5EF4-FFF2-40B4-BE49-F238E27FC236}">
                <a16:creationId xmlns:a16="http://schemas.microsoft.com/office/drawing/2014/main" id="{EEC9BA40-3BEA-41FB-B67F-3E8050291111}"/>
              </a:ext>
            </a:extLst>
          </p:cNvPr>
          <p:cNvGrpSpPr/>
          <p:nvPr/>
        </p:nvGrpSpPr>
        <p:grpSpPr>
          <a:xfrm>
            <a:off x="5806536" y="2976327"/>
            <a:ext cx="3235162" cy="2350233"/>
            <a:chOff x="58211" y="3488542"/>
            <a:chExt cx="4313548" cy="3133643"/>
          </a:xfrm>
        </p:grpSpPr>
        <p:pic>
          <p:nvPicPr>
            <p:cNvPr id="16" name="Picture 15">
              <a:extLst>
                <a:ext uri="{FF2B5EF4-FFF2-40B4-BE49-F238E27FC236}">
                  <a16:creationId xmlns:a16="http://schemas.microsoft.com/office/drawing/2014/main" id="{9575254F-56FD-4928-A59D-F2F5A8A31089}"/>
                </a:ext>
              </a:extLst>
            </p:cNvPr>
            <p:cNvPicPr>
              <a:picLocks noChangeAspect="1"/>
            </p:cNvPicPr>
            <p:nvPr/>
          </p:nvPicPr>
          <p:blipFill rotWithShape="1">
            <a:blip r:embed="rId2"/>
            <a:srcRect l="2271" t="12193" r="5159" b="10582"/>
            <a:stretch/>
          </p:blipFill>
          <p:spPr>
            <a:xfrm>
              <a:off x="58211" y="3488542"/>
              <a:ext cx="454735" cy="360000"/>
            </a:xfrm>
            <a:prstGeom prst="rect">
              <a:avLst/>
            </a:prstGeom>
            <a:ln>
              <a:noFill/>
            </a:ln>
          </p:spPr>
        </p:pic>
        <p:sp>
          <p:nvSpPr>
            <p:cNvPr id="17" name="Rectangular Callout 22">
              <a:extLst>
                <a:ext uri="{FF2B5EF4-FFF2-40B4-BE49-F238E27FC236}">
                  <a16:creationId xmlns:a16="http://schemas.microsoft.com/office/drawing/2014/main" id="{8D1EC756-73BC-48C6-AC69-5856DEEF7484}"/>
                </a:ext>
              </a:extLst>
            </p:cNvPr>
            <p:cNvSpPr/>
            <p:nvPr/>
          </p:nvSpPr>
          <p:spPr bwMode="auto">
            <a:xfrm>
              <a:off x="512944" y="3573017"/>
              <a:ext cx="3321862" cy="3049168"/>
            </a:xfrm>
            <a:prstGeom prst="wedgeRectCallout">
              <a:avLst>
                <a:gd name="adj1" fmla="val 69541"/>
                <a:gd name="adj2" fmla="val 47882"/>
              </a:avLst>
            </a:prstGeom>
            <a:noFill/>
            <a:ln w="9525" cap="flat" cmpd="sng" algn="ctr">
              <a:noFill/>
              <a:prstDash val="solid"/>
              <a:round/>
              <a:headEnd type="none" w="med" len="med"/>
              <a:tailEnd type="none" w="med" len="med"/>
            </a:ln>
            <a:effectLst/>
          </p:spPr>
          <p:txBody>
            <a:bodyPr vert="horz" wrap="square" lIns="67500" tIns="35100" rIns="67500" bIns="35100" numCol="1" rtlCol="0" anchor="t" anchorCtr="0" compatLnSpc="1">
              <a:prstTxWarp prst="textNoShape">
                <a:avLst/>
              </a:prstTxWarp>
              <a:spAutoFit/>
            </a:bodyPr>
            <a:lstStyle/>
            <a:p>
              <a:r>
                <a:rPr lang="en-GB" sz="1600" dirty="0"/>
                <a:t>Throughout our use of CNC machines we have had a close relationship with Renishaw – the flexibility and willingness to assist has always been outstanding.</a:t>
              </a:r>
            </a:p>
            <a:p>
              <a:endParaRPr lang="en-GB" sz="1600" dirty="0"/>
            </a:p>
            <a:p>
              <a:pPr algn="r"/>
              <a:r>
                <a:rPr lang="en-GB" sz="1600" b="1" dirty="0"/>
                <a:t>Castle Precision (UK)</a:t>
              </a:r>
            </a:p>
          </p:txBody>
        </p:sp>
        <p:pic>
          <p:nvPicPr>
            <p:cNvPr id="18" name="Picture 17">
              <a:extLst>
                <a:ext uri="{FF2B5EF4-FFF2-40B4-BE49-F238E27FC236}">
                  <a16:creationId xmlns:a16="http://schemas.microsoft.com/office/drawing/2014/main" id="{05D18348-2FDB-4B33-B2D4-DA54F9BEA89F}"/>
                </a:ext>
              </a:extLst>
            </p:cNvPr>
            <p:cNvPicPr>
              <a:picLocks noChangeAspect="1"/>
            </p:cNvPicPr>
            <p:nvPr/>
          </p:nvPicPr>
          <p:blipFill rotWithShape="1">
            <a:blip r:embed="rId3"/>
            <a:srcRect t="8400" b="11801"/>
            <a:stretch/>
          </p:blipFill>
          <p:spPr>
            <a:xfrm>
              <a:off x="3913104" y="5421975"/>
              <a:ext cx="458655" cy="360000"/>
            </a:xfrm>
            <a:prstGeom prst="rect">
              <a:avLst/>
            </a:prstGeom>
            <a:ln>
              <a:noFill/>
            </a:ln>
          </p:spPr>
        </p:pic>
      </p:grpSp>
      <p:sp>
        <p:nvSpPr>
          <p:cNvPr id="19" name="Content Placeholder 1">
            <a:extLst>
              <a:ext uri="{FF2B5EF4-FFF2-40B4-BE49-F238E27FC236}">
                <a16:creationId xmlns:a16="http://schemas.microsoft.com/office/drawing/2014/main" id="{593335B9-8B9D-4100-8CEC-134146C19A74}"/>
              </a:ext>
            </a:extLst>
          </p:cNvPr>
          <p:cNvSpPr txBox="1">
            <a:spLocks/>
          </p:cNvSpPr>
          <p:nvPr/>
        </p:nvSpPr>
        <p:spPr bwMode="auto">
          <a:xfrm>
            <a:off x="3044190" y="2095596"/>
            <a:ext cx="6103620" cy="666750"/>
          </a:xfrm>
          <a:prstGeom prst="rect">
            <a:avLst/>
          </a:prstGeom>
          <a:noFill/>
          <a:ln w="9525">
            <a:noFill/>
            <a:miter lim="800000"/>
            <a:headEnd/>
            <a:tailEnd/>
          </a:ln>
          <a:effectLst/>
        </p:spPr>
        <p:txBody>
          <a:bodyPr vert="horz" wrap="square" lIns="68580" tIns="34290" rIns="68580" bIns="34290" numCol="1" anchor="t" anchorCtr="0" compatLnSpc="1">
            <a:prstTxWarp prst="textNoShape">
              <a:avLst/>
            </a:prstTxWarp>
          </a:bodyPr>
          <a:lstStyle/>
          <a:p>
            <a:pPr marL="742950" lvl="1" indent="-285750">
              <a:buFont typeface="Arial" panose="020B0604020202020204" pitchFamily="34" charset="0"/>
              <a:buChar char="•"/>
              <a:defRPr/>
            </a:pPr>
            <a:r>
              <a:rPr lang="en-GB" dirty="0"/>
              <a:t>Ensuring easy access to dedicated staff</a:t>
            </a:r>
          </a:p>
          <a:p>
            <a:pPr marL="742950" lvl="1" indent="-285750">
              <a:buFont typeface="Arial" panose="020B0604020202020204" pitchFamily="34" charset="0"/>
              <a:buChar char="•"/>
              <a:defRPr/>
            </a:pPr>
            <a:r>
              <a:rPr lang="en-GB" dirty="0"/>
              <a:t>Same-day shipping of spares and consumables</a:t>
            </a:r>
          </a:p>
          <a:p>
            <a:pPr marL="285750" indent="-285750">
              <a:buFont typeface="Arial" panose="020B0604020202020204" pitchFamily="34" charset="0"/>
              <a:buChar char="•"/>
            </a:pPr>
            <a:endParaRPr lang="en-GB" sz="1400" dirty="0"/>
          </a:p>
        </p:txBody>
      </p:sp>
      <p:pic>
        <p:nvPicPr>
          <p:cNvPr id="20" name="Picture 19" descr="Turret probing.jpg">
            <a:extLst>
              <a:ext uri="{FF2B5EF4-FFF2-40B4-BE49-F238E27FC236}">
                <a16:creationId xmlns:a16="http://schemas.microsoft.com/office/drawing/2014/main" id="{44CCDFEE-0F3C-4CC3-858E-DC2D8D32425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250804" y="3020701"/>
            <a:ext cx="3376567" cy="2305859"/>
          </a:xfrm>
          <a:prstGeom prst="rect">
            <a:avLst/>
          </a:prstGeom>
        </p:spPr>
      </p:pic>
    </p:spTree>
    <p:extLst>
      <p:ext uri="{BB962C8B-B14F-4D97-AF65-F5344CB8AC3E}">
        <p14:creationId xmlns:p14="http://schemas.microsoft.com/office/powerpoint/2010/main" val="4158361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21</a:t>
            </a:fld>
            <a:endParaRPr lang="en-GB" dirty="0"/>
          </a:p>
        </p:txBody>
      </p:sp>
      <p:sp>
        <p:nvSpPr>
          <p:cNvPr id="6" name="Rectangle 5">
            <a:extLst>
              <a:ext uri="{FF2B5EF4-FFF2-40B4-BE49-F238E27FC236}">
                <a16:creationId xmlns:a16="http://schemas.microsoft.com/office/drawing/2014/main" id="{DD243E5C-FE7C-4045-99D4-D1422D1B79D6}"/>
              </a:ext>
            </a:extLst>
          </p:cNvPr>
          <p:cNvSpPr/>
          <p:nvPr/>
        </p:nvSpPr>
        <p:spPr>
          <a:xfrm>
            <a:off x="4012357" y="-46245"/>
            <a:ext cx="8427293" cy="6198492"/>
          </a:xfrm>
          <a:prstGeom prst="rect">
            <a:avLst/>
          </a:prstGeom>
          <a:blipFill>
            <a:blip r:embed="rId2" cstate="hqprint">
              <a:alphaModFix amt="21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A5CD59BD-14D6-4E40-B827-AB3C36419260}"/>
              </a:ext>
            </a:extLst>
          </p:cNvPr>
          <p:cNvSpPr>
            <a:spLocks noGrp="1"/>
          </p:cNvSpPr>
          <p:nvPr>
            <p:ph type="title"/>
          </p:nvPr>
        </p:nvSpPr>
        <p:spPr>
          <a:xfrm>
            <a:off x="360000" y="360000"/>
            <a:ext cx="11473200" cy="415498"/>
          </a:xfrm>
        </p:spPr>
        <p:txBody>
          <a:bodyPr/>
          <a:lstStyle/>
          <a:p>
            <a:r>
              <a:rPr lang="en-GB" dirty="0"/>
              <a:t>Our commitment to innovation</a:t>
            </a:r>
          </a:p>
        </p:txBody>
      </p:sp>
      <p:sp>
        <p:nvSpPr>
          <p:cNvPr id="8" name="Content Placeholder 2">
            <a:extLst>
              <a:ext uri="{FF2B5EF4-FFF2-40B4-BE49-F238E27FC236}">
                <a16:creationId xmlns:a16="http://schemas.microsoft.com/office/drawing/2014/main" id="{09021E8C-5FB1-4676-B9DC-7045E1B5BEDA}"/>
              </a:ext>
            </a:extLst>
          </p:cNvPr>
          <p:cNvSpPr>
            <a:spLocks noGrp="1"/>
          </p:cNvSpPr>
          <p:nvPr>
            <p:ph idx="1"/>
          </p:nvPr>
        </p:nvSpPr>
        <p:spPr>
          <a:xfrm>
            <a:off x="1257300" y="1409583"/>
            <a:ext cx="5692140" cy="4495798"/>
          </a:xfrm>
        </p:spPr>
        <p:txBody>
          <a:bodyPr>
            <a:normAutofit/>
          </a:bodyPr>
          <a:lstStyle/>
          <a:p>
            <a:pPr lvl="1"/>
            <a:r>
              <a:rPr lang="en-GB" sz="2400" dirty="0"/>
              <a:t>“We have a long term commitment to Research and Development, with annual spend historically between 14 and 18% of revenue. We also invest heavily to create our own distribution channels and are prepared to make acquisitions when we find companies with complementary technology and people.”</a:t>
            </a:r>
          </a:p>
          <a:p>
            <a:endParaRPr lang="en-GB" dirty="0"/>
          </a:p>
          <a:p>
            <a:r>
              <a:rPr lang="en-GB" sz="2400" dirty="0"/>
              <a:t>Geoff McFarland</a:t>
            </a:r>
          </a:p>
          <a:p>
            <a:pPr lvl="1"/>
            <a:r>
              <a:rPr lang="en-GB" dirty="0"/>
              <a:t>Group Engineering Director</a:t>
            </a:r>
          </a:p>
        </p:txBody>
      </p:sp>
      <p:pic>
        <p:nvPicPr>
          <p:cNvPr id="9" name="Picture 8">
            <a:extLst>
              <a:ext uri="{FF2B5EF4-FFF2-40B4-BE49-F238E27FC236}">
                <a16:creationId xmlns:a16="http://schemas.microsoft.com/office/drawing/2014/main" id="{4CA79EC5-DE05-4AF3-9C6C-2482E16CD99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758609" y="664456"/>
            <a:ext cx="4483822" cy="5481867"/>
          </a:xfrm>
          <a:prstGeom prst="rect">
            <a:avLst/>
          </a:prstGeom>
        </p:spPr>
      </p:pic>
    </p:spTree>
    <p:extLst>
      <p:ext uri="{BB962C8B-B14F-4D97-AF65-F5344CB8AC3E}">
        <p14:creationId xmlns:p14="http://schemas.microsoft.com/office/powerpoint/2010/main" val="1144887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22</a:t>
            </a:fld>
            <a:endParaRPr lang="en-GB" dirty="0"/>
          </a:p>
        </p:txBody>
      </p:sp>
      <p:grpSp>
        <p:nvGrpSpPr>
          <p:cNvPr id="6" name="Group 5">
            <a:extLst>
              <a:ext uri="{FF2B5EF4-FFF2-40B4-BE49-F238E27FC236}">
                <a16:creationId xmlns:a16="http://schemas.microsoft.com/office/drawing/2014/main" id="{414D55C9-B9EE-4FAA-A7CC-E5DF5FC35B04}"/>
              </a:ext>
            </a:extLst>
          </p:cNvPr>
          <p:cNvGrpSpPr/>
          <p:nvPr/>
        </p:nvGrpSpPr>
        <p:grpSpPr>
          <a:xfrm>
            <a:off x="2915713" y="479227"/>
            <a:ext cx="6658572" cy="5421168"/>
            <a:chOff x="2364431" y="1822091"/>
            <a:chExt cx="4747636" cy="3816096"/>
          </a:xfrm>
        </p:grpSpPr>
        <p:pic>
          <p:nvPicPr>
            <p:cNvPr id="7" name="Picture 6">
              <a:extLst>
                <a:ext uri="{FF2B5EF4-FFF2-40B4-BE49-F238E27FC236}">
                  <a16:creationId xmlns:a16="http://schemas.microsoft.com/office/drawing/2014/main" id="{EAADEEE2-B67D-48F0-A030-E6A00B7367D7}"/>
                </a:ext>
              </a:extLst>
            </p:cNvPr>
            <p:cNvPicPr>
              <a:picLocks noChangeAspect="1"/>
            </p:cNvPicPr>
            <p:nvPr/>
          </p:nvPicPr>
          <p:blipFill rotWithShape="1">
            <a:blip r:embed="rId2">
              <a:extLst>
                <a:ext uri="{28A0092B-C50C-407E-A947-70E740481C1C}">
                  <a14:useLocalDpi xmlns:a14="http://schemas.microsoft.com/office/drawing/2010/main" val="0"/>
                </a:ext>
              </a:extLst>
            </a:blip>
            <a:srcRect l="6521" r="20992"/>
            <a:stretch/>
          </p:blipFill>
          <p:spPr>
            <a:xfrm>
              <a:off x="2364431" y="1822091"/>
              <a:ext cx="4524841" cy="3816096"/>
            </a:xfrm>
            <a:prstGeom prst="rect">
              <a:avLst/>
            </a:prstGeom>
          </p:spPr>
        </p:pic>
        <p:sp>
          <p:nvSpPr>
            <p:cNvPr id="8" name="TextBox 7">
              <a:extLst>
                <a:ext uri="{FF2B5EF4-FFF2-40B4-BE49-F238E27FC236}">
                  <a16:creationId xmlns:a16="http://schemas.microsoft.com/office/drawing/2014/main" id="{680F5CD7-926A-443E-A5E5-5290824C624E}"/>
                </a:ext>
              </a:extLst>
            </p:cNvPr>
            <p:cNvSpPr txBox="1"/>
            <p:nvPr/>
          </p:nvSpPr>
          <p:spPr bwMode="auto">
            <a:xfrm>
              <a:off x="3409320" y="3126018"/>
              <a:ext cx="2899485" cy="405504"/>
            </a:xfrm>
            <a:prstGeom prst="rect">
              <a:avLst/>
            </a:prstGeom>
            <a:noFill/>
            <a:ln w="9525">
              <a:noFill/>
              <a:miter lim="800000"/>
              <a:headEnd/>
              <a:tailEnd/>
            </a:ln>
            <a:effectLst/>
          </p:spPr>
          <p:txBody>
            <a:bodyPr vert="horz" wrap="none" lIns="68580" tIns="34290" rIns="68580" bIns="34290" numCol="1" rtlCol="0" anchor="t" anchorCtr="0" compatLnSpc="1">
              <a:prstTxWarp prst="textNoShape">
                <a:avLst/>
              </a:prstTxWarp>
              <a:spAutoFit/>
            </a:bodyPr>
            <a:lstStyle/>
            <a:p>
              <a:pPr algn="ctr" defTabSz="685800"/>
              <a:r>
                <a:rPr lang="en-GB" sz="2400" kern="0" dirty="0">
                  <a:latin typeface="+mj-lt"/>
                  <a:ea typeface="+mj-ea"/>
                  <a:cs typeface="+mj-cs"/>
                </a:rPr>
                <a:t>OVER</a:t>
              </a:r>
              <a:r>
                <a:rPr lang="en-GB" sz="2400" b="1" kern="0" dirty="0">
                  <a:latin typeface="+mj-lt"/>
                  <a:ea typeface="+mj-ea"/>
                  <a:cs typeface="+mj-cs"/>
                </a:rPr>
                <a:t> 40 YEARS </a:t>
              </a:r>
              <a:r>
                <a:rPr lang="en-GB" sz="2400" kern="0" dirty="0">
                  <a:latin typeface="+mj-lt"/>
                  <a:ea typeface="+mj-ea"/>
                  <a:cs typeface="+mj-cs"/>
                </a:rPr>
                <a:t>OF</a:t>
              </a:r>
            </a:p>
          </p:txBody>
        </p:sp>
        <p:sp>
          <p:nvSpPr>
            <p:cNvPr id="9" name="TextBox 8">
              <a:extLst>
                <a:ext uri="{FF2B5EF4-FFF2-40B4-BE49-F238E27FC236}">
                  <a16:creationId xmlns:a16="http://schemas.microsoft.com/office/drawing/2014/main" id="{F37D61CD-E1E6-4748-A46B-B32E495C8292}"/>
                </a:ext>
              </a:extLst>
            </p:cNvPr>
            <p:cNvSpPr txBox="1"/>
            <p:nvPr/>
          </p:nvSpPr>
          <p:spPr bwMode="auto">
            <a:xfrm>
              <a:off x="2609263" y="3594550"/>
              <a:ext cx="4502804" cy="405504"/>
            </a:xfrm>
            <a:prstGeom prst="rect">
              <a:avLst/>
            </a:prstGeom>
            <a:noFill/>
            <a:ln w="9525">
              <a:noFill/>
              <a:miter lim="800000"/>
              <a:headEnd/>
              <a:tailEnd/>
            </a:ln>
            <a:effectLst/>
          </p:spPr>
          <p:txBody>
            <a:bodyPr vert="horz" wrap="none" lIns="68580" tIns="34290" rIns="68580" bIns="34290" numCol="1" rtlCol="0" anchor="t" anchorCtr="0" compatLnSpc="1">
              <a:prstTxWarp prst="textNoShape">
                <a:avLst/>
              </a:prstTxWarp>
              <a:spAutoFit/>
            </a:bodyPr>
            <a:lstStyle/>
            <a:p>
              <a:pPr algn="ctr" defTabSz="685800"/>
              <a:r>
                <a:rPr lang="en-GB" sz="2400" b="1" kern="0" dirty="0">
                  <a:solidFill>
                    <a:srgbClr val="FF9933"/>
                  </a:solidFill>
                  <a:latin typeface="+mj-lt"/>
                  <a:ea typeface="+mj-ea"/>
                  <a:cs typeface="+mj-cs"/>
                </a:rPr>
                <a:t>BREAKTHROUGH INNOVATION</a:t>
              </a:r>
            </a:p>
          </p:txBody>
        </p:sp>
      </p:grpSp>
    </p:spTree>
    <p:extLst>
      <p:ext uri="{BB962C8B-B14F-4D97-AF65-F5344CB8AC3E}">
        <p14:creationId xmlns:p14="http://schemas.microsoft.com/office/powerpoint/2010/main" val="1971128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23</a:t>
            </a:fld>
            <a:endParaRPr lang="en-GB" dirty="0"/>
          </a:p>
        </p:txBody>
      </p:sp>
      <p:sp>
        <p:nvSpPr>
          <p:cNvPr id="6" name="Title 1">
            <a:extLst>
              <a:ext uri="{FF2B5EF4-FFF2-40B4-BE49-F238E27FC236}">
                <a16:creationId xmlns:a16="http://schemas.microsoft.com/office/drawing/2014/main" id="{57C51B9D-26A2-41EC-A7F7-77C79F30E677}"/>
              </a:ext>
            </a:extLst>
          </p:cNvPr>
          <p:cNvSpPr>
            <a:spLocks noGrp="1"/>
          </p:cNvSpPr>
          <p:nvPr>
            <p:ph type="title"/>
          </p:nvPr>
        </p:nvSpPr>
        <p:spPr>
          <a:xfrm>
            <a:off x="360000" y="360000"/>
            <a:ext cx="11473200" cy="415498"/>
          </a:xfrm>
        </p:spPr>
        <p:txBody>
          <a:bodyPr/>
          <a:lstStyle/>
          <a:p>
            <a:r>
              <a:rPr lang="en-GB" dirty="0"/>
              <a:t>Over 40 years of breakthrough innovation</a:t>
            </a:r>
          </a:p>
        </p:txBody>
      </p:sp>
      <p:grpSp>
        <p:nvGrpSpPr>
          <p:cNvPr id="7" name="Group 6">
            <a:extLst>
              <a:ext uri="{FF2B5EF4-FFF2-40B4-BE49-F238E27FC236}">
                <a16:creationId xmlns:a16="http://schemas.microsoft.com/office/drawing/2014/main" id="{713DD1C3-4051-418B-A4BE-950E94DDC62F}"/>
              </a:ext>
            </a:extLst>
          </p:cNvPr>
          <p:cNvGrpSpPr>
            <a:grpSpLocks noChangeAspect="1"/>
          </p:cNvGrpSpPr>
          <p:nvPr/>
        </p:nvGrpSpPr>
        <p:grpSpPr>
          <a:xfrm>
            <a:off x="2322461" y="1269000"/>
            <a:ext cx="7547079" cy="4320000"/>
            <a:chOff x="1303952" y="1208261"/>
            <a:chExt cx="6544267" cy="3745981"/>
          </a:xfrm>
        </p:grpSpPr>
        <p:sp>
          <p:nvSpPr>
            <p:cNvPr id="8" name="TextBox 7">
              <a:extLst>
                <a:ext uri="{FF2B5EF4-FFF2-40B4-BE49-F238E27FC236}">
                  <a16:creationId xmlns:a16="http://schemas.microsoft.com/office/drawing/2014/main" id="{268015ED-6703-40D0-8E94-C716EE0D0C5A}"/>
                </a:ext>
              </a:extLst>
            </p:cNvPr>
            <p:cNvSpPr txBox="1"/>
            <p:nvPr/>
          </p:nvSpPr>
          <p:spPr bwMode="auto">
            <a:xfrm>
              <a:off x="2851396"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dedicated probe for machine tools</a:t>
              </a:r>
              <a:endParaRPr lang="en-GB" sz="1350" b="1" dirty="0">
                <a:solidFill>
                  <a:schemeClr val="accent1"/>
                </a:solidFill>
              </a:endParaRPr>
            </a:p>
          </p:txBody>
        </p:sp>
        <p:sp>
          <p:nvSpPr>
            <p:cNvPr id="9" name="TextBox 8">
              <a:extLst>
                <a:ext uri="{FF2B5EF4-FFF2-40B4-BE49-F238E27FC236}">
                  <a16:creationId xmlns:a16="http://schemas.microsoft.com/office/drawing/2014/main" id="{EC111076-322A-43F9-9F2C-E6C1A5CAC8F8}"/>
                </a:ext>
              </a:extLst>
            </p:cNvPr>
            <p:cNvSpPr txBox="1"/>
            <p:nvPr/>
          </p:nvSpPr>
          <p:spPr bwMode="auto">
            <a:xfrm>
              <a:off x="6222684"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Renishaw’s first laser interferometer system</a:t>
              </a:r>
              <a:endParaRPr lang="en-GB" sz="1350" b="1" dirty="0">
                <a:solidFill>
                  <a:schemeClr val="accent1"/>
                </a:solidFill>
              </a:endParaRPr>
            </a:p>
          </p:txBody>
        </p:sp>
        <p:sp>
          <p:nvSpPr>
            <p:cNvPr id="10" name="TextBox 9">
              <a:extLst>
                <a:ext uri="{FF2B5EF4-FFF2-40B4-BE49-F238E27FC236}">
                  <a16:creationId xmlns:a16="http://schemas.microsoft.com/office/drawing/2014/main" id="{5F9AFBBE-D849-4879-9D68-0521B28B96BF}"/>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David McMurtry invents first touch-trigger probe</a:t>
              </a:r>
              <a:endParaRPr lang="en-GB" sz="1350" b="1" dirty="0">
                <a:solidFill>
                  <a:schemeClr val="accent1"/>
                </a:solidFill>
              </a:endParaRPr>
            </a:p>
          </p:txBody>
        </p:sp>
        <p:sp>
          <p:nvSpPr>
            <p:cNvPr id="11" name="TextBox 10">
              <a:extLst>
                <a:ext uri="{FF2B5EF4-FFF2-40B4-BE49-F238E27FC236}">
                  <a16:creationId xmlns:a16="http://schemas.microsoft.com/office/drawing/2014/main" id="{2C05A094-3A90-493C-8407-038B869A37F3}"/>
                </a:ext>
              </a:extLst>
            </p:cNvPr>
            <p:cNvSpPr txBox="1"/>
            <p:nvPr/>
          </p:nvSpPr>
          <p:spPr bwMode="auto">
            <a:xfrm>
              <a:off x="4562952" y="3569351"/>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MAETRACE digitising software released</a:t>
              </a:r>
              <a:endParaRPr lang="en-GB" sz="1350" b="1" dirty="0">
                <a:solidFill>
                  <a:schemeClr val="accent1"/>
                </a:solidFill>
              </a:endParaRPr>
            </a:p>
          </p:txBody>
        </p:sp>
        <p:grpSp>
          <p:nvGrpSpPr>
            <p:cNvPr id="12" name="Group 11">
              <a:extLst>
                <a:ext uri="{FF2B5EF4-FFF2-40B4-BE49-F238E27FC236}">
                  <a16:creationId xmlns:a16="http://schemas.microsoft.com/office/drawing/2014/main" id="{9B8B075F-520F-4D57-A5D4-3D345F50C76B}"/>
                </a:ext>
              </a:extLst>
            </p:cNvPr>
            <p:cNvGrpSpPr/>
            <p:nvPr/>
          </p:nvGrpSpPr>
          <p:grpSpPr>
            <a:xfrm>
              <a:off x="1317170" y="1208261"/>
              <a:ext cx="6531049" cy="2215325"/>
              <a:chOff x="232226" y="1611015"/>
              <a:chExt cx="8708065" cy="2953766"/>
            </a:xfrm>
          </p:grpSpPr>
          <p:cxnSp>
            <p:nvCxnSpPr>
              <p:cNvPr id="13" name="Straight Connector 12">
                <a:extLst>
                  <a:ext uri="{FF2B5EF4-FFF2-40B4-BE49-F238E27FC236}">
                    <a16:creationId xmlns:a16="http://schemas.microsoft.com/office/drawing/2014/main" id="{5EA08A46-F97A-4953-B9AA-A0F5C88E16D1}"/>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4" name="TextBox 13">
                <a:extLst>
                  <a:ext uri="{FF2B5EF4-FFF2-40B4-BE49-F238E27FC236}">
                    <a16:creationId xmlns:a16="http://schemas.microsoft.com/office/drawing/2014/main" id="{F213B65D-15F1-4CB3-A191-FAFC94089F8E}"/>
                  </a:ext>
                </a:extLst>
              </p:cNvPr>
              <p:cNvSpPr txBox="1"/>
              <p:nvPr/>
            </p:nvSpPr>
            <p:spPr bwMode="auto">
              <a:xfrm>
                <a:off x="2711135" y="4011886"/>
                <a:ext cx="996768"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1977</a:t>
                </a:r>
              </a:p>
            </p:txBody>
          </p:sp>
          <p:sp>
            <p:nvSpPr>
              <p:cNvPr id="15" name="TextBox 14">
                <a:extLst>
                  <a:ext uri="{FF2B5EF4-FFF2-40B4-BE49-F238E27FC236}">
                    <a16:creationId xmlns:a16="http://schemas.microsoft.com/office/drawing/2014/main" id="{69590F7D-CC13-4AEB-BA89-7FBAD31A8339}"/>
                  </a:ext>
                </a:extLst>
              </p:cNvPr>
              <p:cNvSpPr txBox="1"/>
              <p:nvPr/>
            </p:nvSpPr>
            <p:spPr bwMode="auto">
              <a:xfrm>
                <a:off x="604409" y="4011886"/>
                <a:ext cx="991260"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1972</a:t>
                </a:r>
              </a:p>
            </p:txBody>
          </p:sp>
          <p:pic>
            <p:nvPicPr>
              <p:cNvPr id="16" name="Picture 15" descr="Early probe2.jpg">
                <a:extLst>
                  <a:ext uri="{FF2B5EF4-FFF2-40B4-BE49-F238E27FC236}">
                    <a16:creationId xmlns:a16="http://schemas.microsoft.com/office/drawing/2014/main" id="{4029BEDA-A540-46E3-898B-4B70545EB93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9900" y="1611015"/>
                <a:ext cx="1302873" cy="2248710"/>
              </a:xfrm>
              <a:prstGeom prst="rect">
                <a:avLst/>
              </a:prstGeom>
            </p:spPr>
          </p:pic>
          <p:sp>
            <p:nvSpPr>
              <p:cNvPr id="17" name="TextBox 16">
                <a:extLst>
                  <a:ext uri="{FF2B5EF4-FFF2-40B4-BE49-F238E27FC236}">
                    <a16:creationId xmlns:a16="http://schemas.microsoft.com/office/drawing/2014/main" id="{A691B0F4-5E3F-4806-95FC-645AD8878A22}"/>
                  </a:ext>
                </a:extLst>
              </p:cNvPr>
              <p:cNvSpPr txBox="1"/>
              <p:nvPr/>
            </p:nvSpPr>
            <p:spPr bwMode="auto">
              <a:xfrm>
                <a:off x="4956042" y="4011886"/>
                <a:ext cx="972813"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1987</a:t>
                </a:r>
              </a:p>
            </p:txBody>
          </p:sp>
          <p:pic>
            <p:nvPicPr>
              <p:cNvPr id="18" name="Picture 17" descr="1977_First_machine_tool_probe.TIF">
                <a:extLst>
                  <a:ext uri="{FF2B5EF4-FFF2-40B4-BE49-F238E27FC236}">
                    <a16:creationId xmlns:a16="http://schemas.microsoft.com/office/drawing/2014/main" id="{0A58444C-0DA2-43D5-8C27-10CC5CA2D7B5}"/>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2209276" y="1921004"/>
                <a:ext cx="1909258" cy="1728000"/>
              </a:xfrm>
              <a:prstGeom prst="rect">
                <a:avLst/>
              </a:prstGeom>
            </p:spPr>
          </p:pic>
          <p:pic>
            <p:nvPicPr>
              <p:cNvPr id="19" name="Picture 18" descr="1987_MAETRACE_software.TIF">
                <a:extLst>
                  <a:ext uri="{FF2B5EF4-FFF2-40B4-BE49-F238E27FC236}">
                    <a16:creationId xmlns:a16="http://schemas.microsoft.com/office/drawing/2014/main" id="{6764D2A5-DB66-4877-8475-7892F837C56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1162" y="1921004"/>
                <a:ext cx="1975720" cy="1728000"/>
              </a:xfrm>
              <a:prstGeom prst="rect">
                <a:avLst/>
              </a:prstGeom>
            </p:spPr>
          </p:pic>
          <p:pic>
            <p:nvPicPr>
              <p:cNvPr id="20" name="Picture 19" descr="1987_SL10_Laser_Interferometer.TIF">
                <a:extLst>
                  <a:ext uri="{FF2B5EF4-FFF2-40B4-BE49-F238E27FC236}">
                    <a16:creationId xmlns:a16="http://schemas.microsoft.com/office/drawing/2014/main" id="{FE8E2655-5504-4870-92D5-6B5DEE19846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18205" y="1921004"/>
                <a:ext cx="1685057" cy="1727334"/>
              </a:xfrm>
              <a:prstGeom prst="rect">
                <a:avLst/>
              </a:prstGeom>
            </p:spPr>
          </p:pic>
          <p:cxnSp>
            <p:nvCxnSpPr>
              <p:cNvPr id="21" name="Straight Connector 20">
                <a:extLst>
                  <a:ext uri="{FF2B5EF4-FFF2-40B4-BE49-F238E27FC236}">
                    <a16:creationId xmlns:a16="http://schemas.microsoft.com/office/drawing/2014/main" id="{A382C810-DE1B-407D-B675-306BAC3FE8AC}"/>
                  </a:ext>
                </a:extLst>
              </p:cNvPr>
              <p:cNvCxnSpPr/>
              <p:nvPr/>
            </p:nvCxnSpPr>
            <p:spPr bwMode="auto">
              <a:xfrm flipV="1">
                <a:off x="5436095" y="3717064"/>
                <a:ext cx="0" cy="288000"/>
              </a:xfrm>
              <a:prstGeom prst="line">
                <a:avLst/>
              </a:prstGeom>
              <a:noFill/>
              <a:ln w="9525" cap="flat" cmpd="sng" algn="ctr">
                <a:solidFill>
                  <a:schemeClr val="accent1"/>
                </a:solidFill>
                <a:prstDash val="solid"/>
                <a:round/>
                <a:headEnd type="none" w="med" len="med"/>
                <a:tailEnd type="oval" w="med" len="med"/>
              </a:ln>
              <a:effectLst/>
            </p:spPr>
          </p:cxnSp>
          <p:grpSp>
            <p:nvGrpSpPr>
              <p:cNvPr id="22" name="Group 21">
                <a:extLst>
                  <a:ext uri="{FF2B5EF4-FFF2-40B4-BE49-F238E27FC236}">
                    <a16:creationId xmlns:a16="http://schemas.microsoft.com/office/drawing/2014/main" id="{347F8CCF-70B8-489D-836D-A41B5A78C8AD}"/>
                  </a:ext>
                </a:extLst>
              </p:cNvPr>
              <p:cNvGrpSpPr/>
              <p:nvPr/>
            </p:nvGrpSpPr>
            <p:grpSpPr>
              <a:xfrm>
                <a:off x="5436095" y="3621023"/>
                <a:ext cx="2265023" cy="292429"/>
                <a:chOff x="3106277" y="3574723"/>
                <a:chExt cx="2265023" cy="292429"/>
              </a:xfrm>
            </p:grpSpPr>
            <p:cxnSp>
              <p:nvCxnSpPr>
                <p:cNvPr id="25" name="Straight Connector 24">
                  <a:extLst>
                    <a:ext uri="{FF2B5EF4-FFF2-40B4-BE49-F238E27FC236}">
                      <a16:creationId xmlns:a16="http://schemas.microsoft.com/office/drawing/2014/main" id="{4BF3C4D5-619B-4BFB-B4C9-5D46CD7C9038}"/>
                    </a:ext>
                  </a:extLst>
                </p:cNvPr>
                <p:cNvCxnSpPr/>
                <p:nvPr/>
              </p:nvCxnSpPr>
              <p:spPr bwMode="auto">
                <a:xfrm>
                  <a:off x="3106277" y="3865563"/>
                  <a:ext cx="2265023" cy="1589"/>
                </a:xfrm>
                <a:prstGeom prst="line">
                  <a:avLst/>
                </a:prstGeom>
                <a:noFill/>
                <a:ln w="952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6A80A94-941F-4E79-84F9-84FE99D6A1BC}"/>
                    </a:ext>
                  </a:extLst>
                </p:cNvPr>
                <p:cNvCxnSpPr/>
                <p:nvPr/>
              </p:nvCxnSpPr>
              <p:spPr bwMode="auto">
                <a:xfrm flipV="1">
                  <a:off x="5371300" y="3574723"/>
                  <a:ext cx="0" cy="290840"/>
                </a:xfrm>
                <a:prstGeom prst="line">
                  <a:avLst/>
                </a:prstGeom>
                <a:noFill/>
                <a:ln w="9525" cap="flat" cmpd="sng" algn="ctr">
                  <a:solidFill>
                    <a:schemeClr val="accent1"/>
                  </a:solidFill>
                  <a:prstDash val="solid"/>
                  <a:round/>
                  <a:headEnd type="none" w="med" len="med"/>
                  <a:tailEnd type="oval" w="med" len="med"/>
                </a:ln>
                <a:effectLst/>
              </p:spPr>
            </p:cxnSp>
          </p:grpSp>
          <p:cxnSp>
            <p:nvCxnSpPr>
              <p:cNvPr id="23" name="Straight Connector 22">
                <a:extLst>
                  <a:ext uri="{FF2B5EF4-FFF2-40B4-BE49-F238E27FC236}">
                    <a16:creationId xmlns:a16="http://schemas.microsoft.com/office/drawing/2014/main" id="{C0F61FC1-DCD6-40B7-B50F-387DBA1F64F2}"/>
                  </a:ext>
                </a:extLst>
              </p:cNvPr>
              <p:cNvCxnSpPr/>
              <p:nvPr/>
            </p:nvCxnSpPr>
            <p:spPr bwMode="auto">
              <a:xfrm flipH="1" flipV="1">
                <a:off x="3162302" y="3717075"/>
                <a:ext cx="1603" cy="384000"/>
              </a:xfrm>
              <a:prstGeom prst="line">
                <a:avLst/>
              </a:prstGeom>
              <a:noFill/>
              <a:ln w="9525" cap="flat" cmpd="sng" algn="ctr">
                <a:solidFill>
                  <a:schemeClr val="accent1"/>
                </a:solidFill>
                <a:prstDash val="solid"/>
                <a:round/>
                <a:headEnd type="none" w="med" len="med"/>
                <a:tailEnd type="oval" w="med" len="med"/>
              </a:ln>
              <a:effectLst/>
            </p:spPr>
          </p:cxnSp>
          <p:cxnSp>
            <p:nvCxnSpPr>
              <p:cNvPr id="24" name="Straight Connector 23">
                <a:extLst>
                  <a:ext uri="{FF2B5EF4-FFF2-40B4-BE49-F238E27FC236}">
                    <a16:creationId xmlns:a16="http://schemas.microsoft.com/office/drawing/2014/main" id="{0D56D208-8D4C-4520-8E41-D621EAE7D4A6}"/>
                  </a:ext>
                </a:extLst>
              </p:cNvPr>
              <p:cNvCxnSpPr/>
              <p:nvPr/>
            </p:nvCxnSpPr>
            <p:spPr bwMode="auto">
              <a:xfrm flipV="1">
                <a:off x="1121336" y="3805201"/>
                <a:ext cx="0" cy="208236"/>
              </a:xfrm>
              <a:prstGeom prst="line">
                <a:avLst/>
              </a:prstGeom>
              <a:noFill/>
              <a:ln w="9525" cap="flat" cmpd="sng" algn="ctr">
                <a:solidFill>
                  <a:schemeClr val="accent1"/>
                </a:solidFill>
                <a:prstDash val="solid"/>
                <a:round/>
                <a:headEnd type="none" w="med" len="med"/>
                <a:tailEnd type="oval" w="med" len="med"/>
              </a:ln>
              <a:effectLst/>
            </p:spPr>
          </p:cxnSp>
        </p:grpSp>
      </p:grpSp>
    </p:spTree>
    <p:extLst>
      <p:ext uri="{BB962C8B-B14F-4D97-AF65-F5344CB8AC3E}">
        <p14:creationId xmlns:p14="http://schemas.microsoft.com/office/powerpoint/2010/main" val="319809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24</a:t>
            </a:fld>
            <a:endParaRPr lang="en-GB" dirty="0"/>
          </a:p>
        </p:txBody>
      </p:sp>
      <p:sp>
        <p:nvSpPr>
          <p:cNvPr id="6" name="Title 1">
            <a:extLst>
              <a:ext uri="{FF2B5EF4-FFF2-40B4-BE49-F238E27FC236}">
                <a16:creationId xmlns:a16="http://schemas.microsoft.com/office/drawing/2014/main" id="{2024B3B9-A3A4-4B86-AC08-20152BC8F766}"/>
              </a:ext>
            </a:extLst>
          </p:cNvPr>
          <p:cNvSpPr>
            <a:spLocks noGrp="1"/>
          </p:cNvSpPr>
          <p:nvPr>
            <p:ph type="title"/>
          </p:nvPr>
        </p:nvSpPr>
        <p:spPr>
          <a:xfrm>
            <a:off x="360000" y="360000"/>
            <a:ext cx="11473200" cy="415498"/>
          </a:xfrm>
        </p:spPr>
        <p:txBody>
          <a:bodyPr/>
          <a:lstStyle/>
          <a:p>
            <a:r>
              <a:rPr lang="en-GB" dirty="0"/>
              <a:t>Over 40 years of breakthrough innovation</a:t>
            </a:r>
          </a:p>
        </p:txBody>
      </p:sp>
      <p:grpSp>
        <p:nvGrpSpPr>
          <p:cNvPr id="7" name="Group 6">
            <a:extLst>
              <a:ext uri="{FF2B5EF4-FFF2-40B4-BE49-F238E27FC236}">
                <a16:creationId xmlns:a16="http://schemas.microsoft.com/office/drawing/2014/main" id="{5E542398-7FC7-462A-9A48-F8911680992F}"/>
              </a:ext>
            </a:extLst>
          </p:cNvPr>
          <p:cNvGrpSpPr>
            <a:grpSpLocks noChangeAspect="1"/>
          </p:cNvGrpSpPr>
          <p:nvPr/>
        </p:nvGrpSpPr>
        <p:grpSpPr>
          <a:xfrm>
            <a:off x="2183822" y="1306324"/>
            <a:ext cx="7824356" cy="4320000"/>
            <a:chOff x="1186406" y="1276108"/>
            <a:chExt cx="6661812" cy="3678134"/>
          </a:xfrm>
        </p:grpSpPr>
        <p:sp>
          <p:nvSpPr>
            <p:cNvPr id="8" name="TextBox 7">
              <a:extLst>
                <a:ext uri="{FF2B5EF4-FFF2-40B4-BE49-F238E27FC236}">
                  <a16:creationId xmlns:a16="http://schemas.microsoft.com/office/drawing/2014/main" id="{0F743C67-A371-4E83-9453-78654DA7CD3D}"/>
                </a:ext>
              </a:extLst>
            </p:cNvPr>
            <p:cNvSpPr txBox="1"/>
            <p:nvPr/>
          </p:nvSpPr>
          <p:spPr bwMode="auto">
            <a:xfrm>
              <a:off x="2916048"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QC10 ballbar system</a:t>
              </a:r>
              <a:endParaRPr lang="en-GB" sz="1350" b="1" dirty="0">
                <a:solidFill>
                  <a:schemeClr val="accent1"/>
                </a:solidFill>
              </a:endParaRPr>
            </a:p>
          </p:txBody>
        </p:sp>
        <p:sp>
          <p:nvSpPr>
            <p:cNvPr id="9" name="TextBox 8">
              <a:extLst>
                <a:ext uri="{FF2B5EF4-FFF2-40B4-BE49-F238E27FC236}">
                  <a16:creationId xmlns:a16="http://schemas.microsoft.com/office/drawing/2014/main" id="{0259820E-486A-46F4-ADB7-8608D963F991}"/>
                </a:ext>
              </a:extLst>
            </p:cNvPr>
            <p:cNvSpPr txBox="1"/>
            <p:nvPr/>
          </p:nvSpPr>
          <p:spPr bwMode="auto">
            <a:xfrm>
              <a:off x="6244306"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Cyclone scanning machine</a:t>
              </a:r>
              <a:endParaRPr lang="en-GB" sz="1350" b="1" dirty="0">
                <a:solidFill>
                  <a:schemeClr val="accent1"/>
                </a:solidFill>
              </a:endParaRPr>
            </a:p>
          </p:txBody>
        </p:sp>
        <p:sp>
          <p:nvSpPr>
            <p:cNvPr id="10" name="TextBox 9">
              <a:extLst>
                <a:ext uri="{FF2B5EF4-FFF2-40B4-BE49-F238E27FC236}">
                  <a16:creationId xmlns:a16="http://schemas.microsoft.com/office/drawing/2014/main" id="{D5EECA2C-1B2B-4B71-9097-111DE27DE746}"/>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Renishaw’s first range of encoder readheads and interfaces</a:t>
              </a:r>
              <a:endParaRPr lang="en-GB" sz="1350" b="1" dirty="0">
                <a:solidFill>
                  <a:schemeClr val="accent1"/>
                </a:solidFill>
              </a:endParaRPr>
            </a:p>
          </p:txBody>
        </p:sp>
        <p:sp>
          <p:nvSpPr>
            <p:cNvPr id="11" name="TextBox 10">
              <a:extLst>
                <a:ext uri="{FF2B5EF4-FFF2-40B4-BE49-F238E27FC236}">
                  <a16:creationId xmlns:a16="http://schemas.microsoft.com/office/drawing/2014/main" id="{1BA4E458-EAA0-4401-8093-9BA71D18229D}"/>
                </a:ext>
              </a:extLst>
            </p:cNvPr>
            <p:cNvSpPr txBox="1"/>
            <p:nvPr/>
          </p:nvSpPr>
          <p:spPr bwMode="auto">
            <a:xfrm>
              <a:off x="4597248" y="3569351"/>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Raman microscope</a:t>
              </a:r>
              <a:endParaRPr lang="en-GB" sz="1350" b="1" dirty="0">
                <a:solidFill>
                  <a:schemeClr val="accent1"/>
                </a:solidFill>
              </a:endParaRPr>
            </a:p>
          </p:txBody>
        </p:sp>
        <p:grpSp>
          <p:nvGrpSpPr>
            <p:cNvPr id="12" name="Group 11">
              <a:extLst>
                <a:ext uri="{FF2B5EF4-FFF2-40B4-BE49-F238E27FC236}">
                  <a16:creationId xmlns:a16="http://schemas.microsoft.com/office/drawing/2014/main" id="{4A8FA533-C8DE-4BF4-B470-816091D74634}"/>
                </a:ext>
              </a:extLst>
            </p:cNvPr>
            <p:cNvGrpSpPr/>
            <p:nvPr/>
          </p:nvGrpSpPr>
          <p:grpSpPr>
            <a:xfrm>
              <a:off x="1186406" y="1276108"/>
              <a:ext cx="6661812" cy="2147477"/>
              <a:chOff x="57875" y="1701478"/>
              <a:chExt cx="8882416" cy="2863303"/>
            </a:xfrm>
          </p:grpSpPr>
          <p:pic>
            <p:nvPicPr>
              <p:cNvPr id="13" name="Picture 12" descr="1992_Cyclone_scanning_machine_cut out.jpg">
                <a:extLst>
                  <a:ext uri="{FF2B5EF4-FFF2-40B4-BE49-F238E27FC236}">
                    <a16:creationId xmlns:a16="http://schemas.microsoft.com/office/drawing/2014/main" id="{B0D1BE70-A60A-40D7-A1EB-1DDA5A0CB6D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16647" y="1701478"/>
                <a:ext cx="1945832" cy="2495607"/>
              </a:xfrm>
              <a:prstGeom prst="rect">
                <a:avLst/>
              </a:prstGeom>
            </p:spPr>
          </p:pic>
          <p:pic>
            <p:nvPicPr>
              <p:cNvPr id="14" name="Picture 13" descr="1991_QC10_ballbar_cutout.jpg">
                <a:extLst>
                  <a:ext uri="{FF2B5EF4-FFF2-40B4-BE49-F238E27FC236}">
                    <a16:creationId xmlns:a16="http://schemas.microsoft.com/office/drawing/2014/main" id="{59CDB1AC-5280-43C7-AFBE-AA365A6790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4506" y="1706504"/>
                <a:ext cx="2173317" cy="2106538"/>
              </a:xfrm>
              <a:prstGeom prst="rect">
                <a:avLst/>
              </a:prstGeom>
            </p:spPr>
          </p:pic>
          <p:cxnSp>
            <p:nvCxnSpPr>
              <p:cNvPr id="15" name="Straight Connector 14">
                <a:extLst>
                  <a:ext uri="{FF2B5EF4-FFF2-40B4-BE49-F238E27FC236}">
                    <a16:creationId xmlns:a16="http://schemas.microsoft.com/office/drawing/2014/main" id="{685BAA1A-3BD5-43BC-9E6A-A60EE3493A32}"/>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6" name="TextBox 15">
                <a:extLst>
                  <a:ext uri="{FF2B5EF4-FFF2-40B4-BE49-F238E27FC236}">
                    <a16:creationId xmlns:a16="http://schemas.microsoft.com/office/drawing/2014/main" id="{BFEB3556-A72D-419D-B2D8-6556B8FC667B}"/>
                  </a:ext>
                </a:extLst>
              </p:cNvPr>
              <p:cNvSpPr txBox="1"/>
              <p:nvPr/>
            </p:nvSpPr>
            <p:spPr bwMode="auto">
              <a:xfrm>
                <a:off x="732098" y="4011886"/>
                <a:ext cx="959583"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1989</a:t>
                </a:r>
              </a:p>
            </p:txBody>
          </p:sp>
          <p:sp>
            <p:nvSpPr>
              <p:cNvPr id="17" name="TextBox 16">
                <a:extLst>
                  <a:ext uri="{FF2B5EF4-FFF2-40B4-BE49-F238E27FC236}">
                    <a16:creationId xmlns:a16="http://schemas.microsoft.com/office/drawing/2014/main" id="{E7F37FF5-0899-419A-9A3E-98580001568B}"/>
                  </a:ext>
                </a:extLst>
              </p:cNvPr>
              <p:cNvSpPr txBox="1"/>
              <p:nvPr/>
            </p:nvSpPr>
            <p:spPr bwMode="auto">
              <a:xfrm>
                <a:off x="7225162" y="4011886"/>
                <a:ext cx="995244"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1992</a:t>
                </a:r>
              </a:p>
            </p:txBody>
          </p:sp>
          <p:pic>
            <p:nvPicPr>
              <p:cNvPr id="18" name="Picture 17" descr="1991_Raman_Microscope_launched.TIF">
                <a:extLst>
                  <a:ext uri="{FF2B5EF4-FFF2-40B4-BE49-F238E27FC236}">
                    <a16:creationId xmlns:a16="http://schemas.microsoft.com/office/drawing/2014/main" id="{F3477986-5C5D-4EB2-AE5C-FB9DF8F278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11581" y="1922400"/>
                <a:ext cx="1721957" cy="1728000"/>
              </a:xfrm>
              <a:prstGeom prst="rect">
                <a:avLst/>
              </a:prstGeom>
            </p:spPr>
          </p:pic>
          <p:sp>
            <p:nvSpPr>
              <p:cNvPr id="19" name="TextBox 18">
                <a:extLst>
                  <a:ext uri="{FF2B5EF4-FFF2-40B4-BE49-F238E27FC236}">
                    <a16:creationId xmlns:a16="http://schemas.microsoft.com/office/drawing/2014/main" id="{0BDB1917-EE01-440B-BD8C-06B415D02E22}"/>
                  </a:ext>
                </a:extLst>
              </p:cNvPr>
              <p:cNvSpPr txBox="1"/>
              <p:nvPr/>
            </p:nvSpPr>
            <p:spPr bwMode="auto">
              <a:xfrm>
                <a:off x="2727422" y="4011886"/>
                <a:ext cx="980483"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1991</a:t>
                </a:r>
              </a:p>
            </p:txBody>
          </p:sp>
          <p:pic>
            <p:nvPicPr>
              <p:cNvPr id="20" name="Picture 19" descr="1989_First_encoder_RG1 cutout.jpg">
                <a:extLst>
                  <a:ext uri="{FF2B5EF4-FFF2-40B4-BE49-F238E27FC236}">
                    <a16:creationId xmlns:a16="http://schemas.microsoft.com/office/drawing/2014/main" id="{C8359747-6A9D-4EC1-A133-6E1E4FC2A1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875" y="2201605"/>
                <a:ext cx="2183707" cy="1627194"/>
              </a:xfrm>
              <a:prstGeom prst="rect">
                <a:avLst/>
              </a:prstGeom>
            </p:spPr>
          </p:pic>
          <p:cxnSp>
            <p:nvCxnSpPr>
              <p:cNvPr id="21" name="Straight Connector 20">
                <a:extLst>
                  <a:ext uri="{FF2B5EF4-FFF2-40B4-BE49-F238E27FC236}">
                    <a16:creationId xmlns:a16="http://schemas.microsoft.com/office/drawing/2014/main" id="{6A8FB7E7-2AF8-4300-BB87-C5915114B145}"/>
                  </a:ext>
                </a:extLst>
              </p:cNvPr>
              <p:cNvCxnSpPr/>
              <p:nvPr/>
            </p:nvCxnSpPr>
            <p:spPr bwMode="auto">
              <a:xfrm flipV="1">
                <a:off x="7645071" y="3676651"/>
                <a:ext cx="0" cy="335236"/>
              </a:xfrm>
              <a:prstGeom prst="line">
                <a:avLst/>
              </a:prstGeom>
              <a:noFill/>
              <a:ln w="9525" cap="flat" cmpd="sng" algn="ctr">
                <a:solidFill>
                  <a:schemeClr val="accent1"/>
                </a:solidFill>
                <a:prstDash val="solid"/>
                <a:round/>
                <a:headEnd type="none" w="med" len="med"/>
                <a:tailEnd type="oval" w="med" len="med"/>
              </a:ln>
              <a:effectLst/>
            </p:spPr>
          </p:cxnSp>
          <p:grpSp>
            <p:nvGrpSpPr>
              <p:cNvPr id="22" name="Group 21">
                <a:extLst>
                  <a:ext uri="{FF2B5EF4-FFF2-40B4-BE49-F238E27FC236}">
                    <a16:creationId xmlns:a16="http://schemas.microsoft.com/office/drawing/2014/main" id="{E48B790E-2656-455E-878D-A7441FA02927}"/>
                  </a:ext>
                </a:extLst>
              </p:cNvPr>
              <p:cNvGrpSpPr/>
              <p:nvPr/>
            </p:nvGrpSpPr>
            <p:grpSpPr>
              <a:xfrm>
                <a:off x="3169877" y="3448049"/>
                <a:ext cx="2312361" cy="465403"/>
                <a:chOff x="3142296" y="3401750"/>
                <a:chExt cx="2312361" cy="465402"/>
              </a:xfrm>
            </p:grpSpPr>
            <p:cxnSp>
              <p:nvCxnSpPr>
                <p:cNvPr id="25" name="Straight Connector 24">
                  <a:extLst>
                    <a:ext uri="{FF2B5EF4-FFF2-40B4-BE49-F238E27FC236}">
                      <a16:creationId xmlns:a16="http://schemas.microsoft.com/office/drawing/2014/main" id="{B073B9EC-C4E1-43FA-B0FD-ADA23095B2FC}"/>
                    </a:ext>
                  </a:extLst>
                </p:cNvPr>
                <p:cNvCxnSpPr/>
                <p:nvPr/>
              </p:nvCxnSpPr>
              <p:spPr bwMode="auto">
                <a:xfrm>
                  <a:off x="3142296" y="3865564"/>
                  <a:ext cx="2312361" cy="0"/>
                </a:xfrm>
                <a:prstGeom prst="line">
                  <a:avLst/>
                </a:prstGeom>
                <a:noFill/>
                <a:ln w="952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C4A06AE-E4CA-4B72-803A-3F0A687CAF81}"/>
                    </a:ext>
                  </a:extLst>
                </p:cNvPr>
                <p:cNvCxnSpPr/>
                <p:nvPr/>
              </p:nvCxnSpPr>
              <p:spPr bwMode="auto">
                <a:xfrm flipV="1">
                  <a:off x="5450681" y="3401750"/>
                  <a:ext cx="0" cy="465402"/>
                </a:xfrm>
                <a:prstGeom prst="line">
                  <a:avLst/>
                </a:prstGeom>
                <a:noFill/>
                <a:ln w="9525" cap="flat" cmpd="sng" algn="ctr">
                  <a:solidFill>
                    <a:schemeClr val="accent1"/>
                  </a:solidFill>
                  <a:prstDash val="solid"/>
                  <a:round/>
                  <a:headEnd type="none" w="med" len="med"/>
                  <a:tailEnd type="oval" w="med" len="med"/>
                </a:ln>
                <a:effectLst/>
              </p:spPr>
            </p:cxnSp>
          </p:grpSp>
          <p:cxnSp>
            <p:nvCxnSpPr>
              <p:cNvPr id="23" name="Straight Connector 22">
                <a:extLst>
                  <a:ext uri="{FF2B5EF4-FFF2-40B4-BE49-F238E27FC236}">
                    <a16:creationId xmlns:a16="http://schemas.microsoft.com/office/drawing/2014/main" id="{7F58AF75-D519-497E-BC55-A56E7022C21B}"/>
                  </a:ext>
                </a:extLst>
              </p:cNvPr>
              <p:cNvCxnSpPr/>
              <p:nvPr/>
            </p:nvCxnSpPr>
            <p:spPr bwMode="auto">
              <a:xfrm flipV="1">
                <a:off x="3163903" y="3805201"/>
                <a:ext cx="0" cy="208236"/>
              </a:xfrm>
              <a:prstGeom prst="line">
                <a:avLst/>
              </a:prstGeom>
              <a:noFill/>
              <a:ln w="9525" cap="flat" cmpd="sng" algn="ctr">
                <a:solidFill>
                  <a:schemeClr val="accent1"/>
                </a:solidFill>
                <a:prstDash val="solid"/>
                <a:round/>
                <a:headEnd type="none" w="med" len="med"/>
                <a:tailEnd type="oval" w="med" len="med"/>
              </a:ln>
              <a:effectLst/>
            </p:spPr>
          </p:cxnSp>
          <p:cxnSp>
            <p:nvCxnSpPr>
              <p:cNvPr id="24" name="Straight Connector 23">
                <a:extLst>
                  <a:ext uri="{FF2B5EF4-FFF2-40B4-BE49-F238E27FC236}">
                    <a16:creationId xmlns:a16="http://schemas.microsoft.com/office/drawing/2014/main" id="{3D70CFAF-C7B7-4FAA-A4C6-EC908E548800}"/>
                  </a:ext>
                </a:extLst>
              </p:cNvPr>
              <p:cNvCxnSpPr/>
              <p:nvPr/>
            </p:nvCxnSpPr>
            <p:spPr bwMode="auto">
              <a:xfrm flipV="1">
                <a:off x="1170325" y="3805201"/>
                <a:ext cx="0" cy="208236"/>
              </a:xfrm>
              <a:prstGeom prst="line">
                <a:avLst/>
              </a:prstGeom>
              <a:noFill/>
              <a:ln w="9525" cap="flat" cmpd="sng" algn="ctr">
                <a:solidFill>
                  <a:schemeClr val="accent1"/>
                </a:solidFill>
                <a:prstDash val="solid"/>
                <a:round/>
                <a:headEnd type="none" w="med" len="med"/>
                <a:tailEnd type="oval" w="med" len="med"/>
              </a:ln>
              <a:effectLst/>
            </p:spPr>
          </p:cxnSp>
        </p:grpSp>
      </p:grpSp>
    </p:spTree>
    <p:extLst>
      <p:ext uri="{BB962C8B-B14F-4D97-AF65-F5344CB8AC3E}">
        <p14:creationId xmlns:p14="http://schemas.microsoft.com/office/powerpoint/2010/main" val="258394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25</a:t>
            </a:fld>
            <a:endParaRPr lang="en-GB" dirty="0"/>
          </a:p>
        </p:txBody>
      </p:sp>
      <p:sp>
        <p:nvSpPr>
          <p:cNvPr id="6" name="Title 1">
            <a:extLst>
              <a:ext uri="{FF2B5EF4-FFF2-40B4-BE49-F238E27FC236}">
                <a16:creationId xmlns:a16="http://schemas.microsoft.com/office/drawing/2014/main" id="{16710230-1C28-4742-90D0-3664638364B9}"/>
              </a:ext>
            </a:extLst>
          </p:cNvPr>
          <p:cNvSpPr>
            <a:spLocks noGrp="1"/>
          </p:cNvSpPr>
          <p:nvPr>
            <p:ph type="title"/>
          </p:nvPr>
        </p:nvSpPr>
        <p:spPr>
          <a:xfrm>
            <a:off x="360000" y="360000"/>
            <a:ext cx="11473200" cy="415498"/>
          </a:xfrm>
        </p:spPr>
        <p:txBody>
          <a:bodyPr/>
          <a:lstStyle/>
          <a:p>
            <a:r>
              <a:rPr lang="en-GB" dirty="0"/>
              <a:t>Over 40 years of breakthrough innovation</a:t>
            </a:r>
          </a:p>
        </p:txBody>
      </p:sp>
      <p:grpSp>
        <p:nvGrpSpPr>
          <p:cNvPr id="7" name="Group 6">
            <a:extLst>
              <a:ext uri="{FF2B5EF4-FFF2-40B4-BE49-F238E27FC236}">
                <a16:creationId xmlns:a16="http://schemas.microsoft.com/office/drawing/2014/main" id="{5709FAB5-CAE1-475D-9BB8-5E8C1698A7E7}"/>
              </a:ext>
            </a:extLst>
          </p:cNvPr>
          <p:cNvGrpSpPr>
            <a:grpSpLocks noChangeAspect="1"/>
          </p:cNvGrpSpPr>
          <p:nvPr/>
        </p:nvGrpSpPr>
        <p:grpSpPr>
          <a:xfrm>
            <a:off x="1986995" y="1408965"/>
            <a:ext cx="8218011" cy="4320000"/>
            <a:chOff x="1223628" y="1441800"/>
            <a:chExt cx="6681779" cy="3512442"/>
          </a:xfrm>
        </p:grpSpPr>
        <p:sp>
          <p:nvSpPr>
            <p:cNvPr id="8" name="TextBox 7">
              <a:extLst>
                <a:ext uri="{FF2B5EF4-FFF2-40B4-BE49-F238E27FC236}">
                  <a16:creationId xmlns:a16="http://schemas.microsoft.com/office/drawing/2014/main" id="{CE1730B0-54A0-4554-9723-976716552564}"/>
                </a:ext>
              </a:extLst>
            </p:cNvPr>
            <p:cNvSpPr txBox="1"/>
            <p:nvPr/>
          </p:nvSpPr>
          <p:spPr bwMode="auto">
            <a:xfrm>
              <a:off x="2916048"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PCMT process control software for machine tools released</a:t>
              </a:r>
              <a:endParaRPr lang="en-GB" sz="1350" b="1" dirty="0">
                <a:solidFill>
                  <a:schemeClr val="accent1"/>
                </a:solidFill>
              </a:endParaRPr>
            </a:p>
          </p:txBody>
        </p:sp>
        <p:sp>
          <p:nvSpPr>
            <p:cNvPr id="9" name="TextBox 8">
              <a:extLst>
                <a:ext uri="{FF2B5EF4-FFF2-40B4-BE49-F238E27FC236}">
                  <a16:creationId xmlns:a16="http://schemas.microsoft.com/office/drawing/2014/main" id="{F9853CF8-2F4B-491B-8194-4343948EDD4F}"/>
                </a:ext>
              </a:extLst>
            </p:cNvPr>
            <p:cNvSpPr txBox="1"/>
            <p:nvPr/>
          </p:nvSpPr>
          <p:spPr bwMode="auto">
            <a:xfrm>
              <a:off x="6313009"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REVO five-axis measurement system</a:t>
              </a:r>
              <a:endParaRPr lang="en-GB" sz="1350" b="1" dirty="0">
                <a:solidFill>
                  <a:schemeClr val="accent1"/>
                </a:solidFill>
              </a:endParaRPr>
            </a:p>
          </p:txBody>
        </p:sp>
        <p:sp>
          <p:nvSpPr>
            <p:cNvPr id="10" name="TextBox 9">
              <a:extLst>
                <a:ext uri="{FF2B5EF4-FFF2-40B4-BE49-F238E27FC236}">
                  <a16:creationId xmlns:a16="http://schemas.microsoft.com/office/drawing/2014/main" id="{EBAA37D3-0AE4-4EFC-A7A6-D5C842A51C94}"/>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HS10 laser scale</a:t>
              </a:r>
              <a:endParaRPr lang="en-GB" sz="1350" b="1" dirty="0">
                <a:solidFill>
                  <a:schemeClr val="accent1"/>
                </a:solidFill>
              </a:endParaRPr>
            </a:p>
          </p:txBody>
        </p:sp>
        <p:sp>
          <p:nvSpPr>
            <p:cNvPr id="11" name="TextBox 10">
              <a:extLst>
                <a:ext uri="{FF2B5EF4-FFF2-40B4-BE49-F238E27FC236}">
                  <a16:creationId xmlns:a16="http://schemas.microsoft.com/office/drawing/2014/main" id="{5C21D759-F244-4AB9-9557-E0D738423D9A}"/>
                </a:ext>
              </a:extLst>
            </p:cNvPr>
            <p:cNvSpPr txBox="1"/>
            <p:nvPr/>
          </p:nvSpPr>
          <p:spPr bwMode="auto">
            <a:xfrm>
              <a:off x="4597248" y="3569351"/>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Triclone 90 dental scanner</a:t>
              </a:r>
              <a:endParaRPr lang="en-GB" sz="1350" b="1" dirty="0">
                <a:solidFill>
                  <a:schemeClr val="accent1"/>
                </a:solidFill>
              </a:endParaRPr>
            </a:p>
          </p:txBody>
        </p:sp>
        <p:grpSp>
          <p:nvGrpSpPr>
            <p:cNvPr id="12" name="Group 11">
              <a:extLst>
                <a:ext uri="{FF2B5EF4-FFF2-40B4-BE49-F238E27FC236}">
                  <a16:creationId xmlns:a16="http://schemas.microsoft.com/office/drawing/2014/main" id="{4CE4B629-3F3F-4E1F-811F-EA3D58252080}"/>
                </a:ext>
              </a:extLst>
            </p:cNvPr>
            <p:cNvGrpSpPr/>
            <p:nvPr/>
          </p:nvGrpSpPr>
          <p:grpSpPr>
            <a:xfrm>
              <a:off x="1223628" y="1441800"/>
              <a:ext cx="6681779" cy="1981786"/>
              <a:chOff x="107504" y="1922400"/>
              <a:chExt cx="8909038" cy="2642381"/>
            </a:xfrm>
          </p:grpSpPr>
          <p:pic>
            <p:nvPicPr>
              <p:cNvPr id="13" name="Picture 12">
                <a:extLst>
                  <a:ext uri="{FF2B5EF4-FFF2-40B4-BE49-F238E27FC236}">
                    <a16:creationId xmlns:a16="http://schemas.microsoft.com/office/drawing/2014/main" id="{690CC95D-3FE7-47C3-8F54-C60C71626A5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7504" y="1994400"/>
                <a:ext cx="2046228" cy="1584000"/>
              </a:xfrm>
              <a:prstGeom prst="rect">
                <a:avLst/>
              </a:prstGeom>
            </p:spPr>
          </p:pic>
          <p:cxnSp>
            <p:nvCxnSpPr>
              <p:cNvPr id="14" name="Straight Connector 13">
                <a:extLst>
                  <a:ext uri="{FF2B5EF4-FFF2-40B4-BE49-F238E27FC236}">
                    <a16:creationId xmlns:a16="http://schemas.microsoft.com/office/drawing/2014/main" id="{479DE075-5D53-424D-AACB-92E1E4F21BE9}"/>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5" name="TextBox 14">
                <a:extLst>
                  <a:ext uri="{FF2B5EF4-FFF2-40B4-BE49-F238E27FC236}">
                    <a16:creationId xmlns:a16="http://schemas.microsoft.com/office/drawing/2014/main" id="{CCDC2C3F-E429-4562-9E96-578671083C81}"/>
                  </a:ext>
                </a:extLst>
              </p:cNvPr>
              <p:cNvSpPr txBox="1"/>
              <p:nvPr/>
            </p:nvSpPr>
            <p:spPr bwMode="auto">
              <a:xfrm>
                <a:off x="635563" y="4011886"/>
                <a:ext cx="948007"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1995</a:t>
                </a:r>
              </a:p>
            </p:txBody>
          </p:sp>
          <p:sp>
            <p:nvSpPr>
              <p:cNvPr id="16" name="TextBox 15">
                <a:extLst>
                  <a:ext uri="{FF2B5EF4-FFF2-40B4-BE49-F238E27FC236}">
                    <a16:creationId xmlns:a16="http://schemas.microsoft.com/office/drawing/2014/main" id="{F9D64C8A-3BFC-4C89-9110-1115FBB1A9D1}"/>
                  </a:ext>
                </a:extLst>
              </p:cNvPr>
              <p:cNvSpPr txBox="1"/>
              <p:nvPr/>
            </p:nvSpPr>
            <p:spPr bwMode="auto">
              <a:xfrm>
                <a:off x="4956042" y="4011886"/>
                <a:ext cx="967688"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2002</a:t>
                </a:r>
              </a:p>
            </p:txBody>
          </p:sp>
          <p:sp>
            <p:nvSpPr>
              <p:cNvPr id="17" name="TextBox 16">
                <a:extLst>
                  <a:ext uri="{FF2B5EF4-FFF2-40B4-BE49-F238E27FC236}">
                    <a16:creationId xmlns:a16="http://schemas.microsoft.com/office/drawing/2014/main" id="{220C5D5E-FA11-4C75-A7FA-39FBF2308BA7}"/>
                  </a:ext>
                </a:extLst>
              </p:cNvPr>
              <p:cNvSpPr txBox="1"/>
              <p:nvPr/>
            </p:nvSpPr>
            <p:spPr bwMode="auto">
              <a:xfrm>
                <a:off x="2747797" y="4011886"/>
                <a:ext cx="974332"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1997</a:t>
                </a:r>
              </a:p>
            </p:txBody>
          </p:sp>
          <p:sp>
            <p:nvSpPr>
              <p:cNvPr id="18" name="TextBox 17">
                <a:extLst>
                  <a:ext uri="{FF2B5EF4-FFF2-40B4-BE49-F238E27FC236}">
                    <a16:creationId xmlns:a16="http://schemas.microsoft.com/office/drawing/2014/main" id="{F88C3379-FDC2-4831-8C04-C81D3DB8BAF9}"/>
                  </a:ext>
                </a:extLst>
              </p:cNvPr>
              <p:cNvSpPr txBox="1"/>
              <p:nvPr/>
            </p:nvSpPr>
            <p:spPr bwMode="auto">
              <a:xfrm>
                <a:off x="7164287" y="4011886"/>
                <a:ext cx="994473"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2005</a:t>
                </a:r>
              </a:p>
            </p:txBody>
          </p:sp>
          <p:pic>
            <p:nvPicPr>
              <p:cNvPr id="19" name="Picture 18" descr="1997_PCMT_software.TIF">
                <a:extLst>
                  <a:ext uri="{FF2B5EF4-FFF2-40B4-BE49-F238E27FC236}">
                    <a16:creationId xmlns:a16="http://schemas.microsoft.com/office/drawing/2014/main" id="{0C2FA098-694E-4428-8EE0-DD3E562F6C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83004" y="1922400"/>
                <a:ext cx="1818629" cy="1728000"/>
              </a:xfrm>
              <a:prstGeom prst="rect">
                <a:avLst/>
              </a:prstGeom>
            </p:spPr>
          </p:pic>
          <p:cxnSp>
            <p:nvCxnSpPr>
              <p:cNvPr id="20" name="Straight Connector 19">
                <a:extLst>
                  <a:ext uri="{FF2B5EF4-FFF2-40B4-BE49-F238E27FC236}">
                    <a16:creationId xmlns:a16="http://schemas.microsoft.com/office/drawing/2014/main" id="{1C89C84F-90AB-4900-93EF-C56898A80953}"/>
                  </a:ext>
                </a:extLst>
              </p:cNvPr>
              <p:cNvCxnSpPr/>
              <p:nvPr/>
            </p:nvCxnSpPr>
            <p:spPr bwMode="auto">
              <a:xfrm flipV="1">
                <a:off x="5469021" y="3703900"/>
                <a:ext cx="0" cy="307987"/>
              </a:xfrm>
              <a:prstGeom prst="line">
                <a:avLst/>
              </a:prstGeom>
              <a:noFill/>
              <a:ln w="9525" cap="flat" cmpd="sng" algn="ctr">
                <a:solidFill>
                  <a:schemeClr val="accent1"/>
                </a:solidFill>
                <a:prstDash val="solid"/>
                <a:round/>
                <a:headEnd type="none" w="med" len="med"/>
                <a:tailEnd type="oval" w="med" len="med"/>
              </a:ln>
              <a:effectLst/>
            </p:spPr>
          </p:cxnSp>
          <p:cxnSp>
            <p:nvCxnSpPr>
              <p:cNvPr id="21" name="Straight Connector 20">
                <a:extLst>
                  <a:ext uri="{FF2B5EF4-FFF2-40B4-BE49-F238E27FC236}">
                    <a16:creationId xmlns:a16="http://schemas.microsoft.com/office/drawing/2014/main" id="{0493B495-BF59-4A1C-B848-1FEBB6C6E02D}"/>
                  </a:ext>
                </a:extLst>
              </p:cNvPr>
              <p:cNvCxnSpPr/>
              <p:nvPr/>
            </p:nvCxnSpPr>
            <p:spPr bwMode="auto">
              <a:xfrm flipV="1">
                <a:off x="3258789" y="3803651"/>
                <a:ext cx="0" cy="208236"/>
              </a:xfrm>
              <a:prstGeom prst="line">
                <a:avLst/>
              </a:prstGeom>
              <a:noFill/>
              <a:ln w="9525" cap="flat" cmpd="sng" algn="ctr">
                <a:solidFill>
                  <a:schemeClr val="accent1"/>
                </a:solidFill>
                <a:prstDash val="solid"/>
                <a:round/>
                <a:headEnd type="none" w="med" len="med"/>
                <a:tailEnd type="oval" w="med" len="med"/>
              </a:ln>
              <a:effectLst/>
            </p:spPr>
          </p:cxnSp>
          <p:cxnSp>
            <p:nvCxnSpPr>
              <p:cNvPr id="22" name="Straight Connector 21">
                <a:extLst>
                  <a:ext uri="{FF2B5EF4-FFF2-40B4-BE49-F238E27FC236}">
                    <a16:creationId xmlns:a16="http://schemas.microsoft.com/office/drawing/2014/main" id="{A3AF974C-216D-4294-813F-08A8A325C9F7}"/>
                  </a:ext>
                </a:extLst>
              </p:cNvPr>
              <p:cNvCxnSpPr/>
              <p:nvPr/>
            </p:nvCxnSpPr>
            <p:spPr bwMode="auto">
              <a:xfrm flipV="1">
                <a:off x="1054575" y="3368233"/>
                <a:ext cx="0" cy="645203"/>
              </a:xfrm>
              <a:prstGeom prst="line">
                <a:avLst/>
              </a:prstGeom>
              <a:noFill/>
              <a:ln w="9525" cap="flat" cmpd="sng" algn="ctr">
                <a:solidFill>
                  <a:schemeClr val="accent1"/>
                </a:solidFill>
                <a:prstDash val="solid"/>
                <a:round/>
                <a:headEnd type="none" w="med" len="med"/>
                <a:tailEnd type="oval" w="med" len="med"/>
              </a:ln>
              <a:effectLst/>
            </p:spPr>
          </p:cxnSp>
          <p:cxnSp>
            <p:nvCxnSpPr>
              <p:cNvPr id="23" name="Straight Connector 22">
                <a:extLst>
                  <a:ext uri="{FF2B5EF4-FFF2-40B4-BE49-F238E27FC236}">
                    <a16:creationId xmlns:a16="http://schemas.microsoft.com/office/drawing/2014/main" id="{8E473523-66EA-4FE4-B7A2-260EC4526472}"/>
                  </a:ext>
                </a:extLst>
              </p:cNvPr>
              <p:cNvCxnSpPr/>
              <p:nvPr/>
            </p:nvCxnSpPr>
            <p:spPr bwMode="auto">
              <a:xfrm flipV="1">
                <a:off x="7623842" y="3911601"/>
                <a:ext cx="0" cy="100287"/>
              </a:xfrm>
              <a:prstGeom prst="line">
                <a:avLst/>
              </a:prstGeom>
              <a:noFill/>
              <a:ln w="9525" cap="flat" cmpd="sng" algn="ctr">
                <a:solidFill>
                  <a:schemeClr val="accent1"/>
                </a:solidFill>
                <a:prstDash val="solid"/>
                <a:round/>
                <a:headEnd type="none" w="med" len="med"/>
                <a:tailEnd type="none" w="med" len="med"/>
              </a:ln>
              <a:effectLst/>
            </p:spPr>
          </p:cxnSp>
          <p:pic>
            <p:nvPicPr>
              <p:cNvPr id="24" name="Picture 23">
                <a:extLst>
                  <a:ext uri="{FF2B5EF4-FFF2-40B4-BE49-F238E27FC236}">
                    <a16:creationId xmlns:a16="http://schemas.microsoft.com/office/drawing/2014/main" id="{706DB7FB-C0C9-4BE6-98C2-F3758A23DB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0532" y="1922400"/>
                <a:ext cx="2166010" cy="1728000"/>
              </a:xfrm>
              <a:prstGeom prst="rect">
                <a:avLst/>
              </a:prstGeom>
            </p:spPr>
          </p:pic>
          <p:pic>
            <p:nvPicPr>
              <p:cNvPr id="25" name="Picture 24">
                <a:extLst>
                  <a:ext uri="{FF2B5EF4-FFF2-40B4-BE49-F238E27FC236}">
                    <a16:creationId xmlns:a16="http://schemas.microsoft.com/office/drawing/2014/main" id="{118C1C45-91CE-411F-8DA3-BC797359669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81967" y="1922400"/>
                <a:ext cx="2088231" cy="1728000"/>
              </a:xfrm>
              <a:prstGeom prst="rect">
                <a:avLst/>
              </a:prstGeom>
            </p:spPr>
          </p:pic>
          <p:grpSp>
            <p:nvGrpSpPr>
              <p:cNvPr id="26" name="Group 25">
                <a:extLst>
                  <a:ext uri="{FF2B5EF4-FFF2-40B4-BE49-F238E27FC236}">
                    <a16:creationId xmlns:a16="http://schemas.microsoft.com/office/drawing/2014/main" id="{0A28D0E3-97B8-43DE-9DFF-D73DE82FDFD4}"/>
                  </a:ext>
                </a:extLst>
              </p:cNvPr>
              <p:cNvGrpSpPr/>
              <p:nvPr/>
            </p:nvGrpSpPr>
            <p:grpSpPr>
              <a:xfrm>
                <a:off x="7620000" y="3562351"/>
                <a:ext cx="798230" cy="351103"/>
                <a:chOff x="3124593" y="3516050"/>
                <a:chExt cx="798230" cy="351103"/>
              </a:xfrm>
            </p:grpSpPr>
            <p:cxnSp>
              <p:nvCxnSpPr>
                <p:cNvPr id="27" name="Straight Connector 26">
                  <a:extLst>
                    <a:ext uri="{FF2B5EF4-FFF2-40B4-BE49-F238E27FC236}">
                      <a16:creationId xmlns:a16="http://schemas.microsoft.com/office/drawing/2014/main" id="{EB4E0A9E-6073-402C-86A7-BE05D9E6C8AE}"/>
                    </a:ext>
                  </a:extLst>
                </p:cNvPr>
                <p:cNvCxnSpPr/>
                <p:nvPr/>
              </p:nvCxnSpPr>
              <p:spPr bwMode="auto">
                <a:xfrm>
                  <a:off x="3124593" y="3865564"/>
                  <a:ext cx="796925" cy="0"/>
                </a:xfrm>
                <a:prstGeom prst="line">
                  <a:avLst/>
                </a:prstGeom>
                <a:noFill/>
                <a:ln w="952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8937D8A-3555-403A-A7BB-3E774F3C9B94}"/>
                    </a:ext>
                  </a:extLst>
                </p:cNvPr>
                <p:cNvCxnSpPr/>
                <p:nvPr/>
              </p:nvCxnSpPr>
              <p:spPr bwMode="auto">
                <a:xfrm flipV="1">
                  <a:off x="3922823" y="3516050"/>
                  <a:ext cx="0" cy="351103"/>
                </a:xfrm>
                <a:prstGeom prst="line">
                  <a:avLst/>
                </a:prstGeom>
                <a:noFill/>
                <a:ln w="9525" cap="flat" cmpd="sng" algn="ctr">
                  <a:solidFill>
                    <a:schemeClr val="accent1"/>
                  </a:solidFill>
                  <a:prstDash val="solid"/>
                  <a:round/>
                  <a:headEnd type="none" w="med" len="med"/>
                  <a:tailEnd type="oval" w="med" len="med"/>
                </a:ln>
                <a:effectLst/>
              </p:spPr>
            </p:cxnSp>
          </p:grpSp>
        </p:grpSp>
      </p:grpSp>
    </p:spTree>
    <p:extLst>
      <p:ext uri="{BB962C8B-B14F-4D97-AF65-F5344CB8AC3E}">
        <p14:creationId xmlns:p14="http://schemas.microsoft.com/office/powerpoint/2010/main" val="72920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26</a:t>
            </a:fld>
            <a:endParaRPr lang="en-GB" dirty="0"/>
          </a:p>
        </p:txBody>
      </p:sp>
      <p:sp>
        <p:nvSpPr>
          <p:cNvPr id="6" name="Title 1">
            <a:extLst>
              <a:ext uri="{FF2B5EF4-FFF2-40B4-BE49-F238E27FC236}">
                <a16:creationId xmlns:a16="http://schemas.microsoft.com/office/drawing/2014/main" id="{714B18B3-5026-471A-A55B-D723C0C5D8B8}"/>
              </a:ext>
            </a:extLst>
          </p:cNvPr>
          <p:cNvSpPr>
            <a:spLocks noGrp="1"/>
          </p:cNvSpPr>
          <p:nvPr>
            <p:ph type="title"/>
          </p:nvPr>
        </p:nvSpPr>
        <p:spPr>
          <a:xfrm>
            <a:off x="360000" y="360000"/>
            <a:ext cx="11473200" cy="415498"/>
          </a:xfrm>
        </p:spPr>
        <p:txBody>
          <a:bodyPr/>
          <a:lstStyle/>
          <a:p>
            <a:r>
              <a:rPr lang="en-GB" dirty="0"/>
              <a:t>Over 40 years of breakthrough innovation</a:t>
            </a:r>
          </a:p>
        </p:txBody>
      </p:sp>
      <p:grpSp>
        <p:nvGrpSpPr>
          <p:cNvPr id="7" name="Group 6">
            <a:extLst>
              <a:ext uri="{FF2B5EF4-FFF2-40B4-BE49-F238E27FC236}">
                <a16:creationId xmlns:a16="http://schemas.microsoft.com/office/drawing/2014/main" id="{B8A21C3A-D70C-4503-B129-B93D1D94EC52}"/>
              </a:ext>
            </a:extLst>
          </p:cNvPr>
          <p:cNvGrpSpPr>
            <a:grpSpLocks noChangeAspect="1"/>
          </p:cNvGrpSpPr>
          <p:nvPr/>
        </p:nvGrpSpPr>
        <p:grpSpPr>
          <a:xfrm>
            <a:off x="2262522" y="1305371"/>
            <a:ext cx="7666957" cy="4320000"/>
            <a:chOff x="1303952" y="1266833"/>
            <a:chExt cx="6544266" cy="3687409"/>
          </a:xfrm>
        </p:grpSpPr>
        <p:sp>
          <p:nvSpPr>
            <p:cNvPr id="8" name="TextBox 7">
              <a:extLst>
                <a:ext uri="{FF2B5EF4-FFF2-40B4-BE49-F238E27FC236}">
                  <a16:creationId xmlns:a16="http://schemas.microsoft.com/office/drawing/2014/main" id="{FFD535D8-1A2C-4CD9-8DDC-885671B6DA29}"/>
                </a:ext>
              </a:extLst>
            </p:cNvPr>
            <p:cNvSpPr txBox="1"/>
            <p:nvPr/>
          </p:nvSpPr>
          <p:spPr bwMode="auto">
            <a:xfrm>
              <a:off x="6313009"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Fixtures product line</a:t>
              </a:r>
              <a:endParaRPr lang="en-GB" sz="1350" b="1" dirty="0">
                <a:solidFill>
                  <a:schemeClr val="accent1"/>
                </a:solidFill>
              </a:endParaRPr>
            </a:p>
          </p:txBody>
        </p:sp>
        <p:sp>
          <p:nvSpPr>
            <p:cNvPr id="9" name="TextBox 8">
              <a:extLst>
                <a:ext uri="{FF2B5EF4-FFF2-40B4-BE49-F238E27FC236}">
                  <a16:creationId xmlns:a16="http://schemas.microsoft.com/office/drawing/2014/main" id="{A1CF313E-A4F8-4496-A96E-6C9C596AF15F}"/>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Neurological product line established</a:t>
              </a:r>
              <a:endParaRPr lang="en-GB" sz="1350" b="1" dirty="0">
                <a:solidFill>
                  <a:schemeClr val="accent1"/>
                </a:solidFill>
              </a:endParaRPr>
            </a:p>
          </p:txBody>
        </p:sp>
        <p:sp>
          <p:nvSpPr>
            <p:cNvPr id="10" name="TextBox 9">
              <a:extLst>
                <a:ext uri="{FF2B5EF4-FFF2-40B4-BE49-F238E27FC236}">
                  <a16:creationId xmlns:a16="http://schemas.microsoft.com/office/drawing/2014/main" id="{D9463224-8204-4510-A2B8-D801B49F9BC7}"/>
                </a:ext>
              </a:extLst>
            </p:cNvPr>
            <p:cNvSpPr txBox="1"/>
            <p:nvPr/>
          </p:nvSpPr>
          <p:spPr bwMode="auto">
            <a:xfrm>
              <a:off x="3074832" y="3512236"/>
              <a:ext cx="178519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Gauging and additive manufacturing product lines</a:t>
              </a:r>
              <a:endParaRPr lang="en-GB" sz="1350" b="1" dirty="0">
                <a:solidFill>
                  <a:schemeClr val="accent1"/>
                </a:solidFill>
              </a:endParaRPr>
            </a:p>
          </p:txBody>
        </p:sp>
        <p:pic>
          <p:nvPicPr>
            <p:cNvPr id="11" name="Picture 10" descr="additive machine.png">
              <a:extLst>
                <a:ext uri="{FF2B5EF4-FFF2-40B4-BE49-F238E27FC236}">
                  <a16:creationId xmlns:a16="http://schemas.microsoft.com/office/drawing/2014/main" id="{0A4C54E3-E1AB-4069-B25B-105746234A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04579" y="1492851"/>
              <a:ext cx="1100058" cy="1355302"/>
            </a:xfrm>
            <a:prstGeom prst="rect">
              <a:avLst/>
            </a:prstGeom>
          </p:spPr>
        </p:pic>
        <p:pic>
          <p:nvPicPr>
            <p:cNvPr id="12" name="Picture 11" descr="2011_Introduction_gauging_product_line.png">
              <a:extLst>
                <a:ext uri="{FF2B5EF4-FFF2-40B4-BE49-F238E27FC236}">
                  <a16:creationId xmlns:a16="http://schemas.microsoft.com/office/drawing/2014/main" id="{67F6D535-E8B4-426A-AD6E-1D490064A2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48720" y="1308854"/>
              <a:ext cx="1214021" cy="1621972"/>
            </a:xfrm>
            <a:prstGeom prst="rect">
              <a:avLst/>
            </a:prstGeom>
          </p:spPr>
        </p:pic>
        <p:cxnSp>
          <p:nvCxnSpPr>
            <p:cNvPr id="13" name="Straight Connector 12">
              <a:extLst>
                <a:ext uri="{FF2B5EF4-FFF2-40B4-BE49-F238E27FC236}">
                  <a16:creationId xmlns:a16="http://schemas.microsoft.com/office/drawing/2014/main" id="{2EC248D4-ABAB-4033-9CB1-E255312CB478}"/>
                </a:ext>
              </a:extLst>
            </p:cNvPr>
            <p:cNvCxnSpPr/>
            <p:nvPr/>
          </p:nvCxnSpPr>
          <p:spPr bwMode="auto">
            <a:xfrm>
              <a:off x="1317169" y="3180194"/>
              <a:ext cx="6531049"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4" name="TextBox 13">
              <a:extLst>
                <a:ext uri="{FF2B5EF4-FFF2-40B4-BE49-F238E27FC236}">
                  <a16:creationId xmlns:a16="http://schemas.microsoft.com/office/drawing/2014/main" id="{0FE9C0BA-1E22-43CE-A2BE-458393232C0C}"/>
                </a:ext>
              </a:extLst>
            </p:cNvPr>
            <p:cNvSpPr txBox="1"/>
            <p:nvPr/>
          </p:nvSpPr>
          <p:spPr bwMode="auto">
            <a:xfrm>
              <a:off x="1621213" y="3008915"/>
              <a:ext cx="718539"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2007</a:t>
              </a:r>
            </a:p>
          </p:txBody>
        </p:sp>
        <p:sp>
          <p:nvSpPr>
            <p:cNvPr id="15" name="TextBox 14">
              <a:extLst>
                <a:ext uri="{FF2B5EF4-FFF2-40B4-BE49-F238E27FC236}">
                  <a16:creationId xmlns:a16="http://schemas.microsoft.com/office/drawing/2014/main" id="{69CA9C6E-708F-4F6E-A5FC-E26C878A9E9B}"/>
                </a:ext>
              </a:extLst>
            </p:cNvPr>
            <p:cNvSpPr txBox="1"/>
            <p:nvPr/>
          </p:nvSpPr>
          <p:spPr bwMode="auto">
            <a:xfrm>
              <a:off x="3342178" y="3008915"/>
              <a:ext cx="725766"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2011</a:t>
              </a:r>
            </a:p>
          </p:txBody>
        </p:sp>
        <p:sp>
          <p:nvSpPr>
            <p:cNvPr id="16" name="TextBox 15">
              <a:extLst>
                <a:ext uri="{FF2B5EF4-FFF2-40B4-BE49-F238E27FC236}">
                  <a16:creationId xmlns:a16="http://schemas.microsoft.com/office/drawing/2014/main" id="{6E0D7BAE-0D89-4386-9169-76F3CC305870}"/>
                </a:ext>
              </a:extLst>
            </p:cNvPr>
            <p:cNvSpPr txBox="1"/>
            <p:nvPr/>
          </p:nvSpPr>
          <p:spPr bwMode="auto">
            <a:xfrm>
              <a:off x="6519043" y="3008915"/>
              <a:ext cx="717253"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2013</a:t>
              </a:r>
            </a:p>
          </p:txBody>
        </p:sp>
        <p:cxnSp>
          <p:nvCxnSpPr>
            <p:cNvPr id="17" name="Straight Connector 16">
              <a:extLst>
                <a:ext uri="{FF2B5EF4-FFF2-40B4-BE49-F238E27FC236}">
                  <a16:creationId xmlns:a16="http://schemas.microsoft.com/office/drawing/2014/main" id="{56E87C74-1EA5-4CDA-A65A-1F354C3E55C8}"/>
                </a:ext>
              </a:extLst>
            </p:cNvPr>
            <p:cNvCxnSpPr/>
            <p:nvPr/>
          </p:nvCxnSpPr>
          <p:spPr bwMode="auto">
            <a:xfrm flipV="1">
              <a:off x="1933931" y="2853901"/>
              <a:ext cx="0" cy="156177"/>
            </a:xfrm>
            <a:prstGeom prst="line">
              <a:avLst/>
            </a:prstGeom>
            <a:noFill/>
            <a:ln w="9525" cap="flat" cmpd="sng" algn="ctr">
              <a:solidFill>
                <a:schemeClr val="accent1"/>
              </a:solidFill>
              <a:prstDash val="solid"/>
              <a:round/>
              <a:headEnd type="none" w="med" len="med"/>
              <a:tailEnd type="oval" w="med" len="med"/>
            </a:ln>
            <a:effectLst/>
          </p:spPr>
        </p:cxnSp>
        <p:cxnSp>
          <p:nvCxnSpPr>
            <p:cNvPr id="18" name="Straight Connector 17">
              <a:extLst>
                <a:ext uri="{FF2B5EF4-FFF2-40B4-BE49-F238E27FC236}">
                  <a16:creationId xmlns:a16="http://schemas.microsoft.com/office/drawing/2014/main" id="{07517503-D16A-435F-AF61-12AFD5566EAD}"/>
                </a:ext>
              </a:extLst>
            </p:cNvPr>
            <p:cNvCxnSpPr/>
            <p:nvPr/>
          </p:nvCxnSpPr>
          <p:spPr bwMode="auto">
            <a:xfrm flipV="1">
              <a:off x="6860881" y="2715766"/>
              <a:ext cx="0" cy="288000"/>
            </a:xfrm>
            <a:prstGeom prst="line">
              <a:avLst/>
            </a:prstGeom>
            <a:noFill/>
            <a:ln w="9525" cap="flat" cmpd="sng" algn="ctr">
              <a:solidFill>
                <a:schemeClr val="accent1"/>
              </a:solidFill>
              <a:prstDash val="solid"/>
              <a:round/>
              <a:headEnd type="none" w="med" len="med"/>
              <a:tailEnd type="oval" w="med" len="med"/>
            </a:ln>
            <a:effectLst/>
          </p:spPr>
        </p:cxnSp>
        <p:cxnSp>
          <p:nvCxnSpPr>
            <p:cNvPr id="19" name="Straight Connector 18">
              <a:extLst>
                <a:ext uri="{FF2B5EF4-FFF2-40B4-BE49-F238E27FC236}">
                  <a16:creationId xmlns:a16="http://schemas.microsoft.com/office/drawing/2014/main" id="{D544EBC7-98B6-4CEE-8CA3-45C1C74E9C4E}"/>
                </a:ext>
              </a:extLst>
            </p:cNvPr>
            <p:cNvCxnSpPr/>
            <p:nvPr/>
          </p:nvCxnSpPr>
          <p:spPr bwMode="auto">
            <a:xfrm flipV="1">
              <a:off x="3755730" y="2852737"/>
              <a:ext cx="0" cy="156177"/>
            </a:xfrm>
            <a:prstGeom prst="line">
              <a:avLst/>
            </a:prstGeom>
            <a:noFill/>
            <a:ln w="9525" cap="flat" cmpd="sng" algn="ctr">
              <a:solidFill>
                <a:schemeClr val="accent1"/>
              </a:solidFill>
              <a:prstDash val="solid"/>
              <a:round/>
              <a:headEnd type="none" w="med" len="med"/>
              <a:tailEnd type="oval" w="med" len="med"/>
            </a:ln>
            <a:effectLst/>
          </p:spPr>
        </p:cxnSp>
        <p:pic>
          <p:nvPicPr>
            <p:cNvPr id="20" name="Picture 19">
              <a:extLst>
                <a:ext uri="{FF2B5EF4-FFF2-40B4-BE49-F238E27FC236}">
                  <a16:creationId xmlns:a16="http://schemas.microsoft.com/office/drawing/2014/main" id="{997D533D-F7AF-49C6-A81F-EB0B84A3846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03952" y="1266833"/>
              <a:ext cx="1350150" cy="1404000"/>
            </a:xfrm>
            <a:prstGeom prst="rect">
              <a:avLst/>
            </a:prstGeom>
          </p:spPr>
        </p:pic>
        <p:pic>
          <p:nvPicPr>
            <p:cNvPr id="21" name="Picture 20">
              <a:extLst>
                <a:ext uri="{FF2B5EF4-FFF2-40B4-BE49-F238E27FC236}">
                  <a16:creationId xmlns:a16="http://schemas.microsoft.com/office/drawing/2014/main" id="{758A3834-9BAB-4594-B626-DBF772DDD0D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39747" y="1269759"/>
              <a:ext cx="1275844" cy="1350000"/>
            </a:xfrm>
            <a:prstGeom prst="rect">
              <a:avLst/>
            </a:prstGeom>
          </p:spPr>
        </p:pic>
        <p:cxnSp>
          <p:nvCxnSpPr>
            <p:cNvPr id="22" name="Straight Connector 21">
              <a:extLst>
                <a:ext uri="{FF2B5EF4-FFF2-40B4-BE49-F238E27FC236}">
                  <a16:creationId xmlns:a16="http://schemas.microsoft.com/office/drawing/2014/main" id="{5AF9F33D-6FB2-4109-952A-B33D97964C1E}"/>
                </a:ext>
              </a:extLst>
            </p:cNvPr>
            <p:cNvCxnSpPr>
              <a:stCxn id="12" idx="2"/>
            </p:cNvCxnSpPr>
            <p:nvPr/>
          </p:nvCxnSpPr>
          <p:spPr bwMode="auto">
            <a:xfrm>
              <a:off x="3755731" y="2930826"/>
              <a:ext cx="1498877" cy="0"/>
            </a:xfrm>
            <a:prstGeom prst="line">
              <a:avLst/>
            </a:prstGeom>
            <a:noFill/>
            <a:ln w="952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A82B197-4B96-461F-9E8A-A3F2EB6C364B}"/>
                </a:ext>
              </a:extLst>
            </p:cNvPr>
            <p:cNvCxnSpPr/>
            <p:nvPr/>
          </p:nvCxnSpPr>
          <p:spPr bwMode="auto">
            <a:xfrm flipV="1">
              <a:off x="5254608" y="2770064"/>
              <a:ext cx="0" cy="156177"/>
            </a:xfrm>
            <a:prstGeom prst="line">
              <a:avLst/>
            </a:prstGeom>
            <a:noFill/>
            <a:ln w="9525" cap="flat" cmpd="sng" algn="ctr">
              <a:solidFill>
                <a:schemeClr val="accent1"/>
              </a:solidFill>
              <a:prstDash val="solid"/>
              <a:round/>
              <a:headEnd type="none" w="med" len="med"/>
              <a:tailEnd type="oval" w="med" len="med"/>
            </a:ln>
            <a:effectLst/>
          </p:spPr>
        </p:cxnSp>
      </p:grpSp>
    </p:spTree>
    <p:extLst>
      <p:ext uri="{BB962C8B-B14F-4D97-AF65-F5344CB8AC3E}">
        <p14:creationId xmlns:p14="http://schemas.microsoft.com/office/powerpoint/2010/main" val="1093081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27</a:t>
            </a:fld>
            <a:endParaRPr lang="en-GB" dirty="0"/>
          </a:p>
        </p:txBody>
      </p:sp>
      <p:sp>
        <p:nvSpPr>
          <p:cNvPr id="6" name="Title 1">
            <a:extLst>
              <a:ext uri="{FF2B5EF4-FFF2-40B4-BE49-F238E27FC236}">
                <a16:creationId xmlns:a16="http://schemas.microsoft.com/office/drawing/2014/main" id="{892FE14A-5ACB-433C-9EFA-29B5C52A7FCD}"/>
              </a:ext>
            </a:extLst>
          </p:cNvPr>
          <p:cNvSpPr>
            <a:spLocks noGrp="1"/>
          </p:cNvSpPr>
          <p:nvPr>
            <p:ph type="title"/>
          </p:nvPr>
        </p:nvSpPr>
        <p:spPr>
          <a:xfrm>
            <a:off x="360000" y="360000"/>
            <a:ext cx="11473200" cy="415498"/>
          </a:xfrm>
        </p:spPr>
        <p:txBody>
          <a:bodyPr/>
          <a:lstStyle/>
          <a:p>
            <a:r>
              <a:rPr lang="en-GB" dirty="0"/>
              <a:t>Over 40 years of breakthrough innovation</a:t>
            </a:r>
          </a:p>
        </p:txBody>
      </p:sp>
      <p:grpSp>
        <p:nvGrpSpPr>
          <p:cNvPr id="7" name="Group 6">
            <a:extLst>
              <a:ext uri="{FF2B5EF4-FFF2-40B4-BE49-F238E27FC236}">
                <a16:creationId xmlns:a16="http://schemas.microsoft.com/office/drawing/2014/main" id="{CEB6BB31-89C6-407F-B743-1135131F5A81}"/>
              </a:ext>
            </a:extLst>
          </p:cNvPr>
          <p:cNvGrpSpPr>
            <a:grpSpLocks noChangeAspect="1"/>
          </p:cNvGrpSpPr>
          <p:nvPr/>
        </p:nvGrpSpPr>
        <p:grpSpPr>
          <a:xfrm>
            <a:off x="1875840" y="1280543"/>
            <a:ext cx="8440321" cy="4320000"/>
            <a:chOff x="1272031" y="1331482"/>
            <a:chExt cx="6900369" cy="3531808"/>
          </a:xfrm>
        </p:grpSpPr>
        <p:cxnSp>
          <p:nvCxnSpPr>
            <p:cNvPr id="8" name="Straight Connector 7">
              <a:extLst>
                <a:ext uri="{FF2B5EF4-FFF2-40B4-BE49-F238E27FC236}">
                  <a16:creationId xmlns:a16="http://schemas.microsoft.com/office/drawing/2014/main" id="{C67FE815-BD6A-4ACA-AC7D-DE099677441D}"/>
                </a:ext>
              </a:extLst>
            </p:cNvPr>
            <p:cNvCxnSpPr/>
            <p:nvPr/>
          </p:nvCxnSpPr>
          <p:spPr bwMode="auto">
            <a:xfrm>
              <a:off x="1317170" y="3180194"/>
              <a:ext cx="6531049"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9" name="TextBox 8">
              <a:extLst>
                <a:ext uri="{FF2B5EF4-FFF2-40B4-BE49-F238E27FC236}">
                  <a16:creationId xmlns:a16="http://schemas.microsoft.com/office/drawing/2014/main" id="{C1F091B5-175F-4ECF-8E4D-37A9CB635704}"/>
                </a:ext>
              </a:extLst>
            </p:cNvPr>
            <p:cNvSpPr txBox="1"/>
            <p:nvPr/>
          </p:nvSpPr>
          <p:spPr bwMode="auto">
            <a:xfrm>
              <a:off x="1691680" y="3008915"/>
              <a:ext cx="711005"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2014</a:t>
              </a:r>
            </a:p>
          </p:txBody>
        </p:sp>
        <p:sp>
          <p:nvSpPr>
            <p:cNvPr id="10" name="TextBox 9">
              <a:extLst>
                <a:ext uri="{FF2B5EF4-FFF2-40B4-BE49-F238E27FC236}">
                  <a16:creationId xmlns:a16="http://schemas.microsoft.com/office/drawing/2014/main" id="{322DE104-4AA1-414B-B5E5-B80418309E72}"/>
                </a:ext>
              </a:extLst>
            </p:cNvPr>
            <p:cNvSpPr txBox="1"/>
            <p:nvPr/>
          </p:nvSpPr>
          <p:spPr bwMode="auto">
            <a:xfrm>
              <a:off x="3203848" y="3008915"/>
              <a:ext cx="725480"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2015</a:t>
              </a:r>
            </a:p>
          </p:txBody>
        </p:sp>
        <p:sp>
          <p:nvSpPr>
            <p:cNvPr id="11" name="TextBox 10">
              <a:extLst>
                <a:ext uri="{FF2B5EF4-FFF2-40B4-BE49-F238E27FC236}">
                  <a16:creationId xmlns:a16="http://schemas.microsoft.com/office/drawing/2014/main" id="{861B6771-3FE5-42C7-BE03-8355973E94CA}"/>
                </a:ext>
              </a:extLst>
            </p:cNvPr>
            <p:cNvSpPr txBox="1"/>
            <p:nvPr/>
          </p:nvSpPr>
          <p:spPr bwMode="auto">
            <a:xfrm>
              <a:off x="4966475" y="3004319"/>
              <a:ext cx="717253"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2016</a:t>
              </a:r>
            </a:p>
          </p:txBody>
        </p:sp>
        <p:cxnSp>
          <p:nvCxnSpPr>
            <p:cNvPr id="12" name="Straight Connector 11">
              <a:extLst>
                <a:ext uri="{FF2B5EF4-FFF2-40B4-BE49-F238E27FC236}">
                  <a16:creationId xmlns:a16="http://schemas.microsoft.com/office/drawing/2014/main" id="{DD7AA573-5CEF-46CF-B49D-0659DA2EAE4E}"/>
                </a:ext>
              </a:extLst>
            </p:cNvPr>
            <p:cNvCxnSpPr/>
            <p:nvPr/>
          </p:nvCxnSpPr>
          <p:spPr bwMode="auto">
            <a:xfrm flipV="1">
              <a:off x="3573611" y="2679790"/>
              <a:ext cx="0" cy="252000"/>
            </a:xfrm>
            <a:prstGeom prst="line">
              <a:avLst/>
            </a:prstGeom>
            <a:noFill/>
            <a:ln w="9525" cap="flat" cmpd="sng" algn="ctr">
              <a:solidFill>
                <a:schemeClr val="accent1"/>
              </a:solidFill>
              <a:prstDash val="solid"/>
              <a:round/>
              <a:headEnd type="none" w="med" len="med"/>
              <a:tailEnd type="oval" w="med" len="med"/>
            </a:ln>
            <a:effectLst/>
          </p:spPr>
        </p:cxnSp>
        <p:sp>
          <p:nvSpPr>
            <p:cNvPr id="13" name="TextBox 12">
              <a:extLst>
                <a:ext uri="{FF2B5EF4-FFF2-40B4-BE49-F238E27FC236}">
                  <a16:creationId xmlns:a16="http://schemas.microsoft.com/office/drawing/2014/main" id="{24A71C85-C34C-4A29-A7A5-430E9D463269}"/>
                </a:ext>
              </a:extLst>
            </p:cNvPr>
            <p:cNvSpPr txBox="1"/>
            <p:nvPr/>
          </p:nvSpPr>
          <p:spPr bwMode="auto">
            <a:xfrm>
              <a:off x="1457779" y="3515613"/>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ATOM™ miniature position encoder </a:t>
              </a:r>
              <a:endParaRPr lang="en-GB" sz="1350" b="1" dirty="0">
                <a:solidFill>
                  <a:schemeClr val="accent1"/>
                </a:solidFill>
              </a:endParaRPr>
            </a:p>
          </p:txBody>
        </p:sp>
        <p:sp>
          <p:nvSpPr>
            <p:cNvPr id="14" name="TextBox 13">
              <a:extLst>
                <a:ext uri="{FF2B5EF4-FFF2-40B4-BE49-F238E27FC236}">
                  <a16:creationId xmlns:a16="http://schemas.microsoft.com/office/drawing/2014/main" id="{1C34C6FB-592D-45B8-BFB9-30B3ED61212C}"/>
                </a:ext>
              </a:extLst>
            </p:cNvPr>
            <p:cNvSpPr txBox="1"/>
            <p:nvPr/>
          </p:nvSpPr>
          <p:spPr bwMode="auto">
            <a:xfrm>
              <a:off x="4864976" y="3511017"/>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err="1"/>
                <a:t>inVia</a:t>
              </a:r>
              <a:r>
                <a:rPr lang="en-GB" sz="1350" dirty="0"/>
                <a:t>™ </a:t>
              </a:r>
              <a:r>
                <a:rPr lang="en-GB" sz="1350" dirty="0" err="1"/>
                <a:t>Qontor</a:t>
              </a:r>
              <a:r>
                <a:rPr lang="en-GB" sz="1350" dirty="0"/>
                <a:t>® confocal Raman microscope </a:t>
              </a:r>
              <a:endParaRPr lang="en-GB" sz="1350" b="1" dirty="0">
                <a:solidFill>
                  <a:schemeClr val="accent1"/>
                </a:solidFill>
              </a:endParaRPr>
            </a:p>
          </p:txBody>
        </p:sp>
        <p:pic>
          <p:nvPicPr>
            <p:cNvPr id="15" name="Picture 14">
              <a:extLst>
                <a:ext uri="{FF2B5EF4-FFF2-40B4-BE49-F238E27FC236}">
                  <a16:creationId xmlns:a16="http://schemas.microsoft.com/office/drawing/2014/main" id="{2EB14A27-E739-4CE0-8839-F016C8A12C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80761" y="1460920"/>
              <a:ext cx="1746004" cy="1161093"/>
            </a:xfrm>
            <a:prstGeom prst="rect">
              <a:avLst/>
            </a:prstGeom>
          </p:spPr>
        </p:pic>
        <p:cxnSp>
          <p:nvCxnSpPr>
            <p:cNvPr id="16" name="Straight Connector 15">
              <a:extLst>
                <a:ext uri="{FF2B5EF4-FFF2-40B4-BE49-F238E27FC236}">
                  <a16:creationId xmlns:a16="http://schemas.microsoft.com/office/drawing/2014/main" id="{2E04904D-EEBD-4E50-A7DC-042244D89DF4}"/>
                </a:ext>
              </a:extLst>
            </p:cNvPr>
            <p:cNvCxnSpPr/>
            <p:nvPr/>
          </p:nvCxnSpPr>
          <p:spPr bwMode="auto">
            <a:xfrm flipV="1">
              <a:off x="5308314" y="2643112"/>
              <a:ext cx="0" cy="361206"/>
            </a:xfrm>
            <a:prstGeom prst="line">
              <a:avLst/>
            </a:prstGeom>
            <a:noFill/>
            <a:ln w="9525" cap="flat" cmpd="sng" algn="ctr">
              <a:solidFill>
                <a:schemeClr val="accent1"/>
              </a:solidFill>
              <a:prstDash val="solid"/>
              <a:round/>
              <a:headEnd type="none" w="med" len="med"/>
              <a:tailEnd type="oval" w="med" len="med"/>
            </a:ln>
            <a:effectLst/>
          </p:spPr>
        </p:cxnSp>
        <p:cxnSp>
          <p:nvCxnSpPr>
            <p:cNvPr id="17" name="Straight Connector 16">
              <a:extLst>
                <a:ext uri="{FF2B5EF4-FFF2-40B4-BE49-F238E27FC236}">
                  <a16:creationId xmlns:a16="http://schemas.microsoft.com/office/drawing/2014/main" id="{5C96C145-1EA2-4394-85DE-114B1105F0C0}"/>
                </a:ext>
              </a:extLst>
            </p:cNvPr>
            <p:cNvCxnSpPr/>
            <p:nvPr/>
          </p:nvCxnSpPr>
          <p:spPr bwMode="auto">
            <a:xfrm flipV="1">
              <a:off x="2021481" y="2647708"/>
              <a:ext cx="0" cy="361206"/>
            </a:xfrm>
            <a:prstGeom prst="line">
              <a:avLst/>
            </a:prstGeom>
            <a:noFill/>
            <a:ln w="9525" cap="flat" cmpd="sng" algn="ctr">
              <a:solidFill>
                <a:schemeClr val="accent1"/>
              </a:solidFill>
              <a:prstDash val="solid"/>
              <a:round/>
              <a:headEnd type="none" w="med" len="med"/>
              <a:tailEnd type="oval" w="med" len="med"/>
            </a:ln>
            <a:effectLst/>
          </p:spPr>
        </p:cxnSp>
        <p:cxnSp>
          <p:nvCxnSpPr>
            <p:cNvPr id="18" name="Straight Connector 17">
              <a:extLst>
                <a:ext uri="{FF2B5EF4-FFF2-40B4-BE49-F238E27FC236}">
                  <a16:creationId xmlns:a16="http://schemas.microsoft.com/office/drawing/2014/main" id="{B7D0E18D-299C-4141-8D15-8F890F350C0A}"/>
                </a:ext>
              </a:extLst>
            </p:cNvPr>
            <p:cNvCxnSpPr/>
            <p:nvPr/>
          </p:nvCxnSpPr>
          <p:spPr bwMode="auto">
            <a:xfrm>
              <a:off x="3573611" y="2898742"/>
              <a:ext cx="0" cy="189000"/>
            </a:xfrm>
            <a:prstGeom prst="line">
              <a:avLst/>
            </a:prstGeom>
            <a:noFill/>
            <a:ln w="9525" cap="flat" cmpd="sng" algn="ctr">
              <a:solidFill>
                <a:schemeClr val="accent1"/>
              </a:solidFill>
              <a:prstDash val="solid"/>
              <a:round/>
              <a:headEnd type="none" w="med" len="med"/>
              <a:tailEnd type="none" w="med" len="med"/>
            </a:ln>
            <a:effectLst/>
          </p:spPr>
        </p:cxnSp>
        <p:pic>
          <p:nvPicPr>
            <p:cNvPr id="19" name="Picture 18">
              <a:extLst>
                <a:ext uri="{FF2B5EF4-FFF2-40B4-BE49-F238E27FC236}">
                  <a16:creationId xmlns:a16="http://schemas.microsoft.com/office/drawing/2014/main" id="{B4BEA8EB-5184-4719-BC37-FDEC367002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87903" y="1331482"/>
              <a:ext cx="801273" cy="1240268"/>
            </a:xfrm>
            <a:prstGeom prst="rect">
              <a:avLst/>
            </a:prstGeom>
          </p:spPr>
        </p:pic>
        <p:sp>
          <p:nvSpPr>
            <p:cNvPr id="20" name="TextBox 19">
              <a:extLst>
                <a:ext uri="{FF2B5EF4-FFF2-40B4-BE49-F238E27FC236}">
                  <a16:creationId xmlns:a16="http://schemas.microsoft.com/office/drawing/2014/main" id="{AFFDA42E-5C82-43A4-9141-A1F8775AB5C5}"/>
                </a:ext>
              </a:extLst>
            </p:cNvPr>
            <p:cNvSpPr txBox="1"/>
            <p:nvPr/>
          </p:nvSpPr>
          <p:spPr bwMode="auto">
            <a:xfrm>
              <a:off x="2969270" y="3515613"/>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RVP non-contact vision probe for REVO-2</a:t>
              </a:r>
              <a:endParaRPr lang="en-GB" sz="1350" dirty="0">
                <a:solidFill>
                  <a:schemeClr val="accent1"/>
                </a:solidFill>
              </a:endParaRPr>
            </a:p>
          </p:txBody>
        </p:sp>
        <p:pic>
          <p:nvPicPr>
            <p:cNvPr id="21" name="Picture 20">
              <a:extLst>
                <a:ext uri="{FF2B5EF4-FFF2-40B4-BE49-F238E27FC236}">
                  <a16:creationId xmlns:a16="http://schemas.microsoft.com/office/drawing/2014/main" id="{DEE0B783-C0B7-4CAB-A7FC-642CFBCC43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2031" y="1463717"/>
              <a:ext cx="1842310" cy="1091965"/>
            </a:xfrm>
            <a:prstGeom prst="rect">
              <a:avLst/>
            </a:prstGeom>
          </p:spPr>
        </p:pic>
        <p:sp>
          <p:nvSpPr>
            <p:cNvPr id="22" name="TextBox 21">
              <a:extLst>
                <a:ext uri="{FF2B5EF4-FFF2-40B4-BE49-F238E27FC236}">
                  <a16:creationId xmlns:a16="http://schemas.microsoft.com/office/drawing/2014/main" id="{442D0134-59C7-4FED-BB4F-2F0100A2643D}"/>
                </a:ext>
              </a:extLst>
            </p:cNvPr>
            <p:cNvSpPr txBox="1"/>
            <p:nvPr/>
          </p:nvSpPr>
          <p:spPr bwMode="auto">
            <a:xfrm>
              <a:off x="6385015" y="3493460"/>
              <a:ext cx="1459493"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XM-60 multi-axis calibrator system</a:t>
              </a:r>
              <a:endParaRPr lang="en-GB" sz="1350" b="1" dirty="0">
                <a:solidFill>
                  <a:schemeClr val="accent1"/>
                </a:solidFill>
              </a:endParaRPr>
            </a:p>
          </p:txBody>
        </p:sp>
        <p:cxnSp>
          <p:nvCxnSpPr>
            <p:cNvPr id="23" name="Straight Connector 22">
              <a:extLst>
                <a:ext uri="{FF2B5EF4-FFF2-40B4-BE49-F238E27FC236}">
                  <a16:creationId xmlns:a16="http://schemas.microsoft.com/office/drawing/2014/main" id="{6B7062A9-D083-4182-9840-35D60410080A}"/>
                </a:ext>
              </a:extLst>
            </p:cNvPr>
            <p:cNvCxnSpPr/>
            <p:nvPr/>
          </p:nvCxnSpPr>
          <p:spPr bwMode="auto">
            <a:xfrm flipV="1">
              <a:off x="6948717" y="2625555"/>
              <a:ext cx="0" cy="273187"/>
            </a:xfrm>
            <a:prstGeom prst="line">
              <a:avLst/>
            </a:prstGeom>
            <a:noFill/>
            <a:ln w="9525" cap="flat" cmpd="sng" algn="ctr">
              <a:solidFill>
                <a:schemeClr val="accent1"/>
              </a:solidFill>
              <a:prstDash val="solid"/>
              <a:round/>
              <a:headEnd type="none" w="med" len="med"/>
              <a:tailEnd type="oval" w="med" len="med"/>
            </a:ln>
            <a:effectLst/>
          </p:spPr>
        </p:cxnSp>
        <p:pic>
          <p:nvPicPr>
            <p:cNvPr id="24" name="Picture 23">
              <a:extLst>
                <a:ext uri="{FF2B5EF4-FFF2-40B4-BE49-F238E27FC236}">
                  <a16:creationId xmlns:a16="http://schemas.microsoft.com/office/drawing/2014/main" id="{8B330732-80E7-4676-BE10-59BDF5B6554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75573" y="1440532"/>
              <a:ext cx="1696827" cy="1131218"/>
            </a:xfrm>
            <a:prstGeom prst="rect">
              <a:avLst/>
            </a:prstGeom>
          </p:spPr>
        </p:pic>
        <p:cxnSp>
          <p:nvCxnSpPr>
            <p:cNvPr id="25" name="Straight Connector 24">
              <a:extLst>
                <a:ext uri="{FF2B5EF4-FFF2-40B4-BE49-F238E27FC236}">
                  <a16:creationId xmlns:a16="http://schemas.microsoft.com/office/drawing/2014/main" id="{AAA5D5EE-6345-4B3C-B0A5-C90A8A9BD61E}"/>
                </a:ext>
              </a:extLst>
            </p:cNvPr>
            <p:cNvCxnSpPr/>
            <p:nvPr/>
          </p:nvCxnSpPr>
          <p:spPr bwMode="auto">
            <a:xfrm>
              <a:off x="5308314" y="2898742"/>
              <a:ext cx="1640403" cy="0"/>
            </a:xfrm>
            <a:prstGeom prst="line">
              <a:avLst/>
            </a:prstGeom>
            <a:noFill/>
            <a:ln w="952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421162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28</a:t>
            </a:fld>
            <a:endParaRPr lang="en-GB" dirty="0"/>
          </a:p>
        </p:txBody>
      </p:sp>
      <p:sp>
        <p:nvSpPr>
          <p:cNvPr id="6" name="Title 1">
            <a:extLst>
              <a:ext uri="{FF2B5EF4-FFF2-40B4-BE49-F238E27FC236}">
                <a16:creationId xmlns:a16="http://schemas.microsoft.com/office/drawing/2014/main" id="{25670FB7-6D03-4761-9B1E-BB91780A4B87}"/>
              </a:ext>
            </a:extLst>
          </p:cNvPr>
          <p:cNvSpPr>
            <a:spLocks noGrp="1"/>
          </p:cNvSpPr>
          <p:nvPr>
            <p:ph type="title"/>
          </p:nvPr>
        </p:nvSpPr>
        <p:spPr>
          <a:xfrm>
            <a:off x="360000" y="360000"/>
            <a:ext cx="11473200" cy="415498"/>
          </a:xfrm>
        </p:spPr>
        <p:txBody>
          <a:bodyPr/>
          <a:lstStyle/>
          <a:p>
            <a:r>
              <a:rPr lang="en-GB" dirty="0"/>
              <a:t>Over 40 years of breakthrough innovation</a:t>
            </a:r>
          </a:p>
        </p:txBody>
      </p:sp>
      <p:grpSp>
        <p:nvGrpSpPr>
          <p:cNvPr id="7" name="Group 6">
            <a:extLst>
              <a:ext uri="{FF2B5EF4-FFF2-40B4-BE49-F238E27FC236}">
                <a16:creationId xmlns:a16="http://schemas.microsoft.com/office/drawing/2014/main" id="{12986EE1-6EAC-47F8-A7F3-BD0D0F634336}"/>
              </a:ext>
            </a:extLst>
          </p:cNvPr>
          <p:cNvGrpSpPr>
            <a:grpSpLocks noChangeAspect="1"/>
          </p:cNvGrpSpPr>
          <p:nvPr/>
        </p:nvGrpSpPr>
        <p:grpSpPr>
          <a:xfrm>
            <a:off x="2099032" y="1303823"/>
            <a:ext cx="7993937" cy="4288575"/>
            <a:chOff x="1317170" y="1359523"/>
            <a:chExt cx="6531049" cy="3503766"/>
          </a:xfrm>
        </p:grpSpPr>
        <p:cxnSp>
          <p:nvCxnSpPr>
            <p:cNvPr id="8" name="Straight Connector 7">
              <a:extLst>
                <a:ext uri="{FF2B5EF4-FFF2-40B4-BE49-F238E27FC236}">
                  <a16:creationId xmlns:a16="http://schemas.microsoft.com/office/drawing/2014/main" id="{2E208F49-F43A-474D-B802-945FAAA0255A}"/>
                </a:ext>
              </a:extLst>
            </p:cNvPr>
            <p:cNvCxnSpPr/>
            <p:nvPr/>
          </p:nvCxnSpPr>
          <p:spPr bwMode="auto">
            <a:xfrm>
              <a:off x="1317170" y="3180194"/>
              <a:ext cx="6531049" cy="0"/>
            </a:xfrm>
            <a:prstGeom prst="line">
              <a:avLst/>
            </a:prstGeom>
            <a:noFill/>
            <a:ln w="44450" cap="flat" cmpd="sng" algn="ctr">
              <a:solidFill>
                <a:schemeClr val="tx2">
                  <a:lumMod val="75000"/>
                </a:schemeClr>
              </a:solidFill>
              <a:prstDash val="sysDot"/>
              <a:round/>
              <a:headEnd type="none" w="med" len="med"/>
              <a:tailEnd type="arrow" w="med" len="lg"/>
            </a:ln>
            <a:effectLst/>
          </p:spPr>
        </p:cxnSp>
        <p:cxnSp>
          <p:nvCxnSpPr>
            <p:cNvPr id="9" name="Straight Connector 8">
              <a:extLst>
                <a:ext uri="{FF2B5EF4-FFF2-40B4-BE49-F238E27FC236}">
                  <a16:creationId xmlns:a16="http://schemas.microsoft.com/office/drawing/2014/main" id="{0D6891DF-17D3-4F55-9D88-957E3168530A}"/>
                </a:ext>
              </a:extLst>
            </p:cNvPr>
            <p:cNvCxnSpPr/>
            <p:nvPr/>
          </p:nvCxnSpPr>
          <p:spPr bwMode="auto">
            <a:xfrm>
              <a:off x="2351797" y="2831585"/>
              <a:ext cx="0" cy="189000"/>
            </a:xfrm>
            <a:prstGeom prst="line">
              <a:avLst/>
            </a:prstGeom>
            <a:noFill/>
            <a:ln w="9525" cap="flat" cmpd="sng" algn="ctr">
              <a:solidFill>
                <a:schemeClr val="accent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1A199FF3-FE15-46D1-97E9-487441EF22E9}"/>
                </a:ext>
              </a:extLst>
            </p:cNvPr>
            <p:cNvSpPr txBox="1"/>
            <p:nvPr/>
          </p:nvSpPr>
          <p:spPr bwMode="auto">
            <a:xfrm>
              <a:off x="2005663" y="3020585"/>
              <a:ext cx="700660"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2017</a:t>
              </a:r>
            </a:p>
          </p:txBody>
        </p:sp>
        <p:grpSp>
          <p:nvGrpSpPr>
            <p:cNvPr id="11" name="Group 10">
              <a:extLst>
                <a:ext uri="{FF2B5EF4-FFF2-40B4-BE49-F238E27FC236}">
                  <a16:creationId xmlns:a16="http://schemas.microsoft.com/office/drawing/2014/main" id="{75D86FF1-2719-46DB-B799-02E548F53AF7}"/>
                </a:ext>
              </a:extLst>
            </p:cNvPr>
            <p:cNvGrpSpPr/>
            <p:nvPr/>
          </p:nvGrpSpPr>
          <p:grpSpPr>
            <a:xfrm>
              <a:off x="1447605" y="1359523"/>
              <a:ext cx="1908431" cy="1140314"/>
              <a:chOff x="3073486" y="1778465"/>
              <a:chExt cx="2544575" cy="1520419"/>
            </a:xfrm>
          </p:grpSpPr>
          <p:pic>
            <p:nvPicPr>
              <p:cNvPr id="18" name="Picture 17">
                <a:extLst>
                  <a:ext uri="{FF2B5EF4-FFF2-40B4-BE49-F238E27FC236}">
                    <a16:creationId xmlns:a16="http://schemas.microsoft.com/office/drawing/2014/main" id="{720917BB-DF36-4B37-9B68-F2272FB9670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73486" y="1778465"/>
                <a:ext cx="2544575" cy="1520419"/>
              </a:xfrm>
              <a:prstGeom prst="rect">
                <a:avLst/>
              </a:prstGeom>
            </p:spPr>
          </p:pic>
          <p:pic>
            <p:nvPicPr>
              <p:cNvPr id="19" name="Picture 18">
                <a:extLst>
                  <a:ext uri="{FF2B5EF4-FFF2-40B4-BE49-F238E27FC236}">
                    <a16:creationId xmlns:a16="http://schemas.microsoft.com/office/drawing/2014/main" id="{45759686-677C-4BCB-8B8B-4AC4567F91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9739" y="1958732"/>
                <a:ext cx="1911950" cy="1037091"/>
              </a:xfrm>
              <a:prstGeom prst="rect">
                <a:avLst/>
              </a:prstGeom>
            </p:spPr>
          </p:pic>
        </p:grpSp>
        <p:sp>
          <p:nvSpPr>
            <p:cNvPr id="12" name="TextBox 11">
              <a:extLst>
                <a:ext uri="{FF2B5EF4-FFF2-40B4-BE49-F238E27FC236}">
                  <a16:creationId xmlns:a16="http://schemas.microsoft.com/office/drawing/2014/main" id="{F8ACC092-4D6C-494B-AF0B-F92145BBE69C}"/>
                </a:ext>
              </a:extLst>
            </p:cNvPr>
            <p:cNvSpPr txBox="1"/>
            <p:nvPr/>
          </p:nvSpPr>
          <p:spPr bwMode="auto">
            <a:xfrm>
              <a:off x="1375683" y="3515612"/>
              <a:ext cx="1728073"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ADEPT software for craniomaxillofacial implant design</a:t>
              </a:r>
              <a:endParaRPr lang="en-GB" sz="1350" b="1" dirty="0">
                <a:solidFill>
                  <a:schemeClr val="accent1"/>
                </a:solidFill>
              </a:endParaRPr>
            </a:p>
          </p:txBody>
        </p:sp>
        <p:pic>
          <p:nvPicPr>
            <p:cNvPr id="13" name="Picture 12">
              <a:extLst>
                <a:ext uri="{FF2B5EF4-FFF2-40B4-BE49-F238E27FC236}">
                  <a16:creationId xmlns:a16="http://schemas.microsoft.com/office/drawing/2014/main" id="{FA51CB17-AF54-4E95-BDB5-C8037F4B6BA5}"/>
                </a:ext>
              </a:extLst>
            </p:cNvPr>
            <p:cNvPicPr>
              <a:picLocks noChangeAspect="1"/>
            </p:cNvPicPr>
            <p:nvPr/>
          </p:nvPicPr>
          <p:blipFill rotWithShape="1">
            <a:blip r:embed="rId4">
              <a:extLst>
                <a:ext uri="{28A0092B-C50C-407E-A947-70E740481C1C}">
                  <a14:useLocalDpi xmlns:a14="http://schemas.microsoft.com/office/drawing/2010/main" val="0"/>
                </a:ext>
              </a:extLst>
            </a:blip>
            <a:srcRect l="-1" t="10342" r="16215" b="5873"/>
            <a:stretch/>
          </p:blipFill>
          <p:spPr>
            <a:xfrm>
              <a:off x="3485120" y="1386550"/>
              <a:ext cx="1532193" cy="1040359"/>
            </a:xfrm>
            <a:prstGeom prst="rect">
              <a:avLst/>
            </a:prstGeom>
          </p:spPr>
        </p:pic>
        <p:cxnSp>
          <p:nvCxnSpPr>
            <p:cNvPr id="14" name="Straight Connector 13">
              <a:extLst>
                <a:ext uri="{FF2B5EF4-FFF2-40B4-BE49-F238E27FC236}">
                  <a16:creationId xmlns:a16="http://schemas.microsoft.com/office/drawing/2014/main" id="{5AA2EA7C-F09E-40BE-90F6-ACDCBB41855E}"/>
                </a:ext>
              </a:extLst>
            </p:cNvPr>
            <p:cNvCxnSpPr/>
            <p:nvPr/>
          </p:nvCxnSpPr>
          <p:spPr bwMode="auto">
            <a:xfrm flipV="1">
              <a:off x="4237322" y="2609269"/>
              <a:ext cx="1690" cy="399645"/>
            </a:xfrm>
            <a:prstGeom prst="line">
              <a:avLst/>
            </a:prstGeom>
            <a:noFill/>
            <a:ln w="9525" cap="flat" cmpd="sng" algn="ctr">
              <a:solidFill>
                <a:schemeClr val="accent1"/>
              </a:solidFill>
              <a:prstDash val="solid"/>
              <a:round/>
              <a:headEnd type="none" w="med" len="med"/>
              <a:tailEnd type="oval" w="med" len="med"/>
            </a:ln>
            <a:effectLst/>
          </p:spPr>
        </p:cxnSp>
        <p:cxnSp>
          <p:nvCxnSpPr>
            <p:cNvPr id="15" name="Straight Connector 14">
              <a:extLst>
                <a:ext uri="{FF2B5EF4-FFF2-40B4-BE49-F238E27FC236}">
                  <a16:creationId xmlns:a16="http://schemas.microsoft.com/office/drawing/2014/main" id="{1EE240A8-E475-452A-A1D8-F4088FDA2754}"/>
                </a:ext>
              </a:extLst>
            </p:cNvPr>
            <p:cNvCxnSpPr/>
            <p:nvPr/>
          </p:nvCxnSpPr>
          <p:spPr bwMode="auto">
            <a:xfrm>
              <a:off x="2351797" y="3007634"/>
              <a:ext cx="1890000" cy="1280"/>
            </a:xfrm>
            <a:prstGeom prst="line">
              <a:avLst/>
            </a:prstGeom>
            <a:noFill/>
            <a:ln w="952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25AB39B-93C8-4210-9105-1388AF369001}"/>
                </a:ext>
              </a:extLst>
            </p:cNvPr>
            <p:cNvCxnSpPr/>
            <p:nvPr/>
          </p:nvCxnSpPr>
          <p:spPr bwMode="auto">
            <a:xfrm flipV="1">
              <a:off x="2351797" y="2609269"/>
              <a:ext cx="0" cy="459000"/>
            </a:xfrm>
            <a:prstGeom prst="line">
              <a:avLst/>
            </a:prstGeom>
            <a:noFill/>
            <a:ln w="9525" cap="flat" cmpd="sng" algn="ctr">
              <a:solidFill>
                <a:schemeClr val="accent1"/>
              </a:solidFill>
              <a:prstDash val="solid"/>
              <a:round/>
              <a:headEnd type="none" w="med" len="med"/>
              <a:tailEnd type="oval" w="med" len="med"/>
            </a:ln>
            <a:effectLst/>
          </p:spPr>
        </p:cxnSp>
        <p:sp>
          <p:nvSpPr>
            <p:cNvPr id="17" name="TextBox 16">
              <a:extLst>
                <a:ext uri="{FF2B5EF4-FFF2-40B4-BE49-F238E27FC236}">
                  <a16:creationId xmlns:a16="http://schemas.microsoft.com/office/drawing/2014/main" id="{074964AE-C4C4-41DE-A428-BE2CADB307B1}"/>
                </a:ext>
              </a:extLst>
            </p:cNvPr>
            <p:cNvSpPr txBox="1"/>
            <p:nvPr/>
          </p:nvSpPr>
          <p:spPr bwMode="auto">
            <a:xfrm>
              <a:off x="3446029" y="3515611"/>
              <a:ext cx="1659914"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IPC Intelligent Process Control software</a:t>
              </a:r>
              <a:endParaRPr lang="en-GB" sz="1350" b="1" dirty="0">
                <a:solidFill>
                  <a:schemeClr val="accent1"/>
                </a:solidFill>
              </a:endParaRPr>
            </a:p>
          </p:txBody>
        </p:sp>
      </p:grpSp>
    </p:spTree>
    <p:extLst>
      <p:ext uri="{BB962C8B-B14F-4D97-AF65-F5344CB8AC3E}">
        <p14:creationId xmlns:p14="http://schemas.microsoft.com/office/powerpoint/2010/main" val="410126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29</a:t>
            </a:fld>
            <a:endParaRPr lang="en-GB" dirty="0"/>
          </a:p>
        </p:txBody>
      </p:sp>
      <p:sp>
        <p:nvSpPr>
          <p:cNvPr id="6" name="Rectangle 5">
            <a:extLst>
              <a:ext uri="{FF2B5EF4-FFF2-40B4-BE49-F238E27FC236}">
                <a16:creationId xmlns:a16="http://schemas.microsoft.com/office/drawing/2014/main" id="{3D1220F5-8F73-47B1-8E09-931C0642EC79}"/>
              </a:ext>
            </a:extLst>
          </p:cNvPr>
          <p:cNvSpPr/>
          <p:nvPr/>
        </p:nvSpPr>
        <p:spPr>
          <a:xfrm>
            <a:off x="4044163" y="-19299"/>
            <a:ext cx="8317091" cy="6166783"/>
          </a:xfrm>
          <a:prstGeom prst="rect">
            <a:avLst/>
          </a:prstGeom>
          <a:blipFill>
            <a:blip r:embed="rId2" cstate="hqprint">
              <a:alphaModFix amt="21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23CA9A11-B0B6-4668-8942-881982314D45}"/>
              </a:ext>
            </a:extLst>
          </p:cNvPr>
          <p:cNvSpPr>
            <a:spLocks noGrp="1"/>
          </p:cNvSpPr>
          <p:nvPr>
            <p:ph type="title"/>
          </p:nvPr>
        </p:nvSpPr>
        <p:spPr>
          <a:xfrm>
            <a:off x="360000" y="360000"/>
            <a:ext cx="11473200" cy="415498"/>
          </a:xfrm>
        </p:spPr>
        <p:txBody>
          <a:bodyPr/>
          <a:lstStyle/>
          <a:p>
            <a:r>
              <a:rPr lang="en-GB" dirty="0"/>
              <a:t>Vision</a:t>
            </a:r>
          </a:p>
        </p:txBody>
      </p:sp>
      <p:sp>
        <p:nvSpPr>
          <p:cNvPr id="8" name="Content Placeholder 2">
            <a:extLst>
              <a:ext uri="{FF2B5EF4-FFF2-40B4-BE49-F238E27FC236}">
                <a16:creationId xmlns:a16="http://schemas.microsoft.com/office/drawing/2014/main" id="{8725971F-A71E-4828-90F0-348D7CE60F49}"/>
              </a:ext>
            </a:extLst>
          </p:cNvPr>
          <p:cNvSpPr>
            <a:spLocks noGrp="1"/>
          </p:cNvSpPr>
          <p:nvPr>
            <p:ph idx="1"/>
          </p:nvPr>
        </p:nvSpPr>
        <p:spPr>
          <a:xfrm>
            <a:off x="861168" y="1247208"/>
            <a:ext cx="5567946" cy="3064303"/>
          </a:xfrm>
        </p:spPr>
        <p:txBody>
          <a:bodyPr>
            <a:normAutofit/>
          </a:bodyPr>
          <a:lstStyle/>
          <a:p>
            <a:pPr lvl="1">
              <a:lnSpc>
                <a:spcPct val="110000"/>
              </a:lnSpc>
            </a:pPr>
            <a:r>
              <a:rPr lang="en-GB" sz="2400" dirty="0"/>
              <a:t>“</a:t>
            </a:r>
            <a:r>
              <a:rPr lang="en-GB" sz="2400" kern="0" dirty="0"/>
              <a:t>Over the years, we have tried to build a company that is different to most others. Different in how we apply technology to real world problems; in how we invest for the long term; in how we manufacture rather than outsource; in how we treat our customers as partners</a:t>
            </a:r>
            <a:r>
              <a:rPr lang="en-GB" sz="2400" dirty="0"/>
              <a:t>”</a:t>
            </a:r>
            <a:endParaRPr lang="en-GB" dirty="0"/>
          </a:p>
        </p:txBody>
      </p:sp>
      <p:pic>
        <p:nvPicPr>
          <p:cNvPr id="9" name="Picture 8">
            <a:extLst>
              <a:ext uri="{FF2B5EF4-FFF2-40B4-BE49-F238E27FC236}">
                <a16:creationId xmlns:a16="http://schemas.microsoft.com/office/drawing/2014/main" id="{6203E96E-2014-4A0A-B919-B8DD77B25E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8580538" y="1994482"/>
            <a:ext cx="3601464" cy="4151803"/>
          </a:xfrm>
          <a:prstGeom prst="rect">
            <a:avLst/>
          </a:prstGeom>
        </p:spPr>
      </p:pic>
      <p:pic>
        <p:nvPicPr>
          <p:cNvPr id="10" name="Picture 9">
            <a:extLst>
              <a:ext uri="{FF2B5EF4-FFF2-40B4-BE49-F238E27FC236}">
                <a16:creationId xmlns:a16="http://schemas.microsoft.com/office/drawing/2014/main" id="{2373840B-CAB9-4B0D-83BF-99BBC8FFC215}"/>
              </a:ext>
            </a:extLst>
          </p:cNvPr>
          <p:cNvPicPr>
            <a:picLocks noChangeAspect="1"/>
          </p:cNvPicPr>
          <p:nvPr/>
        </p:nvPicPr>
        <p:blipFill rotWithShape="1">
          <a:blip r:embed="rId4">
            <a:extLst>
              <a:ext uri="{28A0092B-C50C-407E-A947-70E740481C1C}">
                <a14:useLocalDpi xmlns:a14="http://schemas.microsoft.com/office/drawing/2010/main" val="0"/>
              </a:ext>
            </a:extLst>
          </a:blip>
          <a:srcRect l="27691" t="9665" r="21307"/>
          <a:stretch/>
        </p:blipFill>
        <p:spPr>
          <a:xfrm>
            <a:off x="6050943" y="2022781"/>
            <a:ext cx="3493070" cy="4124704"/>
          </a:xfrm>
          <a:prstGeom prst="rect">
            <a:avLst/>
          </a:prstGeom>
        </p:spPr>
      </p:pic>
      <p:sp>
        <p:nvSpPr>
          <p:cNvPr id="11" name="Rectangle 10">
            <a:extLst>
              <a:ext uri="{FF2B5EF4-FFF2-40B4-BE49-F238E27FC236}">
                <a16:creationId xmlns:a16="http://schemas.microsoft.com/office/drawing/2014/main" id="{FF80BB33-7E56-439D-8700-6802E0120E09}"/>
              </a:ext>
            </a:extLst>
          </p:cNvPr>
          <p:cNvSpPr/>
          <p:nvPr/>
        </p:nvSpPr>
        <p:spPr>
          <a:xfrm>
            <a:off x="333114" y="4237883"/>
            <a:ext cx="6096000" cy="707886"/>
          </a:xfrm>
          <a:prstGeom prst="rect">
            <a:avLst/>
          </a:prstGeom>
        </p:spPr>
        <p:txBody>
          <a:bodyPr>
            <a:spAutoFit/>
          </a:bodyPr>
          <a:lstStyle/>
          <a:p>
            <a:pPr lvl="1"/>
            <a:r>
              <a:rPr lang="en-GB" sz="2400" b="1" dirty="0">
                <a:solidFill>
                  <a:srgbClr val="FF9933"/>
                </a:solidFill>
              </a:rPr>
              <a:t>Left: Sir David McMurtry </a:t>
            </a:r>
          </a:p>
          <a:p>
            <a:pPr lvl="1"/>
            <a:r>
              <a:rPr lang="en-GB" sz="1600" dirty="0"/>
              <a:t>(Executive Chairman)</a:t>
            </a:r>
          </a:p>
        </p:txBody>
      </p:sp>
      <p:sp>
        <p:nvSpPr>
          <p:cNvPr id="12" name="Rectangle 11">
            <a:extLst>
              <a:ext uri="{FF2B5EF4-FFF2-40B4-BE49-F238E27FC236}">
                <a16:creationId xmlns:a16="http://schemas.microsoft.com/office/drawing/2014/main" id="{4C0369F5-0CDC-4C7C-BF1D-887FFAB308FB}"/>
              </a:ext>
            </a:extLst>
          </p:cNvPr>
          <p:cNvSpPr/>
          <p:nvPr/>
        </p:nvSpPr>
        <p:spPr>
          <a:xfrm>
            <a:off x="333114" y="5056778"/>
            <a:ext cx="6096000" cy="707886"/>
          </a:xfrm>
          <a:prstGeom prst="rect">
            <a:avLst/>
          </a:prstGeom>
        </p:spPr>
        <p:txBody>
          <a:bodyPr>
            <a:spAutoFit/>
          </a:bodyPr>
          <a:lstStyle/>
          <a:p>
            <a:pPr lvl="1"/>
            <a:r>
              <a:rPr lang="en-GB" sz="2400" b="1" dirty="0">
                <a:solidFill>
                  <a:srgbClr val="FF9933"/>
                </a:solidFill>
              </a:rPr>
              <a:t>Right: John Deer </a:t>
            </a:r>
          </a:p>
          <a:p>
            <a:pPr lvl="1"/>
            <a:r>
              <a:rPr lang="en-GB" sz="1600" dirty="0"/>
              <a:t>(Deputy Chairman)</a:t>
            </a:r>
          </a:p>
        </p:txBody>
      </p:sp>
    </p:spTree>
    <p:extLst>
      <p:ext uri="{BB962C8B-B14F-4D97-AF65-F5344CB8AC3E}">
        <p14:creationId xmlns:p14="http://schemas.microsoft.com/office/powerpoint/2010/main" val="330186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30</a:t>
            </a:fld>
            <a:endParaRPr lang="en-GB" dirty="0"/>
          </a:p>
        </p:txBody>
      </p:sp>
      <p:sp>
        <p:nvSpPr>
          <p:cNvPr id="6" name="Title 1">
            <a:extLst>
              <a:ext uri="{FF2B5EF4-FFF2-40B4-BE49-F238E27FC236}">
                <a16:creationId xmlns:a16="http://schemas.microsoft.com/office/drawing/2014/main" id="{A1527726-F4CA-4DE8-AA88-22E879F8AD2E}"/>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247678C0-042A-4BDB-B4B9-A8C451BA01D7}"/>
              </a:ext>
            </a:extLst>
          </p:cNvPr>
          <p:cNvGrpSpPr>
            <a:grpSpLocks noChangeAspect="1"/>
          </p:cNvGrpSpPr>
          <p:nvPr/>
        </p:nvGrpSpPr>
        <p:grpSpPr>
          <a:xfrm>
            <a:off x="2375656" y="1239970"/>
            <a:ext cx="7440689" cy="4320000"/>
            <a:chOff x="1303952" y="1154695"/>
            <a:chExt cx="6544267" cy="3799547"/>
          </a:xfrm>
        </p:grpSpPr>
        <p:sp>
          <p:nvSpPr>
            <p:cNvPr id="8" name="TextBox 7">
              <a:extLst>
                <a:ext uri="{FF2B5EF4-FFF2-40B4-BE49-F238E27FC236}">
                  <a16:creationId xmlns:a16="http://schemas.microsoft.com/office/drawing/2014/main" id="{EB0BDE55-982C-4CB2-AEF0-CF18493DC77A}"/>
                </a:ext>
              </a:extLst>
            </p:cNvPr>
            <p:cNvSpPr txBox="1"/>
            <p:nvPr/>
          </p:nvSpPr>
          <p:spPr bwMode="auto">
            <a:xfrm>
              <a:off x="2916048"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probe for CMMs commercially available</a:t>
              </a:r>
              <a:endParaRPr lang="en-GB" sz="1350" b="1" dirty="0">
                <a:solidFill>
                  <a:schemeClr val="accent1"/>
                </a:solidFill>
              </a:endParaRPr>
            </a:p>
          </p:txBody>
        </p:sp>
        <p:sp>
          <p:nvSpPr>
            <p:cNvPr id="9" name="TextBox 8">
              <a:extLst>
                <a:ext uri="{FF2B5EF4-FFF2-40B4-BE49-F238E27FC236}">
                  <a16:creationId xmlns:a16="http://schemas.microsoft.com/office/drawing/2014/main" id="{0F437F9E-AD5D-4268-AB21-416089B35204}"/>
                </a:ext>
              </a:extLst>
            </p:cNvPr>
            <p:cNvSpPr txBox="1"/>
            <p:nvPr/>
          </p:nvSpPr>
          <p:spPr bwMode="auto">
            <a:xfrm>
              <a:off x="6313009"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patent case fought jointly with Rolls-Royce</a:t>
              </a:r>
              <a:endParaRPr lang="en-GB" sz="1350" b="1" dirty="0">
                <a:solidFill>
                  <a:schemeClr val="accent1"/>
                </a:solidFill>
              </a:endParaRPr>
            </a:p>
          </p:txBody>
        </p:sp>
        <p:sp>
          <p:nvSpPr>
            <p:cNvPr id="10" name="TextBox 9">
              <a:extLst>
                <a:ext uri="{FF2B5EF4-FFF2-40B4-BE49-F238E27FC236}">
                  <a16:creationId xmlns:a16="http://schemas.microsoft.com/office/drawing/2014/main" id="{86B550D4-B567-4C1F-85A7-8EECBBD4FD9C}"/>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Renishaw Electrical Ltd registered</a:t>
              </a:r>
              <a:endParaRPr lang="en-GB" sz="1350" b="1" dirty="0">
                <a:solidFill>
                  <a:schemeClr val="accent1"/>
                </a:solidFill>
              </a:endParaRPr>
            </a:p>
          </p:txBody>
        </p:sp>
        <p:sp>
          <p:nvSpPr>
            <p:cNvPr id="11" name="TextBox 10">
              <a:extLst>
                <a:ext uri="{FF2B5EF4-FFF2-40B4-BE49-F238E27FC236}">
                  <a16:creationId xmlns:a16="http://schemas.microsoft.com/office/drawing/2014/main" id="{C40C93E0-DBE6-4400-A85A-0073E8F7F7AA}"/>
                </a:ext>
              </a:extLst>
            </p:cNvPr>
            <p:cNvSpPr txBox="1"/>
            <p:nvPr/>
          </p:nvSpPr>
          <p:spPr bwMode="auto">
            <a:xfrm>
              <a:off x="4597248" y="3569351"/>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commercial premises purchased</a:t>
              </a:r>
              <a:endParaRPr lang="en-GB" sz="1350" b="1" dirty="0">
                <a:solidFill>
                  <a:schemeClr val="accent1"/>
                </a:solidFill>
              </a:endParaRPr>
            </a:p>
          </p:txBody>
        </p:sp>
        <p:grpSp>
          <p:nvGrpSpPr>
            <p:cNvPr id="12" name="Group 11">
              <a:extLst>
                <a:ext uri="{FF2B5EF4-FFF2-40B4-BE49-F238E27FC236}">
                  <a16:creationId xmlns:a16="http://schemas.microsoft.com/office/drawing/2014/main" id="{EEDAFF3D-E03B-4214-BCAD-57F63D4E9A87}"/>
                </a:ext>
              </a:extLst>
            </p:cNvPr>
            <p:cNvGrpSpPr/>
            <p:nvPr/>
          </p:nvGrpSpPr>
          <p:grpSpPr>
            <a:xfrm>
              <a:off x="1317170" y="1154695"/>
              <a:ext cx="6531049" cy="2268891"/>
              <a:chOff x="232226" y="1539593"/>
              <a:chExt cx="8708065" cy="3025188"/>
            </a:xfrm>
          </p:grpSpPr>
          <p:cxnSp>
            <p:nvCxnSpPr>
              <p:cNvPr id="13" name="Straight Connector 12">
                <a:extLst>
                  <a:ext uri="{FF2B5EF4-FFF2-40B4-BE49-F238E27FC236}">
                    <a16:creationId xmlns:a16="http://schemas.microsoft.com/office/drawing/2014/main" id="{1D14D252-F3FD-4287-A443-FF6E3A31BBDF}"/>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4" name="TextBox 13">
                <a:extLst>
                  <a:ext uri="{FF2B5EF4-FFF2-40B4-BE49-F238E27FC236}">
                    <a16:creationId xmlns:a16="http://schemas.microsoft.com/office/drawing/2014/main" id="{40DA9FC7-3DCA-4527-B063-43090A508068}"/>
                  </a:ext>
                </a:extLst>
              </p:cNvPr>
              <p:cNvSpPr txBox="1"/>
              <p:nvPr/>
            </p:nvSpPr>
            <p:spPr bwMode="auto">
              <a:xfrm>
                <a:off x="419549" y="4011886"/>
                <a:ext cx="984099"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1973</a:t>
                </a:r>
              </a:p>
            </p:txBody>
          </p:sp>
          <p:sp>
            <p:nvSpPr>
              <p:cNvPr id="15" name="TextBox 14">
                <a:extLst>
                  <a:ext uri="{FF2B5EF4-FFF2-40B4-BE49-F238E27FC236}">
                    <a16:creationId xmlns:a16="http://schemas.microsoft.com/office/drawing/2014/main" id="{00C4FC3E-4A05-4C6A-BA3B-34B1841D7458}"/>
                  </a:ext>
                </a:extLst>
              </p:cNvPr>
              <p:cNvSpPr txBox="1"/>
              <p:nvPr/>
            </p:nvSpPr>
            <p:spPr bwMode="auto">
              <a:xfrm>
                <a:off x="4812972" y="4011886"/>
                <a:ext cx="1002041"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1976</a:t>
                </a:r>
              </a:p>
            </p:txBody>
          </p:sp>
          <p:sp>
            <p:nvSpPr>
              <p:cNvPr id="16" name="TextBox 15">
                <a:extLst>
                  <a:ext uri="{FF2B5EF4-FFF2-40B4-BE49-F238E27FC236}">
                    <a16:creationId xmlns:a16="http://schemas.microsoft.com/office/drawing/2014/main" id="{F98A5C5D-8612-4604-8318-560BAA33A4EF}"/>
                  </a:ext>
                </a:extLst>
              </p:cNvPr>
              <p:cNvSpPr txBox="1"/>
              <p:nvPr/>
            </p:nvSpPr>
            <p:spPr bwMode="auto">
              <a:xfrm>
                <a:off x="7168056" y="4011886"/>
                <a:ext cx="954665"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1978</a:t>
                </a:r>
              </a:p>
            </p:txBody>
          </p:sp>
          <p:pic>
            <p:nvPicPr>
              <p:cNvPr id="17" name="Picture 16" descr="1973_First_commercial_probe.png">
                <a:extLst>
                  <a:ext uri="{FF2B5EF4-FFF2-40B4-BE49-F238E27FC236}">
                    <a16:creationId xmlns:a16="http://schemas.microsoft.com/office/drawing/2014/main" id="{695F9171-08FD-4EA0-874B-A635E20D37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9962" y="1539593"/>
                <a:ext cx="2062308" cy="2542572"/>
              </a:xfrm>
              <a:prstGeom prst="rect">
                <a:avLst/>
              </a:prstGeom>
            </p:spPr>
          </p:pic>
          <p:cxnSp>
            <p:nvCxnSpPr>
              <p:cNvPr id="18" name="Straight Connector 17">
                <a:extLst>
                  <a:ext uri="{FF2B5EF4-FFF2-40B4-BE49-F238E27FC236}">
                    <a16:creationId xmlns:a16="http://schemas.microsoft.com/office/drawing/2014/main" id="{E7C0CDE8-5450-472C-8E92-3CF815CE8549}"/>
                  </a:ext>
                </a:extLst>
              </p:cNvPr>
              <p:cNvCxnSpPr/>
              <p:nvPr/>
            </p:nvCxnSpPr>
            <p:spPr bwMode="auto">
              <a:xfrm flipV="1">
                <a:off x="7709535" y="3368233"/>
                <a:ext cx="0" cy="645203"/>
              </a:xfrm>
              <a:prstGeom prst="line">
                <a:avLst/>
              </a:prstGeom>
              <a:noFill/>
              <a:ln w="9525" cap="flat" cmpd="sng" algn="ctr">
                <a:solidFill>
                  <a:schemeClr val="accent1"/>
                </a:solidFill>
                <a:prstDash val="solid"/>
                <a:round/>
                <a:headEnd type="none" w="med" len="med"/>
                <a:tailEnd type="oval" w="med" len="med"/>
              </a:ln>
              <a:effectLst/>
            </p:spPr>
          </p:cxnSp>
          <p:cxnSp>
            <p:nvCxnSpPr>
              <p:cNvPr id="19" name="Straight Connector 18">
                <a:extLst>
                  <a:ext uri="{FF2B5EF4-FFF2-40B4-BE49-F238E27FC236}">
                    <a16:creationId xmlns:a16="http://schemas.microsoft.com/office/drawing/2014/main" id="{4E078416-5F71-4522-9E4A-FA8450B34B1F}"/>
                  </a:ext>
                </a:extLst>
              </p:cNvPr>
              <p:cNvCxnSpPr/>
              <p:nvPr/>
            </p:nvCxnSpPr>
            <p:spPr bwMode="auto">
              <a:xfrm flipV="1">
                <a:off x="864902" y="3911601"/>
                <a:ext cx="0" cy="100287"/>
              </a:xfrm>
              <a:prstGeom prst="line">
                <a:avLst/>
              </a:prstGeom>
              <a:noFill/>
              <a:ln w="9525" cap="flat" cmpd="sng" algn="ctr">
                <a:solidFill>
                  <a:schemeClr val="accent1"/>
                </a:solidFill>
                <a:prstDash val="solid"/>
                <a:round/>
                <a:headEnd type="none" w="med" len="med"/>
                <a:tailEnd type="none" w="med" len="med"/>
              </a:ln>
              <a:effectLst/>
            </p:spPr>
          </p:cxnSp>
          <p:grpSp>
            <p:nvGrpSpPr>
              <p:cNvPr id="20" name="Group 19">
                <a:extLst>
                  <a:ext uri="{FF2B5EF4-FFF2-40B4-BE49-F238E27FC236}">
                    <a16:creationId xmlns:a16="http://schemas.microsoft.com/office/drawing/2014/main" id="{6EB1E5D5-B0E1-4F7A-A654-758D1C312AAC}"/>
                  </a:ext>
                </a:extLst>
              </p:cNvPr>
              <p:cNvGrpSpPr/>
              <p:nvPr/>
            </p:nvGrpSpPr>
            <p:grpSpPr>
              <a:xfrm>
                <a:off x="862013" y="3634740"/>
                <a:ext cx="702468" cy="278715"/>
                <a:chOff x="2602306" y="3588440"/>
                <a:chExt cx="702468" cy="278714"/>
              </a:xfrm>
            </p:grpSpPr>
            <p:cxnSp>
              <p:nvCxnSpPr>
                <p:cNvPr id="24" name="Straight Connector 23">
                  <a:extLst>
                    <a:ext uri="{FF2B5EF4-FFF2-40B4-BE49-F238E27FC236}">
                      <a16:creationId xmlns:a16="http://schemas.microsoft.com/office/drawing/2014/main" id="{686BF336-97B0-44EC-8943-5D84854B6052}"/>
                    </a:ext>
                  </a:extLst>
                </p:cNvPr>
                <p:cNvCxnSpPr/>
                <p:nvPr/>
              </p:nvCxnSpPr>
              <p:spPr bwMode="auto">
                <a:xfrm>
                  <a:off x="2602306" y="3865564"/>
                  <a:ext cx="702468" cy="0"/>
                </a:xfrm>
                <a:prstGeom prst="line">
                  <a:avLst/>
                </a:prstGeom>
                <a:noFill/>
                <a:ln w="952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0EFAB3C-C7AA-4D71-885F-D41D79506019}"/>
                    </a:ext>
                  </a:extLst>
                </p:cNvPr>
                <p:cNvCxnSpPr/>
                <p:nvPr/>
              </p:nvCxnSpPr>
              <p:spPr bwMode="auto">
                <a:xfrm flipV="1">
                  <a:off x="3303222" y="3588440"/>
                  <a:ext cx="0" cy="278714"/>
                </a:xfrm>
                <a:prstGeom prst="line">
                  <a:avLst/>
                </a:prstGeom>
                <a:noFill/>
                <a:ln w="9525" cap="flat" cmpd="sng" algn="ctr">
                  <a:solidFill>
                    <a:schemeClr val="accent1"/>
                  </a:solidFill>
                  <a:prstDash val="solid"/>
                  <a:round/>
                  <a:headEnd type="none" w="med" len="med"/>
                  <a:tailEnd type="oval" w="med" len="med"/>
                </a:ln>
                <a:effectLst/>
              </p:spPr>
            </p:cxnSp>
          </p:grpSp>
          <p:pic>
            <p:nvPicPr>
              <p:cNvPr id="21" name="Picture 20" descr="Gavel PMS 425.png">
                <a:extLst>
                  <a:ext uri="{FF2B5EF4-FFF2-40B4-BE49-F238E27FC236}">
                    <a16:creationId xmlns:a16="http://schemas.microsoft.com/office/drawing/2014/main" id="{AD55CB73-8A24-43DC-80BC-D16809028B7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20371" y="2349316"/>
                <a:ext cx="1002351" cy="920427"/>
              </a:xfrm>
              <a:prstGeom prst="rect">
                <a:avLst/>
              </a:prstGeom>
            </p:spPr>
          </p:pic>
          <p:pic>
            <p:nvPicPr>
              <p:cNvPr id="22" name="Picture 21">
                <a:extLst>
                  <a:ext uri="{FF2B5EF4-FFF2-40B4-BE49-F238E27FC236}">
                    <a16:creationId xmlns:a16="http://schemas.microsoft.com/office/drawing/2014/main" id="{8A7E9ECB-92C7-4ECB-8C92-E39B714C8F5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23927" y="1945530"/>
                <a:ext cx="1891085" cy="1728000"/>
              </a:xfrm>
              <a:prstGeom prst="rect">
                <a:avLst/>
              </a:prstGeom>
            </p:spPr>
          </p:pic>
          <p:cxnSp>
            <p:nvCxnSpPr>
              <p:cNvPr id="23" name="Straight Connector 22">
                <a:extLst>
                  <a:ext uri="{FF2B5EF4-FFF2-40B4-BE49-F238E27FC236}">
                    <a16:creationId xmlns:a16="http://schemas.microsoft.com/office/drawing/2014/main" id="{34AE06DA-4390-44CB-A36D-0D60AD70AF61}"/>
                  </a:ext>
                </a:extLst>
              </p:cNvPr>
              <p:cNvCxnSpPr/>
              <p:nvPr/>
            </p:nvCxnSpPr>
            <p:spPr bwMode="auto">
              <a:xfrm flipV="1">
                <a:off x="5249096" y="3769743"/>
                <a:ext cx="4391" cy="242146"/>
              </a:xfrm>
              <a:prstGeom prst="line">
                <a:avLst/>
              </a:prstGeom>
              <a:noFill/>
              <a:ln w="9525" cap="flat" cmpd="sng" algn="ctr">
                <a:solidFill>
                  <a:schemeClr val="accent1"/>
                </a:solidFill>
                <a:prstDash val="solid"/>
                <a:round/>
                <a:headEnd type="none" w="med" len="med"/>
                <a:tailEnd type="oval" w="med" len="med"/>
              </a:ln>
              <a:effectLst/>
            </p:spPr>
          </p:cxnSp>
        </p:grpSp>
      </p:grpSp>
    </p:spTree>
    <p:extLst>
      <p:ext uri="{BB962C8B-B14F-4D97-AF65-F5344CB8AC3E}">
        <p14:creationId xmlns:p14="http://schemas.microsoft.com/office/powerpoint/2010/main" val="1758476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31</a:t>
            </a:fld>
            <a:endParaRPr lang="en-GB" dirty="0"/>
          </a:p>
        </p:txBody>
      </p:sp>
      <p:sp>
        <p:nvSpPr>
          <p:cNvPr id="6" name="Title 1">
            <a:extLst>
              <a:ext uri="{FF2B5EF4-FFF2-40B4-BE49-F238E27FC236}">
                <a16:creationId xmlns:a16="http://schemas.microsoft.com/office/drawing/2014/main" id="{10BE21DE-F2D5-4B52-9501-FC00AB678A5E}"/>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D7CC777D-F665-434F-BC51-199DA1CE5324}"/>
              </a:ext>
            </a:extLst>
          </p:cNvPr>
          <p:cNvGrpSpPr>
            <a:grpSpLocks noChangeAspect="1"/>
          </p:cNvGrpSpPr>
          <p:nvPr/>
        </p:nvGrpSpPr>
        <p:grpSpPr>
          <a:xfrm>
            <a:off x="2273111" y="1300261"/>
            <a:ext cx="7645779" cy="4320000"/>
            <a:chOff x="1303952" y="1256614"/>
            <a:chExt cx="6544267" cy="3697628"/>
          </a:xfrm>
        </p:grpSpPr>
        <p:sp>
          <p:nvSpPr>
            <p:cNvPr id="8" name="TextBox 7">
              <a:extLst>
                <a:ext uri="{FF2B5EF4-FFF2-40B4-BE49-F238E27FC236}">
                  <a16:creationId xmlns:a16="http://schemas.microsoft.com/office/drawing/2014/main" id="{94CCE0D5-734E-42C1-95E3-ED6AB2EE11D7}"/>
                </a:ext>
              </a:extLst>
            </p:cNvPr>
            <p:cNvSpPr txBox="1"/>
            <p:nvPr/>
          </p:nvSpPr>
          <p:spPr bwMode="auto">
            <a:xfrm>
              <a:off x="2916048"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Queen’s award</a:t>
              </a:r>
              <a:br>
                <a:rPr lang="en-GB" sz="1350" dirty="0"/>
              </a:br>
              <a:r>
                <a:rPr lang="en-GB" sz="1350" dirty="0"/>
                <a:t>(Export Achievement)</a:t>
              </a:r>
              <a:endParaRPr lang="en-GB" sz="1350" b="1" dirty="0">
                <a:solidFill>
                  <a:schemeClr val="accent1"/>
                </a:solidFill>
              </a:endParaRPr>
            </a:p>
          </p:txBody>
        </p:sp>
        <p:sp>
          <p:nvSpPr>
            <p:cNvPr id="9" name="TextBox 8">
              <a:extLst>
                <a:ext uri="{FF2B5EF4-FFF2-40B4-BE49-F238E27FC236}">
                  <a16:creationId xmlns:a16="http://schemas.microsoft.com/office/drawing/2014/main" id="{5112A6F0-3848-47A1-9D50-849FD9C6DB74}"/>
                </a:ext>
              </a:extLst>
            </p:cNvPr>
            <p:cNvSpPr txBox="1"/>
            <p:nvPr/>
          </p:nvSpPr>
          <p:spPr bwMode="auto">
            <a:xfrm>
              <a:off x="6313009" y="3569351"/>
              <a:ext cx="14376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overseas manufacturing facility (Ireland), first sales subsidiary (USA)</a:t>
              </a:r>
              <a:endParaRPr lang="en-GB" sz="1350" b="1" dirty="0">
                <a:solidFill>
                  <a:schemeClr val="accent1"/>
                </a:solidFill>
              </a:endParaRPr>
            </a:p>
          </p:txBody>
        </p:sp>
        <p:sp>
          <p:nvSpPr>
            <p:cNvPr id="10" name="TextBox 9">
              <a:extLst>
                <a:ext uri="{FF2B5EF4-FFF2-40B4-BE49-F238E27FC236}">
                  <a16:creationId xmlns:a16="http://schemas.microsoft.com/office/drawing/2014/main" id="{62189EC9-1825-4F45-8B94-DDC263D5B46D}"/>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Sales reach £1 million (85% exports)</a:t>
              </a:r>
              <a:endParaRPr lang="en-GB" sz="1350" b="1" dirty="0">
                <a:solidFill>
                  <a:schemeClr val="accent1"/>
                </a:solidFill>
              </a:endParaRPr>
            </a:p>
          </p:txBody>
        </p:sp>
        <p:sp>
          <p:nvSpPr>
            <p:cNvPr id="11" name="TextBox 10">
              <a:extLst>
                <a:ext uri="{FF2B5EF4-FFF2-40B4-BE49-F238E27FC236}">
                  <a16:creationId xmlns:a16="http://schemas.microsoft.com/office/drawing/2014/main" id="{123DC5D7-EB9E-4ACC-8BA8-0DC63DEEF22C}"/>
                </a:ext>
              </a:extLst>
            </p:cNvPr>
            <p:cNvSpPr txBox="1"/>
            <p:nvPr/>
          </p:nvSpPr>
          <p:spPr bwMode="auto">
            <a:xfrm>
              <a:off x="4597248" y="3569351"/>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David McMurtry joins company full-time, first apprentice recruited</a:t>
              </a:r>
              <a:endParaRPr lang="en-GB" sz="1350" b="1" dirty="0">
                <a:solidFill>
                  <a:schemeClr val="accent1"/>
                </a:solidFill>
              </a:endParaRPr>
            </a:p>
          </p:txBody>
        </p:sp>
        <p:grpSp>
          <p:nvGrpSpPr>
            <p:cNvPr id="12" name="Group 11">
              <a:extLst>
                <a:ext uri="{FF2B5EF4-FFF2-40B4-BE49-F238E27FC236}">
                  <a16:creationId xmlns:a16="http://schemas.microsoft.com/office/drawing/2014/main" id="{55500DBD-08AF-46EB-B786-30EEA4E95445}"/>
                </a:ext>
              </a:extLst>
            </p:cNvPr>
            <p:cNvGrpSpPr/>
            <p:nvPr/>
          </p:nvGrpSpPr>
          <p:grpSpPr>
            <a:xfrm>
              <a:off x="1317170" y="1256614"/>
              <a:ext cx="6531049" cy="2166972"/>
              <a:chOff x="232226" y="1675485"/>
              <a:chExt cx="8708065" cy="2889296"/>
            </a:xfrm>
          </p:grpSpPr>
          <p:pic>
            <p:nvPicPr>
              <p:cNvPr id="13" name="Picture 12" descr="1981.png">
                <a:extLst>
                  <a:ext uri="{FF2B5EF4-FFF2-40B4-BE49-F238E27FC236}">
                    <a16:creationId xmlns:a16="http://schemas.microsoft.com/office/drawing/2014/main" id="{DAB844A5-76E7-4EFC-A88A-31D806C8B8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80244" y="1675485"/>
                <a:ext cx="1871801" cy="2147704"/>
              </a:xfrm>
              <a:prstGeom prst="rect">
                <a:avLst/>
              </a:prstGeom>
            </p:spPr>
          </p:pic>
          <p:cxnSp>
            <p:nvCxnSpPr>
              <p:cNvPr id="14" name="Straight Connector 13">
                <a:extLst>
                  <a:ext uri="{FF2B5EF4-FFF2-40B4-BE49-F238E27FC236}">
                    <a16:creationId xmlns:a16="http://schemas.microsoft.com/office/drawing/2014/main" id="{9B318C88-6D84-4005-9A46-CCE7B50016D6}"/>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5" name="TextBox 14">
                <a:extLst>
                  <a:ext uri="{FF2B5EF4-FFF2-40B4-BE49-F238E27FC236}">
                    <a16:creationId xmlns:a16="http://schemas.microsoft.com/office/drawing/2014/main" id="{5BBC3D0E-35A2-4EBD-B7B0-D8AA6C8ADF08}"/>
                  </a:ext>
                </a:extLst>
              </p:cNvPr>
              <p:cNvSpPr txBox="1"/>
              <p:nvPr/>
            </p:nvSpPr>
            <p:spPr bwMode="auto">
              <a:xfrm>
                <a:off x="465357" y="4011886"/>
                <a:ext cx="938291"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1979</a:t>
                </a:r>
              </a:p>
            </p:txBody>
          </p:sp>
          <p:sp>
            <p:nvSpPr>
              <p:cNvPr id="16" name="TextBox 15">
                <a:extLst>
                  <a:ext uri="{FF2B5EF4-FFF2-40B4-BE49-F238E27FC236}">
                    <a16:creationId xmlns:a16="http://schemas.microsoft.com/office/drawing/2014/main" id="{8077C01C-6491-4F8F-ABAF-F661CC13213D}"/>
                  </a:ext>
                </a:extLst>
              </p:cNvPr>
              <p:cNvSpPr txBox="1"/>
              <p:nvPr/>
            </p:nvSpPr>
            <p:spPr bwMode="auto">
              <a:xfrm>
                <a:off x="7164216" y="4011886"/>
                <a:ext cx="960177"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1981</a:t>
                </a:r>
              </a:p>
            </p:txBody>
          </p:sp>
          <p:cxnSp>
            <p:nvCxnSpPr>
              <p:cNvPr id="17" name="Straight Connector 16">
                <a:extLst>
                  <a:ext uri="{FF2B5EF4-FFF2-40B4-BE49-F238E27FC236}">
                    <a16:creationId xmlns:a16="http://schemas.microsoft.com/office/drawing/2014/main" id="{9BBD3ACA-E8DE-42BB-AB32-7DF42347724A}"/>
                  </a:ext>
                </a:extLst>
              </p:cNvPr>
              <p:cNvCxnSpPr/>
              <p:nvPr/>
            </p:nvCxnSpPr>
            <p:spPr bwMode="auto">
              <a:xfrm flipV="1">
                <a:off x="903947" y="3368234"/>
                <a:ext cx="153" cy="537017"/>
              </a:xfrm>
              <a:prstGeom prst="line">
                <a:avLst/>
              </a:prstGeom>
              <a:noFill/>
              <a:ln w="9525" cap="flat" cmpd="sng" algn="ctr">
                <a:solidFill>
                  <a:schemeClr val="accent1"/>
                </a:solidFill>
                <a:prstDash val="solid"/>
                <a:round/>
                <a:headEnd type="none" w="med" len="med"/>
                <a:tailEnd type="oval" w="med" len="med"/>
              </a:ln>
              <a:effectLst/>
            </p:spPr>
          </p:cxnSp>
          <p:grpSp>
            <p:nvGrpSpPr>
              <p:cNvPr id="18" name="Group 17">
                <a:extLst>
                  <a:ext uri="{FF2B5EF4-FFF2-40B4-BE49-F238E27FC236}">
                    <a16:creationId xmlns:a16="http://schemas.microsoft.com/office/drawing/2014/main" id="{3096B767-AD35-48EB-8BAC-96829A6801CD}"/>
                  </a:ext>
                </a:extLst>
              </p:cNvPr>
              <p:cNvGrpSpPr/>
              <p:nvPr/>
            </p:nvGrpSpPr>
            <p:grpSpPr>
              <a:xfrm>
                <a:off x="906686" y="3640796"/>
                <a:ext cx="4417791" cy="272663"/>
                <a:chOff x="3124593" y="3594493"/>
                <a:chExt cx="4417791" cy="272662"/>
              </a:xfrm>
            </p:grpSpPr>
            <p:cxnSp>
              <p:nvCxnSpPr>
                <p:cNvPr id="24" name="Straight Connector 23">
                  <a:extLst>
                    <a:ext uri="{FF2B5EF4-FFF2-40B4-BE49-F238E27FC236}">
                      <a16:creationId xmlns:a16="http://schemas.microsoft.com/office/drawing/2014/main" id="{DE3A5FF6-1CFB-45FD-8CA4-C63E9E02FA8F}"/>
                    </a:ext>
                  </a:extLst>
                </p:cNvPr>
                <p:cNvCxnSpPr/>
                <p:nvPr/>
              </p:nvCxnSpPr>
              <p:spPr bwMode="auto">
                <a:xfrm>
                  <a:off x="3124593" y="3865564"/>
                  <a:ext cx="4417791" cy="0"/>
                </a:xfrm>
                <a:prstGeom prst="line">
                  <a:avLst/>
                </a:prstGeom>
                <a:noFill/>
                <a:ln w="952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AFAFEF5-AF07-4BD3-9C86-37EF804F01A6}"/>
                    </a:ext>
                  </a:extLst>
                </p:cNvPr>
                <p:cNvCxnSpPr/>
                <p:nvPr/>
              </p:nvCxnSpPr>
              <p:spPr bwMode="auto">
                <a:xfrm flipV="1">
                  <a:off x="5129323" y="3594493"/>
                  <a:ext cx="4400" cy="272662"/>
                </a:xfrm>
                <a:prstGeom prst="line">
                  <a:avLst/>
                </a:prstGeom>
                <a:noFill/>
                <a:ln w="9525" cap="flat" cmpd="sng" algn="ctr">
                  <a:solidFill>
                    <a:schemeClr val="accent1"/>
                  </a:solidFill>
                  <a:prstDash val="solid"/>
                  <a:round/>
                  <a:headEnd type="none" w="med" len="med"/>
                  <a:tailEnd type="oval" w="med" len="med"/>
                </a:ln>
                <a:effectLst/>
              </p:spPr>
            </p:cxnSp>
          </p:grpSp>
          <p:cxnSp>
            <p:nvCxnSpPr>
              <p:cNvPr id="19" name="Straight Connector 18">
                <a:extLst>
                  <a:ext uri="{FF2B5EF4-FFF2-40B4-BE49-F238E27FC236}">
                    <a16:creationId xmlns:a16="http://schemas.microsoft.com/office/drawing/2014/main" id="{E1897856-6906-4C7D-9A4E-C75DEAD9CB08}"/>
                  </a:ext>
                </a:extLst>
              </p:cNvPr>
              <p:cNvCxnSpPr/>
              <p:nvPr/>
            </p:nvCxnSpPr>
            <p:spPr bwMode="auto">
              <a:xfrm flipV="1">
                <a:off x="5320445" y="3689352"/>
                <a:ext cx="0" cy="220137"/>
              </a:xfrm>
              <a:prstGeom prst="line">
                <a:avLst/>
              </a:prstGeom>
              <a:noFill/>
              <a:ln w="9525" cap="flat" cmpd="sng" algn="ctr">
                <a:solidFill>
                  <a:schemeClr val="accent1"/>
                </a:solidFill>
                <a:prstDash val="solid"/>
                <a:round/>
                <a:headEnd type="none" w="med" len="med"/>
                <a:tailEnd type="oval" w="med" len="med"/>
              </a:ln>
              <a:effectLst/>
            </p:spPr>
          </p:cxnSp>
          <p:cxnSp>
            <p:nvCxnSpPr>
              <p:cNvPr id="20" name="Straight Connector 19">
                <a:extLst>
                  <a:ext uri="{FF2B5EF4-FFF2-40B4-BE49-F238E27FC236}">
                    <a16:creationId xmlns:a16="http://schemas.microsoft.com/office/drawing/2014/main" id="{4FB3D40E-3FB6-4CA8-9A27-C9F14C37570A}"/>
                  </a:ext>
                </a:extLst>
              </p:cNvPr>
              <p:cNvCxnSpPr/>
              <p:nvPr/>
            </p:nvCxnSpPr>
            <p:spPr bwMode="auto">
              <a:xfrm flipV="1">
                <a:off x="7619859" y="3905251"/>
                <a:ext cx="0" cy="106336"/>
              </a:xfrm>
              <a:prstGeom prst="line">
                <a:avLst/>
              </a:prstGeom>
              <a:noFill/>
              <a:ln w="9525" cap="flat" cmpd="sng" algn="ctr">
                <a:solidFill>
                  <a:schemeClr val="accent1"/>
                </a:solidFill>
                <a:prstDash val="solid"/>
                <a:round/>
                <a:headEnd type="none" w="med" len="med"/>
                <a:tailEnd type="oval" w="med" len="med"/>
              </a:ln>
              <a:effectLst/>
            </p:spPr>
          </p:cxnSp>
          <p:pic>
            <p:nvPicPr>
              <p:cNvPr id="21" name="Picture 20" descr="Renishaw financial_425.png">
                <a:extLst>
                  <a:ext uri="{FF2B5EF4-FFF2-40B4-BE49-F238E27FC236}">
                    <a16:creationId xmlns:a16="http://schemas.microsoft.com/office/drawing/2014/main" id="{C57C6C63-BDA3-40C3-A4F7-E1C610A75F92}"/>
                  </a:ext>
                </a:extLst>
              </p:cNvPr>
              <p:cNvPicPr>
                <a:picLocks noChangeAspect="1"/>
              </p:cNvPicPr>
              <p:nvPr/>
            </p:nvPicPr>
            <p:blipFill>
              <a:blip r:embed="rId3" cstate="print"/>
              <a:stretch>
                <a:fillRect/>
              </a:stretch>
            </p:blipFill>
            <p:spPr>
              <a:xfrm>
                <a:off x="637241" y="2370852"/>
                <a:ext cx="537242" cy="702547"/>
              </a:xfrm>
              <a:prstGeom prst="rect">
                <a:avLst/>
              </a:prstGeom>
            </p:spPr>
          </p:pic>
          <p:pic>
            <p:nvPicPr>
              <p:cNvPr id="22" name="Picture 21">
                <a:extLst>
                  <a:ext uri="{FF2B5EF4-FFF2-40B4-BE49-F238E27FC236}">
                    <a16:creationId xmlns:a16="http://schemas.microsoft.com/office/drawing/2014/main" id="{17AD2700-B228-4EBA-99FE-514049BD49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73382" y="1772816"/>
                <a:ext cx="1694125" cy="1800000"/>
              </a:xfrm>
              <a:prstGeom prst="rect">
                <a:avLst/>
              </a:prstGeom>
            </p:spPr>
          </p:pic>
          <p:pic>
            <p:nvPicPr>
              <p:cNvPr id="23" name="Picture 22">
                <a:extLst>
                  <a:ext uri="{FF2B5EF4-FFF2-40B4-BE49-F238E27FC236}">
                    <a16:creationId xmlns:a16="http://schemas.microsoft.com/office/drawing/2014/main" id="{D6BC140B-60C2-4AEB-AC94-34E9896FF30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77919" y="1772816"/>
                <a:ext cx="1870463" cy="1800000"/>
              </a:xfrm>
              <a:prstGeom prst="rect">
                <a:avLst/>
              </a:prstGeom>
            </p:spPr>
          </p:pic>
        </p:grpSp>
      </p:grpSp>
    </p:spTree>
    <p:extLst>
      <p:ext uri="{BB962C8B-B14F-4D97-AF65-F5344CB8AC3E}">
        <p14:creationId xmlns:p14="http://schemas.microsoft.com/office/powerpoint/2010/main" val="12810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32</a:t>
            </a:fld>
            <a:endParaRPr lang="en-GB" dirty="0"/>
          </a:p>
        </p:txBody>
      </p:sp>
      <p:sp>
        <p:nvSpPr>
          <p:cNvPr id="6" name="Title 1">
            <a:extLst>
              <a:ext uri="{FF2B5EF4-FFF2-40B4-BE49-F238E27FC236}">
                <a16:creationId xmlns:a16="http://schemas.microsoft.com/office/drawing/2014/main" id="{AF78ACEF-9587-4DC5-BA14-9E4DC858D31A}"/>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3FA53A41-6F3F-40EC-8DB6-4DFB2ED1A60B}"/>
              </a:ext>
            </a:extLst>
          </p:cNvPr>
          <p:cNvGrpSpPr>
            <a:grpSpLocks noChangeAspect="1"/>
          </p:cNvGrpSpPr>
          <p:nvPr/>
        </p:nvGrpSpPr>
        <p:grpSpPr>
          <a:xfrm>
            <a:off x="2236148" y="1330999"/>
            <a:ext cx="7719705" cy="4320000"/>
            <a:chOff x="1317170" y="1305644"/>
            <a:chExt cx="6531049" cy="3654821"/>
          </a:xfrm>
        </p:grpSpPr>
        <p:sp>
          <p:nvSpPr>
            <p:cNvPr id="8" name="TextBox 7">
              <a:extLst>
                <a:ext uri="{FF2B5EF4-FFF2-40B4-BE49-F238E27FC236}">
                  <a16:creationId xmlns:a16="http://schemas.microsoft.com/office/drawing/2014/main" id="{1E1C8B8A-0CBA-45E6-99B2-430D531C3467}"/>
                </a:ext>
              </a:extLst>
            </p:cNvPr>
            <p:cNvSpPr txBox="1"/>
            <p:nvPr/>
          </p:nvSpPr>
          <p:spPr bwMode="auto">
            <a:xfrm>
              <a:off x="2916048" y="3575574"/>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First sponsored student scheme</a:t>
              </a:r>
              <a:endParaRPr lang="en-GB" sz="1350" b="1" dirty="0">
                <a:solidFill>
                  <a:schemeClr val="accent1"/>
                </a:solidFill>
              </a:endParaRPr>
            </a:p>
          </p:txBody>
        </p:sp>
        <p:sp>
          <p:nvSpPr>
            <p:cNvPr id="9" name="TextBox 8">
              <a:extLst>
                <a:ext uri="{FF2B5EF4-FFF2-40B4-BE49-F238E27FC236}">
                  <a16:creationId xmlns:a16="http://schemas.microsoft.com/office/drawing/2014/main" id="{FD693B44-8099-4BB1-96DE-EF1930639085}"/>
                </a:ext>
              </a:extLst>
            </p:cNvPr>
            <p:cNvSpPr txBox="1"/>
            <p:nvPr/>
          </p:nvSpPr>
          <p:spPr bwMode="auto">
            <a:xfrm>
              <a:off x="6313009" y="3575574"/>
              <a:ext cx="1355335"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Agreement with Rolls-Royce to take 100% ownership of original patents</a:t>
              </a:r>
              <a:endParaRPr lang="en-GB" sz="1350" b="1" dirty="0">
                <a:solidFill>
                  <a:schemeClr val="accent1"/>
                </a:solidFill>
              </a:endParaRPr>
            </a:p>
          </p:txBody>
        </p:sp>
        <p:sp>
          <p:nvSpPr>
            <p:cNvPr id="10" name="TextBox 9">
              <a:extLst>
                <a:ext uri="{FF2B5EF4-FFF2-40B4-BE49-F238E27FC236}">
                  <a16:creationId xmlns:a16="http://schemas.microsoft.com/office/drawing/2014/main" id="{2D84226B-DB58-442A-A35A-8E49ECA38DF6}"/>
                </a:ext>
              </a:extLst>
            </p:cNvPr>
            <p:cNvSpPr txBox="1"/>
            <p:nvPr/>
          </p:nvSpPr>
          <p:spPr bwMode="auto">
            <a:xfrm>
              <a:off x="1359137" y="3575574"/>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Renishaw shares enter official list on LSE; rights issue raises £5.9 million</a:t>
              </a:r>
              <a:endParaRPr lang="en-GB" sz="1350" b="1" dirty="0">
                <a:solidFill>
                  <a:schemeClr val="accent1"/>
                </a:solidFill>
              </a:endParaRPr>
            </a:p>
          </p:txBody>
        </p:sp>
        <p:sp>
          <p:nvSpPr>
            <p:cNvPr id="11" name="TextBox 10">
              <a:extLst>
                <a:ext uri="{FF2B5EF4-FFF2-40B4-BE49-F238E27FC236}">
                  <a16:creationId xmlns:a16="http://schemas.microsoft.com/office/drawing/2014/main" id="{EF99CFA5-7B00-4F87-A524-8078361326B7}"/>
                </a:ext>
              </a:extLst>
            </p:cNvPr>
            <p:cNvSpPr txBox="1"/>
            <p:nvPr/>
          </p:nvSpPr>
          <p:spPr bwMode="auto">
            <a:xfrm>
              <a:off x="4597248" y="3575574"/>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New Mills building opened (now the company’s HQ)</a:t>
              </a:r>
              <a:endParaRPr lang="en-GB" sz="1350" b="1" dirty="0">
                <a:solidFill>
                  <a:schemeClr val="accent1"/>
                </a:solidFill>
              </a:endParaRPr>
            </a:p>
          </p:txBody>
        </p:sp>
        <p:grpSp>
          <p:nvGrpSpPr>
            <p:cNvPr id="12" name="Group 11">
              <a:extLst>
                <a:ext uri="{FF2B5EF4-FFF2-40B4-BE49-F238E27FC236}">
                  <a16:creationId xmlns:a16="http://schemas.microsoft.com/office/drawing/2014/main" id="{61AD4F08-8DB4-4E16-9017-5EEA9A3CE642}"/>
                </a:ext>
              </a:extLst>
            </p:cNvPr>
            <p:cNvGrpSpPr/>
            <p:nvPr/>
          </p:nvGrpSpPr>
          <p:grpSpPr>
            <a:xfrm>
              <a:off x="1317170" y="1305644"/>
              <a:ext cx="6531049" cy="2117942"/>
              <a:chOff x="232226" y="1740859"/>
              <a:chExt cx="8708065" cy="2823922"/>
            </a:xfrm>
          </p:grpSpPr>
          <p:pic>
            <p:nvPicPr>
              <p:cNvPr id="13" name="Picture 12" descr="1987.1.png">
                <a:extLst>
                  <a:ext uri="{FF2B5EF4-FFF2-40B4-BE49-F238E27FC236}">
                    <a16:creationId xmlns:a16="http://schemas.microsoft.com/office/drawing/2014/main" id="{069EE28E-C4AB-405D-8092-E6A59B3B9A0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163628">
                <a:off x="7058900" y="1740859"/>
                <a:ext cx="1251674" cy="1846006"/>
              </a:xfrm>
              <a:prstGeom prst="rect">
                <a:avLst/>
              </a:prstGeom>
              <a:ln w="1270">
                <a:solidFill>
                  <a:schemeClr val="tx1">
                    <a:lumMod val="50000"/>
                  </a:schemeClr>
                </a:solidFill>
              </a:ln>
              <a:effectLst/>
            </p:spPr>
          </p:pic>
          <p:cxnSp>
            <p:nvCxnSpPr>
              <p:cNvPr id="14" name="Straight Connector 13">
                <a:extLst>
                  <a:ext uri="{FF2B5EF4-FFF2-40B4-BE49-F238E27FC236}">
                    <a16:creationId xmlns:a16="http://schemas.microsoft.com/office/drawing/2014/main" id="{57EA9B86-7256-4C98-B5A5-C8C12F481341}"/>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5" name="TextBox 14">
                <a:extLst>
                  <a:ext uri="{FF2B5EF4-FFF2-40B4-BE49-F238E27FC236}">
                    <a16:creationId xmlns:a16="http://schemas.microsoft.com/office/drawing/2014/main" id="{72D4E598-010B-408A-899A-F1CDF9DF97B7}"/>
                  </a:ext>
                </a:extLst>
              </p:cNvPr>
              <p:cNvSpPr txBox="1"/>
              <p:nvPr/>
            </p:nvSpPr>
            <p:spPr bwMode="auto">
              <a:xfrm>
                <a:off x="4764020" y="4011886"/>
                <a:ext cx="940904"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1985</a:t>
                </a:r>
              </a:p>
            </p:txBody>
          </p:sp>
          <p:sp>
            <p:nvSpPr>
              <p:cNvPr id="16" name="TextBox 15">
                <a:extLst>
                  <a:ext uri="{FF2B5EF4-FFF2-40B4-BE49-F238E27FC236}">
                    <a16:creationId xmlns:a16="http://schemas.microsoft.com/office/drawing/2014/main" id="{0A19EFD1-044A-4D44-9882-9D16347520A1}"/>
                  </a:ext>
                </a:extLst>
              </p:cNvPr>
              <p:cNvSpPr txBox="1"/>
              <p:nvPr/>
            </p:nvSpPr>
            <p:spPr bwMode="auto">
              <a:xfrm>
                <a:off x="484969" y="4011886"/>
                <a:ext cx="1014689"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1984</a:t>
                </a:r>
              </a:p>
            </p:txBody>
          </p:sp>
          <p:sp>
            <p:nvSpPr>
              <p:cNvPr id="17" name="TextBox 16">
                <a:extLst>
                  <a:ext uri="{FF2B5EF4-FFF2-40B4-BE49-F238E27FC236}">
                    <a16:creationId xmlns:a16="http://schemas.microsoft.com/office/drawing/2014/main" id="{0D21E587-0B84-4AC4-8977-2C97B519C0DE}"/>
                  </a:ext>
                </a:extLst>
              </p:cNvPr>
              <p:cNvSpPr txBox="1"/>
              <p:nvPr/>
            </p:nvSpPr>
            <p:spPr bwMode="auto">
              <a:xfrm>
                <a:off x="7260298" y="4011886"/>
                <a:ext cx="929188"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1987</a:t>
                </a:r>
              </a:p>
            </p:txBody>
          </p:sp>
          <p:pic>
            <p:nvPicPr>
              <p:cNvPr id="18" name="Picture 17" descr="1985_New_Mills_HQ_opened.TIF">
                <a:extLst>
                  <a:ext uri="{FF2B5EF4-FFF2-40B4-BE49-F238E27FC236}">
                    <a16:creationId xmlns:a16="http://schemas.microsoft.com/office/drawing/2014/main" id="{F4382D1B-48C8-4D1F-AF22-6EA6429D9F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58333" y="1922400"/>
                <a:ext cx="1709873" cy="1728000"/>
              </a:xfrm>
              <a:prstGeom prst="rect">
                <a:avLst/>
              </a:prstGeom>
            </p:spPr>
          </p:pic>
          <p:cxnSp>
            <p:nvCxnSpPr>
              <p:cNvPr id="19" name="Straight Connector 18">
                <a:extLst>
                  <a:ext uri="{FF2B5EF4-FFF2-40B4-BE49-F238E27FC236}">
                    <a16:creationId xmlns:a16="http://schemas.microsoft.com/office/drawing/2014/main" id="{94E089CF-1031-49CA-A14C-AD71089D4F88}"/>
                  </a:ext>
                </a:extLst>
              </p:cNvPr>
              <p:cNvCxnSpPr/>
              <p:nvPr/>
            </p:nvCxnSpPr>
            <p:spPr bwMode="auto">
              <a:xfrm flipV="1">
                <a:off x="5212325" y="3750198"/>
                <a:ext cx="0" cy="261389"/>
              </a:xfrm>
              <a:prstGeom prst="line">
                <a:avLst/>
              </a:prstGeom>
              <a:noFill/>
              <a:ln w="9525" cap="flat" cmpd="sng" algn="ctr">
                <a:solidFill>
                  <a:schemeClr val="accent1"/>
                </a:solidFill>
                <a:prstDash val="solid"/>
                <a:round/>
                <a:headEnd type="none" w="med" len="med"/>
                <a:tailEnd type="oval" w="med" len="med"/>
              </a:ln>
              <a:effectLst/>
            </p:spPr>
          </p:cxnSp>
          <p:cxnSp>
            <p:nvCxnSpPr>
              <p:cNvPr id="20" name="Straight Connector 19">
                <a:extLst>
                  <a:ext uri="{FF2B5EF4-FFF2-40B4-BE49-F238E27FC236}">
                    <a16:creationId xmlns:a16="http://schemas.microsoft.com/office/drawing/2014/main" id="{91ED6AB8-2A42-4B8F-A501-31897D96F4C3}"/>
                  </a:ext>
                </a:extLst>
              </p:cNvPr>
              <p:cNvCxnSpPr/>
              <p:nvPr/>
            </p:nvCxnSpPr>
            <p:spPr bwMode="auto">
              <a:xfrm flipV="1">
                <a:off x="7737536" y="3541852"/>
                <a:ext cx="0" cy="469735"/>
              </a:xfrm>
              <a:prstGeom prst="line">
                <a:avLst/>
              </a:prstGeom>
              <a:noFill/>
              <a:ln w="9525" cap="flat" cmpd="sng" algn="ctr">
                <a:solidFill>
                  <a:schemeClr val="accent1"/>
                </a:solidFill>
                <a:prstDash val="solid"/>
                <a:round/>
                <a:headEnd type="none" w="med" len="med"/>
                <a:tailEnd type="oval" w="med" len="med"/>
              </a:ln>
              <a:effectLst/>
            </p:spPr>
          </p:cxnSp>
          <p:pic>
            <p:nvPicPr>
              <p:cNvPr id="21" name="Picture 20" descr="Acquire.png">
                <a:extLst>
                  <a:ext uri="{FF2B5EF4-FFF2-40B4-BE49-F238E27FC236}">
                    <a16:creationId xmlns:a16="http://schemas.microsoft.com/office/drawing/2014/main" id="{6ADE5FB8-7EAB-42AC-BF37-97BA84E96F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4224" y="2378072"/>
                <a:ext cx="1267863" cy="914324"/>
              </a:xfrm>
              <a:prstGeom prst="rect">
                <a:avLst/>
              </a:prstGeom>
            </p:spPr>
          </p:pic>
          <p:pic>
            <p:nvPicPr>
              <p:cNvPr id="22" name="Picture 21" descr="People.png">
                <a:extLst>
                  <a:ext uri="{FF2B5EF4-FFF2-40B4-BE49-F238E27FC236}">
                    <a16:creationId xmlns:a16="http://schemas.microsoft.com/office/drawing/2014/main" id="{5E27F2CB-410B-4DB3-B383-64755E46B7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60954" y="2171772"/>
                <a:ext cx="1005757" cy="1255672"/>
              </a:xfrm>
              <a:prstGeom prst="rect">
                <a:avLst/>
              </a:prstGeom>
            </p:spPr>
          </p:pic>
          <p:cxnSp>
            <p:nvCxnSpPr>
              <p:cNvPr id="23" name="Straight Connector 22">
                <a:extLst>
                  <a:ext uri="{FF2B5EF4-FFF2-40B4-BE49-F238E27FC236}">
                    <a16:creationId xmlns:a16="http://schemas.microsoft.com/office/drawing/2014/main" id="{77B7BB57-2250-47FD-9767-666D2E94C6ED}"/>
                  </a:ext>
                </a:extLst>
              </p:cNvPr>
              <p:cNvCxnSpPr/>
              <p:nvPr/>
            </p:nvCxnSpPr>
            <p:spPr bwMode="auto">
              <a:xfrm flipV="1">
                <a:off x="904100" y="3556000"/>
                <a:ext cx="0" cy="457437"/>
              </a:xfrm>
              <a:prstGeom prst="line">
                <a:avLst/>
              </a:prstGeom>
              <a:noFill/>
              <a:ln w="9525" cap="flat" cmpd="sng" algn="ctr">
                <a:solidFill>
                  <a:schemeClr val="accent1"/>
                </a:solidFill>
                <a:prstDash val="solid"/>
                <a:round/>
                <a:headEnd type="none" w="med" len="med"/>
                <a:tailEnd type="oval" w="med" len="med"/>
              </a:ln>
              <a:effectLst/>
            </p:spPr>
          </p:cxnSp>
          <p:cxnSp>
            <p:nvCxnSpPr>
              <p:cNvPr id="24" name="Straight Connector 23">
                <a:extLst>
                  <a:ext uri="{FF2B5EF4-FFF2-40B4-BE49-F238E27FC236}">
                    <a16:creationId xmlns:a16="http://schemas.microsoft.com/office/drawing/2014/main" id="{C502814C-CF33-425E-88F3-6FB04E613BA4}"/>
                  </a:ext>
                </a:extLst>
              </p:cNvPr>
              <p:cNvCxnSpPr/>
              <p:nvPr/>
            </p:nvCxnSpPr>
            <p:spPr bwMode="auto">
              <a:xfrm>
                <a:off x="906686" y="3911865"/>
                <a:ext cx="2005583" cy="0"/>
              </a:xfrm>
              <a:prstGeom prst="line">
                <a:avLst/>
              </a:prstGeom>
              <a:noFill/>
              <a:ln w="952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7613C1C-DFED-4CA0-ADC1-4E357C17A95B}"/>
                  </a:ext>
                </a:extLst>
              </p:cNvPr>
              <p:cNvCxnSpPr/>
              <p:nvPr/>
            </p:nvCxnSpPr>
            <p:spPr bwMode="auto">
              <a:xfrm flipV="1">
                <a:off x="2911416" y="3581400"/>
                <a:ext cx="0" cy="332055"/>
              </a:xfrm>
              <a:prstGeom prst="line">
                <a:avLst/>
              </a:prstGeom>
              <a:noFill/>
              <a:ln w="9525" cap="flat" cmpd="sng" algn="ctr">
                <a:solidFill>
                  <a:schemeClr val="accent1"/>
                </a:solidFill>
                <a:prstDash val="solid"/>
                <a:round/>
                <a:headEnd type="none" w="med" len="med"/>
                <a:tailEnd type="oval" w="med" len="med"/>
              </a:ln>
              <a:effectLst/>
            </p:spPr>
          </p:cxnSp>
        </p:grpSp>
      </p:grpSp>
    </p:spTree>
    <p:extLst>
      <p:ext uri="{BB962C8B-B14F-4D97-AF65-F5344CB8AC3E}">
        <p14:creationId xmlns:p14="http://schemas.microsoft.com/office/powerpoint/2010/main" val="93656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33</a:t>
            </a:fld>
            <a:endParaRPr lang="en-GB" dirty="0"/>
          </a:p>
        </p:txBody>
      </p:sp>
      <p:sp>
        <p:nvSpPr>
          <p:cNvPr id="6" name="Title 1">
            <a:extLst>
              <a:ext uri="{FF2B5EF4-FFF2-40B4-BE49-F238E27FC236}">
                <a16:creationId xmlns:a16="http://schemas.microsoft.com/office/drawing/2014/main" id="{9266972A-35B0-4A74-974C-163BA3C5F0A1}"/>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4BF4C502-149B-499B-A20C-ABB204B0A284}"/>
              </a:ext>
            </a:extLst>
          </p:cNvPr>
          <p:cNvGrpSpPr>
            <a:grpSpLocks noChangeAspect="1"/>
          </p:cNvGrpSpPr>
          <p:nvPr/>
        </p:nvGrpSpPr>
        <p:grpSpPr>
          <a:xfrm>
            <a:off x="1960490" y="1409501"/>
            <a:ext cx="8271021" cy="4320000"/>
            <a:chOff x="1115616" y="1437768"/>
            <a:chExt cx="6732603" cy="3516474"/>
          </a:xfrm>
        </p:grpSpPr>
        <p:sp>
          <p:nvSpPr>
            <p:cNvPr id="8" name="TextBox 7">
              <a:extLst>
                <a:ext uri="{FF2B5EF4-FFF2-40B4-BE49-F238E27FC236}">
                  <a16:creationId xmlns:a16="http://schemas.microsoft.com/office/drawing/2014/main" id="{AB48A0CC-8FC3-4539-9162-740C6198B74A}"/>
                </a:ext>
              </a:extLst>
            </p:cNvPr>
            <p:cNvSpPr txBox="1"/>
            <p:nvPr/>
          </p:nvSpPr>
          <p:spPr bwMode="auto">
            <a:xfrm>
              <a:off x="2916048"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1000 employees worldwide</a:t>
              </a:r>
              <a:endParaRPr lang="en-GB" sz="1350" b="1" dirty="0">
                <a:solidFill>
                  <a:schemeClr val="accent1"/>
                </a:solidFill>
              </a:endParaRPr>
            </a:p>
          </p:txBody>
        </p:sp>
        <p:sp>
          <p:nvSpPr>
            <p:cNvPr id="9" name="TextBox 8">
              <a:extLst>
                <a:ext uri="{FF2B5EF4-FFF2-40B4-BE49-F238E27FC236}">
                  <a16:creationId xmlns:a16="http://schemas.microsoft.com/office/drawing/2014/main" id="{C70AEF75-9E48-4156-8D8B-F3580DD4BE90}"/>
                </a:ext>
              </a:extLst>
            </p:cNvPr>
            <p:cNvSpPr txBox="1"/>
            <p:nvPr/>
          </p:nvSpPr>
          <p:spPr bwMode="auto">
            <a:xfrm>
              <a:off x="6313009" y="3569351"/>
              <a:ext cx="1427343"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David McMurtry receives knighthood ‘for services to design and innovation’</a:t>
              </a:r>
              <a:endParaRPr lang="en-GB" sz="1350" b="1" dirty="0">
                <a:solidFill>
                  <a:schemeClr val="accent1"/>
                </a:solidFill>
              </a:endParaRPr>
            </a:p>
          </p:txBody>
        </p:sp>
        <p:sp>
          <p:nvSpPr>
            <p:cNvPr id="10" name="TextBox 9">
              <a:extLst>
                <a:ext uri="{FF2B5EF4-FFF2-40B4-BE49-F238E27FC236}">
                  <a16:creationId xmlns:a16="http://schemas.microsoft.com/office/drawing/2014/main" id="{E93CF656-9D82-432F-AA45-485459BDB8F0}"/>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3 awards for RAMTIC production system</a:t>
              </a:r>
              <a:endParaRPr lang="en-GB" sz="1350" b="1" dirty="0">
                <a:solidFill>
                  <a:schemeClr val="accent1"/>
                </a:solidFill>
              </a:endParaRPr>
            </a:p>
          </p:txBody>
        </p:sp>
        <p:sp>
          <p:nvSpPr>
            <p:cNvPr id="11" name="TextBox 10">
              <a:extLst>
                <a:ext uri="{FF2B5EF4-FFF2-40B4-BE49-F238E27FC236}">
                  <a16:creationId xmlns:a16="http://schemas.microsoft.com/office/drawing/2014/main" id="{F1A2FBD9-EA2C-492B-855C-F9D138314A32}"/>
                </a:ext>
              </a:extLst>
            </p:cNvPr>
            <p:cNvSpPr txBox="1"/>
            <p:nvPr/>
          </p:nvSpPr>
          <p:spPr bwMode="auto">
            <a:xfrm>
              <a:off x="4597248" y="3569351"/>
              <a:ext cx="1363626"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Worldwide sales reach £100 million</a:t>
              </a:r>
              <a:endParaRPr lang="en-GB" sz="1350" b="1" dirty="0">
                <a:solidFill>
                  <a:schemeClr val="accent1"/>
                </a:solidFill>
              </a:endParaRPr>
            </a:p>
          </p:txBody>
        </p:sp>
        <p:grpSp>
          <p:nvGrpSpPr>
            <p:cNvPr id="12" name="Group 11">
              <a:extLst>
                <a:ext uri="{FF2B5EF4-FFF2-40B4-BE49-F238E27FC236}">
                  <a16:creationId xmlns:a16="http://schemas.microsoft.com/office/drawing/2014/main" id="{9D8221EC-2074-4146-8DEE-91CD441E31C3}"/>
                </a:ext>
              </a:extLst>
            </p:cNvPr>
            <p:cNvGrpSpPr/>
            <p:nvPr/>
          </p:nvGrpSpPr>
          <p:grpSpPr>
            <a:xfrm>
              <a:off x="1115616" y="1437768"/>
              <a:ext cx="6732603" cy="1985818"/>
              <a:chOff x="-36513" y="1917024"/>
              <a:chExt cx="8976804" cy="2647757"/>
            </a:xfrm>
          </p:grpSpPr>
          <p:cxnSp>
            <p:nvCxnSpPr>
              <p:cNvPr id="13" name="Straight Connector 12">
                <a:extLst>
                  <a:ext uri="{FF2B5EF4-FFF2-40B4-BE49-F238E27FC236}">
                    <a16:creationId xmlns:a16="http://schemas.microsoft.com/office/drawing/2014/main" id="{DB5F788A-DDE0-4C6C-92F7-B527C03869C1}"/>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4" name="TextBox 13">
                <a:extLst>
                  <a:ext uri="{FF2B5EF4-FFF2-40B4-BE49-F238E27FC236}">
                    <a16:creationId xmlns:a16="http://schemas.microsoft.com/office/drawing/2014/main" id="{8DFE0EEE-005C-471C-A299-36CFFAAD6ADE}"/>
                  </a:ext>
                </a:extLst>
              </p:cNvPr>
              <p:cNvSpPr txBox="1"/>
              <p:nvPr/>
            </p:nvSpPr>
            <p:spPr bwMode="auto">
              <a:xfrm>
                <a:off x="503413" y="4011886"/>
                <a:ext cx="996245"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1996</a:t>
                </a:r>
              </a:p>
            </p:txBody>
          </p:sp>
          <p:sp>
            <p:nvSpPr>
              <p:cNvPr id="15" name="TextBox 14">
                <a:extLst>
                  <a:ext uri="{FF2B5EF4-FFF2-40B4-BE49-F238E27FC236}">
                    <a16:creationId xmlns:a16="http://schemas.microsoft.com/office/drawing/2014/main" id="{67566065-00A6-46C1-B6EC-A4D3B06C9E95}"/>
                  </a:ext>
                </a:extLst>
              </p:cNvPr>
              <p:cNvSpPr txBox="1"/>
              <p:nvPr/>
            </p:nvSpPr>
            <p:spPr bwMode="auto">
              <a:xfrm>
                <a:off x="7164218" y="4011886"/>
                <a:ext cx="960176"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2001</a:t>
                </a:r>
              </a:p>
            </p:txBody>
          </p:sp>
          <p:sp>
            <p:nvSpPr>
              <p:cNvPr id="16" name="TextBox 15">
                <a:extLst>
                  <a:ext uri="{FF2B5EF4-FFF2-40B4-BE49-F238E27FC236}">
                    <a16:creationId xmlns:a16="http://schemas.microsoft.com/office/drawing/2014/main" id="{419DEA37-D153-49F0-B373-7754A434BDD7}"/>
                  </a:ext>
                </a:extLst>
              </p:cNvPr>
              <p:cNvSpPr txBox="1"/>
              <p:nvPr/>
            </p:nvSpPr>
            <p:spPr bwMode="auto">
              <a:xfrm>
                <a:off x="2775559" y="4011886"/>
                <a:ext cx="941696"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1997</a:t>
                </a:r>
              </a:p>
            </p:txBody>
          </p:sp>
          <p:sp>
            <p:nvSpPr>
              <p:cNvPr id="17" name="TextBox 16">
                <a:extLst>
                  <a:ext uri="{FF2B5EF4-FFF2-40B4-BE49-F238E27FC236}">
                    <a16:creationId xmlns:a16="http://schemas.microsoft.com/office/drawing/2014/main" id="{8C6E680F-8316-4AAA-88CB-8D2A851BAF24}"/>
                  </a:ext>
                </a:extLst>
              </p:cNvPr>
              <p:cNvSpPr txBox="1"/>
              <p:nvPr/>
            </p:nvSpPr>
            <p:spPr bwMode="auto">
              <a:xfrm>
                <a:off x="4850507" y="4011886"/>
                <a:ext cx="969631"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2000</a:t>
                </a:r>
              </a:p>
            </p:txBody>
          </p:sp>
          <p:cxnSp>
            <p:nvCxnSpPr>
              <p:cNvPr id="18" name="Straight Connector 17">
                <a:extLst>
                  <a:ext uri="{FF2B5EF4-FFF2-40B4-BE49-F238E27FC236}">
                    <a16:creationId xmlns:a16="http://schemas.microsoft.com/office/drawing/2014/main" id="{E6759A47-9C4A-4921-8A24-1C72E83D43DE}"/>
                  </a:ext>
                </a:extLst>
              </p:cNvPr>
              <p:cNvCxnSpPr/>
              <p:nvPr/>
            </p:nvCxnSpPr>
            <p:spPr bwMode="auto">
              <a:xfrm flipV="1">
                <a:off x="7619859" y="3750198"/>
                <a:ext cx="0" cy="261389"/>
              </a:xfrm>
              <a:prstGeom prst="line">
                <a:avLst/>
              </a:prstGeom>
              <a:noFill/>
              <a:ln w="9525" cap="flat" cmpd="sng" algn="ctr">
                <a:solidFill>
                  <a:schemeClr val="accent1"/>
                </a:solidFill>
                <a:prstDash val="solid"/>
                <a:round/>
                <a:headEnd type="none" w="med" len="med"/>
                <a:tailEnd type="oval" w="med" len="med"/>
              </a:ln>
              <a:effectLst/>
            </p:spPr>
          </p:cxnSp>
          <p:cxnSp>
            <p:nvCxnSpPr>
              <p:cNvPr id="19" name="Straight Connector 18">
                <a:extLst>
                  <a:ext uri="{FF2B5EF4-FFF2-40B4-BE49-F238E27FC236}">
                    <a16:creationId xmlns:a16="http://schemas.microsoft.com/office/drawing/2014/main" id="{CAB21119-BC70-418E-9961-887065C18241}"/>
                  </a:ext>
                </a:extLst>
              </p:cNvPr>
              <p:cNvCxnSpPr/>
              <p:nvPr/>
            </p:nvCxnSpPr>
            <p:spPr bwMode="auto">
              <a:xfrm flipV="1">
                <a:off x="5261186" y="3305175"/>
                <a:ext cx="0" cy="706412"/>
              </a:xfrm>
              <a:prstGeom prst="line">
                <a:avLst/>
              </a:prstGeom>
              <a:noFill/>
              <a:ln w="9525" cap="flat" cmpd="sng" algn="ctr">
                <a:solidFill>
                  <a:schemeClr val="accent1"/>
                </a:solidFill>
                <a:prstDash val="solid"/>
                <a:round/>
                <a:headEnd type="none" w="med" len="med"/>
                <a:tailEnd type="oval" w="med" len="med"/>
              </a:ln>
              <a:effectLst/>
            </p:spPr>
          </p:cxnSp>
          <p:pic>
            <p:nvPicPr>
              <p:cNvPr id="20" name="Picture 19" descr="People.png">
                <a:extLst>
                  <a:ext uri="{FF2B5EF4-FFF2-40B4-BE49-F238E27FC236}">
                    <a16:creationId xmlns:a16="http://schemas.microsoft.com/office/drawing/2014/main" id="{DF84C1BA-910A-4942-BF5B-F770716ED06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47796" y="2287139"/>
                <a:ext cx="1005757" cy="1255672"/>
              </a:xfrm>
              <a:prstGeom prst="rect">
                <a:avLst/>
              </a:prstGeom>
            </p:spPr>
          </p:pic>
          <p:cxnSp>
            <p:nvCxnSpPr>
              <p:cNvPr id="21" name="Straight Connector 20">
                <a:extLst>
                  <a:ext uri="{FF2B5EF4-FFF2-40B4-BE49-F238E27FC236}">
                    <a16:creationId xmlns:a16="http://schemas.microsoft.com/office/drawing/2014/main" id="{378ADE0E-314B-48FE-AE98-9F75F0B54181}"/>
                  </a:ext>
                </a:extLst>
              </p:cNvPr>
              <p:cNvCxnSpPr/>
              <p:nvPr/>
            </p:nvCxnSpPr>
            <p:spPr bwMode="auto">
              <a:xfrm flipV="1">
                <a:off x="3216486" y="3606800"/>
                <a:ext cx="0" cy="404787"/>
              </a:xfrm>
              <a:prstGeom prst="line">
                <a:avLst/>
              </a:prstGeom>
              <a:noFill/>
              <a:ln w="9525" cap="flat" cmpd="sng" algn="ctr">
                <a:solidFill>
                  <a:schemeClr val="accent1"/>
                </a:solidFill>
                <a:prstDash val="solid"/>
                <a:round/>
                <a:headEnd type="none" w="med" len="med"/>
                <a:tailEnd type="oval" w="med" len="med"/>
              </a:ln>
              <a:effectLst/>
            </p:spPr>
          </p:cxnSp>
          <p:pic>
            <p:nvPicPr>
              <p:cNvPr id="22" name="Picture 21" descr="Renishaw financial_425.png">
                <a:extLst>
                  <a:ext uri="{FF2B5EF4-FFF2-40B4-BE49-F238E27FC236}">
                    <a16:creationId xmlns:a16="http://schemas.microsoft.com/office/drawing/2014/main" id="{30B93E03-0E6D-4E84-A751-7B8FBB9EEE49}"/>
                  </a:ext>
                </a:extLst>
              </p:cNvPr>
              <p:cNvPicPr>
                <a:picLocks noChangeAspect="1"/>
              </p:cNvPicPr>
              <p:nvPr/>
            </p:nvPicPr>
            <p:blipFill>
              <a:blip r:embed="rId3" cstate="print"/>
              <a:stretch>
                <a:fillRect/>
              </a:stretch>
            </p:blipFill>
            <p:spPr>
              <a:xfrm>
                <a:off x="4994863" y="2441027"/>
                <a:ext cx="537243" cy="702547"/>
              </a:xfrm>
              <a:prstGeom prst="rect">
                <a:avLst/>
              </a:prstGeom>
            </p:spPr>
          </p:pic>
          <p:pic>
            <p:nvPicPr>
              <p:cNvPr id="23" name="Picture 22">
                <a:extLst>
                  <a:ext uri="{FF2B5EF4-FFF2-40B4-BE49-F238E27FC236}">
                    <a16:creationId xmlns:a16="http://schemas.microsoft.com/office/drawing/2014/main" id="{2148A618-57C1-4BA8-961A-0ED82D1F15D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513" y="1961799"/>
                <a:ext cx="2232249" cy="1728000"/>
              </a:xfrm>
              <a:prstGeom prst="rect">
                <a:avLst/>
              </a:prstGeom>
            </p:spPr>
          </p:pic>
          <p:pic>
            <p:nvPicPr>
              <p:cNvPr id="24" name="Picture 23">
                <a:extLst>
                  <a:ext uri="{FF2B5EF4-FFF2-40B4-BE49-F238E27FC236}">
                    <a16:creationId xmlns:a16="http://schemas.microsoft.com/office/drawing/2014/main" id="{EFFF94DD-E1BD-4D0D-98E5-88301D0C4E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05118" y="1917024"/>
                <a:ext cx="1438537" cy="1728000"/>
              </a:xfrm>
              <a:prstGeom prst="rect">
                <a:avLst/>
              </a:prstGeom>
            </p:spPr>
          </p:pic>
          <p:cxnSp>
            <p:nvCxnSpPr>
              <p:cNvPr id="25" name="Straight Connector 24">
                <a:extLst>
                  <a:ext uri="{FF2B5EF4-FFF2-40B4-BE49-F238E27FC236}">
                    <a16:creationId xmlns:a16="http://schemas.microsoft.com/office/drawing/2014/main" id="{BAE43315-9C64-4038-83D3-4D0E12339F51}"/>
                  </a:ext>
                </a:extLst>
              </p:cNvPr>
              <p:cNvCxnSpPr/>
              <p:nvPr/>
            </p:nvCxnSpPr>
            <p:spPr bwMode="auto">
              <a:xfrm flipV="1">
                <a:off x="1019604" y="3828110"/>
                <a:ext cx="0" cy="272964"/>
              </a:xfrm>
              <a:prstGeom prst="line">
                <a:avLst/>
              </a:prstGeom>
              <a:noFill/>
              <a:ln w="9525" cap="flat" cmpd="sng" algn="ctr">
                <a:solidFill>
                  <a:schemeClr val="accent1"/>
                </a:solidFill>
                <a:prstDash val="solid"/>
                <a:round/>
                <a:headEnd type="none" w="med" len="med"/>
                <a:tailEnd type="oval" w="med" len="med"/>
              </a:ln>
              <a:effectLst/>
            </p:spPr>
          </p:cxnSp>
        </p:grpSp>
      </p:grpSp>
    </p:spTree>
    <p:extLst>
      <p:ext uri="{BB962C8B-B14F-4D97-AF65-F5344CB8AC3E}">
        <p14:creationId xmlns:p14="http://schemas.microsoft.com/office/powerpoint/2010/main" val="2518784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34</a:t>
            </a:fld>
            <a:endParaRPr lang="en-GB" dirty="0"/>
          </a:p>
        </p:txBody>
      </p:sp>
      <p:sp>
        <p:nvSpPr>
          <p:cNvPr id="6" name="Title 1">
            <a:extLst>
              <a:ext uri="{FF2B5EF4-FFF2-40B4-BE49-F238E27FC236}">
                <a16:creationId xmlns:a16="http://schemas.microsoft.com/office/drawing/2014/main" id="{C64790D3-7AEE-4E09-AB33-2CD65107AC13}"/>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392C7046-238B-4F6A-B348-86924AE6FFEC}"/>
              </a:ext>
            </a:extLst>
          </p:cNvPr>
          <p:cNvGrpSpPr>
            <a:grpSpLocks noChangeAspect="1"/>
          </p:cNvGrpSpPr>
          <p:nvPr/>
        </p:nvGrpSpPr>
        <p:grpSpPr>
          <a:xfrm>
            <a:off x="2079682" y="1411512"/>
            <a:ext cx="8032636" cy="4320000"/>
            <a:chOff x="1306476" y="1441800"/>
            <a:chExt cx="6531049" cy="3512442"/>
          </a:xfrm>
        </p:grpSpPr>
        <p:cxnSp>
          <p:nvCxnSpPr>
            <p:cNvPr id="8" name="Straight Connector 7">
              <a:extLst>
                <a:ext uri="{FF2B5EF4-FFF2-40B4-BE49-F238E27FC236}">
                  <a16:creationId xmlns:a16="http://schemas.microsoft.com/office/drawing/2014/main" id="{F82F4560-5F9D-4B39-8145-34E5F0DA9751}"/>
                </a:ext>
              </a:extLst>
            </p:cNvPr>
            <p:cNvCxnSpPr/>
            <p:nvPr/>
          </p:nvCxnSpPr>
          <p:spPr bwMode="auto">
            <a:xfrm>
              <a:off x="1306476" y="3180194"/>
              <a:ext cx="6531049" cy="0"/>
            </a:xfrm>
            <a:prstGeom prst="line">
              <a:avLst/>
            </a:prstGeom>
            <a:noFill/>
            <a:ln w="44450" cap="flat" cmpd="sng" algn="ctr">
              <a:solidFill>
                <a:schemeClr val="tx2">
                  <a:lumMod val="75000"/>
                </a:schemeClr>
              </a:solidFill>
              <a:prstDash val="sysDot"/>
              <a:round/>
              <a:headEnd type="none" w="med" len="med"/>
              <a:tailEnd type="arrow" w="med" len="lg"/>
            </a:ln>
            <a:effectLst/>
          </p:spPr>
        </p:cxnSp>
        <p:grpSp>
          <p:nvGrpSpPr>
            <p:cNvPr id="9" name="Group 8">
              <a:extLst>
                <a:ext uri="{FF2B5EF4-FFF2-40B4-BE49-F238E27FC236}">
                  <a16:creationId xmlns:a16="http://schemas.microsoft.com/office/drawing/2014/main" id="{0CAA8EA8-FE6B-4DFE-8328-21298C700007}"/>
                </a:ext>
              </a:extLst>
            </p:cNvPr>
            <p:cNvGrpSpPr/>
            <p:nvPr/>
          </p:nvGrpSpPr>
          <p:grpSpPr>
            <a:xfrm>
              <a:off x="2031437" y="1441800"/>
              <a:ext cx="5081126" cy="3512442"/>
              <a:chOff x="1691680" y="1441800"/>
              <a:chExt cx="5081126" cy="3512442"/>
            </a:xfrm>
          </p:grpSpPr>
          <p:sp>
            <p:nvSpPr>
              <p:cNvPr id="10" name="TextBox 9">
                <a:extLst>
                  <a:ext uri="{FF2B5EF4-FFF2-40B4-BE49-F238E27FC236}">
                    <a16:creationId xmlns:a16="http://schemas.microsoft.com/office/drawing/2014/main" id="{D7F59B85-98E6-4AF6-A4A3-31F58939920E}"/>
                  </a:ext>
                </a:extLst>
              </p:cNvPr>
              <p:cNvSpPr txBox="1"/>
              <p:nvPr/>
            </p:nvSpPr>
            <p:spPr bwMode="auto">
              <a:xfrm>
                <a:off x="1691680"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Purchase of itp GmbH</a:t>
                </a:r>
                <a:endParaRPr lang="en-GB" sz="1350" b="1" dirty="0">
                  <a:solidFill>
                    <a:schemeClr val="accent1"/>
                  </a:solidFill>
                </a:endParaRPr>
              </a:p>
            </p:txBody>
          </p:sp>
          <p:sp>
            <p:nvSpPr>
              <p:cNvPr id="11" name="TextBox 10">
                <a:extLst>
                  <a:ext uri="{FF2B5EF4-FFF2-40B4-BE49-F238E27FC236}">
                    <a16:creationId xmlns:a16="http://schemas.microsoft.com/office/drawing/2014/main" id="{C4FE8128-8B93-4832-A2B2-C47E1E0CC50A}"/>
                  </a:ext>
                </a:extLst>
              </p:cNvPr>
              <p:cNvSpPr txBox="1"/>
              <p:nvPr/>
            </p:nvSpPr>
            <p:spPr bwMode="auto">
              <a:xfrm>
                <a:off x="3604418" y="3569351"/>
                <a:ext cx="1414912"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UK Best Mid-Cap Business of the Year award (National Business Awards)</a:t>
                </a:r>
                <a:endParaRPr lang="en-GB" sz="1350" b="1" dirty="0">
                  <a:solidFill>
                    <a:schemeClr val="accent1"/>
                  </a:solidFill>
                </a:endParaRPr>
              </a:p>
            </p:txBody>
          </p:sp>
          <p:sp>
            <p:nvSpPr>
              <p:cNvPr id="12" name="TextBox 11">
                <a:extLst>
                  <a:ext uri="{FF2B5EF4-FFF2-40B4-BE49-F238E27FC236}">
                    <a16:creationId xmlns:a16="http://schemas.microsoft.com/office/drawing/2014/main" id="{8A7DB68F-F182-4BD1-BDAA-A1C7A077064D}"/>
                  </a:ext>
                </a:extLst>
              </p:cNvPr>
              <p:cNvSpPr txBox="1"/>
              <p:nvPr/>
            </p:nvSpPr>
            <p:spPr bwMode="auto">
              <a:xfrm>
                <a:off x="5320179"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Miskin site purchased (South Wales)</a:t>
                </a:r>
                <a:endParaRPr lang="en-GB" sz="1350" b="1" dirty="0">
                  <a:solidFill>
                    <a:schemeClr val="accent1"/>
                  </a:solidFill>
                </a:endParaRPr>
              </a:p>
            </p:txBody>
          </p:sp>
          <p:sp>
            <p:nvSpPr>
              <p:cNvPr id="13" name="TextBox 12">
                <a:extLst>
                  <a:ext uri="{FF2B5EF4-FFF2-40B4-BE49-F238E27FC236}">
                    <a16:creationId xmlns:a16="http://schemas.microsoft.com/office/drawing/2014/main" id="{044E9191-20C9-4F8B-AFA9-5869027E3470}"/>
                  </a:ext>
                </a:extLst>
              </p:cNvPr>
              <p:cNvSpPr txBox="1"/>
              <p:nvPr/>
            </p:nvSpPr>
            <p:spPr bwMode="auto">
              <a:xfrm>
                <a:off x="1908288" y="3008915"/>
                <a:ext cx="739115"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2006</a:t>
                </a:r>
              </a:p>
            </p:txBody>
          </p:sp>
          <p:pic>
            <p:nvPicPr>
              <p:cNvPr id="14" name="Picture 13" descr="2011_Purchase_Miskin_site.jpg">
                <a:extLst>
                  <a:ext uri="{FF2B5EF4-FFF2-40B4-BE49-F238E27FC236}">
                    <a16:creationId xmlns:a16="http://schemas.microsoft.com/office/drawing/2014/main" id="{8687D908-F52C-4230-A048-C35367A34F2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58117" y="1441800"/>
                <a:ext cx="1614689" cy="1296000"/>
              </a:xfrm>
              <a:prstGeom prst="rect">
                <a:avLst/>
              </a:prstGeom>
            </p:spPr>
          </p:pic>
          <p:sp>
            <p:nvSpPr>
              <p:cNvPr id="15" name="TextBox 14">
                <a:extLst>
                  <a:ext uri="{FF2B5EF4-FFF2-40B4-BE49-F238E27FC236}">
                    <a16:creationId xmlns:a16="http://schemas.microsoft.com/office/drawing/2014/main" id="{C8DF522F-CB87-470C-AAD7-0103A72F2B4E}"/>
                  </a:ext>
                </a:extLst>
              </p:cNvPr>
              <p:cNvSpPr txBox="1"/>
              <p:nvPr/>
            </p:nvSpPr>
            <p:spPr bwMode="auto">
              <a:xfrm>
                <a:off x="3839270" y="3008915"/>
                <a:ext cx="748012"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2011</a:t>
                </a:r>
              </a:p>
            </p:txBody>
          </p:sp>
          <p:cxnSp>
            <p:nvCxnSpPr>
              <p:cNvPr id="16" name="Straight Connector 15">
                <a:extLst>
                  <a:ext uri="{FF2B5EF4-FFF2-40B4-BE49-F238E27FC236}">
                    <a16:creationId xmlns:a16="http://schemas.microsoft.com/office/drawing/2014/main" id="{C9102A8D-D534-4A3E-A5BB-1046EE2F1994}"/>
                  </a:ext>
                </a:extLst>
              </p:cNvPr>
              <p:cNvCxnSpPr/>
              <p:nvPr/>
            </p:nvCxnSpPr>
            <p:spPr bwMode="auto">
              <a:xfrm flipV="1">
                <a:off x="2232256" y="2803967"/>
                <a:ext cx="0" cy="204723"/>
              </a:xfrm>
              <a:prstGeom prst="line">
                <a:avLst/>
              </a:prstGeom>
              <a:noFill/>
              <a:ln w="9525" cap="flat" cmpd="sng" algn="ctr">
                <a:solidFill>
                  <a:schemeClr val="accent1"/>
                </a:solidFill>
                <a:prstDash val="solid"/>
                <a:round/>
                <a:headEnd type="none" w="med" len="med"/>
                <a:tailEnd type="oval" w="med" len="med"/>
              </a:ln>
              <a:effectLst/>
            </p:spPr>
          </p:cxnSp>
          <p:grpSp>
            <p:nvGrpSpPr>
              <p:cNvPr id="17" name="Group 16">
                <a:extLst>
                  <a:ext uri="{FF2B5EF4-FFF2-40B4-BE49-F238E27FC236}">
                    <a16:creationId xmlns:a16="http://schemas.microsoft.com/office/drawing/2014/main" id="{BC6ED962-F362-48DE-8DD3-2D9DCECB0841}"/>
                  </a:ext>
                </a:extLst>
              </p:cNvPr>
              <p:cNvGrpSpPr/>
              <p:nvPr/>
            </p:nvGrpSpPr>
            <p:grpSpPr>
              <a:xfrm>
                <a:off x="4146331" y="2786063"/>
                <a:ext cx="1802185" cy="149028"/>
                <a:chOff x="3124593" y="3668450"/>
                <a:chExt cx="2402913" cy="198704"/>
              </a:xfrm>
            </p:grpSpPr>
            <p:cxnSp>
              <p:nvCxnSpPr>
                <p:cNvPr id="21" name="Straight Connector 20">
                  <a:extLst>
                    <a:ext uri="{FF2B5EF4-FFF2-40B4-BE49-F238E27FC236}">
                      <a16:creationId xmlns:a16="http://schemas.microsoft.com/office/drawing/2014/main" id="{7CD82FEA-0946-42CF-84A5-8562310AD0C7}"/>
                    </a:ext>
                  </a:extLst>
                </p:cNvPr>
                <p:cNvCxnSpPr/>
                <p:nvPr/>
              </p:nvCxnSpPr>
              <p:spPr bwMode="auto">
                <a:xfrm>
                  <a:off x="3124593" y="3865564"/>
                  <a:ext cx="2402913" cy="0"/>
                </a:xfrm>
                <a:prstGeom prst="line">
                  <a:avLst/>
                </a:prstGeom>
                <a:noFill/>
                <a:ln w="952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0D2083-C59C-44D8-9D94-23AE8C756282}"/>
                    </a:ext>
                  </a:extLst>
                </p:cNvPr>
                <p:cNvCxnSpPr/>
                <p:nvPr/>
              </p:nvCxnSpPr>
              <p:spPr bwMode="auto">
                <a:xfrm flipV="1">
                  <a:off x="5523023" y="3668450"/>
                  <a:ext cx="0" cy="198704"/>
                </a:xfrm>
                <a:prstGeom prst="line">
                  <a:avLst/>
                </a:prstGeom>
                <a:noFill/>
                <a:ln w="9525" cap="flat" cmpd="sng" algn="ctr">
                  <a:solidFill>
                    <a:schemeClr val="accent1"/>
                  </a:solidFill>
                  <a:prstDash val="solid"/>
                  <a:round/>
                  <a:headEnd type="none" w="med" len="med"/>
                  <a:tailEnd type="oval" w="med" len="med"/>
                </a:ln>
                <a:effectLst/>
              </p:spPr>
            </p:cxnSp>
          </p:grpSp>
          <p:pic>
            <p:nvPicPr>
              <p:cNvPr id="18" name="Picture 17" descr="ITP 9.02.12 223827-Retusche.png">
                <a:extLst>
                  <a:ext uri="{FF2B5EF4-FFF2-40B4-BE49-F238E27FC236}">
                    <a16:creationId xmlns:a16="http://schemas.microsoft.com/office/drawing/2014/main" id="{90771A5E-4B85-4602-859F-1AC0B05C510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707050" y="1441800"/>
                <a:ext cx="1440072" cy="1296000"/>
              </a:xfrm>
              <a:prstGeom prst="rect">
                <a:avLst/>
              </a:prstGeom>
            </p:spPr>
          </p:pic>
          <p:pic>
            <p:nvPicPr>
              <p:cNvPr id="19" name="Picture 18">
                <a:extLst>
                  <a:ext uri="{FF2B5EF4-FFF2-40B4-BE49-F238E27FC236}">
                    <a16:creationId xmlns:a16="http://schemas.microsoft.com/office/drawing/2014/main" id="{3B5863AF-F43C-4D1C-A68D-F0EDE59F97B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26536" y="1441800"/>
                <a:ext cx="1458162" cy="1296000"/>
              </a:xfrm>
              <a:prstGeom prst="rect">
                <a:avLst/>
              </a:prstGeom>
            </p:spPr>
          </p:pic>
          <p:cxnSp>
            <p:nvCxnSpPr>
              <p:cNvPr id="20" name="Straight Connector 19">
                <a:extLst>
                  <a:ext uri="{FF2B5EF4-FFF2-40B4-BE49-F238E27FC236}">
                    <a16:creationId xmlns:a16="http://schemas.microsoft.com/office/drawing/2014/main" id="{F0E37882-3C01-43F1-8AC8-EA961DD56CBE}"/>
                  </a:ext>
                </a:extLst>
              </p:cNvPr>
              <p:cNvCxnSpPr/>
              <p:nvPr/>
            </p:nvCxnSpPr>
            <p:spPr bwMode="auto">
              <a:xfrm flipV="1">
                <a:off x="4146224" y="2803967"/>
                <a:ext cx="107" cy="204725"/>
              </a:xfrm>
              <a:prstGeom prst="line">
                <a:avLst/>
              </a:prstGeom>
              <a:noFill/>
              <a:ln w="9525" cap="flat" cmpd="sng" algn="ctr">
                <a:solidFill>
                  <a:schemeClr val="accent1"/>
                </a:solidFill>
                <a:prstDash val="solid"/>
                <a:round/>
                <a:headEnd type="none" w="med" len="med"/>
                <a:tailEnd type="oval" w="med" len="med"/>
              </a:ln>
              <a:effectLst/>
            </p:spPr>
          </p:cxnSp>
        </p:grpSp>
      </p:grpSp>
    </p:spTree>
    <p:extLst>
      <p:ext uri="{BB962C8B-B14F-4D97-AF65-F5344CB8AC3E}">
        <p14:creationId xmlns:p14="http://schemas.microsoft.com/office/powerpoint/2010/main" val="3506477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35</a:t>
            </a:fld>
            <a:endParaRPr lang="en-GB" dirty="0"/>
          </a:p>
        </p:txBody>
      </p:sp>
      <p:sp>
        <p:nvSpPr>
          <p:cNvPr id="6" name="Title 1">
            <a:extLst>
              <a:ext uri="{FF2B5EF4-FFF2-40B4-BE49-F238E27FC236}">
                <a16:creationId xmlns:a16="http://schemas.microsoft.com/office/drawing/2014/main" id="{444D39BF-B958-435F-8E84-A32117BE174B}"/>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50F2FBE6-3E6A-4315-A37D-4B52D0A370A0}"/>
              </a:ext>
            </a:extLst>
          </p:cNvPr>
          <p:cNvGrpSpPr>
            <a:grpSpLocks noChangeAspect="1"/>
          </p:cNvGrpSpPr>
          <p:nvPr/>
        </p:nvGrpSpPr>
        <p:grpSpPr>
          <a:xfrm>
            <a:off x="2069034" y="1411520"/>
            <a:ext cx="8053932" cy="4320000"/>
            <a:chOff x="1303952" y="1441799"/>
            <a:chExt cx="6548377" cy="3512443"/>
          </a:xfrm>
        </p:grpSpPr>
        <p:sp>
          <p:nvSpPr>
            <p:cNvPr id="8" name="TextBox 7">
              <a:extLst>
                <a:ext uri="{FF2B5EF4-FFF2-40B4-BE49-F238E27FC236}">
                  <a16:creationId xmlns:a16="http://schemas.microsoft.com/office/drawing/2014/main" id="{F4127BCE-E0F3-42AF-9755-1D88779D690C}"/>
                </a:ext>
              </a:extLst>
            </p:cNvPr>
            <p:cNvSpPr txBox="1"/>
            <p:nvPr/>
          </p:nvSpPr>
          <p:spPr bwMode="auto">
            <a:xfrm>
              <a:off x="2916048" y="3569351"/>
              <a:ext cx="1329067"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Worldwide sales reach £300 million</a:t>
              </a:r>
              <a:endParaRPr lang="en-GB" sz="1350" b="1" dirty="0">
                <a:solidFill>
                  <a:schemeClr val="accent1"/>
                </a:solidFill>
              </a:endParaRPr>
            </a:p>
          </p:txBody>
        </p:sp>
        <p:sp>
          <p:nvSpPr>
            <p:cNvPr id="9" name="TextBox 8">
              <a:extLst>
                <a:ext uri="{FF2B5EF4-FFF2-40B4-BE49-F238E27FC236}">
                  <a16:creationId xmlns:a16="http://schemas.microsoft.com/office/drawing/2014/main" id="{512A4115-126D-44FD-B57F-F116D38667FE}"/>
                </a:ext>
              </a:extLst>
            </p:cNvPr>
            <p:cNvSpPr txBox="1"/>
            <p:nvPr/>
          </p:nvSpPr>
          <p:spPr bwMode="auto">
            <a:xfrm>
              <a:off x="1303952" y="3569351"/>
              <a:ext cx="125995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3000 employees worldwide</a:t>
              </a:r>
              <a:endParaRPr lang="en-GB" sz="1350" b="1" dirty="0">
                <a:solidFill>
                  <a:schemeClr val="accent1"/>
                </a:solidFill>
              </a:endParaRPr>
            </a:p>
          </p:txBody>
        </p:sp>
        <p:sp>
          <p:nvSpPr>
            <p:cNvPr id="10" name="TextBox 9">
              <a:extLst>
                <a:ext uri="{FF2B5EF4-FFF2-40B4-BE49-F238E27FC236}">
                  <a16:creationId xmlns:a16="http://schemas.microsoft.com/office/drawing/2014/main" id="{4EC019DB-2722-4CDB-8141-AF2CC5476CAE}"/>
                </a:ext>
              </a:extLst>
            </p:cNvPr>
            <p:cNvSpPr txBox="1"/>
            <p:nvPr/>
          </p:nvSpPr>
          <p:spPr bwMode="auto">
            <a:xfrm>
              <a:off x="4597248" y="3569351"/>
              <a:ext cx="1472082"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Woodchester plant wins UK Best Electronics &amp; Electrical Plant award</a:t>
              </a:r>
              <a:endParaRPr lang="en-GB" sz="1350" b="1" dirty="0">
                <a:solidFill>
                  <a:schemeClr val="accent1"/>
                </a:solidFill>
              </a:endParaRPr>
            </a:p>
          </p:txBody>
        </p:sp>
        <p:sp>
          <p:nvSpPr>
            <p:cNvPr id="11" name="TextBox 10">
              <a:extLst>
                <a:ext uri="{FF2B5EF4-FFF2-40B4-BE49-F238E27FC236}">
                  <a16:creationId xmlns:a16="http://schemas.microsoft.com/office/drawing/2014/main" id="{0E81A2C6-F662-43F4-AD2F-AD6B0FB540CE}"/>
                </a:ext>
              </a:extLst>
            </p:cNvPr>
            <p:cNvSpPr txBox="1"/>
            <p:nvPr/>
          </p:nvSpPr>
          <p:spPr bwMode="auto">
            <a:xfrm>
              <a:off x="6313009" y="3569351"/>
              <a:ext cx="1331729" cy="1384891"/>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R&amp;R purchase</a:t>
              </a:r>
              <a:endParaRPr lang="en-GB" sz="1350" b="1" dirty="0">
                <a:solidFill>
                  <a:schemeClr val="accent1"/>
                </a:solidFill>
              </a:endParaRPr>
            </a:p>
          </p:txBody>
        </p:sp>
        <p:grpSp>
          <p:nvGrpSpPr>
            <p:cNvPr id="12" name="Group 11">
              <a:extLst>
                <a:ext uri="{FF2B5EF4-FFF2-40B4-BE49-F238E27FC236}">
                  <a16:creationId xmlns:a16="http://schemas.microsoft.com/office/drawing/2014/main" id="{0CBE9754-2FB8-4DB3-AC4E-0E87B67E1930}"/>
                </a:ext>
              </a:extLst>
            </p:cNvPr>
            <p:cNvGrpSpPr/>
            <p:nvPr/>
          </p:nvGrpSpPr>
          <p:grpSpPr>
            <a:xfrm>
              <a:off x="1317169" y="1441799"/>
              <a:ext cx="6535160" cy="1981787"/>
              <a:chOff x="232226" y="1922399"/>
              <a:chExt cx="8713546" cy="2642382"/>
            </a:xfrm>
          </p:grpSpPr>
          <p:cxnSp>
            <p:nvCxnSpPr>
              <p:cNvPr id="13" name="Straight Connector 12">
                <a:extLst>
                  <a:ext uri="{FF2B5EF4-FFF2-40B4-BE49-F238E27FC236}">
                    <a16:creationId xmlns:a16="http://schemas.microsoft.com/office/drawing/2014/main" id="{3F3D48D3-746B-4539-B562-51E6EFC6F60E}"/>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4" name="TextBox 13">
                <a:extLst>
                  <a:ext uri="{FF2B5EF4-FFF2-40B4-BE49-F238E27FC236}">
                    <a16:creationId xmlns:a16="http://schemas.microsoft.com/office/drawing/2014/main" id="{F06103BB-701E-42D9-AEC0-FF99A6442D8B}"/>
                  </a:ext>
                </a:extLst>
              </p:cNvPr>
              <p:cNvSpPr txBox="1"/>
              <p:nvPr/>
            </p:nvSpPr>
            <p:spPr bwMode="auto">
              <a:xfrm>
                <a:off x="415799" y="4011886"/>
                <a:ext cx="987849"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2012</a:t>
                </a:r>
              </a:p>
            </p:txBody>
          </p:sp>
          <p:pic>
            <p:nvPicPr>
              <p:cNvPr id="15" name="Picture 14" descr="2012_Purchased_R&amp;R_Sales_LLC.jpg">
                <a:extLst>
                  <a:ext uri="{FF2B5EF4-FFF2-40B4-BE49-F238E27FC236}">
                    <a16:creationId xmlns:a16="http://schemas.microsoft.com/office/drawing/2014/main" id="{EA9752C6-3DE1-4A3E-AE4D-F0CC9EA4B0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04000" y="1922399"/>
                <a:ext cx="2341772" cy="1728000"/>
              </a:xfrm>
              <a:prstGeom prst="rect">
                <a:avLst/>
              </a:prstGeom>
            </p:spPr>
          </p:pic>
          <p:grpSp>
            <p:nvGrpSpPr>
              <p:cNvPr id="16" name="Group 15">
                <a:extLst>
                  <a:ext uri="{FF2B5EF4-FFF2-40B4-BE49-F238E27FC236}">
                    <a16:creationId xmlns:a16="http://schemas.microsoft.com/office/drawing/2014/main" id="{F6A130DC-F1A8-4FEC-AA75-25F876A4CCD9}"/>
                  </a:ext>
                </a:extLst>
              </p:cNvPr>
              <p:cNvGrpSpPr/>
              <p:nvPr/>
            </p:nvGrpSpPr>
            <p:grpSpPr>
              <a:xfrm>
                <a:off x="862015" y="3710940"/>
                <a:ext cx="6992937" cy="202515"/>
                <a:chOff x="3079922" y="3664640"/>
                <a:chExt cx="6992937" cy="202514"/>
              </a:xfrm>
            </p:grpSpPr>
            <p:cxnSp>
              <p:nvCxnSpPr>
                <p:cNvPr id="24" name="Straight Connector 23">
                  <a:extLst>
                    <a:ext uri="{FF2B5EF4-FFF2-40B4-BE49-F238E27FC236}">
                      <a16:creationId xmlns:a16="http://schemas.microsoft.com/office/drawing/2014/main" id="{0E239C77-AB3E-44B8-BED8-3F484024D4EF}"/>
                    </a:ext>
                  </a:extLst>
                </p:cNvPr>
                <p:cNvCxnSpPr/>
                <p:nvPr/>
              </p:nvCxnSpPr>
              <p:spPr bwMode="auto">
                <a:xfrm>
                  <a:off x="3079922" y="3865564"/>
                  <a:ext cx="6992937" cy="0"/>
                </a:xfrm>
                <a:prstGeom prst="line">
                  <a:avLst/>
                </a:prstGeom>
                <a:noFill/>
                <a:ln w="952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2A7179C-BE49-47F5-8077-5BC11BD80F95}"/>
                    </a:ext>
                  </a:extLst>
                </p:cNvPr>
                <p:cNvCxnSpPr/>
                <p:nvPr/>
              </p:nvCxnSpPr>
              <p:spPr bwMode="auto">
                <a:xfrm flipV="1">
                  <a:off x="7542323" y="3664640"/>
                  <a:ext cx="0" cy="202514"/>
                </a:xfrm>
                <a:prstGeom prst="line">
                  <a:avLst/>
                </a:prstGeom>
                <a:noFill/>
                <a:ln w="9525" cap="flat" cmpd="sng" algn="ctr">
                  <a:solidFill>
                    <a:schemeClr val="accent1"/>
                  </a:solidFill>
                  <a:prstDash val="solid"/>
                  <a:round/>
                  <a:headEnd type="none" w="med" len="med"/>
                  <a:tailEnd type="oval" w="med" len="med"/>
                </a:ln>
                <a:effectLst/>
              </p:spPr>
            </p:cxnSp>
          </p:grpSp>
          <p:cxnSp>
            <p:nvCxnSpPr>
              <p:cNvPr id="17" name="Straight Connector 16">
                <a:extLst>
                  <a:ext uri="{FF2B5EF4-FFF2-40B4-BE49-F238E27FC236}">
                    <a16:creationId xmlns:a16="http://schemas.microsoft.com/office/drawing/2014/main" id="{D4C1FFE8-B7E6-4AFC-8B4F-F2AE726ECB9E}"/>
                  </a:ext>
                </a:extLst>
              </p:cNvPr>
              <p:cNvCxnSpPr/>
              <p:nvPr/>
            </p:nvCxnSpPr>
            <p:spPr bwMode="auto">
              <a:xfrm flipV="1">
                <a:off x="864902" y="3911601"/>
                <a:ext cx="0" cy="100287"/>
              </a:xfrm>
              <a:prstGeom prst="line">
                <a:avLst/>
              </a:prstGeom>
              <a:noFill/>
              <a:ln w="952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F15FE46-19AA-492A-9941-6F73676CE92D}"/>
                  </a:ext>
                </a:extLst>
              </p:cNvPr>
              <p:cNvCxnSpPr/>
              <p:nvPr/>
            </p:nvCxnSpPr>
            <p:spPr bwMode="auto">
              <a:xfrm flipV="1">
                <a:off x="7851716" y="3706969"/>
                <a:ext cx="3236" cy="206488"/>
              </a:xfrm>
              <a:prstGeom prst="line">
                <a:avLst/>
              </a:prstGeom>
              <a:noFill/>
              <a:ln w="9525" cap="flat" cmpd="sng" algn="ctr">
                <a:solidFill>
                  <a:schemeClr val="accent1"/>
                </a:solidFill>
                <a:prstDash val="solid"/>
                <a:round/>
                <a:headEnd type="none" w="med" len="med"/>
                <a:tailEnd type="oval" w="med" len="med"/>
              </a:ln>
              <a:effectLst/>
            </p:spPr>
          </p:cxnSp>
          <p:pic>
            <p:nvPicPr>
              <p:cNvPr id="19" name="Picture 18" descr="2012.1.png">
                <a:extLst>
                  <a:ext uri="{FF2B5EF4-FFF2-40B4-BE49-F238E27FC236}">
                    <a16:creationId xmlns:a16="http://schemas.microsoft.com/office/drawing/2014/main" id="{611230D2-8D6F-4C6D-8AC4-B742D14821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7658" y="1922399"/>
                <a:ext cx="2211357" cy="1728000"/>
              </a:xfrm>
              <a:prstGeom prst="rect">
                <a:avLst/>
              </a:prstGeom>
            </p:spPr>
          </p:pic>
          <p:pic>
            <p:nvPicPr>
              <p:cNvPr id="20" name="Picture 19" descr="People.png">
                <a:extLst>
                  <a:ext uri="{FF2B5EF4-FFF2-40B4-BE49-F238E27FC236}">
                    <a16:creationId xmlns:a16="http://schemas.microsoft.com/office/drawing/2014/main" id="{A1F4E9F6-5992-4759-989B-EA640F771A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721" y="2077264"/>
                <a:ext cx="1005757" cy="1255672"/>
              </a:xfrm>
              <a:prstGeom prst="rect">
                <a:avLst/>
              </a:prstGeom>
            </p:spPr>
          </p:pic>
          <p:cxnSp>
            <p:nvCxnSpPr>
              <p:cNvPr id="21" name="Straight Connector 20">
                <a:extLst>
                  <a:ext uri="{FF2B5EF4-FFF2-40B4-BE49-F238E27FC236}">
                    <a16:creationId xmlns:a16="http://schemas.microsoft.com/office/drawing/2014/main" id="{739851DD-09FF-4162-87BE-8ECD3AF18457}"/>
                  </a:ext>
                </a:extLst>
              </p:cNvPr>
              <p:cNvCxnSpPr/>
              <p:nvPr/>
            </p:nvCxnSpPr>
            <p:spPr bwMode="auto">
              <a:xfrm flipV="1">
                <a:off x="862015" y="3706969"/>
                <a:ext cx="0" cy="202515"/>
              </a:xfrm>
              <a:prstGeom prst="line">
                <a:avLst/>
              </a:prstGeom>
              <a:noFill/>
              <a:ln w="9525" cap="flat" cmpd="sng" algn="ctr">
                <a:solidFill>
                  <a:schemeClr val="accent1"/>
                </a:solidFill>
                <a:prstDash val="solid"/>
                <a:round/>
                <a:headEnd type="none" w="med" len="med"/>
                <a:tailEnd type="oval" w="med" len="med"/>
              </a:ln>
              <a:effectLst/>
            </p:spPr>
          </p:cxnSp>
          <p:cxnSp>
            <p:nvCxnSpPr>
              <p:cNvPr id="22" name="Straight Connector 21">
                <a:extLst>
                  <a:ext uri="{FF2B5EF4-FFF2-40B4-BE49-F238E27FC236}">
                    <a16:creationId xmlns:a16="http://schemas.microsoft.com/office/drawing/2014/main" id="{90E1A197-1292-453C-82F1-B08DA5035A44}"/>
                  </a:ext>
                </a:extLst>
              </p:cNvPr>
              <p:cNvCxnSpPr/>
              <p:nvPr/>
            </p:nvCxnSpPr>
            <p:spPr bwMode="auto">
              <a:xfrm flipV="1">
                <a:off x="2974916" y="3383280"/>
                <a:ext cx="0" cy="524615"/>
              </a:xfrm>
              <a:prstGeom prst="line">
                <a:avLst/>
              </a:prstGeom>
              <a:noFill/>
              <a:ln w="9525" cap="flat" cmpd="sng" algn="ctr">
                <a:solidFill>
                  <a:schemeClr val="accent1"/>
                </a:solidFill>
                <a:prstDash val="solid"/>
                <a:round/>
                <a:headEnd type="none" w="med" len="med"/>
                <a:tailEnd type="oval" w="med" len="med"/>
              </a:ln>
              <a:effectLst/>
            </p:spPr>
          </p:cxnSp>
          <p:pic>
            <p:nvPicPr>
              <p:cNvPr id="23" name="Picture 22" descr="Renishaw financial_425.png">
                <a:extLst>
                  <a:ext uri="{FF2B5EF4-FFF2-40B4-BE49-F238E27FC236}">
                    <a16:creationId xmlns:a16="http://schemas.microsoft.com/office/drawing/2014/main" id="{9732A385-F0C9-40C5-AFDB-C0A9C572DB20}"/>
                  </a:ext>
                </a:extLst>
              </p:cNvPr>
              <p:cNvPicPr>
                <a:picLocks noChangeAspect="1"/>
              </p:cNvPicPr>
              <p:nvPr/>
            </p:nvPicPr>
            <p:blipFill>
              <a:blip r:embed="rId5" cstate="print"/>
              <a:stretch>
                <a:fillRect/>
              </a:stretch>
            </p:blipFill>
            <p:spPr>
              <a:xfrm>
                <a:off x="2669241" y="2421652"/>
                <a:ext cx="537242" cy="702547"/>
              </a:xfrm>
              <a:prstGeom prst="rect">
                <a:avLst/>
              </a:prstGeom>
            </p:spPr>
          </p:pic>
        </p:grpSp>
      </p:grpSp>
    </p:spTree>
    <p:extLst>
      <p:ext uri="{BB962C8B-B14F-4D97-AF65-F5344CB8AC3E}">
        <p14:creationId xmlns:p14="http://schemas.microsoft.com/office/powerpoint/2010/main" val="2058017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36</a:t>
            </a:fld>
            <a:endParaRPr lang="en-GB" dirty="0"/>
          </a:p>
        </p:txBody>
      </p:sp>
      <p:sp>
        <p:nvSpPr>
          <p:cNvPr id="6" name="Title 1">
            <a:extLst>
              <a:ext uri="{FF2B5EF4-FFF2-40B4-BE49-F238E27FC236}">
                <a16:creationId xmlns:a16="http://schemas.microsoft.com/office/drawing/2014/main" id="{8E73B195-A96B-4957-BB78-6029ADC55095}"/>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EEFAF12F-D965-4F6D-BDDB-A1D103BB08C7}"/>
              </a:ext>
            </a:extLst>
          </p:cNvPr>
          <p:cNvGrpSpPr>
            <a:grpSpLocks noChangeAspect="1"/>
          </p:cNvGrpSpPr>
          <p:nvPr/>
        </p:nvGrpSpPr>
        <p:grpSpPr>
          <a:xfrm>
            <a:off x="2006986" y="1209484"/>
            <a:ext cx="8178028" cy="4320000"/>
            <a:chOff x="1317170" y="1321274"/>
            <a:chExt cx="6531049" cy="3449989"/>
          </a:xfrm>
        </p:grpSpPr>
        <p:sp>
          <p:nvSpPr>
            <p:cNvPr id="8" name="TextBox 7">
              <a:extLst>
                <a:ext uri="{FF2B5EF4-FFF2-40B4-BE49-F238E27FC236}">
                  <a16:creationId xmlns:a16="http://schemas.microsoft.com/office/drawing/2014/main" id="{4712ECAD-26D3-47BF-BA38-226357B9B98F}"/>
                </a:ext>
              </a:extLst>
            </p:cNvPr>
            <p:cNvSpPr txBox="1"/>
            <p:nvPr/>
          </p:nvSpPr>
          <p:spPr bwMode="auto">
            <a:xfrm>
              <a:off x="3128096" y="3423586"/>
              <a:ext cx="1310738"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17</a:t>
              </a:r>
              <a:r>
                <a:rPr lang="en-GB" sz="1350" baseline="30000" dirty="0"/>
                <a:t>th</a:t>
              </a:r>
              <a:r>
                <a:rPr lang="en-GB" sz="1350" dirty="0"/>
                <a:t> Queen’s Award for Enterprise, first outside metrology field (Raman spectroscopy)</a:t>
              </a:r>
              <a:endParaRPr lang="en-GB" sz="1350" b="1" dirty="0">
                <a:solidFill>
                  <a:schemeClr val="accent1"/>
                </a:solidFill>
              </a:endParaRPr>
            </a:p>
          </p:txBody>
        </p:sp>
        <p:sp>
          <p:nvSpPr>
            <p:cNvPr id="9" name="TextBox 8">
              <a:extLst>
                <a:ext uri="{FF2B5EF4-FFF2-40B4-BE49-F238E27FC236}">
                  <a16:creationId xmlns:a16="http://schemas.microsoft.com/office/drawing/2014/main" id="{E3C1F35E-5D6E-4DE9-8081-B24353C41CA2}"/>
                </a:ext>
              </a:extLst>
            </p:cNvPr>
            <p:cNvSpPr txBox="1"/>
            <p:nvPr/>
          </p:nvSpPr>
          <p:spPr bwMode="auto">
            <a:xfrm>
              <a:off x="4667461" y="3423586"/>
              <a:ext cx="1215000"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Record 105 apprentices in training and intake of 68 graduates</a:t>
              </a:r>
            </a:p>
          </p:txBody>
        </p:sp>
        <p:sp>
          <p:nvSpPr>
            <p:cNvPr id="10" name="Rectangle 9">
              <a:extLst>
                <a:ext uri="{FF2B5EF4-FFF2-40B4-BE49-F238E27FC236}">
                  <a16:creationId xmlns:a16="http://schemas.microsoft.com/office/drawing/2014/main" id="{39047944-3F91-49A7-909F-3148BF25A13E}"/>
                </a:ext>
              </a:extLst>
            </p:cNvPr>
            <p:cNvSpPr/>
            <p:nvPr/>
          </p:nvSpPr>
          <p:spPr>
            <a:xfrm>
              <a:off x="1504828" y="3423586"/>
              <a:ext cx="1194964" cy="1131079"/>
            </a:xfrm>
            <a:prstGeom prst="rect">
              <a:avLst/>
            </a:prstGeom>
          </p:spPr>
          <p:txBody>
            <a:bodyPr wrap="square">
              <a:spAutoFit/>
            </a:bodyPr>
            <a:lstStyle/>
            <a:p>
              <a:r>
                <a:rPr lang="en-GB" sz="1350" dirty="0"/>
                <a:t>Created LBC Engineering GmbH following acquisition</a:t>
              </a:r>
            </a:p>
          </p:txBody>
        </p:sp>
        <p:grpSp>
          <p:nvGrpSpPr>
            <p:cNvPr id="11" name="Group 10">
              <a:extLst>
                <a:ext uri="{FF2B5EF4-FFF2-40B4-BE49-F238E27FC236}">
                  <a16:creationId xmlns:a16="http://schemas.microsoft.com/office/drawing/2014/main" id="{D6FE7C2F-BB82-4E6F-B294-C90638625057}"/>
                </a:ext>
              </a:extLst>
            </p:cNvPr>
            <p:cNvGrpSpPr/>
            <p:nvPr/>
          </p:nvGrpSpPr>
          <p:grpSpPr>
            <a:xfrm>
              <a:off x="1317170" y="1321274"/>
              <a:ext cx="6531049" cy="2102312"/>
              <a:chOff x="232226" y="1761699"/>
              <a:chExt cx="8708065" cy="2803082"/>
            </a:xfrm>
          </p:grpSpPr>
          <p:cxnSp>
            <p:nvCxnSpPr>
              <p:cNvPr id="13" name="Straight Connector 12">
                <a:extLst>
                  <a:ext uri="{FF2B5EF4-FFF2-40B4-BE49-F238E27FC236}">
                    <a16:creationId xmlns:a16="http://schemas.microsoft.com/office/drawing/2014/main" id="{908C4712-EDA8-4768-9040-0E17C76E63DE}"/>
                  </a:ext>
                </a:extLst>
              </p:cNvPr>
              <p:cNvCxnSpPr/>
              <p:nvPr/>
            </p:nvCxnSpPr>
            <p:spPr bwMode="auto">
              <a:xfrm>
                <a:off x="232226" y="4240259"/>
                <a:ext cx="8708065"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14" name="TextBox 13">
                <a:extLst>
                  <a:ext uri="{FF2B5EF4-FFF2-40B4-BE49-F238E27FC236}">
                    <a16:creationId xmlns:a16="http://schemas.microsoft.com/office/drawing/2014/main" id="{4043997C-5ABC-45FB-96EB-59DD71AD4AFB}"/>
                  </a:ext>
                </a:extLst>
              </p:cNvPr>
              <p:cNvSpPr txBox="1"/>
              <p:nvPr/>
            </p:nvSpPr>
            <p:spPr bwMode="auto">
              <a:xfrm>
                <a:off x="2946190" y="4011886"/>
                <a:ext cx="941423"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2014</a:t>
                </a:r>
              </a:p>
            </p:txBody>
          </p:sp>
          <p:cxnSp>
            <p:nvCxnSpPr>
              <p:cNvPr id="15" name="Straight Connector 14">
                <a:extLst>
                  <a:ext uri="{FF2B5EF4-FFF2-40B4-BE49-F238E27FC236}">
                    <a16:creationId xmlns:a16="http://schemas.microsoft.com/office/drawing/2014/main" id="{0C29FF8B-D8A5-4FE8-8D6B-69A9BD31CC5E}"/>
                  </a:ext>
                </a:extLst>
              </p:cNvPr>
              <p:cNvCxnSpPr/>
              <p:nvPr/>
            </p:nvCxnSpPr>
            <p:spPr bwMode="auto">
              <a:xfrm flipV="1">
                <a:off x="3384781" y="3474090"/>
                <a:ext cx="0" cy="537796"/>
              </a:xfrm>
              <a:prstGeom prst="line">
                <a:avLst/>
              </a:prstGeom>
              <a:noFill/>
              <a:ln w="9525" cap="flat" cmpd="sng" algn="ctr">
                <a:solidFill>
                  <a:schemeClr val="accent1"/>
                </a:solidFill>
                <a:prstDash val="solid"/>
                <a:round/>
                <a:headEnd type="none" w="med" len="med"/>
                <a:tailEnd type="oval" w="med" len="med"/>
              </a:ln>
              <a:effectLst/>
            </p:spPr>
          </p:cxnSp>
          <p:pic>
            <p:nvPicPr>
              <p:cNvPr id="16" name="Picture 15">
                <a:extLst>
                  <a:ext uri="{FF2B5EF4-FFF2-40B4-BE49-F238E27FC236}">
                    <a16:creationId xmlns:a16="http://schemas.microsoft.com/office/drawing/2014/main" id="{2A4A7D61-F5AD-487C-98F1-84BD6031C3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81950" y="1761699"/>
                <a:ext cx="1005662" cy="1642581"/>
              </a:xfrm>
              <a:prstGeom prst="rect">
                <a:avLst/>
              </a:prstGeom>
            </p:spPr>
          </p:pic>
          <p:pic>
            <p:nvPicPr>
              <p:cNvPr id="17" name="Picture 16" descr="People.png">
                <a:extLst>
                  <a:ext uri="{FF2B5EF4-FFF2-40B4-BE49-F238E27FC236}">
                    <a16:creationId xmlns:a16="http://schemas.microsoft.com/office/drawing/2014/main" id="{89F97111-2E29-4D35-B3AF-AE77F47BD8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06403" y="1761699"/>
                <a:ext cx="1005757" cy="1255672"/>
              </a:xfrm>
              <a:prstGeom prst="rect">
                <a:avLst/>
              </a:prstGeom>
            </p:spPr>
          </p:pic>
          <p:cxnSp>
            <p:nvCxnSpPr>
              <p:cNvPr id="18" name="Straight Connector 17">
                <a:extLst>
                  <a:ext uri="{FF2B5EF4-FFF2-40B4-BE49-F238E27FC236}">
                    <a16:creationId xmlns:a16="http://schemas.microsoft.com/office/drawing/2014/main" id="{BE055E04-0598-4E5B-90DA-1B85417A1381}"/>
                  </a:ext>
                </a:extLst>
              </p:cNvPr>
              <p:cNvCxnSpPr/>
              <p:nvPr/>
            </p:nvCxnSpPr>
            <p:spPr bwMode="auto">
              <a:xfrm flipV="1">
                <a:off x="5509281" y="3323252"/>
                <a:ext cx="0" cy="537796"/>
              </a:xfrm>
              <a:prstGeom prst="line">
                <a:avLst/>
              </a:prstGeom>
              <a:noFill/>
              <a:ln w="9525" cap="flat" cmpd="sng" algn="ctr">
                <a:solidFill>
                  <a:schemeClr val="accent1"/>
                </a:solidFill>
                <a:prstDash val="solid"/>
                <a:round/>
                <a:headEnd type="none" w="med" len="med"/>
                <a:tailEnd type="oval" w="med" len="med"/>
              </a:ln>
              <a:effectLst/>
            </p:spPr>
          </p:cxnSp>
          <p:pic>
            <p:nvPicPr>
              <p:cNvPr id="19" name="Picture 18">
                <a:extLst>
                  <a:ext uri="{FF2B5EF4-FFF2-40B4-BE49-F238E27FC236}">
                    <a16:creationId xmlns:a16="http://schemas.microsoft.com/office/drawing/2014/main" id="{28D5B0D8-A4CA-484F-BC6C-4F2381A9D3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528" y="1761699"/>
                <a:ext cx="1829819" cy="1454873"/>
              </a:xfrm>
              <a:prstGeom prst="rect">
                <a:avLst/>
              </a:prstGeom>
            </p:spPr>
          </p:pic>
          <p:sp>
            <p:nvSpPr>
              <p:cNvPr id="20" name="TextBox 19">
                <a:extLst>
                  <a:ext uri="{FF2B5EF4-FFF2-40B4-BE49-F238E27FC236}">
                    <a16:creationId xmlns:a16="http://schemas.microsoft.com/office/drawing/2014/main" id="{58EDBD4E-31A7-468D-AA9B-AD782B1588A0}"/>
                  </a:ext>
                </a:extLst>
              </p:cNvPr>
              <p:cNvSpPr txBox="1"/>
              <p:nvPr/>
            </p:nvSpPr>
            <p:spPr bwMode="auto">
              <a:xfrm>
                <a:off x="799846" y="4011886"/>
                <a:ext cx="971040" cy="552895"/>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2013</a:t>
                </a:r>
              </a:p>
            </p:txBody>
          </p:sp>
          <p:cxnSp>
            <p:nvCxnSpPr>
              <p:cNvPr id="21" name="Straight Connector 20">
                <a:extLst>
                  <a:ext uri="{FF2B5EF4-FFF2-40B4-BE49-F238E27FC236}">
                    <a16:creationId xmlns:a16="http://schemas.microsoft.com/office/drawing/2014/main" id="{5CDD833B-2A75-4B35-969A-2DB343D31840}"/>
                  </a:ext>
                </a:extLst>
              </p:cNvPr>
              <p:cNvCxnSpPr/>
              <p:nvPr/>
            </p:nvCxnSpPr>
            <p:spPr bwMode="auto">
              <a:xfrm flipV="1">
                <a:off x="1238437" y="3490470"/>
                <a:ext cx="0" cy="537796"/>
              </a:xfrm>
              <a:prstGeom prst="line">
                <a:avLst/>
              </a:prstGeom>
              <a:noFill/>
              <a:ln w="9525" cap="flat" cmpd="sng" algn="ctr">
                <a:solidFill>
                  <a:schemeClr val="accent1"/>
                </a:solidFill>
                <a:prstDash val="solid"/>
                <a:round/>
                <a:headEnd type="none" w="med" len="med"/>
                <a:tailEnd type="oval" w="med" len="med"/>
              </a:ln>
              <a:effectLst/>
            </p:spPr>
          </p:cxnSp>
          <p:pic>
            <p:nvPicPr>
              <p:cNvPr id="22" name="Picture 21">
                <a:extLst>
                  <a:ext uri="{FF2B5EF4-FFF2-40B4-BE49-F238E27FC236}">
                    <a16:creationId xmlns:a16="http://schemas.microsoft.com/office/drawing/2014/main" id="{A7179D88-2A93-460C-8A4F-BD32947C50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40216" y="1761699"/>
                <a:ext cx="1883701" cy="1412776"/>
              </a:xfrm>
              <a:prstGeom prst="rect">
                <a:avLst/>
              </a:prstGeom>
            </p:spPr>
          </p:pic>
          <p:cxnSp>
            <p:nvCxnSpPr>
              <p:cNvPr id="23" name="Straight Connector 22">
                <a:extLst>
                  <a:ext uri="{FF2B5EF4-FFF2-40B4-BE49-F238E27FC236}">
                    <a16:creationId xmlns:a16="http://schemas.microsoft.com/office/drawing/2014/main" id="{1CABECC5-6C49-405F-9750-4E6CB3269595}"/>
                  </a:ext>
                </a:extLst>
              </p:cNvPr>
              <p:cNvCxnSpPr/>
              <p:nvPr/>
            </p:nvCxnSpPr>
            <p:spPr bwMode="auto">
              <a:xfrm flipV="1">
                <a:off x="7782066" y="3474090"/>
                <a:ext cx="0" cy="371246"/>
              </a:xfrm>
              <a:prstGeom prst="line">
                <a:avLst/>
              </a:prstGeom>
              <a:noFill/>
              <a:ln w="9525" cap="flat" cmpd="sng" algn="ctr">
                <a:solidFill>
                  <a:schemeClr val="accent1"/>
                </a:solidFill>
                <a:prstDash val="solid"/>
                <a:round/>
                <a:headEnd type="none" w="med" len="med"/>
                <a:tailEnd type="oval" w="med" len="med"/>
              </a:ln>
              <a:effectLst/>
            </p:spPr>
          </p:cxnSp>
          <p:cxnSp>
            <p:nvCxnSpPr>
              <p:cNvPr id="24" name="Straight Connector 23">
                <a:extLst>
                  <a:ext uri="{FF2B5EF4-FFF2-40B4-BE49-F238E27FC236}">
                    <a16:creationId xmlns:a16="http://schemas.microsoft.com/office/drawing/2014/main" id="{D7A04970-D69C-4B98-8B72-47C828069B6D}"/>
                  </a:ext>
                </a:extLst>
              </p:cNvPr>
              <p:cNvCxnSpPr/>
              <p:nvPr/>
            </p:nvCxnSpPr>
            <p:spPr bwMode="auto">
              <a:xfrm>
                <a:off x="3384781" y="3861048"/>
                <a:ext cx="4397285" cy="0"/>
              </a:xfrm>
              <a:prstGeom prst="line">
                <a:avLst/>
              </a:prstGeom>
              <a:noFill/>
              <a:ln w="9525" cap="flat" cmpd="sng" algn="ctr">
                <a:solidFill>
                  <a:schemeClr val="accent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F0C762E9-330A-4ED4-82E6-2A99B17A86B8}"/>
                </a:ext>
              </a:extLst>
            </p:cNvPr>
            <p:cNvSpPr txBox="1"/>
            <p:nvPr/>
          </p:nvSpPr>
          <p:spPr bwMode="auto">
            <a:xfrm>
              <a:off x="6453050" y="3423586"/>
              <a:ext cx="1143286" cy="1347677"/>
            </a:xfrm>
            <a:prstGeom prst="rect">
              <a:avLst/>
            </a:prstGeom>
            <a:solidFill>
              <a:schemeClr val="bg1">
                <a:alpha val="79999"/>
              </a:schemeClr>
            </a:solidFill>
            <a:ln w="9525" algn="ctr">
              <a:noFill/>
              <a:miter lim="800000"/>
              <a:headEnd/>
              <a:tailEnd/>
            </a:ln>
          </p:spPr>
          <p:txBody>
            <a:bodyPr wrap="square" rtlCol="0">
              <a:noAutofit/>
            </a:bodyPr>
            <a:lstStyle/>
            <a:p>
              <a:r>
                <a:rPr lang="en-GB" sz="1350" dirty="0"/>
                <a:t>Acquisition of ACE Engineering </a:t>
              </a:r>
              <a:r>
                <a:rPr lang="en-GB" sz="1350" dirty="0" err="1"/>
                <a:t>Inc</a:t>
              </a:r>
              <a:r>
                <a:rPr lang="en-GB" sz="1350" dirty="0"/>
                <a:t> </a:t>
              </a:r>
            </a:p>
          </p:txBody>
        </p:sp>
      </p:grpSp>
    </p:spTree>
    <p:extLst>
      <p:ext uri="{BB962C8B-B14F-4D97-AF65-F5344CB8AC3E}">
        <p14:creationId xmlns:p14="http://schemas.microsoft.com/office/powerpoint/2010/main" val="208580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37</a:t>
            </a:fld>
            <a:endParaRPr lang="en-GB" dirty="0"/>
          </a:p>
        </p:txBody>
      </p:sp>
      <p:sp>
        <p:nvSpPr>
          <p:cNvPr id="6" name="Title 1">
            <a:extLst>
              <a:ext uri="{FF2B5EF4-FFF2-40B4-BE49-F238E27FC236}">
                <a16:creationId xmlns:a16="http://schemas.microsoft.com/office/drawing/2014/main" id="{DFE8FE2F-BD76-4D42-9453-FDBCA49B5EE0}"/>
              </a:ext>
            </a:extLst>
          </p:cNvPr>
          <p:cNvSpPr>
            <a:spLocks noGrp="1"/>
          </p:cNvSpPr>
          <p:nvPr>
            <p:ph type="title"/>
          </p:nvPr>
        </p:nvSpPr>
        <p:spPr>
          <a:xfrm>
            <a:off x="360000" y="360000"/>
            <a:ext cx="11473200" cy="415498"/>
          </a:xfrm>
        </p:spPr>
        <p:txBody>
          <a:bodyPr/>
          <a:lstStyle/>
          <a:p>
            <a:r>
              <a:rPr lang="en-GB" dirty="0"/>
              <a:t>Our journey so far…</a:t>
            </a:r>
          </a:p>
        </p:txBody>
      </p:sp>
      <p:grpSp>
        <p:nvGrpSpPr>
          <p:cNvPr id="7" name="Group 6">
            <a:extLst>
              <a:ext uri="{FF2B5EF4-FFF2-40B4-BE49-F238E27FC236}">
                <a16:creationId xmlns:a16="http://schemas.microsoft.com/office/drawing/2014/main" id="{8F9E83F4-1034-487D-B388-2D6A114D4810}"/>
              </a:ext>
            </a:extLst>
          </p:cNvPr>
          <p:cNvGrpSpPr>
            <a:grpSpLocks noChangeAspect="1"/>
          </p:cNvGrpSpPr>
          <p:nvPr/>
        </p:nvGrpSpPr>
        <p:grpSpPr>
          <a:xfrm>
            <a:off x="1944264" y="1235541"/>
            <a:ext cx="8303473" cy="4320000"/>
            <a:chOff x="1317170" y="1364538"/>
            <a:chExt cx="6531049" cy="3397876"/>
          </a:xfrm>
        </p:grpSpPr>
        <p:cxnSp>
          <p:nvCxnSpPr>
            <p:cNvPr id="8" name="Straight Connector 7">
              <a:extLst>
                <a:ext uri="{FF2B5EF4-FFF2-40B4-BE49-F238E27FC236}">
                  <a16:creationId xmlns:a16="http://schemas.microsoft.com/office/drawing/2014/main" id="{02213514-3D27-483B-89D6-2D3EC3D3B051}"/>
                </a:ext>
              </a:extLst>
            </p:cNvPr>
            <p:cNvCxnSpPr/>
            <p:nvPr/>
          </p:nvCxnSpPr>
          <p:spPr bwMode="auto">
            <a:xfrm>
              <a:off x="1317170" y="3180194"/>
              <a:ext cx="6531049"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9" name="TextBox 8">
              <a:extLst>
                <a:ext uri="{FF2B5EF4-FFF2-40B4-BE49-F238E27FC236}">
                  <a16:creationId xmlns:a16="http://schemas.microsoft.com/office/drawing/2014/main" id="{C1223053-DCCC-4C2D-BC3B-F63CCC4B7420}"/>
                </a:ext>
              </a:extLst>
            </p:cNvPr>
            <p:cNvSpPr txBox="1"/>
            <p:nvPr/>
          </p:nvSpPr>
          <p:spPr bwMode="auto">
            <a:xfrm>
              <a:off x="1520560" y="3008915"/>
              <a:ext cx="742549"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2015</a:t>
              </a:r>
            </a:p>
          </p:txBody>
        </p:sp>
        <p:sp>
          <p:nvSpPr>
            <p:cNvPr id="10" name="TextBox 9">
              <a:extLst>
                <a:ext uri="{FF2B5EF4-FFF2-40B4-BE49-F238E27FC236}">
                  <a16:creationId xmlns:a16="http://schemas.microsoft.com/office/drawing/2014/main" id="{5E54761E-C2DE-4B72-B825-26DA3A4DD0DB}"/>
                </a:ext>
              </a:extLst>
            </p:cNvPr>
            <p:cNvSpPr txBox="1"/>
            <p:nvPr/>
          </p:nvSpPr>
          <p:spPr bwMode="auto">
            <a:xfrm>
              <a:off x="4762918" y="3008915"/>
              <a:ext cx="745186"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2016</a:t>
              </a:r>
            </a:p>
          </p:txBody>
        </p:sp>
        <p:cxnSp>
          <p:nvCxnSpPr>
            <p:cNvPr id="11" name="Straight Connector 10">
              <a:extLst>
                <a:ext uri="{FF2B5EF4-FFF2-40B4-BE49-F238E27FC236}">
                  <a16:creationId xmlns:a16="http://schemas.microsoft.com/office/drawing/2014/main" id="{6150FD15-617E-451F-9276-360B3B190F69}"/>
                </a:ext>
              </a:extLst>
            </p:cNvPr>
            <p:cNvCxnSpPr/>
            <p:nvPr/>
          </p:nvCxnSpPr>
          <p:spPr bwMode="auto">
            <a:xfrm flipV="1">
              <a:off x="3464609" y="2703257"/>
              <a:ext cx="0" cy="243000"/>
            </a:xfrm>
            <a:prstGeom prst="line">
              <a:avLst/>
            </a:prstGeom>
            <a:noFill/>
            <a:ln w="9525" cap="flat" cmpd="sng" algn="ctr">
              <a:solidFill>
                <a:schemeClr val="accent1"/>
              </a:solidFill>
              <a:prstDash val="solid"/>
              <a:round/>
              <a:headEnd type="none" w="med" len="med"/>
              <a:tailEnd type="oval" w="med" len="med"/>
            </a:ln>
            <a:effectLst/>
          </p:spPr>
        </p:cxnSp>
        <p:cxnSp>
          <p:nvCxnSpPr>
            <p:cNvPr id="12" name="Straight Connector 11">
              <a:extLst>
                <a:ext uri="{FF2B5EF4-FFF2-40B4-BE49-F238E27FC236}">
                  <a16:creationId xmlns:a16="http://schemas.microsoft.com/office/drawing/2014/main" id="{2A7E2677-AAFE-46C6-8C5D-05F42AD4CE18}"/>
                </a:ext>
              </a:extLst>
            </p:cNvPr>
            <p:cNvCxnSpPr/>
            <p:nvPr/>
          </p:nvCxnSpPr>
          <p:spPr bwMode="auto">
            <a:xfrm flipV="1">
              <a:off x="1831589" y="2752691"/>
              <a:ext cx="0" cy="297000"/>
            </a:xfrm>
            <a:prstGeom prst="line">
              <a:avLst/>
            </a:prstGeom>
            <a:noFill/>
            <a:ln w="9525" cap="flat" cmpd="sng" algn="ctr">
              <a:solidFill>
                <a:schemeClr val="accent1"/>
              </a:solidFill>
              <a:prstDash val="solid"/>
              <a:round/>
              <a:headEnd type="none" w="med" len="med"/>
              <a:tailEnd type="oval" w="med" len="med"/>
            </a:ln>
            <a:effectLst/>
          </p:spPr>
        </p:cxnSp>
        <p:pic>
          <p:nvPicPr>
            <p:cNvPr id="13" name="Picture 12" descr="People.png">
              <a:extLst>
                <a:ext uri="{FF2B5EF4-FFF2-40B4-BE49-F238E27FC236}">
                  <a16:creationId xmlns:a16="http://schemas.microsoft.com/office/drawing/2014/main" id="{42E364B5-993A-49FD-AC0D-10CECECABC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08791" y="1557948"/>
              <a:ext cx="754318" cy="941754"/>
            </a:xfrm>
            <a:prstGeom prst="rect">
              <a:avLst/>
            </a:prstGeom>
          </p:spPr>
        </p:pic>
        <p:sp>
          <p:nvSpPr>
            <p:cNvPr id="14" name="Rectangle 13">
              <a:extLst>
                <a:ext uri="{FF2B5EF4-FFF2-40B4-BE49-F238E27FC236}">
                  <a16:creationId xmlns:a16="http://schemas.microsoft.com/office/drawing/2014/main" id="{25218EB3-D076-41A2-9FBA-F61BCE53B50C}"/>
                </a:ext>
              </a:extLst>
            </p:cNvPr>
            <p:cNvSpPr/>
            <p:nvPr/>
          </p:nvSpPr>
          <p:spPr>
            <a:xfrm>
              <a:off x="1327370" y="3423586"/>
              <a:ext cx="1134000" cy="715581"/>
            </a:xfrm>
            <a:prstGeom prst="rect">
              <a:avLst/>
            </a:prstGeom>
          </p:spPr>
          <p:txBody>
            <a:bodyPr wrap="square">
              <a:spAutoFit/>
            </a:bodyPr>
            <a:lstStyle/>
            <a:p>
              <a:r>
                <a:rPr lang="en-GB" sz="1350" dirty="0"/>
                <a:t>Over 4000 employees worldwide </a:t>
              </a:r>
            </a:p>
          </p:txBody>
        </p:sp>
        <p:sp>
          <p:nvSpPr>
            <p:cNvPr id="15" name="Rectangle 14">
              <a:extLst>
                <a:ext uri="{FF2B5EF4-FFF2-40B4-BE49-F238E27FC236}">
                  <a16:creationId xmlns:a16="http://schemas.microsoft.com/office/drawing/2014/main" id="{E66C1F63-B2FA-45B5-84F6-60EB168A19F3}"/>
                </a:ext>
              </a:extLst>
            </p:cNvPr>
            <p:cNvSpPr/>
            <p:nvPr/>
          </p:nvSpPr>
          <p:spPr>
            <a:xfrm>
              <a:off x="6473670" y="3423586"/>
              <a:ext cx="1248683" cy="1131079"/>
            </a:xfrm>
            <a:prstGeom prst="rect">
              <a:avLst/>
            </a:prstGeom>
          </p:spPr>
          <p:txBody>
            <a:bodyPr wrap="square">
              <a:spAutoFit/>
            </a:bodyPr>
            <a:lstStyle/>
            <a:p>
              <a:r>
                <a:rPr lang="en-GB" sz="1350" dirty="0"/>
                <a:t>Healthcare Centre of Excellence opens in South Wales </a:t>
              </a:r>
            </a:p>
          </p:txBody>
        </p:sp>
        <p:pic>
          <p:nvPicPr>
            <p:cNvPr id="16" name="Picture 15">
              <a:extLst>
                <a:ext uri="{FF2B5EF4-FFF2-40B4-BE49-F238E27FC236}">
                  <a16:creationId xmlns:a16="http://schemas.microsoft.com/office/drawing/2014/main" id="{3EC13627-320F-4185-BCC8-A7E082BE30C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82693" y="1365478"/>
              <a:ext cx="1092614" cy="1130061"/>
            </a:xfrm>
            <a:prstGeom prst="rect">
              <a:avLst/>
            </a:prstGeom>
          </p:spPr>
        </p:pic>
        <p:sp>
          <p:nvSpPr>
            <p:cNvPr id="17" name="Rectangle 16">
              <a:extLst>
                <a:ext uri="{FF2B5EF4-FFF2-40B4-BE49-F238E27FC236}">
                  <a16:creationId xmlns:a16="http://schemas.microsoft.com/office/drawing/2014/main" id="{70F41DA4-56C1-470E-8B74-9E52319A5086}"/>
                </a:ext>
              </a:extLst>
            </p:cNvPr>
            <p:cNvSpPr/>
            <p:nvPr/>
          </p:nvSpPr>
          <p:spPr>
            <a:xfrm>
              <a:off x="4618993" y="3423586"/>
              <a:ext cx="1292579" cy="1338828"/>
            </a:xfrm>
            <a:prstGeom prst="rect">
              <a:avLst/>
            </a:prstGeom>
          </p:spPr>
          <p:txBody>
            <a:bodyPr wrap="square">
              <a:spAutoFit/>
            </a:bodyPr>
            <a:lstStyle/>
            <a:p>
              <a:r>
                <a:rPr lang="en-GB" sz="1350" dirty="0"/>
                <a:t>The first Additive Manufacturing Solutions Centre opens in India</a:t>
              </a:r>
            </a:p>
          </p:txBody>
        </p:sp>
        <p:sp>
          <p:nvSpPr>
            <p:cNvPr id="18" name="Rectangle 17">
              <a:extLst>
                <a:ext uri="{FF2B5EF4-FFF2-40B4-BE49-F238E27FC236}">
                  <a16:creationId xmlns:a16="http://schemas.microsoft.com/office/drawing/2014/main" id="{75D99EEF-A2AD-4728-923B-15859F4343E8}"/>
                </a:ext>
              </a:extLst>
            </p:cNvPr>
            <p:cNvSpPr/>
            <p:nvPr/>
          </p:nvSpPr>
          <p:spPr>
            <a:xfrm>
              <a:off x="3016748" y="3410563"/>
              <a:ext cx="1134000" cy="1338828"/>
            </a:xfrm>
            <a:prstGeom prst="rect">
              <a:avLst/>
            </a:prstGeom>
          </p:spPr>
          <p:txBody>
            <a:bodyPr wrap="square">
              <a:spAutoFit/>
            </a:bodyPr>
            <a:lstStyle/>
            <a:p>
              <a:r>
                <a:rPr lang="en-GB" sz="1350" dirty="0"/>
                <a:t>Renishaw Innovation Centre opens at New Mills, UK</a:t>
              </a:r>
            </a:p>
          </p:txBody>
        </p:sp>
        <p:pic>
          <p:nvPicPr>
            <p:cNvPr id="19" name="Picture 18">
              <a:extLst>
                <a:ext uri="{FF2B5EF4-FFF2-40B4-BE49-F238E27FC236}">
                  <a16:creationId xmlns:a16="http://schemas.microsoft.com/office/drawing/2014/main" id="{05BBBC6F-CA69-4CA6-BB48-CD3C900E2D3E}"/>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rcRect/>
            <a:stretch/>
          </p:blipFill>
          <p:spPr>
            <a:xfrm>
              <a:off x="2501391" y="1365477"/>
              <a:ext cx="1926436" cy="1134984"/>
            </a:xfrm>
            <a:prstGeom prst="rect">
              <a:avLst/>
            </a:prstGeom>
          </p:spPr>
        </p:pic>
        <p:cxnSp>
          <p:nvCxnSpPr>
            <p:cNvPr id="20" name="Straight Connector 19">
              <a:extLst>
                <a:ext uri="{FF2B5EF4-FFF2-40B4-BE49-F238E27FC236}">
                  <a16:creationId xmlns:a16="http://schemas.microsoft.com/office/drawing/2014/main" id="{461A602B-E67A-4074-8206-0B2D4055FCE7}"/>
                </a:ext>
              </a:extLst>
            </p:cNvPr>
            <p:cNvCxnSpPr/>
            <p:nvPr/>
          </p:nvCxnSpPr>
          <p:spPr bwMode="auto">
            <a:xfrm flipV="1">
              <a:off x="6857894" y="2653824"/>
              <a:ext cx="0" cy="303590"/>
            </a:xfrm>
            <a:prstGeom prst="line">
              <a:avLst/>
            </a:prstGeom>
            <a:noFill/>
            <a:ln w="9525" cap="flat" cmpd="sng" algn="ctr">
              <a:solidFill>
                <a:schemeClr val="accent1"/>
              </a:solidFill>
              <a:prstDash val="solid"/>
              <a:round/>
              <a:headEnd type="none" w="med" len="med"/>
              <a:tailEnd type="oval" w="med" len="med"/>
            </a:ln>
            <a:effectLst/>
          </p:spPr>
        </p:cxnSp>
        <p:cxnSp>
          <p:nvCxnSpPr>
            <p:cNvPr id="21" name="Straight Connector 20">
              <a:extLst>
                <a:ext uri="{FF2B5EF4-FFF2-40B4-BE49-F238E27FC236}">
                  <a16:creationId xmlns:a16="http://schemas.microsoft.com/office/drawing/2014/main" id="{A0C4A93F-995F-4C1A-A16D-D8F7F7D03252}"/>
                </a:ext>
              </a:extLst>
            </p:cNvPr>
            <p:cNvCxnSpPr/>
            <p:nvPr/>
          </p:nvCxnSpPr>
          <p:spPr bwMode="auto">
            <a:xfrm flipV="1">
              <a:off x="5088890" y="2653823"/>
              <a:ext cx="0" cy="432000"/>
            </a:xfrm>
            <a:prstGeom prst="line">
              <a:avLst/>
            </a:prstGeom>
            <a:noFill/>
            <a:ln w="9525" cap="flat" cmpd="sng" algn="ctr">
              <a:solidFill>
                <a:schemeClr val="accent1"/>
              </a:solidFill>
              <a:prstDash val="solid"/>
              <a:round/>
              <a:headEnd type="none" w="med" len="med"/>
              <a:tailEnd type="oval" w="med" len="med"/>
            </a:ln>
            <a:effectLst/>
          </p:spPr>
        </p:cxnSp>
        <p:cxnSp>
          <p:nvCxnSpPr>
            <p:cNvPr id="22" name="Straight Connector 21">
              <a:extLst>
                <a:ext uri="{FF2B5EF4-FFF2-40B4-BE49-F238E27FC236}">
                  <a16:creationId xmlns:a16="http://schemas.microsoft.com/office/drawing/2014/main" id="{AF3DA4E2-95F6-485E-8B30-F16EE2611E22}"/>
                </a:ext>
              </a:extLst>
            </p:cNvPr>
            <p:cNvCxnSpPr/>
            <p:nvPr/>
          </p:nvCxnSpPr>
          <p:spPr bwMode="auto">
            <a:xfrm flipV="1">
              <a:off x="1836684" y="2957414"/>
              <a:ext cx="1620000" cy="225"/>
            </a:xfrm>
            <a:prstGeom prst="line">
              <a:avLst/>
            </a:prstGeom>
            <a:noFill/>
            <a:ln w="952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AEAF1F8-37B6-4552-9231-5FE9835B1E53}"/>
                </a:ext>
              </a:extLst>
            </p:cNvPr>
            <p:cNvCxnSpPr/>
            <p:nvPr/>
          </p:nvCxnSpPr>
          <p:spPr bwMode="auto">
            <a:xfrm flipV="1">
              <a:off x="5091862" y="2946258"/>
              <a:ext cx="1766033" cy="11381"/>
            </a:xfrm>
            <a:prstGeom prst="line">
              <a:avLst/>
            </a:prstGeom>
            <a:noFill/>
            <a:ln w="9525" cap="flat" cmpd="sng" algn="ctr">
              <a:solidFill>
                <a:schemeClr val="accent1"/>
              </a:solidFill>
              <a:prstDash val="solid"/>
              <a:round/>
              <a:headEnd type="none" w="med" len="med"/>
              <a:tailEnd type="none" w="med" len="med"/>
            </a:ln>
            <a:effectLst/>
          </p:spPr>
        </p:cxnSp>
        <p:pic>
          <p:nvPicPr>
            <p:cNvPr id="24" name="Picture 23">
              <a:extLst>
                <a:ext uri="{FF2B5EF4-FFF2-40B4-BE49-F238E27FC236}">
                  <a16:creationId xmlns:a16="http://schemas.microsoft.com/office/drawing/2014/main" id="{13DFE70F-F7C0-402C-9E35-0D8842A22A6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911572" y="1364538"/>
              <a:ext cx="1839067" cy="1131001"/>
            </a:xfrm>
            <a:prstGeom prst="rect">
              <a:avLst/>
            </a:prstGeom>
          </p:spPr>
        </p:pic>
      </p:grpSp>
    </p:spTree>
    <p:extLst>
      <p:ext uri="{BB962C8B-B14F-4D97-AF65-F5344CB8AC3E}">
        <p14:creationId xmlns:p14="http://schemas.microsoft.com/office/powerpoint/2010/main" val="347806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38</a:t>
            </a:fld>
            <a:endParaRPr lang="en-GB" dirty="0"/>
          </a:p>
        </p:txBody>
      </p:sp>
      <p:sp>
        <p:nvSpPr>
          <p:cNvPr id="6" name="Title 1">
            <a:extLst>
              <a:ext uri="{FF2B5EF4-FFF2-40B4-BE49-F238E27FC236}">
                <a16:creationId xmlns:a16="http://schemas.microsoft.com/office/drawing/2014/main" id="{E50950E8-334E-4BDC-AF78-0FE109623CEE}"/>
              </a:ext>
            </a:extLst>
          </p:cNvPr>
          <p:cNvSpPr>
            <a:spLocks noGrp="1"/>
          </p:cNvSpPr>
          <p:nvPr>
            <p:ph type="title"/>
          </p:nvPr>
        </p:nvSpPr>
        <p:spPr>
          <a:xfrm>
            <a:off x="360000" y="360000"/>
            <a:ext cx="11473200" cy="415498"/>
          </a:xfrm>
        </p:spPr>
        <p:txBody>
          <a:bodyPr/>
          <a:lstStyle/>
          <a:p>
            <a:r>
              <a:rPr lang="en-GB" dirty="0"/>
              <a:t>Our journey so far… </a:t>
            </a:r>
          </a:p>
        </p:txBody>
      </p:sp>
      <p:grpSp>
        <p:nvGrpSpPr>
          <p:cNvPr id="7" name="Group 6">
            <a:extLst>
              <a:ext uri="{FF2B5EF4-FFF2-40B4-BE49-F238E27FC236}">
                <a16:creationId xmlns:a16="http://schemas.microsoft.com/office/drawing/2014/main" id="{34A85D47-B506-4CB4-81AB-B6D440D1514C}"/>
              </a:ext>
            </a:extLst>
          </p:cNvPr>
          <p:cNvGrpSpPr>
            <a:grpSpLocks noChangeAspect="1"/>
          </p:cNvGrpSpPr>
          <p:nvPr/>
        </p:nvGrpSpPr>
        <p:grpSpPr>
          <a:xfrm>
            <a:off x="1678493" y="1356320"/>
            <a:ext cx="8835015" cy="4320000"/>
            <a:chOff x="1278627" y="1550125"/>
            <a:chExt cx="6569592" cy="3212289"/>
          </a:xfrm>
        </p:grpSpPr>
        <p:cxnSp>
          <p:nvCxnSpPr>
            <p:cNvPr id="8" name="Straight Connector 7">
              <a:extLst>
                <a:ext uri="{FF2B5EF4-FFF2-40B4-BE49-F238E27FC236}">
                  <a16:creationId xmlns:a16="http://schemas.microsoft.com/office/drawing/2014/main" id="{97D2A5E9-AB9C-4DC5-9BED-BAAF2AC2DCCD}"/>
                </a:ext>
              </a:extLst>
            </p:cNvPr>
            <p:cNvCxnSpPr/>
            <p:nvPr/>
          </p:nvCxnSpPr>
          <p:spPr bwMode="auto">
            <a:xfrm>
              <a:off x="1317170" y="3180194"/>
              <a:ext cx="6531049" cy="0"/>
            </a:xfrm>
            <a:prstGeom prst="line">
              <a:avLst/>
            </a:prstGeom>
            <a:noFill/>
            <a:ln w="44450" cap="flat" cmpd="sng" algn="ctr">
              <a:solidFill>
                <a:schemeClr val="tx2">
                  <a:lumMod val="75000"/>
                </a:schemeClr>
              </a:solidFill>
              <a:prstDash val="sysDot"/>
              <a:round/>
              <a:headEnd type="none" w="med" len="med"/>
              <a:tailEnd type="arrow" w="med" len="lg"/>
            </a:ln>
            <a:effectLst/>
          </p:spPr>
        </p:cxnSp>
        <p:sp>
          <p:nvSpPr>
            <p:cNvPr id="9" name="TextBox 8">
              <a:extLst>
                <a:ext uri="{FF2B5EF4-FFF2-40B4-BE49-F238E27FC236}">
                  <a16:creationId xmlns:a16="http://schemas.microsoft.com/office/drawing/2014/main" id="{E8B0DACD-ED45-470D-BBF5-BA0D2FE094C3}"/>
                </a:ext>
              </a:extLst>
            </p:cNvPr>
            <p:cNvSpPr txBox="1"/>
            <p:nvPr/>
          </p:nvSpPr>
          <p:spPr bwMode="auto">
            <a:xfrm>
              <a:off x="1740527" y="3008915"/>
              <a:ext cx="743241" cy="414671"/>
            </a:xfrm>
            <a:prstGeom prst="rect">
              <a:avLst/>
            </a:prstGeom>
            <a:solidFill>
              <a:schemeClr val="bg1">
                <a:alpha val="92000"/>
              </a:schemeClr>
            </a:solidFill>
            <a:ln w="9525" algn="ctr">
              <a:noFill/>
              <a:miter lim="800000"/>
              <a:headEnd/>
              <a:tailEnd/>
            </a:ln>
          </p:spPr>
          <p:txBody>
            <a:bodyPr wrap="square" rtlCol="0">
              <a:noAutofit/>
            </a:bodyPr>
            <a:lstStyle/>
            <a:p>
              <a:r>
                <a:rPr lang="en-GB" sz="1800" b="1" dirty="0">
                  <a:solidFill>
                    <a:schemeClr val="accent1"/>
                  </a:solidFill>
                </a:rPr>
                <a:t>2017</a:t>
              </a:r>
            </a:p>
          </p:txBody>
        </p:sp>
        <p:cxnSp>
          <p:nvCxnSpPr>
            <p:cNvPr id="10" name="Straight Connector 9">
              <a:extLst>
                <a:ext uri="{FF2B5EF4-FFF2-40B4-BE49-F238E27FC236}">
                  <a16:creationId xmlns:a16="http://schemas.microsoft.com/office/drawing/2014/main" id="{A186FBBA-143D-4EC9-B8A4-CF213BC4A9B3}"/>
                </a:ext>
              </a:extLst>
            </p:cNvPr>
            <p:cNvCxnSpPr/>
            <p:nvPr/>
          </p:nvCxnSpPr>
          <p:spPr bwMode="auto">
            <a:xfrm flipV="1">
              <a:off x="3772904" y="2643758"/>
              <a:ext cx="0" cy="324000"/>
            </a:xfrm>
            <a:prstGeom prst="line">
              <a:avLst/>
            </a:prstGeom>
            <a:noFill/>
            <a:ln w="9525" cap="flat" cmpd="sng" algn="ctr">
              <a:solidFill>
                <a:schemeClr val="accent1"/>
              </a:solidFill>
              <a:prstDash val="solid"/>
              <a:round/>
              <a:headEnd type="none" w="med" len="med"/>
              <a:tailEnd type="oval" w="med" len="med"/>
            </a:ln>
            <a:effectLst/>
          </p:spPr>
        </p:cxnSp>
        <p:cxnSp>
          <p:nvCxnSpPr>
            <p:cNvPr id="11" name="Straight Connector 10">
              <a:extLst>
                <a:ext uri="{FF2B5EF4-FFF2-40B4-BE49-F238E27FC236}">
                  <a16:creationId xmlns:a16="http://schemas.microsoft.com/office/drawing/2014/main" id="{8D45E0F5-AEE0-4808-A0A0-9069171A79E1}"/>
                </a:ext>
              </a:extLst>
            </p:cNvPr>
            <p:cNvCxnSpPr/>
            <p:nvPr/>
          </p:nvCxnSpPr>
          <p:spPr bwMode="auto">
            <a:xfrm flipV="1">
              <a:off x="2051556" y="2664607"/>
              <a:ext cx="0" cy="432000"/>
            </a:xfrm>
            <a:prstGeom prst="line">
              <a:avLst/>
            </a:prstGeom>
            <a:noFill/>
            <a:ln w="9525" cap="flat" cmpd="sng" algn="ctr">
              <a:solidFill>
                <a:schemeClr val="accent1"/>
              </a:solidFill>
              <a:prstDash val="solid"/>
              <a:round/>
              <a:headEnd type="none" w="med" len="med"/>
              <a:tailEnd type="oval" w="med" len="med"/>
            </a:ln>
            <a:effectLst/>
          </p:spPr>
        </p:cxnSp>
        <p:sp>
          <p:nvSpPr>
            <p:cNvPr id="12" name="Rectangle 11">
              <a:extLst>
                <a:ext uri="{FF2B5EF4-FFF2-40B4-BE49-F238E27FC236}">
                  <a16:creationId xmlns:a16="http://schemas.microsoft.com/office/drawing/2014/main" id="{E71E7021-871C-4779-ADE8-E79E7C0E5F85}"/>
                </a:ext>
              </a:extLst>
            </p:cNvPr>
            <p:cNvSpPr/>
            <p:nvPr/>
          </p:nvSpPr>
          <p:spPr>
            <a:xfrm>
              <a:off x="1327370" y="3423586"/>
              <a:ext cx="1444430" cy="1338828"/>
            </a:xfrm>
            <a:prstGeom prst="rect">
              <a:avLst/>
            </a:prstGeom>
          </p:spPr>
          <p:txBody>
            <a:bodyPr wrap="square">
              <a:spAutoFit/>
            </a:bodyPr>
            <a:lstStyle/>
            <a:p>
              <a:r>
                <a:rPr lang="en-GB" sz="1350" dirty="0"/>
                <a:t>Renishaw Inc moves to new 133,000 sq. ft. office and warehouse facility</a:t>
              </a:r>
            </a:p>
          </p:txBody>
        </p:sp>
        <p:sp>
          <p:nvSpPr>
            <p:cNvPr id="13" name="Rectangle 12">
              <a:extLst>
                <a:ext uri="{FF2B5EF4-FFF2-40B4-BE49-F238E27FC236}">
                  <a16:creationId xmlns:a16="http://schemas.microsoft.com/office/drawing/2014/main" id="{6479C004-5021-4B2B-BB4A-3BB5F47438E3}"/>
                </a:ext>
              </a:extLst>
            </p:cNvPr>
            <p:cNvSpPr/>
            <p:nvPr/>
          </p:nvSpPr>
          <p:spPr>
            <a:xfrm>
              <a:off x="3172032" y="3408025"/>
              <a:ext cx="1543984" cy="715581"/>
            </a:xfrm>
            <a:prstGeom prst="rect">
              <a:avLst/>
            </a:prstGeom>
          </p:spPr>
          <p:txBody>
            <a:bodyPr wrap="square">
              <a:spAutoFit/>
            </a:bodyPr>
            <a:lstStyle/>
            <a:p>
              <a:r>
                <a:rPr lang="en-GB" sz="1350" dirty="0"/>
                <a:t>Worldwide annual sales reach </a:t>
              </a:r>
              <a:br>
                <a:rPr lang="en-GB" sz="1350" dirty="0"/>
              </a:br>
              <a:r>
                <a:rPr lang="en-GB" sz="1350" dirty="0"/>
                <a:t>£500 million</a:t>
              </a:r>
            </a:p>
          </p:txBody>
        </p:sp>
        <p:pic>
          <p:nvPicPr>
            <p:cNvPr id="14" name="Picture 13">
              <a:extLst>
                <a:ext uri="{FF2B5EF4-FFF2-40B4-BE49-F238E27FC236}">
                  <a16:creationId xmlns:a16="http://schemas.microsoft.com/office/drawing/2014/main" id="{BBCE9608-15C5-4B43-923A-DFFDF8881E7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78627" y="1550125"/>
              <a:ext cx="1664415" cy="839661"/>
            </a:xfrm>
            <a:prstGeom prst="rect">
              <a:avLst/>
            </a:prstGeom>
          </p:spPr>
        </p:pic>
        <p:cxnSp>
          <p:nvCxnSpPr>
            <p:cNvPr id="15" name="Straight Connector 14">
              <a:extLst>
                <a:ext uri="{FF2B5EF4-FFF2-40B4-BE49-F238E27FC236}">
                  <a16:creationId xmlns:a16="http://schemas.microsoft.com/office/drawing/2014/main" id="{C65165D9-C1FE-4F71-B591-76CE53F74C9C}"/>
                </a:ext>
              </a:extLst>
            </p:cNvPr>
            <p:cNvCxnSpPr/>
            <p:nvPr/>
          </p:nvCxnSpPr>
          <p:spPr bwMode="auto">
            <a:xfrm>
              <a:off x="2051912" y="2990199"/>
              <a:ext cx="1728000" cy="0"/>
            </a:xfrm>
            <a:prstGeom prst="line">
              <a:avLst/>
            </a:prstGeom>
            <a:noFill/>
            <a:ln w="9525" cap="flat" cmpd="sng" algn="ctr">
              <a:solidFill>
                <a:schemeClr val="accent1"/>
              </a:solidFill>
              <a:prstDash val="solid"/>
              <a:round/>
              <a:headEnd type="none" w="med" len="med"/>
              <a:tailEnd type="none" w="med" len="med"/>
            </a:ln>
            <a:effectLst/>
          </p:spPr>
        </p:cxnSp>
        <p:pic>
          <p:nvPicPr>
            <p:cNvPr id="16" name="Picture 15" descr="Renishaw financial_425.png">
              <a:extLst>
                <a:ext uri="{FF2B5EF4-FFF2-40B4-BE49-F238E27FC236}">
                  <a16:creationId xmlns:a16="http://schemas.microsoft.com/office/drawing/2014/main" id="{07206EA9-A937-4162-BDEB-E3EAF0B918AF}"/>
                </a:ext>
              </a:extLst>
            </p:cNvPr>
            <p:cNvPicPr>
              <a:picLocks noChangeAspect="1"/>
            </p:cNvPicPr>
            <p:nvPr/>
          </p:nvPicPr>
          <p:blipFill>
            <a:blip r:embed="rId3" cstate="print"/>
            <a:stretch>
              <a:fillRect/>
            </a:stretch>
          </p:blipFill>
          <p:spPr>
            <a:xfrm>
              <a:off x="3571438" y="1768560"/>
              <a:ext cx="402932" cy="526910"/>
            </a:xfrm>
            <a:prstGeom prst="rect">
              <a:avLst/>
            </a:prstGeom>
          </p:spPr>
        </p:pic>
      </p:grpSp>
    </p:spTree>
    <p:extLst>
      <p:ext uri="{BB962C8B-B14F-4D97-AF65-F5344CB8AC3E}">
        <p14:creationId xmlns:p14="http://schemas.microsoft.com/office/powerpoint/2010/main" val="96507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39</a:t>
            </a:fld>
            <a:endParaRPr lang="en-GB" dirty="0"/>
          </a:p>
        </p:txBody>
      </p:sp>
      <p:sp>
        <p:nvSpPr>
          <p:cNvPr id="6" name="Title 1">
            <a:extLst>
              <a:ext uri="{FF2B5EF4-FFF2-40B4-BE49-F238E27FC236}">
                <a16:creationId xmlns:a16="http://schemas.microsoft.com/office/drawing/2014/main" id="{40A403DA-2CF7-4546-B38E-6F7033955F35}"/>
              </a:ext>
            </a:extLst>
          </p:cNvPr>
          <p:cNvSpPr>
            <a:spLocks noGrp="1"/>
          </p:cNvSpPr>
          <p:nvPr>
            <p:ph type="title"/>
          </p:nvPr>
        </p:nvSpPr>
        <p:spPr>
          <a:xfrm>
            <a:off x="360000" y="360000"/>
            <a:ext cx="11473200" cy="415498"/>
          </a:xfrm>
        </p:spPr>
        <p:txBody>
          <a:bodyPr/>
          <a:lstStyle/>
          <a:p>
            <a:r>
              <a:rPr lang="en-GB" dirty="0"/>
              <a:t>Our performance in 2017</a:t>
            </a:r>
          </a:p>
        </p:txBody>
      </p:sp>
      <p:sp>
        <p:nvSpPr>
          <p:cNvPr id="7" name="Content Placeholder 1">
            <a:extLst>
              <a:ext uri="{FF2B5EF4-FFF2-40B4-BE49-F238E27FC236}">
                <a16:creationId xmlns:a16="http://schemas.microsoft.com/office/drawing/2014/main" id="{D3ABB380-C604-4FF0-B8FA-90A7D810FC56}"/>
              </a:ext>
            </a:extLst>
          </p:cNvPr>
          <p:cNvSpPr>
            <a:spLocks noGrp="1"/>
          </p:cNvSpPr>
          <p:nvPr>
            <p:ph idx="1"/>
          </p:nvPr>
        </p:nvSpPr>
        <p:spPr>
          <a:xfrm>
            <a:off x="1999951" y="1576033"/>
            <a:ext cx="3369001" cy="3899728"/>
          </a:xfrm>
        </p:spPr>
        <p:txBody>
          <a:bodyPr>
            <a:normAutofit/>
          </a:bodyPr>
          <a:lstStyle/>
          <a:p>
            <a:pPr>
              <a:buNone/>
            </a:pPr>
            <a:r>
              <a:rPr lang="en-GB" b="1" dirty="0">
                <a:solidFill>
                  <a:schemeClr val="accent1"/>
                </a:solidFill>
              </a:rPr>
              <a:t>£536.8 million</a:t>
            </a:r>
          </a:p>
          <a:p>
            <a:pPr lvl="1">
              <a:buNone/>
            </a:pPr>
            <a:r>
              <a:rPr lang="en-GB" sz="1700" dirty="0"/>
              <a:t>sales</a:t>
            </a:r>
            <a:endParaRPr lang="en-GB" sz="800" dirty="0"/>
          </a:p>
          <a:p>
            <a:pPr>
              <a:buNone/>
            </a:pPr>
            <a:r>
              <a:rPr lang="en-GB" b="1" dirty="0">
                <a:solidFill>
                  <a:schemeClr val="accent1"/>
                </a:solidFill>
              </a:rPr>
              <a:t>4,530</a:t>
            </a:r>
          </a:p>
          <a:p>
            <a:pPr lvl="1">
              <a:buNone/>
            </a:pPr>
            <a:r>
              <a:rPr lang="en-GB" sz="1700" dirty="0"/>
              <a:t>staff</a:t>
            </a:r>
            <a:endParaRPr lang="en-GB" sz="1700" b="1" dirty="0">
              <a:solidFill>
                <a:schemeClr val="accent1"/>
              </a:solidFill>
            </a:endParaRPr>
          </a:p>
          <a:p>
            <a:pPr>
              <a:buNone/>
            </a:pPr>
            <a:r>
              <a:rPr lang="en-GB" b="1" dirty="0">
                <a:solidFill>
                  <a:schemeClr val="accent1"/>
                </a:solidFill>
              </a:rPr>
              <a:t>35</a:t>
            </a:r>
          </a:p>
          <a:p>
            <a:pPr lvl="1">
              <a:buNone/>
            </a:pPr>
            <a:r>
              <a:rPr lang="en-GB" sz="1700" dirty="0"/>
              <a:t>countries with local subsidiary offices</a:t>
            </a:r>
          </a:p>
          <a:p>
            <a:pPr>
              <a:buNone/>
            </a:pPr>
            <a:r>
              <a:rPr lang="en-GB" b="1" dirty="0">
                <a:solidFill>
                  <a:schemeClr val="accent1"/>
                </a:solidFill>
              </a:rPr>
              <a:t>15%</a:t>
            </a:r>
          </a:p>
          <a:p>
            <a:pPr lvl="1">
              <a:buNone/>
            </a:pPr>
            <a:r>
              <a:rPr lang="en-GB" sz="1700" dirty="0"/>
              <a:t>of revenue spent on R&amp;D</a:t>
            </a:r>
          </a:p>
        </p:txBody>
      </p:sp>
      <p:sp>
        <p:nvSpPr>
          <p:cNvPr id="8" name="Text Box 6">
            <a:extLst>
              <a:ext uri="{FF2B5EF4-FFF2-40B4-BE49-F238E27FC236}">
                <a16:creationId xmlns:a16="http://schemas.microsoft.com/office/drawing/2014/main" id="{E9164ADA-4EDD-4B18-A0FD-D8AFAC13CE2E}"/>
              </a:ext>
            </a:extLst>
          </p:cNvPr>
          <p:cNvSpPr txBox="1">
            <a:spLocks noChangeArrowheads="1"/>
          </p:cNvSpPr>
          <p:nvPr/>
        </p:nvSpPr>
        <p:spPr bwMode="auto">
          <a:xfrm>
            <a:off x="6492850" y="1328300"/>
            <a:ext cx="4907788" cy="3573722"/>
          </a:xfrm>
          <a:prstGeom prst="rect">
            <a:avLst/>
          </a:prstGeom>
          <a:solidFill>
            <a:schemeClr val="bg1">
              <a:alpha val="79999"/>
            </a:schemeClr>
          </a:solidFill>
          <a:ln w="9525" algn="ctr">
            <a:noFill/>
            <a:miter lim="800000"/>
            <a:headEnd/>
            <a:tailEnd/>
          </a:ln>
        </p:spPr>
        <p:txBody>
          <a:bodyPr wrap="square">
            <a:noAutofit/>
          </a:bodyPr>
          <a:lstStyle/>
          <a:p>
            <a:r>
              <a:rPr lang="en-GB" sz="2000" b="1" dirty="0">
                <a:solidFill>
                  <a:schemeClr val="accent1"/>
                </a:solidFill>
              </a:rPr>
              <a:t>Sales by region</a:t>
            </a:r>
            <a:endParaRPr lang="en-GB" sz="2000" dirty="0"/>
          </a:p>
          <a:p>
            <a:pPr marL="685800" lvl="1" indent="-342900"/>
            <a:r>
              <a:rPr lang="en-GB" sz="1600" dirty="0"/>
              <a:t>Far East		</a:t>
            </a:r>
            <a:r>
              <a:rPr lang="en-GB" sz="1600" dirty="0">
                <a:solidFill>
                  <a:srgbClr val="515151"/>
                </a:solidFill>
              </a:rPr>
              <a:t>47</a:t>
            </a:r>
            <a:r>
              <a:rPr lang="en-GB" sz="1600" dirty="0"/>
              <a:t>%</a:t>
            </a:r>
          </a:p>
          <a:p>
            <a:pPr marL="685800" lvl="1" indent="-342900"/>
            <a:r>
              <a:rPr lang="en-GB" sz="1600" dirty="0"/>
              <a:t>Continental Europe	</a:t>
            </a:r>
            <a:r>
              <a:rPr lang="en-GB" sz="1600" dirty="0">
                <a:solidFill>
                  <a:srgbClr val="515151"/>
                </a:solidFill>
              </a:rPr>
              <a:t>24</a:t>
            </a:r>
            <a:r>
              <a:rPr lang="en-GB" sz="1600" dirty="0"/>
              <a:t>%</a:t>
            </a:r>
          </a:p>
          <a:p>
            <a:pPr marL="685800" lvl="1" indent="-342900"/>
            <a:r>
              <a:rPr lang="en-GB" sz="1600" dirty="0"/>
              <a:t>Americas		</a:t>
            </a:r>
            <a:r>
              <a:rPr lang="en-GB" sz="1600" dirty="0">
                <a:solidFill>
                  <a:srgbClr val="515151"/>
                </a:solidFill>
              </a:rPr>
              <a:t>21</a:t>
            </a:r>
            <a:r>
              <a:rPr lang="en-GB" sz="1600" dirty="0"/>
              <a:t>%</a:t>
            </a:r>
          </a:p>
          <a:p>
            <a:pPr marL="685800" lvl="1" indent="-342900"/>
            <a:r>
              <a:rPr lang="en-GB" sz="1600" dirty="0"/>
              <a:t>UK and Ireland		</a:t>
            </a:r>
            <a:r>
              <a:rPr lang="en-GB" sz="1600" dirty="0">
                <a:solidFill>
                  <a:srgbClr val="515151"/>
                </a:solidFill>
              </a:rPr>
              <a:t>5</a:t>
            </a:r>
            <a:r>
              <a:rPr lang="en-GB" sz="1600" dirty="0"/>
              <a:t>%</a:t>
            </a:r>
          </a:p>
          <a:p>
            <a:pPr marL="685800" lvl="1" indent="-342900"/>
            <a:r>
              <a:rPr lang="en-GB" sz="1600" dirty="0"/>
              <a:t>Other regions		</a:t>
            </a:r>
            <a:r>
              <a:rPr lang="en-GB" sz="1600" dirty="0">
                <a:solidFill>
                  <a:srgbClr val="515151"/>
                </a:solidFill>
              </a:rPr>
              <a:t>3</a:t>
            </a:r>
            <a:r>
              <a:rPr lang="en-GB" sz="1600" dirty="0"/>
              <a:t>%</a:t>
            </a:r>
          </a:p>
          <a:p>
            <a:endParaRPr lang="en-GB" sz="1500" dirty="0"/>
          </a:p>
          <a:p>
            <a:r>
              <a:rPr lang="en-GB" sz="2000" b="1" dirty="0">
                <a:solidFill>
                  <a:schemeClr val="accent1"/>
                </a:solidFill>
              </a:rPr>
              <a:t>Staff by region</a:t>
            </a:r>
          </a:p>
          <a:p>
            <a:pPr marL="685800" lvl="1" indent="-342900"/>
            <a:r>
              <a:rPr lang="en-GB" sz="1600" dirty="0"/>
              <a:t>Far East		</a:t>
            </a:r>
            <a:r>
              <a:rPr lang="en-GB" sz="1600" dirty="0">
                <a:solidFill>
                  <a:srgbClr val="515151"/>
                </a:solidFill>
              </a:rPr>
              <a:t>8</a:t>
            </a:r>
            <a:r>
              <a:rPr lang="en-GB" sz="1600" dirty="0"/>
              <a:t>%</a:t>
            </a:r>
          </a:p>
          <a:p>
            <a:pPr marL="685800" lvl="1" indent="-342900"/>
            <a:r>
              <a:rPr lang="en-GB" sz="1600" dirty="0"/>
              <a:t>Continental Europe   	</a:t>
            </a:r>
            <a:r>
              <a:rPr lang="en-GB" sz="1600" dirty="0">
                <a:solidFill>
                  <a:srgbClr val="515151"/>
                </a:solidFill>
              </a:rPr>
              <a:t>9</a:t>
            </a:r>
            <a:r>
              <a:rPr lang="en-GB" sz="1600" dirty="0"/>
              <a:t>%</a:t>
            </a:r>
          </a:p>
          <a:p>
            <a:pPr marL="685800" lvl="1" indent="-342900"/>
            <a:r>
              <a:rPr lang="en-GB" sz="1600" dirty="0"/>
              <a:t>Americas	                </a:t>
            </a:r>
            <a:r>
              <a:rPr lang="en-GB" sz="1600" dirty="0">
                <a:solidFill>
                  <a:srgbClr val="515151"/>
                </a:solidFill>
              </a:rPr>
              <a:t>7</a:t>
            </a:r>
            <a:r>
              <a:rPr lang="en-GB" sz="1600" dirty="0"/>
              <a:t>%</a:t>
            </a:r>
          </a:p>
          <a:p>
            <a:pPr marL="685800" lvl="1" indent="-342900"/>
            <a:r>
              <a:rPr lang="en-GB" sz="1600" dirty="0"/>
              <a:t>UK and Ireland	                </a:t>
            </a:r>
            <a:r>
              <a:rPr lang="en-GB" sz="1600" dirty="0">
                <a:solidFill>
                  <a:srgbClr val="515151"/>
                </a:solidFill>
              </a:rPr>
              <a:t>66</a:t>
            </a:r>
            <a:r>
              <a:rPr lang="en-GB" sz="1600" dirty="0"/>
              <a:t>%</a:t>
            </a:r>
          </a:p>
          <a:p>
            <a:pPr marL="685800" lvl="1" indent="-342900"/>
            <a:r>
              <a:rPr lang="en-GB" sz="1600" dirty="0"/>
              <a:t>Other regions	                </a:t>
            </a:r>
            <a:r>
              <a:rPr lang="en-GB" sz="1600" dirty="0">
                <a:solidFill>
                  <a:srgbClr val="515151"/>
                </a:solidFill>
              </a:rPr>
              <a:t>10</a:t>
            </a:r>
            <a:r>
              <a:rPr lang="en-GB" sz="1600" dirty="0"/>
              <a:t>%</a:t>
            </a:r>
          </a:p>
          <a:p>
            <a:pPr marL="685800" lvl="1" indent="-342900"/>
            <a:endParaRPr lang="en-GB" sz="1200" dirty="0"/>
          </a:p>
          <a:p>
            <a:r>
              <a:rPr lang="en-GB" sz="2000" b="1" dirty="0">
                <a:solidFill>
                  <a:schemeClr val="accent1"/>
                </a:solidFill>
              </a:rPr>
              <a:t>Sales by business unit</a:t>
            </a:r>
            <a:endParaRPr lang="en-GB" sz="2000" dirty="0"/>
          </a:p>
          <a:p>
            <a:pPr marL="685800" lvl="1" indent="-342900"/>
            <a:r>
              <a:rPr lang="en-GB" sz="1600" dirty="0"/>
              <a:t>Metrology		94%</a:t>
            </a:r>
          </a:p>
          <a:p>
            <a:pPr marL="685800" lvl="1" indent="-342900"/>
            <a:r>
              <a:rPr lang="en-GB" sz="1600" dirty="0"/>
              <a:t>Healthcare		6%</a:t>
            </a:r>
          </a:p>
          <a:p>
            <a:pPr marL="685800" lvl="1" indent="-342900"/>
            <a:endParaRPr lang="en-GB" sz="1500" dirty="0"/>
          </a:p>
          <a:p>
            <a:endParaRPr lang="en-GB" sz="1500" dirty="0"/>
          </a:p>
          <a:p>
            <a:endParaRPr lang="en-GB" sz="1500" dirty="0">
              <a:solidFill>
                <a:srgbClr val="002060"/>
              </a:solidFill>
            </a:endParaRPr>
          </a:p>
          <a:p>
            <a:endParaRPr lang="en-GB" sz="1500" dirty="0"/>
          </a:p>
        </p:txBody>
      </p:sp>
    </p:spTree>
    <p:extLst>
      <p:ext uri="{BB962C8B-B14F-4D97-AF65-F5344CB8AC3E}">
        <p14:creationId xmlns:p14="http://schemas.microsoft.com/office/powerpoint/2010/main" val="4133022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40</a:t>
            </a:fld>
            <a:endParaRPr lang="en-GB" dirty="0"/>
          </a:p>
        </p:txBody>
      </p:sp>
      <p:pic>
        <p:nvPicPr>
          <p:cNvPr id="6" name="Picture 5" descr="GSD - World Map - Employee Faces.png">
            <a:extLst>
              <a:ext uri="{FF2B5EF4-FFF2-40B4-BE49-F238E27FC236}">
                <a16:creationId xmlns:a16="http://schemas.microsoft.com/office/drawing/2014/main" id="{1AE17F17-0AA5-4E0C-A5C8-51703C0A76B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33482" y="2177426"/>
            <a:ext cx="7525037" cy="3938338"/>
          </a:xfrm>
          <a:prstGeom prst="rect">
            <a:avLst/>
          </a:prstGeom>
        </p:spPr>
      </p:pic>
      <p:sp>
        <p:nvSpPr>
          <p:cNvPr id="7" name="Title 1">
            <a:extLst>
              <a:ext uri="{FF2B5EF4-FFF2-40B4-BE49-F238E27FC236}">
                <a16:creationId xmlns:a16="http://schemas.microsoft.com/office/drawing/2014/main" id="{49000E5F-3FDD-4B66-9ADF-C1A035E6B56F}"/>
              </a:ext>
            </a:extLst>
          </p:cNvPr>
          <p:cNvSpPr>
            <a:spLocks noGrp="1"/>
          </p:cNvSpPr>
          <p:nvPr>
            <p:ph type="title"/>
          </p:nvPr>
        </p:nvSpPr>
        <p:spPr>
          <a:xfrm>
            <a:off x="360000" y="360000"/>
            <a:ext cx="11473200" cy="415498"/>
          </a:xfrm>
        </p:spPr>
        <p:txBody>
          <a:bodyPr/>
          <a:lstStyle/>
          <a:p>
            <a:r>
              <a:rPr lang="en-GB" dirty="0"/>
              <a:t>Now a global solution provider</a:t>
            </a:r>
          </a:p>
        </p:txBody>
      </p:sp>
      <p:sp>
        <p:nvSpPr>
          <p:cNvPr id="8" name="Content Placeholder 1">
            <a:extLst>
              <a:ext uri="{FF2B5EF4-FFF2-40B4-BE49-F238E27FC236}">
                <a16:creationId xmlns:a16="http://schemas.microsoft.com/office/drawing/2014/main" id="{5FAF5B22-A8C6-4D4B-9165-8CA7CD363A56}"/>
              </a:ext>
            </a:extLst>
          </p:cNvPr>
          <p:cNvSpPr>
            <a:spLocks noGrp="1"/>
          </p:cNvSpPr>
          <p:nvPr>
            <p:ph idx="1"/>
          </p:nvPr>
        </p:nvSpPr>
        <p:spPr>
          <a:xfrm>
            <a:off x="1360052" y="1064939"/>
            <a:ext cx="9471897" cy="939707"/>
          </a:xfrm>
        </p:spPr>
        <p:txBody>
          <a:bodyPr>
            <a:normAutofit/>
          </a:bodyPr>
          <a:lstStyle/>
          <a:p>
            <a:pPr marL="0" lvl="1" indent="0">
              <a:buNone/>
            </a:pPr>
            <a:r>
              <a:rPr lang="en-GB" sz="1600" dirty="0"/>
              <a:t>We aim to provide leading-edge technology by encouraging innovation to address our customers’ needs.</a:t>
            </a:r>
          </a:p>
          <a:p>
            <a:pPr marL="0" lvl="1" indent="0">
              <a:buNone/>
            </a:pPr>
            <a:r>
              <a:rPr lang="en-GB" sz="1600" dirty="0"/>
              <a:t>With subsidiary offices in over 70 locations across 35 countries, we support our customers locally before, during and after sales to build relationships with long term and lasting benefits.</a:t>
            </a:r>
          </a:p>
        </p:txBody>
      </p:sp>
    </p:spTree>
    <p:extLst>
      <p:ext uri="{BB962C8B-B14F-4D97-AF65-F5344CB8AC3E}">
        <p14:creationId xmlns:p14="http://schemas.microsoft.com/office/powerpoint/2010/main" val="729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41</a:t>
            </a:fld>
            <a:endParaRPr lang="en-GB" dirty="0"/>
          </a:p>
        </p:txBody>
      </p:sp>
      <p:sp>
        <p:nvSpPr>
          <p:cNvPr id="6" name="Content Placeholder 2">
            <a:extLst>
              <a:ext uri="{FF2B5EF4-FFF2-40B4-BE49-F238E27FC236}">
                <a16:creationId xmlns:a16="http://schemas.microsoft.com/office/drawing/2014/main" id="{C54D4DAA-0E24-4BEE-AA0C-53C2790AB863}"/>
              </a:ext>
            </a:extLst>
          </p:cNvPr>
          <p:cNvSpPr>
            <a:spLocks noGrp="1"/>
          </p:cNvSpPr>
          <p:nvPr>
            <p:ph idx="1"/>
          </p:nvPr>
        </p:nvSpPr>
        <p:spPr>
          <a:xfrm>
            <a:off x="2154238" y="2496886"/>
            <a:ext cx="4280559" cy="1597706"/>
          </a:xfrm>
        </p:spPr>
        <p:txBody>
          <a:bodyPr>
            <a:normAutofit/>
          </a:bodyPr>
          <a:lstStyle/>
          <a:p>
            <a:r>
              <a:rPr lang="en-GB" sz="4400" i="1" dirty="0"/>
              <a:t>Thank you!</a:t>
            </a:r>
          </a:p>
          <a:p>
            <a:pPr lvl="1"/>
            <a:r>
              <a:rPr lang="en-GB" dirty="0"/>
              <a:t>For more information please visit:</a:t>
            </a:r>
          </a:p>
          <a:p>
            <a:pPr lvl="1"/>
            <a:r>
              <a:rPr lang="en-GB" b="1" dirty="0"/>
              <a:t>www.renishaw.com</a:t>
            </a:r>
          </a:p>
        </p:txBody>
      </p:sp>
      <p:sp>
        <p:nvSpPr>
          <p:cNvPr id="7" name="Content Placeholder 3">
            <a:extLst>
              <a:ext uri="{FF2B5EF4-FFF2-40B4-BE49-F238E27FC236}">
                <a16:creationId xmlns:a16="http://schemas.microsoft.com/office/drawing/2014/main" id="{C05C762C-8553-4D7F-8ADE-2B12442510F7}"/>
              </a:ext>
            </a:extLst>
          </p:cNvPr>
          <p:cNvSpPr txBox="1">
            <a:spLocks/>
          </p:cNvSpPr>
          <p:nvPr/>
        </p:nvSpPr>
        <p:spPr>
          <a:xfrm>
            <a:off x="6792399" y="2570602"/>
            <a:ext cx="4083530" cy="793216"/>
          </a:xfrm>
          <a:prstGeom prst="rect">
            <a:avLst/>
          </a:prstGeom>
        </p:spPr>
        <p:txBody>
          <a:bodyPr>
            <a:normAutofit lnSpcReduction="10000"/>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Your name</a:t>
            </a:r>
          </a:p>
          <a:p>
            <a:pPr lvl="1"/>
            <a:r>
              <a:rPr lang="en-GB"/>
              <a:t>Your job title</a:t>
            </a:r>
            <a:endParaRPr lang="en-GB" dirty="0"/>
          </a:p>
        </p:txBody>
      </p:sp>
      <p:sp>
        <p:nvSpPr>
          <p:cNvPr id="8" name="Content Placeholder 3">
            <a:extLst>
              <a:ext uri="{FF2B5EF4-FFF2-40B4-BE49-F238E27FC236}">
                <a16:creationId xmlns:a16="http://schemas.microsoft.com/office/drawing/2014/main" id="{F2E33101-524D-41AD-B351-CAA987D0DF31}"/>
              </a:ext>
            </a:extLst>
          </p:cNvPr>
          <p:cNvSpPr txBox="1">
            <a:spLocks/>
          </p:cNvSpPr>
          <p:nvPr/>
        </p:nvSpPr>
        <p:spPr>
          <a:xfrm>
            <a:off x="6792398" y="3543758"/>
            <a:ext cx="3694257" cy="947452"/>
          </a:xfrm>
          <a:prstGeom prst="rect">
            <a:avLst/>
          </a:prstGeom>
        </p:spPr>
        <p:txBody>
          <a:bodyPr vert="horz" lIns="0" tIns="0" rIns="0" bIns="0" rtlCol="0">
            <a:normAutofit/>
          </a:bodyPr>
          <a:lstStyle>
            <a:lvl1pPr marL="0" indent="0" algn="l" defTabSz="914400" rtl="0" eaLnBrk="1" latinLnBrk="0" hangingPunct="1">
              <a:lnSpc>
                <a:spcPct val="100000"/>
              </a:lnSpc>
              <a:spcBef>
                <a:spcPts val="1200"/>
              </a:spcBef>
              <a:buFont typeface="Arial" panose="020B0604020202020204" pitchFamily="34" charset="0"/>
              <a:buNone/>
              <a:defRPr sz="2200" b="1" kern="1200">
                <a:solidFill>
                  <a:schemeClr val="accent1"/>
                </a:solidFill>
                <a:latin typeface="+mj-lt"/>
                <a:ea typeface="+mn-ea"/>
                <a:cs typeface="+mn-cs"/>
              </a:defRPr>
            </a:lvl1pPr>
            <a:lvl2pPr marL="0" indent="0" algn="l" defTabSz="914400" rtl="0" eaLnBrk="1" latinLnBrk="0" hangingPunct="1">
              <a:lnSpc>
                <a:spcPct val="100000"/>
              </a:lnSpc>
              <a:spcBef>
                <a:spcPts val="1200"/>
              </a:spcBef>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1200"/>
              </a:spcBef>
              <a:buClr>
                <a:schemeClr val="accent1"/>
              </a:buClr>
              <a:buFont typeface="Symbol" panose="05050102010706020507" pitchFamily="18" charset="2"/>
              <a:buChar char=""/>
              <a:defRPr sz="1800" kern="1200">
                <a:solidFill>
                  <a:schemeClr val="tx1"/>
                </a:solidFill>
                <a:latin typeface="+mn-lt"/>
                <a:ea typeface="+mn-ea"/>
                <a:cs typeface="+mn-cs"/>
              </a:defRPr>
            </a:lvl3pPr>
            <a:lvl4pPr marL="504000" indent="-252000" algn="l" defTabSz="914400" rtl="0" eaLnBrk="1" latinLnBrk="0" hangingPunct="1">
              <a:lnSpc>
                <a:spcPct val="100000"/>
              </a:lnSpc>
              <a:spcBef>
                <a:spcPts val="1200"/>
              </a:spcBef>
              <a:buFont typeface="Symbol" panose="05050102010706020507" pitchFamily="18" charset="2"/>
              <a:buChar char=""/>
              <a:defRPr sz="1800" kern="1200">
                <a:solidFill>
                  <a:schemeClr val="tx1"/>
                </a:solidFill>
                <a:latin typeface="+mn-lt"/>
                <a:ea typeface="+mn-ea"/>
                <a:cs typeface="+mn-cs"/>
              </a:defRPr>
            </a:lvl4pPr>
            <a:lvl5pPr marL="756000" indent="-2520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en-GB" dirty="0"/>
              <a:t>your.email@renishaw.com</a:t>
            </a:r>
          </a:p>
          <a:p>
            <a:pPr lvl="4"/>
            <a:r>
              <a:rPr lang="en-GB" dirty="0"/>
              <a:t>01453 </a:t>
            </a:r>
            <a:r>
              <a:rPr lang="en-GB" dirty="0" err="1"/>
              <a:t>xxxxxx</a:t>
            </a:r>
            <a:endParaRPr lang="en-GB" dirty="0"/>
          </a:p>
        </p:txBody>
      </p:sp>
      <p:pic>
        <p:nvPicPr>
          <p:cNvPr id="9" name="Graphic 8" descr="Envelope">
            <a:extLst>
              <a:ext uri="{FF2B5EF4-FFF2-40B4-BE49-F238E27FC236}">
                <a16:creationId xmlns:a16="http://schemas.microsoft.com/office/drawing/2014/main" id="{A5774C45-A7CD-4ED8-BB6D-CF57A6F3A2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1316" y="3528984"/>
            <a:ext cx="265949" cy="265949"/>
          </a:xfrm>
          <a:prstGeom prst="rect">
            <a:avLst/>
          </a:prstGeom>
        </p:spPr>
      </p:pic>
      <p:pic>
        <p:nvPicPr>
          <p:cNvPr id="10" name="Graphic 9" descr="Call center">
            <a:extLst>
              <a:ext uri="{FF2B5EF4-FFF2-40B4-BE49-F238E27FC236}">
                <a16:creationId xmlns:a16="http://schemas.microsoft.com/office/drawing/2014/main" id="{CA781C81-AA13-4DAD-8A20-095DA695F09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61316" y="3817631"/>
            <a:ext cx="265949" cy="265949"/>
          </a:xfrm>
          <a:prstGeom prst="rect">
            <a:avLst/>
          </a:prstGeom>
        </p:spPr>
      </p:pic>
      <p:sp>
        <p:nvSpPr>
          <p:cNvPr id="11" name="Rectangle 10">
            <a:extLst>
              <a:ext uri="{FF2B5EF4-FFF2-40B4-BE49-F238E27FC236}">
                <a16:creationId xmlns:a16="http://schemas.microsoft.com/office/drawing/2014/main" id="{874D3DE6-1944-423F-BE2A-E06732AD4106}"/>
              </a:ext>
            </a:extLst>
          </p:cNvPr>
          <p:cNvSpPr/>
          <p:nvPr/>
        </p:nvSpPr>
        <p:spPr>
          <a:xfrm>
            <a:off x="6068899" y="1619479"/>
            <a:ext cx="45719" cy="34042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011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42</a:t>
            </a:fld>
            <a:endParaRPr lang="en-GB" dirty="0"/>
          </a:p>
        </p:txBody>
      </p:sp>
      <p:grpSp>
        <p:nvGrpSpPr>
          <p:cNvPr id="6" name="Group 5">
            <a:extLst>
              <a:ext uri="{FF2B5EF4-FFF2-40B4-BE49-F238E27FC236}">
                <a16:creationId xmlns:a16="http://schemas.microsoft.com/office/drawing/2014/main" id="{83FC96C1-E22F-4822-B469-95466698FDBB}"/>
              </a:ext>
            </a:extLst>
          </p:cNvPr>
          <p:cNvGrpSpPr/>
          <p:nvPr/>
        </p:nvGrpSpPr>
        <p:grpSpPr>
          <a:xfrm>
            <a:off x="636893" y="-734134"/>
            <a:ext cx="10670939" cy="6818004"/>
            <a:chOff x="636893" y="-734134"/>
            <a:chExt cx="10670939" cy="6818004"/>
          </a:xfrm>
        </p:grpSpPr>
        <p:grpSp>
          <p:nvGrpSpPr>
            <p:cNvPr id="7" name="Group 6">
              <a:extLst>
                <a:ext uri="{FF2B5EF4-FFF2-40B4-BE49-F238E27FC236}">
                  <a16:creationId xmlns:a16="http://schemas.microsoft.com/office/drawing/2014/main" id="{D07AFADE-79E7-4567-8733-E7586F3E834E}"/>
                </a:ext>
              </a:extLst>
            </p:cNvPr>
            <p:cNvGrpSpPr/>
            <p:nvPr/>
          </p:nvGrpSpPr>
          <p:grpSpPr>
            <a:xfrm>
              <a:off x="636893" y="-734134"/>
              <a:ext cx="10670939" cy="6818004"/>
              <a:chOff x="-341709" y="-621042"/>
              <a:chExt cx="9985772" cy="6380228"/>
            </a:xfrm>
            <a:solidFill>
              <a:srgbClr val="F5F5F5"/>
            </a:solidFill>
          </p:grpSpPr>
          <p:sp>
            <p:nvSpPr>
              <p:cNvPr id="200" name="Freeform 247">
                <a:extLst>
                  <a:ext uri="{FF2B5EF4-FFF2-40B4-BE49-F238E27FC236}">
                    <a16:creationId xmlns:a16="http://schemas.microsoft.com/office/drawing/2014/main" id="{1ED4DEA3-005E-4055-AAD4-2E2385936E75}"/>
                  </a:ext>
                </a:extLst>
              </p:cNvPr>
              <p:cNvSpPr>
                <a:spLocks/>
              </p:cNvSpPr>
              <p:nvPr/>
            </p:nvSpPr>
            <p:spPr bwMode="auto">
              <a:xfrm>
                <a:off x="7160829" y="3288732"/>
                <a:ext cx="211665" cy="250784"/>
              </a:xfrm>
              <a:custGeom>
                <a:avLst/>
                <a:gdLst>
                  <a:gd name="connsiteX0" fmla="*/ 74991 w 282220"/>
                  <a:gd name="connsiteY0" fmla="*/ 0 h 334378"/>
                  <a:gd name="connsiteX1" fmla="*/ 80892 w 282220"/>
                  <a:gd name="connsiteY1" fmla="*/ 7868 h 334378"/>
                  <a:gd name="connsiteX2" fmla="*/ 84515 w 282220"/>
                  <a:gd name="connsiteY2" fmla="*/ 7143 h 334378"/>
                  <a:gd name="connsiteX3" fmla="*/ 104968 w 282220"/>
                  <a:gd name="connsiteY3" fmla="*/ 34413 h 334378"/>
                  <a:gd name="connsiteX4" fmla="*/ 117750 w 282220"/>
                  <a:gd name="connsiteY4" fmla="*/ 63629 h 334378"/>
                  <a:gd name="connsiteX5" fmla="*/ 154528 w 282220"/>
                  <a:gd name="connsiteY5" fmla="*/ 63629 h 334378"/>
                  <a:gd name="connsiteX6" fmla="*/ 157469 w 282220"/>
                  <a:gd name="connsiteY6" fmla="*/ 70772 h 334378"/>
                  <a:gd name="connsiteX7" fmla="*/ 164052 w 282220"/>
                  <a:gd name="connsiteY7" fmla="*/ 70772 h 334378"/>
                  <a:gd name="connsiteX8" fmla="*/ 179959 w 282220"/>
                  <a:gd name="connsiteY8" fmla="*/ 109404 h 334378"/>
                  <a:gd name="connsiteX9" fmla="*/ 154962 w 282220"/>
                  <a:gd name="connsiteY9" fmla="*/ 113949 h 334378"/>
                  <a:gd name="connsiteX10" fmla="*/ 148982 w 282220"/>
                  <a:gd name="connsiteY10" fmla="*/ 129894 h 334378"/>
                  <a:gd name="connsiteX11" fmla="*/ 181797 w 282220"/>
                  <a:gd name="connsiteY11" fmla="*/ 145438 h 334378"/>
                  <a:gd name="connsiteX12" fmla="*/ 184776 w 282220"/>
                  <a:gd name="connsiteY12" fmla="*/ 149481 h 334378"/>
                  <a:gd name="connsiteX13" fmla="*/ 191321 w 282220"/>
                  <a:gd name="connsiteY13" fmla="*/ 152581 h 334378"/>
                  <a:gd name="connsiteX14" fmla="*/ 223136 w 282220"/>
                  <a:gd name="connsiteY14" fmla="*/ 195758 h 334378"/>
                  <a:gd name="connsiteX15" fmla="*/ 245861 w 282220"/>
                  <a:gd name="connsiteY15" fmla="*/ 234390 h 334378"/>
                  <a:gd name="connsiteX16" fmla="*/ 273130 w 282220"/>
                  <a:gd name="connsiteY16" fmla="*/ 259387 h 334378"/>
                  <a:gd name="connsiteX17" fmla="*/ 282220 w 282220"/>
                  <a:gd name="connsiteY17" fmla="*/ 286656 h 334378"/>
                  <a:gd name="connsiteX18" fmla="*/ 277675 w 282220"/>
                  <a:gd name="connsiteY18" fmla="*/ 325288 h 334378"/>
                  <a:gd name="connsiteX19" fmla="*/ 239043 w 282220"/>
                  <a:gd name="connsiteY19" fmla="*/ 309381 h 334378"/>
                  <a:gd name="connsiteX20" fmla="*/ 223136 w 282220"/>
                  <a:gd name="connsiteY20" fmla="*/ 334378 h 334378"/>
                  <a:gd name="connsiteX21" fmla="*/ 195866 w 282220"/>
                  <a:gd name="connsiteY21" fmla="*/ 318471 h 334378"/>
                  <a:gd name="connsiteX22" fmla="*/ 196666 w 282220"/>
                  <a:gd name="connsiteY22" fmla="*/ 317351 h 334378"/>
                  <a:gd name="connsiteX23" fmla="*/ 186342 w 282220"/>
                  <a:gd name="connsiteY23" fmla="*/ 311328 h 334378"/>
                  <a:gd name="connsiteX24" fmla="*/ 197705 w 282220"/>
                  <a:gd name="connsiteY24" fmla="*/ 295421 h 334378"/>
                  <a:gd name="connsiteX25" fmla="*/ 197705 w 282220"/>
                  <a:gd name="connsiteY25" fmla="*/ 263606 h 334378"/>
                  <a:gd name="connsiteX26" fmla="*/ 170435 w 282220"/>
                  <a:gd name="connsiteY26" fmla="*/ 231792 h 334378"/>
                  <a:gd name="connsiteX27" fmla="*/ 165890 w 282220"/>
                  <a:gd name="connsiteY27" fmla="*/ 193160 h 334378"/>
                  <a:gd name="connsiteX28" fmla="*/ 144743 w 282220"/>
                  <a:gd name="connsiteY28" fmla="*/ 168488 h 334378"/>
                  <a:gd name="connsiteX29" fmla="*/ 120875 w 282220"/>
                  <a:gd name="connsiteY29" fmla="*/ 168488 h 334378"/>
                  <a:gd name="connsiteX30" fmla="*/ 116330 w 282220"/>
                  <a:gd name="connsiteY30" fmla="*/ 179851 h 334378"/>
                  <a:gd name="connsiteX31" fmla="*/ 89060 w 282220"/>
                  <a:gd name="connsiteY31" fmla="*/ 184396 h 334378"/>
                  <a:gd name="connsiteX32" fmla="*/ 85786 w 282220"/>
                  <a:gd name="connsiteY32" fmla="*/ 176211 h 334378"/>
                  <a:gd name="connsiteX33" fmla="*/ 79536 w 282220"/>
                  <a:gd name="connsiteY33" fmla="*/ 177253 h 334378"/>
                  <a:gd name="connsiteX34" fmla="*/ 79008 w 282220"/>
                  <a:gd name="connsiteY34" fmla="*/ 175932 h 334378"/>
                  <a:gd name="connsiteX35" fmla="*/ 41339 w 282220"/>
                  <a:gd name="connsiteY35" fmla="*/ 195758 h 334378"/>
                  <a:gd name="connsiteX36" fmla="*/ 41339 w 282220"/>
                  <a:gd name="connsiteY36" fmla="*/ 183602 h 334378"/>
                  <a:gd name="connsiteX37" fmla="*/ 31815 w 282220"/>
                  <a:gd name="connsiteY37" fmla="*/ 188615 h 334378"/>
                  <a:gd name="connsiteX38" fmla="*/ 31815 w 282220"/>
                  <a:gd name="connsiteY38" fmla="*/ 156800 h 334378"/>
                  <a:gd name="connsiteX39" fmla="*/ 41619 w 282220"/>
                  <a:gd name="connsiteY39" fmla="*/ 123465 h 334378"/>
                  <a:gd name="connsiteX40" fmla="*/ 25431 w 282220"/>
                  <a:gd name="connsiteY40" fmla="*/ 120767 h 334378"/>
                  <a:gd name="connsiteX41" fmla="*/ 25431 w 282220"/>
                  <a:gd name="connsiteY41" fmla="*/ 115211 h 334378"/>
                  <a:gd name="connsiteX42" fmla="*/ 15907 w 282220"/>
                  <a:gd name="connsiteY42" fmla="*/ 113624 h 334378"/>
                  <a:gd name="connsiteX43" fmla="*/ 15907 w 282220"/>
                  <a:gd name="connsiteY43" fmla="*/ 92600 h 334378"/>
                  <a:gd name="connsiteX44" fmla="*/ 9524 w 282220"/>
                  <a:gd name="connsiteY44" fmla="*/ 88952 h 334378"/>
                  <a:gd name="connsiteX45" fmla="*/ 9896 w 282220"/>
                  <a:gd name="connsiteY45" fmla="*/ 87464 h 334378"/>
                  <a:gd name="connsiteX46" fmla="*/ 0 w 282220"/>
                  <a:gd name="connsiteY46" fmla="*/ 81809 h 334378"/>
                  <a:gd name="connsiteX47" fmla="*/ 4545 w 282220"/>
                  <a:gd name="connsiteY47" fmla="*/ 63629 h 334378"/>
                  <a:gd name="connsiteX48" fmla="*/ 36359 w 282220"/>
                  <a:gd name="connsiteY48" fmla="*/ 38632 h 334378"/>
                  <a:gd name="connsiteX49" fmla="*/ 43177 w 282220"/>
                  <a:gd name="connsiteY49" fmla="*/ 47722 h 334378"/>
                  <a:gd name="connsiteX50" fmla="*/ 43405 w 282220"/>
                  <a:gd name="connsiteY50" fmla="*/ 47722 h 334378"/>
                  <a:gd name="connsiteX51" fmla="*/ 45883 w 282220"/>
                  <a:gd name="connsiteY51" fmla="*/ 45775 h 334378"/>
                  <a:gd name="connsiteX52" fmla="*/ 47343 w 282220"/>
                  <a:gd name="connsiteY52" fmla="*/ 47722 h 334378"/>
                  <a:gd name="connsiteX53" fmla="*/ 59084 w 282220"/>
                  <a:gd name="connsiteY53" fmla="*/ 47722 h 334378"/>
                  <a:gd name="connsiteX54" fmla="*/ 52267 w 282220"/>
                  <a:gd name="connsiteY54" fmla="*/ 4545 h 33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220" h="334378">
                    <a:moveTo>
                      <a:pt x="74991" y="0"/>
                    </a:moveTo>
                    <a:lnTo>
                      <a:pt x="80892" y="7868"/>
                    </a:lnTo>
                    <a:lnTo>
                      <a:pt x="84515" y="7143"/>
                    </a:lnTo>
                    <a:lnTo>
                      <a:pt x="104968" y="34413"/>
                    </a:lnTo>
                    <a:lnTo>
                      <a:pt x="117750" y="63629"/>
                    </a:lnTo>
                    <a:lnTo>
                      <a:pt x="154528" y="63629"/>
                    </a:lnTo>
                    <a:lnTo>
                      <a:pt x="157469" y="70772"/>
                    </a:lnTo>
                    <a:lnTo>
                      <a:pt x="164052" y="70772"/>
                    </a:lnTo>
                    <a:lnTo>
                      <a:pt x="179959" y="109404"/>
                    </a:lnTo>
                    <a:lnTo>
                      <a:pt x="154962" y="113949"/>
                    </a:lnTo>
                    <a:lnTo>
                      <a:pt x="148982" y="129894"/>
                    </a:lnTo>
                    <a:lnTo>
                      <a:pt x="181797" y="145438"/>
                    </a:lnTo>
                    <a:lnTo>
                      <a:pt x="184776" y="149481"/>
                    </a:lnTo>
                    <a:lnTo>
                      <a:pt x="191321" y="152581"/>
                    </a:lnTo>
                    <a:lnTo>
                      <a:pt x="223136" y="195758"/>
                    </a:lnTo>
                    <a:lnTo>
                      <a:pt x="245861" y="234390"/>
                    </a:lnTo>
                    <a:lnTo>
                      <a:pt x="273130" y="259387"/>
                    </a:lnTo>
                    <a:lnTo>
                      <a:pt x="282220" y="286656"/>
                    </a:lnTo>
                    <a:lnTo>
                      <a:pt x="277675" y="325288"/>
                    </a:lnTo>
                    <a:lnTo>
                      <a:pt x="239043" y="309381"/>
                    </a:lnTo>
                    <a:lnTo>
                      <a:pt x="223136" y="334378"/>
                    </a:lnTo>
                    <a:lnTo>
                      <a:pt x="195866" y="318471"/>
                    </a:lnTo>
                    <a:lnTo>
                      <a:pt x="196666" y="317351"/>
                    </a:lnTo>
                    <a:lnTo>
                      <a:pt x="186342" y="311328"/>
                    </a:lnTo>
                    <a:lnTo>
                      <a:pt x="197705" y="295421"/>
                    </a:lnTo>
                    <a:lnTo>
                      <a:pt x="197705" y="263606"/>
                    </a:lnTo>
                    <a:lnTo>
                      <a:pt x="170435" y="231792"/>
                    </a:lnTo>
                    <a:lnTo>
                      <a:pt x="165890" y="193160"/>
                    </a:lnTo>
                    <a:lnTo>
                      <a:pt x="144743" y="168488"/>
                    </a:lnTo>
                    <a:lnTo>
                      <a:pt x="120875" y="168488"/>
                    </a:lnTo>
                    <a:lnTo>
                      <a:pt x="116330" y="179851"/>
                    </a:lnTo>
                    <a:lnTo>
                      <a:pt x="89060" y="184396"/>
                    </a:lnTo>
                    <a:lnTo>
                      <a:pt x="85786" y="176211"/>
                    </a:lnTo>
                    <a:lnTo>
                      <a:pt x="79536" y="177253"/>
                    </a:lnTo>
                    <a:lnTo>
                      <a:pt x="79008" y="175932"/>
                    </a:lnTo>
                    <a:lnTo>
                      <a:pt x="41339" y="195758"/>
                    </a:lnTo>
                    <a:lnTo>
                      <a:pt x="41339" y="183602"/>
                    </a:lnTo>
                    <a:lnTo>
                      <a:pt x="31815" y="188615"/>
                    </a:lnTo>
                    <a:lnTo>
                      <a:pt x="31815" y="156800"/>
                    </a:lnTo>
                    <a:lnTo>
                      <a:pt x="41619" y="123465"/>
                    </a:lnTo>
                    <a:lnTo>
                      <a:pt x="25431" y="120767"/>
                    </a:lnTo>
                    <a:lnTo>
                      <a:pt x="25431" y="115211"/>
                    </a:lnTo>
                    <a:lnTo>
                      <a:pt x="15907" y="113624"/>
                    </a:lnTo>
                    <a:lnTo>
                      <a:pt x="15907" y="92600"/>
                    </a:lnTo>
                    <a:lnTo>
                      <a:pt x="9524" y="88952"/>
                    </a:lnTo>
                    <a:lnTo>
                      <a:pt x="9896" y="87464"/>
                    </a:lnTo>
                    <a:lnTo>
                      <a:pt x="0" y="81809"/>
                    </a:lnTo>
                    <a:lnTo>
                      <a:pt x="4545" y="63629"/>
                    </a:lnTo>
                    <a:lnTo>
                      <a:pt x="36359" y="38632"/>
                    </a:lnTo>
                    <a:lnTo>
                      <a:pt x="43177" y="47722"/>
                    </a:lnTo>
                    <a:lnTo>
                      <a:pt x="43405" y="47722"/>
                    </a:lnTo>
                    <a:lnTo>
                      <a:pt x="45883" y="45775"/>
                    </a:lnTo>
                    <a:lnTo>
                      <a:pt x="47343" y="47722"/>
                    </a:lnTo>
                    <a:lnTo>
                      <a:pt x="59084" y="47722"/>
                    </a:lnTo>
                    <a:lnTo>
                      <a:pt x="5226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1" name="Freeform 246">
                <a:extLst>
                  <a:ext uri="{FF2B5EF4-FFF2-40B4-BE49-F238E27FC236}">
                    <a16:creationId xmlns:a16="http://schemas.microsoft.com/office/drawing/2014/main" id="{31237972-8704-4469-AF74-2DD397C86881}"/>
                  </a:ext>
                </a:extLst>
              </p:cNvPr>
              <p:cNvSpPr>
                <a:spLocks/>
              </p:cNvSpPr>
              <p:nvPr/>
            </p:nvSpPr>
            <p:spPr bwMode="auto">
              <a:xfrm>
                <a:off x="7082346" y="3341404"/>
                <a:ext cx="226760" cy="426413"/>
              </a:xfrm>
              <a:custGeom>
                <a:avLst/>
                <a:gdLst>
                  <a:gd name="connsiteX0" fmla="*/ 102261 w 302346"/>
                  <a:gd name="connsiteY0" fmla="*/ 0 h 568550"/>
                  <a:gd name="connsiteX1" fmla="*/ 118168 w 302346"/>
                  <a:gd name="connsiteY1" fmla="*/ 15907 h 568550"/>
                  <a:gd name="connsiteX2" fmla="*/ 118168 w 302346"/>
                  <a:gd name="connsiteY2" fmla="*/ 23050 h 568550"/>
                  <a:gd name="connsiteX3" fmla="*/ 120549 w 302346"/>
                  <a:gd name="connsiteY3" fmla="*/ 25431 h 568550"/>
                  <a:gd name="connsiteX4" fmla="*/ 120549 w 302346"/>
                  <a:gd name="connsiteY4" fmla="*/ 39029 h 568550"/>
                  <a:gd name="connsiteX5" fmla="*/ 145438 w 302346"/>
                  <a:gd name="connsiteY5" fmla="*/ 43177 h 568550"/>
                  <a:gd name="connsiteX6" fmla="*/ 142879 w 302346"/>
                  <a:gd name="connsiteY6" fmla="*/ 51878 h 568550"/>
                  <a:gd name="connsiteX7" fmla="*/ 147819 w 302346"/>
                  <a:gd name="connsiteY7" fmla="*/ 52701 h 568550"/>
                  <a:gd name="connsiteX8" fmla="*/ 136456 w 302346"/>
                  <a:gd name="connsiteY8" fmla="*/ 91333 h 568550"/>
                  <a:gd name="connsiteX9" fmla="*/ 139561 w 302346"/>
                  <a:gd name="connsiteY9" fmla="*/ 113070 h 568550"/>
                  <a:gd name="connsiteX10" fmla="*/ 177252 w 302346"/>
                  <a:gd name="connsiteY10" fmla="*/ 90899 h 568550"/>
                  <a:gd name="connsiteX11" fmla="*/ 188614 w 302346"/>
                  <a:gd name="connsiteY11" fmla="*/ 97716 h 568550"/>
                  <a:gd name="connsiteX12" fmla="*/ 209067 w 302346"/>
                  <a:gd name="connsiteY12" fmla="*/ 97716 h 568550"/>
                  <a:gd name="connsiteX13" fmla="*/ 213611 w 302346"/>
                  <a:gd name="connsiteY13" fmla="*/ 86354 h 568550"/>
                  <a:gd name="connsiteX14" fmla="*/ 240881 w 302346"/>
                  <a:gd name="connsiteY14" fmla="*/ 86354 h 568550"/>
                  <a:gd name="connsiteX15" fmla="*/ 272695 w 302346"/>
                  <a:gd name="connsiteY15" fmla="*/ 118168 h 568550"/>
                  <a:gd name="connsiteX16" fmla="*/ 272695 w 302346"/>
                  <a:gd name="connsiteY16" fmla="*/ 125311 h 568550"/>
                  <a:gd name="connsiteX17" fmla="*/ 275076 w 302346"/>
                  <a:gd name="connsiteY17" fmla="*/ 127692 h 568550"/>
                  <a:gd name="connsiteX18" fmla="*/ 275076 w 302346"/>
                  <a:gd name="connsiteY18" fmla="*/ 159578 h 568550"/>
                  <a:gd name="connsiteX19" fmla="*/ 299965 w 302346"/>
                  <a:gd name="connsiteY19" fmla="*/ 188615 h 568550"/>
                  <a:gd name="connsiteX20" fmla="*/ 299965 w 302346"/>
                  <a:gd name="connsiteY20" fmla="*/ 195361 h 568550"/>
                  <a:gd name="connsiteX21" fmla="*/ 302346 w 302346"/>
                  <a:gd name="connsiteY21" fmla="*/ 198139 h 568550"/>
                  <a:gd name="connsiteX22" fmla="*/ 302346 w 302346"/>
                  <a:gd name="connsiteY22" fmla="*/ 229953 h 568550"/>
                  <a:gd name="connsiteX23" fmla="*/ 290984 w 302346"/>
                  <a:gd name="connsiteY23" fmla="*/ 245860 h 568550"/>
                  <a:gd name="connsiteX24" fmla="*/ 259169 w 302346"/>
                  <a:gd name="connsiteY24" fmla="*/ 241316 h 568550"/>
                  <a:gd name="connsiteX25" fmla="*/ 211448 w 302346"/>
                  <a:gd name="connsiteY25" fmla="*/ 252678 h 568550"/>
                  <a:gd name="connsiteX26" fmla="*/ 184178 w 302346"/>
                  <a:gd name="connsiteY26" fmla="*/ 279947 h 568550"/>
                  <a:gd name="connsiteX27" fmla="*/ 195540 w 302346"/>
                  <a:gd name="connsiteY27" fmla="*/ 327669 h 568550"/>
                  <a:gd name="connsiteX28" fmla="*/ 163726 w 302346"/>
                  <a:gd name="connsiteY28" fmla="*/ 311762 h 568550"/>
                  <a:gd name="connsiteX29" fmla="*/ 129639 w 302346"/>
                  <a:gd name="connsiteY29" fmla="*/ 311762 h 568550"/>
                  <a:gd name="connsiteX30" fmla="*/ 131680 w 302346"/>
                  <a:gd name="connsiteY30" fmla="*/ 302238 h 568550"/>
                  <a:gd name="connsiteX31" fmla="*/ 127258 w 302346"/>
                  <a:gd name="connsiteY31" fmla="*/ 302238 h 568550"/>
                  <a:gd name="connsiteX32" fmla="*/ 132034 w 302346"/>
                  <a:gd name="connsiteY32" fmla="*/ 279947 h 568550"/>
                  <a:gd name="connsiteX33" fmla="*/ 104642 w 302346"/>
                  <a:gd name="connsiteY33" fmla="*/ 279947 h 568550"/>
                  <a:gd name="connsiteX34" fmla="*/ 97824 w 302346"/>
                  <a:gd name="connsiteY34" fmla="*/ 323124 h 568550"/>
                  <a:gd name="connsiteX35" fmla="*/ 81917 w 302346"/>
                  <a:gd name="connsiteY35" fmla="*/ 375391 h 568550"/>
                  <a:gd name="connsiteX36" fmla="*/ 66010 w 302346"/>
                  <a:gd name="connsiteY36" fmla="*/ 407205 h 568550"/>
                  <a:gd name="connsiteX37" fmla="*/ 68968 w 302346"/>
                  <a:gd name="connsiteY37" fmla="*/ 424951 h 568550"/>
                  <a:gd name="connsiteX38" fmla="*/ 90898 w 302346"/>
                  <a:gd name="connsiteY38" fmla="*/ 424951 h 568550"/>
                  <a:gd name="connsiteX39" fmla="*/ 106806 w 302346"/>
                  <a:gd name="connsiteY39" fmla="*/ 463583 h 568550"/>
                  <a:gd name="connsiteX40" fmla="*/ 107854 w 302346"/>
                  <a:gd name="connsiteY40" fmla="*/ 469869 h 568550"/>
                  <a:gd name="connsiteX41" fmla="*/ 109187 w 302346"/>
                  <a:gd name="connsiteY41" fmla="*/ 473107 h 568550"/>
                  <a:gd name="connsiteX42" fmla="*/ 112323 w 302346"/>
                  <a:gd name="connsiteY42" fmla="*/ 491921 h 568550"/>
                  <a:gd name="connsiteX43" fmla="*/ 134075 w 302346"/>
                  <a:gd name="connsiteY43" fmla="*/ 515849 h 568550"/>
                  <a:gd name="connsiteX44" fmla="*/ 154527 w 302346"/>
                  <a:gd name="connsiteY44" fmla="*/ 515849 h 568550"/>
                  <a:gd name="connsiteX45" fmla="*/ 177252 w 302346"/>
                  <a:gd name="connsiteY45" fmla="*/ 538574 h 568550"/>
                  <a:gd name="connsiteX46" fmla="*/ 174276 w 302346"/>
                  <a:gd name="connsiteY46" fmla="*/ 542741 h 568550"/>
                  <a:gd name="connsiteX47" fmla="*/ 179633 w 302346"/>
                  <a:gd name="connsiteY47" fmla="*/ 548098 h 568550"/>
                  <a:gd name="connsiteX48" fmla="*/ 168271 w 302346"/>
                  <a:gd name="connsiteY48" fmla="*/ 564005 h 568550"/>
                  <a:gd name="connsiteX49" fmla="*/ 141001 w 302346"/>
                  <a:gd name="connsiteY49" fmla="*/ 568550 h 568550"/>
                  <a:gd name="connsiteX50" fmla="*/ 141001 w 302346"/>
                  <a:gd name="connsiteY50" fmla="*/ 558629 h 568550"/>
                  <a:gd name="connsiteX51" fmla="*/ 138620 w 302346"/>
                  <a:gd name="connsiteY51" fmla="*/ 559026 h 568550"/>
                  <a:gd name="connsiteX52" fmla="*/ 138620 w 302346"/>
                  <a:gd name="connsiteY52" fmla="*/ 546908 h 568550"/>
                  <a:gd name="connsiteX53" fmla="*/ 109187 w 302346"/>
                  <a:gd name="connsiteY53" fmla="*/ 532191 h 568550"/>
                  <a:gd name="connsiteX54" fmla="*/ 104642 w 302346"/>
                  <a:gd name="connsiteY54" fmla="*/ 536736 h 568550"/>
                  <a:gd name="connsiteX55" fmla="*/ 88735 w 302346"/>
                  <a:gd name="connsiteY55" fmla="*/ 525373 h 568550"/>
                  <a:gd name="connsiteX56" fmla="*/ 81917 w 302346"/>
                  <a:gd name="connsiteY56" fmla="*/ 504921 h 568550"/>
                  <a:gd name="connsiteX57" fmla="*/ 61465 w 302346"/>
                  <a:gd name="connsiteY57" fmla="*/ 484469 h 568550"/>
                  <a:gd name="connsiteX58" fmla="*/ 45558 w 302346"/>
                  <a:gd name="connsiteY58" fmla="*/ 466289 h 568550"/>
                  <a:gd name="connsiteX59" fmla="*/ 38740 w 302346"/>
                  <a:gd name="connsiteY59" fmla="*/ 489014 h 568550"/>
                  <a:gd name="connsiteX60" fmla="*/ 29651 w 302346"/>
                  <a:gd name="connsiteY60" fmla="*/ 466289 h 568550"/>
                  <a:gd name="connsiteX61" fmla="*/ 30161 w 302346"/>
                  <a:gd name="connsiteY61" fmla="*/ 463994 h 568550"/>
                  <a:gd name="connsiteX62" fmla="*/ 27270 w 302346"/>
                  <a:gd name="connsiteY62" fmla="*/ 456765 h 568550"/>
                  <a:gd name="connsiteX63" fmla="*/ 31814 w 302346"/>
                  <a:gd name="connsiteY63" fmla="*/ 436313 h 568550"/>
                  <a:gd name="connsiteX64" fmla="*/ 43177 w 302346"/>
                  <a:gd name="connsiteY64" fmla="*/ 397681 h 568550"/>
                  <a:gd name="connsiteX65" fmla="*/ 63629 w 302346"/>
                  <a:gd name="connsiteY65" fmla="*/ 361322 h 568550"/>
                  <a:gd name="connsiteX66" fmla="*/ 79271 w 302346"/>
                  <a:gd name="connsiteY66" fmla="*/ 330036 h 568550"/>
                  <a:gd name="connsiteX67" fmla="*/ 70555 w 302346"/>
                  <a:gd name="connsiteY67" fmla="*/ 300400 h 568550"/>
                  <a:gd name="connsiteX68" fmla="*/ 70555 w 302346"/>
                  <a:gd name="connsiteY68" fmla="*/ 298971 h 568550"/>
                  <a:gd name="connsiteX69" fmla="*/ 68174 w 302346"/>
                  <a:gd name="connsiteY69" fmla="*/ 290876 h 568550"/>
                  <a:gd name="connsiteX70" fmla="*/ 68174 w 302346"/>
                  <a:gd name="connsiteY70" fmla="*/ 274968 h 568550"/>
                  <a:gd name="connsiteX71" fmla="*/ 65427 w 302346"/>
                  <a:gd name="connsiteY71" fmla="*/ 261233 h 568550"/>
                  <a:gd name="connsiteX72" fmla="*/ 38740 w 302346"/>
                  <a:gd name="connsiteY72" fmla="*/ 236771 h 568550"/>
                  <a:gd name="connsiteX73" fmla="*/ 36942 w 302346"/>
                  <a:gd name="connsiteY73" fmla="*/ 227781 h 568550"/>
                  <a:gd name="connsiteX74" fmla="*/ 36359 w 302346"/>
                  <a:gd name="connsiteY74" fmla="*/ 227247 h 568550"/>
                  <a:gd name="connsiteX75" fmla="*/ 31814 w 302346"/>
                  <a:gd name="connsiteY75" fmla="*/ 204522 h 568550"/>
                  <a:gd name="connsiteX76" fmla="*/ 43177 w 302346"/>
                  <a:gd name="connsiteY76" fmla="*/ 199977 h 568550"/>
                  <a:gd name="connsiteX77" fmla="*/ 57619 w 302346"/>
                  <a:gd name="connsiteY77" fmla="*/ 171093 h 568550"/>
                  <a:gd name="connsiteX78" fmla="*/ 45558 w 302346"/>
                  <a:gd name="connsiteY78" fmla="*/ 150417 h 568550"/>
                  <a:gd name="connsiteX79" fmla="*/ 22833 w 302346"/>
                  <a:gd name="connsiteY79" fmla="*/ 123147 h 568550"/>
                  <a:gd name="connsiteX80" fmla="*/ 2381 w 302346"/>
                  <a:gd name="connsiteY80" fmla="*/ 91333 h 568550"/>
                  <a:gd name="connsiteX81" fmla="*/ 4945 w 302346"/>
                  <a:gd name="connsiteY81" fmla="*/ 89501 h 568550"/>
                  <a:gd name="connsiteX82" fmla="*/ 0 w 302346"/>
                  <a:gd name="connsiteY82" fmla="*/ 81809 h 568550"/>
                  <a:gd name="connsiteX83" fmla="*/ 15907 w 302346"/>
                  <a:gd name="connsiteY83" fmla="*/ 70447 h 568550"/>
                  <a:gd name="connsiteX84" fmla="*/ 31814 w 302346"/>
                  <a:gd name="connsiteY84" fmla="*/ 31815 h 568550"/>
                  <a:gd name="connsiteX85" fmla="*/ 59084 w 302346"/>
                  <a:gd name="connsiteY85" fmla="*/ 27270 h 568550"/>
                  <a:gd name="connsiteX86" fmla="*/ 79536 w 302346"/>
                  <a:gd name="connsiteY86" fmla="*/ 11363 h 5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2346" h="568550">
                    <a:moveTo>
                      <a:pt x="102261" y="0"/>
                    </a:moveTo>
                    <a:lnTo>
                      <a:pt x="118168" y="15907"/>
                    </a:lnTo>
                    <a:lnTo>
                      <a:pt x="118168" y="23050"/>
                    </a:lnTo>
                    <a:lnTo>
                      <a:pt x="120549" y="25431"/>
                    </a:lnTo>
                    <a:lnTo>
                      <a:pt x="120549" y="39029"/>
                    </a:lnTo>
                    <a:lnTo>
                      <a:pt x="145438" y="43177"/>
                    </a:lnTo>
                    <a:lnTo>
                      <a:pt x="142879" y="51878"/>
                    </a:lnTo>
                    <a:lnTo>
                      <a:pt x="147819" y="52701"/>
                    </a:lnTo>
                    <a:lnTo>
                      <a:pt x="136456" y="91333"/>
                    </a:lnTo>
                    <a:lnTo>
                      <a:pt x="139561" y="113070"/>
                    </a:lnTo>
                    <a:lnTo>
                      <a:pt x="177252" y="90899"/>
                    </a:lnTo>
                    <a:lnTo>
                      <a:pt x="188614" y="97716"/>
                    </a:lnTo>
                    <a:lnTo>
                      <a:pt x="209067" y="97716"/>
                    </a:lnTo>
                    <a:lnTo>
                      <a:pt x="213611" y="86354"/>
                    </a:lnTo>
                    <a:lnTo>
                      <a:pt x="240881" y="86354"/>
                    </a:lnTo>
                    <a:lnTo>
                      <a:pt x="272695" y="118168"/>
                    </a:lnTo>
                    <a:lnTo>
                      <a:pt x="272695" y="125311"/>
                    </a:lnTo>
                    <a:lnTo>
                      <a:pt x="275076" y="127692"/>
                    </a:lnTo>
                    <a:lnTo>
                      <a:pt x="275076" y="159578"/>
                    </a:lnTo>
                    <a:lnTo>
                      <a:pt x="299965" y="188615"/>
                    </a:lnTo>
                    <a:lnTo>
                      <a:pt x="299965" y="195361"/>
                    </a:lnTo>
                    <a:lnTo>
                      <a:pt x="302346" y="198139"/>
                    </a:lnTo>
                    <a:lnTo>
                      <a:pt x="302346" y="229953"/>
                    </a:lnTo>
                    <a:lnTo>
                      <a:pt x="290984" y="245860"/>
                    </a:lnTo>
                    <a:lnTo>
                      <a:pt x="259169" y="241316"/>
                    </a:lnTo>
                    <a:lnTo>
                      <a:pt x="211448" y="252678"/>
                    </a:lnTo>
                    <a:lnTo>
                      <a:pt x="184178" y="279947"/>
                    </a:lnTo>
                    <a:lnTo>
                      <a:pt x="195540" y="327669"/>
                    </a:lnTo>
                    <a:lnTo>
                      <a:pt x="163726" y="311762"/>
                    </a:lnTo>
                    <a:lnTo>
                      <a:pt x="129639" y="311762"/>
                    </a:lnTo>
                    <a:lnTo>
                      <a:pt x="131680" y="302238"/>
                    </a:lnTo>
                    <a:lnTo>
                      <a:pt x="127258" y="302238"/>
                    </a:lnTo>
                    <a:lnTo>
                      <a:pt x="132034" y="279947"/>
                    </a:lnTo>
                    <a:lnTo>
                      <a:pt x="104642" y="279947"/>
                    </a:lnTo>
                    <a:lnTo>
                      <a:pt x="97824" y="323124"/>
                    </a:lnTo>
                    <a:lnTo>
                      <a:pt x="81917" y="375391"/>
                    </a:lnTo>
                    <a:lnTo>
                      <a:pt x="66010" y="407205"/>
                    </a:lnTo>
                    <a:lnTo>
                      <a:pt x="68968" y="424951"/>
                    </a:lnTo>
                    <a:lnTo>
                      <a:pt x="90898" y="424951"/>
                    </a:lnTo>
                    <a:lnTo>
                      <a:pt x="106806" y="463583"/>
                    </a:lnTo>
                    <a:lnTo>
                      <a:pt x="107854" y="469869"/>
                    </a:lnTo>
                    <a:lnTo>
                      <a:pt x="109187" y="473107"/>
                    </a:lnTo>
                    <a:lnTo>
                      <a:pt x="112323" y="491921"/>
                    </a:lnTo>
                    <a:lnTo>
                      <a:pt x="134075" y="515849"/>
                    </a:lnTo>
                    <a:lnTo>
                      <a:pt x="154527" y="515849"/>
                    </a:lnTo>
                    <a:lnTo>
                      <a:pt x="177252" y="538574"/>
                    </a:lnTo>
                    <a:lnTo>
                      <a:pt x="174276" y="542741"/>
                    </a:lnTo>
                    <a:lnTo>
                      <a:pt x="179633" y="548098"/>
                    </a:lnTo>
                    <a:lnTo>
                      <a:pt x="168271" y="564005"/>
                    </a:lnTo>
                    <a:lnTo>
                      <a:pt x="141001" y="568550"/>
                    </a:lnTo>
                    <a:lnTo>
                      <a:pt x="141001" y="558629"/>
                    </a:lnTo>
                    <a:lnTo>
                      <a:pt x="138620" y="559026"/>
                    </a:lnTo>
                    <a:lnTo>
                      <a:pt x="138620" y="546908"/>
                    </a:lnTo>
                    <a:lnTo>
                      <a:pt x="109187" y="532191"/>
                    </a:lnTo>
                    <a:lnTo>
                      <a:pt x="104642" y="536736"/>
                    </a:lnTo>
                    <a:lnTo>
                      <a:pt x="88735" y="525373"/>
                    </a:lnTo>
                    <a:lnTo>
                      <a:pt x="81917" y="504921"/>
                    </a:lnTo>
                    <a:lnTo>
                      <a:pt x="61465" y="484469"/>
                    </a:lnTo>
                    <a:lnTo>
                      <a:pt x="45558" y="466289"/>
                    </a:lnTo>
                    <a:lnTo>
                      <a:pt x="38740" y="489014"/>
                    </a:lnTo>
                    <a:lnTo>
                      <a:pt x="29651" y="466289"/>
                    </a:lnTo>
                    <a:lnTo>
                      <a:pt x="30161" y="463994"/>
                    </a:lnTo>
                    <a:lnTo>
                      <a:pt x="27270" y="456765"/>
                    </a:lnTo>
                    <a:lnTo>
                      <a:pt x="31814" y="436313"/>
                    </a:lnTo>
                    <a:lnTo>
                      <a:pt x="43177" y="397681"/>
                    </a:lnTo>
                    <a:lnTo>
                      <a:pt x="63629" y="361322"/>
                    </a:lnTo>
                    <a:lnTo>
                      <a:pt x="79271" y="330036"/>
                    </a:lnTo>
                    <a:lnTo>
                      <a:pt x="70555" y="300400"/>
                    </a:lnTo>
                    <a:lnTo>
                      <a:pt x="70555" y="298971"/>
                    </a:lnTo>
                    <a:lnTo>
                      <a:pt x="68174" y="290876"/>
                    </a:lnTo>
                    <a:lnTo>
                      <a:pt x="68174" y="274968"/>
                    </a:lnTo>
                    <a:lnTo>
                      <a:pt x="65427" y="261233"/>
                    </a:lnTo>
                    <a:lnTo>
                      <a:pt x="38740" y="236771"/>
                    </a:lnTo>
                    <a:lnTo>
                      <a:pt x="36942" y="227781"/>
                    </a:lnTo>
                    <a:lnTo>
                      <a:pt x="36359" y="227247"/>
                    </a:lnTo>
                    <a:lnTo>
                      <a:pt x="31814" y="204522"/>
                    </a:lnTo>
                    <a:lnTo>
                      <a:pt x="43177" y="199977"/>
                    </a:lnTo>
                    <a:lnTo>
                      <a:pt x="57619" y="171093"/>
                    </a:lnTo>
                    <a:lnTo>
                      <a:pt x="45558" y="150417"/>
                    </a:lnTo>
                    <a:lnTo>
                      <a:pt x="22833" y="123147"/>
                    </a:lnTo>
                    <a:lnTo>
                      <a:pt x="2381" y="91333"/>
                    </a:lnTo>
                    <a:lnTo>
                      <a:pt x="4945" y="89501"/>
                    </a:lnTo>
                    <a:lnTo>
                      <a:pt x="0" y="81809"/>
                    </a:lnTo>
                    <a:lnTo>
                      <a:pt x="15907" y="70447"/>
                    </a:lnTo>
                    <a:lnTo>
                      <a:pt x="31814" y="31815"/>
                    </a:lnTo>
                    <a:lnTo>
                      <a:pt x="59084" y="27270"/>
                    </a:lnTo>
                    <a:lnTo>
                      <a:pt x="79536"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2" name="Freeform 244">
                <a:extLst>
                  <a:ext uri="{FF2B5EF4-FFF2-40B4-BE49-F238E27FC236}">
                    <a16:creationId xmlns:a16="http://schemas.microsoft.com/office/drawing/2014/main" id="{4504745D-E004-403D-83F5-13F708CF68EE}"/>
                  </a:ext>
                </a:extLst>
              </p:cNvPr>
              <p:cNvSpPr>
                <a:spLocks/>
              </p:cNvSpPr>
              <p:nvPr/>
            </p:nvSpPr>
            <p:spPr bwMode="auto">
              <a:xfrm>
                <a:off x="6850638" y="3109694"/>
                <a:ext cx="88626" cy="53079"/>
              </a:xfrm>
              <a:custGeom>
                <a:avLst/>
                <a:gdLst>
                  <a:gd name="connsiteX0" fmla="*/ 40904 w 118168"/>
                  <a:gd name="connsiteY0" fmla="*/ 0 h 70772"/>
                  <a:gd name="connsiteX1" fmla="*/ 68174 w 118168"/>
                  <a:gd name="connsiteY1" fmla="*/ 4545 h 70772"/>
                  <a:gd name="connsiteX2" fmla="*/ 84081 w 118168"/>
                  <a:gd name="connsiteY2" fmla="*/ 11362 h 70772"/>
                  <a:gd name="connsiteX3" fmla="*/ 99988 w 118168"/>
                  <a:gd name="connsiteY3" fmla="*/ 20452 h 70772"/>
                  <a:gd name="connsiteX4" fmla="*/ 118168 w 118168"/>
                  <a:gd name="connsiteY4" fmla="*/ 31815 h 70772"/>
                  <a:gd name="connsiteX5" fmla="*/ 118168 w 118168"/>
                  <a:gd name="connsiteY5" fmla="*/ 38958 h 70772"/>
                  <a:gd name="connsiteX6" fmla="*/ 118168 w 118168"/>
                  <a:gd name="connsiteY6" fmla="*/ 59084 h 70772"/>
                  <a:gd name="connsiteX7" fmla="*/ 118168 w 118168"/>
                  <a:gd name="connsiteY7" fmla="*/ 66227 h 70772"/>
                  <a:gd name="connsiteX8" fmla="*/ 84081 w 118168"/>
                  <a:gd name="connsiteY8" fmla="*/ 66227 h 70772"/>
                  <a:gd name="connsiteX9" fmla="*/ 52267 w 118168"/>
                  <a:gd name="connsiteY9" fmla="*/ 66227 h 70772"/>
                  <a:gd name="connsiteX10" fmla="*/ 31814 w 118168"/>
                  <a:gd name="connsiteY10" fmla="*/ 70772 h 70772"/>
                  <a:gd name="connsiteX11" fmla="*/ 0 w 118168"/>
                  <a:gd name="connsiteY11" fmla="*/ 54865 h 70772"/>
                  <a:gd name="connsiteX12" fmla="*/ 0 w 118168"/>
                  <a:gd name="connsiteY12" fmla="*/ 47722 h 70772"/>
                  <a:gd name="connsiteX13" fmla="*/ 0 w 118168"/>
                  <a:gd name="connsiteY13" fmla="*/ 45775 h 70772"/>
                  <a:gd name="connsiteX14" fmla="*/ 0 w 118168"/>
                  <a:gd name="connsiteY14" fmla="*/ 38632 h 70772"/>
                  <a:gd name="connsiteX15" fmla="*/ 20452 w 118168"/>
                  <a:gd name="connsiteY15" fmla="*/ 11362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68" h="70772">
                    <a:moveTo>
                      <a:pt x="40904" y="0"/>
                    </a:moveTo>
                    <a:lnTo>
                      <a:pt x="68174" y="4545"/>
                    </a:lnTo>
                    <a:lnTo>
                      <a:pt x="84081" y="11362"/>
                    </a:lnTo>
                    <a:lnTo>
                      <a:pt x="99988" y="20452"/>
                    </a:lnTo>
                    <a:lnTo>
                      <a:pt x="118168" y="31815"/>
                    </a:lnTo>
                    <a:lnTo>
                      <a:pt x="118168" y="38958"/>
                    </a:lnTo>
                    <a:lnTo>
                      <a:pt x="118168" y="59084"/>
                    </a:lnTo>
                    <a:lnTo>
                      <a:pt x="118168" y="66227"/>
                    </a:lnTo>
                    <a:lnTo>
                      <a:pt x="84081" y="66227"/>
                    </a:lnTo>
                    <a:lnTo>
                      <a:pt x="52267" y="66227"/>
                    </a:lnTo>
                    <a:lnTo>
                      <a:pt x="31814" y="70772"/>
                    </a:lnTo>
                    <a:lnTo>
                      <a:pt x="0" y="54865"/>
                    </a:lnTo>
                    <a:lnTo>
                      <a:pt x="0" y="47722"/>
                    </a:lnTo>
                    <a:lnTo>
                      <a:pt x="0" y="45775"/>
                    </a:lnTo>
                    <a:lnTo>
                      <a:pt x="0" y="38632"/>
                    </a:lnTo>
                    <a:lnTo>
                      <a:pt x="20452"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3" name="Freeform 242">
                <a:extLst>
                  <a:ext uri="{FF2B5EF4-FFF2-40B4-BE49-F238E27FC236}">
                    <a16:creationId xmlns:a16="http://schemas.microsoft.com/office/drawing/2014/main" id="{BBC09F72-15A6-4BC1-A05E-2BD13D4EEF80}"/>
                  </a:ext>
                </a:extLst>
              </p:cNvPr>
              <p:cNvSpPr>
                <a:spLocks/>
              </p:cNvSpPr>
              <p:nvPr/>
            </p:nvSpPr>
            <p:spPr bwMode="auto">
              <a:xfrm>
                <a:off x="6823287" y="3164152"/>
                <a:ext cx="133102" cy="179201"/>
              </a:xfrm>
              <a:custGeom>
                <a:avLst/>
                <a:gdLst>
                  <a:gd name="connsiteX0" fmla="*/ 27487 w 177469"/>
                  <a:gd name="connsiteY0" fmla="*/ 0 h 238934"/>
                  <a:gd name="connsiteX1" fmla="*/ 54756 w 177469"/>
                  <a:gd name="connsiteY1" fmla="*/ 15907 h 238934"/>
                  <a:gd name="connsiteX2" fmla="*/ 70663 w 177469"/>
                  <a:gd name="connsiteY2" fmla="*/ 15907 h 238934"/>
                  <a:gd name="connsiteX3" fmla="*/ 75208 w 177469"/>
                  <a:gd name="connsiteY3" fmla="*/ 47722 h 238934"/>
                  <a:gd name="connsiteX4" fmla="*/ 107023 w 177469"/>
                  <a:gd name="connsiteY4" fmla="*/ 54539 h 238934"/>
                  <a:gd name="connsiteX5" fmla="*/ 145655 w 177469"/>
                  <a:gd name="connsiteY5" fmla="*/ 54539 h 238934"/>
                  <a:gd name="connsiteX6" fmla="*/ 166107 w 177469"/>
                  <a:gd name="connsiteY6" fmla="*/ 59084 h 238934"/>
                  <a:gd name="connsiteX7" fmla="*/ 150199 w 177469"/>
                  <a:gd name="connsiteY7" fmla="*/ 90899 h 238934"/>
                  <a:gd name="connsiteX8" fmla="*/ 148684 w 177469"/>
                  <a:gd name="connsiteY8" fmla="*/ 91548 h 238934"/>
                  <a:gd name="connsiteX9" fmla="*/ 145437 w 177469"/>
                  <a:gd name="connsiteY9" fmla="*/ 98042 h 238934"/>
                  <a:gd name="connsiteX10" fmla="*/ 129530 w 177469"/>
                  <a:gd name="connsiteY10" fmla="*/ 104859 h 238934"/>
                  <a:gd name="connsiteX11" fmla="*/ 118811 w 177469"/>
                  <a:gd name="connsiteY11" fmla="*/ 118641 h 238934"/>
                  <a:gd name="connsiteX12" fmla="*/ 136508 w 177469"/>
                  <a:gd name="connsiteY12" fmla="*/ 138305 h 238934"/>
                  <a:gd name="connsiteX13" fmla="*/ 140893 w 177469"/>
                  <a:gd name="connsiteY13" fmla="*/ 120766 h 238934"/>
                  <a:gd name="connsiteX14" fmla="*/ 143869 w 177469"/>
                  <a:gd name="connsiteY14" fmla="*/ 120766 h 238934"/>
                  <a:gd name="connsiteX15" fmla="*/ 145655 w 177469"/>
                  <a:gd name="connsiteY15" fmla="*/ 113623 h 238934"/>
                  <a:gd name="connsiteX16" fmla="*/ 157017 w 177469"/>
                  <a:gd name="connsiteY16" fmla="*/ 113623 h 238934"/>
                  <a:gd name="connsiteX17" fmla="*/ 177469 w 177469"/>
                  <a:gd name="connsiteY17" fmla="*/ 177252 h 238934"/>
                  <a:gd name="connsiteX18" fmla="*/ 177469 w 177469"/>
                  <a:gd name="connsiteY18" fmla="*/ 204522 h 238934"/>
                  <a:gd name="connsiteX19" fmla="*/ 172707 w 177469"/>
                  <a:gd name="connsiteY19" fmla="*/ 203161 h 238934"/>
                  <a:gd name="connsiteX20" fmla="*/ 172707 w 177469"/>
                  <a:gd name="connsiteY20" fmla="*/ 211665 h 238934"/>
                  <a:gd name="connsiteX21" fmla="*/ 162829 w 177469"/>
                  <a:gd name="connsiteY21" fmla="*/ 208842 h 238934"/>
                  <a:gd name="connsiteX22" fmla="*/ 166107 w 177469"/>
                  <a:gd name="connsiteY22" fmla="*/ 231791 h 238934"/>
                  <a:gd name="connsiteX23" fmla="*/ 157112 w 177469"/>
                  <a:gd name="connsiteY23" fmla="*/ 209305 h 238934"/>
                  <a:gd name="connsiteX24" fmla="*/ 161345 w 177469"/>
                  <a:gd name="connsiteY24" fmla="*/ 238934 h 238934"/>
                  <a:gd name="connsiteX25" fmla="*/ 152255 w 177469"/>
                  <a:gd name="connsiteY25" fmla="*/ 216210 h 238934"/>
                  <a:gd name="connsiteX26" fmla="*/ 145437 w 177469"/>
                  <a:gd name="connsiteY26" fmla="*/ 195757 h 238934"/>
                  <a:gd name="connsiteX27" fmla="*/ 140893 w 177469"/>
                  <a:gd name="connsiteY27" fmla="*/ 179850 h 238934"/>
                  <a:gd name="connsiteX28" fmla="*/ 124985 w 177469"/>
                  <a:gd name="connsiteY28" fmla="*/ 152581 h 238934"/>
                  <a:gd name="connsiteX29" fmla="*/ 99974 w 177469"/>
                  <a:gd name="connsiteY29" fmla="*/ 152581 h 238934"/>
                  <a:gd name="connsiteX30" fmla="*/ 102478 w 177469"/>
                  <a:gd name="connsiteY30" fmla="*/ 161345 h 238934"/>
                  <a:gd name="connsiteX31" fmla="*/ 97647 w 177469"/>
                  <a:gd name="connsiteY31" fmla="*/ 168246 h 238934"/>
                  <a:gd name="connsiteX32" fmla="*/ 97716 w 177469"/>
                  <a:gd name="connsiteY32" fmla="*/ 168488 h 238934"/>
                  <a:gd name="connsiteX33" fmla="*/ 81809 w 177469"/>
                  <a:gd name="connsiteY33" fmla="*/ 191213 h 238934"/>
                  <a:gd name="connsiteX34" fmla="*/ 70446 w 177469"/>
                  <a:gd name="connsiteY34" fmla="*/ 184395 h 238934"/>
                  <a:gd name="connsiteX35" fmla="*/ 65901 w 177469"/>
                  <a:gd name="connsiteY35" fmla="*/ 191213 h 238934"/>
                  <a:gd name="connsiteX36" fmla="*/ 49994 w 177469"/>
                  <a:gd name="connsiteY36" fmla="*/ 184395 h 238934"/>
                  <a:gd name="connsiteX37" fmla="*/ 38632 w 177469"/>
                  <a:gd name="connsiteY37" fmla="*/ 179850 h 238934"/>
                  <a:gd name="connsiteX38" fmla="*/ 34087 w 177469"/>
                  <a:gd name="connsiteY38" fmla="*/ 152581 h 238934"/>
                  <a:gd name="connsiteX39" fmla="*/ 22725 w 177469"/>
                  <a:gd name="connsiteY39" fmla="*/ 120766 h 238934"/>
                  <a:gd name="connsiteX40" fmla="*/ 27270 w 177469"/>
                  <a:gd name="connsiteY40" fmla="*/ 98042 h 238934"/>
                  <a:gd name="connsiteX41" fmla="*/ 0 w 177469"/>
                  <a:gd name="connsiteY41" fmla="*/ 82134 h 238934"/>
                  <a:gd name="connsiteX42" fmla="*/ 6266 w 177469"/>
                  <a:gd name="connsiteY42" fmla="*/ 75868 h 238934"/>
                  <a:gd name="connsiteX43" fmla="*/ 4762 w 177469"/>
                  <a:gd name="connsiteY43" fmla="*/ 74991 h 238934"/>
                  <a:gd name="connsiteX44" fmla="*/ 16124 w 177469"/>
                  <a:gd name="connsiteY44" fmla="*/ 63629 h 238934"/>
                  <a:gd name="connsiteX45" fmla="*/ 31460 w 177469"/>
                  <a:gd name="connsiteY45" fmla="*/ 52894 h 238934"/>
                  <a:gd name="connsiteX46" fmla="*/ 6817 w 177469"/>
                  <a:gd name="connsiteY46" fmla="*/ 34413 h 238934"/>
                  <a:gd name="connsiteX47" fmla="*/ 22725 w 177469"/>
                  <a:gd name="connsiteY47" fmla="*/ 7143 h 238934"/>
                  <a:gd name="connsiteX48" fmla="*/ 23169 w 177469"/>
                  <a:gd name="connsiteY48" fmla="*/ 7402 h 23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7469" h="238934">
                    <a:moveTo>
                      <a:pt x="27487" y="0"/>
                    </a:moveTo>
                    <a:lnTo>
                      <a:pt x="54756" y="15907"/>
                    </a:lnTo>
                    <a:lnTo>
                      <a:pt x="70663" y="15907"/>
                    </a:lnTo>
                    <a:lnTo>
                      <a:pt x="75208" y="47722"/>
                    </a:lnTo>
                    <a:lnTo>
                      <a:pt x="107023" y="54539"/>
                    </a:lnTo>
                    <a:lnTo>
                      <a:pt x="145655" y="54539"/>
                    </a:lnTo>
                    <a:lnTo>
                      <a:pt x="166107" y="59084"/>
                    </a:lnTo>
                    <a:lnTo>
                      <a:pt x="150199" y="90899"/>
                    </a:lnTo>
                    <a:lnTo>
                      <a:pt x="148684" y="91548"/>
                    </a:lnTo>
                    <a:lnTo>
                      <a:pt x="145437" y="98042"/>
                    </a:lnTo>
                    <a:lnTo>
                      <a:pt x="129530" y="104859"/>
                    </a:lnTo>
                    <a:lnTo>
                      <a:pt x="118811" y="118641"/>
                    </a:lnTo>
                    <a:lnTo>
                      <a:pt x="136508" y="138305"/>
                    </a:lnTo>
                    <a:lnTo>
                      <a:pt x="140893" y="120766"/>
                    </a:lnTo>
                    <a:lnTo>
                      <a:pt x="143869" y="120766"/>
                    </a:lnTo>
                    <a:lnTo>
                      <a:pt x="145655" y="113623"/>
                    </a:lnTo>
                    <a:lnTo>
                      <a:pt x="157017" y="113623"/>
                    </a:lnTo>
                    <a:lnTo>
                      <a:pt x="177469" y="177252"/>
                    </a:lnTo>
                    <a:lnTo>
                      <a:pt x="177469" y="204522"/>
                    </a:lnTo>
                    <a:lnTo>
                      <a:pt x="172707" y="203161"/>
                    </a:lnTo>
                    <a:lnTo>
                      <a:pt x="172707" y="211665"/>
                    </a:lnTo>
                    <a:lnTo>
                      <a:pt x="162829" y="208842"/>
                    </a:lnTo>
                    <a:lnTo>
                      <a:pt x="166107" y="231791"/>
                    </a:lnTo>
                    <a:lnTo>
                      <a:pt x="157112" y="209305"/>
                    </a:lnTo>
                    <a:lnTo>
                      <a:pt x="161345" y="238934"/>
                    </a:lnTo>
                    <a:lnTo>
                      <a:pt x="152255" y="216210"/>
                    </a:lnTo>
                    <a:lnTo>
                      <a:pt x="145437" y="195757"/>
                    </a:lnTo>
                    <a:lnTo>
                      <a:pt x="140893" y="179850"/>
                    </a:lnTo>
                    <a:lnTo>
                      <a:pt x="124985" y="152581"/>
                    </a:lnTo>
                    <a:lnTo>
                      <a:pt x="99974" y="152581"/>
                    </a:lnTo>
                    <a:lnTo>
                      <a:pt x="102478" y="161345"/>
                    </a:lnTo>
                    <a:lnTo>
                      <a:pt x="97647" y="168246"/>
                    </a:lnTo>
                    <a:lnTo>
                      <a:pt x="97716" y="168488"/>
                    </a:lnTo>
                    <a:lnTo>
                      <a:pt x="81809" y="191213"/>
                    </a:lnTo>
                    <a:lnTo>
                      <a:pt x="70446" y="184395"/>
                    </a:lnTo>
                    <a:lnTo>
                      <a:pt x="65901" y="191213"/>
                    </a:lnTo>
                    <a:lnTo>
                      <a:pt x="49994" y="184395"/>
                    </a:lnTo>
                    <a:lnTo>
                      <a:pt x="38632" y="179850"/>
                    </a:lnTo>
                    <a:lnTo>
                      <a:pt x="34087" y="152581"/>
                    </a:lnTo>
                    <a:lnTo>
                      <a:pt x="22725" y="120766"/>
                    </a:lnTo>
                    <a:lnTo>
                      <a:pt x="27270" y="98042"/>
                    </a:lnTo>
                    <a:lnTo>
                      <a:pt x="0" y="82134"/>
                    </a:lnTo>
                    <a:lnTo>
                      <a:pt x="6266" y="75868"/>
                    </a:lnTo>
                    <a:lnTo>
                      <a:pt x="4762" y="74991"/>
                    </a:lnTo>
                    <a:lnTo>
                      <a:pt x="16124" y="63629"/>
                    </a:lnTo>
                    <a:lnTo>
                      <a:pt x="31460" y="52894"/>
                    </a:lnTo>
                    <a:lnTo>
                      <a:pt x="6817" y="34413"/>
                    </a:lnTo>
                    <a:lnTo>
                      <a:pt x="22725" y="7143"/>
                    </a:lnTo>
                    <a:lnTo>
                      <a:pt x="23169" y="740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4" name="Freeform 59">
                <a:extLst>
                  <a:ext uri="{FF2B5EF4-FFF2-40B4-BE49-F238E27FC236}">
                    <a16:creationId xmlns:a16="http://schemas.microsoft.com/office/drawing/2014/main" id="{1403824D-ED3E-48F8-83D1-273C06B8D6FE}"/>
                  </a:ext>
                </a:extLst>
              </p:cNvPr>
              <p:cNvSpPr>
                <a:spLocks noEditPoints="1"/>
              </p:cNvSpPr>
              <p:nvPr/>
            </p:nvSpPr>
            <p:spPr bwMode="auto">
              <a:xfrm>
                <a:off x="6431368" y="2179202"/>
                <a:ext cx="1692418" cy="1233948"/>
              </a:xfrm>
              <a:custGeom>
                <a:avLst/>
                <a:gdLst>
                  <a:gd name="T0" fmla="*/ 565 w 993"/>
                  <a:gd name="T1" fmla="*/ 720 h 724"/>
                  <a:gd name="T2" fmla="*/ 600 w 993"/>
                  <a:gd name="T3" fmla="*/ 691 h 724"/>
                  <a:gd name="T4" fmla="*/ 872 w 993"/>
                  <a:gd name="T5" fmla="*/ 97 h 724"/>
                  <a:gd name="T6" fmla="*/ 927 w 993"/>
                  <a:gd name="T7" fmla="*/ 145 h 724"/>
                  <a:gd name="T8" fmla="*/ 984 w 993"/>
                  <a:gd name="T9" fmla="*/ 149 h 724"/>
                  <a:gd name="T10" fmla="*/ 941 w 993"/>
                  <a:gd name="T11" fmla="*/ 201 h 724"/>
                  <a:gd name="T12" fmla="*/ 922 w 993"/>
                  <a:gd name="T13" fmla="*/ 256 h 724"/>
                  <a:gd name="T14" fmla="*/ 879 w 993"/>
                  <a:gd name="T15" fmla="*/ 275 h 724"/>
                  <a:gd name="T16" fmla="*/ 849 w 993"/>
                  <a:gd name="T17" fmla="*/ 294 h 724"/>
                  <a:gd name="T18" fmla="*/ 785 w 993"/>
                  <a:gd name="T19" fmla="*/ 334 h 724"/>
                  <a:gd name="T20" fmla="*/ 785 w 993"/>
                  <a:gd name="T21" fmla="*/ 310 h 724"/>
                  <a:gd name="T22" fmla="*/ 733 w 993"/>
                  <a:gd name="T23" fmla="*/ 334 h 724"/>
                  <a:gd name="T24" fmla="*/ 730 w 993"/>
                  <a:gd name="T25" fmla="*/ 362 h 724"/>
                  <a:gd name="T26" fmla="*/ 778 w 993"/>
                  <a:gd name="T27" fmla="*/ 369 h 724"/>
                  <a:gd name="T28" fmla="*/ 759 w 993"/>
                  <a:gd name="T29" fmla="*/ 398 h 724"/>
                  <a:gd name="T30" fmla="*/ 759 w 993"/>
                  <a:gd name="T31" fmla="*/ 452 h 724"/>
                  <a:gd name="T32" fmla="*/ 768 w 993"/>
                  <a:gd name="T33" fmla="*/ 502 h 724"/>
                  <a:gd name="T34" fmla="*/ 775 w 993"/>
                  <a:gd name="T35" fmla="*/ 549 h 724"/>
                  <a:gd name="T36" fmla="*/ 728 w 993"/>
                  <a:gd name="T37" fmla="*/ 613 h 724"/>
                  <a:gd name="T38" fmla="*/ 655 w 993"/>
                  <a:gd name="T39" fmla="*/ 656 h 724"/>
                  <a:gd name="T40" fmla="*/ 600 w 993"/>
                  <a:gd name="T41" fmla="*/ 670 h 724"/>
                  <a:gd name="T42" fmla="*/ 586 w 993"/>
                  <a:gd name="T43" fmla="*/ 670 h 724"/>
                  <a:gd name="T44" fmla="*/ 532 w 993"/>
                  <a:gd name="T45" fmla="*/ 656 h 724"/>
                  <a:gd name="T46" fmla="*/ 499 w 993"/>
                  <a:gd name="T47" fmla="*/ 644 h 724"/>
                  <a:gd name="T48" fmla="*/ 451 w 993"/>
                  <a:gd name="T49" fmla="*/ 653 h 724"/>
                  <a:gd name="T50" fmla="*/ 444 w 993"/>
                  <a:gd name="T51" fmla="*/ 661 h 724"/>
                  <a:gd name="T52" fmla="*/ 418 w 993"/>
                  <a:gd name="T53" fmla="*/ 642 h 724"/>
                  <a:gd name="T54" fmla="*/ 390 w 993"/>
                  <a:gd name="T55" fmla="*/ 604 h 724"/>
                  <a:gd name="T56" fmla="*/ 397 w 993"/>
                  <a:gd name="T57" fmla="*/ 556 h 724"/>
                  <a:gd name="T58" fmla="*/ 371 w 993"/>
                  <a:gd name="T59" fmla="*/ 537 h 724"/>
                  <a:gd name="T60" fmla="*/ 319 w 993"/>
                  <a:gd name="T61" fmla="*/ 540 h 724"/>
                  <a:gd name="T62" fmla="*/ 276 w 993"/>
                  <a:gd name="T63" fmla="*/ 549 h 724"/>
                  <a:gd name="T64" fmla="*/ 243 w 993"/>
                  <a:gd name="T65" fmla="*/ 549 h 724"/>
                  <a:gd name="T66" fmla="*/ 184 w 993"/>
                  <a:gd name="T67" fmla="*/ 540 h 724"/>
                  <a:gd name="T68" fmla="*/ 139 w 993"/>
                  <a:gd name="T69" fmla="*/ 514 h 724"/>
                  <a:gd name="T70" fmla="*/ 82 w 993"/>
                  <a:gd name="T71" fmla="*/ 488 h 724"/>
                  <a:gd name="T72" fmla="*/ 82 w 993"/>
                  <a:gd name="T73" fmla="*/ 448 h 724"/>
                  <a:gd name="T74" fmla="*/ 35 w 993"/>
                  <a:gd name="T75" fmla="*/ 386 h 724"/>
                  <a:gd name="T76" fmla="*/ 18 w 993"/>
                  <a:gd name="T77" fmla="*/ 353 h 724"/>
                  <a:gd name="T78" fmla="*/ 4 w 993"/>
                  <a:gd name="T79" fmla="*/ 324 h 724"/>
                  <a:gd name="T80" fmla="*/ 44 w 993"/>
                  <a:gd name="T81" fmla="*/ 310 h 724"/>
                  <a:gd name="T82" fmla="*/ 104 w 993"/>
                  <a:gd name="T83" fmla="*/ 272 h 724"/>
                  <a:gd name="T84" fmla="*/ 101 w 993"/>
                  <a:gd name="T85" fmla="*/ 211 h 724"/>
                  <a:gd name="T86" fmla="*/ 184 w 993"/>
                  <a:gd name="T87" fmla="*/ 163 h 724"/>
                  <a:gd name="T88" fmla="*/ 222 w 993"/>
                  <a:gd name="T89" fmla="*/ 109 h 724"/>
                  <a:gd name="T90" fmla="*/ 267 w 993"/>
                  <a:gd name="T91" fmla="*/ 147 h 724"/>
                  <a:gd name="T92" fmla="*/ 298 w 993"/>
                  <a:gd name="T93" fmla="*/ 206 h 724"/>
                  <a:gd name="T94" fmla="*/ 357 w 993"/>
                  <a:gd name="T95" fmla="*/ 246 h 724"/>
                  <a:gd name="T96" fmla="*/ 439 w 993"/>
                  <a:gd name="T97" fmla="*/ 261 h 724"/>
                  <a:gd name="T98" fmla="*/ 506 w 993"/>
                  <a:gd name="T99" fmla="*/ 284 h 724"/>
                  <a:gd name="T100" fmla="*/ 593 w 993"/>
                  <a:gd name="T101" fmla="*/ 256 h 724"/>
                  <a:gd name="T102" fmla="*/ 610 w 993"/>
                  <a:gd name="T103" fmla="*/ 223 h 724"/>
                  <a:gd name="T104" fmla="*/ 659 w 993"/>
                  <a:gd name="T105" fmla="*/ 201 h 724"/>
                  <a:gd name="T106" fmla="*/ 730 w 993"/>
                  <a:gd name="T107" fmla="*/ 166 h 724"/>
                  <a:gd name="T108" fmla="*/ 719 w 993"/>
                  <a:gd name="T109" fmla="*/ 137 h 724"/>
                  <a:gd name="T110" fmla="*/ 676 w 993"/>
                  <a:gd name="T111" fmla="*/ 135 h 724"/>
                  <a:gd name="T112" fmla="*/ 738 w 993"/>
                  <a:gd name="T113" fmla="*/ 85 h 724"/>
                  <a:gd name="T114" fmla="*/ 761 w 993"/>
                  <a:gd name="T115" fmla="*/ 26 h 724"/>
                  <a:gd name="T116" fmla="*/ 806 w 993"/>
                  <a:gd name="T117" fmla="*/ 0 h 724"/>
                  <a:gd name="T118" fmla="*/ 863 w 993"/>
                  <a:gd name="T119" fmla="*/ 55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3" h="724">
                    <a:moveTo>
                      <a:pt x="593" y="715"/>
                    </a:moveTo>
                    <a:lnTo>
                      <a:pt x="593" y="715"/>
                    </a:lnTo>
                    <a:lnTo>
                      <a:pt x="579" y="724"/>
                    </a:lnTo>
                    <a:lnTo>
                      <a:pt x="565" y="720"/>
                    </a:lnTo>
                    <a:lnTo>
                      <a:pt x="565" y="703"/>
                    </a:lnTo>
                    <a:lnTo>
                      <a:pt x="574" y="696"/>
                    </a:lnTo>
                    <a:lnTo>
                      <a:pt x="591" y="691"/>
                    </a:lnTo>
                    <a:lnTo>
                      <a:pt x="600" y="691"/>
                    </a:lnTo>
                    <a:lnTo>
                      <a:pt x="603" y="698"/>
                    </a:lnTo>
                    <a:lnTo>
                      <a:pt x="596" y="706"/>
                    </a:lnTo>
                    <a:lnTo>
                      <a:pt x="593" y="715"/>
                    </a:lnTo>
                    <a:moveTo>
                      <a:pt x="872" y="97"/>
                    </a:moveTo>
                    <a:lnTo>
                      <a:pt x="872" y="97"/>
                    </a:lnTo>
                    <a:lnTo>
                      <a:pt x="901" y="104"/>
                    </a:lnTo>
                    <a:lnTo>
                      <a:pt x="920" y="121"/>
                    </a:lnTo>
                    <a:lnTo>
                      <a:pt x="927" y="145"/>
                    </a:lnTo>
                    <a:lnTo>
                      <a:pt x="950" y="145"/>
                    </a:lnTo>
                    <a:lnTo>
                      <a:pt x="965" y="135"/>
                    </a:lnTo>
                    <a:lnTo>
                      <a:pt x="993" y="128"/>
                    </a:lnTo>
                    <a:lnTo>
                      <a:pt x="984" y="149"/>
                    </a:lnTo>
                    <a:lnTo>
                      <a:pt x="976" y="159"/>
                    </a:lnTo>
                    <a:lnTo>
                      <a:pt x="972" y="185"/>
                    </a:lnTo>
                    <a:lnTo>
                      <a:pt x="960" y="206"/>
                    </a:lnTo>
                    <a:lnTo>
                      <a:pt x="941" y="201"/>
                    </a:lnTo>
                    <a:lnTo>
                      <a:pt x="927" y="211"/>
                    </a:lnTo>
                    <a:lnTo>
                      <a:pt x="931" y="230"/>
                    </a:lnTo>
                    <a:lnTo>
                      <a:pt x="929" y="256"/>
                    </a:lnTo>
                    <a:lnTo>
                      <a:pt x="922" y="256"/>
                    </a:lnTo>
                    <a:lnTo>
                      <a:pt x="922" y="268"/>
                    </a:lnTo>
                    <a:lnTo>
                      <a:pt x="910" y="253"/>
                    </a:lnTo>
                    <a:lnTo>
                      <a:pt x="905" y="268"/>
                    </a:lnTo>
                    <a:lnTo>
                      <a:pt x="879" y="275"/>
                    </a:lnTo>
                    <a:lnTo>
                      <a:pt x="882" y="287"/>
                    </a:lnTo>
                    <a:lnTo>
                      <a:pt x="868" y="287"/>
                    </a:lnTo>
                    <a:lnTo>
                      <a:pt x="861" y="279"/>
                    </a:lnTo>
                    <a:lnTo>
                      <a:pt x="849" y="294"/>
                    </a:lnTo>
                    <a:lnTo>
                      <a:pt x="832" y="308"/>
                    </a:lnTo>
                    <a:lnTo>
                      <a:pt x="818" y="320"/>
                    </a:lnTo>
                    <a:lnTo>
                      <a:pt x="797" y="327"/>
                    </a:lnTo>
                    <a:lnTo>
                      <a:pt x="785" y="334"/>
                    </a:lnTo>
                    <a:lnTo>
                      <a:pt x="766" y="341"/>
                    </a:lnTo>
                    <a:lnTo>
                      <a:pt x="775" y="332"/>
                    </a:lnTo>
                    <a:lnTo>
                      <a:pt x="771" y="324"/>
                    </a:lnTo>
                    <a:lnTo>
                      <a:pt x="785" y="310"/>
                    </a:lnTo>
                    <a:lnTo>
                      <a:pt x="775" y="298"/>
                    </a:lnTo>
                    <a:lnTo>
                      <a:pt x="761" y="306"/>
                    </a:lnTo>
                    <a:lnTo>
                      <a:pt x="742" y="320"/>
                    </a:lnTo>
                    <a:lnTo>
                      <a:pt x="733" y="334"/>
                    </a:lnTo>
                    <a:lnTo>
                      <a:pt x="719" y="334"/>
                    </a:lnTo>
                    <a:lnTo>
                      <a:pt x="709" y="346"/>
                    </a:lnTo>
                    <a:lnTo>
                      <a:pt x="719" y="358"/>
                    </a:lnTo>
                    <a:lnTo>
                      <a:pt x="730" y="362"/>
                    </a:lnTo>
                    <a:lnTo>
                      <a:pt x="733" y="372"/>
                    </a:lnTo>
                    <a:lnTo>
                      <a:pt x="745" y="377"/>
                    </a:lnTo>
                    <a:lnTo>
                      <a:pt x="761" y="362"/>
                    </a:lnTo>
                    <a:lnTo>
                      <a:pt x="778" y="369"/>
                    </a:lnTo>
                    <a:lnTo>
                      <a:pt x="787" y="372"/>
                    </a:lnTo>
                    <a:lnTo>
                      <a:pt x="790" y="381"/>
                    </a:lnTo>
                    <a:lnTo>
                      <a:pt x="766" y="386"/>
                    </a:lnTo>
                    <a:lnTo>
                      <a:pt x="759" y="398"/>
                    </a:lnTo>
                    <a:lnTo>
                      <a:pt x="745" y="407"/>
                    </a:lnTo>
                    <a:lnTo>
                      <a:pt x="735" y="421"/>
                    </a:lnTo>
                    <a:lnTo>
                      <a:pt x="752" y="433"/>
                    </a:lnTo>
                    <a:lnTo>
                      <a:pt x="759" y="452"/>
                    </a:lnTo>
                    <a:lnTo>
                      <a:pt x="768" y="469"/>
                    </a:lnTo>
                    <a:lnTo>
                      <a:pt x="780" y="483"/>
                    </a:lnTo>
                    <a:lnTo>
                      <a:pt x="780" y="497"/>
                    </a:lnTo>
                    <a:lnTo>
                      <a:pt x="768" y="502"/>
                    </a:lnTo>
                    <a:lnTo>
                      <a:pt x="773" y="511"/>
                    </a:lnTo>
                    <a:lnTo>
                      <a:pt x="782" y="519"/>
                    </a:lnTo>
                    <a:lnTo>
                      <a:pt x="780" y="533"/>
                    </a:lnTo>
                    <a:lnTo>
                      <a:pt x="775" y="549"/>
                    </a:lnTo>
                    <a:lnTo>
                      <a:pt x="766" y="549"/>
                    </a:lnTo>
                    <a:lnTo>
                      <a:pt x="756" y="571"/>
                    </a:lnTo>
                    <a:lnTo>
                      <a:pt x="742" y="592"/>
                    </a:lnTo>
                    <a:lnTo>
                      <a:pt x="728" y="613"/>
                    </a:lnTo>
                    <a:lnTo>
                      <a:pt x="704" y="630"/>
                    </a:lnTo>
                    <a:lnTo>
                      <a:pt x="683" y="644"/>
                    </a:lnTo>
                    <a:lnTo>
                      <a:pt x="664" y="646"/>
                    </a:lnTo>
                    <a:lnTo>
                      <a:pt x="655" y="656"/>
                    </a:lnTo>
                    <a:lnTo>
                      <a:pt x="650" y="649"/>
                    </a:lnTo>
                    <a:lnTo>
                      <a:pt x="641" y="658"/>
                    </a:lnTo>
                    <a:lnTo>
                      <a:pt x="617" y="665"/>
                    </a:lnTo>
                    <a:lnTo>
                      <a:pt x="600" y="670"/>
                    </a:lnTo>
                    <a:lnTo>
                      <a:pt x="596" y="687"/>
                    </a:lnTo>
                    <a:lnTo>
                      <a:pt x="586" y="689"/>
                    </a:lnTo>
                    <a:lnTo>
                      <a:pt x="581" y="677"/>
                    </a:lnTo>
                    <a:lnTo>
                      <a:pt x="586" y="670"/>
                    </a:lnTo>
                    <a:lnTo>
                      <a:pt x="562" y="663"/>
                    </a:lnTo>
                    <a:lnTo>
                      <a:pt x="555" y="665"/>
                    </a:lnTo>
                    <a:lnTo>
                      <a:pt x="539" y="661"/>
                    </a:lnTo>
                    <a:lnTo>
                      <a:pt x="532" y="656"/>
                    </a:lnTo>
                    <a:lnTo>
                      <a:pt x="534" y="644"/>
                    </a:lnTo>
                    <a:lnTo>
                      <a:pt x="520" y="642"/>
                    </a:lnTo>
                    <a:lnTo>
                      <a:pt x="510" y="635"/>
                    </a:lnTo>
                    <a:lnTo>
                      <a:pt x="499" y="644"/>
                    </a:lnTo>
                    <a:lnTo>
                      <a:pt x="482" y="646"/>
                    </a:lnTo>
                    <a:lnTo>
                      <a:pt x="468" y="646"/>
                    </a:lnTo>
                    <a:lnTo>
                      <a:pt x="461" y="651"/>
                    </a:lnTo>
                    <a:lnTo>
                      <a:pt x="451" y="653"/>
                    </a:lnTo>
                    <a:lnTo>
                      <a:pt x="454" y="672"/>
                    </a:lnTo>
                    <a:lnTo>
                      <a:pt x="447" y="672"/>
                    </a:lnTo>
                    <a:lnTo>
                      <a:pt x="444" y="668"/>
                    </a:lnTo>
                    <a:lnTo>
                      <a:pt x="444" y="661"/>
                    </a:lnTo>
                    <a:lnTo>
                      <a:pt x="432" y="665"/>
                    </a:lnTo>
                    <a:lnTo>
                      <a:pt x="425" y="663"/>
                    </a:lnTo>
                    <a:lnTo>
                      <a:pt x="413" y="656"/>
                    </a:lnTo>
                    <a:lnTo>
                      <a:pt x="418" y="642"/>
                    </a:lnTo>
                    <a:lnTo>
                      <a:pt x="409" y="639"/>
                    </a:lnTo>
                    <a:lnTo>
                      <a:pt x="404" y="623"/>
                    </a:lnTo>
                    <a:lnTo>
                      <a:pt x="387" y="625"/>
                    </a:lnTo>
                    <a:lnTo>
                      <a:pt x="390" y="604"/>
                    </a:lnTo>
                    <a:lnTo>
                      <a:pt x="404" y="590"/>
                    </a:lnTo>
                    <a:lnTo>
                      <a:pt x="404" y="575"/>
                    </a:lnTo>
                    <a:lnTo>
                      <a:pt x="404" y="561"/>
                    </a:lnTo>
                    <a:lnTo>
                      <a:pt x="397" y="556"/>
                    </a:lnTo>
                    <a:lnTo>
                      <a:pt x="392" y="547"/>
                    </a:lnTo>
                    <a:lnTo>
                      <a:pt x="383" y="547"/>
                    </a:lnTo>
                    <a:lnTo>
                      <a:pt x="364" y="545"/>
                    </a:lnTo>
                    <a:lnTo>
                      <a:pt x="371" y="537"/>
                    </a:lnTo>
                    <a:lnTo>
                      <a:pt x="361" y="526"/>
                    </a:lnTo>
                    <a:lnTo>
                      <a:pt x="352" y="533"/>
                    </a:lnTo>
                    <a:lnTo>
                      <a:pt x="338" y="528"/>
                    </a:lnTo>
                    <a:lnTo>
                      <a:pt x="319" y="540"/>
                    </a:lnTo>
                    <a:lnTo>
                      <a:pt x="305" y="554"/>
                    </a:lnTo>
                    <a:lnTo>
                      <a:pt x="290" y="556"/>
                    </a:lnTo>
                    <a:lnTo>
                      <a:pt x="283" y="552"/>
                    </a:lnTo>
                    <a:lnTo>
                      <a:pt x="276" y="549"/>
                    </a:lnTo>
                    <a:lnTo>
                      <a:pt x="264" y="547"/>
                    </a:lnTo>
                    <a:lnTo>
                      <a:pt x="255" y="552"/>
                    </a:lnTo>
                    <a:lnTo>
                      <a:pt x="246" y="566"/>
                    </a:lnTo>
                    <a:lnTo>
                      <a:pt x="243" y="549"/>
                    </a:lnTo>
                    <a:lnTo>
                      <a:pt x="234" y="554"/>
                    </a:lnTo>
                    <a:lnTo>
                      <a:pt x="215" y="552"/>
                    </a:lnTo>
                    <a:lnTo>
                      <a:pt x="196" y="549"/>
                    </a:lnTo>
                    <a:lnTo>
                      <a:pt x="184" y="540"/>
                    </a:lnTo>
                    <a:lnTo>
                      <a:pt x="170" y="537"/>
                    </a:lnTo>
                    <a:lnTo>
                      <a:pt x="165" y="528"/>
                    </a:lnTo>
                    <a:lnTo>
                      <a:pt x="156" y="526"/>
                    </a:lnTo>
                    <a:lnTo>
                      <a:pt x="139" y="514"/>
                    </a:lnTo>
                    <a:lnTo>
                      <a:pt x="127" y="507"/>
                    </a:lnTo>
                    <a:lnTo>
                      <a:pt x="120" y="511"/>
                    </a:lnTo>
                    <a:lnTo>
                      <a:pt x="97" y="500"/>
                    </a:lnTo>
                    <a:lnTo>
                      <a:pt x="82" y="488"/>
                    </a:lnTo>
                    <a:lnTo>
                      <a:pt x="78" y="466"/>
                    </a:lnTo>
                    <a:lnTo>
                      <a:pt x="89" y="469"/>
                    </a:lnTo>
                    <a:lnTo>
                      <a:pt x="89" y="459"/>
                    </a:lnTo>
                    <a:lnTo>
                      <a:pt x="82" y="448"/>
                    </a:lnTo>
                    <a:lnTo>
                      <a:pt x="85" y="433"/>
                    </a:lnTo>
                    <a:lnTo>
                      <a:pt x="68" y="410"/>
                    </a:lnTo>
                    <a:lnTo>
                      <a:pt x="40" y="403"/>
                    </a:lnTo>
                    <a:lnTo>
                      <a:pt x="35" y="386"/>
                    </a:lnTo>
                    <a:lnTo>
                      <a:pt x="23" y="377"/>
                    </a:lnTo>
                    <a:lnTo>
                      <a:pt x="21" y="372"/>
                    </a:lnTo>
                    <a:lnTo>
                      <a:pt x="18" y="360"/>
                    </a:lnTo>
                    <a:lnTo>
                      <a:pt x="18" y="353"/>
                    </a:lnTo>
                    <a:lnTo>
                      <a:pt x="9" y="348"/>
                    </a:lnTo>
                    <a:lnTo>
                      <a:pt x="4" y="350"/>
                    </a:lnTo>
                    <a:lnTo>
                      <a:pt x="0" y="332"/>
                    </a:lnTo>
                    <a:lnTo>
                      <a:pt x="4" y="324"/>
                    </a:lnTo>
                    <a:lnTo>
                      <a:pt x="2" y="320"/>
                    </a:lnTo>
                    <a:lnTo>
                      <a:pt x="18" y="310"/>
                    </a:lnTo>
                    <a:lnTo>
                      <a:pt x="28" y="308"/>
                    </a:lnTo>
                    <a:lnTo>
                      <a:pt x="44" y="310"/>
                    </a:lnTo>
                    <a:lnTo>
                      <a:pt x="52" y="296"/>
                    </a:lnTo>
                    <a:lnTo>
                      <a:pt x="73" y="294"/>
                    </a:lnTo>
                    <a:lnTo>
                      <a:pt x="78" y="284"/>
                    </a:lnTo>
                    <a:lnTo>
                      <a:pt x="104" y="272"/>
                    </a:lnTo>
                    <a:lnTo>
                      <a:pt x="106" y="268"/>
                    </a:lnTo>
                    <a:lnTo>
                      <a:pt x="104" y="256"/>
                    </a:lnTo>
                    <a:lnTo>
                      <a:pt x="115" y="249"/>
                    </a:lnTo>
                    <a:lnTo>
                      <a:pt x="101" y="211"/>
                    </a:lnTo>
                    <a:lnTo>
                      <a:pt x="134" y="201"/>
                    </a:lnTo>
                    <a:lnTo>
                      <a:pt x="141" y="197"/>
                    </a:lnTo>
                    <a:lnTo>
                      <a:pt x="153" y="154"/>
                    </a:lnTo>
                    <a:lnTo>
                      <a:pt x="184" y="163"/>
                    </a:lnTo>
                    <a:lnTo>
                      <a:pt x="193" y="152"/>
                    </a:lnTo>
                    <a:lnTo>
                      <a:pt x="196" y="128"/>
                    </a:lnTo>
                    <a:lnTo>
                      <a:pt x="208" y="126"/>
                    </a:lnTo>
                    <a:lnTo>
                      <a:pt x="222" y="109"/>
                    </a:lnTo>
                    <a:lnTo>
                      <a:pt x="227" y="107"/>
                    </a:lnTo>
                    <a:lnTo>
                      <a:pt x="231" y="123"/>
                    </a:lnTo>
                    <a:lnTo>
                      <a:pt x="246" y="137"/>
                    </a:lnTo>
                    <a:lnTo>
                      <a:pt x="267" y="147"/>
                    </a:lnTo>
                    <a:lnTo>
                      <a:pt x="279" y="166"/>
                    </a:lnTo>
                    <a:lnTo>
                      <a:pt x="274" y="192"/>
                    </a:lnTo>
                    <a:lnTo>
                      <a:pt x="279" y="204"/>
                    </a:lnTo>
                    <a:lnTo>
                      <a:pt x="298" y="206"/>
                    </a:lnTo>
                    <a:lnTo>
                      <a:pt x="319" y="211"/>
                    </a:lnTo>
                    <a:lnTo>
                      <a:pt x="340" y="225"/>
                    </a:lnTo>
                    <a:lnTo>
                      <a:pt x="350" y="227"/>
                    </a:lnTo>
                    <a:lnTo>
                      <a:pt x="357" y="246"/>
                    </a:lnTo>
                    <a:lnTo>
                      <a:pt x="366" y="261"/>
                    </a:lnTo>
                    <a:lnTo>
                      <a:pt x="385" y="261"/>
                    </a:lnTo>
                    <a:lnTo>
                      <a:pt x="418" y="265"/>
                    </a:lnTo>
                    <a:lnTo>
                      <a:pt x="439" y="261"/>
                    </a:lnTo>
                    <a:lnTo>
                      <a:pt x="456" y="265"/>
                    </a:lnTo>
                    <a:lnTo>
                      <a:pt x="480" y="277"/>
                    </a:lnTo>
                    <a:lnTo>
                      <a:pt x="499" y="277"/>
                    </a:lnTo>
                    <a:lnTo>
                      <a:pt x="506" y="284"/>
                    </a:lnTo>
                    <a:lnTo>
                      <a:pt x="525" y="272"/>
                    </a:lnTo>
                    <a:lnTo>
                      <a:pt x="551" y="265"/>
                    </a:lnTo>
                    <a:lnTo>
                      <a:pt x="574" y="265"/>
                    </a:lnTo>
                    <a:lnTo>
                      <a:pt x="593" y="256"/>
                    </a:lnTo>
                    <a:lnTo>
                      <a:pt x="605" y="246"/>
                    </a:lnTo>
                    <a:lnTo>
                      <a:pt x="617" y="237"/>
                    </a:lnTo>
                    <a:lnTo>
                      <a:pt x="615" y="230"/>
                    </a:lnTo>
                    <a:lnTo>
                      <a:pt x="610" y="223"/>
                    </a:lnTo>
                    <a:lnTo>
                      <a:pt x="617" y="206"/>
                    </a:lnTo>
                    <a:lnTo>
                      <a:pt x="626" y="208"/>
                    </a:lnTo>
                    <a:lnTo>
                      <a:pt x="643" y="213"/>
                    </a:lnTo>
                    <a:lnTo>
                      <a:pt x="659" y="201"/>
                    </a:lnTo>
                    <a:lnTo>
                      <a:pt x="683" y="192"/>
                    </a:lnTo>
                    <a:lnTo>
                      <a:pt x="695" y="178"/>
                    </a:lnTo>
                    <a:lnTo>
                      <a:pt x="707" y="171"/>
                    </a:lnTo>
                    <a:lnTo>
                      <a:pt x="730" y="166"/>
                    </a:lnTo>
                    <a:lnTo>
                      <a:pt x="745" y="171"/>
                    </a:lnTo>
                    <a:lnTo>
                      <a:pt x="745" y="161"/>
                    </a:lnTo>
                    <a:lnTo>
                      <a:pt x="730" y="145"/>
                    </a:lnTo>
                    <a:lnTo>
                      <a:pt x="719" y="137"/>
                    </a:lnTo>
                    <a:lnTo>
                      <a:pt x="704" y="147"/>
                    </a:lnTo>
                    <a:lnTo>
                      <a:pt x="690" y="142"/>
                    </a:lnTo>
                    <a:lnTo>
                      <a:pt x="681" y="145"/>
                    </a:lnTo>
                    <a:lnTo>
                      <a:pt x="676" y="135"/>
                    </a:lnTo>
                    <a:lnTo>
                      <a:pt x="688" y="111"/>
                    </a:lnTo>
                    <a:lnTo>
                      <a:pt x="695" y="92"/>
                    </a:lnTo>
                    <a:lnTo>
                      <a:pt x="714" y="102"/>
                    </a:lnTo>
                    <a:lnTo>
                      <a:pt x="738" y="85"/>
                    </a:lnTo>
                    <a:lnTo>
                      <a:pt x="738" y="76"/>
                    </a:lnTo>
                    <a:lnTo>
                      <a:pt x="752" y="48"/>
                    </a:lnTo>
                    <a:lnTo>
                      <a:pt x="761" y="40"/>
                    </a:lnTo>
                    <a:lnTo>
                      <a:pt x="761" y="26"/>
                    </a:lnTo>
                    <a:lnTo>
                      <a:pt x="752" y="19"/>
                    </a:lnTo>
                    <a:lnTo>
                      <a:pt x="766" y="5"/>
                    </a:lnTo>
                    <a:lnTo>
                      <a:pt x="785" y="0"/>
                    </a:lnTo>
                    <a:lnTo>
                      <a:pt x="806" y="0"/>
                    </a:lnTo>
                    <a:lnTo>
                      <a:pt x="832" y="7"/>
                    </a:lnTo>
                    <a:lnTo>
                      <a:pt x="846" y="17"/>
                    </a:lnTo>
                    <a:lnTo>
                      <a:pt x="856" y="45"/>
                    </a:lnTo>
                    <a:lnTo>
                      <a:pt x="863" y="55"/>
                    </a:lnTo>
                    <a:lnTo>
                      <a:pt x="868" y="71"/>
                    </a:lnTo>
                    <a:lnTo>
                      <a:pt x="872" y="97"/>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205" name="Freeform 241">
                <a:extLst>
                  <a:ext uri="{FF2B5EF4-FFF2-40B4-BE49-F238E27FC236}">
                    <a16:creationId xmlns:a16="http://schemas.microsoft.com/office/drawing/2014/main" id="{2F99143C-CEDD-4A8E-B03B-420F86B6F114}"/>
                  </a:ext>
                </a:extLst>
              </p:cNvPr>
              <p:cNvSpPr>
                <a:spLocks/>
              </p:cNvSpPr>
              <p:nvPr/>
            </p:nvSpPr>
            <p:spPr bwMode="auto">
              <a:xfrm>
                <a:off x="7213500" y="3257892"/>
                <a:ext cx="203062" cy="429821"/>
              </a:xfrm>
              <a:custGeom>
                <a:avLst/>
                <a:gdLst>
                  <a:gd name="connsiteX0" fmla="*/ 118494 w 270749"/>
                  <a:gd name="connsiteY0" fmla="*/ 0 h 573095"/>
                  <a:gd name="connsiteX1" fmla="*/ 141218 w 270749"/>
                  <a:gd name="connsiteY1" fmla="*/ 15907 h 573095"/>
                  <a:gd name="connsiteX2" fmla="*/ 173033 w 270749"/>
                  <a:gd name="connsiteY2" fmla="*/ 24997 h 573095"/>
                  <a:gd name="connsiteX3" fmla="*/ 168488 w 270749"/>
                  <a:gd name="connsiteY3" fmla="*/ 47722 h 573095"/>
                  <a:gd name="connsiteX4" fmla="*/ 184395 w 270749"/>
                  <a:gd name="connsiteY4" fmla="*/ 63629 h 573095"/>
                  <a:gd name="connsiteX5" fmla="*/ 220755 w 270749"/>
                  <a:gd name="connsiteY5" fmla="*/ 74992 h 573095"/>
                  <a:gd name="connsiteX6" fmla="*/ 208749 w 270749"/>
                  <a:gd name="connsiteY6" fmla="*/ 82996 h 573095"/>
                  <a:gd name="connsiteX7" fmla="*/ 213612 w 270749"/>
                  <a:gd name="connsiteY7" fmla="*/ 84516 h 573095"/>
                  <a:gd name="connsiteX8" fmla="*/ 165890 w 270749"/>
                  <a:gd name="connsiteY8" fmla="*/ 116330 h 573095"/>
                  <a:gd name="connsiteX9" fmla="*/ 140865 w 270749"/>
                  <a:gd name="connsiteY9" fmla="*/ 144929 h 573095"/>
                  <a:gd name="connsiteX10" fmla="*/ 136674 w 270749"/>
                  <a:gd name="connsiteY10" fmla="*/ 165890 h 573095"/>
                  <a:gd name="connsiteX11" fmla="*/ 161671 w 270749"/>
                  <a:gd name="connsiteY11" fmla="*/ 209067 h 573095"/>
                  <a:gd name="connsiteX12" fmla="*/ 195758 w 270749"/>
                  <a:gd name="connsiteY12" fmla="*/ 256789 h 573095"/>
                  <a:gd name="connsiteX13" fmla="*/ 232117 w 270749"/>
                  <a:gd name="connsiteY13" fmla="*/ 284058 h 573095"/>
                  <a:gd name="connsiteX14" fmla="*/ 254842 w 270749"/>
                  <a:gd name="connsiteY14" fmla="*/ 311328 h 573095"/>
                  <a:gd name="connsiteX15" fmla="*/ 270749 w 270749"/>
                  <a:gd name="connsiteY15" fmla="*/ 381774 h 573095"/>
                  <a:gd name="connsiteX16" fmla="*/ 263932 w 270749"/>
                  <a:gd name="connsiteY16" fmla="*/ 449948 h 573095"/>
                  <a:gd name="connsiteX17" fmla="*/ 257265 w 270749"/>
                  <a:gd name="connsiteY17" fmla="*/ 454710 h 573095"/>
                  <a:gd name="connsiteX18" fmla="*/ 256789 w 270749"/>
                  <a:gd name="connsiteY18" fmla="*/ 459472 h 573095"/>
                  <a:gd name="connsiteX19" fmla="*/ 224974 w 270749"/>
                  <a:gd name="connsiteY19" fmla="*/ 482197 h 573095"/>
                  <a:gd name="connsiteX20" fmla="*/ 188615 w 270749"/>
                  <a:gd name="connsiteY20" fmla="*/ 509466 h 573095"/>
                  <a:gd name="connsiteX21" fmla="*/ 154528 w 270749"/>
                  <a:gd name="connsiteY21" fmla="*/ 541281 h 573095"/>
                  <a:gd name="connsiteX22" fmla="*/ 106806 w 270749"/>
                  <a:gd name="connsiteY22" fmla="*/ 573095 h 573095"/>
                  <a:gd name="connsiteX23" fmla="*/ 95444 w 270749"/>
                  <a:gd name="connsiteY23" fmla="*/ 545826 h 573095"/>
                  <a:gd name="connsiteX24" fmla="*/ 106806 w 270749"/>
                  <a:gd name="connsiteY24" fmla="*/ 525373 h 573095"/>
                  <a:gd name="connsiteX25" fmla="*/ 79536 w 270749"/>
                  <a:gd name="connsiteY25" fmla="*/ 502649 h 573095"/>
                  <a:gd name="connsiteX26" fmla="*/ 91144 w 270749"/>
                  <a:gd name="connsiteY26" fmla="*/ 496845 h 573095"/>
                  <a:gd name="connsiteX27" fmla="*/ 86679 w 270749"/>
                  <a:gd name="connsiteY27" fmla="*/ 493125 h 573095"/>
                  <a:gd name="connsiteX28" fmla="*/ 118494 w 270749"/>
                  <a:gd name="connsiteY28" fmla="*/ 477218 h 573095"/>
                  <a:gd name="connsiteX29" fmla="*/ 144427 w 270749"/>
                  <a:gd name="connsiteY29" fmla="*/ 477218 h 573095"/>
                  <a:gd name="connsiteX30" fmla="*/ 134075 w 270749"/>
                  <a:gd name="connsiteY30" fmla="*/ 459472 h 573095"/>
                  <a:gd name="connsiteX31" fmla="*/ 144260 w 270749"/>
                  <a:gd name="connsiteY31" fmla="*/ 455163 h 573095"/>
                  <a:gd name="connsiteX32" fmla="*/ 141218 w 270749"/>
                  <a:gd name="connsiteY32" fmla="*/ 449948 h 573095"/>
                  <a:gd name="connsiteX33" fmla="*/ 193876 w 270749"/>
                  <a:gd name="connsiteY33" fmla="*/ 427670 h 573095"/>
                  <a:gd name="connsiteX34" fmla="*/ 197704 w 270749"/>
                  <a:gd name="connsiteY34" fmla="*/ 391298 h 573095"/>
                  <a:gd name="connsiteX35" fmla="*/ 193160 w 270749"/>
                  <a:gd name="connsiteY35" fmla="*/ 364029 h 573095"/>
                  <a:gd name="connsiteX36" fmla="*/ 197704 w 270749"/>
                  <a:gd name="connsiteY36" fmla="*/ 325397 h 573095"/>
                  <a:gd name="connsiteX37" fmla="*/ 188615 w 270749"/>
                  <a:gd name="connsiteY37" fmla="*/ 298127 h 573095"/>
                  <a:gd name="connsiteX38" fmla="*/ 161345 w 270749"/>
                  <a:gd name="connsiteY38" fmla="*/ 273130 h 573095"/>
                  <a:gd name="connsiteX39" fmla="*/ 138620 w 270749"/>
                  <a:gd name="connsiteY39" fmla="*/ 239043 h 573095"/>
                  <a:gd name="connsiteX40" fmla="*/ 106806 w 270749"/>
                  <a:gd name="connsiteY40" fmla="*/ 191321 h 573095"/>
                  <a:gd name="connsiteX41" fmla="*/ 63629 w 270749"/>
                  <a:gd name="connsiteY41" fmla="*/ 170869 h 573095"/>
                  <a:gd name="connsiteX42" fmla="*/ 72387 w 270749"/>
                  <a:gd name="connsiteY42" fmla="*/ 162110 h 573095"/>
                  <a:gd name="connsiteX43" fmla="*/ 70772 w 270749"/>
                  <a:gd name="connsiteY43" fmla="*/ 161345 h 573095"/>
                  <a:gd name="connsiteX44" fmla="*/ 82134 w 270749"/>
                  <a:gd name="connsiteY44" fmla="*/ 149983 h 573095"/>
                  <a:gd name="connsiteX45" fmla="*/ 93582 w 270749"/>
                  <a:gd name="connsiteY45" fmla="*/ 143623 h 573095"/>
                  <a:gd name="connsiteX46" fmla="*/ 79536 w 270749"/>
                  <a:gd name="connsiteY46" fmla="*/ 109513 h 573095"/>
                  <a:gd name="connsiteX47" fmla="*/ 36359 w 270749"/>
                  <a:gd name="connsiteY47" fmla="*/ 109513 h 573095"/>
                  <a:gd name="connsiteX48" fmla="*/ 20452 w 270749"/>
                  <a:gd name="connsiteY48" fmla="*/ 77698 h 573095"/>
                  <a:gd name="connsiteX49" fmla="*/ 0 w 270749"/>
                  <a:gd name="connsiteY49" fmla="*/ 45884 h 573095"/>
                  <a:gd name="connsiteX50" fmla="*/ 9775 w 270749"/>
                  <a:gd name="connsiteY50" fmla="*/ 40453 h 573095"/>
                  <a:gd name="connsiteX51" fmla="*/ 7143 w 270749"/>
                  <a:gd name="connsiteY51" fmla="*/ 36360 h 573095"/>
                  <a:gd name="connsiteX52" fmla="*/ 27595 w 270749"/>
                  <a:gd name="connsiteY52" fmla="*/ 24997 h 573095"/>
                  <a:gd name="connsiteX53" fmla="*/ 54865 w 270749"/>
                  <a:gd name="connsiteY53" fmla="*/ 24997 h 573095"/>
                  <a:gd name="connsiteX54" fmla="*/ 93497 w 270749"/>
                  <a:gd name="connsiteY54" fmla="*/ 24997 h 57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0749" h="573095">
                    <a:moveTo>
                      <a:pt x="118494" y="0"/>
                    </a:moveTo>
                    <a:lnTo>
                      <a:pt x="141218" y="15907"/>
                    </a:lnTo>
                    <a:lnTo>
                      <a:pt x="173033" y="24997"/>
                    </a:lnTo>
                    <a:lnTo>
                      <a:pt x="168488" y="47722"/>
                    </a:lnTo>
                    <a:lnTo>
                      <a:pt x="184395" y="63629"/>
                    </a:lnTo>
                    <a:lnTo>
                      <a:pt x="220755" y="74992"/>
                    </a:lnTo>
                    <a:lnTo>
                      <a:pt x="208749" y="82996"/>
                    </a:lnTo>
                    <a:lnTo>
                      <a:pt x="213612" y="84516"/>
                    </a:lnTo>
                    <a:lnTo>
                      <a:pt x="165890" y="116330"/>
                    </a:lnTo>
                    <a:lnTo>
                      <a:pt x="140865" y="144929"/>
                    </a:lnTo>
                    <a:lnTo>
                      <a:pt x="136674" y="165890"/>
                    </a:lnTo>
                    <a:lnTo>
                      <a:pt x="161671" y="209067"/>
                    </a:lnTo>
                    <a:lnTo>
                      <a:pt x="195758" y="256789"/>
                    </a:lnTo>
                    <a:lnTo>
                      <a:pt x="232117" y="284058"/>
                    </a:lnTo>
                    <a:lnTo>
                      <a:pt x="254842" y="311328"/>
                    </a:lnTo>
                    <a:lnTo>
                      <a:pt x="270749" y="381774"/>
                    </a:lnTo>
                    <a:lnTo>
                      <a:pt x="263932" y="449948"/>
                    </a:lnTo>
                    <a:lnTo>
                      <a:pt x="257265" y="454710"/>
                    </a:lnTo>
                    <a:lnTo>
                      <a:pt x="256789" y="459472"/>
                    </a:lnTo>
                    <a:lnTo>
                      <a:pt x="224974" y="482197"/>
                    </a:lnTo>
                    <a:lnTo>
                      <a:pt x="188615" y="509466"/>
                    </a:lnTo>
                    <a:lnTo>
                      <a:pt x="154528" y="541281"/>
                    </a:lnTo>
                    <a:lnTo>
                      <a:pt x="106806" y="573095"/>
                    </a:lnTo>
                    <a:lnTo>
                      <a:pt x="95444" y="545826"/>
                    </a:lnTo>
                    <a:lnTo>
                      <a:pt x="106806" y="525373"/>
                    </a:lnTo>
                    <a:lnTo>
                      <a:pt x="79536" y="502649"/>
                    </a:lnTo>
                    <a:lnTo>
                      <a:pt x="91144" y="496845"/>
                    </a:lnTo>
                    <a:lnTo>
                      <a:pt x="86679" y="493125"/>
                    </a:lnTo>
                    <a:lnTo>
                      <a:pt x="118494" y="477218"/>
                    </a:lnTo>
                    <a:lnTo>
                      <a:pt x="144427" y="477218"/>
                    </a:lnTo>
                    <a:lnTo>
                      <a:pt x="134075" y="459472"/>
                    </a:lnTo>
                    <a:lnTo>
                      <a:pt x="144260" y="455163"/>
                    </a:lnTo>
                    <a:lnTo>
                      <a:pt x="141218" y="449948"/>
                    </a:lnTo>
                    <a:lnTo>
                      <a:pt x="193876" y="427670"/>
                    </a:lnTo>
                    <a:lnTo>
                      <a:pt x="197704" y="391298"/>
                    </a:lnTo>
                    <a:lnTo>
                      <a:pt x="193160" y="364029"/>
                    </a:lnTo>
                    <a:lnTo>
                      <a:pt x="197704" y="325397"/>
                    </a:lnTo>
                    <a:lnTo>
                      <a:pt x="188615" y="298127"/>
                    </a:lnTo>
                    <a:lnTo>
                      <a:pt x="161345" y="273130"/>
                    </a:lnTo>
                    <a:lnTo>
                      <a:pt x="138620" y="239043"/>
                    </a:lnTo>
                    <a:lnTo>
                      <a:pt x="106806" y="191321"/>
                    </a:lnTo>
                    <a:lnTo>
                      <a:pt x="63629" y="170869"/>
                    </a:lnTo>
                    <a:lnTo>
                      <a:pt x="72387" y="162110"/>
                    </a:lnTo>
                    <a:lnTo>
                      <a:pt x="70772" y="161345"/>
                    </a:lnTo>
                    <a:lnTo>
                      <a:pt x="82134" y="149983"/>
                    </a:lnTo>
                    <a:lnTo>
                      <a:pt x="93582" y="143623"/>
                    </a:lnTo>
                    <a:lnTo>
                      <a:pt x="79536" y="109513"/>
                    </a:lnTo>
                    <a:lnTo>
                      <a:pt x="36359" y="109513"/>
                    </a:lnTo>
                    <a:lnTo>
                      <a:pt x="20452" y="77698"/>
                    </a:lnTo>
                    <a:lnTo>
                      <a:pt x="0" y="45884"/>
                    </a:lnTo>
                    <a:lnTo>
                      <a:pt x="9775" y="40453"/>
                    </a:lnTo>
                    <a:lnTo>
                      <a:pt x="7143" y="36360"/>
                    </a:lnTo>
                    <a:lnTo>
                      <a:pt x="27595" y="24997"/>
                    </a:lnTo>
                    <a:lnTo>
                      <a:pt x="54865" y="24997"/>
                    </a:lnTo>
                    <a:lnTo>
                      <a:pt x="93497" y="2499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6" name="Freeform 240">
                <a:extLst>
                  <a:ext uri="{FF2B5EF4-FFF2-40B4-BE49-F238E27FC236}">
                    <a16:creationId xmlns:a16="http://schemas.microsoft.com/office/drawing/2014/main" id="{84617061-9B7F-40F6-9723-E5BD7B9E5837}"/>
                  </a:ext>
                </a:extLst>
              </p:cNvPr>
              <p:cNvSpPr>
                <a:spLocks/>
              </p:cNvSpPr>
              <p:nvPr/>
            </p:nvSpPr>
            <p:spPr bwMode="auto">
              <a:xfrm>
                <a:off x="5360955" y="2973428"/>
                <a:ext cx="17126" cy="40904"/>
              </a:xfrm>
              <a:custGeom>
                <a:avLst/>
                <a:gdLst>
                  <a:gd name="connsiteX0" fmla="*/ 4545 w 22834"/>
                  <a:gd name="connsiteY0" fmla="*/ 0 h 54539"/>
                  <a:gd name="connsiteX1" fmla="*/ 6719 w 22834"/>
                  <a:gd name="connsiteY1" fmla="*/ 1553 h 54539"/>
                  <a:gd name="connsiteX2" fmla="*/ 6926 w 22834"/>
                  <a:gd name="connsiteY2" fmla="*/ 0 h 54539"/>
                  <a:gd name="connsiteX3" fmla="*/ 22834 w 22834"/>
                  <a:gd name="connsiteY3" fmla="*/ 11362 h 54539"/>
                  <a:gd name="connsiteX4" fmla="*/ 22834 w 22834"/>
                  <a:gd name="connsiteY4" fmla="*/ 38632 h 54539"/>
                  <a:gd name="connsiteX5" fmla="*/ 18289 w 22834"/>
                  <a:gd name="connsiteY5" fmla="*/ 49994 h 54539"/>
                  <a:gd name="connsiteX6" fmla="*/ 2381 w 22834"/>
                  <a:gd name="connsiteY6" fmla="*/ 54539 h 54539"/>
                  <a:gd name="connsiteX7" fmla="*/ 2381 w 22834"/>
                  <a:gd name="connsiteY7" fmla="*/ 53859 h 54539"/>
                  <a:gd name="connsiteX8" fmla="*/ 0 w 22834"/>
                  <a:gd name="connsiteY8" fmla="*/ 54539 h 54539"/>
                  <a:gd name="connsiteX9" fmla="*/ 0 w 22834"/>
                  <a:gd name="connsiteY9" fmla="*/ 43177 h 54539"/>
                  <a:gd name="connsiteX10" fmla="*/ 9090 w 22834"/>
                  <a:gd name="connsiteY10" fmla="*/ 38632 h 54539"/>
                  <a:gd name="connsiteX11" fmla="*/ 0 w 22834"/>
                  <a:gd name="connsiteY11" fmla="*/ 34087 h 54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34" h="54539">
                    <a:moveTo>
                      <a:pt x="4545" y="0"/>
                    </a:moveTo>
                    <a:lnTo>
                      <a:pt x="6719" y="1553"/>
                    </a:lnTo>
                    <a:lnTo>
                      <a:pt x="6926" y="0"/>
                    </a:lnTo>
                    <a:lnTo>
                      <a:pt x="22834" y="11362"/>
                    </a:lnTo>
                    <a:lnTo>
                      <a:pt x="22834" y="38632"/>
                    </a:lnTo>
                    <a:lnTo>
                      <a:pt x="18289" y="49994"/>
                    </a:lnTo>
                    <a:lnTo>
                      <a:pt x="2381" y="54539"/>
                    </a:lnTo>
                    <a:lnTo>
                      <a:pt x="2381" y="53859"/>
                    </a:lnTo>
                    <a:lnTo>
                      <a:pt x="0" y="54539"/>
                    </a:lnTo>
                    <a:lnTo>
                      <a:pt x="0" y="43177"/>
                    </a:lnTo>
                    <a:lnTo>
                      <a:pt x="9090" y="38632"/>
                    </a:lnTo>
                    <a:lnTo>
                      <a:pt x="0" y="3408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7" name="Freeform 238">
                <a:extLst>
                  <a:ext uri="{FF2B5EF4-FFF2-40B4-BE49-F238E27FC236}">
                    <a16:creationId xmlns:a16="http://schemas.microsoft.com/office/drawing/2014/main" id="{831BB6E1-2AF6-416E-ACAA-3D565C6A334C}"/>
                  </a:ext>
                </a:extLst>
              </p:cNvPr>
              <p:cNvSpPr>
                <a:spLocks/>
              </p:cNvSpPr>
              <p:nvPr/>
            </p:nvSpPr>
            <p:spPr bwMode="auto">
              <a:xfrm>
                <a:off x="5359170" y="2947782"/>
                <a:ext cx="121253" cy="138296"/>
              </a:xfrm>
              <a:custGeom>
                <a:avLst/>
                <a:gdLst>
                  <a:gd name="connsiteX0" fmla="*/ 138621 w 161671"/>
                  <a:gd name="connsiteY0" fmla="*/ 0 h 184395"/>
                  <a:gd name="connsiteX1" fmla="*/ 141471 w 161671"/>
                  <a:gd name="connsiteY1" fmla="*/ 9774 h 184395"/>
                  <a:gd name="connsiteX2" fmla="*/ 145764 w 161671"/>
                  <a:gd name="connsiteY2" fmla="*/ 7143 h 184395"/>
                  <a:gd name="connsiteX3" fmla="*/ 161671 w 161671"/>
                  <a:gd name="connsiteY3" fmla="*/ 61682 h 184395"/>
                  <a:gd name="connsiteX4" fmla="*/ 157126 w 161671"/>
                  <a:gd name="connsiteY4" fmla="*/ 66227 h 184395"/>
                  <a:gd name="connsiteX5" fmla="*/ 82135 w 161671"/>
                  <a:gd name="connsiteY5" fmla="*/ 88952 h 184395"/>
                  <a:gd name="connsiteX6" fmla="*/ 104227 w 161671"/>
                  <a:gd name="connsiteY6" fmla="*/ 111044 h 184395"/>
                  <a:gd name="connsiteX7" fmla="*/ 118494 w 161671"/>
                  <a:gd name="connsiteY7" fmla="*/ 125311 h 184395"/>
                  <a:gd name="connsiteX8" fmla="*/ 102587 w 161671"/>
                  <a:gd name="connsiteY8" fmla="*/ 136673 h 184395"/>
                  <a:gd name="connsiteX9" fmla="*/ 98042 w 161671"/>
                  <a:gd name="connsiteY9" fmla="*/ 152581 h 184395"/>
                  <a:gd name="connsiteX10" fmla="*/ 70772 w 161671"/>
                  <a:gd name="connsiteY10" fmla="*/ 159398 h 184395"/>
                  <a:gd name="connsiteX11" fmla="*/ 59410 w 161671"/>
                  <a:gd name="connsiteY11" fmla="*/ 168488 h 184395"/>
                  <a:gd name="connsiteX12" fmla="*/ 43503 w 161671"/>
                  <a:gd name="connsiteY12" fmla="*/ 184395 h 184395"/>
                  <a:gd name="connsiteX13" fmla="*/ 7143 w 161671"/>
                  <a:gd name="connsiteY13" fmla="*/ 175305 h 184395"/>
                  <a:gd name="connsiteX14" fmla="*/ 7143 w 161671"/>
                  <a:gd name="connsiteY14" fmla="*/ 169948 h 184395"/>
                  <a:gd name="connsiteX15" fmla="*/ 0 w 161671"/>
                  <a:gd name="connsiteY15" fmla="*/ 168162 h 184395"/>
                  <a:gd name="connsiteX16" fmla="*/ 0 w 161671"/>
                  <a:gd name="connsiteY16" fmla="*/ 161345 h 184395"/>
                  <a:gd name="connsiteX17" fmla="*/ 15908 w 161671"/>
                  <a:gd name="connsiteY17" fmla="*/ 97716 h 184395"/>
                  <a:gd name="connsiteX18" fmla="*/ 15908 w 161671"/>
                  <a:gd name="connsiteY18" fmla="*/ 81809 h 184395"/>
                  <a:gd name="connsiteX19" fmla="*/ 20452 w 161671"/>
                  <a:gd name="connsiteY19" fmla="*/ 65902 h 184395"/>
                  <a:gd name="connsiteX20" fmla="*/ 20452 w 161671"/>
                  <a:gd name="connsiteY20" fmla="*/ 43177 h 184395"/>
                  <a:gd name="connsiteX21" fmla="*/ 27270 w 161671"/>
                  <a:gd name="connsiteY21" fmla="*/ 27270 h 184395"/>
                  <a:gd name="connsiteX22" fmla="*/ 68174 w 161671"/>
                  <a:gd name="connsiteY22" fmla="*/ 43177 h 18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71" h="184395">
                    <a:moveTo>
                      <a:pt x="138621" y="0"/>
                    </a:moveTo>
                    <a:lnTo>
                      <a:pt x="141471" y="9774"/>
                    </a:lnTo>
                    <a:lnTo>
                      <a:pt x="145764" y="7143"/>
                    </a:lnTo>
                    <a:lnTo>
                      <a:pt x="161671" y="61682"/>
                    </a:lnTo>
                    <a:lnTo>
                      <a:pt x="157126" y="66227"/>
                    </a:lnTo>
                    <a:lnTo>
                      <a:pt x="82135" y="88952"/>
                    </a:lnTo>
                    <a:lnTo>
                      <a:pt x="104227" y="111044"/>
                    </a:lnTo>
                    <a:lnTo>
                      <a:pt x="118494" y="125311"/>
                    </a:lnTo>
                    <a:lnTo>
                      <a:pt x="102587" y="136673"/>
                    </a:lnTo>
                    <a:lnTo>
                      <a:pt x="98042" y="152581"/>
                    </a:lnTo>
                    <a:lnTo>
                      <a:pt x="70772" y="159398"/>
                    </a:lnTo>
                    <a:lnTo>
                      <a:pt x="59410" y="168488"/>
                    </a:lnTo>
                    <a:lnTo>
                      <a:pt x="43503" y="184395"/>
                    </a:lnTo>
                    <a:lnTo>
                      <a:pt x="7143" y="175305"/>
                    </a:lnTo>
                    <a:lnTo>
                      <a:pt x="7143" y="169948"/>
                    </a:lnTo>
                    <a:lnTo>
                      <a:pt x="0" y="168162"/>
                    </a:lnTo>
                    <a:lnTo>
                      <a:pt x="0" y="161345"/>
                    </a:lnTo>
                    <a:lnTo>
                      <a:pt x="15908" y="97716"/>
                    </a:lnTo>
                    <a:lnTo>
                      <a:pt x="15908" y="81809"/>
                    </a:lnTo>
                    <a:lnTo>
                      <a:pt x="20452" y="65902"/>
                    </a:lnTo>
                    <a:lnTo>
                      <a:pt x="20452" y="43177"/>
                    </a:lnTo>
                    <a:lnTo>
                      <a:pt x="27270" y="27270"/>
                    </a:lnTo>
                    <a:lnTo>
                      <a:pt x="68174" y="4317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8" name="Freeform 232">
                <a:extLst>
                  <a:ext uri="{FF2B5EF4-FFF2-40B4-BE49-F238E27FC236}">
                    <a16:creationId xmlns:a16="http://schemas.microsoft.com/office/drawing/2014/main" id="{F2612BD3-1888-4DF0-8697-9B41EB4F5284}"/>
                  </a:ext>
                </a:extLst>
              </p:cNvPr>
              <p:cNvSpPr>
                <a:spLocks/>
              </p:cNvSpPr>
              <p:nvPr/>
            </p:nvSpPr>
            <p:spPr bwMode="auto">
              <a:xfrm>
                <a:off x="5366150" y="2910367"/>
                <a:ext cx="42690" cy="51293"/>
              </a:xfrm>
              <a:custGeom>
                <a:avLst/>
                <a:gdLst>
                  <a:gd name="connsiteX0" fmla="*/ 31815 w 56920"/>
                  <a:gd name="connsiteY0" fmla="*/ 0 h 68391"/>
                  <a:gd name="connsiteX1" fmla="*/ 47722 w 56920"/>
                  <a:gd name="connsiteY1" fmla="*/ 0 h 68391"/>
                  <a:gd name="connsiteX2" fmla="*/ 49763 w 56920"/>
                  <a:gd name="connsiteY2" fmla="*/ 4762 h 68391"/>
                  <a:gd name="connsiteX3" fmla="*/ 50103 w 56920"/>
                  <a:gd name="connsiteY3" fmla="*/ 4762 h 68391"/>
                  <a:gd name="connsiteX4" fmla="*/ 56920 w 56920"/>
                  <a:gd name="connsiteY4" fmla="*/ 20669 h 68391"/>
                  <a:gd name="connsiteX5" fmla="*/ 41013 w 56920"/>
                  <a:gd name="connsiteY5" fmla="*/ 36577 h 68391"/>
                  <a:gd name="connsiteX6" fmla="*/ 29651 w 56920"/>
                  <a:gd name="connsiteY6" fmla="*/ 57029 h 68391"/>
                  <a:gd name="connsiteX7" fmla="*/ 18288 w 56920"/>
                  <a:gd name="connsiteY7" fmla="*/ 63846 h 68391"/>
                  <a:gd name="connsiteX8" fmla="*/ 13744 w 56920"/>
                  <a:gd name="connsiteY8" fmla="*/ 68391 h 68391"/>
                  <a:gd name="connsiteX9" fmla="*/ 2381 w 56920"/>
                  <a:gd name="connsiteY9" fmla="*/ 68391 h 68391"/>
                  <a:gd name="connsiteX10" fmla="*/ 4082 w 56920"/>
                  <a:gd name="connsiteY10" fmla="*/ 63629 h 68391"/>
                  <a:gd name="connsiteX11" fmla="*/ 0 w 56920"/>
                  <a:gd name="connsiteY11" fmla="*/ 63629 h 68391"/>
                  <a:gd name="connsiteX12" fmla="*/ 11363 w 56920"/>
                  <a:gd name="connsiteY12" fmla="*/ 31815 h 6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920" h="68391">
                    <a:moveTo>
                      <a:pt x="31815" y="0"/>
                    </a:moveTo>
                    <a:lnTo>
                      <a:pt x="47722" y="0"/>
                    </a:lnTo>
                    <a:lnTo>
                      <a:pt x="49763" y="4762"/>
                    </a:lnTo>
                    <a:lnTo>
                      <a:pt x="50103" y="4762"/>
                    </a:lnTo>
                    <a:lnTo>
                      <a:pt x="56920" y="20669"/>
                    </a:lnTo>
                    <a:lnTo>
                      <a:pt x="41013" y="36577"/>
                    </a:lnTo>
                    <a:lnTo>
                      <a:pt x="29651" y="57029"/>
                    </a:lnTo>
                    <a:lnTo>
                      <a:pt x="18288" y="63846"/>
                    </a:lnTo>
                    <a:lnTo>
                      <a:pt x="13744" y="68391"/>
                    </a:lnTo>
                    <a:lnTo>
                      <a:pt x="2381" y="68391"/>
                    </a:lnTo>
                    <a:lnTo>
                      <a:pt x="4082" y="63629"/>
                    </a:lnTo>
                    <a:lnTo>
                      <a:pt x="0" y="63629"/>
                    </a:lnTo>
                    <a:lnTo>
                      <a:pt x="11363" y="3181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9" name="Freeform 230">
                <a:extLst>
                  <a:ext uri="{FF2B5EF4-FFF2-40B4-BE49-F238E27FC236}">
                    <a16:creationId xmlns:a16="http://schemas.microsoft.com/office/drawing/2014/main" id="{DDE42E58-C74C-42AC-B83D-8274446CFD1A}"/>
                  </a:ext>
                </a:extLst>
              </p:cNvPr>
              <p:cNvSpPr>
                <a:spLocks/>
              </p:cNvSpPr>
              <p:nvPr/>
            </p:nvSpPr>
            <p:spPr bwMode="auto">
              <a:xfrm>
                <a:off x="5383194" y="2814842"/>
                <a:ext cx="180661" cy="170680"/>
              </a:xfrm>
              <a:custGeom>
                <a:avLst/>
                <a:gdLst>
                  <a:gd name="connsiteX0" fmla="*/ 240881 w 240881"/>
                  <a:gd name="connsiteY0" fmla="*/ 0 h 227573"/>
                  <a:gd name="connsiteX1" fmla="*/ 235354 w 240881"/>
                  <a:gd name="connsiteY1" fmla="*/ 8598 h 227573"/>
                  <a:gd name="connsiteX2" fmla="*/ 240881 w 240881"/>
                  <a:gd name="connsiteY2" fmla="*/ 7143 h 227573"/>
                  <a:gd name="connsiteX3" fmla="*/ 220429 w 240881"/>
                  <a:gd name="connsiteY3" fmla="*/ 38958 h 227573"/>
                  <a:gd name="connsiteX4" fmla="*/ 203599 w 240881"/>
                  <a:gd name="connsiteY4" fmla="*/ 49476 h 227573"/>
                  <a:gd name="connsiteX5" fmla="*/ 209067 w 240881"/>
                  <a:gd name="connsiteY5" fmla="*/ 74992 h 227573"/>
                  <a:gd name="connsiteX6" fmla="*/ 208184 w 240881"/>
                  <a:gd name="connsiteY6" fmla="*/ 78017 h 227573"/>
                  <a:gd name="connsiteX7" fmla="*/ 209067 w 240881"/>
                  <a:gd name="connsiteY7" fmla="*/ 82135 h 227573"/>
                  <a:gd name="connsiteX8" fmla="*/ 193160 w 240881"/>
                  <a:gd name="connsiteY8" fmla="*/ 136674 h 227573"/>
                  <a:gd name="connsiteX9" fmla="*/ 111351 w 240881"/>
                  <a:gd name="connsiteY9" fmla="*/ 184396 h 227573"/>
                  <a:gd name="connsiteX10" fmla="*/ 40905 w 240881"/>
                  <a:gd name="connsiteY10" fmla="*/ 227573 h 227573"/>
                  <a:gd name="connsiteX11" fmla="*/ 0 w 240881"/>
                  <a:gd name="connsiteY11" fmla="*/ 211666 h 227573"/>
                  <a:gd name="connsiteX12" fmla="*/ 4545 w 240881"/>
                  <a:gd name="connsiteY12" fmla="*/ 207121 h 227573"/>
                  <a:gd name="connsiteX13" fmla="*/ 4545 w 240881"/>
                  <a:gd name="connsiteY13" fmla="*/ 206290 h 227573"/>
                  <a:gd name="connsiteX14" fmla="*/ 0 w 240881"/>
                  <a:gd name="connsiteY14" fmla="*/ 204523 h 227573"/>
                  <a:gd name="connsiteX15" fmla="*/ 4545 w 240881"/>
                  <a:gd name="connsiteY15" fmla="*/ 199978 h 227573"/>
                  <a:gd name="connsiteX16" fmla="*/ 4545 w 240881"/>
                  <a:gd name="connsiteY16" fmla="*/ 184396 h 227573"/>
                  <a:gd name="connsiteX17" fmla="*/ 4545 w 240881"/>
                  <a:gd name="connsiteY17" fmla="*/ 177253 h 227573"/>
                  <a:gd name="connsiteX18" fmla="*/ 9090 w 240881"/>
                  <a:gd name="connsiteY18" fmla="*/ 156801 h 227573"/>
                  <a:gd name="connsiteX19" fmla="*/ 29460 w 240881"/>
                  <a:gd name="connsiteY19" fmla="*/ 142542 h 227573"/>
                  <a:gd name="connsiteX20" fmla="*/ 24997 w 240881"/>
                  <a:gd name="connsiteY20" fmla="*/ 132129 h 227573"/>
                  <a:gd name="connsiteX21" fmla="*/ 9090 w 240881"/>
                  <a:gd name="connsiteY21" fmla="*/ 125312 h 227573"/>
                  <a:gd name="connsiteX22" fmla="*/ 9090 w 240881"/>
                  <a:gd name="connsiteY22" fmla="*/ 118169 h 227573"/>
                  <a:gd name="connsiteX23" fmla="*/ 9090 w 240881"/>
                  <a:gd name="connsiteY23" fmla="*/ 93497 h 227573"/>
                  <a:gd name="connsiteX24" fmla="*/ 9090 w 240881"/>
                  <a:gd name="connsiteY24" fmla="*/ 86354 h 227573"/>
                  <a:gd name="connsiteX25" fmla="*/ 15907 w 240881"/>
                  <a:gd name="connsiteY25" fmla="*/ 65902 h 227573"/>
                  <a:gd name="connsiteX26" fmla="*/ 24997 w 240881"/>
                  <a:gd name="connsiteY26" fmla="*/ 54540 h 227573"/>
                  <a:gd name="connsiteX27" fmla="*/ 36360 w 240881"/>
                  <a:gd name="connsiteY27" fmla="*/ 47722 h 227573"/>
                  <a:gd name="connsiteX28" fmla="*/ 36360 w 240881"/>
                  <a:gd name="connsiteY28" fmla="*/ 29868 h 227573"/>
                  <a:gd name="connsiteX29" fmla="*/ 36360 w 240881"/>
                  <a:gd name="connsiteY29" fmla="*/ 22725 h 227573"/>
                  <a:gd name="connsiteX30" fmla="*/ 47722 w 240881"/>
                  <a:gd name="connsiteY30" fmla="*/ 31815 h 227573"/>
                  <a:gd name="connsiteX31" fmla="*/ 90899 w 240881"/>
                  <a:gd name="connsiteY31" fmla="*/ 15907 h 227573"/>
                  <a:gd name="connsiteX32" fmla="*/ 111351 w 240881"/>
                  <a:gd name="connsiteY32" fmla="*/ 27270 h 227573"/>
                  <a:gd name="connsiteX33" fmla="*/ 138620 w 240881"/>
                  <a:gd name="connsiteY33" fmla="*/ 27270 h 227573"/>
                  <a:gd name="connsiteX34" fmla="*/ 181797 w 240881"/>
                  <a:gd name="connsiteY34" fmla="*/ 11362 h 227573"/>
                  <a:gd name="connsiteX35" fmla="*/ 197704 w 240881"/>
                  <a:gd name="connsiteY35" fmla="*/ 11362 h 2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0881" h="227573">
                    <a:moveTo>
                      <a:pt x="240881" y="0"/>
                    </a:moveTo>
                    <a:lnTo>
                      <a:pt x="235354" y="8598"/>
                    </a:lnTo>
                    <a:lnTo>
                      <a:pt x="240881" y="7143"/>
                    </a:lnTo>
                    <a:lnTo>
                      <a:pt x="220429" y="38958"/>
                    </a:lnTo>
                    <a:lnTo>
                      <a:pt x="203599" y="49476"/>
                    </a:lnTo>
                    <a:lnTo>
                      <a:pt x="209067" y="74992"/>
                    </a:lnTo>
                    <a:lnTo>
                      <a:pt x="208184" y="78017"/>
                    </a:lnTo>
                    <a:lnTo>
                      <a:pt x="209067" y="82135"/>
                    </a:lnTo>
                    <a:lnTo>
                      <a:pt x="193160" y="136674"/>
                    </a:lnTo>
                    <a:lnTo>
                      <a:pt x="111351" y="184396"/>
                    </a:lnTo>
                    <a:lnTo>
                      <a:pt x="40905" y="227573"/>
                    </a:lnTo>
                    <a:lnTo>
                      <a:pt x="0" y="211666"/>
                    </a:lnTo>
                    <a:lnTo>
                      <a:pt x="4545" y="207121"/>
                    </a:lnTo>
                    <a:lnTo>
                      <a:pt x="4545" y="206290"/>
                    </a:lnTo>
                    <a:lnTo>
                      <a:pt x="0" y="204523"/>
                    </a:lnTo>
                    <a:lnTo>
                      <a:pt x="4545" y="199978"/>
                    </a:lnTo>
                    <a:lnTo>
                      <a:pt x="4545" y="184396"/>
                    </a:lnTo>
                    <a:lnTo>
                      <a:pt x="4545" y="177253"/>
                    </a:lnTo>
                    <a:lnTo>
                      <a:pt x="9090" y="156801"/>
                    </a:lnTo>
                    <a:lnTo>
                      <a:pt x="29460" y="142542"/>
                    </a:lnTo>
                    <a:lnTo>
                      <a:pt x="24997" y="132129"/>
                    </a:lnTo>
                    <a:lnTo>
                      <a:pt x="9090" y="125312"/>
                    </a:lnTo>
                    <a:lnTo>
                      <a:pt x="9090" y="118169"/>
                    </a:lnTo>
                    <a:lnTo>
                      <a:pt x="9090" y="93497"/>
                    </a:lnTo>
                    <a:lnTo>
                      <a:pt x="9090" y="86354"/>
                    </a:lnTo>
                    <a:lnTo>
                      <a:pt x="15907" y="65902"/>
                    </a:lnTo>
                    <a:lnTo>
                      <a:pt x="24997" y="54540"/>
                    </a:lnTo>
                    <a:lnTo>
                      <a:pt x="36360" y="47722"/>
                    </a:lnTo>
                    <a:lnTo>
                      <a:pt x="36360" y="29868"/>
                    </a:lnTo>
                    <a:lnTo>
                      <a:pt x="36360" y="22725"/>
                    </a:lnTo>
                    <a:lnTo>
                      <a:pt x="47722" y="31815"/>
                    </a:lnTo>
                    <a:lnTo>
                      <a:pt x="90899" y="15907"/>
                    </a:lnTo>
                    <a:lnTo>
                      <a:pt x="111351" y="27270"/>
                    </a:lnTo>
                    <a:lnTo>
                      <a:pt x="138620" y="27270"/>
                    </a:lnTo>
                    <a:lnTo>
                      <a:pt x="181797" y="11362"/>
                    </a:lnTo>
                    <a:lnTo>
                      <a:pt x="197704"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0" name="Freeform 228">
                <a:extLst>
                  <a:ext uri="{FF2B5EF4-FFF2-40B4-BE49-F238E27FC236}">
                    <a16:creationId xmlns:a16="http://schemas.microsoft.com/office/drawing/2014/main" id="{1AB54AC0-9ED4-4C5C-9676-C39BBDC13C26}"/>
                  </a:ext>
                </a:extLst>
              </p:cNvPr>
              <p:cNvSpPr>
                <a:spLocks/>
              </p:cNvSpPr>
              <p:nvPr/>
            </p:nvSpPr>
            <p:spPr bwMode="auto">
              <a:xfrm>
                <a:off x="5461350" y="2811434"/>
                <a:ext cx="279920" cy="276186"/>
              </a:xfrm>
              <a:custGeom>
                <a:avLst/>
                <a:gdLst>
                  <a:gd name="connsiteX0" fmla="*/ 145438 w 373227"/>
                  <a:gd name="connsiteY0" fmla="*/ 0 h 368248"/>
                  <a:gd name="connsiteX1" fmla="*/ 188615 w 373227"/>
                  <a:gd name="connsiteY1" fmla="*/ 4545 h 368248"/>
                  <a:gd name="connsiteX2" fmla="*/ 189875 w 373227"/>
                  <a:gd name="connsiteY2" fmla="*/ 5806 h 368248"/>
                  <a:gd name="connsiteX3" fmla="*/ 200520 w 373227"/>
                  <a:gd name="connsiteY3" fmla="*/ 6926 h 368248"/>
                  <a:gd name="connsiteX4" fmla="*/ 210583 w 373227"/>
                  <a:gd name="connsiteY4" fmla="*/ 16989 h 368248"/>
                  <a:gd name="connsiteX5" fmla="*/ 220429 w 373227"/>
                  <a:gd name="connsiteY5" fmla="*/ 11362 h 368248"/>
                  <a:gd name="connsiteX6" fmla="*/ 223628 w 373227"/>
                  <a:gd name="connsiteY6" fmla="*/ 18719 h 368248"/>
                  <a:gd name="connsiteX7" fmla="*/ 232334 w 373227"/>
                  <a:gd name="connsiteY7" fmla="*/ 13743 h 368248"/>
                  <a:gd name="connsiteX8" fmla="*/ 255059 w 373227"/>
                  <a:gd name="connsiteY8" fmla="*/ 66010 h 368248"/>
                  <a:gd name="connsiteX9" fmla="*/ 280056 w 373227"/>
                  <a:gd name="connsiteY9" fmla="*/ 81917 h 368248"/>
                  <a:gd name="connsiteX10" fmla="*/ 280056 w 373227"/>
                  <a:gd name="connsiteY10" fmla="*/ 109187 h 368248"/>
                  <a:gd name="connsiteX11" fmla="*/ 264149 w 373227"/>
                  <a:gd name="connsiteY11" fmla="*/ 125094 h 368248"/>
                  <a:gd name="connsiteX12" fmla="*/ 255059 w 373227"/>
                  <a:gd name="connsiteY12" fmla="*/ 156909 h 368248"/>
                  <a:gd name="connsiteX13" fmla="*/ 280056 w 373227"/>
                  <a:gd name="connsiteY13" fmla="*/ 200086 h 368248"/>
                  <a:gd name="connsiteX14" fmla="*/ 323233 w 373227"/>
                  <a:gd name="connsiteY14" fmla="*/ 222810 h 368248"/>
                  <a:gd name="connsiteX15" fmla="*/ 345958 w 373227"/>
                  <a:gd name="connsiteY15" fmla="*/ 254625 h 368248"/>
                  <a:gd name="connsiteX16" fmla="*/ 341413 w 373227"/>
                  <a:gd name="connsiteY16" fmla="*/ 286439 h 368248"/>
                  <a:gd name="connsiteX17" fmla="*/ 350503 w 373227"/>
                  <a:gd name="connsiteY17" fmla="*/ 286439 h 368248"/>
                  <a:gd name="connsiteX18" fmla="*/ 350503 w 373227"/>
                  <a:gd name="connsiteY18" fmla="*/ 309164 h 368248"/>
                  <a:gd name="connsiteX19" fmla="*/ 373227 w 373227"/>
                  <a:gd name="connsiteY19" fmla="*/ 329616 h 368248"/>
                  <a:gd name="connsiteX20" fmla="*/ 350503 w 373227"/>
                  <a:gd name="connsiteY20" fmla="*/ 329616 h 368248"/>
                  <a:gd name="connsiteX21" fmla="*/ 323233 w 373227"/>
                  <a:gd name="connsiteY21" fmla="*/ 325071 h 368248"/>
                  <a:gd name="connsiteX22" fmla="*/ 298236 w 373227"/>
                  <a:gd name="connsiteY22" fmla="*/ 368248 h 368248"/>
                  <a:gd name="connsiteX23" fmla="*/ 232334 w 373227"/>
                  <a:gd name="connsiteY23" fmla="*/ 361431 h 368248"/>
                  <a:gd name="connsiteX24" fmla="*/ 230653 w 373227"/>
                  <a:gd name="connsiteY24" fmla="*/ 360107 h 368248"/>
                  <a:gd name="connsiteX25" fmla="*/ 220429 w 373227"/>
                  <a:gd name="connsiteY25" fmla="*/ 359050 h 368248"/>
                  <a:gd name="connsiteX26" fmla="*/ 113624 w 373227"/>
                  <a:gd name="connsiteY26" fmla="*/ 274969 h 368248"/>
                  <a:gd name="connsiteX27" fmla="*/ 59084 w 373227"/>
                  <a:gd name="connsiteY27" fmla="*/ 247699 h 368248"/>
                  <a:gd name="connsiteX28" fmla="*/ 15908 w 373227"/>
                  <a:gd name="connsiteY28" fmla="*/ 236337 h 368248"/>
                  <a:gd name="connsiteX29" fmla="*/ 0 w 373227"/>
                  <a:gd name="connsiteY29" fmla="*/ 181797 h 368248"/>
                  <a:gd name="connsiteX30" fmla="*/ 81809 w 373227"/>
                  <a:gd name="connsiteY30" fmla="*/ 134076 h 368248"/>
                  <a:gd name="connsiteX31" fmla="*/ 97716 w 373227"/>
                  <a:gd name="connsiteY31" fmla="*/ 79536 h 368248"/>
                  <a:gd name="connsiteX32" fmla="*/ 90899 w 373227"/>
                  <a:gd name="connsiteY32" fmla="*/ 47722 h 368248"/>
                  <a:gd name="connsiteX33" fmla="*/ 113624 w 373227"/>
                  <a:gd name="connsiteY33" fmla="*/ 36360 h 368248"/>
                  <a:gd name="connsiteX34" fmla="*/ 129531 w 373227"/>
                  <a:gd name="connsiteY34" fmla="*/ 11362 h 36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73227" h="368248">
                    <a:moveTo>
                      <a:pt x="145438" y="0"/>
                    </a:moveTo>
                    <a:lnTo>
                      <a:pt x="188615" y="4545"/>
                    </a:lnTo>
                    <a:lnTo>
                      <a:pt x="189875" y="5806"/>
                    </a:lnTo>
                    <a:lnTo>
                      <a:pt x="200520" y="6926"/>
                    </a:lnTo>
                    <a:lnTo>
                      <a:pt x="210583" y="16989"/>
                    </a:lnTo>
                    <a:lnTo>
                      <a:pt x="220429" y="11362"/>
                    </a:lnTo>
                    <a:lnTo>
                      <a:pt x="223628" y="18719"/>
                    </a:lnTo>
                    <a:lnTo>
                      <a:pt x="232334" y="13743"/>
                    </a:lnTo>
                    <a:lnTo>
                      <a:pt x="255059" y="66010"/>
                    </a:lnTo>
                    <a:lnTo>
                      <a:pt x="280056" y="81917"/>
                    </a:lnTo>
                    <a:lnTo>
                      <a:pt x="280056" y="109187"/>
                    </a:lnTo>
                    <a:lnTo>
                      <a:pt x="264149" y="125094"/>
                    </a:lnTo>
                    <a:lnTo>
                      <a:pt x="255059" y="156909"/>
                    </a:lnTo>
                    <a:lnTo>
                      <a:pt x="280056" y="200086"/>
                    </a:lnTo>
                    <a:lnTo>
                      <a:pt x="323233" y="222810"/>
                    </a:lnTo>
                    <a:lnTo>
                      <a:pt x="345958" y="254625"/>
                    </a:lnTo>
                    <a:lnTo>
                      <a:pt x="341413" y="286439"/>
                    </a:lnTo>
                    <a:lnTo>
                      <a:pt x="350503" y="286439"/>
                    </a:lnTo>
                    <a:lnTo>
                      <a:pt x="350503" y="309164"/>
                    </a:lnTo>
                    <a:lnTo>
                      <a:pt x="373227" y="329616"/>
                    </a:lnTo>
                    <a:lnTo>
                      <a:pt x="350503" y="329616"/>
                    </a:lnTo>
                    <a:lnTo>
                      <a:pt x="323233" y="325071"/>
                    </a:lnTo>
                    <a:lnTo>
                      <a:pt x="298236" y="368248"/>
                    </a:lnTo>
                    <a:lnTo>
                      <a:pt x="232334" y="361431"/>
                    </a:lnTo>
                    <a:lnTo>
                      <a:pt x="230653" y="360107"/>
                    </a:lnTo>
                    <a:lnTo>
                      <a:pt x="220429" y="359050"/>
                    </a:lnTo>
                    <a:lnTo>
                      <a:pt x="113624" y="274969"/>
                    </a:lnTo>
                    <a:lnTo>
                      <a:pt x="59084" y="247699"/>
                    </a:lnTo>
                    <a:lnTo>
                      <a:pt x="15908" y="236337"/>
                    </a:lnTo>
                    <a:lnTo>
                      <a:pt x="0" y="181797"/>
                    </a:lnTo>
                    <a:lnTo>
                      <a:pt x="81809" y="134076"/>
                    </a:lnTo>
                    <a:lnTo>
                      <a:pt x="97716" y="79536"/>
                    </a:lnTo>
                    <a:lnTo>
                      <a:pt x="90899" y="47722"/>
                    </a:lnTo>
                    <a:lnTo>
                      <a:pt x="113624" y="36360"/>
                    </a:lnTo>
                    <a:lnTo>
                      <a:pt x="129531"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1" name="Freeform 226">
                <a:extLst>
                  <a:ext uri="{FF2B5EF4-FFF2-40B4-BE49-F238E27FC236}">
                    <a16:creationId xmlns:a16="http://schemas.microsoft.com/office/drawing/2014/main" id="{F3954275-CE55-4C81-BFB3-A7B855751E0A}"/>
                  </a:ext>
                </a:extLst>
              </p:cNvPr>
              <p:cNvSpPr>
                <a:spLocks/>
              </p:cNvSpPr>
              <p:nvPr/>
            </p:nvSpPr>
            <p:spPr bwMode="auto">
              <a:xfrm>
                <a:off x="5611333" y="2726054"/>
                <a:ext cx="539063" cy="484361"/>
              </a:xfrm>
              <a:custGeom>
                <a:avLst/>
                <a:gdLst>
                  <a:gd name="connsiteX0" fmla="*/ 20452 w 718750"/>
                  <a:gd name="connsiteY0" fmla="*/ 0 h 645814"/>
                  <a:gd name="connsiteX1" fmla="*/ 25871 w 718750"/>
                  <a:gd name="connsiteY1" fmla="*/ 14450 h 645814"/>
                  <a:gd name="connsiteX2" fmla="*/ 34738 w 718750"/>
                  <a:gd name="connsiteY2" fmla="*/ 9524 h 645814"/>
                  <a:gd name="connsiteX3" fmla="*/ 41556 w 718750"/>
                  <a:gd name="connsiteY3" fmla="*/ 27704 h 645814"/>
                  <a:gd name="connsiteX4" fmla="*/ 53845 w 718750"/>
                  <a:gd name="connsiteY4" fmla="*/ 39993 h 645814"/>
                  <a:gd name="connsiteX5" fmla="*/ 68174 w 718750"/>
                  <a:gd name="connsiteY5" fmla="*/ 43177 h 645814"/>
                  <a:gd name="connsiteX6" fmla="*/ 86354 w 718750"/>
                  <a:gd name="connsiteY6" fmla="*/ 43177 h 645814"/>
                  <a:gd name="connsiteX7" fmla="*/ 129531 w 718750"/>
                  <a:gd name="connsiteY7" fmla="*/ 11362 h 645814"/>
                  <a:gd name="connsiteX8" fmla="*/ 138621 w 718750"/>
                  <a:gd name="connsiteY8" fmla="*/ 6818 h 645814"/>
                  <a:gd name="connsiteX9" fmla="*/ 147393 w 718750"/>
                  <a:gd name="connsiteY9" fmla="*/ 19099 h 645814"/>
                  <a:gd name="connsiteX10" fmla="*/ 152907 w 718750"/>
                  <a:gd name="connsiteY10" fmla="*/ 16342 h 645814"/>
                  <a:gd name="connsiteX11" fmla="*/ 164269 w 718750"/>
                  <a:gd name="connsiteY11" fmla="*/ 32249 h 645814"/>
                  <a:gd name="connsiteX12" fmla="*/ 152907 w 718750"/>
                  <a:gd name="connsiteY12" fmla="*/ 52701 h 645814"/>
                  <a:gd name="connsiteX13" fmla="*/ 166107 w 718750"/>
                  <a:gd name="connsiteY13" fmla="*/ 65902 h 645814"/>
                  <a:gd name="connsiteX14" fmla="*/ 170435 w 718750"/>
                  <a:gd name="connsiteY14" fmla="*/ 65902 h 645814"/>
                  <a:gd name="connsiteX15" fmla="*/ 172840 w 718750"/>
                  <a:gd name="connsiteY15" fmla="*/ 72634 h 645814"/>
                  <a:gd name="connsiteX16" fmla="*/ 175631 w 718750"/>
                  <a:gd name="connsiteY16" fmla="*/ 75426 h 645814"/>
                  <a:gd name="connsiteX17" fmla="*/ 184721 w 718750"/>
                  <a:gd name="connsiteY17" fmla="*/ 75426 h 645814"/>
                  <a:gd name="connsiteX18" fmla="*/ 193959 w 718750"/>
                  <a:gd name="connsiteY18" fmla="*/ 101293 h 645814"/>
                  <a:gd name="connsiteX19" fmla="*/ 220429 w 718750"/>
                  <a:gd name="connsiteY19" fmla="*/ 109078 h 645814"/>
                  <a:gd name="connsiteX20" fmla="*/ 232104 w 718750"/>
                  <a:gd name="connsiteY20" fmla="*/ 117834 h 645814"/>
                  <a:gd name="connsiteX21" fmla="*/ 234715 w 718750"/>
                  <a:gd name="connsiteY21" fmla="*/ 118602 h 645814"/>
                  <a:gd name="connsiteX22" fmla="*/ 250024 w 718750"/>
                  <a:gd name="connsiteY22" fmla="*/ 130084 h 645814"/>
                  <a:gd name="connsiteX23" fmla="*/ 295421 w 718750"/>
                  <a:gd name="connsiteY23" fmla="*/ 140893 h 645814"/>
                  <a:gd name="connsiteX24" fmla="*/ 354505 w 718750"/>
                  <a:gd name="connsiteY24" fmla="*/ 129531 h 645814"/>
                  <a:gd name="connsiteX25" fmla="*/ 359050 w 718750"/>
                  <a:gd name="connsiteY25" fmla="*/ 120441 h 645814"/>
                  <a:gd name="connsiteX26" fmla="*/ 390864 w 718750"/>
                  <a:gd name="connsiteY26" fmla="*/ 109078 h 645814"/>
                  <a:gd name="connsiteX27" fmla="*/ 418134 w 718750"/>
                  <a:gd name="connsiteY27" fmla="*/ 81809 h 645814"/>
                  <a:gd name="connsiteX28" fmla="*/ 440858 w 718750"/>
                  <a:gd name="connsiteY28" fmla="*/ 81809 h 645814"/>
                  <a:gd name="connsiteX29" fmla="*/ 456766 w 718750"/>
                  <a:gd name="connsiteY29" fmla="*/ 77264 h 645814"/>
                  <a:gd name="connsiteX30" fmla="*/ 484035 w 718750"/>
                  <a:gd name="connsiteY30" fmla="*/ 81809 h 645814"/>
                  <a:gd name="connsiteX31" fmla="*/ 520395 w 718750"/>
                  <a:gd name="connsiteY31" fmla="*/ 102261 h 645814"/>
                  <a:gd name="connsiteX32" fmla="*/ 552209 w 718750"/>
                  <a:gd name="connsiteY32" fmla="*/ 109078 h 645814"/>
                  <a:gd name="connsiteX33" fmla="*/ 562503 w 718750"/>
                  <a:gd name="connsiteY33" fmla="*/ 117747 h 645814"/>
                  <a:gd name="connsiteX34" fmla="*/ 566495 w 718750"/>
                  <a:gd name="connsiteY34" fmla="*/ 118602 h 645814"/>
                  <a:gd name="connsiteX35" fmla="*/ 599619 w 718750"/>
                  <a:gd name="connsiteY35" fmla="*/ 146496 h 645814"/>
                  <a:gd name="connsiteX36" fmla="*/ 622655 w 718750"/>
                  <a:gd name="connsiteY36" fmla="*/ 152255 h 645814"/>
                  <a:gd name="connsiteX37" fmla="*/ 622655 w 718750"/>
                  <a:gd name="connsiteY37" fmla="*/ 158208 h 645814"/>
                  <a:gd name="connsiteX38" fmla="*/ 636941 w 718750"/>
                  <a:gd name="connsiteY38" fmla="*/ 161779 h 645814"/>
                  <a:gd name="connsiteX39" fmla="*/ 636941 w 718750"/>
                  <a:gd name="connsiteY39" fmla="*/ 198139 h 645814"/>
                  <a:gd name="connsiteX40" fmla="*/ 625579 w 718750"/>
                  <a:gd name="connsiteY40" fmla="*/ 252678 h 645814"/>
                  <a:gd name="connsiteX41" fmla="*/ 617355 w 718750"/>
                  <a:gd name="connsiteY41" fmla="*/ 281462 h 645814"/>
                  <a:gd name="connsiteX42" fmla="*/ 618111 w 718750"/>
                  <a:gd name="connsiteY42" fmla="*/ 281786 h 645814"/>
                  <a:gd name="connsiteX43" fmla="*/ 616572 w 718750"/>
                  <a:gd name="connsiteY43" fmla="*/ 284204 h 645814"/>
                  <a:gd name="connsiteX44" fmla="*/ 616489 w 718750"/>
                  <a:gd name="connsiteY44" fmla="*/ 284492 h 645814"/>
                  <a:gd name="connsiteX45" fmla="*/ 632397 w 718750"/>
                  <a:gd name="connsiteY45" fmla="*/ 291310 h 645814"/>
                  <a:gd name="connsiteX46" fmla="*/ 616489 w 718750"/>
                  <a:gd name="connsiteY46" fmla="*/ 316307 h 645814"/>
                  <a:gd name="connsiteX47" fmla="*/ 625579 w 718750"/>
                  <a:gd name="connsiteY47" fmla="*/ 350394 h 645814"/>
                  <a:gd name="connsiteX48" fmla="*/ 630655 w 718750"/>
                  <a:gd name="connsiteY48" fmla="*/ 369003 h 645814"/>
                  <a:gd name="connsiteX49" fmla="*/ 645380 w 718750"/>
                  <a:gd name="connsiteY49" fmla="*/ 372684 h 645814"/>
                  <a:gd name="connsiteX50" fmla="*/ 645380 w 718750"/>
                  <a:gd name="connsiteY50" fmla="*/ 378637 h 645814"/>
                  <a:gd name="connsiteX51" fmla="*/ 659666 w 718750"/>
                  <a:gd name="connsiteY51" fmla="*/ 382208 h 645814"/>
                  <a:gd name="connsiteX52" fmla="*/ 659666 w 718750"/>
                  <a:gd name="connsiteY52" fmla="*/ 414023 h 645814"/>
                  <a:gd name="connsiteX53" fmla="*/ 625579 w 718750"/>
                  <a:gd name="connsiteY53" fmla="*/ 452655 h 645814"/>
                  <a:gd name="connsiteX54" fmla="*/ 641486 w 718750"/>
                  <a:gd name="connsiteY54" fmla="*/ 473107 h 645814"/>
                  <a:gd name="connsiteX55" fmla="*/ 656585 w 718750"/>
                  <a:gd name="connsiteY55" fmla="*/ 495754 h 645814"/>
                  <a:gd name="connsiteX56" fmla="*/ 681740 w 718750"/>
                  <a:gd name="connsiteY56" fmla="*/ 506760 h 645814"/>
                  <a:gd name="connsiteX57" fmla="*/ 681740 w 718750"/>
                  <a:gd name="connsiteY57" fmla="*/ 510034 h 645814"/>
                  <a:gd name="connsiteX58" fmla="*/ 696026 w 718750"/>
                  <a:gd name="connsiteY58" fmla="*/ 516284 h 645814"/>
                  <a:gd name="connsiteX59" fmla="*/ 696026 w 718750"/>
                  <a:gd name="connsiteY59" fmla="*/ 549473 h 645814"/>
                  <a:gd name="connsiteX60" fmla="*/ 697647 w 718750"/>
                  <a:gd name="connsiteY60" fmla="*/ 549937 h 645814"/>
                  <a:gd name="connsiteX61" fmla="*/ 699652 w 718750"/>
                  <a:gd name="connsiteY61" fmla="*/ 555952 h 645814"/>
                  <a:gd name="connsiteX62" fmla="*/ 711933 w 718750"/>
                  <a:gd name="connsiteY62" fmla="*/ 559461 h 645814"/>
                  <a:gd name="connsiteX63" fmla="*/ 718750 w 718750"/>
                  <a:gd name="connsiteY63" fmla="*/ 579913 h 645814"/>
                  <a:gd name="connsiteX64" fmla="*/ 664211 w 718750"/>
                  <a:gd name="connsiteY64" fmla="*/ 602637 h 645814"/>
                  <a:gd name="connsiteX65" fmla="*/ 648304 w 718750"/>
                  <a:gd name="connsiteY65" fmla="*/ 645814 h 645814"/>
                  <a:gd name="connsiteX66" fmla="*/ 582402 w 718750"/>
                  <a:gd name="connsiteY66" fmla="*/ 634452 h 645814"/>
                  <a:gd name="connsiteX67" fmla="*/ 541498 w 718750"/>
                  <a:gd name="connsiteY67" fmla="*/ 629907 h 645814"/>
                  <a:gd name="connsiteX68" fmla="*/ 498321 w 718750"/>
                  <a:gd name="connsiteY68" fmla="*/ 623090 h 645814"/>
                  <a:gd name="connsiteX69" fmla="*/ 496685 w 718750"/>
                  <a:gd name="connsiteY69" fmla="*/ 615563 h 645814"/>
                  <a:gd name="connsiteX70" fmla="*/ 484035 w 718750"/>
                  <a:gd name="connsiteY70" fmla="*/ 613566 h 645814"/>
                  <a:gd name="connsiteX71" fmla="*/ 473891 w 718750"/>
                  <a:gd name="connsiteY71" fmla="*/ 566903 h 645814"/>
                  <a:gd name="connsiteX72" fmla="*/ 464234 w 718750"/>
                  <a:gd name="connsiteY72" fmla="*/ 564006 h 645814"/>
                  <a:gd name="connsiteX73" fmla="*/ 439237 w 718750"/>
                  <a:gd name="connsiteY73" fmla="*/ 570823 h 645814"/>
                  <a:gd name="connsiteX74" fmla="*/ 400605 w 718750"/>
                  <a:gd name="connsiteY74" fmla="*/ 591275 h 645814"/>
                  <a:gd name="connsiteX75" fmla="*/ 357428 w 718750"/>
                  <a:gd name="connsiteY75" fmla="*/ 575368 h 645814"/>
                  <a:gd name="connsiteX76" fmla="*/ 349017 w 718750"/>
                  <a:gd name="connsiteY76" fmla="*/ 568008 h 645814"/>
                  <a:gd name="connsiteX77" fmla="*/ 343142 w 718750"/>
                  <a:gd name="connsiteY77" fmla="*/ 565844 h 645814"/>
                  <a:gd name="connsiteX78" fmla="*/ 315945 w 718750"/>
                  <a:gd name="connsiteY78" fmla="*/ 542046 h 645814"/>
                  <a:gd name="connsiteX79" fmla="*/ 282437 w 718750"/>
                  <a:gd name="connsiteY79" fmla="*/ 532191 h 645814"/>
                  <a:gd name="connsiteX80" fmla="*/ 279100 w 718750"/>
                  <a:gd name="connsiteY80" fmla="*/ 525887 h 645814"/>
                  <a:gd name="connsiteX81" fmla="*/ 268151 w 718750"/>
                  <a:gd name="connsiteY81" fmla="*/ 522667 h 645814"/>
                  <a:gd name="connsiteX82" fmla="*/ 247699 w 718750"/>
                  <a:gd name="connsiteY82" fmla="*/ 484035 h 645814"/>
                  <a:gd name="connsiteX83" fmla="*/ 226679 w 718750"/>
                  <a:gd name="connsiteY83" fmla="*/ 438493 h 645814"/>
                  <a:gd name="connsiteX84" fmla="*/ 211991 w 718750"/>
                  <a:gd name="connsiteY84" fmla="*/ 445837 h 645814"/>
                  <a:gd name="connsiteX85" fmla="*/ 198947 w 718750"/>
                  <a:gd name="connsiteY85" fmla="*/ 435692 h 645814"/>
                  <a:gd name="connsiteX86" fmla="*/ 197705 w 718750"/>
                  <a:gd name="connsiteY86" fmla="*/ 436313 h 645814"/>
                  <a:gd name="connsiteX87" fmla="*/ 190645 w 718750"/>
                  <a:gd name="connsiteY87" fmla="*/ 430823 h 645814"/>
                  <a:gd name="connsiteX88" fmla="*/ 175631 w 718750"/>
                  <a:gd name="connsiteY88" fmla="*/ 445837 h 645814"/>
                  <a:gd name="connsiteX89" fmla="*/ 163100 w 718750"/>
                  <a:gd name="connsiteY89" fmla="*/ 434559 h 645814"/>
                  <a:gd name="connsiteX90" fmla="*/ 161345 w 718750"/>
                  <a:gd name="connsiteY90" fmla="*/ 436313 h 645814"/>
                  <a:gd name="connsiteX91" fmla="*/ 138621 w 718750"/>
                  <a:gd name="connsiteY91" fmla="*/ 415861 h 645814"/>
                  <a:gd name="connsiteX92" fmla="*/ 138621 w 718750"/>
                  <a:gd name="connsiteY92" fmla="*/ 393136 h 645814"/>
                  <a:gd name="connsiteX93" fmla="*/ 129531 w 718750"/>
                  <a:gd name="connsiteY93" fmla="*/ 393136 h 645814"/>
                  <a:gd name="connsiteX94" fmla="*/ 134076 w 718750"/>
                  <a:gd name="connsiteY94" fmla="*/ 361322 h 645814"/>
                  <a:gd name="connsiteX95" fmla="*/ 120129 w 718750"/>
                  <a:gd name="connsiteY95" fmla="*/ 333429 h 645814"/>
                  <a:gd name="connsiteX96" fmla="*/ 82460 w 718750"/>
                  <a:gd name="connsiteY96" fmla="*/ 316307 h 645814"/>
                  <a:gd name="connsiteX97" fmla="*/ 80079 w 718750"/>
                  <a:gd name="connsiteY97" fmla="*/ 312194 h 645814"/>
                  <a:gd name="connsiteX98" fmla="*/ 68174 w 718750"/>
                  <a:gd name="connsiteY98" fmla="*/ 306783 h 645814"/>
                  <a:gd name="connsiteX99" fmla="*/ 43177 w 718750"/>
                  <a:gd name="connsiteY99" fmla="*/ 263606 h 645814"/>
                  <a:gd name="connsiteX100" fmla="*/ 52267 w 718750"/>
                  <a:gd name="connsiteY100" fmla="*/ 227247 h 645814"/>
                  <a:gd name="connsiteX101" fmla="*/ 68174 w 718750"/>
                  <a:gd name="connsiteY101" fmla="*/ 211339 h 645814"/>
                  <a:gd name="connsiteX102" fmla="*/ 68174 w 718750"/>
                  <a:gd name="connsiteY102" fmla="*/ 189048 h 645814"/>
                  <a:gd name="connsiteX103" fmla="*/ 57463 w 718750"/>
                  <a:gd name="connsiteY103" fmla="*/ 182231 h 645814"/>
                  <a:gd name="connsiteX104" fmla="*/ 57203 w 718750"/>
                  <a:gd name="connsiteY104" fmla="*/ 181633 h 645814"/>
                  <a:gd name="connsiteX105" fmla="*/ 43177 w 718750"/>
                  <a:gd name="connsiteY105" fmla="*/ 172707 h 645814"/>
                  <a:gd name="connsiteX106" fmla="*/ 20452 w 718750"/>
                  <a:gd name="connsiteY106" fmla="*/ 120441 h 645814"/>
                  <a:gd name="connsiteX107" fmla="*/ 0 w 718750"/>
                  <a:gd name="connsiteY107" fmla="*/ 81809 h 645814"/>
                  <a:gd name="connsiteX108" fmla="*/ 4545 w 718750"/>
                  <a:gd name="connsiteY108" fmla="*/ 65902 h 645814"/>
                  <a:gd name="connsiteX109" fmla="*/ 0 w 718750"/>
                  <a:gd name="connsiteY109" fmla="*/ 11362 h 64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18750" h="645814">
                    <a:moveTo>
                      <a:pt x="20452" y="0"/>
                    </a:moveTo>
                    <a:lnTo>
                      <a:pt x="25871" y="14450"/>
                    </a:lnTo>
                    <a:lnTo>
                      <a:pt x="34738" y="9524"/>
                    </a:lnTo>
                    <a:lnTo>
                      <a:pt x="41556" y="27704"/>
                    </a:lnTo>
                    <a:lnTo>
                      <a:pt x="53845" y="39993"/>
                    </a:lnTo>
                    <a:lnTo>
                      <a:pt x="68174" y="43177"/>
                    </a:lnTo>
                    <a:lnTo>
                      <a:pt x="86354" y="43177"/>
                    </a:lnTo>
                    <a:lnTo>
                      <a:pt x="129531" y="11362"/>
                    </a:lnTo>
                    <a:lnTo>
                      <a:pt x="138621" y="6818"/>
                    </a:lnTo>
                    <a:lnTo>
                      <a:pt x="147393" y="19099"/>
                    </a:lnTo>
                    <a:lnTo>
                      <a:pt x="152907" y="16342"/>
                    </a:lnTo>
                    <a:lnTo>
                      <a:pt x="164269" y="32249"/>
                    </a:lnTo>
                    <a:lnTo>
                      <a:pt x="152907" y="52701"/>
                    </a:lnTo>
                    <a:lnTo>
                      <a:pt x="166107" y="65902"/>
                    </a:lnTo>
                    <a:lnTo>
                      <a:pt x="170435" y="65902"/>
                    </a:lnTo>
                    <a:lnTo>
                      <a:pt x="172840" y="72634"/>
                    </a:lnTo>
                    <a:lnTo>
                      <a:pt x="175631" y="75426"/>
                    </a:lnTo>
                    <a:lnTo>
                      <a:pt x="184721" y="75426"/>
                    </a:lnTo>
                    <a:lnTo>
                      <a:pt x="193959" y="101293"/>
                    </a:lnTo>
                    <a:lnTo>
                      <a:pt x="220429" y="109078"/>
                    </a:lnTo>
                    <a:lnTo>
                      <a:pt x="232104" y="117834"/>
                    </a:lnTo>
                    <a:lnTo>
                      <a:pt x="234715" y="118602"/>
                    </a:lnTo>
                    <a:lnTo>
                      <a:pt x="250024" y="130084"/>
                    </a:lnTo>
                    <a:lnTo>
                      <a:pt x="295421" y="140893"/>
                    </a:lnTo>
                    <a:lnTo>
                      <a:pt x="354505" y="129531"/>
                    </a:lnTo>
                    <a:lnTo>
                      <a:pt x="359050" y="120441"/>
                    </a:lnTo>
                    <a:lnTo>
                      <a:pt x="390864" y="109078"/>
                    </a:lnTo>
                    <a:lnTo>
                      <a:pt x="418134" y="81809"/>
                    </a:lnTo>
                    <a:lnTo>
                      <a:pt x="440858" y="81809"/>
                    </a:lnTo>
                    <a:lnTo>
                      <a:pt x="456766" y="77264"/>
                    </a:lnTo>
                    <a:lnTo>
                      <a:pt x="484035" y="81809"/>
                    </a:lnTo>
                    <a:lnTo>
                      <a:pt x="520395" y="102261"/>
                    </a:lnTo>
                    <a:lnTo>
                      <a:pt x="552209" y="109078"/>
                    </a:lnTo>
                    <a:lnTo>
                      <a:pt x="562503" y="117747"/>
                    </a:lnTo>
                    <a:lnTo>
                      <a:pt x="566495" y="118602"/>
                    </a:lnTo>
                    <a:lnTo>
                      <a:pt x="599619" y="146496"/>
                    </a:lnTo>
                    <a:lnTo>
                      <a:pt x="622655" y="152255"/>
                    </a:lnTo>
                    <a:lnTo>
                      <a:pt x="622655" y="158208"/>
                    </a:lnTo>
                    <a:lnTo>
                      <a:pt x="636941" y="161779"/>
                    </a:lnTo>
                    <a:lnTo>
                      <a:pt x="636941" y="198139"/>
                    </a:lnTo>
                    <a:lnTo>
                      <a:pt x="625579" y="252678"/>
                    </a:lnTo>
                    <a:lnTo>
                      <a:pt x="617355" y="281462"/>
                    </a:lnTo>
                    <a:lnTo>
                      <a:pt x="618111" y="281786"/>
                    </a:lnTo>
                    <a:lnTo>
                      <a:pt x="616572" y="284204"/>
                    </a:lnTo>
                    <a:lnTo>
                      <a:pt x="616489" y="284492"/>
                    </a:lnTo>
                    <a:lnTo>
                      <a:pt x="632397" y="291310"/>
                    </a:lnTo>
                    <a:lnTo>
                      <a:pt x="616489" y="316307"/>
                    </a:lnTo>
                    <a:lnTo>
                      <a:pt x="625579" y="350394"/>
                    </a:lnTo>
                    <a:lnTo>
                      <a:pt x="630655" y="369003"/>
                    </a:lnTo>
                    <a:lnTo>
                      <a:pt x="645380" y="372684"/>
                    </a:lnTo>
                    <a:lnTo>
                      <a:pt x="645380" y="378637"/>
                    </a:lnTo>
                    <a:lnTo>
                      <a:pt x="659666" y="382208"/>
                    </a:lnTo>
                    <a:lnTo>
                      <a:pt x="659666" y="414023"/>
                    </a:lnTo>
                    <a:lnTo>
                      <a:pt x="625579" y="452655"/>
                    </a:lnTo>
                    <a:lnTo>
                      <a:pt x="641486" y="473107"/>
                    </a:lnTo>
                    <a:lnTo>
                      <a:pt x="656585" y="495754"/>
                    </a:lnTo>
                    <a:lnTo>
                      <a:pt x="681740" y="506760"/>
                    </a:lnTo>
                    <a:lnTo>
                      <a:pt x="681740" y="510034"/>
                    </a:lnTo>
                    <a:lnTo>
                      <a:pt x="696026" y="516284"/>
                    </a:lnTo>
                    <a:lnTo>
                      <a:pt x="696026" y="549473"/>
                    </a:lnTo>
                    <a:lnTo>
                      <a:pt x="697647" y="549937"/>
                    </a:lnTo>
                    <a:lnTo>
                      <a:pt x="699652" y="555952"/>
                    </a:lnTo>
                    <a:lnTo>
                      <a:pt x="711933" y="559461"/>
                    </a:lnTo>
                    <a:lnTo>
                      <a:pt x="718750" y="579913"/>
                    </a:lnTo>
                    <a:lnTo>
                      <a:pt x="664211" y="602637"/>
                    </a:lnTo>
                    <a:lnTo>
                      <a:pt x="648304" y="645814"/>
                    </a:lnTo>
                    <a:lnTo>
                      <a:pt x="582402" y="634452"/>
                    </a:lnTo>
                    <a:lnTo>
                      <a:pt x="541498" y="629907"/>
                    </a:lnTo>
                    <a:lnTo>
                      <a:pt x="498321" y="623090"/>
                    </a:lnTo>
                    <a:lnTo>
                      <a:pt x="496685" y="615563"/>
                    </a:lnTo>
                    <a:lnTo>
                      <a:pt x="484035" y="613566"/>
                    </a:lnTo>
                    <a:lnTo>
                      <a:pt x="473891" y="566903"/>
                    </a:lnTo>
                    <a:lnTo>
                      <a:pt x="464234" y="564006"/>
                    </a:lnTo>
                    <a:lnTo>
                      <a:pt x="439237" y="570823"/>
                    </a:lnTo>
                    <a:lnTo>
                      <a:pt x="400605" y="591275"/>
                    </a:lnTo>
                    <a:lnTo>
                      <a:pt x="357428" y="575368"/>
                    </a:lnTo>
                    <a:lnTo>
                      <a:pt x="349017" y="568008"/>
                    </a:lnTo>
                    <a:lnTo>
                      <a:pt x="343142" y="565844"/>
                    </a:lnTo>
                    <a:lnTo>
                      <a:pt x="315945" y="542046"/>
                    </a:lnTo>
                    <a:lnTo>
                      <a:pt x="282437" y="532191"/>
                    </a:lnTo>
                    <a:lnTo>
                      <a:pt x="279100" y="525887"/>
                    </a:lnTo>
                    <a:lnTo>
                      <a:pt x="268151" y="522667"/>
                    </a:lnTo>
                    <a:lnTo>
                      <a:pt x="247699" y="484035"/>
                    </a:lnTo>
                    <a:lnTo>
                      <a:pt x="226679" y="438493"/>
                    </a:lnTo>
                    <a:lnTo>
                      <a:pt x="211991" y="445837"/>
                    </a:lnTo>
                    <a:lnTo>
                      <a:pt x="198947" y="435692"/>
                    </a:lnTo>
                    <a:lnTo>
                      <a:pt x="197705" y="436313"/>
                    </a:lnTo>
                    <a:lnTo>
                      <a:pt x="190645" y="430823"/>
                    </a:lnTo>
                    <a:lnTo>
                      <a:pt x="175631" y="445837"/>
                    </a:lnTo>
                    <a:lnTo>
                      <a:pt x="163100" y="434559"/>
                    </a:lnTo>
                    <a:lnTo>
                      <a:pt x="161345" y="436313"/>
                    </a:lnTo>
                    <a:lnTo>
                      <a:pt x="138621" y="415861"/>
                    </a:lnTo>
                    <a:lnTo>
                      <a:pt x="138621" y="393136"/>
                    </a:lnTo>
                    <a:lnTo>
                      <a:pt x="129531" y="393136"/>
                    </a:lnTo>
                    <a:lnTo>
                      <a:pt x="134076" y="361322"/>
                    </a:lnTo>
                    <a:lnTo>
                      <a:pt x="120129" y="333429"/>
                    </a:lnTo>
                    <a:lnTo>
                      <a:pt x="82460" y="316307"/>
                    </a:lnTo>
                    <a:lnTo>
                      <a:pt x="80079" y="312194"/>
                    </a:lnTo>
                    <a:lnTo>
                      <a:pt x="68174" y="306783"/>
                    </a:lnTo>
                    <a:lnTo>
                      <a:pt x="43177" y="263606"/>
                    </a:lnTo>
                    <a:lnTo>
                      <a:pt x="52267" y="227247"/>
                    </a:lnTo>
                    <a:lnTo>
                      <a:pt x="68174" y="211339"/>
                    </a:lnTo>
                    <a:lnTo>
                      <a:pt x="68174" y="189048"/>
                    </a:lnTo>
                    <a:lnTo>
                      <a:pt x="57463" y="182231"/>
                    </a:lnTo>
                    <a:lnTo>
                      <a:pt x="57203" y="181633"/>
                    </a:lnTo>
                    <a:lnTo>
                      <a:pt x="43177" y="172707"/>
                    </a:lnTo>
                    <a:lnTo>
                      <a:pt x="20452" y="120441"/>
                    </a:lnTo>
                    <a:lnTo>
                      <a:pt x="0" y="81809"/>
                    </a:lnTo>
                    <a:lnTo>
                      <a:pt x="4545" y="65902"/>
                    </a:lnTo>
                    <a:lnTo>
                      <a:pt x="0"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2" name="Freeform 22">
                <a:extLst>
                  <a:ext uri="{FF2B5EF4-FFF2-40B4-BE49-F238E27FC236}">
                    <a16:creationId xmlns:a16="http://schemas.microsoft.com/office/drawing/2014/main" id="{A6576951-AE06-4879-90C1-6B5D74C22448}"/>
                  </a:ext>
                </a:extLst>
              </p:cNvPr>
              <p:cNvSpPr>
                <a:spLocks noEditPoints="1"/>
              </p:cNvSpPr>
              <p:nvPr/>
            </p:nvSpPr>
            <p:spPr bwMode="auto">
              <a:xfrm>
                <a:off x="5632029" y="2654715"/>
                <a:ext cx="153392" cy="129530"/>
              </a:xfrm>
              <a:custGeom>
                <a:avLst/>
                <a:gdLst>
                  <a:gd name="T0" fmla="*/ 3 w 90"/>
                  <a:gd name="T1" fmla="*/ 45 h 76"/>
                  <a:gd name="T2" fmla="*/ 3 w 90"/>
                  <a:gd name="T3" fmla="*/ 45 h 76"/>
                  <a:gd name="T4" fmla="*/ 7 w 90"/>
                  <a:gd name="T5" fmla="*/ 50 h 76"/>
                  <a:gd name="T6" fmla="*/ 17 w 90"/>
                  <a:gd name="T7" fmla="*/ 50 h 76"/>
                  <a:gd name="T8" fmla="*/ 14 w 90"/>
                  <a:gd name="T9" fmla="*/ 55 h 76"/>
                  <a:gd name="T10" fmla="*/ 21 w 90"/>
                  <a:gd name="T11" fmla="*/ 67 h 76"/>
                  <a:gd name="T12" fmla="*/ 10 w 90"/>
                  <a:gd name="T13" fmla="*/ 64 h 76"/>
                  <a:gd name="T14" fmla="*/ 3 w 90"/>
                  <a:gd name="T15" fmla="*/ 53 h 76"/>
                  <a:gd name="T16" fmla="*/ 0 w 90"/>
                  <a:gd name="T17" fmla="*/ 45 h 76"/>
                  <a:gd name="T18" fmla="*/ 3 w 90"/>
                  <a:gd name="T19" fmla="*/ 45 h 76"/>
                  <a:gd name="T20" fmla="*/ 43 w 90"/>
                  <a:gd name="T21" fmla="*/ 12 h 76"/>
                  <a:gd name="T22" fmla="*/ 43 w 90"/>
                  <a:gd name="T23" fmla="*/ 12 h 76"/>
                  <a:gd name="T24" fmla="*/ 50 w 90"/>
                  <a:gd name="T25" fmla="*/ 15 h 76"/>
                  <a:gd name="T26" fmla="*/ 52 w 90"/>
                  <a:gd name="T27" fmla="*/ 10 h 76"/>
                  <a:gd name="T28" fmla="*/ 62 w 90"/>
                  <a:gd name="T29" fmla="*/ 0 h 76"/>
                  <a:gd name="T30" fmla="*/ 69 w 90"/>
                  <a:gd name="T31" fmla="*/ 12 h 76"/>
                  <a:gd name="T32" fmla="*/ 78 w 90"/>
                  <a:gd name="T33" fmla="*/ 29 h 76"/>
                  <a:gd name="T34" fmla="*/ 85 w 90"/>
                  <a:gd name="T35" fmla="*/ 29 h 76"/>
                  <a:gd name="T36" fmla="*/ 90 w 90"/>
                  <a:gd name="T37" fmla="*/ 34 h 76"/>
                  <a:gd name="T38" fmla="*/ 78 w 90"/>
                  <a:gd name="T39" fmla="*/ 36 h 76"/>
                  <a:gd name="T40" fmla="*/ 74 w 90"/>
                  <a:gd name="T41" fmla="*/ 53 h 76"/>
                  <a:gd name="T42" fmla="*/ 71 w 90"/>
                  <a:gd name="T43" fmla="*/ 60 h 76"/>
                  <a:gd name="T44" fmla="*/ 66 w 90"/>
                  <a:gd name="T45" fmla="*/ 64 h 76"/>
                  <a:gd name="T46" fmla="*/ 66 w 90"/>
                  <a:gd name="T47" fmla="*/ 74 h 76"/>
                  <a:gd name="T48" fmla="*/ 62 w 90"/>
                  <a:gd name="T49" fmla="*/ 76 h 76"/>
                  <a:gd name="T50" fmla="*/ 52 w 90"/>
                  <a:gd name="T51" fmla="*/ 64 h 76"/>
                  <a:gd name="T52" fmla="*/ 57 w 90"/>
                  <a:gd name="T53" fmla="*/ 55 h 76"/>
                  <a:gd name="T54" fmla="*/ 52 w 90"/>
                  <a:gd name="T55" fmla="*/ 48 h 76"/>
                  <a:gd name="T56" fmla="*/ 48 w 90"/>
                  <a:gd name="T57" fmla="*/ 50 h 76"/>
                  <a:gd name="T58" fmla="*/ 29 w 90"/>
                  <a:gd name="T59" fmla="*/ 64 h 76"/>
                  <a:gd name="T60" fmla="*/ 29 w 90"/>
                  <a:gd name="T61" fmla="*/ 50 h 76"/>
                  <a:gd name="T62" fmla="*/ 19 w 90"/>
                  <a:gd name="T63" fmla="*/ 48 h 76"/>
                  <a:gd name="T64" fmla="*/ 14 w 90"/>
                  <a:gd name="T65" fmla="*/ 41 h 76"/>
                  <a:gd name="T66" fmla="*/ 19 w 90"/>
                  <a:gd name="T67" fmla="*/ 36 h 76"/>
                  <a:gd name="T68" fmla="*/ 10 w 90"/>
                  <a:gd name="T69" fmla="*/ 29 h 76"/>
                  <a:gd name="T70" fmla="*/ 12 w 90"/>
                  <a:gd name="T71" fmla="*/ 22 h 76"/>
                  <a:gd name="T72" fmla="*/ 5 w 90"/>
                  <a:gd name="T73" fmla="*/ 19 h 76"/>
                  <a:gd name="T74" fmla="*/ 3 w 90"/>
                  <a:gd name="T75" fmla="*/ 12 h 76"/>
                  <a:gd name="T76" fmla="*/ 7 w 90"/>
                  <a:gd name="T77" fmla="*/ 10 h 76"/>
                  <a:gd name="T78" fmla="*/ 19 w 90"/>
                  <a:gd name="T79" fmla="*/ 15 h 76"/>
                  <a:gd name="T80" fmla="*/ 29 w 90"/>
                  <a:gd name="T81" fmla="*/ 17 h 76"/>
                  <a:gd name="T82" fmla="*/ 31 w 90"/>
                  <a:gd name="T83" fmla="*/ 15 h 76"/>
                  <a:gd name="T84" fmla="*/ 21 w 90"/>
                  <a:gd name="T85" fmla="*/ 3 h 76"/>
                  <a:gd name="T86" fmla="*/ 26 w 90"/>
                  <a:gd name="T87" fmla="*/ 0 h 76"/>
                  <a:gd name="T88" fmla="*/ 31 w 90"/>
                  <a:gd name="T89" fmla="*/ 0 h 76"/>
                  <a:gd name="T90" fmla="*/ 43 w 90"/>
                  <a:gd name="T91" fmla="*/ 1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76">
                    <a:moveTo>
                      <a:pt x="3" y="45"/>
                    </a:moveTo>
                    <a:lnTo>
                      <a:pt x="3" y="45"/>
                    </a:lnTo>
                    <a:lnTo>
                      <a:pt x="7" y="50"/>
                    </a:lnTo>
                    <a:lnTo>
                      <a:pt x="17" y="50"/>
                    </a:lnTo>
                    <a:lnTo>
                      <a:pt x="14" y="55"/>
                    </a:lnTo>
                    <a:lnTo>
                      <a:pt x="21" y="67"/>
                    </a:lnTo>
                    <a:lnTo>
                      <a:pt x="10" y="64"/>
                    </a:lnTo>
                    <a:lnTo>
                      <a:pt x="3" y="53"/>
                    </a:lnTo>
                    <a:lnTo>
                      <a:pt x="0" y="45"/>
                    </a:lnTo>
                    <a:lnTo>
                      <a:pt x="3" y="45"/>
                    </a:lnTo>
                    <a:close/>
                    <a:moveTo>
                      <a:pt x="43" y="12"/>
                    </a:moveTo>
                    <a:lnTo>
                      <a:pt x="43" y="12"/>
                    </a:lnTo>
                    <a:lnTo>
                      <a:pt x="50" y="15"/>
                    </a:lnTo>
                    <a:lnTo>
                      <a:pt x="52" y="10"/>
                    </a:lnTo>
                    <a:lnTo>
                      <a:pt x="62" y="0"/>
                    </a:lnTo>
                    <a:lnTo>
                      <a:pt x="69" y="12"/>
                    </a:lnTo>
                    <a:lnTo>
                      <a:pt x="78" y="29"/>
                    </a:lnTo>
                    <a:lnTo>
                      <a:pt x="85" y="29"/>
                    </a:lnTo>
                    <a:lnTo>
                      <a:pt x="90" y="34"/>
                    </a:lnTo>
                    <a:lnTo>
                      <a:pt x="78" y="36"/>
                    </a:lnTo>
                    <a:lnTo>
                      <a:pt x="74" y="53"/>
                    </a:lnTo>
                    <a:lnTo>
                      <a:pt x="71" y="60"/>
                    </a:lnTo>
                    <a:lnTo>
                      <a:pt x="66" y="64"/>
                    </a:lnTo>
                    <a:lnTo>
                      <a:pt x="66" y="74"/>
                    </a:lnTo>
                    <a:lnTo>
                      <a:pt x="62" y="76"/>
                    </a:lnTo>
                    <a:lnTo>
                      <a:pt x="52" y="64"/>
                    </a:lnTo>
                    <a:lnTo>
                      <a:pt x="57" y="55"/>
                    </a:lnTo>
                    <a:lnTo>
                      <a:pt x="52" y="48"/>
                    </a:lnTo>
                    <a:lnTo>
                      <a:pt x="48" y="50"/>
                    </a:lnTo>
                    <a:lnTo>
                      <a:pt x="29" y="64"/>
                    </a:lnTo>
                    <a:lnTo>
                      <a:pt x="29" y="50"/>
                    </a:lnTo>
                    <a:lnTo>
                      <a:pt x="19" y="48"/>
                    </a:lnTo>
                    <a:lnTo>
                      <a:pt x="14" y="41"/>
                    </a:lnTo>
                    <a:lnTo>
                      <a:pt x="19" y="36"/>
                    </a:lnTo>
                    <a:lnTo>
                      <a:pt x="10" y="29"/>
                    </a:lnTo>
                    <a:lnTo>
                      <a:pt x="12" y="22"/>
                    </a:lnTo>
                    <a:lnTo>
                      <a:pt x="5" y="19"/>
                    </a:lnTo>
                    <a:lnTo>
                      <a:pt x="3" y="12"/>
                    </a:lnTo>
                    <a:lnTo>
                      <a:pt x="7" y="10"/>
                    </a:lnTo>
                    <a:lnTo>
                      <a:pt x="19" y="15"/>
                    </a:lnTo>
                    <a:lnTo>
                      <a:pt x="29" y="17"/>
                    </a:lnTo>
                    <a:lnTo>
                      <a:pt x="31" y="15"/>
                    </a:lnTo>
                    <a:lnTo>
                      <a:pt x="21" y="3"/>
                    </a:lnTo>
                    <a:lnTo>
                      <a:pt x="26" y="0"/>
                    </a:lnTo>
                    <a:lnTo>
                      <a:pt x="31" y="0"/>
                    </a:lnTo>
                    <a:lnTo>
                      <a:pt x="43"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3" name="Freeform 225">
                <a:extLst>
                  <a:ext uri="{FF2B5EF4-FFF2-40B4-BE49-F238E27FC236}">
                    <a16:creationId xmlns:a16="http://schemas.microsoft.com/office/drawing/2014/main" id="{10148230-D457-42B9-9EAD-02A6F86BA804}"/>
                  </a:ext>
                </a:extLst>
              </p:cNvPr>
              <p:cNvSpPr>
                <a:spLocks/>
              </p:cNvSpPr>
              <p:nvPr/>
            </p:nvSpPr>
            <p:spPr bwMode="auto">
              <a:xfrm>
                <a:off x="5596075" y="2673381"/>
                <a:ext cx="90737" cy="93983"/>
              </a:xfrm>
              <a:custGeom>
                <a:avLst/>
                <a:gdLst>
                  <a:gd name="connsiteX0" fmla="*/ 84498 w 120983"/>
                  <a:gd name="connsiteY0" fmla="*/ 86354 h 125311"/>
                  <a:gd name="connsiteX1" fmla="*/ 86354 w 120983"/>
                  <a:gd name="connsiteY1" fmla="*/ 88952 h 125311"/>
                  <a:gd name="connsiteX2" fmla="*/ 91533 w 120983"/>
                  <a:gd name="connsiteY2" fmla="*/ 89988 h 125311"/>
                  <a:gd name="connsiteX3" fmla="*/ 93714 w 120983"/>
                  <a:gd name="connsiteY3" fmla="*/ 86354 h 125311"/>
                  <a:gd name="connsiteX4" fmla="*/ 61899 w 120983"/>
                  <a:gd name="connsiteY4" fmla="*/ 0 h 125311"/>
                  <a:gd name="connsiteX5" fmla="*/ 70989 w 120983"/>
                  <a:gd name="connsiteY5" fmla="*/ 15907 h 125311"/>
                  <a:gd name="connsiteX6" fmla="*/ 82351 w 120983"/>
                  <a:gd name="connsiteY6" fmla="*/ 22725 h 125311"/>
                  <a:gd name="connsiteX7" fmla="*/ 77807 w 120983"/>
                  <a:gd name="connsiteY7" fmla="*/ 38632 h 125311"/>
                  <a:gd name="connsiteX8" fmla="*/ 98259 w 120983"/>
                  <a:gd name="connsiteY8" fmla="*/ 49994 h 125311"/>
                  <a:gd name="connsiteX9" fmla="*/ 86896 w 120983"/>
                  <a:gd name="connsiteY9" fmla="*/ 65902 h 125311"/>
                  <a:gd name="connsiteX10" fmla="*/ 98259 w 120983"/>
                  <a:gd name="connsiteY10" fmla="*/ 81809 h 125311"/>
                  <a:gd name="connsiteX11" fmla="*/ 120983 w 120983"/>
                  <a:gd name="connsiteY11" fmla="*/ 86354 h 125311"/>
                  <a:gd name="connsiteX12" fmla="*/ 120983 w 120983"/>
                  <a:gd name="connsiteY12" fmla="*/ 118168 h 125311"/>
                  <a:gd name="connsiteX13" fmla="*/ 109078 w 120983"/>
                  <a:gd name="connsiteY13" fmla="*/ 118168 h 125311"/>
                  <a:gd name="connsiteX14" fmla="*/ 109078 w 120983"/>
                  <a:gd name="connsiteY14" fmla="*/ 125311 h 125311"/>
                  <a:gd name="connsiteX15" fmla="*/ 90899 w 120983"/>
                  <a:gd name="connsiteY15" fmla="*/ 125311 h 125311"/>
                  <a:gd name="connsiteX16" fmla="*/ 74991 w 120983"/>
                  <a:gd name="connsiteY16" fmla="*/ 104859 h 125311"/>
                  <a:gd name="connsiteX17" fmla="*/ 81809 w 120983"/>
                  <a:gd name="connsiteY17" fmla="*/ 93497 h 125311"/>
                  <a:gd name="connsiteX18" fmla="*/ 65902 w 120983"/>
                  <a:gd name="connsiteY18" fmla="*/ 93497 h 125311"/>
                  <a:gd name="connsiteX19" fmla="*/ 54539 w 120983"/>
                  <a:gd name="connsiteY19" fmla="*/ 82134 h 125311"/>
                  <a:gd name="connsiteX20" fmla="*/ 43177 w 120983"/>
                  <a:gd name="connsiteY20" fmla="*/ 82134 h 125311"/>
                  <a:gd name="connsiteX21" fmla="*/ 31815 w 120983"/>
                  <a:gd name="connsiteY21" fmla="*/ 66227 h 125311"/>
                  <a:gd name="connsiteX22" fmla="*/ 0 w 120983"/>
                  <a:gd name="connsiteY22" fmla="*/ 57137 h 125311"/>
                  <a:gd name="connsiteX23" fmla="*/ 6818 w 120983"/>
                  <a:gd name="connsiteY23" fmla="*/ 34413 h 125311"/>
                  <a:gd name="connsiteX24" fmla="*/ 0 w 120983"/>
                  <a:gd name="connsiteY24" fmla="*/ 18505 h 125311"/>
                  <a:gd name="connsiteX25" fmla="*/ 13638 w 120983"/>
                  <a:gd name="connsiteY25" fmla="*/ 15406 h 125311"/>
                  <a:gd name="connsiteX26" fmla="*/ 11905 w 120983"/>
                  <a:gd name="connsiteY26" fmla="*/ 11362 h 12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0983" h="125311">
                    <a:moveTo>
                      <a:pt x="84498" y="86354"/>
                    </a:moveTo>
                    <a:lnTo>
                      <a:pt x="86354" y="88952"/>
                    </a:lnTo>
                    <a:lnTo>
                      <a:pt x="91533" y="89988"/>
                    </a:lnTo>
                    <a:lnTo>
                      <a:pt x="93714" y="86354"/>
                    </a:lnTo>
                    <a:close/>
                    <a:moveTo>
                      <a:pt x="61899" y="0"/>
                    </a:moveTo>
                    <a:lnTo>
                      <a:pt x="70989" y="15907"/>
                    </a:lnTo>
                    <a:lnTo>
                      <a:pt x="82351" y="22725"/>
                    </a:lnTo>
                    <a:lnTo>
                      <a:pt x="77807" y="38632"/>
                    </a:lnTo>
                    <a:lnTo>
                      <a:pt x="98259" y="49994"/>
                    </a:lnTo>
                    <a:lnTo>
                      <a:pt x="86896" y="65902"/>
                    </a:lnTo>
                    <a:lnTo>
                      <a:pt x="98259" y="81809"/>
                    </a:lnTo>
                    <a:lnTo>
                      <a:pt x="120983" y="86354"/>
                    </a:lnTo>
                    <a:lnTo>
                      <a:pt x="120983" y="118168"/>
                    </a:lnTo>
                    <a:lnTo>
                      <a:pt x="109078" y="118168"/>
                    </a:lnTo>
                    <a:lnTo>
                      <a:pt x="109078" y="125311"/>
                    </a:lnTo>
                    <a:lnTo>
                      <a:pt x="90899" y="125311"/>
                    </a:lnTo>
                    <a:lnTo>
                      <a:pt x="74991" y="104859"/>
                    </a:lnTo>
                    <a:lnTo>
                      <a:pt x="81809" y="93497"/>
                    </a:lnTo>
                    <a:lnTo>
                      <a:pt x="65902" y="93497"/>
                    </a:lnTo>
                    <a:lnTo>
                      <a:pt x="54539" y="82134"/>
                    </a:lnTo>
                    <a:lnTo>
                      <a:pt x="43177" y="82134"/>
                    </a:lnTo>
                    <a:lnTo>
                      <a:pt x="31815" y="66227"/>
                    </a:lnTo>
                    <a:lnTo>
                      <a:pt x="0" y="57137"/>
                    </a:lnTo>
                    <a:lnTo>
                      <a:pt x="6818" y="34413"/>
                    </a:lnTo>
                    <a:lnTo>
                      <a:pt x="0" y="18505"/>
                    </a:lnTo>
                    <a:lnTo>
                      <a:pt x="13638" y="15406"/>
                    </a:lnTo>
                    <a:lnTo>
                      <a:pt x="11905"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4" name="Freeform 224">
                <a:extLst>
                  <a:ext uri="{FF2B5EF4-FFF2-40B4-BE49-F238E27FC236}">
                    <a16:creationId xmlns:a16="http://schemas.microsoft.com/office/drawing/2014/main" id="{D5D44567-3C3B-4B1B-A9E4-72A6AAC123D0}"/>
                  </a:ext>
                </a:extLst>
              </p:cNvPr>
              <p:cNvSpPr>
                <a:spLocks/>
              </p:cNvSpPr>
              <p:nvPr/>
            </p:nvSpPr>
            <p:spPr bwMode="auto">
              <a:xfrm>
                <a:off x="5500875" y="2588083"/>
                <a:ext cx="186370" cy="100369"/>
              </a:xfrm>
              <a:custGeom>
                <a:avLst/>
                <a:gdLst>
                  <a:gd name="connsiteX0" fmla="*/ 6818 w 248493"/>
                  <a:gd name="connsiteY0" fmla="*/ 0 h 133825"/>
                  <a:gd name="connsiteX1" fmla="*/ 38632 w 248493"/>
                  <a:gd name="connsiteY1" fmla="*/ 9090 h 133825"/>
                  <a:gd name="connsiteX2" fmla="*/ 90899 w 248493"/>
                  <a:gd name="connsiteY2" fmla="*/ 15907 h 133825"/>
                  <a:gd name="connsiteX3" fmla="*/ 140893 w 248493"/>
                  <a:gd name="connsiteY3" fmla="*/ 43177 h 133825"/>
                  <a:gd name="connsiteX4" fmla="*/ 145438 w 248493"/>
                  <a:gd name="connsiteY4" fmla="*/ 52267 h 133825"/>
                  <a:gd name="connsiteX5" fmla="*/ 165890 w 248493"/>
                  <a:gd name="connsiteY5" fmla="*/ 43177 h 133825"/>
                  <a:gd name="connsiteX6" fmla="*/ 204522 w 248493"/>
                  <a:gd name="connsiteY6" fmla="*/ 52267 h 133825"/>
                  <a:gd name="connsiteX7" fmla="*/ 215885 w 248493"/>
                  <a:gd name="connsiteY7" fmla="*/ 74991 h 133825"/>
                  <a:gd name="connsiteX8" fmla="*/ 236337 w 248493"/>
                  <a:gd name="connsiteY8" fmla="*/ 84081 h 133825"/>
                  <a:gd name="connsiteX9" fmla="*/ 226036 w 248493"/>
                  <a:gd name="connsiteY9" fmla="*/ 90262 h 133825"/>
                  <a:gd name="connsiteX10" fmla="*/ 237131 w 248493"/>
                  <a:gd name="connsiteY10" fmla="*/ 95193 h 133825"/>
                  <a:gd name="connsiteX11" fmla="*/ 231413 w 248493"/>
                  <a:gd name="connsiteY11" fmla="*/ 98624 h 133825"/>
                  <a:gd name="connsiteX12" fmla="*/ 247699 w 248493"/>
                  <a:gd name="connsiteY12" fmla="*/ 118168 h 133825"/>
                  <a:gd name="connsiteX13" fmla="*/ 243154 w 248493"/>
                  <a:gd name="connsiteY13" fmla="*/ 122713 h 133825"/>
                  <a:gd name="connsiteX14" fmla="*/ 242994 w 248493"/>
                  <a:gd name="connsiteY14" fmla="*/ 122681 h 133825"/>
                  <a:gd name="connsiteX15" fmla="*/ 248493 w 248493"/>
                  <a:gd name="connsiteY15" fmla="*/ 129280 h 133825"/>
                  <a:gd name="connsiteX16" fmla="*/ 243948 w 248493"/>
                  <a:gd name="connsiteY16" fmla="*/ 133825 h 133825"/>
                  <a:gd name="connsiteX17" fmla="*/ 221224 w 248493"/>
                  <a:gd name="connsiteY17" fmla="*/ 129280 h 133825"/>
                  <a:gd name="connsiteX18" fmla="*/ 193954 w 248493"/>
                  <a:gd name="connsiteY18" fmla="*/ 117918 h 133825"/>
                  <a:gd name="connsiteX19" fmla="*/ 184864 w 248493"/>
                  <a:gd name="connsiteY19" fmla="*/ 129280 h 133825"/>
                  <a:gd name="connsiteX20" fmla="*/ 134870 w 248493"/>
                  <a:gd name="connsiteY20" fmla="*/ 133825 h 133825"/>
                  <a:gd name="connsiteX21" fmla="*/ 98510 w 248493"/>
                  <a:gd name="connsiteY21" fmla="*/ 113373 h 133825"/>
                  <a:gd name="connsiteX22" fmla="*/ 59878 w 248493"/>
                  <a:gd name="connsiteY22" fmla="*/ 113373 h 133825"/>
                  <a:gd name="connsiteX23" fmla="*/ 63212 w 248493"/>
                  <a:gd name="connsiteY23" fmla="*/ 102261 h 133825"/>
                  <a:gd name="connsiteX24" fmla="*/ 59084 w 248493"/>
                  <a:gd name="connsiteY24" fmla="*/ 102261 h 133825"/>
                  <a:gd name="connsiteX25" fmla="*/ 64452 w 248493"/>
                  <a:gd name="connsiteY25" fmla="*/ 84367 h 133825"/>
                  <a:gd name="connsiteX26" fmla="*/ 55333 w 248493"/>
                  <a:gd name="connsiteY26" fmla="*/ 58834 h 133825"/>
                  <a:gd name="connsiteX27" fmla="*/ 39426 w 248493"/>
                  <a:gd name="connsiteY27" fmla="*/ 36109 h 133825"/>
                  <a:gd name="connsiteX28" fmla="*/ 16702 w 248493"/>
                  <a:gd name="connsiteY28" fmla="*/ 31564 h 133825"/>
                  <a:gd name="connsiteX29" fmla="*/ 794 w 248493"/>
                  <a:gd name="connsiteY29" fmla="*/ 20202 h 133825"/>
                  <a:gd name="connsiteX30" fmla="*/ 5944 w 248493"/>
                  <a:gd name="connsiteY30" fmla="*/ 13336 h 133825"/>
                  <a:gd name="connsiteX31" fmla="*/ 0 w 248493"/>
                  <a:gd name="connsiteY31" fmla="*/ 9090 h 13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8493" h="133825">
                    <a:moveTo>
                      <a:pt x="6818" y="0"/>
                    </a:moveTo>
                    <a:lnTo>
                      <a:pt x="38632" y="9090"/>
                    </a:lnTo>
                    <a:lnTo>
                      <a:pt x="90899" y="15907"/>
                    </a:lnTo>
                    <a:lnTo>
                      <a:pt x="140893" y="43177"/>
                    </a:lnTo>
                    <a:lnTo>
                      <a:pt x="145438" y="52267"/>
                    </a:lnTo>
                    <a:lnTo>
                      <a:pt x="165890" y="43177"/>
                    </a:lnTo>
                    <a:lnTo>
                      <a:pt x="204522" y="52267"/>
                    </a:lnTo>
                    <a:lnTo>
                      <a:pt x="215885" y="74991"/>
                    </a:lnTo>
                    <a:lnTo>
                      <a:pt x="236337" y="84081"/>
                    </a:lnTo>
                    <a:lnTo>
                      <a:pt x="226036" y="90262"/>
                    </a:lnTo>
                    <a:lnTo>
                      <a:pt x="237131" y="95193"/>
                    </a:lnTo>
                    <a:lnTo>
                      <a:pt x="231413" y="98624"/>
                    </a:lnTo>
                    <a:lnTo>
                      <a:pt x="247699" y="118168"/>
                    </a:lnTo>
                    <a:lnTo>
                      <a:pt x="243154" y="122713"/>
                    </a:lnTo>
                    <a:lnTo>
                      <a:pt x="242994" y="122681"/>
                    </a:lnTo>
                    <a:lnTo>
                      <a:pt x="248493" y="129280"/>
                    </a:lnTo>
                    <a:lnTo>
                      <a:pt x="243948" y="133825"/>
                    </a:lnTo>
                    <a:lnTo>
                      <a:pt x="221224" y="129280"/>
                    </a:lnTo>
                    <a:lnTo>
                      <a:pt x="193954" y="117918"/>
                    </a:lnTo>
                    <a:lnTo>
                      <a:pt x="184864" y="129280"/>
                    </a:lnTo>
                    <a:lnTo>
                      <a:pt x="134870" y="133825"/>
                    </a:lnTo>
                    <a:lnTo>
                      <a:pt x="98510" y="113373"/>
                    </a:lnTo>
                    <a:lnTo>
                      <a:pt x="59878" y="113373"/>
                    </a:lnTo>
                    <a:lnTo>
                      <a:pt x="63212" y="102261"/>
                    </a:lnTo>
                    <a:lnTo>
                      <a:pt x="59084" y="102261"/>
                    </a:lnTo>
                    <a:lnTo>
                      <a:pt x="64452" y="84367"/>
                    </a:lnTo>
                    <a:lnTo>
                      <a:pt x="55333" y="58834"/>
                    </a:lnTo>
                    <a:lnTo>
                      <a:pt x="39426" y="36109"/>
                    </a:lnTo>
                    <a:lnTo>
                      <a:pt x="16702" y="31564"/>
                    </a:lnTo>
                    <a:lnTo>
                      <a:pt x="794" y="20202"/>
                    </a:lnTo>
                    <a:lnTo>
                      <a:pt x="5944" y="13336"/>
                    </a:lnTo>
                    <a:lnTo>
                      <a:pt x="0" y="909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5" name="Freeform 472">
                <a:extLst>
                  <a:ext uri="{FF2B5EF4-FFF2-40B4-BE49-F238E27FC236}">
                    <a16:creationId xmlns:a16="http://schemas.microsoft.com/office/drawing/2014/main" id="{D013587E-9E27-4F15-8CBC-6E542FC77D6F}"/>
                  </a:ext>
                </a:extLst>
              </p:cNvPr>
              <p:cNvSpPr>
                <a:spLocks/>
              </p:cNvSpPr>
              <p:nvPr/>
            </p:nvSpPr>
            <p:spPr bwMode="auto">
              <a:xfrm>
                <a:off x="5846777" y="2620465"/>
                <a:ext cx="386888" cy="269695"/>
              </a:xfrm>
              <a:custGeom>
                <a:avLst/>
                <a:gdLst>
                  <a:gd name="connsiteX0" fmla="*/ 40905 w 515850"/>
                  <a:gd name="connsiteY0" fmla="*/ 31815 h 359593"/>
                  <a:gd name="connsiteX1" fmla="*/ 15908 w 515850"/>
                  <a:gd name="connsiteY1" fmla="*/ 40905 h 359593"/>
                  <a:gd name="connsiteX2" fmla="*/ 15204 w 515850"/>
                  <a:gd name="connsiteY2" fmla="*/ 44423 h 359593"/>
                  <a:gd name="connsiteX3" fmla="*/ 15908 w 515850"/>
                  <a:gd name="connsiteY3" fmla="*/ 43720 h 359593"/>
                  <a:gd name="connsiteX4" fmla="*/ 42414 w 515850"/>
                  <a:gd name="connsiteY4" fmla="*/ 35436 h 359593"/>
                  <a:gd name="connsiteX5" fmla="*/ 224974 w 515850"/>
                  <a:gd name="connsiteY5" fmla="*/ 0 h 359593"/>
                  <a:gd name="connsiteX6" fmla="*/ 272696 w 515850"/>
                  <a:gd name="connsiteY6" fmla="*/ 24997 h 359593"/>
                  <a:gd name="connsiteX7" fmla="*/ 279514 w 515850"/>
                  <a:gd name="connsiteY7" fmla="*/ 63629 h 359593"/>
                  <a:gd name="connsiteX8" fmla="*/ 288604 w 515850"/>
                  <a:gd name="connsiteY8" fmla="*/ 74992 h 359593"/>
                  <a:gd name="connsiteX9" fmla="*/ 331780 w 515850"/>
                  <a:gd name="connsiteY9" fmla="*/ 68174 h 359593"/>
                  <a:gd name="connsiteX10" fmla="*/ 343143 w 515850"/>
                  <a:gd name="connsiteY10" fmla="*/ 79537 h 359593"/>
                  <a:gd name="connsiteX11" fmla="*/ 363595 w 515850"/>
                  <a:gd name="connsiteY11" fmla="*/ 127258 h 359593"/>
                  <a:gd name="connsiteX12" fmla="*/ 402227 w 515850"/>
                  <a:gd name="connsiteY12" fmla="*/ 161346 h 359593"/>
                  <a:gd name="connsiteX13" fmla="*/ 429496 w 515850"/>
                  <a:gd name="connsiteY13" fmla="*/ 181798 h 359593"/>
                  <a:gd name="connsiteX14" fmla="*/ 465856 w 515850"/>
                  <a:gd name="connsiteY14" fmla="*/ 209067 h 359593"/>
                  <a:gd name="connsiteX15" fmla="*/ 515850 w 515850"/>
                  <a:gd name="connsiteY15" fmla="*/ 224975 h 359593"/>
                  <a:gd name="connsiteX16" fmla="*/ 515850 w 515850"/>
                  <a:gd name="connsiteY16" fmla="*/ 236880 h 359593"/>
                  <a:gd name="connsiteX17" fmla="*/ 515850 w 515850"/>
                  <a:gd name="connsiteY17" fmla="*/ 252244 h 359593"/>
                  <a:gd name="connsiteX18" fmla="*/ 515850 w 515850"/>
                  <a:gd name="connsiteY18" fmla="*/ 264149 h 359593"/>
                  <a:gd name="connsiteX19" fmla="*/ 504488 w 515850"/>
                  <a:gd name="connsiteY19" fmla="*/ 264149 h 359593"/>
                  <a:gd name="connsiteX20" fmla="*/ 488581 w 515850"/>
                  <a:gd name="connsiteY20" fmla="*/ 252787 h 359593"/>
                  <a:gd name="connsiteX21" fmla="*/ 481763 w 515850"/>
                  <a:gd name="connsiteY21" fmla="*/ 268694 h 359593"/>
                  <a:gd name="connsiteX22" fmla="*/ 449949 w 515850"/>
                  <a:gd name="connsiteY22" fmla="*/ 275512 h 359593"/>
                  <a:gd name="connsiteX23" fmla="*/ 440859 w 515850"/>
                  <a:gd name="connsiteY23" fmla="*/ 311871 h 359593"/>
                  <a:gd name="connsiteX24" fmla="*/ 422679 w 515850"/>
                  <a:gd name="connsiteY24" fmla="*/ 327779 h 359593"/>
                  <a:gd name="connsiteX25" fmla="*/ 390865 w 515850"/>
                  <a:gd name="connsiteY25" fmla="*/ 334596 h 359593"/>
                  <a:gd name="connsiteX26" fmla="*/ 386320 w 515850"/>
                  <a:gd name="connsiteY26" fmla="*/ 355048 h 359593"/>
                  <a:gd name="connsiteX27" fmla="*/ 354505 w 515850"/>
                  <a:gd name="connsiteY27" fmla="*/ 359593 h 359593"/>
                  <a:gd name="connsiteX28" fmla="*/ 315873 w 515850"/>
                  <a:gd name="connsiteY28" fmla="*/ 343686 h 359593"/>
                  <a:gd name="connsiteX29" fmla="*/ 315873 w 515850"/>
                  <a:gd name="connsiteY29" fmla="*/ 331781 h 359593"/>
                  <a:gd name="connsiteX30" fmla="*/ 315873 w 515850"/>
                  <a:gd name="connsiteY30" fmla="*/ 307326 h 359593"/>
                  <a:gd name="connsiteX31" fmla="*/ 288604 w 515850"/>
                  <a:gd name="connsiteY31" fmla="*/ 300509 h 359593"/>
                  <a:gd name="connsiteX32" fmla="*/ 245427 w 515850"/>
                  <a:gd name="connsiteY32" fmla="*/ 264149 h 359593"/>
                  <a:gd name="connsiteX33" fmla="*/ 213612 w 515850"/>
                  <a:gd name="connsiteY33" fmla="*/ 257332 h 359593"/>
                  <a:gd name="connsiteX34" fmla="*/ 177253 w 515850"/>
                  <a:gd name="connsiteY34" fmla="*/ 236880 h 359593"/>
                  <a:gd name="connsiteX35" fmla="*/ 149983 w 515850"/>
                  <a:gd name="connsiteY35" fmla="*/ 232335 h 359593"/>
                  <a:gd name="connsiteX36" fmla="*/ 134076 w 515850"/>
                  <a:gd name="connsiteY36" fmla="*/ 236880 h 359593"/>
                  <a:gd name="connsiteX37" fmla="*/ 111351 w 515850"/>
                  <a:gd name="connsiteY37" fmla="*/ 236880 h 359593"/>
                  <a:gd name="connsiteX38" fmla="*/ 84082 w 515850"/>
                  <a:gd name="connsiteY38" fmla="*/ 264149 h 359593"/>
                  <a:gd name="connsiteX39" fmla="*/ 52267 w 515850"/>
                  <a:gd name="connsiteY39" fmla="*/ 275512 h 359593"/>
                  <a:gd name="connsiteX40" fmla="*/ 40905 w 515850"/>
                  <a:gd name="connsiteY40" fmla="*/ 241425 h 359593"/>
                  <a:gd name="connsiteX41" fmla="*/ 42095 w 515850"/>
                  <a:gd name="connsiteY41" fmla="*/ 233091 h 359593"/>
                  <a:gd name="connsiteX42" fmla="*/ 40905 w 515850"/>
                  <a:gd name="connsiteY42" fmla="*/ 229520 h 359593"/>
                  <a:gd name="connsiteX43" fmla="*/ 46152 w 515850"/>
                  <a:gd name="connsiteY43" fmla="*/ 192787 h 359593"/>
                  <a:gd name="connsiteX44" fmla="*/ 20452 w 515850"/>
                  <a:gd name="connsiteY44" fmla="*/ 177795 h 359593"/>
                  <a:gd name="connsiteX45" fmla="*/ 23971 w 515850"/>
                  <a:gd name="connsiteY45" fmla="*/ 167943 h 359593"/>
                  <a:gd name="connsiteX46" fmla="*/ 20452 w 515850"/>
                  <a:gd name="connsiteY46" fmla="*/ 165890 h 359593"/>
                  <a:gd name="connsiteX47" fmla="*/ 27911 w 515850"/>
                  <a:gd name="connsiteY47" fmla="*/ 145005 h 359593"/>
                  <a:gd name="connsiteX48" fmla="*/ 4545 w 515850"/>
                  <a:gd name="connsiteY48" fmla="*/ 139163 h 359593"/>
                  <a:gd name="connsiteX49" fmla="*/ 7996 w 515850"/>
                  <a:gd name="connsiteY49" fmla="*/ 128121 h 359593"/>
                  <a:gd name="connsiteX50" fmla="*/ 4545 w 515850"/>
                  <a:gd name="connsiteY50" fmla="*/ 127258 h 359593"/>
                  <a:gd name="connsiteX51" fmla="*/ 15908 w 515850"/>
                  <a:gd name="connsiteY51" fmla="*/ 90899 h 359593"/>
                  <a:gd name="connsiteX52" fmla="*/ 47722 w 515850"/>
                  <a:gd name="connsiteY52" fmla="*/ 102261 h 359593"/>
                  <a:gd name="connsiteX53" fmla="*/ 71537 w 515850"/>
                  <a:gd name="connsiteY53" fmla="*/ 88653 h 359593"/>
                  <a:gd name="connsiteX54" fmla="*/ 52267 w 515850"/>
                  <a:gd name="connsiteY54" fmla="*/ 70989 h 359593"/>
                  <a:gd name="connsiteX55" fmla="*/ 40905 w 515850"/>
                  <a:gd name="connsiteY55" fmla="*/ 43720 h 359593"/>
                  <a:gd name="connsiteX56" fmla="*/ 15908 w 515850"/>
                  <a:gd name="connsiteY56" fmla="*/ 52810 h 359593"/>
                  <a:gd name="connsiteX57" fmla="*/ 9090 w 515850"/>
                  <a:gd name="connsiteY57" fmla="*/ 86897 h 359593"/>
                  <a:gd name="connsiteX58" fmla="*/ 0 w 515850"/>
                  <a:gd name="connsiteY58" fmla="*/ 59627 h 359593"/>
                  <a:gd name="connsiteX59" fmla="*/ 2977 w 515850"/>
                  <a:gd name="connsiteY59" fmla="*/ 56651 h 359593"/>
                  <a:gd name="connsiteX60" fmla="*/ 0 w 515850"/>
                  <a:gd name="connsiteY60" fmla="*/ 47722 h 359593"/>
                  <a:gd name="connsiteX61" fmla="*/ 15908 w 515850"/>
                  <a:gd name="connsiteY61" fmla="*/ 31815 h 359593"/>
                  <a:gd name="connsiteX62" fmla="*/ 52267 w 515850"/>
                  <a:gd name="connsiteY62" fmla="*/ 20452 h 359593"/>
                  <a:gd name="connsiteX63" fmla="*/ 79537 w 515850"/>
                  <a:gd name="connsiteY63" fmla="*/ 31815 h 359593"/>
                  <a:gd name="connsiteX64" fmla="*/ 106806 w 515850"/>
                  <a:gd name="connsiteY64" fmla="*/ 68174 h 359593"/>
                  <a:gd name="connsiteX65" fmla="*/ 122713 w 515850"/>
                  <a:gd name="connsiteY65" fmla="*/ 68174 h 359593"/>
                  <a:gd name="connsiteX66" fmla="*/ 166467 w 515850"/>
                  <a:gd name="connsiteY66" fmla="*/ 68174 h 359593"/>
                  <a:gd name="connsiteX67" fmla="*/ 161345 w 515850"/>
                  <a:gd name="connsiteY67" fmla="*/ 52810 h 359593"/>
                  <a:gd name="connsiteX68" fmla="*/ 164747 w 515850"/>
                  <a:gd name="connsiteY68" fmla="*/ 51109 h 359593"/>
                  <a:gd name="connsiteX69" fmla="*/ 161345 w 515850"/>
                  <a:gd name="connsiteY69" fmla="*/ 40905 h 359593"/>
                  <a:gd name="connsiteX70" fmla="*/ 193160 w 515850"/>
                  <a:gd name="connsiteY70" fmla="*/ 24997 h 3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15850" h="359593">
                    <a:moveTo>
                      <a:pt x="40905" y="31815"/>
                    </a:moveTo>
                    <a:lnTo>
                      <a:pt x="15908" y="40905"/>
                    </a:lnTo>
                    <a:lnTo>
                      <a:pt x="15204" y="44423"/>
                    </a:lnTo>
                    <a:lnTo>
                      <a:pt x="15908" y="43720"/>
                    </a:lnTo>
                    <a:lnTo>
                      <a:pt x="42414" y="35436"/>
                    </a:lnTo>
                    <a:close/>
                    <a:moveTo>
                      <a:pt x="224974" y="0"/>
                    </a:moveTo>
                    <a:lnTo>
                      <a:pt x="272696" y="24997"/>
                    </a:lnTo>
                    <a:lnTo>
                      <a:pt x="279514" y="63629"/>
                    </a:lnTo>
                    <a:lnTo>
                      <a:pt x="288604" y="74992"/>
                    </a:lnTo>
                    <a:lnTo>
                      <a:pt x="331780" y="68174"/>
                    </a:lnTo>
                    <a:lnTo>
                      <a:pt x="343143" y="79537"/>
                    </a:lnTo>
                    <a:lnTo>
                      <a:pt x="363595" y="127258"/>
                    </a:lnTo>
                    <a:lnTo>
                      <a:pt x="402227" y="161346"/>
                    </a:lnTo>
                    <a:lnTo>
                      <a:pt x="429496" y="181798"/>
                    </a:lnTo>
                    <a:lnTo>
                      <a:pt x="465856" y="209067"/>
                    </a:lnTo>
                    <a:lnTo>
                      <a:pt x="515850" y="224975"/>
                    </a:lnTo>
                    <a:lnTo>
                      <a:pt x="515850" y="236880"/>
                    </a:lnTo>
                    <a:lnTo>
                      <a:pt x="515850" y="252244"/>
                    </a:lnTo>
                    <a:lnTo>
                      <a:pt x="515850" y="264149"/>
                    </a:lnTo>
                    <a:lnTo>
                      <a:pt x="504488" y="264149"/>
                    </a:lnTo>
                    <a:lnTo>
                      <a:pt x="488581" y="252787"/>
                    </a:lnTo>
                    <a:lnTo>
                      <a:pt x="481763" y="268694"/>
                    </a:lnTo>
                    <a:lnTo>
                      <a:pt x="449949" y="275512"/>
                    </a:lnTo>
                    <a:lnTo>
                      <a:pt x="440859" y="311871"/>
                    </a:lnTo>
                    <a:lnTo>
                      <a:pt x="422679" y="327779"/>
                    </a:lnTo>
                    <a:lnTo>
                      <a:pt x="390865" y="334596"/>
                    </a:lnTo>
                    <a:lnTo>
                      <a:pt x="386320" y="355048"/>
                    </a:lnTo>
                    <a:lnTo>
                      <a:pt x="354505" y="359593"/>
                    </a:lnTo>
                    <a:lnTo>
                      <a:pt x="315873" y="343686"/>
                    </a:lnTo>
                    <a:lnTo>
                      <a:pt x="315873" y="331781"/>
                    </a:lnTo>
                    <a:lnTo>
                      <a:pt x="315873" y="307326"/>
                    </a:lnTo>
                    <a:lnTo>
                      <a:pt x="288604" y="300509"/>
                    </a:lnTo>
                    <a:lnTo>
                      <a:pt x="245427" y="264149"/>
                    </a:lnTo>
                    <a:lnTo>
                      <a:pt x="213612" y="257332"/>
                    </a:lnTo>
                    <a:lnTo>
                      <a:pt x="177253" y="236880"/>
                    </a:lnTo>
                    <a:lnTo>
                      <a:pt x="149983" y="232335"/>
                    </a:lnTo>
                    <a:lnTo>
                      <a:pt x="134076" y="236880"/>
                    </a:lnTo>
                    <a:lnTo>
                      <a:pt x="111351" y="236880"/>
                    </a:lnTo>
                    <a:lnTo>
                      <a:pt x="84082" y="264149"/>
                    </a:lnTo>
                    <a:lnTo>
                      <a:pt x="52267" y="275512"/>
                    </a:lnTo>
                    <a:lnTo>
                      <a:pt x="40905" y="241425"/>
                    </a:lnTo>
                    <a:lnTo>
                      <a:pt x="42095" y="233091"/>
                    </a:lnTo>
                    <a:lnTo>
                      <a:pt x="40905" y="229520"/>
                    </a:lnTo>
                    <a:lnTo>
                      <a:pt x="46152" y="192787"/>
                    </a:lnTo>
                    <a:lnTo>
                      <a:pt x="20452" y="177795"/>
                    </a:lnTo>
                    <a:lnTo>
                      <a:pt x="23971" y="167943"/>
                    </a:lnTo>
                    <a:lnTo>
                      <a:pt x="20452" y="165890"/>
                    </a:lnTo>
                    <a:lnTo>
                      <a:pt x="27911" y="145005"/>
                    </a:lnTo>
                    <a:lnTo>
                      <a:pt x="4545" y="139163"/>
                    </a:lnTo>
                    <a:lnTo>
                      <a:pt x="7996" y="128121"/>
                    </a:lnTo>
                    <a:lnTo>
                      <a:pt x="4545" y="127258"/>
                    </a:lnTo>
                    <a:lnTo>
                      <a:pt x="15908" y="90899"/>
                    </a:lnTo>
                    <a:lnTo>
                      <a:pt x="47722" y="102261"/>
                    </a:lnTo>
                    <a:lnTo>
                      <a:pt x="71537" y="88653"/>
                    </a:lnTo>
                    <a:lnTo>
                      <a:pt x="52267" y="70989"/>
                    </a:lnTo>
                    <a:lnTo>
                      <a:pt x="40905" y="43720"/>
                    </a:lnTo>
                    <a:lnTo>
                      <a:pt x="15908" y="52810"/>
                    </a:lnTo>
                    <a:lnTo>
                      <a:pt x="9090" y="86897"/>
                    </a:lnTo>
                    <a:lnTo>
                      <a:pt x="0" y="59627"/>
                    </a:lnTo>
                    <a:lnTo>
                      <a:pt x="2977" y="56651"/>
                    </a:lnTo>
                    <a:lnTo>
                      <a:pt x="0" y="47722"/>
                    </a:lnTo>
                    <a:lnTo>
                      <a:pt x="15908" y="31815"/>
                    </a:lnTo>
                    <a:lnTo>
                      <a:pt x="52267" y="20452"/>
                    </a:lnTo>
                    <a:lnTo>
                      <a:pt x="79537" y="31815"/>
                    </a:lnTo>
                    <a:lnTo>
                      <a:pt x="106806" y="68174"/>
                    </a:lnTo>
                    <a:lnTo>
                      <a:pt x="122713" y="68174"/>
                    </a:lnTo>
                    <a:lnTo>
                      <a:pt x="166467" y="68174"/>
                    </a:lnTo>
                    <a:lnTo>
                      <a:pt x="161345" y="52810"/>
                    </a:lnTo>
                    <a:lnTo>
                      <a:pt x="164747" y="51109"/>
                    </a:lnTo>
                    <a:lnTo>
                      <a:pt x="161345" y="40905"/>
                    </a:lnTo>
                    <a:lnTo>
                      <a:pt x="193160" y="2499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6" name="Freeform 471">
                <a:extLst>
                  <a:ext uri="{FF2B5EF4-FFF2-40B4-BE49-F238E27FC236}">
                    <a16:creationId xmlns:a16="http://schemas.microsoft.com/office/drawing/2014/main" id="{620B3080-98C1-49AA-B5C0-E60F64E1C257}"/>
                  </a:ext>
                </a:extLst>
              </p:cNvPr>
              <p:cNvSpPr>
                <a:spLocks/>
              </p:cNvSpPr>
              <p:nvPr/>
            </p:nvSpPr>
            <p:spPr bwMode="auto">
              <a:xfrm>
                <a:off x="6068342" y="2770367"/>
                <a:ext cx="402226" cy="314089"/>
              </a:xfrm>
              <a:custGeom>
                <a:avLst/>
                <a:gdLst>
                  <a:gd name="connsiteX0" fmla="*/ 420069 w 536301"/>
                  <a:gd name="connsiteY0" fmla="*/ 91466 h 418785"/>
                  <a:gd name="connsiteX1" fmla="*/ 413588 w 536301"/>
                  <a:gd name="connsiteY1" fmla="*/ 93171 h 418785"/>
                  <a:gd name="connsiteX2" fmla="*/ 412499 w 536301"/>
                  <a:gd name="connsiteY2" fmla="*/ 94571 h 418785"/>
                  <a:gd name="connsiteX3" fmla="*/ 413588 w 536301"/>
                  <a:gd name="connsiteY3" fmla="*/ 96095 h 418785"/>
                  <a:gd name="connsiteX4" fmla="*/ 374956 w 536301"/>
                  <a:gd name="connsiteY4" fmla="*/ 0 h 418785"/>
                  <a:gd name="connsiteX5" fmla="*/ 397681 w 536301"/>
                  <a:gd name="connsiteY5" fmla="*/ 11362 h 418785"/>
                  <a:gd name="connsiteX6" fmla="*/ 392638 w 536301"/>
                  <a:gd name="connsiteY6" fmla="*/ 23127 h 418785"/>
                  <a:gd name="connsiteX7" fmla="*/ 397681 w 536301"/>
                  <a:gd name="connsiteY7" fmla="*/ 25648 h 418785"/>
                  <a:gd name="connsiteX8" fmla="*/ 396986 w 536301"/>
                  <a:gd name="connsiteY8" fmla="*/ 27270 h 418785"/>
                  <a:gd name="connsiteX9" fmla="*/ 402226 w 536301"/>
                  <a:gd name="connsiteY9" fmla="*/ 27270 h 418785"/>
                  <a:gd name="connsiteX10" fmla="*/ 402226 w 536301"/>
                  <a:gd name="connsiteY10" fmla="*/ 41556 h 418785"/>
                  <a:gd name="connsiteX11" fmla="*/ 402226 w 536301"/>
                  <a:gd name="connsiteY11" fmla="*/ 65902 h 418785"/>
                  <a:gd name="connsiteX12" fmla="*/ 413588 w 536301"/>
                  <a:gd name="connsiteY12" fmla="*/ 81809 h 418785"/>
                  <a:gd name="connsiteX13" fmla="*/ 429495 w 536301"/>
                  <a:gd name="connsiteY13" fmla="*/ 70447 h 418785"/>
                  <a:gd name="connsiteX14" fmla="*/ 445403 w 536301"/>
                  <a:gd name="connsiteY14" fmla="*/ 65902 h 418785"/>
                  <a:gd name="connsiteX15" fmla="*/ 465855 w 536301"/>
                  <a:gd name="connsiteY15" fmla="*/ 49994 h 418785"/>
                  <a:gd name="connsiteX16" fmla="*/ 493124 w 536301"/>
                  <a:gd name="connsiteY16" fmla="*/ 49994 h 418785"/>
                  <a:gd name="connsiteX17" fmla="*/ 531756 w 536301"/>
                  <a:gd name="connsiteY17" fmla="*/ 49994 h 418785"/>
                  <a:gd name="connsiteX18" fmla="*/ 536301 w 536301"/>
                  <a:gd name="connsiteY18" fmla="*/ 65902 h 418785"/>
                  <a:gd name="connsiteX19" fmla="*/ 532463 w 536301"/>
                  <a:gd name="connsiteY19" fmla="*/ 66755 h 418785"/>
                  <a:gd name="connsiteX20" fmla="*/ 536301 w 536301"/>
                  <a:gd name="connsiteY20" fmla="*/ 80188 h 418785"/>
                  <a:gd name="connsiteX21" fmla="*/ 515849 w 536301"/>
                  <a:gd name="connsiteY21" fmla="*/ 84733 h 418785"/>
                  <a:gd name="connsiteX22" fmla="*/ 499942 w 536301"/>
                  <a:gd name="connsiteY22" fmla="*/ 91550 h 418785"/>
                  <a:gd name="connsiteX23" fmla="*/ 456765 w 536301"/>
                  <a:gd name="connsiteY23" fmla="*/ 96095 h 418785"/>
                  <a:gd name="connsiteX24" fmla="*/ 413588 w 536301"/>
                  <a:gd name="connsiteY24" fmla="*/ 107457 h 418785"/>
                  <a:gd name="connsiteX25" fmla="*/ 400666 w 536301"/>
                  <a:gd name="connsiteY25" fmla="*/ 124071 h 418785"/>
                  <a:gd name="connsiteX26" fmla="*/ 402226 w 536301"/>
                  <a:gd name="connsiteY26" fmla="*/ 129531 h 418785"/>
                  <a:gd name="connsiteX27" fmla="*/ 406771 w 536301"/>
                  <a:gd name="connsiteY27" fmla="*/ 152255 h 418785"/>
                  <a:gd name="connsiteX28" fmla="*/ 404498 w 536301"/>
                  <a:gd name="connsiteY28" fmla="*/ 155177 h 418785"/>
                  <a:gd name="connsiteX29" fmla="*/ 406771 w 536301"/>
                  <a:gd name="connsiteY29" fmla="*/ 166541 h 418785"/>
                  <a:gd name="connsiteX30" fmla="*/ 390863 w 536301"/>
                  <a:gd name="connsiteY30" fmla="*/ 186994 h 418785"/>
                  <a:gd name="connsiteX31" fmla="*/ 390863 w 536301"/>
                  <a:gd name="connsiteY31" fmla="*/ 188615 h 418785"/>
                  <a:gd name="connsiteX32" fmla="*/ 390863 w 536301"/>
                  <a:gd name="connsiteY32" fmla="*/ 202901 h 418785"/>
                  <a:gd name="connsiteX33" fmla="*/ 381774 w 536301"/>
                  <a:gd name="connsiteY33" fmla="*/ 218808 h 418785"/>
                  <a:gd name="connsiteX34" fmla="*/ 350731 w 536301"/>
                  <a:gd name="connsiteY34" fmla="*/ 215156 h 418785"/>
                  <a:gd name="connsiteX35" fmla="*/ 359049 w 536301"/>
                  <a:gd name="connsiteY35" fmla="*/ 231792 h 418785"/>
                  <a:gd name="connsiteX36" fmla="*/ 353459 w 536301"/>
                  <a:gd name="connsiteY36" fmla="*/ 234897 h 418785"/>
                  <a:gd name="connsiteX37" fmla="*/ 359049 w 536301"/>
                  <a:gd name="connsiteY37" fmla="*/ 246078 h 418785"/>
                  <a:gd name="connsiteX38" fmla="*/ 338597 w 536301"/>
                  <a:gd name="connsiteY38" fmla="*/ 257440 h 418785"/>
                  <a:gd name="connsiteX39" fmla="*/ 322690 w 536301"/>
                  <a:gd name="connsiteY39" fmla="*/ 284710 h 418785"/>
                  <a:gd name="connsiteX40" fmla="*/ 322690 w 536301"/>
                  <a:gd name="connsiteY40" fmla="*/ 297693 h 418785"/>
                  <a:gd name="connsiteX41" fmla="*/ 322690 w 536301"/>
                  <a:gd name="connsiteY41" fmla="*/ 311979 h 418785"/>
                  <a:gd name="connsiteX42" fmla="*/ 304510 w 536301"/>
                  <a:gd name="connsiteY42" fmla="*/ 321069 h 418785"/>
                  <a:gd name="connsiteX43" fmla="*/ 295420 w 536301"/>
                  <a:gd name="connsiteY43" fmla="*/ 316524 h 418785"/>
                  <a:gd name="connsiteX44" fmla="*/ 268151 w 536301"/>
                  <a:gd name="connsiteY44" fmla="*/ 321069 h 418785"/>
                  <a:gd name="connsiteX45" fmla="*/ 263606 w 536301"/>
                  <a:gd name="connsiteY45" fmla="*/ 339249 h 418785"/>
                  <a:gd name="connsiteX46" fmla="*/ 236336 w 536301"/>
                  <a:gd name="connsiteY46" fmla="*/ 339249 h 418785"/>
                  <a:gd name="connsiteX47" fmla="*/ 213612 w 536301"/>
                  <a:gd name="connsiteY47" fmla="*/ 359701 h 418785"/>
                  <a:gd name="connsiteX48" fmla="*/ 213612 w 536301"/>
                  <a:gd name="connsiteY48" fmla="*/ 384047 h 418785"/>
                  <a:gd name="connsiteX49" fmla="*/ 213612 w 536301"/>
                  <a:gd name="connsiteY49" fmla="*/ 398333 h 418785"/>
                  <a:gd name="connsiteX50" fmla="*/ 165890 w 536301"/>
                  <a:gd name="connsiteY50" fmla="*/ 414240 h 418785"/>
                  <a:gd name="connsiteX51" fmla="*/ 138620 w 536301"/>
                  <a:gd name="connsiteY51" fmla="*/ 407423 h 418785"/>
                  <a:gd name="connsiteX52" fmla="*/ 127258 w 536301"/>
                  <a:gd name="connsiteY52" fmla="*/ 418785 h 418785"/>
                  <a:gd name="connsiteX53" fmla="*/ 111351 w 536301"/>
                  <a:gd name="connsiteY53" fmla="*/ 414240 h 418785"/>
                  <a:gd name="connsiteX54" fmla="*/ 74991 w 536301"/>
                  <a:gd name="connsiteY54" fmla="*/ 418785 h 418785"/>
                  <a:gd name="connsiteX55" fmla="*/ 9090 w 536301"/>
                  <a:gd name="connsiteY55" fmla="*/ 398333 h 418785"/>
                  <a:gd name="connsiteX56" fmla="*/ 18986 w 536301"/>
                  <a:gd name="connsiteY56" fmla="*/ 387118 h 418785"/>
                  <a:gd name="connsiteX57" fmla="*/ 9090 w 536301"/>
                  <a:gd name="connsiteY57" fmla="*/ 384047 h 418785"/>
                  <a:gd name="connsiteX58" fmla="*/ 43177 w 536301"/>
                  <a:gd name="connsiteY58" fmla="*/ 345415 h 418785"/>
                  <a:gd name="connsiteX59" fmla="*/ 43177 w 536301"/>
                  <a:gd name="connsiteY59" fmla="*/ 332431 h 418785"/>
                  <a:gd name="connsiteX60" fmla="*/ 15907 w 536301"/>
                  <a:gd name="connsiteY60" fmla="*/ 327886 h 418785"/>
                  <a:gd name="connsiteX61" fmla="*/ 9090 w 536301"/>
                  <a:gd name="connsiteY61" fmla="*/ 296072 h 418785"/>
                  <a:gd name="connsiteX62" fmla="*/ 0 w 536301"/>
                  <a:gd name="connsiteY62" fmla="*/ 261985 h 418785"/>
                  <a:gd name="connsiteX63" fmla="*/ 2837 w 536301"/>
                  <a:gd name="connsiteY63" fmla="*/ 258337 h 418785"/>
                  <a:gd name="connsiteX64" fmla="*/ 0 w 536301"/>
                  <a:gd name="connsiteY64" fmla="*/ 247699 h 418785"/>
                  <a:gd name="connsiteX65" fmla="*/ 8764 w 536301"/>
                  <a:gd name="connsiteY65" fmla="*/ 236431 h 418785"/>
                  <a:gd name="connsiteX66" fmla="*/ 0 w 536301"/>
                  <a:gd name="connsiteY66" fmla="*/ 230170 h 418785"/>
                  <a:gd name="connsiteX67" fmla="*/ 3390 w 536301"/>
                  <a:gd name="connsiteY67" fmla="*/ 218306 h 418785"/>
                  <a:gd name="connsiteX68" fmla="*/ 0 w 536301"/>
                  <a:gd name="connsiteY68" fmla="*/ 215884 h 418785"/>
                  <a:gd name="connsiteX69" fmla="*/ 9090 w 536301"/>
                  <a:gd name="connsiteY69" fmla="*/ 184070 h 418785"/>
                  <a:gd name="connsiteX70" fmla="*/ 20452 w 536301"/>
                  <a:gd name="connsiteY70" fmla="*/ 129531 h 418785"/>
                  <a:gd name="connsiteX71" fmla="*/ 59084 w 536301"/>
                  <a:gd name="connsiteY71" fmla="*/ 145438 h 418785"/>
                  <a:gd name="connsiteX72" fmla="*/ 90899 w 536301"/>
                  <a:gd name="connsiteY72" fmla="*/ 140893 h 418785"/>
                  <a:gd name="connsiteX73" fmla="*/ 95444 w 536301"/>
                  <a:gd name="connsiteY73" fmla="*/ 120441 h 418785"/>
                  <a:gd name="connsiteX74" fmla="*/ 127258 w 536301"/>
                  <a:gd name="connsiteY74" fmla="*/ 113623 h 418785"/>
                  <a:gd name="connsiteX75" fmla="*/ 145438 w 536301"/>
                  <a:gd name="connsiteY75" fmla="*/ 97716 h 418785"/>
                  <a:gd name="connsiteX76" fmla="*/ 154528 w 536301"/>
                  <a:gd name="connsiteY76" fmla="*/ 65902 h 418785"/>
                  <a:gd name="connsiteX77" fmla="*/ 186342 w 536301"/>
                  <a:gd name="connsiteY77" fmla="*/ 54539 h 418785"/>
                  <a:gd name="connsiteX78" fmla="*/ 193160 w 536301"/>
                  <a:gd name="connsiteY78" fmla="*/ 38632 h 418785"/>
                  <a:gd name="connsiteX79" fmla="*/ 209067 w 536301"/>
                  <a:gd name="connsiteY79" fmla="*/ 49994 h 418785"/>
                  <a:gd name="connsiteX80" fmla="*/ 220429 w 536301"/>
                  <a:gd name="connsiteY80" fmla="*/ 49994 h 418785"/>
                  <a:gd name="connsiteX81" fmla="*/ 240881 w 536301"/>
                  <a:gd name="connsiteY81" fmla="*/ 49994 h 418785"/>
                  <a:gd name="connsiteX82" fmla="*/ 268151 w 536301"/>
                  <a:gd name="connsiteY82" fmla="*/ 61357 h 418785"/>
                  <a:gd name="connsiteX83" fmla="*/ 279513 w 536301"/>
                  <a:gd name="connsiteY83" fmla="*/ 70447 h 418785"/>
                  <a:gd name="connsiteX84" fmla="*/ 304510 w 536301"/>
                  <a:gd name="connsiteY84" fmla="*/ 54539 h 418785"/>
                  <a:gd name="connsiteX85" fmla="*/ 315872 w 536301"/>
                  <a:gd name="connsiteY85" fmla="*/ 61357 h 418785"/>
                  <a:gd name="connsiteX86" fmla="*/ 331779 w 536301"/>
                  <a:gd name="connsiteY86" fmla="*/ 43177 h 418785"/>
                  <a:gd name="connsiteX87" fmla="*/ 354504 w 536301"/>
                  <a:gd name="connsiteY87" fmla="*/ 43177 h 418785"/>
                  <a:gd name="connsiteX88" fmla="*/ 354504 w 536301"/>
                  <a:gd name="connsiteY88" fmla="*/ 38632 h 418785"/>
                  <a:gd name="connsiteX89" fmla="*/ 359049 w 536301"/>
                  <a:gd name="connsiteY89" fmla="*/ 18180 h 4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36301" h="418785">
                    <a:moveTo>
                      <a:pt x="420069" y="91466"/>
                    </a:moveTo>
                    <a:lnTo>
                      <a:pt x="413588" y="93171"/>
                    </a:lnTo>
                    <a:lnTo>
                      <a:pt x="412499" y="94571"/>
                    </a:lnTo>
                    <a:lnTo>
                      <a:pt x="413588" y="96095"/>
                    </a:lnTo>
                    <a:close/>
                    <a:moveTo>
                      <a:pt x="374956" y="0"/>
                    </a:moveTo>
                    <a:lnTo>
                      <a:pt x="397681" y="11362"/>
                    </a:lnTo>
                    <a:lnTo>
                      <a:pt x="392638" y="23127"/>
                    </a:lnTo>
                    <a:lnTo>
                      <a:pt x="397681" y="25648"/>
                    </a:lnTo>
                    <a:lnTo>
                      <a:pt x="396986" y="27270"/>
                    </a:lnTo>
                    <a:lnTo>
                      <a:pt x="402226" y="27270"/>
                    </a:lnTo>
                    <a:lnTo>
                      <a:pt x="402226" y="41556"/>
                    </a:lnTo>
                    <a:lnTo>
                      <a:pt x="402226" y="65902"/>
                    </a:lnTo>
                    <a:lnTo>
                      <a:pt x="413588" y="81809"/>
                    </a:lnTo>
                    <a:lnTo>
                      <a:pt x="429495" y="70447"/>
                    </a:lnTo>
                    <a:lnTo>
                      <a:pt x="445403" y="65902"/>
                    </a:lnTo>
                    <a:lnTo>
                      <a:pt x="465855" y="49994"/>
                    </a:lnTo>
                    <a:lnTo>
                      <a:pt x="493124" y="49994"/>
                    </a:lnTo>
                    <a:lnTo>
                      <a:pt x="531756" y="49994"/>
                    </a:lnTo>
                    <a:lnTo>
                      <a:pt x="536301" y="65902"/>
                    </a:lnTo>
                    <a:lnTo>
                      <a:pt x="532463" y="66755"/>
                    </a:lnTo>
                    <a:lnTo>
                      <a:pt x="536301" y="80188"/>
                    </a:lnTo>
                    <a:lnTo>
                      <a:pt x="515849" y="84733"/>
                    </a:lnTo>
                    <a:lnTo>
                      <a:pt x="499942" y="91550"/>
                    </a:lnTo>
                    <a:lnTo>
                      <a:pt x="456765" y="96095"/>
                    </a:lnTo>
                    <a:lnTo>
                      <a:pt x="413588" y="107457"/>
                    </a:lnTo>
                    <a:lnTo>
                      <a:pt x="400666" y="124071"/>
                    </a:lnTo>
                    <a:lnTo>
                      <a:pt x="402226" y="129531"/>
                    </a:lnTo>
                    <a:lnTo>
                      <a:pt x="406771" y="152255"/>
                    </a:lnTo>
                    <a:lnTo>
                      <a:pt x="404498" y="155177"/>
                    </a:lnTo>
                    <a:lnTo>
                      <a:pt x="406771" y="166541"/>
                    </a:lnTo>
                    <a:lnTo>
                      <a:pt x="390863" y="186994"/>
                    </a:lnTo>
                    <a:lnTo>
                      <a:pt x="390863" y="188615"/>
                    </a:lnTo>
                    <a:lnTo>
                      <a:pt x="390863" y="202901"/>
                    </a:lnTo>
                    <a:lnTo>
                      <a:pt x="381774" y="218808"/>
                    </a:lnTo>
                    <a:lnTo>
                      <a:pt x="350731" y="215156"/>
                    </a:lnTo>
                    <a:lnTo>
                      <a:pt x="359049" y="231792"/>
                    </a:lnTo>
                    <a:lnTo>
                      <a:pt x="353459" y="234897"/>
                    </a:lnTo>
                    <a:lnTo>
                      <a:pt x="359049" y="246078"/>
                    </a:lnTo>
                    <a:lnTo>
                      <a:pt x="338597" y="257440"/>
                    </a:lnTo>
                    <a:lnTo>
                      <a:pt x="322690" y="284710"/>
                    </a:lnTo>
                    <a:lnTo>
                      <a:pt x="322690" y="297693"/>
                    </a:lnTo>
                    <a:lnTo>
                      <a:pt x="322690" y="311979"/>
                    </a:lnTo>
                    <a:lnTo>
                      <a:pt x="304510" y="321069"/>
                    </a:lnTo>
                    <a:lnTo>
                      <a:pt x="295420" y="316524"/>
                    </a:lnTo>
                    <a:lnTo>
                      <a:pt x="268151" y="321069"/>
                    </a:lnTo>
                    <a:lnTo>
                      <a:pt x="263606" y="339249"/>
                    </a:lnTo>
                    <a:lnTo>
                      <a:pt x="236336" y="339249"/>
                    </a:lnTo>
                    <a:lnTo>
                      <a:pt x="213612" y="359701"/>
                    </a:lnTo>
                    <a:lnTo>
                      <a:pt x="213612" y="384047"/>
                    </a:lnTo>
                    <a:lnTo>
                      <a:pt x="213612" y="398333"/>
                    </a:lnTo>
                    <a:lnTo>
                      <a:pt x="165890" y="414240"/>
                    </a:lnTo>
                    <a:lnTo>
                      <a:pt x="138620" y="407423"/>
                    </a:lnTo>
                    <a:lnTo>
                      <a:pt x="127258" y="418785"/>
                    </a:lnTo>
                    <a:lnTo>
                      <a:pt x="111351" y="414240"/>
                    </a:lnTo>
                    <a:lnTo>
                      <a:pt x="74991" y="418785"/>
                    </a:lnTo>
                    <a:lnTo>
                      <a:pt x="9090" y="398333"/>
                    </a:lnTo>
                    <a:lnTo>
                      <a:pt x="18986" y="387118"/>
                    </a:lnTo>
                    <a:lnTo>
                      <a:pt x="9090" y="384047"/>
                    </a:lnTo>
                    <a:lnTo>
                      <a:pt x="43177" y="345415"/>
                    </a:lnTo>
                    <a:lnTo>
                      <a:pt x="43177" y="332431"/>
                    </a:lnTo>
                    <a:lnTo>
                      <a:pt x="15907" y="327886"/>
                    </a:lnTo>
                    <a:lnTo>
                      <a:pt x="9090" y="296072"/>
                    </a:lnTo>
                    <a:lnTo>
                      <a:pt x="0" y="261985"/>
                    </a:lnTo>
                    <a:lnTo>
                      <a:pt x="2837" y="258337"/>
                    </a:lnTo>
                    <a:lnTo>
                      <a:pt x="0" y="247699"/>
                    </a:lnTo>
                    <a:lnTo>
                      <a:pt x="8764" y="236431"/>
                    </a:lnTo>
                    <a:lnTo>
                      <a:pt x="0" y="230170"/>
                    </a:lnTo>
                    <a:lnTo>
                      <a:pt x="3390" y="218306"/>
                    </a:lnTo>
                    <a:lnTo>
                      <a:pt x="0" y="215884"/>
                    </a:lnTo>
                    <a:lnTo>
                      <a:pt x="9090" y="184070"/>
                    </a:lnTo>
                    <a:lnTo>
                      <a:pt x="20452" y="129531"/>
                    </a:lnTo>
                    <a:lnTo>
                      <a:pt x="59084" y="145438"/>
                    </a:lnTo>
                    <a:lnTo>
                      <a:pt x="90899" y="140893"/>
                    </a:lnTo>
                    <a:lnTo>
                      <a:pt x="95444" y="120441"/>
                    </a:lnTo>
                    <a:lnTo>
                      <a:pt x="127258" y="113623"/>
                    </a:lnTo>
                    <a:lnTo>
                      <a:pt x="145438" y="97716"/>
                    </a:lnTo>
                    <a:lnTo>
                      <a:pt x="154528" y="65902"/>
                    </a:lnTo>
                    <a:lnTo>
                      <a:pt x="186342" y="54539"/>
                    </a:lnTo>
                    <a:lnTo>
                      <a:pt x="193160" y="38632"/>
                    </a:lnTo>
                    <a:lnTo>
                      <a:pt x="209067" y="49994"/>
                    </a:lnTo>
                    <a:lnTo>
                      <a:pt x="220429" y="49994"/>
                    </a:lnTo>
                    <a:lnTo>
                      <a:pt x="240881" y="49994"/>
                    </a:lnTo>
                    <a:lnTo>
                      <a:pt x="268151" y="61357"/>
                    </a:lnTo>
                    <a:lnTo>
                      <a:pt x="279513" y="70447"/>
                    </a:lnTo>
                    <a:lnTo>
                      <a:pt x="304510" y="54539"/>
                    </a:lnTo>
                    <a:lnTo>
                      <a:pt x="315872" y="61357"/>
                    </a:lnTo>
                    <a:lnTo>
                      <a:pt x="331779" y="43177"/>
                    </a:lnTo>
                    <a:lnTo>
                      <a:pt x="354504" y="43177"/>
                    </a:lnTo>
                    <a:lnTo>
                      <a:pt x="354504" y="38632"/>
                    </a:lnTo>
                    <a:lnTo>
                      <a:pt x="359049" y="1818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7" name="Freeform 470">
                <a:extLst>
                  <a:ext uri="{FF2B5EF4-FFF2-40B4-BE49-F238E27FC236}">
                    <a16:creationId xmlns:a16="http://schemas.microsoft.com/office/drawing/2014/main" id="{B3A5CA3F-3169-4012-9026-F91716C62392}"/>
                  </a:ext>
                </a:extLst>
              </p:cNvPr>
              <p:cNvSpPr>
                <a:spLocks/>
              </p:cNvSpPr>
              <p:nvPr/>
            </p:nvSpPr>
            <p:spPr bwMode="auto">
              <a:xfrm>
                <a:off x="6257525" y="2683526"/>
                <a:ext cx="209636" cy="160697"/>
              </a:xfrm>
              <a:custGeom>
                <a:avLst/>
                <a:gdLst>
                  <a:gd name="connsiteX0" fmla="*/ 118169 w 279514"/>
                  <a:gd name="connsiteY0" fmla="*/ 0 h 214263"/>
                  <a:gd name="connsiteX1" fmla="*/ 115169 w 279514"/>
                  <a:gd name="connsiteY1" fmla="*/ 15000 h 214263"/>
                  <a:gd name="connsiteX2" fmla="*/ 118169 w 279514"/>
                  <a:gd name="connsiteY2" fmla="*/ 14286 h 214263"/>
                  <a:gd name="connsiteX3" fmla="*/ 115305 w 279514"/>
                  <a:gd name="connsiteY3" fmla="*/ 28607 h 214263"/>
                  <a:gd name="connsiteX4" fmla="*/ 118169 w 279514"/>
                  <a:gd name="connsiteY4" fmla="*/ 38632 h 214263"/>
                  <a:gd name="connsiteX5" fmla="*/ 134076 w 279514"/>
                  <a:gd name="connsiteY5" fmla="*/ 34087 h 214263"/>
                  <a:gd name="connsiteX6" fmla="*/ 118169 w 279514"/>
                  <a:gd name="connsiteY6" fmla="*/ 49994 h 214263"/>
                  <a:gd name="connsiteX7" fmla="*/ 117289 w 279514"/>
                  <a:gd name="connsiteY7" fmla="*/ 49839 h 214263"/>
                  <a:gd name="connsiteX8" fmla="*/ 118169 w 279514"/>
                  <a:gd name="connsiteY8" fmla="*/ 52918 h 214263"/>
                  <a:gd name="connsiteX9" fmla="*/ 134076 w 279514"/>
                  <a:gd name="connsiteY9" fmla="*/ 48373 h 214263"/>
                  <a:gd name="connsiteX10" fmla="*/ 118169 w 279514"/>
                  <a:gd name="connsiteY10" fmla="*/ 64280 h 214263"/>
                  <a:gd name="connsiteX11" fmla="*/ 79537 w 279514"/>
                  <a:gd name="connsiteY11" fmla="*/ 57463 h 214263"/>
                  <a:gd name="connsiteX12" fmla="*/ 77421 w 279514"/>
                  <a:gd name="connsiteY12" fmla="*/ 70161 h 214263"/>
                  <a:gd name="connsiteX13" fmla="*/ 113624 w 279514"/>
                  <a:gd name="connsiteY13" fmla="*/ 65902 h 214263"/>
                  <a:gd name="connsiteX14" fmla="*/ 161345 w 279514"/>
                  <a:gd name="connsiteY14" fmla="*/ 81809 h 214263"/>
                  <a:gd name="connsiteX15" fmla="*/ 231792 w 279514"/>
                  <a:gd name="connsiteY15" fmla="*/ 77264 h 214263"/>
                  <a:gd name="connsiteX16" fmla="*/ 240882 w 279514"/>
                  <a:gd name="connsiteY16" fmla="*/ 118168 h 214263"/>
                  <a:gd name="connsiteX17" fmla="*/ 252244 w 279514"/>
                  <a:gd name="connsiteY17" fmla="*/ 113623 h 214263"/>
                  <a:gd name="connsiteX18" fmla="*/ 272697 w 279514"/>
                  <a:gd name="connsiteY18" fmla="*/ 124986 h 214263"/>
                  <a:gd name="connsiteX19" fmla="*/ 272697 w 279514"/>
                  <a:gd name="connsiteY19" fmla="*/ 139272 h 214263"/>
                  <a:gd name="connsiteX20" fmla="*/ 272697 w 279514"/>
                  <a:gd name="connsiteY20" fmla="*/ 140893 h 214263"/>
                  <a:gd name="connsiteX21" fmla="*/ 279514 w 279514"/>
                  <a:gd name="connsiteY21" fmla="*/ 168163 h 214263"/>
                  <a:gd name="connsiteX22" fmla="*/ 275943 w 279514"/>
                  <a:gd name="connsiteY22" fmla="*/ 168163 h 214263"/>
                  <a:gd name="connsiteX23" fmla="*/ 279514 w 279514"/>
                  <a:gd name="connsiteY23" fmla="*/ 182449 h 214263"/>
                  <a:gd name="connsiteX24" fmla="*/ 240882 w 279514"/>
                  <a:gd name="connsiteY24" fmla="*/ 182449 h 214263"/>
                  <a:gd name="connsiteX25" fmla="*/ 213612 w 279514"/>
                  <a:gd name="connsiteY25" fmla="*/ 175631 h 214263"/>
                  <a:gd name="connsiteX26" fmla="*/ 193160 w 279514"/>
                  <a:gd name="connsiteY26" fmla="*/ 198356 h 214263"/>
                  <a:gd name="connsiteX27" fmla="*/ 177253 w 279514"/>
                  <a:gd name="connsiteY27" fmla="*/ 202901 h 214263"/>
                  <a:gd name="connsiteX28" fmla="*/ 161345 w 279514"/>
                  <a:gd name="connsiteY28" fmla="*/ 214263 h 214263"/>
                  <a:gd name="connsiteX29" fmla="*/ 149983 w 279514"/>
                  <a:gd name="connsiteY29" fmla="*/ 198356 h 214263"/>
                  <a:gd name="connsiteX30" fmla="*/ 149983 w 279514"/>
                  <a:gd name="connsiteY30" fmla="*/ 184070 h 214263"/>
                  <a:gd name="connsiteX31" fmla="*/ 149983 w 279514"/>
                  <a:gd name="connsiteY31" fmla="*/ 159724 h 214263"/>
                  <a:gd name="connsiteX32" fmla="*/ 138621 w 279514"/>
                  <a:gd name="connsiteY32" fmla="*/ 159724 h 214263"/>
                  <a:gd name="connsiteX33" fmla="*/ 144743 w 279514"/>
                  <a:gd name="connsiteY33" fmla="*/ 145438 h 214263"/>
                  <a:gd name="connsiteX34" fmla="*/ 138621 w 279514"/>
                  <a:gd name="connsiteY34" fmla="*/ 145438 h 214263"/>
                  <a:gd name="connsiteX35" fmla="*/ 140396 w 279514"/>
                  <a:gd name="connsiteY35" fmla="*/ 141296 h 214263"/>
                  <a:gd name="connsiteX36" fmla="*/ 122713 w 279514"/>
                  <a:gd name="connsiteY36" fmla="*/ 132454 h 214263"/>
                  <a:gd name="connsiteX37" fmla="*/ 106806 w 279514"/>
                  <a:gd name="connsiteY37" fmla="*/ 150634 h 214263"/>
                  <a:gd name="connsiteX38" fmla="*/ 102261 w 279514"/>
                  <a:gd name="connsiteY38" fmla="*/ 166541 h 214263"/>
                  <a:gd name="connsiteX39" fmla="*/ 102261 w 279514"/>
                  <a:gd name="connsiteY39" fmla="*/ 171086 h 214263"/>
                  <a:gd name="connsiteX40" fmla="*/ 79537 w 279514"/>
                  <a:gd name="connsiteY40" fmla="*/ 171086 h 214263"/>
                  <a:gd name="connsiteX41" fmla="*/ 63629 w 279514"/>
                  <a:gd name="connsiteY41" fmla="*/ 193811 h 214263"/>
                  <a:gd name="connsiteX42" fmla="*/ 52267 w 279514"/>
                  <a:gd name="connsiteY42" fmla="*/ 186994 h 214263"/>
                  <a:gd name="connsiteX43" fmla="*/ 27270 w 279514"/>
                  <a:gd name="connsiteY43" fmla="*/ 202901 h 214263"/>
                  <a:gd name="connsiteX44" fmla="*/ 15908 w 279514"/>
                  <a:gd name="connsiteY44" fmla="*/ 193811 h 214263"/>
                  <a:gd name="connsiteX45" fmla="*/ 20815 w 279514"/>
                  <a:gd name="connsiteY45" fmla="*/ 183451 h 214263"/>
                  <a:gd name="connsiteX46" fmla="*/ 15908 w 279514"/>
                  <a:gd name="connsiteY46" fmla="*/ 179525 h 214263"/>
                  <a:gd name="connsiteX47" fmla="*/ 35013 w 279514"/>
                  <a:gd name="connsiteY47" fmla="*/ 139190 h 214263"/>
                  <a:gd name="connsiteX48" fmla="*/ 31815 w 279514"/>
                  <a:gd name="connsiteY48" fmla="*/ 112002 h 214263"/>
                  <a:gd name="connsiteX49" fmla="*/ 0 w 279514"/>
                  <a:gd name="connsiteY49" fmla="*/ 100640 h 214263"/>
                  <a:gd name="connsiteX50" fmla="*/ 6623 w 279514"/>
                  <a:gd name="connsiteY50" fmla="*/ 88719 h 214263"/>
                  <a:gd name="connsiteX51" fmla="*/ 0 w 279514"/>
                  <a:gd name="connsiteY51" fmla="*/ 86354 h 214263"/>
                  <a:gd name="connsiteX52" fmla="*/ 11363 w 279514"/>
                  <a:gd name="connsiteY52" fmla="*/ 65902 h 214263"/>
                  <a:gd name="connsiteX53" fmla="*/ 43177 w 279514"/>
                  <a:gd name="connsiteY53" fmla="*/ 70447 h 214263"/>
                  <a:gd name="connsiteX54" fmla="*/ 59084 w 279514"/>
                  <a:gd name="connsiteY54" fmla="*/ 43177 h 214263"/>
                  <a:gd name="connsiteX55" fmla="*/ 70447 w 279514"/>
                  <a:gd name="connsiteY55"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79514" h="214263">
                    <a:moveTo>
                      <a:pt x="118169" y="0"/>
                    </a:moveTo>
                    <a:lnTo>
                      <a:pt x="115169" y="15000"/>
                    </a:lnTo>
                    <a:lnTo>
                      <a:pt x="118169" y="14286"/>
                    </a:lnTo>
                    <a:lnTo>
                      <a:pt x="115305" y="28607"/>
                    </a:lnTo>
                    <a:lnTo>
                      <a:pt x="118169" y="38632"/>
                    </a:lnTo>
                    <a:lnTo>
                      <a:pt x="134076" y="34087"/>
                    </a:lnTo>
                    <a:lnTo>
                      <a:pt x="118169" y="49994"/>
                    </a:lnTo>
                    <a:lnTo>
                      <a:pt x="117289" y="49839"/>
                    </a:lnTo>
                    <a:lnTo>
                      <a:pt x="118169" y="52918"/>
                    </a:lnTo>
                    <a:lnTo>
                      <a:pt x="134076" y="48373"/>
                    </a:lnTo>
                    <a:lnTo>
                      <a:pt x="118169" y="64280"/>
                    </a:lnTo>
                    <a:lnTo>
                      <a:pt x="79537" y="57463"/>
                    </a:lnTo>
                    <a:lnTo>
                      <a:pt x="77421" y="70161"/>
                    </a:lnTo>
                    <a:lnTo>
                      <a:pt x="113624" y="65902"/>
                    </a:lnTo>
                    <a:lnTo>
                      <a:pt x="161345" y="81809"/>
                    </a:lnTo>
                    <a:lnTo>
                      <a:pt x="231792" y="77264"/>
                    </a:lnTo>
                    <a:lnTo>
                      <a:pt x="240882" y="118168"/>
                    </a:lnTo>
                    <a:lnTo>
                      <a:pt x="252244" y="113623"/>
                    </a:lnTo>
                    <a:lnTo>
                      <a:pt x="272697" y="124986"/>
                    </a:lnTo>
                    <a:lnTo>
                      <a:pt x="272697" y="139272"/>
                    </a:lnTo>
                    <a:lnTo>
                      <a:pt x="272697" y="140893"/>
                    </a:lnTo>
                    <a:lnTo>
                      <a:pt x="279514" y="168163"/>
                    </a:lnTo>
                    <a:lnTo>
                      <a:pt x="275943" y="168163"/>
                    </a:lnTo>
                    <a:lnTo>
                      <a:pt x="279514" y="182449"/>
                    </a:lnTo>
                    <a:lnTo>
                      <a:pt x="240882" y="182449"/>
                    </a:lnTo>
                    <a:lnTo>
                      <a:pt x="213612" y="175631"/>
                    </a:lnTo>
                    <a:lnTo>
                      <a:pt x="193160" y="198356"/>
                    </a:lnTo>
                    <a:lnTo>
                      <a:pt x="177253" y="202901"/>
                    </a:lnTo>
                    <a:lnTo>
                      <a:pt x="161345" y="214263"/>
                    </a:lnTo>
                    <a:lnTo>
                      <a:pt x="149983" y="198356"/>
                    </a:lnTo>
                    <a:lnTo>
                      <a:pt x="149983" y="184070"/>
                    </a:lnTo>
                    <a:lnTo>
                      <a:pt x="149983" y="159724"/>
                    </a:lnTo>
                    <a:lnTo>
                      <a:pt x="138621" y="159724"/>
                    </a:lnTo>
                    <a:lnTo>
                      <a:pt x="144743" y="145438"/>
                    </a:lnTo>
                    <a:lnTo>
                      <a:pt x="138621" y="145438"/>
                    </a:lnTo>
                    <a:lnTo>
                      <a:pt x="140396" y="141296"/>
                    </a:lnTo>
                    <a:lnTo>
                      <a:pt x="122713" y="132454"/>
                    </a:lnTo>
                    <a:lnTo>
                      <a:pt x="106806" y="150634"/>
                    </a:lnTo>
                    <a:lnTo>
                      <a:pt x="102261" y="166541"/>
                    </a:lnTo>
                    <a:lnTo>
                      <a:pt x="102261" y="171086"/>
                    </a:lnTo>
                    <a:lnTo>
                      <a:pt x="79537" y="171086"/>
                    </a:lnTo>
                    <a:lnTo>
                      <a:pt x="63629" y="193811"/>
                    </a:lnTo>
                    <a:lnTo>
                      <a:pt x="52267" y="186994"/>
                    </a:lnTo>
                    <a:lnTo>
                      <a:pt x="27270" y="202901"/>
                    </a:lnTo>
                    <a:lnTo>
                      <a:pt x="15908" y="193811"/>
                    </a:lnTo>
                    <a:lnTo>
                      <a:pt x="20815" y="183451"/>
                    </a:lnTo>
                    <a:lnTo>
                      <a:pt x="15908" y="179525"/>
                    </a:lnTo>
                    <a:lnTo>
                      <a:pt x="35013" y="139190"/>
                    </a:lnTo>
                    <a:lnTo>
                      <a:pt x="31815" y="112002"/>
                    </a:lnTo>
                    <a:lnTo>
                      <a:pt x="0" y="100640"/>
                    </a:lnTo>
                    <a:lnTo>
                      <a:pt x="6623" y="88719"/>
                    </a:lnTo>
                    <a:lnTo>
                      <a:pt x="0" y="86354"/>
                    </a:lnTo>
                    <a:lnTo>
                      <a:pt x="11363" y="65902"/>
                    </a:lnTo>
                    <a:lnTo>
                      <a:pt x="43177" y="70447"/>
                    </a:lnTo>
                    <a:lnTo>
                      <a:pt x="59084" y="43177"/>
                    </a:lnTo>
                    <a:lnTo>
                      <a:pt x="70447"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8" name="Freeform 469">
                <a:extLst>
                  <a:ext uri="{FF2B5EF4-FFF2-40B4-BE49-F238E27FC236}">
                    <a16:creationId xmlns:a16="http://schemas.microsoft.com/office/drawing/2014/main" id="{2A27ED29-27CF-4B12-8557-41A3E1B9BDB4}"/>
                  </a:ext>
                </a:extLst>
              </p:cNvPr>
              <p:cNvSpPr>
                <a:spLocks/>
              </p:cNvSpPr>
              <p:nvPr/>
            </p:nvSpPr>
            <p:spPr bwMode="auto">
              <a:xfrm>
                <a:off x="6311982" y="2596686"/>
                <a:ext cx="305405" cy="160697"/>
              </a:xfrm>
              <a:custGeom>
                <a:avLst/>
                <a:gdLst>
                  <a:gd name="connsiteX0" fmla="*/ 177253 w 407206"/>
                  <a:gd name="connsiteY0" fmla="*/ 0 h 214263"/>
                  <a:gd name="connsiteX1" fmla="*/ 224974 w 407206"/>
                  <a:gd name="connsiteY1" fmla="*/ 22725 h 214263"/>
                  <a:gd name="connsiteX2" fmla="*/ 240882 w 407206"/>
                  <a:gd name="connsiteY2" fmla="*/ 15907 h 214263"/>
                  <a:gd name="connsiteX3" fmla="*/ 299966 w 407206"/>
                  <a:gd name="connsiteY3" fmla="*/ 22725 h 214263"/>
                  <a:gd name="connsiteX4" fmla="*/ 359050 w 407206"/>
                  <a:gd name="connsiteY4" fmla="*/ 27270 h 214263"/>
                  <a:gd name="connsiteX5" fmla="*/ 377230 w 407206"/>
                  <a:gd name="connsiteY5" fmla="*/ 43177 h 214263"/>
                  <a:gd name="connsiteX6" fmla="*/ 397682 w 407206"/>
                  <a:gd name="connsiteY6" fmla="*/ 49994 h 214263"/>
                  <a:gd name="connsiteX7" fmla="*/ 393137 w 407206"/>
                  <a:gd name="connsiteY7" fmla="*/ 59084 h 214263"/>
                  <a:gd name="connsiteX8" fmla="*/ 392500 w 407206"/>
                  <a:gd name="connsiteY8" fmla="*/ 59378 h 214263"/>
                  <a:gd name="connsiteX9" fmla="*/ 407206 w 407206"/>
                  <a:gd name="connsiteY9" fmla="*/ 64280 h 214263"/>
                  <a:gd name="connsiteX10" fmla="*/ 402661 w 407206"/>
                  <a:gd name="connsiteY10" fmla="*/ 73370 h 214263"/>
                  <a:gd name="connsiteX11" fmla="*/ 343577 w 407206"/>
                  <a:gd name="connsiteY11" fmla="*/ 100640 h 214263"/>
                  <a:gd name="connsiteX12" fmla="*/ 332215 w 407206"/>
                  <a:gd name="connsiteY12" fmla="*/ 123364 h 214263"/>
                  <a:gd name="connsiteX13" fmla="*/ 284493 w 407206"/>
                  <a:gd name="connsiteY13" fmla="*/ 127909 h 214263"/>
                  <a:gd name="connsiteX14" fmla="*/ 273130 w 407206"/>
                  <a:gd name="connsiteY14" fmla="*/ 155179 h 214263"/>
                  <a:gd name="connsiteX15" fmla="*/ 229953 w 407206"/>
                  <a:gd name="connsiteY15" fmla="*/ 150634 h 214263"/>
                  <a:gd name="connsiteX16" fmla="*/ 207229 w 407206"/>
                  <a:gd name="connsiteY16" fmla="*/ 159724 h 214263"/>
                  <a:gd name="connsiteX17" fmla="*/ 170869 w 407206"/>
                  <a:gd name="connsiteY17" fmla="*/ 182449 h 214263"/>
                  <a:gd name="connsiteX18" fmla="*/ 175414 w 407206"/>
                  <a:gd name="connsiteY18" fmla="*/ 191538 h 214263"/>
                  <a:gd name="connsiteX19" fmla="*/ 166324 w 407206"/>
                  <a:gd name="connsiteY19" fmla="*/ 202901 h 214263"/>
                  <a:gd name="connsiteX20" fmla="*/ 95878 w 407206"/>
                  <a:gd name="connsiteY20" fmla="*/ 214263 h 214263"/>
                  <a:gd name="connsiteX21" fmla="*/ 48156 w 407206"/>
                  <a:gd name="connsiteY21" fmla="*/ 198356 h 214263"/>
                  <a:gd name="connsiteX22" fmla="*/ 9524 w 407206"/>
                  <a:gd name="connsiteY22" fmla="*/ 198356 h 214263"/>
                  <a:gd name="connsiteX23" fmla="*/ 11905 w 407206"/>
                  <a:gd name="connsiteY23" fmla="*/ 184070 h 214263"/>
                  <a:gd name="connsiteX24" fmla="*/ 0 w 407206"/>
                  <a:gd name="connsiteY24" fmla="*/ 184070 h 214263"/>
                  <a:gd name="connsiteX25" fmla="*/ 4545 w 407206"/>
                  <a:gd name="connsiteY25" fmla="*/ 156800 h 214263"/>
                  <a:gd name="connsiteX26" fmla="*/ 43177 w 407206"/>
                  <a:gd name="connsiteY26" fmla="*/ 168163 h 214263"/>
                  <a:gd name="connsiteX27" fmla="*/ 59084 w 407206"/>
                  <a:gd name="connsiteY27" fmla="*/ 152255 h 214263"/>
                  <a:gd name="connsiteX28" fmla="*/ 86354 w 407206"/>
                  <a:gd name="connsiteY28" fmla="*/ 156800 h 214263"/>
                  <a:gd name="connsiteX29" fmla="*/ 127705 w 407206"/>
                  <a:gd name="connsiteY29" fmla="*/ 129233 h 214263"/>
                  <a:gd name="connsiteX30" fmla="*/ 100423 w 407206"/>
                  <a:gd name="connsiteY30" fmla="*/ 112002 h 214263"/>
                  <a:gd name="connsiteX31" fmla="*/ 73153 w 407206"/>
                  <a:gd name="connsiteY31" fmla="*/ 123364 h 214263"/>
                  <a:gd name="connsiteX32" fmla="*/ 48156 w 407206"/>
                  <a:gd name="connsiteY32" fmla="*/ 107457 h 214263"/>
                  <a:gd name="connsiteX33" fmla="*/ 52972 w 407206"/>
                  <a:gd name="connsiteY33" fmla="*/ 102297 h 214263"/>
                  <a:gd name="connsiteX34" fmla="*/ 38632 w 407206"/>
                  <a:gd name="connsiteY34" fmla="*/ 93171 h 214263"/>
                  <a:gd name="connsiteX35" fmla="*/ 66525 w 407206"/>
                  <a:gd name="connsiteY35" fmla="*/ 63286 h 214263"/>
                  <a:gd name="connsiteX36" fmla="*/ 68624 w 407206"/>
                  <a:gd name="connsiteY36" fmla="*/ 58563 h 214263"/>
                  <a:gd name="connsiteX37" fmla="*/ 54539 w 407206"/>
                  <a:gd name="connsiteY37" fmla="*/ 54539 h 214263"/>
                  <a:gd name="connsiteX38" fmla="*/ 63629 w 407206"/>
                  <a:gd name="connsiteY38" fmla="*/ 34087 h 214263"/>
                  <a:gd name="connsiteX39" fmla="*/ 86354 w 407206"/>
                  <a:gd name="connsiteY39" fmla="*/ 27270 h 214263"/>
                  <a:gd name="connsiteX40" fmla="*/ 149983 w 407206"/>
                  <a:gd name="connsiteY40" fmla="*/ 43177 h 214263"/>
                  <a:gd name="connsiteX41" fmla="*/ 156800 w 407206"/>
                  <a:gd name="connsiteY41"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7206" h="214263">
                    <a:moveTo>
                      <a:pt x="177253" y="0"/>
                    </a:moveTo>
                    <a:lnTo>
                      <a:pt x="224974" y="22725"/>
                    </a:lnTo>
                    <a:lnTo>
                      <a:pt x="240882" y="15907"/>
                    </a:lnTo>
                    <a:lnTo>
                      <a:pt x="299966" y="22725"/>
                    </a:lnTo>
                    <a:lnTo>
                      <a:pt x="359050" y="27270"/>
                    </a:lnTo>
                    <a:lnTo>
                      <a:pt x="377230" y="43177"/>
                    </a:lnTo>
                    <a:lnTo>
                      <a:pt x="397682" y="49994"/>
                    </a:lnTo>
                    <a:lnTo>
                      <a:pt x="393137" y="59084"/>
                    </a:lnTo>
                    <a:lnTo>
                      <a:pt x="392500" y="59378"/>
                    </a:lnTo>
                    <a:lnTo>
                      <a:pt x="407206" y="64280"/>
                    </a:lnTo>
                    <a:lnTo>
                      <a:pt x="402661" y="73370"/>
                    </a:lnTo>
                    <a:lnTo>
                      <a:pt x="343577" y="100640"/>
                    </a:lnTo>
                    <a:lnTo>
                      <a:pt x="332215" y="123364"/>
                    </a:lnTo>
                    <a:lnTo>
                      <a:pt x="284493" y="127909"/>
                    </a:lnTo>
                    <a:lnTo>
                      <a:pt x="273130" y="155179"/>
                    </a:lnTo>
                    <a:lnTo>
                      <a:pt x="229953" y="150634"/>
                    </a:lnTo>
                    <a:lnTo>
                      <a:pt x="207229" y="159724"/>
                    </a:lnTo>
                    <a:lnTo>
                      <a:pt x="170869" y="182449"/>
                    </a:lnTo>
                    <a:lnTo>
                      <a:pt x="175414" y="191538"/>
                    </a:lnTo>
                    <a:lnTo>
                      <a:pt x="166324" y="202901"/>
                    </a:lnTo>
                    <a:lnTo>
                      <a:pt x="95878" y="214263"/>
                    </a:lnTo>
                    <a:lnTo>
                      <a:pt x="48156" y="198356"/>
                    </a:lnTo>
                    <a:lnTo>
                      <a:pt x="9524" y="198356"/>
                    </a:lnTo>
                    <a:lnTo>
                      <a:pt x="11905" y="184070"/>
                    </a:lnTo>
                    <a:lnTo>
                      <a:pt x="0" y="184070"/>
                    </a:lnTo>
                    <a:lnTo>
                      <a:pt x="4545" y="156800"/>
                    </a:lnTo>
                    <a:lnTo>
                      <a:pt x="43177" y="168163"/>
                    </a:lnTo>
                    <a:lnTo>
                      <a:pt x="59084" y="152255"/>
                    </a:lnTo>
                    <a:lnTo>
                      <a:pt x="86354" y="156800"/>
                    </a:lnTo>
                    <a:lnTo>
                      <a:pt x="127705" y="129233"/>
                    </a:lnTo>
                    <a:lnTo>
                      <a:pt x="100423" y="112002"/>
                    </a:lnTo>
                    <a:lnTo>
                      <a:pt x="73153" y="123364"/>
                    </a:lnTo>
                    <a:lnTo>
                      <a:pt x="48156" y="107457"/>
                    </a:lnTo>
                    <a:lnTo>
                      <a:pt x="52972" y="102297"/>
                    </a:lnTo>
                    <a:lnTo>
                      <a:pt x="38632" y="93171"/>
                    </a:lnTo>
                    <a:lnTo>
                      <a:pt x="66525" y="63286"/>
                    </a:lnTo>
                    <a:lnTo>
                      <a:pt x="68624" y="58563"/>
                    </a:lnTo>
                    <a:lnTo>
                      <a:pt x="54539" y="54539"/>
                    </a:lnTo>
                    <a:lnTo>
                      <a:pt x="63629" y="34087"/>
                    </a:lnTo>
                    <a:lnTo>
                      <a:pt x="86354" y="27270"/>
                    </a:lnTo>
                    <a:lnTo>
                      <a:pt x="149983" y="43177"/>
                    </a:lnTo>
                    <a:lnTo>
                      <a:pt x="156800"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9" name="Freeform 468">
                <a:extLst>
                  <a:ext uri="{FF2B5EF4-FFF2-40B4-BE49-F238E27FC236}">
                    <a16:creationId xmlns:a16="http://schemas.microsoft.com/office/drawing/2014/main" id="{DA01444B-2518-4AC1-A7C1-8B6A39D828C6}"/>
                  </a:ext>
                </a:extLst>
              </p:cNvPr>
              <p:cNvSpPr>
                <a:spLocks/>
              </p:cNvSpPr>
              <p:nvPr/>
            </p:nvSpPr>
            <p:spPr bwMode="auto">
              <a:xfrm>
                <a:off x="5940435" y="2514959"/>
                <a:ext cx="479248" cy="310355"/>
              </a:xfrm>
              <a:custGeom>
                <a:avLst/>
                <a:gdLst>
                  <a:gd name="connsiteX0" fmla="*/ 102695 w 638997"/>
                  <a:gd name="connsiteY0" fmla="*/ 0 h 413806"/>
                  <a:gd name="connsiteX1" fmla="*/ 107240 w 638997"/>
                  <a:gd name="connsiteY1" fmla="*/ 4545 h 413806"/>
                  <a:gd name="connsiteX2" fmla="*/ 166324 w 638997"/>
                  <a:gd name="connsiteY2" fmla="*/ 36360 h 413806"/>
                  <a:gd name="connsiteX3" fmla="*/ 198139 w 638997"/>
                  <a:gd name="connsiteY3" fmla="*/ 59084 h 413806"/>
                  <a:gd name="connsiteX4" fmla="*/ 229953 w 638997"/>
                  <a:gd name="connsiteY4" fmla="*/ 106806 h 413806"/>
                  <a:gd name="connsiteX5" fmla="*/ 273130 w 638997"/>
                  <a:gd name="connsiteY5" fmla="*/ 95444 h 413806"/>
                  <a:gd name="connsiteX6" fmla="*/ 339032 w 638997"/>
                  <a:gd name="connsiteY6" fmla="*/ 90899 h 413806"/>
                  <a:gd name="connsiteX7" fmla="*/ 382209 w 638997"/>
                  <a:gd name="connsiteY7" fmla="*/ 127258 h 413806"/>
                  <a:gd name="connsiteX8" fmla="*/ 382209 w 638997"/>
                  <a:gd name="connsiteY8" fmla="*/ 177253 h 413806"/>
                  <a:gd name="connsiteX9" fmla="*/ 398116 w 638997"/>
                  <a:gd name="connsiteY9" fmla="*/ 177253 h 413806"/>
                  <a:gd name="connsiteX10" fmla="*/ 402661 w 638997"/>
                  <a:gd name="connsiteY10" fmla="*/ 220429 h 413806"/>
                  <a:gd name="connsiteX11" fmla="*/ 450383 w 638997"/>
                  <a:gd name="connsiteY11" fmla="*/ 220429 h 413806"/>
                  <a:gd name="connsiteX12" fmla="*/ 461745 w 638997"/>
                  <a:gd name="connsiteY12" fmla="*/ 247699 h 413806"/>
                  <a:gd name="connsiteX13" fmla="*/ 466104 w 638997"/>
                  <a:gd name="connsiteY13" fmla="*/ 247699 h 413806"/>
                  <a:gd name="connsiteX14" fmla="*/ 484035 w 638997"/>
                  <a:gd name="connsiteY14" fmla="*/ 213829 h 413806"/>
                  <a:gd name="connsiteX15" fmla="*/ 527212 w 638997"/>
                  <a:gd name="connsiteY15" fmla="*/ 182015 h 413806"/>
                  <a:gd name="connsiteX16" fmla="*/ 536736 w 638997"/>
                  <a:gd name="connsiteY16" fmla="*/ 177253 h 413806"/>
                  <a:gd name="connsiteX17" fmla="*/ 536736 w 638997"/>
                  <a:gd name="connsiteY17" fmla="*/ 177253 h 413806"/>
                  <a:gd name="connsiteX18" fmla="*/ 544525 w 638997"/>
                  <a:gd name="connsiteY18" fmla="*/ 173358 h 413806"/>
                  <a:gd name="connsiteX19" fmla="*/ 549937 w 638997"/>
                  <a:gd name="connsiteY19" fmla="*/ 170652 h 413806"/>
                  <a:gd name="connsiteX20" fmla="*/ 549937 w 638997"/>
                  <a:gd name="connsiteY20" fmla="*/ 170652 h 413806"/>
                  <a:gd name="connsiteX21" fmla="*/ 559461 w 638997"/>
                  <a:gd name="connsiteY21" fmla="*/ 165890 h 413806"/>
                  <a:gd name="connsiteX22" fmla="*/ 568551 w 638997"/>
                  <a:gd name="connsiteY22" fmla="*/ 170435 h 413806"/>
                  <a:gd name="connsiteX23" fmla="*/ 543553 w 638997"/>
                  <a:gd name="connsiteY23" fmla="*/ 204522 h 413806"/>
                  <a:gd name="connsiteX24" fmla="*/ 564006 w 638997"/>
                  <a:gd name="connsiteY24" fmla="*/ 220429 h 413806"/>
                  <a:gd name="connsiteX25" fmla="*/ 595820 w 638997"/>
                  <a:gd name="connsiteY25" fmla="*/ 209067 h 413806"/>
                  <a:gd name="connsiteX26" fmla="*/ 638997 w 638997"/>
                  <a:gd name="connsiteY26" fmla="*/ 236337 h 413806"/>
                  <a:gd name="connsiteX27" fmla="*/ 591275 w 638997"/>
                  <a:gd name="connsiteY27" fmla="*/ 268151 h 413806"/>
                  <a:gd name="connsiteX28" fmla="*/ 589370 w 638997"/>
                  <a:gd name="connsiteY28" fmla="*/ 267834 h 413806"/>
                  <a:gd name="connsiteX29" fmla="*/ 581751 w 638997"/>
                  <a:gd name="connsiteY29" fmla="*/ 272913 h 413806"/>
                  <a:gd name="connsiteX30" fmla="*/ 554482 w 638997"/>
                  <a:gd name="connsiteY30" fmla="*/ 268368 h 413806"/>
                  <a:gd name="connsiteX31" fmla="*/ 538574 w 638997"/>
                  <a:gd name="connsiteY31" fmla="*/ 272913 h 413806"/>
                  <a:gd name="connsiteX32" fmla="*/ 534029 w 638997"/>
                  <a:gd name="connsiteY32" fmla="*/ 257006 h 413806"/>
                  <a:gd name="connsiteX33" fmla="*/ 538574 w 638997"/>
                  <a:gd name="connsiteY33" fmla="*/ 234281 h 413806"/>
                  <a:gd name="connsiteX34" fmla="*/ 499403 w 638997"/>
                  <a:gd name="connsiteY34" fmla="*/ 243608 h 413806"/>
                  <a:gd name="connsiteX35" fmla="*/ 489014 w 638997"/>
                  <a:gd name="connsiteY35" fmla="*/ 272696 h 413806"/>
                  <a:gd name="connsiteX36" fmla="*/ 473107 w 638997"/>
                  <a:gd name="connsiteY36" fmla="*/ 299966 h 413806"/>
                  <a:gd name="connsiteX37" fmla="*/ 466880 w 638997"/>
                  <a:gd name="connsiteY37" fmla="*/ 299076 h 413806"/>
                  <a:gd name="connsiteX38" fmla="*/ 463583 w 638997"/>
                  <a:gd name="connsiteY38" fmla="*/ 304728 h 413806"/>
                  <a:gd name="connsiteX39" fmla="*/ 438141 w 638997"/>
                  <a:gd name="connsiteY39" fmla="*/ 301093 h 413806"/>
                  <a:gd name="connsiteX40" fmla="*/ 429930 w 638997"/>
                  <a:gd name="connsiteY40" fmla="*/ 315873 h 413806"/>
                  <a:gd name="connsiteX41" fmla="*/ 457200 w 638997"/>
                  <a:gd name="connsiteY41" fmla="*/ 327235 h 413806"/>
                  <a:gd name="connsiteX42" fmla="*/ 466290 w 638997"/>
                  <a:gd name="connsiteY42" fmla="*/ 365867 h 413806"/>
                  <a:gd name="connsiteX43" fmla="*/ 445838 w 638997"/>
                  <a:gd name="connsiteY43" fmla="*/ 409044 h 413806"/>
                  <a:gd name="connsiteX44" fmla="*/ 439767 w 638997"/>
                  <a:gd name="connsiteY44" fmla="*/ 406515 h 413806"/>
                  <a:gd name="connsiteX45" fmla="*/ 436314 w 638997"/>
                  <a:gd name="connsiteY45" fmla="*/ 413806 h 413806"/>
                  <a:gd name="connsiteX46" fmla="*/ 409044 w 638997"/>
                  <a:gd name="connsiteY46" fmla="*/ 402444 h 413806"/>
                  <a:gd name="connsiteX47" fmla="*/ 388592 w 638997"/>
                  <a:gd name="connsiteY47" fmla="*/ 402444 h 413806"/>
                  <a:gd name="connsiteX48" fmla="*/ 388592 w 638997"/>
                  <a:gd name="connsiteY48" fmla="*/ 375174 h 413806"/>
                  <a:gd name="connsiteX49" fmla="*/ 338598 w 638997"/>
                  <a:gd name="connsiteY49" fmla="*/ 359267 h 413806"/>
                  <a:gd name="connsiteX50" fmla="*/ 302238 w 638997"/>
                  <a:gd name="connsiteY50" fmla="*/ 331997 h 413806"/>
                  <a:gd name="connsiteX51" fmla="*/ 274969 w 638997"/>
                  <a:gd name="connsiteY51" fmla="*/ 311545 h 413806"/>
                  <a:gd name="connsiteX52" fmla="*/ 236337 w 638997"/>
                  <a:gd name="connsiteY52" fmla="*/ 277458 h 413806"/>
                  <a:gd name="connsiteX53" fmla="*/ 215884 w 638997"/>
                  <a:gd name="connsiteY53" fmla="*/ 229736 h 413806"/>
                  <a:gd name="connsiteX54" fmla="*/ 204522 w 638997"/>
                  <a:gd name="connsiteY54" fmla="*/ 218374 h 413806"/>
                  <a:gd name="connsiteX55" fmla="*/ 161345 w 638997"/>
                  <a:gd name="connsiteY55" fmla="*/ 225191 h 413806"/>
                  <a:gd name="connsiteX56" fmla="*/ 152255 w 638997"/>
                  <a:gd name="connsiteY56" fmla="*/ 213829 h 413806"/>
                  <a:gd name="connsiteX57" fmla="*/ 145438 w 638997"/>
                  <a:gd name="connsiteY57" fmla="*/ 175197 h 413806"/>
                  <a:gd name="connsiteX58" fmla="*/ 99794 w 638997"/>
                  <a:gd name="connsiteY58" fmla="*/ 151288 h 413806"/>
                  <a:gd name="connsiteX59" fmla="*/ 75426 w 638997"/>
                  <a:gd name="connsiteY59" fmla="*/ 170435 h 413806"/>
                  <a:gd name="connsiteX60" fmla="*/ 59298 w 638997"/>
                  <a:gd name="connsiteY60" fmla="*/ 178499 h 413806"/>
                  <a:gd name="connsiteX61" fmla="*/ 43611 w 638997"/>
                  <a:gd name="connsiteY61" fmla="*/ 186342 h 413806"/>
                  <a:gd name="connsiteX62" fmla="*/ 52701 w 638997"/>
                  <a:gd name="connsiteY62" fmla="*/ 213612 h 413806"/>
                  <a:gd name="connsiteX63" fmla="*/ 41590 w 638997"/>
                  <a:gd name="connsiteY63" fmla="*/ 213612 h 413806"/>
                  <a:gd name="connsiteX64" fmla="*/ 43177 w 638997"/>
                  <a:gd name="connsiteY64" fmla="*/ 218374 h 413806"/>
                  <a:gd name="connsiteX65" fmla="*/ 0 w 638997"/>
                  <a:gd name="connsiteY65" fmla="*/ 218374 h 413806"/>
                  <a:gd name="connsiteX66" fmla="*/ 0 w 638997"/>
                  <a:gd name="connsiteY66" fmla="*/ 29759 h 413806"/>
                  <a:gd name="connsiteX67" fmla="*/ 9524 w 638997"/>
                  <a:gd name="connsiteY67" fmla="*/ 27204 h 413806"/>
                  <a:gd name="connsiteX68" fmla="*/ 9524 w 638997"/>
                  <a:gd name="connsiteY68" fmla="*/ 24997 h 41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8997" h="413806">
                    <a:moveTo>
                      <a:pt x="102695" y="0"/>
                    </a:moveTo>
                    <a:lnTo>
                      <a:pt x="107240" y="4545"/>
                    </a:lnTo>
                    <a:lnTo>
                      <a:pt x="166324" y="36360"/>
                    </a:lnTo>
                    <a:lnTo>
                      <a:pt x="198139" y="59084"/>
                    </a:lnTo>
                    <a:lnTo>
                      <a:pt x="229953" y="106806"/>
                    </a:lnTo>
                    <a:lnTo>
                      <a:pt x="273130" y="95444"/>
                    </a:lnTo>
                    <a:lnTo>
                      <a:pt x="339032" y="90899"/>
                    </a:lnTo>
                    <a:lnTo>
                      <a:pt x="382209" y="127258"/>
                    </a:lnTo>
                    <a:lnTo>
                      <a:pt x="382209" y="177253"/>
                    </a:lnTo>
                    <a:lnTo>
                      <a:pt x="398116" y="177253"/>
                    </a:lnTo>
                    <a:lnTo>
                      <a:pt x="402661" y="220429"/>
                    </a:lnTo>
                    <a:lnTo>
                      <a:pt x="450383" y="220429"/>
                    </a:lnTo>
                    <a:lnTo>
                      <a:pt x="461745" y="247699"/>
                    </a:lnTo>
                    <a:lnTo>
                      <a:pt x="466104" y="247699"/>
                    </a:lnTo>
                    <a:lnTo>
                      <a:pt x="484035" y="213829"/>
                    </a:lnTo>
                    <a:lnTo>
                      <a:pt x="527212" y="182015"/>
                    </a:lnTo>
                    <a:lnTo>
                      <a:pt x="536736" y="177253"/>
                    </a:lnTo>
                    <a:lnTo>
                      <a:pt x="536736" y="177253"/>
                    </a:lnTo>
                    <a:lnTo>
                      <a:pt x="544525" y="173358"/>
                    </a:lnTo>
                    <a:lnTo>
                      <a:pt x="549937" y="170652"/>
                    </a:lnTo>
                    <a:lnTo>
                      <a:pt x="549937" y="170652"/>
                    </a:lnTo>
                    <a:lnTo>
                      <a:pt x="559461" y="165890"/>
                    </a:lnTo>
                    <a:lnTo>
                      <a:pt x="568551" y="170435"/>
                    </a:lnTo>
                    <a:lnTo>
                      <a:pt x="543553" y="204522"/>
                    </a:lnTo>
                    <a:lnTo>
                      <a:pt x="564006" y="220429"/>
                    </a:lnTo>
                    <a:lnTo>
                      <a:pt x="595820" y="209067"/>
                    </a:lnTo>
                    <a:lnTo>
                      <a:pt x="638997" y="236337"/>
                    </a:lnTo>
                    <a:lnTo>
                      <a:pt x="591275" y="268151"/>
                    </a:lnTo>
                    <a:lnTo>
                      <a:pt x="589370" y="267834"/>
                    </a:lnTo>
                    <a:lnTo>
                      <a:pt x="581751" y="272913"/>
                    </a:lnTo>
                    <a:lnTo>
                      <a:pt x="554482" y="268368"/>
                    </a:lnTo>
                    <a:lnTo>
                      <a:pt x="538574" y="272913"/>
                    </a:lnTo>
                    <a:lnTo>
                      <a:pt x="534029" y="257006"/>
                    </a:lnTo>
                    <a:lnTo>
                      <a:pt x="538574" y="234281"/>
                    </a:lnTo>
                    <a:lnTo>
                      <a:pt x="499403" y="243608"/>
                    </a:lnTo>
                    <a:lnTo>
                      <a:pt x="489014" y="272696"/>
                    </a:lnTo>
                    <a:lnTo>
                      <a:pt x="473107" y="299966"/>
                    </a:lnTo>
                    <a:lnTo>
                      <a:pt x="466880" y="299076"/>
                    </a:lnTo>
                    <a:lnTo>
                      <a:pt x="463583" y="304728"/>
                    </a:lnTo>
                    <a:lnTo>
                      <a:pt x="438141" y="301093"/>
                    </a:lnTo>
                    <a:lnTo>
                      <a:pt x="429930" y="315873"/>
                    </a:lnTo>
                    <a:lnTo>
                      <a:pt x="457200" y="327235"/>
                    </a:lnTo>
                    <a:lnTo>
                      <a:pt x="466290" y="365867"/>
                    </a:lnTo>
                    <a:lnTo>
                      <a:pt x="445838" y="409044"/>
                    </a:lnTo>
                    <a:lnTo>
                      <a:pt x="439767" y="406515"/>
                    </a:lnTo>
                    <a:lnTo>
                      <a:pt x="436314" y="413806"/>
                    </a:lnTo>
                    <a:lnTo>
                      <a:pt x="409044" y="402444"/>
                    </a:lnTo>
                    <a:lnTo>
                      <a:pt x="388592" y="402444"/>
                    </a:lnTo>
                    <a:lnTo>
                      <a:pt x="388592" y="375174"/>
                    </a:lnTo>
                    <a:lnTo>
                      <a:pt x="338598" y="359267"/>
                    </a:lnTo>
                    <a:lnTo>
                      <a:pt x="302238" y="331997"/>
                    </a:lnTo>
                    <a:lnTo>
                      <a:pt x="274969" y="311545"/>
                    </a:lnTo>
                    <a:lnTo>
                      <a:pt x="236337" y="277458"/>
                    </a:lnTo>
                    <a:lnTo>
                      <a:pt x="215884" y="229736"/>
                    </a:lnTo>
                    <a:lnTo>
                      <a:pt x="204522" y="218374"/>
                    </a:lnTo>
                    <a:lnTo>
                      <a:pt x="161345" y="225191"/>
                    </a:lnTo>
                    <a:lnTo>
                      <a:pt x="152255" y="213829"/>
                    </a:lnTo>
                    <a:lnTo>
                      <a:pt x="145438" y="175197"/>
                    </a:lnTo>
                    <a:lnTo>
                      <a:pt x="99794" y="151288"/>
                    </a:lnTo>
                    <a:lnTo>
                      <a:pt x="75426" y="170435"/>
                    </a:lnTo>
                    <a:lnTo>
                      <a:pt x="59298" y="178499"/>
                    </a:lnTo>
                    <a:lnTo>
                      <a:pt x="43611" y="186342"/>
                    </a:lnTo>
                    <a:lnTo>
                      <a:pt x="52701" y="213612"/>
                    </a:lnTo>
                    <a:lnTo>
                      <a:pt x="41590" y="213612"/>
                    </a:lnTo>
                    <a:lnTo>
                      <a:pt x="43177" y="218374"/>
                    </a:lnTo>
                    <a:lnTo>
                      <a:pt x="0" y="218374"/>
                    </a:lnTo>
                    <a:lnTo>
                      <a:pt x="0" y="29759"/>
                    </a:lnTo>
                    <a:lnTo>
                      <a:pt x="9524" y="27204"/>
                    </a:lnTo>
                    <a:lnTo>
                      <a:pt x="9524" y="2499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0" name="Freeform 467">
                <a:extLst>
                  <a:ext uri="{FF2B5EF4-FFF2-40B4-BE49-F238E27FC236}">
                    <a16:creationId xmlns:a16="http://schemas.microsoft.com/office/drawing/2014/main" id="{CBADA31C-609A-4743-A6EB-0E8E6F7D96D6}"/>
                  </a:ext>
                </a:extLst>
              </p:cNvPr>
              <p:cNvSpPr>
                <a:spLocks/>
              </p:cNvSpPr>
              <p:nvPr/>
            </p:nvSpPr>
            <p:spPr bwMode="auto">
              <a:xfrm>
                <a:off x="5674311" y="2085382"/>
                <a:ext cx="1137207" cy="620708"/>
              </a:xfrm>
              <a:custGeom>
                <a:avLst/>
                <a:gdLst>
                  <a:gd name="connsiteX0" fmla="*/ 831722 w 1516276"/>
                  <a:gd name="connsiteY0" fmla="*/ 0 h 827611"/>
                  <a:gd name="connsiteX1" fmla="*/ 897623 w 1516276"/>
                  <a:gd name="connsiteY1" fmla="*/ 15907 h 827611"/>
                  <a:gd name="connsiteX2" fmla="*/ 898607 w 1516276"/>
                  <a:gd name="connsiteY2" fmla="*/ 22795 h 827611"/>
                  <a:gd name="connsiteX3" fmla="*/ 909528 w 1516276"/>
                  <a:gd name="connsiteY3" fmla="*/ 25431 h 827611"/>
                  <a:gd name="connsiteX4" fmla="*/ 916672 w 1516276"/>
                  <a:gd name="connsiteY4" fmla="*/ 75436 h 827611"/>
                  <a:gd name="connsiteX5" fmla="*/ 945345 w 1516276"/>
                  <a:gd name="connsiteY5" fmla="*/ 63629 h 827611"/>
                  <a:gd name="connsiteX6" fmla="*/ 993067 w 1516276"/>
                  <a:gd name="connsiteY6" fmla="*/ 90899 h 827611"/>
                  <a:gd name="connsiteX7" fmla="*/ 992653 w 1516276"/>
                  <a:gd name="connsiteY7" fmla="*/ 93383 h 827611"/>
                  <a:gd name="connsiteX8" fmla="*/ 1004972 w 1516276"/>
                  <a:gd name="connsiteY8" fmla="*/ 100423 h 827611"/>
                  <a:gd name="connsiteX9" fmla="*/ 1002014 w 1516276"/>
                  <a:gd name="connsiteY9" fmla="*/ 118168 h 827611"/>
                  <a:gd name="connsiteX10" fmla="*/ 1024881 w 1516276"/>
                  <a:gd name="connsiteY10" fmla="*/ 118168 h 827611"/>
                  <a:gd name="connsiteX11" fmla="*/ 1118052 w 1516276"/>
                  <a:gd name="connsiteY11" fmla="*/ 59084 h 827611"/>
                  <a:gd name="connsiteX12" fmla="*/ 1099873 w 1516276"/>
                  <a:gd name="connsiteY12" fmla="*/ 79536 h 827611"/>
                  <a:gd name="connsiteX13" fmla="*/ 1104860 w 1516276"/>
                  <a:gd name="connsiteY13" fmla="*/ 84523 h 827611"/>
                  <a:gd name="connsiteX14" fmla="*/ 1129957 w 1516276"/>
                  <a:gd name="connsiteY14" fmla="*/ 68608 h 827611"/>
                  <a:gd name="connsiteX15" fmla="*/ 1111777 w 1516276"/>
                  <a:gd name="connsiteY15" fmla="*/ 89060 h 827611"/>
                  <a:gd name="connsiteX16" fmla="*/ 1161772 w 1516276"/>
                  <a:gd name="connsiteY16" fmla="*/ 139055 h 827611"/>
                  <a:gd name="connsiteX17" fmla="*/ 1233337 w 1516276"/>
                  <a:gd name="connsiteY17" fmla="*/ 274006 h 827611"/>
                  <a:gd name="connsiteX18" fmla="*/ 1252127 w 1516276"/>
                  <a:gd name="connsiteY18" fmla="*/ 247699 h 827611"/>
                  <a:gd name="connsiteX19" fmla="*/ 1304394 w 1516276"/>
                  <a:gd name="connsiteY19" fmla="*/ 279513 h 827611"/>
                  <a:gd name="connsiteX20" fmla="*/ 1354388 w 1516276"/>
                  <a:gd name="connsiteY20" fmla="*/ 263606 h 827611"/>
                  <a:gd name="connsiteX21" fmla="*/ 1374841 w 1516276"/>
                  <a:gd name="connsiteY21" fmla="*/ 272696 h 827611"/>
                  <a:gd name="connsiteX22" fmla="*/ 1376974 w 1516276"/>
                  <a:gd name="connsiteY22" fmla="*/ 277877 h 827611"/>
                  <a:gd name="connsiteX23" fmla="*/ 1386746 w 1516276"/>
                  <a:gd name="connsiteY23" fmla="*/ 282220 h 827611"/>
                  <a:gd name="connsiteX24" fmla="*/ 1400385 w 1516276"/>
                  <a:gd name="connsiteY24" fmla="*/ 315343 h 827611"/>
                  <a:gd name="connsiteX25" fmla="*/ 1418017 w 1516276"/>
                  <a:gd name="connsiteY25" fmla="*/ 322690 h 827611"/>
                  <a:gd name="connsiteX26" fmla="*/ 1423269 w 1516276"/>
                  <a:gd name="connsiteY26" fmla="*/ 329442 h 827611"/>
                  <a:gd name="connsiteX27" fmla="*/ 1429922 w 1516276"/>
                  <a:gd name="connsiteY27" fmla="*/ 332214 h 827611"/>
                  <a:gd name="connsiteX28" fmla="*/ 1438112 w 1516276"/>
                  <a:gd name="connsiteY28" fmla="*/ 342743 h 827611"/>
                  <a:gd name="connsiteX29" fmla="*/ 1481646 w 1516276"/>
                  <a:gd name="connsiteY29" fmla="*/ 338597 h 827611"/>
                  <a:gd name="connsiteX30" fmla="*/ 1488774 w 1516276"/>
                  <a:gd name="connsiteY30" fmla="*/ 348576 h 827611"/>
                  <a:gd name="connsiteX31" fmla="*/ 1493551 w 1516276"/>
                  <a:gd name="connsiteY31" fmla="*/ 348121 h 827611"/>
                  <a:gd name="connsiteX32" fmla="*/ 1516276 w 1516276"/>
                  <a:gd name="connsiteY32" fmla="*/ 379936 h 827611"/>
                  <a:gd name="connsiteX33" fmla="*/ 1484461 w 1516276"/>
                  <a:gd name="connsiteY33" fmla="*/ 418568 h 827611"/>
                  <a:gd name="connsiteX34" fmla="*/ 1457192 w 1516276"/>
                  <a:gd name="connsiteY34" fmla="*/ 423113 h 827611"/>
                  <a:gd name="connsiteX35" fmla="*/ 1450375 w 1516276"/>
                  <a:gd name="connsiteY35" fmla="*/ 477652 h 827611"/>
                  <a:gd name="connsiteX36" fmla="*/ 1429922 w 1516276"/>
                  <a:gd name="connsiteY36" fmla="*/ 502649 h 827611"/>
                  <a:gd name="connsiteX37" fmla="*/ 1359476 w 1516276"/>
                  <a:gd name="connsiteY37" fmla="*/ 482197 h 827611"/>
                  <a:gd name="connsiteX38" fmla="*/ 1332206 w 1516276"/>
                  <a:gd name="connsiteY38" fmla="*/ 579913 h 827611"/>
                  <a:gd name="connsiteX39" fmla="*/ 1316299 w 1516276"/>
                  <a:gd name="connsiteY39" fmla="*/ 589002 h 827611"/>
                  <a:gd name="connsiteX40" fmla="*/ 1241308 w 1516276"/>
                  <a:gd name="connsiteY40" fmla="*/ 611727 h 827611"/>
                  <a:gd name="connsiteX41" fmla="*/ 1273122 w 1516276"/>
                  <a:gd name="connsiteY41" fmla="*/ 698081 h 827611"/>
                  <a:gd name="connsiteX42" fmla="*/ 1248125 w 1516276"/>
                  <a:gd name="connsiteY42" fmla="*/ 713988 h 827611"/>
                  <a:gd name="connsiteX43" fmla="*/ 1252670 w 1516276"/>
                  <a:gd name="connsiteY43" fmla="*/ 741258 h 827611"/>
                  <a:gd name="connsiteX44" fmla="*/ 1232218 w 1516276"/>
                  <a:gd name="connsiteY44" fmla="*/ 734440 h 827611"/>
                  <a:gd name="connsiteX45" fmla="*/ 1221961 w 1516276"/>
                  <a:gd name="connsiteY45" fmla="*/ 725466 h 827611"/>
                  <a:gd name="connsiteX46" fmla="*/ 1220313 w 1516276"/>
                  <a:gd name="connsiteY46" fmla="*/ 724916 h 827611"/>
                  <a:gd name="connsiteX47" fmla="*/ 1212919 w 1516276"/>
                  <a:gd name="connsiteY47" fmla="*/ 718447 h 827611"/>
                  <a:gd name="connsiteX48" fmla="*/ 1154954 w 1516276"/>
                  <a:gd name="connsiteY48" fmla="*/ 713988 h 827611"/>
                  <a:gd name="connsiteX49" fmla="*/ 1095870 w 1516276"/>
                  <a:gd name="connsiteY49" fmla="*/ 707171 h 827611"/>
                  <a:gd name="connsiteX50" fmla="*/ 1079963 w 1516276"/>
                  <a:gd name="connsiteY50" fmla="*/ 713988 h 827611"/>
                  <a:gd name="connsiteX51" fmla="*/ 1032241 w 1516276"/>
                  <a:gd name="connsiteY51" fmla="*/ 691263 h 827611"/>
                  <a:gd name="connsiteX52" fmla="*/ 1011789 w 1516276"/>
                  <a:gd name="connsiteY52" fmla="*/ 702626 h 827611"/>
                  <a:gd name="connsiteX53" fmla="*/ 1004972 w 1516276"/>
                  <a:gd name="connsiteY53" fmla="*/ 734440 h 827611"/>
                  <a:gd name="connsiteX54" fmla="*/ 941343 w 1516276"/>
                  <a:gd name="connsiteY54" fmla="*/ 718533 h 827611"/>
                  <a:gd name="connsiteX55" fmla="*/ 918618 w 1516276"/>
                  <a:gd name="connsiteY55" fmla="*/ 725350 h 827611"/>
                  <a:gd name="connsiteX56" fmla="*/ 909528 w 1516276"/>
                  <a:gd name="connsiteY56" fmla="*/ 745802 h 827611"/>
                  <a:gd name="connsiteX57" fmla="*/ 886804 w 1516276"/>
                  <a:gd name="connsiteY57" fmla="*/ 757165 h 827611"/>
                  <a:gd name="connsiteX58" fmla="*/ 843627 w 1516276"/>
                  <a:gd name="connsiteY58" fmla="*/ 788979 h 827611"/>
                  <a:gd name="connsiteX59" fmla="*/ 823175 w 1516276"/>
                  <a:gd name="connsiteY59" fmla="*/ 827611 h 827611"/>
                  <a:gd name="connsiteX60" fmla="*/ 811812 w 1516276"/>
                  <a:gd name="connsiteY60" fmla="*/ 827611 h 827611"/>
                  <a:gd name="connsiteX61" fmla="*/ 807844 w 1516276"/>
                  <a:gd name="connsiteY61" fmla="*/ 818087 h 827611"/>
                  <a:gd name="connsiteX62" fmla="*/ 799907 w 1516276"/>
                  <a:gd name="connsiteY62" fmla="*/ 818087 h 827611"/>
                  <a:gd name="connsiteX63" fmla="*/ 792513 w 1516276"/>
                  <a:gd name="connsiteY63" fmla="*/ 800342 h 827611"/>
                  <a:gd name="connsiteX64" fmla="*/ 752728 w 1516276"/>
                  <a:gd name="connsiteY64" fmla="*/ 800342 h 827611"/>
                  <a:gd name="connsiteX65" fmla="*/ 751726 w 1516276"/>
                  <a:gd name="connsiteY65" fmla="*/ 790818 h 827611"/>
                  <a:gd name="connsiteX66" fmla="*/ 740823 w 1516276"/>
                  <a:gd name="connsiteY66" fmla="*/ 790818 h 827611"/>
                  <a:gd name="connsiteX67" fmla="*/ 737281 w 1516276"/>
                  <a:gd name="connsiteY67" fmla="*/ 757165 h 827611"/>
                  <a:gd name="connsiteX68" fmla="*/ 732276 w 1516276"/>
                  <a:gd name="connsiteY68" fmla="*/ 757165 h 827611"/>
                  <a:gd name="connsiteX69" fmla="*/ 732276 w 1516276"/>
                  <a:gd name="connsiteY69" fmla="*/ 747641 h 827611"/>
                  <a:gd name="connsiteX70" fmla="*/ 720371 w 1516276"/>
                  <a:gd name="connsiteY70" fmla="*/ 747641 h 827611"/>
                  <a:gd name="connsiteX71" fmla="*/ 720371 w 1516276"/>
                  <a:gd name="connsiteY71" fmla="*/ 697647 h 827611"/>
                  <a:gd name="connsiteX72" fmla="*/ 688549 w 1516276"/>
                  <a:gd name="connsiteY72" fmla="*/ 670849 h 827611"/>
                  <a:gd name="connsiteX73" fmla="*/ 623198 w 1516276"/>
                  <a:gd name="connsiteY73" fmla="*/ 675356 h 827611"/>
                  <a:gd name="connsiteX74" fmla="*/ 580021 w 1516276"/>
                  <a:gd name="connsiteY74" fmla="*/ 686718 h 827611"/>
                  <a:gd name="connsiteX75" fmla="*/ 572843 w 1516276"/>
                  <a:gd name="connsiteY75" fmla="*/ 675951 h 827611"/>
                  <a:gd name="connsiteX76" fmla="*/ 568116 w 1516276"/>
                  <a:gd name="connsiteY76" fmla="*/ 677194 h 827611"/>
                  <a:gd name="connsiteX77" fmla="*/ 537601 w 1516276"/>
                  <a:gd name="connsiteY77" fmla="*/ 631421 h 827611"/>
                  <a:gd name="connsiteX78" fmla="*/ 516392 w 1516276"/>
                  <a:gd name="connsiteY78" fmla="*/ 616272 h 827611"/>
                  <a:gd name="connsiteX79" fmla="*/ 457308 w 1516276"/>
                  <a:gd name="connsiteY79" fmla="*/ 584458 h 827611"/>
                  <a:gd name="connsiteX80" fmla="*/ 452763 w 1516276"/>
                  <a:gd name="connsiteY80" fmla="*/ 579913 h 827611"/>
                  <a:gd name="connsiteX81" fmla="*/ 359592 w 1516276"/>
                  <a:gd name="connsiteY81" fmla="*/ 604910 h 827611"/>
                  <a:gd name="connsiteX82" fmla="*/ 359592 w 1516276"/>
                  <a:gd name="connsiteY82" fmla="*/ 793524 h 827611"/>
                  <a:gd name="connsiteX83" fmla="*/ 339140 w 1516276"/>
                  <a:gd name="connsiteY83" fmla="*/ 793524 h 827611"/>
                  <a:gd name="connsiteX84" fmla="*/ 333188 w 1516276"/>
                  <a:gd name="connsiteY84" fmla="*/ 784000 h 827611"/>
                  <a:gd name="connsiteX85" fmla="*/ 327235 w 1516276"/>
                  <a:gd name="connsiteY85" fmla="*/ 784000 h 827611"/>
                  <a:gd name="connsiteX86" fmla="*/ 308101 w 1516276"/>
                  <a:gd name="connsiteY86" fmla="*/ 753385 h 827611"/>
                  <a:gd name="connsiteX87" fmla="*/ 291418 w 1516276"/>
                  <a:gd name="connsiteY87" fmla="*/ 745802 h 827611"/>
                  <a:gd name="connsiteX88" fmla="*/ 248241 w 1516276"/>
                  <a:gd name="connsiteY88" fmla="*/ 750347 h 827611"/>
                  <a:gd name="connsiteX89" fmla="*/ 232334 w 1516276"/>
                  <a:gd name="connsiteY89" fmla="*/ 766255 h 827611"/>
                  <a:gd name="connsiteX90" fmla="*/ 232334 w 1516276"/>
                  <a:gd name="connsiteY90" fmla="*/ 757165 h 827611"/>
                  <a:gd name="connsiteX91" fmla="*/ 235419 w 1516276"/>
                  <a:gd name="connsiteY91" fmla="*/ 741740 h 827611"/>
                  <a:gd name="connsiteX92" fmla="*/ 220429 w 1516276"/>
                  <a:gd name="connsiteY92" fmla="*/ 756731 h 827611"/>
                  <a:gd name="connsiteX93" fmla="*/ 220429 w 1516276"/>
                  <a:gd name="connsiteY93" fmla="*/ 747641 h 827611"/>
                  <a:gd name="connsiteX94" fmla="*/ 224974 w 1516276"/>
                  <a:gd name="connsiteY94" fmla="*/ 724916 h 827611"/>
                  <a:gd name="connsiteX95" fmla="*/ 222070 w 1516276"/>
                  <a:gd name="connsiteY95" fmla="*/ 714751 h 827611"/>
                  <a:gd name="connsiteX96" fmla="*/ 189157 w 1516276"/>
                  <a:gd name="connsiteY96" fmla="*/ 702626 h 827611"/>
                  <a:gd name="connsiteX97" fmla="*/ 187205 w 1516276"/>
                  <a:gd name="connsiteY97" fmla="*/ 696768 h 827611"/>
                  <a:gd name="connsiteX98" fmla="*/ 177252 w 1516276"/>
                  <a:gd name="connsiteY98" fmla="*/ 693102 h 827611"/>
                  <a:gd name="connsiteX99" fmla="*/ 162774 w 1516276"/>
                  <a:gd name="connsiteY99" fmla="*/ 649666 h 827611"/>
                  <a:gd name="connsiteX100" fmla="*/ 150526 w 1516276"/>
                  <a:gd name="connsiteY100" fmla="*/ 643542 h 827611"/>
                  <a:gd name="connsiteX101" fmla="*/ 150526 w 1516276"/>
                  <a:gd name="connsiteY101" fmla="*/ 639970 h 827611"/>
                  <a:gd name="connsiteX102" fmla="*/ 138621 w 1516276"/>
                  <a:gd name="connsiteY102" fmla="*/ 634018 h 827611"/>
                  <a:gd name="connsiteX103" fmla="*/ 138621 w 1516276"/>
                  <a:gd name="connsiteY103" fmla="*/ 618110 h 827611"/>
                  <a:gd name="connsiteX104" fmla="*/ 177252 w 1516276"/>
                  <a:gd name="connsiteY104" fmla="*/ 622655 h 827611"/>
                  <a:gd name="connsiteX105" fmla="*/ 177252 w 1516276"/>
                  <a:gd name="connsiteY105" fmla="*/ 586296 h 827611"/>
                  <a:gd name="connsiteX106" fmla="*/ 209067 w 1516276"/>
                  <a:gd name="connsiteY106" fmla="*/ 579478 h 827611"/>
                  <a:gd name="connsiteX107" fmla="*/ 240881 w 1516276"/>
                  <a:gd name="connsiteY107" fmla="*/ 586296 h 827611"/>
                  <a:gd name="connsiteX108" fmla="*/ 245426 w 1516276"/>
                  <a:gd name="connsiteY108" fmla="*/ 531757 h 827611"/>
                  <a:gd name="connsiteX109" fmla="*/ 242242 w 1516276"/>
                  <a:gd name="connsiteY109" fmla="*/ 509466 h 827611"/>
                  <a:gd name="connsiteX110" fmla="*/ 214155 w 1516276"/>
                  <a:gd name="connsiteY110" fmla="*/ 509466 h 827611"/>
                  <a:gd name="connsiteX111" fmla="*/ 182340 w 1516276"/>
                  <a:gd name="connsiteY111" fmla="*/ 498104 h 827611"/>
                  <a:gd name="connsiteX112" fmla="*/ 139163 w 1516276"/>
                  <a:gd name="connsiteY112" fmla="*/ 525373 h 827611"/>
                  <a:gd name="connsiteX113" fmla="*/ 107349 w 1516276"/>
                  <a:gd name="connsiteY113" fmla="*/ 536736 h 827611"/>
                  <a:gd name="connsiteX114" fmla="*/ 86897 w 1516276"/>
                  <a:gd name="connsiteY114" fmla="*/ 525373 h 827611"/>
                  <a:gd name="connsiteX115" fmla="*/ 87341 w 1516276"/>
                  <a:gd name="connsiteY115" fmla="*/ 522710 h 827611"/>
                  <a:gd name="connsiteX116" fmla="*/ 74992 w 1516276"/>
                  <a:gd name="connsiteY116" fmla="*/ 515849 h 827611"/>
                  <a:gd name="connsiteX117" fmla="*/ 79536 w 1516276"/>
                  <a:gd name="connsiteY117" fmla="*/ 488580 h 827611"/>
                  <a:gd name="connsiteX118" fmla="*/ 64441 w 1516276"/>
                  <a:gd name="connsiteY118" fmla="*/ 461744 h 827611"/>
                  <a:gd name="connsiteX119" fmla="*/ 36902 w 1516276"/>
                  <a:gd name="connsiteY119" fmla="*/ 461744 h 827611"/>
                  <a:gd name="connsiteX120" fmla="*/ 29918 w 1516276"/>
                  <a:gd name="connsiteY120" fmla="*/ 452220 h 827611"/>
                  <a:gd name="connsiteX121" fmla="*/ 24997 w 1516276"/>
                  <a:gd name="connsiteY121" fmla="*/ 452220 h 827611"/>
                  <a:gd name="connsiteX122" fmla="*/ 0 w 1516276"/>
                  <a:gd name="connsiteY122" fmla="*/ 418133 h 827611"/>
                  <a:gd name="connsiteX123" fmla="*/ 20452 w 1516276"/>
                  <a:gd name="connsiteY123" fmla="*/ 374957 h 827611"/>
                  <a:gd name="connsiteX124" fmla="*/ 9090 w 1516276"/>
                  <a:gd name="connsiteY124" fmla="*/ 365867 h 827611"/>
                  <a:gd name="connsiteX125" fmla="*/ 36360 w 1516276"/>
                  <a:gd name="connsiteY125" fmla="*/ 299965 h 827611"/>
                  <a:gd name="connsiteX126" fmla="*/ 48178 w 1516276"/>
                  <a:gd name="connsiteY126" fmla="*/ 309698 h 827611"/>
                  <a:gd name="connsiteX127" fmla="*/ 48265 w 1516276"/>
                  <a:gd name="connsiteY127" fmla="*/ 309489 h 827611"/>
                  <a:gd name="connsiteX128" fmla="*/ 75024 w 1516276"/>
                  <a:gd name="connsiteY128" fmla="*/ 331526 h 827611"/>
                  <a:gd name="connsiteX129" fmla="*/ 79536 w 1516276"/>
                  <a:gd name="connsiteY129" fmla="*/ 295420 h 827611"/>
                  <a:gd name="connsiteX130" fmla="*/ 154528 w 1516276"/>
                  <a:gd name="connsiteY130" fmla="*/ 231791 h 827611"/>
                  <a:gd name="connsiteX131" fmla="*/ 213612 w 1516276"/>
                  <a:gd name="connsiteY131" fmla="*/ 224974 h 827611"/>
                  <a:gd name="connsiteX132" fmla="*/ 295421 w 1516276"/>
                  <a:gd name="connsiteY132" fmla="*/ 268151 h 827611"/>
                  <a:gd name="connsiteX133" fmla="*/ 338597 w 1516276"/>
                  <a:gd name="connsiteY133" fmla="*/ 295420 h 827611"/>
                  <a:gd name="connsiteX134" fmla="*/ 374957 w 1516276"/>
                  <a:gd name="connsiteY134" fmla="*/ 268151 h 827611"/>
                  <a:gd name="connsiteX135" fmla="*/ 434041 w 1516276"/>
                  <a:gd name="connsiteY135" fmla="*/ 263606 h 827611"/>
                  <a:gd name="connsiteX136" fmla="*/ 481763 w 1516276"/>
                  <a:gd name="connsiteY136" fmla="*/ 295420 h 827611"/>
                  <a:gd name="connsiteX137" fmla="*/ 493125 w 1516276"/>
                  <a:gd name="connsiteY137" fmla="*/ 279513 h 827611"/>
                  <a:gd name="connsiteX138" fmla="*/ 547664 w 1516276"/>
                  <a:gd name="connsiteY138" fmla="*/ 284058 h 827611"/>
                  <a:gd name="connsiteX139" fmla="*/ 551981 w 1516276"/>
                  <a:gd name="connsiteY139" fmla="*/ 253835 h 827611"/>
                  <a:gd name="connsiteX140" fmla="*/ 505030 w 1516276"/>
                  <a:gd name="connsiteY140" fmla="*/ 223136 h 827611"/>
                  <a:gd name="connsiteX141" fmla="*/ 506367 w 1516276"/>
                  <a:gd name="connsiteY141" fmla="*/ 222270 h 827611"/>
                  <a:gd name="connsiteX142" fmla="*/ 493125 w 1516276"/>
                  <a:gd name="connsiteY142" fmla="*/ 213612 h 827611"/>
                  <a:gd name="connsiteX143" fmla="*/ 531757 w 1516276"/>
                  <a:gd name="connsiteY143" fmla="*/ 188615 h 827611"/>
                  <a:gd name="connsiteX144" fmla="*/ 520394 w 1516276"/>
                  <a:gd name="connsiteY144" fmla="*/ 165890 h 827611"/>
                  <a:gd name="connsiteX145" fmla="*/ 559026 w 1516276"/>
                  <a:gd name="connsiteY145" fmla="*/ 149983 h 827611"/>
                  <a:gd name="connsiteX146" fmla="*/ 531757 w 1516276"/>
                  <a:gd name="connsiteY146" fmla="*/ 111351 h 827611"/>
                  <a:gd name="connsiteX147" fmla="*/ 547664 w 1516276"/>
                  <a:gd name="connsiteY147" fmla="*/ 90899 h 827611"/>
                  <a:gd name="connsiteX148" fmla="*/ 686284 w 1516276"/>
                  <a:gd name="connsiteY148" fmla="*/ 70447 h 827611"/>
                  <a:gd name="connsiteX149" fmla="*/ 702192 w 1516276"/>
                  <a:gd name="connsiteY149" fmla="*/ 52267 h 827611"/>
                  <a:gd name="connsiteX150" fmla="*/ 795363 w 1516276"/>
                  <a:gd name="connsiteY150" fmla="*/ 27270 h 82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6276" h="827611">
                    <a:moveTo>
                      <a:pt x="831722" y="0"/>
                    </a:moveTo>
                    <a:lnTo>
                      <a:pt x="897623" y="15907"/>
                    </a:lnTo>
                    <a:lnTo>
                      <a:pt x="898607" y="22795"/>
                    </a:lnTo>
                    <a:lnTo>
                      <a:pt x="909528" y="25431"/>
                    </a:lnTo>
                    <a:lnTo>
                      <a:pt x="916672" y="75436"/>
                    </a:lnTo>
                    <a:lnTo>
                      <a:pt x="945345" y="63629"/>
                    </a:lnTo>
                    <a:lnTo>
                      <a:pt x="993067" y="90899"/>
                    </a:lnTo>
                    <a:lnTo>
                      <a:pt x="992653" y="93383"/>
                    </a:lnTo>
                    <a:lnTo>
                      <a:pt x="1004972" y="100423"/>
                    </a:lnTo>
                    <a:lnTo>
                      <a:pt x="1002014" y="118168"/>
                    </a:lnTo>
                    <a:lnTo>
                      <a:pt x="1024881" y="118168"/>
                    </a:lnTo>
                    <a:lnTo>
                      <a:pt x="1118052" y="59084"/>
                    </a:lnTo>
                    <a:lnTo>
                      <a:pt x="1099873" y="79536"/>
                    </a:lnTo>
                    <a:lnTo>
                      <a:pt x="1104860" y="84523"/>
                    </a:lnTo>
                    <a:lnTo>
                      <a:pt x="1129957" y="68608"/>
                    </a:lnTo>
                    <a:lnTo>
                      <a:pt x="1111777" y="89060"/>
                    </a:lnTo>
                    <a:lnTo>
                      <a:pt x="1161772" y="139055"/>
                    </a:lnTo>
                    <a:lnTo>
                      <a:pt x="1233337" y="274006"/>
                    </a:lnTo>
                    <a:lnTo>
                      <a:pt x="1252127" y="247699"/>
                    </a:lnTo>
                    <a:lnTo>
                      <a:pt x="1304394" y="279513"/>
                    </a:lnTo>
                    <a:lnTo>
                      <a:pt x="1354388" y="263606"/>
                    </a:lnTo>
                    <a:lnTo>
                      <a:pt x="1374841" y="272696"/>
                    </a:lnTo>
                    <a:lnTo>
                      <a:pt x="1376974" y="277877"/>
                    </a:lnTo>
                    <a:lnTo>
                      <a:pt x="1386746" y="282220"/>
                    </a:lnTo>
                    <a:lnTo>
                      <a:pt x="1400385" y="315343"/>
                    </a:lnTo>
                    <a:lnTo>
                      <a:pt x="1418017" y="322690"/>
                    </a:lnTo>
                    <a:lnTo>
                      <a:pt x="1423269" y="329442"/>
                    </a:lnTo>
                    <a:lnTo>
                      <a:pt x="1429922" y="332214"/>
                    </a:lnTo>
                    <a:lnTo>
                      <a:pt x="1438112" y="342743"/>
                    </a:lnTo>
                    <a:lnTo>
                      <a:pt x="1481646" y="338597"/>
                    </a:lnTo>
                    <a:lnTo>
                      <a:pt x="1488774" y="348576"/>
                    </a:lnTo>
                    <a:lnTo>
                      <a:pt x="1493551" y="348121"/>
                    </a:lnTo>
                    <a:lnTo>
                      <a:pt x="1516276" y="379936"/>
                    </a:lnTo>
                    <a:lnTo>
                      <a:pt x="1484461" y="418568"/>
                    </a:lnTo>
                    <a:lnTo>
                      <a:pt x="1457192" y="423113"/>
                    </a:lnTo>
                    <a:lnTo>
                      <a:pt x="1450375" y="477652"/>
                    </a:lnTo>
                    <a:lnTo>
                      <a:pt x="1429922" y="502649"/>
                    </a:lnTo>
                    <a:lnTo>
                      <a:pt x="1359476" y="482197"/>
                    </a:lnTo>
                    <a:lnTo>
                      <a:pt x="1332206" y="579913"/>
                    </a:lnTo>
                    <a:lnTo>
                      <a:pt x="1316299" y="589002"/>
                    </a:lnTo>
                    <a:lnTo>
                      <a:pt x="1241308" y="611727"/>
                    </a:lnTo>
                    <a:lnTo>
                      <a:pt x="1273122" y="698081"/>
                    </a:lnTo>
                    <a:lnTo>
                      <a:pt x="1248125" y="713988"/>
                    </a:lnTo>
                    <a:lnTo>
                      <a:pt x="1252670" y="741258"/>
                    </a:lnTo>
                    <a:lnTo>
                      <a:pt x="1232218" y="734440"/>
                    </a:lnTo>
                    <a:lnTo>
                      <a:pt x="1221961" y="725466"/>
                    </a:lnTo>
                    <a:lnTo>
                      <a:pt x="1220313" y="724916"/>
                    </a:lnTo>
                    <a:lnTo>
                      <a:pt x="1212919" y="718447"/>
                    </a:lnTo>
                    <a:lnTo>
                      <a:pt x="1154954" y="713988"/>
                    </a:lnTo>
                    <a:lnTo>
                      <a:pt x="1095870" y="707171"/>
                    </a:lnTo>
                    <a:lnTo>
                      <a:pt x="1079963" y="713988"/>
                    </a:lnTo>
                    <a:lnTo>
                      <a:pt x="1032241" y="691263"/>
                    </a:lnTo>
                    <a:lnTo>
                      <a:pt x="1011789" y="702626"/>
                    </a:lnTo>
                    <a:lnTo>
                      <a:pt x="1004972" y="734440"/>
                    </a:lnTo>
                    <a:lnTo>
                      <a:pt x="941343" y="718533"/>
                    </a:lnTo>
                    <a:lnTo>
                      <a:pt x="918618" y="725350"/>
                    </a:lnTo>
                    <a:lnTo>
                      <a:pt x="909528" y="745802"/>
                    </a:lnTo>
                    <a:lnTo>
                      <a:pt x="886804" y="757165"/>
                    </a:lnTo>
                    <a:lnTo>
                      <a:pt x="843627" y="788979"/>
                    </a:lnTo>
                    <a:lnTo>
                      <a:pt x="823175" y="827611"/>
                    </a:lnTo>
                    <a:lnTo>
                      <a:pt x="811812" y="827611"/>
                    </a:lnTo>
                    <a:lnTo>
                      <a:pt x="807844" y="818087"/>
                    </a:lnTo>
                    <a:lnTo>
                      <a:pt x="799907" y="818087"/>
                    </a:lnTo>
                    <a:lnTo>
                      <a:pt x="792513" y="800342"/>
                    </a:lnTo>
                    <a:lnTo>
                      <a:pt x="752728" y="800342"/>
                    </a:lnTo>
                    <a:lnTo>
                      <a:pt x="751726" y="790818"/>
                    </a:lnTo>
                    <a:lnTo>
                      <a:pt x="740823" y="790818"/>
                    </a:lnTo>
                    <a:lnTo>
                      <a:pt x="737281" y="757165"/>
                    </a:lnTo>
                    <a:lnTo>
                      <a:pt x="732276" y="757165"/>
                    </a:lnTo>
                    <a:lnTo>
                      <a:pt x="732276" y="747641"/>
                    </a:lnTo>
                    <a:lnTo>
                      <a:pt x="720371" y="747641"/>
                    </a:lnTo>
                    <a:lnTo>
                      <a:pt x="720371" y="697647"/>
                    </a:lnTo>
                    <a:lnTo>
                      <a:pt x="688549" y="670849"/>
                    </a:lnTo>
                    <a:lnTo>
                      <a:pt x="623198" y="675356"/>
                    </a:lnTo>
                    <a:lnTo>
                      <a:pt x="580021" y="686718"/>
                    </a:lnTo>
                    <a:lnTo>
                      <a:pt x="572843" y="675951"/>
                    </a:lnTo>
                    <a:lnTo>
                      <a:pt x="568116" y="677194"/>
                    </a:lnTo>
                    <a:lnTo>
                      <a:pt x="537601" y="631421"/>
                    </a:lnTo>
                    <a:lnTo>
                      <a:pt x="516392" y="616272"/>
                    </a:lnTo>
                    <a:lnTo>
                      <a:pt x="457308" y="584458"/>
                    </a:lnTo>
                    <a:lnTo>
                      <a:pt x="452763" y="579913"/>
                    </a:lnTo>
                    <a:lnTo>
                      <a:pt x="359592" y="604910"/>
                    </a:lnTo>
                    <a:lnTo>
                      <a:pt x="359592" y="793524"/>
                    </a:lnTo>
                    <a:lnTo>
                      <a:pt x="339140" y="793524"/>
                    </a:lnTo>
                    <a:lnTo>
                      <a:pt x="333188" y="784000"/>
                    </a:lnTo>
                    <a:lnTo>
                      <a:pt x="327235" y="784000"/>
                    </a:lnTo>
                    <a:lnTo>
                      <a:pt x="308101" y="753385"/>
                    </a:lnTo>
                    <a:lnTo>
                      <a:pt x="291418" y="745802"/>
                    </a:lnTo>
                    <a:lnTo>
                      <a:pt x="248241" y="750347"/>
                    </a:lnTo>
                    <a:lnTo>
                      <a:pt x="232334" y="766255"/>
                    </a:lnTo>
                    <a:lnTo>
                      <a:pt x="232334" y="757165"/>
                    </a:lnTo>
                    <a:lnTo>
                      <a:pt x="235419" y="741740"/>
                    </a:lnTo>
                    <a:lnTo>
                      <a:pt x="220429" y="756731"/>
                    </a:lnTo>
                    <a:lnTo>
                      <a:pt x="220429" y="747641"/>
                    </a:lnTo>
                    <a:lnTo>
                      <a:pt x="224974" y="724916"/>
                    </a:lnTo>
                    <a:lnTo>
                      <a:pt x="222070" y="714751"/>
                    </a:lnTo>
                    <a:lnTo>
                      <a:pt x="189157" y="702626"/>
                    </a:lnTo>
                    <a:lnTo>
                      <a:pt x="187205" y="696768"/>
                    </a:lnTo>
                    <a:lnTo>
                      <a:pt x="177252" y="693102"/>
                    </a:lnTo>
                    <a:lnTo>
                      <a:pt x="162774" y="649666"/>
                    </a:lnTo>
                    <a:lnTo>
                      <a:pt x="150526" y="643542"/>
                    </a:lnTo>
                    <a:lnTo>
                      <a:pt x="150526" y="639970"/>
                    </a:lnTo>
                    <a:lnTo>
                      <a:pt x="138621" y="634018"/>
                    </a:lnTo>
                    <a:lnTo>
                      <a:pt x="138621" y="618110"/>
                    </a:lnTo>
                    <a:lnTo>
                      <a:pt x="177252" y="622655"/>
                    </a:lnTo>
                    <a:lnTo>
                      <a:pt x="177252" y="586296"/>
                    </a:lnTo>
                    <a:lnTo>
                      <a:pt x="209067" y="579478"/>
                    </a:lnTo>
                    <a:lnTo>
                      <a:pt x="240881" y="586296"/>
                    </a:lnTo>
                    <a:lnTo>
                      <a:pt x="245426" y="531757"/>
                    </a:lnTo>
                    <a:lnTo>
                      <a:pt x="242242" y="509466"/>
                    </a:lnTo>
                    <a:lnTo>
                      <a:pt x="214155" y="509466"/>
                    </a:lnTo>
                    <a:lnTo>
                      <a:pt x="182340" y="498104"/>
                    </a:lnTo>
                    <a:lnTo>
                      <a:pt x="139163" y="525373"/>
                    </a:lnTo>
                    <a:lnTo>
                      <a:pt x="107349" y="536736"/>
                    </a:lnTo>
                    <a:lnTo>
                      <a:pt x="86897" y="525373"/>
                    </a:lnTo>
                    <a:lnTo>
                      <a:pt x="87341" y="522710"/>
                    </a:lnTo>
                    <a:lnTo>
                      <a:pt x="74992" y="515849"/>
                    </a:lnTo>
                    <a:lnTo>
                      <a:pt x="79536" y="488580"/>
                    </a:lnTo>
                    <a:lnTo>
                      <a:pt x="64441" y="461744"/>
                    </a:lnTo>
                    <a:lnTo>
                      <a:pt x="36902" y="461744"/>
                    </a:lnTo>
                    <a:lnTo>
                      <a:pt x="29918" y="452220"/>
                    </a:lnTo>
                    <a:lnTo>
                      <a:pt x="24997" y="452220"/>
                    </a:lnTo>
                    <a:lnTo>
                      <a:pt x="0" y="418133"/>
                    </a:lnTo>
                    <a:lnTo>
                      <a:pt x="20452" y="374957"/>
                    </a:lnTo>
                    <a:lnTo>
                      <a:pt x="9090" y="365867"/>
                    </a:lnTo>
                    <a:lnTo>
                      <a:pt x="36360" y="299965"/>
                    </a:lnTo>
                    <a:lnTo>
                      <a:pt x="48178" y="309698"/>
                    </a:lnTo>
                    <a:lnTo>
                      <a:pt x="48265" y="309489"/>
                    </a:lnTo>
                    <a:lnTo>
                      <a:pt x="75024" y="331526"/>
                    </a:lnTo>
                    <a:lnTo>
                      <a:pt x="79536" y="295420"/>
                    </a:lnTo>
                    <a:lnTo>
                      <a:pt x="154528" y="231791"/>
                    </a:lnTo>
                    <a:lnTo>
                      <a:pt x="213612" y="224974"/>
                    </a:lnTo>
                    <a:lnTo>
                      <a:pt x="295421" y="268151"/>
                    </a:lnTo>
                    <a:lnTo>
                      <a:pt x="338597" y="295420"/>
                    </a:lnTo>
                    <a:lnTo>
                      <a:pt x="374957" y="268151"/>
                    </a:lnTo>
                    <a:lnTo>
                      <a:pt x="434041" y="263606"/>
                    </a:lnTo>
                    <a:lnTo>
                      <a:pt x="481763" y="295420"/>
                    </a:lnTo>
                    <a:lnTo>
                      <a:pt x="493125" y="279513"/>
                    </a:lnTo>
                    <a:lnTo>
                      <a:pt x="547664" y="284058"/>
                    </a:lnTo>
                    <a:lnTo>
                      <a:pt x="551981" y="253835"/>
                    </a:lnTo>
                    <a:lnTo>
                      <a:pt x="505030" y="223136"/>
                    </a:lnTo>
                    <a:lnTo>
                      <a:pt x="506367" y="222270"/>
                    </a:lnTo>
                    <a:lnTo>
                      <a:pt x="493125" y="213612"/>
                    </a:lnTo>
                    <a:lnTo>
                      <a:pt x="531757" y="188615"/>
                    </a:lnTo>
                    <a:lnTo>
                      <a:pt x="520394" y="165890"/>
                    </a:lnTo>
                    <a:lnTo>
                      <a:pt x="559026" y="149983"/>
                    </a:lnTo>
                    <a:lnTo>
                      <a:pt x="531757" y="111351"/>
                    </a:lnTo>
                    <a:lnTo>
                      <a:pt x="547664" y="90899"/>
                    </a:lnTo>
                    <a:lnTo>
                      <a:pt x="686284" y="70447"/>
                    </a:lnTo>
                    <a:lnTo>
                      <a:pt x="702192" y="52267"/>
                    </a:lnTo>
                    <a:lnTo>
                      <a:pt x="795363" y="2727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1" name="Freeform 466">
                <a:extLst>
                  <a:ext uri="{FF2B5EF4-FFF2-40B4-BE49-F238E27FC236}">
                    <a16:creationId xmlns:a16="http://schemas.microsoft.com/office/drawing/2014/main" id="{ECB7ED18-A6AE-413C-AD13-E7A9A9002578}"/>
                  </a:ext>
                </a:extLst>
              </p:cNvPr>
              <p:cNvSpPr>
                <a:spLocks/>
              </p:cNvSpPr>
              <p:nvPr/>
            </p:nvSpPr>
            <p:spPr bwMode="auto">
              <a:xfrm>
                <a:off x="6816469" y="2238609"/>
                <a:ext cx="888209" cy="431770"/>
              </a:xfrm>
              <a:custGeom>
                <a:avLst/>
                <a:gdLst>
                  <a:gd name="connsiteX0" fmla="*/ 406771 w 1184279"/>
                  <a:gd name="connsiteY0" fmla="*/ 0 h 575693"/>
                  <a:gd name="connsiteX1" fmla="*/ 449948 w 1184279"/>
                  <a:gd name="connsiteY1" fmla="*/ 27270 h 575693"/>
                  <a:gd name="connsiteX2" fmla="*/ 481762 w 1184279"/>
                  <a:gd name="connsiteY2" fmla="*/ 31815 h 575693"/>
                  <a:gd name="connsiteX3" fmla="*/ 524939 w 1184279"/>
                  <a:gd name="connsiteY3" fmla="*/ 47722 h 575693"/>
                  <a:gd name="connsiteX4" fmla="*/ 527292 w 1184279"/>
                  <a:gd name="connsiteY4" fmla="*/ 62624 h 575693"/>
                  <a:gd name="connsiteX5" fmla="*/ 532082 w 1184279"/>
                  <a:gd name="connsiteY5" fmla="*/ 64389 h 575693"/>
                  <a:gd name="connsiteX6" fmla="*/ 536600 w 1184279"/>
                  <a:gd name="connsiteY6" fmla="*/ 93005 h 575693"/>
                  <a:gd name="connsiteX7" fmla="*/ 584023 w 1184279"/>
                  <a:gd name="connsiteY7" fmla="*/ 113623 h 575693"/>
                  <a:gd name="connsiteX8" fmla="*/ 622655 w 1184279"/>
                  <a:gd name="connsiteY8" fmla="*/ 102261 h 575693"/>
                  <a:gd name="connsiteX9" fmla="*/ 665832 w 1184279"/>
                  <a:gd name="connsiteY9" fmla="*/ 97716 h 575693"/>
                  <a:gd name="connsiteX10" fmla="*/ 702191 w 1184279"/>
                  <a:gd name="connsiteY10" fmla="*/ 102261 h 575693"/>
                  <a:gd name="connsiteX11" fmla="*/ 740823 w 1184279"/>
                  <a:gd name="connsiteY11" fmla="*/ 129531 h 575693"/>
                  <a:gd name="connsiteX12" fmla="*/ 761275 w 1184279"/>
                  <a:gd name="connsiteY12" fmla="*/ 161345 h 575693"/>
                  <a:gd name="connsiteX13" fmla="*/ 795362 w 1184279"/>
                  <a:gd name="connsiteY13" fmla="*/ 161345 h 575693"/>
                  <a:gd name="connsiteX14" fmla="*/ 843084 w 1184279"/>
                  <a:gd name="connsiteY14" fmla="*/ 165890 h 575693"/>
                  <a:gd name="connsiteX15" fmla="*/ 874898 w 1184279"/>
                  <a:gd name="connsiteY15" fmla="*/ 156800 h 575693"/>
                  <a:gd name="connsiteX16" fmla="*/ 922620 w 1184279"/>
                  <a:gd name="connsiteY16" fmla="*/ 145438 h 575693"/>
                  <a:gd name="connsiteX17" fmla="*/ 977159 w 1184279"/>
                  <a:gd name="connsiteY17" fmla="*/ 106806 h 575693"/>
                  <a:gd name="connsiteX18" fmla="*/ 1004429 w 1184279"/>
                  <a:gd name="connsiteY18" fmla="*/ 113623 h 575693"/>
                  <a:gd name="connsiteX19" fmla="*/ 1020336 w 1184279"/>
                  <a:gd name="connsiteY19" fmla="*/ 129531 h 575693"/>
                  <a:gd name="connsiteX20" fmla="*/ 1063513 w 1184279"/>
                  <a:gd name="connsiteY20" fmla="*/ 122713 h 575693"/>
                  <a:gd name="connsiteX21" fmla="*/ 1056552 w 1184279"/>
                  <a:gd name="connsiteY21" fmla="*/ 141607 h 575693"/>
                  <a:gd name="connsiteX22" fmla="*/ 1070656 w 1184279"/>
                  <a:gd name="connsiteY22" fmla="*/ 139380 h 575693"/>
                  <a:gd name="connsiteX23" fmla="*/ 1054749 w 1184279"/>
                  <a:gd name="connsiteY23" fmla="*/ 182557 h 575693"/>
                  <a:gd name="connsiteX24" fmla="*/ 1027479 w 1184279"/>
                  <a:gd name="connsiteY24" fmla="*/ 237096 h 575693"/>
                  <a:gd name="connsiteX25" fmla="*/ 1031859 w 1184279"/>
                  <a:gd name="connsiteY25" fmla="*/ 247609 h 575693"/>
                  <a:gd name="connsiteX26" fmla="*/ 1052151 w 1184279"/>
                  <a:gd name="connsiteY26" fmla="*/ 236336 h 575693"/>
                  <a:gd name="connsiteX27" fmla="*/ 1083965 w 1184279"/>
                  <a:gd name="connsiteY27" fmla="*/ 247699 h 575693"/>
                  <a:gd name="connsiteX28" fmla="*/ 1118052 w 1184279"/>
                  <a:gd name="connsiteY28" fmla="*/ 224974 h 575693"/>
                  <a:gd name="connsiteX29" fmla="*/ 1143049 w 1184279"/>
                  <a:gd name="connsiteY29" fmla="*/ 243154 h 575693"/>
                  <a:gd name="connsiteX30" fmla="*/ 1177136 w 1184279"/>
                  <a:gd name="connsiteY30" fmla="*/ 279513 h 575693"/>
                  <a:gd name="connsiteX31" fmla="*/ 1177136 w 1184279"/>
                  <a:gd name="connsiteY31" fmla="*/ 288561 h 575693"/>
                  <a:gd name="connsiteX32" fmla="*/ 1184279 w 1184279"/>
                  <a:gd name="connsiteY32" fmla="*/ 296180 h 575693"/>
                  <a:gd name="connsiteX33" fmla="*/ 1184279 w 1184279"/>
                  <a:gd name="connsiteY33" fmla="*/ 318905 h 575693"/>
                  <a:gd name="connsiteX34" fmla="*/ 1150192 w 1184279"/>
                  <a:gd name="connsiteY34" fmla="*/ 312087 h 575693"/>
                  <a:gd name="connsiteX35" fmla="*/ 1097925 w 1184279"/>
                  <a:gd name="connsiteY35" fmla="*/ 318905 h 575693"/>
                  <a:gd name="connsiteX36" fmla="*/ 1070656 w 1184279"/>
                  <a:gd name="connsiteY36" fmla="*/ 334812 h 575693"/>
                  <a:gd name="connsiteX37" fmla="*/ 1047931 w 1184279"/>
                  <a:gd name="connsiteY37" fmla="*/ 371171 h 575693"/>
                  <a:gd name="connsiteX38" fmla="*/ 988847 w 1184279"/>
                  <a:gd name="connsiteY38" fmla="*/ 387079 h 575693"/>
                  <a:gd name="connsiteX39" fmla="*/ 952488 w 1184279"/>
                  <a:gd name="connsiteY39" fmla="*/ 414348 h 575693"/>
                  <a:gd name="connsiteX40" fmla="*/ 913856 w 1184279"/>
                  <a:gd name="connsiteY40" fmla="*/ 402986 h 575693"/>
                  <a:gd name="connsiteX41" fmla="*/ 893404 w 1184279"/>
                  <a:gd name="connsiteY41" fmla="*/ 398441 h 575693"/>
                  <a:gd name="connsiteX42" fmla="*/ 879238 w 1184279"/>
                  <a:gd name="connsiteY42" fmla="*/ 432844 h 575693"/>
                  <a:gd name="connsiteX43" fmla="*/ 881716 w 1184279"/>
                  <a:gd name="connsiteY43" fmla="*/ 436313 h 575693"/>
                  <a:gd name="connsiteX44" fmla="*/ 884891 w 1184279"/>
                  <a:gd name="connsiteY44" fmla="*/ 447425 h 575693"/>
                  <a:gd name="connsiteX45" fmla="*/ 888859 w 1184279"/>
                  <a:gd name="connsiteY45" fmla="*/ 452980 h 575693"/>
                  <a:gd name="connsiteX46" fmla="*/ 893404 w 1184279"/>
                  <a:gd name="connsiteY46" fmla="*/ 468887 h 575693"/>
                  <a:gd name="connsiteX47" fmla="*/ 866134 w 1184279"/>
                  <a:gd name="connsiteY47" fmla="*/ 489340 h 575693"/>
                  <a:gd name="connsiteX48" fmla="*/ 838865 w 1184279"/>
                  <a:gd name="connsiteY48" fmla="*/ 512064 h 575693"/>
                  <a:gd name="connsiteX49" fmla="*/ 795688 w 1184279"/>
                  <a:gd name="connsiteY49" fmla="*/ 532516 h 575693"/>
                  <a:gd name="connsiteX50" fmla="*/ 743421 w 1184279"/>
                  <a:gd name="connsiteY50" fmla="*/ 532516 h 575693"/>
                  <a:gd name="connsiteX51" fmla="*/ 684337 w 1184279"/>
                  <a:gd name="connsiteY51" fmla="*/ 548424 h 575693"/>
                  <a:gd name="connsiteX52" fmla="*/ 641160 w 1184279"/>
                  <a:gd name="connsiteY52" fmla="*/ 575693 h 575693"/>
                  <a:gd name="connsiteX53" fmla="*/ 625253 w 1184279"/>
                  <a:gd name="connsiteY53" fmla="*/ 559786 h 575693"/>
                  <a:gd name="connsiteX54" fmla="*/ 582076 w 1184279"/>
                  <a:gd name="connsiteY54" fmla="*/ 559786 h 575693"/>
                  <a:gd name="connsiteX55" fmla="*/ 527537 w 1184279"/>
                  <a:gd name="connsiteY55" fmla="*/ 532516 h 575693"/>
                  <a:gd name="connsiteX56" fmla="*/ 488905 w 1184279"/>
                  <a:gd name="connsiteY56" fmla="*/ 523426 h 575693"/>
                  <a:gd name="connsiteX57" fmla="*/ 441183 w 1184279"/>
                  <a:gd name="connsiteY57" fmla="*/ 532516 h 575693"/>
                  <a:gd name="connsiteX58" fmla="*/ 361647 w 1184279"/>
                  <a:gd name="connsiteY58" fmla="*/ 523426 h 575693"/>
                  <a:gd name="connsiteX59" fmla="*/ 323015 w 1184279"/>
                  <a:gd name="connsiteY59" fmla="*/ 523426 h 575693"/>
                  <a:gd name="connsiteX60" fmla="*/ 302563 w 1184279"/>
                  <a:gd name="connsiteY60" fmla="*/ 489340 h 575693"/>
                  <a:gd name="connsiteX61" fmla="*/ 298018 w 1184279"/>
                  <a:gd name="connsiteY61" fmla="*/ 477002 h 575693"/>
                  <a:gd name="connsiteX62" fmla="*/ 295420 w 1184279"/>
                  <a:gd name="connsiteY62" fmla="*/ 472673 h 575693"/>
                  <a:gd name="connsiteX63" fmla="*/ 285574 w 1184279"/>
                  <a:gd name="connsiteY63" fmla="*/ 445946 h 575693"/>
                  <a:gd name="connsiteX64" fmla="*/ 263931 w 1184279"/>
                  <a:gd name="connsiteY64" fmla="*/ 441618 h 575693"/>
                  <a:gd name="connsiteX65" fmla="*/ 216210 w 1184279"/>
                  <a:gd name="connsiteY65" fmla="*/ 409803 h 575693"/>
                  <a:gd name="connsiteX66" fmla="*/ 168488 w 1184279"/>
                  <a:gd name="connsiteY66" fmla="*/ 398441 h 575693"/>
                  <a:gd name="connsiteX67" fmla="*/ 125311 w 1184279"/>
                  <a:gd name="connsiteY67" fmla="*/ 393896 h 575693"/>
                  <a:gd name="connsiteX68" fmla="*/ 113949 w 1184279"/>
                  <a:gd name="connsiteY68" fmla="*/ 371171 h 575693"/>
                  <a:gd name="connsiteX69" fmla="*/ 114262 w 1184279"/>
                  <a:gd name="connsiteY69" fmla="*/ 369417 h 575693"/>
                  <a:gd name="connsiteX70" fmla="*/ 106806 w 1184279"/>
                  <a:gd name="connsiteY70" fmla="*/ 354504 h 575693"/>
                  <a:gd name="connsiteX71" fmla="*/ 117422 w 1184279"/>
                  <a:gd name="connsiteY71" fmla="*/ 295052 h 575693"/>
                  <a:gd name="connsiteX72" fmla="*/ 98042 w 1184279"/>
                  <a:gd name="connsiteY72" fmla="*/ 264366 h 575693"/>
                  <a:gd name="connsiteX73" fmla="*/ 50320 w 1184279"/>
                  <a:gd name="connsiteY73" fmla="*/ 241641 h 575693"/>
                  <a:gd name="connsiteX74" fmla="*/ 16233 w 1184279"/>
                  <a:gd name="connsiteY74" fmla="*/ 216644 h 575693"/>
                  <a:gd name="connsiteX75" fmla="*/ 12983 w 1184279"/>
                  <a:gd name="connsiteY75" fmla="*/ 202832 h 575693"/>
                  <a:gd name="connsiteX76" fmla="*/ 9090 w 1184279"/>
                  <a:gd name="connsiteY76" fmla="*/ 199977 h 575693"/>
                  <a:gd name="connsiteX77" fmla="*/ 0 w 1184279"/>
                  <a:gd name="connsiteY77" fmla="*/ 161345 h 575693"/>
                  <a:gd name="connsiteX78" fmla="*/ 43177 w 1184279"/>
                  <a:gd name="connsiteY78" fmla="*/ 149983 h 575693"/>
                  <a:gd name="connsiteX79" fmla="*/ 106806 w 1184279"/>
                  <a:gd name="connsiteY79" fmla="*/ 102261 h 575693"/>
                  <a:gd name="connsiteX80" fmla="*/ 165890 w 1184279"/>
                  <a:gd name="connsiteY80" fmla="*/ 74991 h 575693"/>
                  <a:gd name="connsiteX81" fmla="*/ 197704 w 1184279"/>
                  <a:gd name="connsiteY81" fmla="*/ 90899 h 575693"/>
                  <a:gd name="connsiteX82" fmla="*/ 236336 w 1184279"/>
                  <a:gd name="connsiteY82" fmla="*/ 90899 h 575693"/>
                  <a:gd name="connsiteX83" fmla="*/ 263606 w 1184279"/>
                  <a:gd name="connsiteY83" fmla="*/ 118168 h 575693"/>
                  <a:gd name="connsiteX84" fmla="*/ 295420 w 1184279"/>
                  <a:gd name="connsiteY84" fmla="*/ 118168 h 575693"/>
                  <a:gd name="connsiteX85" fmla="*/ 347687 w 1184279"/>
                  <a:gd name="connsiteY85" fmla="*/ 134075 h 575693"/>
                  <a:gd name="connsiteX86" fmla="*/ 385878 w 1184279"/>
                  <a:gd name="connsiteY86" fmla="*/ 98131 h 575693"/>
                  <a:gd name="connsiteX87" fmla="*/ 377555 w 1184279"/>
                  <a:gd name="connsiteY87" fmla="*/ 80296 h 575693"/>
                  <a:gd name="connsiteX88" fmla="*/ 377904 w 1184279"/>
                  <a:gd name="connsiteY88" fmla="*/ 79685 h 575693"/>
                  <a:gd name="connsiteX89" fmla="*/ 370412 w 1184279"/>
                  <a:gd name="connsiteY89" fmla="*/ 63629 h 57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84279" h="575693">
                    <a:moveTo>
                      <a:pt x="406771" y="0"/>
                    </a:moveTo>
                    <a:lnTo>
                      <a:pt x="449948" y="27270"/>
                    </a:lnTo>
                    <a:lnTo>
                      <a:pt x="481762" y="31815"/>
                    </a:lnTo>
                    <a:lnTo>
                      <a:pt x="524939" y="47722"/>
                    </a:lnTo>
                    <a:lnTo>
                      <a:pt x="527292" y="62624"/>
                    </a:lnTo>
                    <a:lnTo>
                      <a:pt x="532082" y="64389"/>
                    </a:lnTo>
                    <a:lnTo>
                      <a:pt x="536600" y="93005"/>
                    </a:lnTo>
                    <a:lnTo>
                      <a:pt x="584023" y="113623"/>
                    </a:lnTo>
                    <a:lnTo>
                      <a:pt x="622655" y="102261"/>
                    </a:lnTo>
                    <a:lnTo>
                      <a:pt x="665832" y="97716"/>
                    </a:lnTo>
                    <a:lnTo>
                      <a:pt x="702191" y="102261"/>
                    </a:lnTo>
                    <a:lnTo>
                      <a:pt x="740823" y="129531"/>
                    </a:lnTo>
                    <a:lnTo>
                      <a:pt x="761275" y="161345"/>
                    </a:lnTo>
                    <a:lnTo>
                      <a:pt x="795362" y="161345"/>
                    </a:lnTo>
                    <a:lnTo>
                      <a:pt x="843084" y="165890"/>
                    </a:lnTo>
                    <a:lnTo>
                      <a:pt x="874898" y="156800"/>
                    </a:lnTo>
                    <a:lnTo>
                      <a:pt x="922620" y="145438"/>
                    </a:lnTo>
                    <a:lnTo>
                      <a:pt x="977159" y="106806"/>
                    </a:lnTo>
                    <a:lnTo>
                      <a:pt x="1004429" y="113623"/>
                    </a:lnTo>
                    <a:lnTo>
                      <a:pt x="1020336" y="129531"/>
                    </a:lnTo>
                    <a:lnTo>
                      <a:pt x="1063513" y="122713"/>
                    </a:lnTo>
                    <a:lnTo>
                      <a:pt x="1056552" y="141607"/>
                    </a:lnTo>
                    <a:lnTo>
                      <a:pt x="1070656" y="139380"/>
                    </a:lnTo>
                    <a:lnTo>
                      <a:pt x="1054749" y="182557"/>
                    </a:lnTo>
                    <a:lnTo>
                      <a:pt x="1027479" y="237096"/>
                    </a:lnTo>
                    <a:lnTo>
                      <a:pt x="1031859" y="247609"/>
                    </a:lnTo>
                    <a:lnTo>
                      <a:pt x="1052151" y="236336"/>
                    </a:lnTo>
                    <a:lnTo>
                      <a:pt x="1083965" y="247699"/>
                    </a:lnTo>
                    <a:lnTo>
                      <a:pt x="1118052" y="224974"/>
                    </a:lnTo>
                    <a:lnTo>
                      <a:pt x="1143049" y="243154"/>
                    </a:lnTo>
                    <a:lnTo>
                      <a:pt x="1177136" y="279513"/>
                    </a:lnTo>
                    <a:lnTo>
                      <a:pt x="1177136" y="288561"/>
                    </a:lnTo>
                    <a:lnTo>
                      <a:pt x="1184279" y="296180"/>
                    </a:lnTo>
                    <a:lnTo>
                      <a:pt x="1184279" y="318905"/>
                    </a:lnTo>
                    <a:lnTo>
                      <a:pt x="1150192" y="312087"/>
                    </a:lnTo>
                    <a:lnTo>
                      <a:pt x="1097925" y="318905"/>
                    </a:lnTo>
                    <a:lnTo>
                      <a:pt x="1070656" y="334812"/>
                    </a:lnTo>
                    <a:lnTo>
                      <a:pt x="1047931" y="371171"/>
                    </a:lnTo>
                    <a:lnTo>
                      <a:pt x="988847" y="387079"/>
                    </a:lnTo>
                    <a:lnTo>
                      <a:pt x="952488" y="414348"/>
                    </a:lnTo>
                    <a:lnTo>
                      <a:pt x="913856" y="402986"/>
                    </a:lnTo>
                    <a:lnTo>
                      <a:pt x="893404" y="398441"/>
                    </a:lnTo>
                    <a:lnTo>
                      <a:pt x="879238" y="432844"/>
                    </a:lnTo>
                    <a:lnTo>
                      <a:pt x="881716" y="436313"/>
                    </a:lnTo>
                    <a:lnTo>
                      <a:pt x="884891" y="447425"/>
                    </a:lnTo>
                    <a:lnTo>
                      <a:pt x="888859" y="452980"/>
                    </a:lnTo>
                    <a:lnTo>
                      <a:pt x="893404" y="468887"/>
                    </a:lnTo>
                    <a:lnTo>
                      <a:pt x="866134" y="489340"/>
                    </a:lnTo>
                    <a:lnTo>
                      <a:pt x="838865" y="512064"/>
                    </a:lnTo>
                    <a:lnTo>
                      <a:pt x="795688" y="532516"/>
                    </a:lnTo>
                    <a:lnTo>
                      <a:pt x="743421" y="532516"/>
                    </a:lnTo>
                    <a:lnTo>
                      <a:pt x="684337" y="548424"/>
                    </a:lnTo>
                    <a:lnTo>
                      <a:pt x="641160" y="575693"/>
                    </a:lnTo>
                    <a:lnTo>
                      <a:pt x="625253" y="559786"/>
                    </a:lnTo>
                    <a:lnTo>
                      <a:pt x="582076" y="559786"/>
                    </a:lnTo>
                    <a:lnTo>
                      <a:pt x="527537" y="532516"/>
                    </a:lnTo>
                    <a:lnTo>
                      <a:pt x="488905" y="523426"/>
                    </a:lnTo>
                    <a:lnTo>
                      <a:pt x="441183" y="532516"/>
                    </a:lnTo>
                    <a:lnTo>
                      <a:pt x="361647" y="523426"/>
                    </a:lnTo>
                    <a:lnTo>
                      <a:pt x="323015" y="523426"/>
                    </a:lnTo>
                    <a:lnTo>
                      <a:pt x="302563" y="489340"/>
                    </a:lnTo>
                    <a:lnTo>
                      <a:pt x="298018" y="477002"/>
                    </a:lnTo>
                    <a:lnTo>
                      <a:pt x="295420" y="472673"/>
                    </a:lnTo>
                    <a:lnTo>
                      <a:pt x="285574" y="445946"/>
                    </a:lnTo>
                    <a:lnTo>
                      <a:pt x="263931" y="441618"/>
                    </a:lnTo>
                    <a:lnTo>
                      <a:pt x="216210" y="409803"/>
                    </a:lnTo>
                    <a:lnTo>
                      <a:pt x="168488" y="398441"/>
                    </a:lnTo>
                    <a:lnTo>
                      <a:pt x="125311" y="393896"/>
                    </a:lnTo>
                    <a:lnTo>
                      <a:pt x="113949" y="371171"/>
                    </a:lnTo>
                    <a:lnTo>
                      <a:pt x="114262" y="369417"/>
                    </a:lnTo>
                    <a:lnTo>
                      <a:pt x="106806" y="354504"/>
                    </a:lnTo>
                    <a:lnTo>
                      <a:pt x="117422" y="295052"/>
                    </a:lnTo>
                    <a:lnTo>
                      <a:pt x="98042" y="264366"/>
                    </a:lnTo>
                    <a:lnTo>
                      <a:pt x="50320" y="241641"/>
                    </a:lnTo>
                    <a:lnTo>
                      <a:pt x="16233" y="216644"/>
                    </a:lnTo>
                    <a:lnTo>
                      <a:pt x="12983" y="202832"/>
                    </a:lnTo>
                    <a:lnTo>
                      <a:pt x="9090" y="199977"/>
                    </a:lnTo>
                    <a:lnTo>
                      <a:pt x="0" y="161345"/>
                    </a:lnTo>
                    <a:lnTo>
                      <a:pt x="43177" y="149983"/>
                    </a:lnTo>
                    <a:lnTo>
                      <a:pt x="106806" y="102261"/>
                    </a:lnTo>
                    <a:lnTo>
                      <a:pt x="165890" y="74991"/>
                    </a:lnTo>
                    <a:lnTo>
                      <a:pt x="197704" y="90899"/>
                    </a:lnTo>
                    <a:lnTo>
                      <a:pt x="236336" y="90899"/>
                    </a:lnTo>
                    <a:lnTo>
                      <a:pt x="263606" y="118168"/>
                    </a:lnTo>
                    <a:lnTo>
                      <a:pt x="295420" y="118168"/>
                    </a:lnTo>
                    <a:lnTo>
                      <a:pt x="347687" y="134075"/>
                    </a:lnTo>
                    <a:lnTo>
                      <a:pt x="385878" y="98131"/>
                    </a:lnTo>
                    <a:lnTo>
                      <a:pt x="377555" y="80296"/>
                    </a:lnTo>
                    <a:lnTo>
                      <a:pt x="377904" y="79685"/>
                    </a:lnTo>
                    <a:lnTo>
                      <a:pt x="370412" y="6362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2" name="Freeform 461">
                <a:extLst>
                  <a:ext uri="{FF2B5EF4-FFF2-40B4-BE49-F238E27FC236}">
                    <a16:creationId xmlns:a16="http://schemas.microsoft.com/office/drawing/2014/main" id="{84530821-7BDE-4F33-B621-D37B90E2CC88}"/>
                  </a:ext>
                </a:extLst>
              </p:cNvPr>
              <p:cNvSpPr>
                <a:spLocks/>
              </p:cNvSpPr>
              <p:nvPr/>
            </p:nvSpPr>
            <p:spPr bwMode="auto">
              <a:xfrm>
                <a:off x="6606835" y="3041358"/>
                <a:ext cx="228708" cy="126367"/>
              </a:xfrm>
              <a:custGeom>
                <a:avLst/>
                <a:gdLst>
                  <a:gd name="connsiteX0" fmla="*/ 61791 w 304944"/>
                  <a:gd name="connsiteY0" fmla="*/ 0 h 168489"/>
                  <a:gd name="connsiteX1" fmla="*/ 89060 w 304944"/>
                  <a:gd name="connsiteY1" fmla="*/ 11363 h 168489"/>
                  <a:gd name="connsiteX2" fmla="*/ 127692 w 304944"/>
                  <a:gd name="connsiteY2" fmla="*/ 38632 h 168489"/>
                  <a:gd name="connsiteX3" fmla="*/ 148144 w 304944"/>
                  <a:gd name="connsiteY3" fmla="*/ 43177 h 168489"/>
                  <a:gd name="connsiteX4" fmla="*/ 159506 w 304944"/>
                  <a:gd name="connsiteY4" fmla="*/ 63630 h 168489"/>
                  <a:gd name="connsiteX5" fmla="*/ 191321 w 304944"/>
                  <a:gd name="connsiteY5" fmla="*/ 70447 h 168489"/>
                  <a:gd name="connsiteX6" fmla="*/ 218590 w 304944"/>
                  <a:gd name="connsiteY6" fmla="*/ 90899 h 168489"/>
                  <a:gd name="connsiteX7" fmla="*/ 261767 w 304944"/>
                  <a:gd name="connsiteY7" fmla="*/ 97717 h 168489"/>
                  <a:gd name="connsiteX8" fmla="*/ 304944 w 304944"/>
                  <a:gd name="connsiteY8" fmla="*/ 102262 h 168489"/>
                  <a:gd name="connsiteX9" fmla="*/ 298127 w 304944"/>
                  <a:gd name="connsiteY9" fmla="*/ 118169 h 168489"/>
                  <a:gd name="connsiteX10" fmla="*/ 304944 w 304944"/>
                  <a:gd name="connsiteY10" fmla="*/ 145439 h 168489"/>
                  <a:gd name="connsiteX11" fmla="*/ 298127 w 304944"/>
                  <a:gd name="connsiteY11" fmla="*/ 161346 h 168489"/>
                  <a:gd name="connsiteX12" fmla="*/ 291664 w 304944"/>
                  <a:gd name="connsiteY12" fmla="*/ 161346 h 168489"/>
                  <a:gd name="connsiteX13" fmla="*/ 288603 w 304944"/>
                  <a:gd name="connsiteY13" fmla="*/ 168489 h 168489"/>
                  <a:gd name="connsiteX14" fmla="*/ 256788 w 304944"/>
                  <a:gd name="connsiteY14" fmla="*/ 168489 h 168489"/>
                  <a:gd name="connsiteX15" fmla="*/ 213611 w 304944"/>
                  <a:gd name="connsiteY15" fmla="*/ 163944 h 168489"/>
                  <a:gd name="connsiteX16" fmla="*/ 186342 w 304944"/>
                  <a:gd name="connsiteY16" fmla="*/ 157127 h 168489"/>
                  <a:gd name="connsiteX17" fmla="*/ 165890 w 304944"/>
                  <a:gd name="connsiteY17" fmla="*/ 136674 h 168489"/>
                  <a:gd name="connsiteX18" fmla="*/ 118168 w 304944"/>
                  <a:gd name="connsiteY18" fmla="*/ 132129 h 168489"/>
                  <a:gd name="connsiteX19" fmla="*/ 68174 w 304944"/>
                  <a:gd name="connsiteY19" fmla="*/ 109405 h 168489"/>
                  <a:gd name="connsiteX20" fmla="*/ 36359 w 304944"/>
                  <a:gd name="connsiteY20" fmla="*/ 88952 h 168489"/>
                  <a:gd name="connsiteX21" fmla="*/ 0 w 304944"/>
                  <a:gd name="connsiteY21" fmla="*/ 70773 h 168489"/>
                  <a:gd name="connsiteX22" fmla="*/ 9090 w 304944"/>
                  <a:gd name="connsiteY22" fmla="*/ 34413 h 168489"/>
                  <a:gd name="connsiteX23" fmla="*/ 36359 w 304944"/>
                  <a:gd name="connsiteY23" fmla="*/ 11688 h 168489"/>
                  <a:gd name="connsiteX24" fmla="*/ 37809 w 304944"/>
                  <a:gd name="connsiteY24" fmla="*/ 11274 h 168489"/>
                  <a:gd name="connsiteX25" fmla="*/ 45883 w 304944"/>
                  <a:gd name="connsiteY25" fmla="*/ 4545 h 16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4944" h="168489">
                    <a:moveTo>
                      <a:pt x="61791" y="0"/>
                    </a:moveTo>
                    <a:lnTo>
                      <a:pt x="89060" y="11363"/>
                    </a:lnTo>
                    <a:lnTo>
                      <a:pt x="127692" y="38632"/>
                    </a:lnTo>
                    <a:lnTo>
                      <a:pt x="148144" y="43177"/>
                    </a:lnTo>
                    <a:lnTo>
                      <a:pt x="159506" y="63630"/>
                    </a:lnTo>
                    <a:lnTo>
                      <a:pt x="191321" y="70447"/>
                    </a:lnTo>
                    <a:lnTo>
                      <a:pt x="218590" y="90899"/>
                    </a:lnTo>
                    <a:lnTo>
                      <a:pt x="261767" y="97717"/>
                    </a:lnTo>
                    <a:lnTo>
                      <a:pt x="304944" y="102262"/>
                    </a:lnTo>
                    <a:lnTo>
                      <a:pt x="298127" y="118169"/>
                    </a:lnTo>
                    <a:lnTo>
                      <a:pt x="304944" y="145439"/>
                    </a:lnTo>
                    <a:lnTo>
                      <a:pt x="298127" y="161346"/>
                    </a:lnTo>
                    <a:lnTo>
                      <a:pt x="291664" y="161346"/>
                    </a:lnTo>
                    <a:lnTo>
                      <a:pt x="288603" y="168489"/>
                    </a:lnTo>
                    <a:lnTo>
                      <a:pt x="256788" y="168489"/>
                    </a:lnTo>
                    <a:lnTo>
                      <a:pt x="213611" y="163944"/>
                    </a:lnTo>
                    <a:lnTo>
                      <a:pt x="186342" y="157127"/>
                    </a:lnTo>
                    <a:lnTo>
                      <a:pt x="165890" y="136674"/>
                    </a:lnTo>
                    <a:lnTo>
                      <a:pt x="118168" y="132129"/>
                    </a:lnTo>
                    <a:lnTo>
                      <a:pt x="68174" y="109405"/>
                    </a:lnTo>
                    <a:lnTo>
                      <a:pt x="36359" y="88952"/>
                    </a:lnTo>
                    <a:lnTo>
                      <a:pt x="0" y="70773"/>
                    </a:lnTo>
                    <a:lnTo>
                      <a:pt x="9090" y="34413"/>
                    </a:lnTo>
                    <a:lnTo>
                      <a:pt x="36359" y="11688"/>
                    </a:lnTo>
                    <a:lnTo>
                      <a:pt x="37809" y="11274"/>
                    </a:lnTo>
                    <a:lnTo>
                      <a:pt x="45883"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3" name="Freeform 460">
                <a:extLst>
                  <a:ext uri="{FF2B5EF4-FFF2-40B4-BE49-F238E27FC236}">
                    <a16:creationId xmlns:a16="http://schemas.microsoft.com/office/drawing/2014/main" id="{B29E646C-C6A4-4939-BF60-328EFFFD4BA3}"/>
                  </a:ext>
                </a:extLst>
              </p:cNvPr>
              <p:cNvSpPr>
                <a:spLocks/>
              </p:cNvSpPr>
              <p:nvPr/>
            </p:nvSpPr>
            <p:spPr bwMode="auto">
              <a:xfrm>
                <a:off x="6277977" y="2871437"/>
                <a:ext cx="813301" cy="827963"/>
              </a:xfrm>
              <a:custGeom>
                <a:avLst/>
                <a:gdLst>
                  <a:gd name="connsiteX0" fmla="*/ 364030 w 1084401"/>
                  <a:gd name="connsiteY0" fmla="*/ 0 h 1103951"/>
                  <a:gd name="connsiteX1" fmla="*/ 400389 w 1084401"/>
                  <a:gd name="connsiteY1" fmla="*/ 52267 h 1103951"/>
                  <a:gd name="connsiteX2" fmla="*/ 400389 w 1084401"/>
                  <a:gd name="connsiteY2" fmla="*/ 86354 h 1103951"/>
                  <a:gd name="connsiteX3" fmla="*/ 411751 w 1084401"/>
                  <a:gd name="connsiteY3" fmla="*/ 111351 h 1103951"/>
                  <a:gd name="connsiteX4" fmla="*/ 411751 w 1084401"/>
                  <a:gd name="connsiteY4" fmla="*/ 134076 h 1103951"/>
                  <a:gd name="connsiteX5" fmla="*/ 402226 w 1084401"/>
                  <a:gd name="connsiteY5" fmla="*/ 130901 h 1103951"/>
                  <a:gd name="connsiteX6" fmla="*/ 402226 w 1084401"/>
                  <a:gd name="connsiteY6" fmla="*/ 140426 h 1103951"/>
                  <a:gd name="connsiteX7" fmla="*/ 392192 w 1084401"/>
                  <a:gd name="connsiteY7" fmla="*/ 137081 h 1103951"/>
                  <a:gd name="connsiteX8" fmla="*/ 395844 w 1084401"/>
                  <a:gd name="connsiteY8" fmla="*/ 177252 h 1103951"/>
                  <a:gd name="connsiteX9" fmla="*/ 434476 w 1084401"/>
                  <a:gd name="connsiteY9" fmla="*/ 204522 h 1103951"/>
                  <a:gd name="connsiteX10" fmla="*/ 486743 w 1084401"/>
                  <a:gd name="connsiteY10" fmla="*/ 229519 h 1103951"/>
                  <a:gd name="connsiteX11" fmla="*/ 459473 w 1084401"/>
                  <a:gd name="connsiteY11" fmla="*/ 252244 h 1103951"/>
                  <a:gd name="connsiteX12" fmla="*/ 450383 w 1084401"/>
                  <a:gd name="connsiteY12" fmla="*/ 288603 h 1103951"/>
                  <a:gd name="connsiteX13" fmla="*/ 482198 w 1084401"/>
                  <a:gd name="connsiteY13" fmla="*/ 306783 h 1103951"/>
                  <a:gd name="connsiteX14" fmla="*/ 518557 w 1084401"/>
                  <a:gd name="connsiteY14" fmla="*/ 327235 h 1103951"/>
                  <a:gd name="connsiteX15" fmla="*/ 568551 w 1084401"/>
                  <a:gd name="connsiteY15" fmla="*/ 349960 h 1103951"/>
                  <a:gd name="connsiteX16" fmla="*/ 616273 w 1084401"/>
                  <a:gd name="connsiteY16" fmla="*/ 354505 h 1103951"/>
                  <a:gd name="connsiteX17" fmla="*/ 636725 w 1084401"/>
                  <a:gd name="connsiteY17" fmla="*/ 374957 h 1103951"/>
                  <a:gd name="connsiteX18" fmla="*/ 663995 w 1084401"/>
                  <a:gd name="connsiteY18" fmla="*/ 381774 h 1103951"/>
                  <a:gd name="connsiteX19" fmla="*/ 713989 w 1084401"/>
                  <a:gd name="connsiteY19" fmla="*/ 386319 h 1103951"/>
                  <a:gd name="connsiteX20" fmla="*/ 732183 w 1084401"/>
                  <a:gd name="connsiteY20" fmla="*/ 386319 h 1103951"/>
                  <a:gd name="connsiteX21" fmla="*/ 736279 w 1084401"/>
                  <a:gd name="connsiteY21" fmla="*/ 376762 h 1103951"/>
                  <a:gd name="connsiteX22" fmla="*/ 729461 w 1084401"/>
                  <a:gd name="connsiteY22" fmla="*/ 349492 h 1103951"/>
                  <a:gd name="connsiteX23" fmla="*/ 736279 w 1084401"/>
                  <a:gd name="connsiteY23" fmla="*/ 333585 h 1103951"/>
                  <a:gd name="connsiteX24" fmla="*/ 745209 w 1084401"/>
                  <a:gd name="connsiteY24" fmla="*/ 328624 h 1103951"/>
                  <a:gd name="connsiteX25" fmla="*/ 745804 w 1084401"/>
                  <a:gd name="connsiteY25" fmla="*/ 327235 h 1103951"/>
                  <a:gd name="connsiteX26" fmla="*/ 766256 w 1084401"/>
                  <a:gd name="connsiteY26" fmla="*/ 315873 h 1103951"/>
                  <a:gd name="connsiteX27" fmla="*/ 773073 w 1084401"/>
                  <a:gd name="connsiteY27" fmla="*/ 349960 h 1103951"/>
                  <a:gd name="connsiteX28" fmla="*/ 773073 w 1084401"/>
                  <a:gd name="connsiteY28" fmla="*/ 359050 h 1103951"/>
                  <a:gd name="connsiteX29" fmla="*/ 804888 w 1084401"/>
                  <a:gd name="connsiteY29" fmla="*/ 374957 h 1103951"/>
                  <a:gd name="connsiteX30" fmla="*/ 825340 w 1084401"/>
                  <a:gd name="connsiteY30" fmla="*/ 370412 h 1103951"/>
                  <a:gd name="connsiteX31" fmla="*/ 857154 w 1084401"/>
                  <a:gd name="connsiteY31" fmla="*/ 370412 h 1103951"/>
                  <a:gd name="connsiteX32" fmla="*/ 881716 w 1084401"/>
                  <a:gd name="connsiteY32" fmla="*/ 370412 h 1103951"/>
                  <a:gd name="connsiteX33" fmla="*/ 881716 w 1084401"/>
                  <a:gd name="connsiteY33" fmla="*/ 349492 h 1103951"/>
                  <a:gd name="connsiteX34" fmla="*/ 863537 w 1084401"/>
                  <a:gd name="connsiteY34" fmla="*/ 338130 h 1103951"/>
                  <a:gd name="connsiteX35" fmla="*/ 879761 w 1084401"/>
                  <a:gd name="connsiteY35" fmla="*/ 335967 h 1103951"/>
                  <a:gd name="connsiteX36" fmla="*/ 873062 w 1084401"/>
                  <a:gd name="connsiteY36" fmla="*/ 331780 h 1103951"/>
                  <a:gd name="connsiteX37" fmla="*/ 903485 w 1084401"/>
                  <a:gd name="connsiteY37" fmla="*/ 327724 h 1103951"/>
                  <a:gd name="connsiteX38" fmla="*/ 929438 w 1084401"/>
                  <a:gd name="connsiteY38" fmla="*/ 301771 h 1103951"/>
                  <a:gd name="connsiteX39" fmla="*/ 938056 w 1084401"/>
                  <a:gd name="connsiteY39" fmla="*/ 296328 h 1103951"/>
                  <a:gd name="connsiteX40" fmla="*/ 938963 w 1084401"/>
                  <a:gd name="connsiteY40" fmla="*/ 295421 h 1103951"/>
                  <a:gd name="connsiteX41" fmla="*/ 982140 w 1084401"/>
                  <a:gd name="connsiteY41" fmla="*/ 268151 h 1103951"/>
                  <a:gd name="connsiteX42" fmla="*/ 1013955 w 1084401"/>
                  <a:gd name="connsiteY42" fmla="*/ 279513 h 1103951"/>
                  <a:gd name="connsiteX43" fmla="*/ 1041224 w 1084401"/>
                  <a:gd name="connsiteY43" fmla="*/ 263606 h 1103951"/>
                  <a:gd name="connsiteX44" fmla="*/ 1057131 w 1084401"/>
                  <a:gd name="connsiteY44" fmla="*/ 288603 h 1103951"/>
                  <a:gd name="connsiteX45" fmla="*/ 1045769 w 1084401"/>
                  <a:gd name="connsiteY45" fmla="*/ 306783 h 1103951"/>
                  <a:gd name="connsiteX46" fmla="*/ 1084401 w 1084401"/>
                  <a:gd name="connsiteY46" fmla="*/ 311328 h 1103951"/>
                  <a:gd name="connsiteX47" fmla="*/ 1084401 w 1084401"/>
                  <a:gd name="connsiteY47" fmla="*/ 327235 h 1103951"/>
                  <a:gd name="connsiteX48" fmla="*/ 1074876 w 1084401"/>
                  <a:gd name="connsiteY48" fmla="*/ 331045 h 1103951"/>
                  <a:gd name="connsiteX49" fmla="*/ 1074876 w 1084401"/>
                  <a:gd name="connsiteY49" fmla="*/ 333585 h 1103951"/>
                  <a:gd name="connsiteX50" fmla="*/ 1073436 w 1084401"/>
                  <a:gd name="connsiteY50" fmla="*/ 334161 h 1103951"/>
                  <a:gd name="connsiteX51" fmla="*/ 1077584 w 1084401"/>
                  <a:gd name="connsiteY51" fmla="*/ 359050 h 1103951"/>
                  <a:gd name="connsiteX52" fmla="*/ 1066471 w 1084401"/>
                  <a:gd name="connsiteY52" fmla="*/ 355875 h 1103951"/>
                  <a:gd name="connsiteX53" fmla="*/ 1068059 w 1084401"/>
                  <a:gd name="connsiteY53" fmla="*/ 365400 h 1103951"/>
                  <a:gd name="connsiteX54" fmla="*/ 1036898 w 1084401"/>
                  <a:gd name="connsiteY54" fmla="*/ 356497 h 1103951"/>
                  <a:gd name="connsiteX55" fmla="*/ 1002592 w 1084401"/>
                  <a:gd name="connsiteY55" fmla="*/ 381774 h 1103951"/>
                  <a:gd name="connsiteX56" fmla="*/ 1002592 w 1084401"/>
                  <a:gd name="connsiteY56" fmla="*/ 402227 h 1103951"/>
                  <a:gd name="connsiteX57" fmla="*/ 982140 w 1084401"/>
                  <a:gd name="connsiteY57" fmla="*/ 440859 h 1103951"/>
                  <a:gd name="connsiteX58" fmla="*/ 982140 w 1084401"/>
                  <a:gd name="connsiteY58" fmla="*/ 456766 h 1103951"/>
                  <a:gd name="connsiteX59" fmla="*/ 966233 w 1084401"/>
                  <a:gd name="connsiteY59" fmla="*/ 488580 h 1103951"/>
                  <a:gd name="connsiteX60" fmla="*/ 960280 w 1084401"/>
                  <a:gd name="connsiteY60" fmla="*/ 487786 h 1103951"/>
                  <a:gd name="connsiteX61" fmla="*/ 956708 w 1084401"/>
                  <a:gd name="connsiteY61" fmla="*/ 494930 h 1103951"/>
                  <a:gd name="connsiteX62" fmla="*/ 932146 w 1084401"/>
                  <a:gd name="connsiteY62" fmla="*/ 491655 h 1103951"/>
                  <a:gd name="connsiteX63" fmla="*/ 932146 w 1084401"/>
                  <a:gd name="connsiteY63" fmla="*/ 520395 h 1103951"/>
                  <a:gd name="connsiteX64" fmla="*/ 923056 w 1084401"/>
                  <a:gd name="connsiteY64" fmla="*/ 536302 h 1103951"/>
                  <a:gd name="connsiteX65" fmla="*/ 927601 w 1084401"/>
                  <a:gd name="connsiteY65" fmla="*/ 552209 h 1103951"/>
                  <a:gd name="connsiteX66" fmla="*/ 911694 w 1084401"/>
                  <a:gd name="connsiteY66" fmla="*/ 563572 h 1103951"/>
                  <a:gd name="connsiteX67" fmla="*/ 911575 w 1084401"/>
                  <a:gd name="connsiteY67" fmla="*/ 563203 h 1103951"/>
                  <a:gd name="connsiteX68" fmla="*/ 902169 w 1084401"/>
                  <a:gd name="connsiteY68" fmla="*/ 569922 h 1103951"/>
                  <a:gd name="connsiteX69" fmla="*/ 881716 w 1084401"/>
                  <a:gd name="connsiteY69" fmla="*/ 506293 h 1103951"/>
                  <a:gd name="connsiteX70" fmla="*/ 878292 w 1084401"/>
                  <a:gd name="connsiteY70" fmla="*/ 506293 h 1103951"/>
                  <a:gd name="connsiteX71" fmla="*/ 873062 w 1084401"/>
                  <a:gd name="connsiteY71" fmla="*/ 527212 h 1103951"/>
                  <a:gd name="connsiteX72" fmla="*/ 866850 w 1084401"/>
                  <a:gd name="connsiteY72" fmla="*/ 520310 h 1103951"/>
                  <a:gd name="connsiteX73" fmla="*/ 863537 w 1084401"/>
                  <a:gd name="connsiteY73" fmla="*/ 533562 h 1103951"/>
                  <a:gd name="connsiteX74" fmla="*/ 843085 w 1084401"/>
                  <a:gd name="connsiteY74" fmla="*/ 510838 h 1103951"/>
                  <a:gd name="connsiteX75" fmla="*/ 858992 w 1084401"/>
                  <a:gd name="connsiteY75" fmla="*/ 490385 h 1103951"/>
                  <a:gd name="connsiteX76" fmla="*/ 865871 w 1084401"/>
                  <a:gd name="connsiteY76" fmla="*/ 487437 h 1103951"/>
                  <a:gd name="connsiteX77" fmla="*/ 868517 w 1084401"/>
                  <a:gd name="connsiteY77" fmla="*/ 484035 h 1103951"/>
                  <a:gd name="connsiteX78" fmla="*/ 876342 w 1084401"/>
                  <a:gd name="connsiteY78" fmla="*/ 480682 h 1103951"/>
                  <a:gd name="connsiteX79" fmla="*/ 890806 w 1084401"/>
                  <a:gd name="connsiteY79" fmla="*/ 451754 h 1103951"/>
                  <a:gd name="connsiteX80" fmla="*/ 870354 w 1084401"/>
                  <a:gd name="connsiteY80" fmla="*/ 447209 h 1103951"/>
                  <a:gd name="connsiteX81" fmla="*/ 838540 w 1084401"/>
                  <a:gd name="connsiteY81" fmla="*/ 447209 h 1103951"/>
                  <a:gd name="connsiteX82" fmla="*/ 799908 w 1084401"/>
                  <a:gd name="connsiteY82" fmla="*/ 440391 h 1103951"/>
                  <a:gd name="connsiteX83" fmla="*/ 795363 w 1084401"/>
                  <a:gd name="connsiteY83" fmla="*/ 408577 h 1103951"/>
                  <a:gd name="connsiteX84" fmla="*/ 779456 w 1084401"/>
                  <a:gd name="connsiteY84" fmla="*/ 408577 h 1103951"/>
                  <a:gd name="connsiteX85" fmla="*/ 756529 w 1084401"/>
                  <a:gd name="connsiteY85" fmla="*/ 395203 h 1103951"/>
                  <a:gd name="connsiteX86" fmla="*/ 745804 w 1084401"/>
                  <a:gd name="connsiteY86" fmla="*/ 413589 h 1103951"/>
                  <a:gd name="connsiteX87" fmla="*/ 773073 w 1084401"/>
                  <a:gd name="connsiteY87" fmla="*/ 434041 h 1103951"/>
                  <a:gd name="connsiteX88" fmla="*/ 750349 w 1084401"/>
                  <a:gd name="connsiteY88" fmla="*/ 449948 h 1103951"/>
                  <a:gd name="connsiteX89" fmla="*/ 738986 w 1084401"/>
                  <a:gd name="connsiteY89" fmla="*/ 461311 h 1103951"/>
                  <a:gd name="connsiteX90" fmla="*/ 766256 w 1084401"/>
                  <a:gd name="connsiteY90" fmla="*/ 477218 h 1103951"/>
                  <a:gd name="connsiteX91" fmla="*/ 761711 w 1084401"/>
                  <a:gd name="connsiteY91" fmla="*/ 499943 h 1103951"/>
                  <a:gd name="connsiteX92" fmla="*/ 773073 w 1084401"/>
                  <a:gd name="connsiteY92" fmla="*/ 531757 h 1103951"/>
                  <a:gd name="connsiteX93" fmla="*/ 777618 w 1084401"/>
                  <a:gd name="connsiteY93" fmla="*/ 559027 h 1103951"/>
                  <a:gd name="connsiteX94" fmla="*/ 773073 w 1084401"/>
                  <a:gd name="connsiteY94" fmla="*/ 574934 h 1103951"/>
                  <a:gd name="connsiteX95" fmla="*/ 765362 w 1084401"/>
                  <a:gd name="connsiteY95" fmla="*/ 574934 h 1103951"/>
                  <a:gd name="connsiteX96" fmla="*/ 763548 w 1084401"/>
                  <a:gd name="connsiteY96" fmla="*/ 581284 h 1103951"/>
                  <a:gd name="connsiteX97" fmla="*/ 736279 w 1084401"/>
                  <a:gd name="connsiteY97" fmla="*/ 581284 h 1103951"/>
                  <a:gd name="connsiteX98" fmla="*/ 702627 w 1084401"/>
                  <a:gd name="connsiteY98" fmla="*/ 590140 h 1103951"/>
                  <a:gd name="connsiteX99" fmla="*/ 702627 w 1084401"/>
                  <a:gd name="connsiteY99" fmla="*/ 611294 h 1103951"/>
                  <a:gd name="connsiteX100" fmla="*/ 686720 w 1084401"/>
                  <a:gd name="connsiteY100" fmla="*/ 634018 h 1103951"/>
                  <a:gd name="connsiteX101" fmla="*/ 678905 w 1084401"/>
                  <a:gd name="connsiteY101" fmla="*/ 637926 h 1103951"/>
                  <a:gd name="connsiteX102" fmla="*/ 677195 w 1084401"/>
                  <a:gd name="connsiteY102" fmla="*/ 640368 h 1103951"/>
                  <a:gd name="connsiteX103" fmla="*/ 629557 w 1084401"/>
                  <a:gd name="connsiteY103" fmla="*/ 664187 h 1103951"/>
                  <a:gd name="connsiteX104" fmla="*/ 589004 w 1084401"/>
                  <a:gd name="connsiteY104" fmla="*/ 709010 h 1103951"/>
                  <a:gd name="connsiteX105" fmla="*/ 561734 w 1084401"/>
                  <a:gd name="connsiteY105" fmla="*/ 731734 h 1103951"/>
                  <a:gd name="connsiteX106" fmla="*/ 525375 w 1084401"/>
                  <a:gd name="connsiteY106" fmla="*/ 756731 h 1103951"/>
                  <a:gd name="connsiteX107" fmla="*/ 525375 w 1084401"/>
                  <a:gd name="connsiteY107" fmla="*/ 774911 h 1103951"/>
                  <a:gd name="connsiteX108" fmla="*/ 515850 w 1084401"/>
                  <a:gd name="connsiteY108" fmla="*/ 780354 h 1103951"/>
                  <a:gd name="connsiteX109" fmla="*/ 515850 w 1084401"/>
                  <a:gd name="connsiteY109" fmla="*/ 781261 h 1103951"/>
                  <a:gd name="connsiteX110" fmla="*/ 499942 w 1084401"/>
                  <a:gd name="connsiteY110" fmla="*/ 790351 h 1103951"/>
                  <a:gd name="connsiteX111" fmla="*/ 461310 w 1084401"/>
                  <a:gd name="connsiteY111" fmla="*/ 806258 h 1103951"/>
                  <a:gd name="connsiteX112" fmla="*/ 452282 w 1084401"/>
                  <a:gd name="connsiteY112" fmla="*/ 806258 h 1103951"/>
                  <a:gd name="connsiteX113" fmla="*/ 443566 w 1084401"/>
                  <a:gd name="connsiteY113" fmla="*/ 827178 h 1103951"/>
                  <a:gd name="connsiteX114" fmla="*/ 454928 w 1084401"/>
                  <a:gd name="connsiteY114" fmla="*/ 874900 h 1103951"/>
                  <a:gd name="connsiteX115" fmla="*/ 454928 w 1084401"/>
                  <a:gd name="connsiteY115" fmla="*/ 908987 h 1103951"/>
                  <a:gd name="connsiteX116" fmla="*/ 439021 w 1084401"/>
                  <a:gd name="connsiteY116" fmla="*/ 945346 h 1103951"/>
                  <a:gd name="connsiteX117" fmla="*/ 439021 w 1084401"/>
                  <a:gd name="connsiteY117" fmla="*/ 1004430 h 1103951"/>
                  <a:gd name="connsiteX118" fmla="*/ 429496 w 1084401"/>
                  <a:gd name="connsiteY118" fmla="*/ 1007288 h 1103951"/>
                  <a:gd name="connsiteX119" fmla="*/ 429496 w 1084401"/>
                  <a:gd name="connsiteY119" fmla="*/ 1010780 h 1103951"/>
                  <a:gd name="connsiteX120" fmla="*/ 413549 w 1084401"/>
                  <a:gd name="connsiteY120" fmla="*/ 1015564 h 1103951"/>
                  <a:gd name="connsiteX121" fmla="*/ 400389 w 1084401"/>
                  <a:gd name="connsiteY121" fmla="*/ 1036245 h 1103951"/>
                  <a:gd name="connsiteX122" fmla="*/ 411751 w 1084401"/>
                  <a:gd name="connsiteY122" fmla="*/ 1047607 h 1103951"/>
                  <a:gd name="connsiteX123" fmla="*/ 400054 w 1084401"/>
                  <a:gd name="connsiteY123" fmla="*/ 1051785 h 1103951"/>
                  <a:gd name="connsiteX124" fmla="*/ 402226 w 1084401"/>
                  <a:gd name="connsiteY124" fmla="*/ 1053957 h 1103951"/>
                  <a:gd name="connsiteX125" fmla="*/ 378494 w 1084401"/>
                  <a:gd name="connsiteY125" fmla="*/ 1062433 h 1103951"/>
                  <a:gd name="connsiteX126" fmla="*/ 368574 w 1084401"/>
                  <a:gd name="connsiteY126" fmla="*/ 1086239 h 1103951"/>
                  <a:gd name="connsiteX127" fmla="*/ 352667 w 1084401"/>
                  <a:gd name="connsiteY127" fmla="*/ 1097601 h 1103951"/>
                  <a:gd name="connsiteX128" fmla="*/ 352432 w 1084401"/>
                  <a:gd name="connsiteY128" fmla="*/ 1097316 h 1103951"/>
                  <a:gd name="connsiteX129" fmla="*/ 343142 w 1084401"/>
                  <a:gd name="connsiteY129" fmla="*/ 1103951 h 1103951"/>
                  <a:gd name="connsiteX130" fmla="*/ 311328 w 1084401"/>
                  <a:gd name="connsiteY130" fmla="*/ 1065319 h 1103951"/>
                  <a:gd name="connsiteX131" fmla="*/ 288603 w 1084401"/>
                  <a:gd name="connsiteY131" fmla="*/ 1017598 h 1103951"/>
                  <a:gd name="connsiteX132" fmla="*/ 279513 w 1084401"/>
                  <a:gd name="connsiteY132" fmla="*/ 978966 h 1103951"/>
                  <a:gd name="connsiteX133" fmla="*/ 263606 w 1084401"/>
                  <a:gd name="connsiteY133" fmla="*/ 958513 h 1103951"/>
                  <a:gd name="connsiteX134" fmla="*/ 245426 w 1084401"/>
                  <a:gd name="connsiteY134" fmla="*/ 924426 h 1103951"/>
                  <a:gd name="connsiteX135" fmla="*/ 236336 w 1084401"/>
                  <a:gd name="connsiteY135" fmla="*/ 876705 h 1103951"/>
                  <a:gd name="connsiteX136" fmla="*/ 229519 w 1084401"/>
                  <a:gd name="connsiteY136" fmla="*/ 856252 h 1103951"/>
                  <a:gd name="connsiteX137" fmla="*/ 197704 w 1084401"/>
                  <a:gd name="connsiteY137" fmla="*/ 801713 h 1103951"/>
                  <a:gd name="connsiteX138" fmla="*/ 181797 w 1084401"/>
                  <a:gd name="connsiteY138" fmla="*/ 726722 h 1103951"/>
                  <a:gd name="connsiteX139" fmla="*/ 170435 w 1084401"/>
                  <a:gd name="connsiteY139" fmla="*/ 679000 h 1103951"/>
                  <a:gd name="connsiteX140" fmla="*/ 170435 w 1084401"/>
                  <a:gd name="connsiteY140" fmla="*/ 635823 h 1103951"/>
                  <a:gd name="connsiteX141" fmla="*/ 165890 w 1084401"/>
                  <a:gd name="connsiteY141" fmla="*/ 597191 h 1103951"/>
                  <a:gd name="connsiteX142" fmla="*/ 111351 w 1084401"/>
                  <a:gd name="connsiteY142" fmla="*/ 617644 h 1103951"/>
                  <a:gd name="connsiteX143" fmla="*/ 86354 w 1084401"/>
                  <a:gd name="connsiteY143" fmla="*/ 613099 h 1103951"/>
                  <a:gd name="connsiteX144" fmla="*/ 36359 w 1084401"/>
                  <a:gd name="connsiteY144" fmla="*/ 565377 h 1103951"/>
                  <a:gd name="connsiteX145" fmla="*/ 52267 w 1084401"/>
                  <a:gd name="connsiteY145" fmla="*/ 554014 h 1103951"/>
                  <a:gd name="connsiteX146" fmla="*/ 43177 w 1084401"/>
                  <a:gd name="connsiteY146" fmla="*/ 538107 h 1103951"/>
                  <a:gd name="connsiteX147" fmla="*/ 0 w 1084401"/>
                  <a:gd name="connsiteY147" fmla="*/ 499475 h 1103951"/>
                  <a:gd name="connsiteX148" fmla="*/ 24997 w 1084401"/>
                  <a:gd name="connsiteY148" fmla="*/ 479023 h 1103951"/>
                  <a:gd name="connsiteX149" fmla="*/ 26761 w 1084401"/>
                  <a:gd name="connsiteY149" fmla="*/ 479023 h 1103951"/>
                  <a:gd name="connsiteX150" fmla="*/ 34522 w 1084401"/>
                  <a:gd name="connsiteY150" fmla="*/ 472673 h 1103951"/>
                  <a:gd name="connsiteX151" fmla="*/ 104938 w 1084401"/>
                  <a:gd name="connsiteY151" fmla="*/ 472673 h 1103951"/>
                  <a:gd name="connsiteX152" fmla="*/ 95444 w 1084401"/>
                  <a:gd name="connsiteY152" fmla="*/ 440391 h 1103951"/>
                  <a:gd name="connsiteX153" fmla="*/ 74991 w 1084401"/>
                  <a:gd name="connsiteY153" fmla="*/ 419939 h 1103951"/>
                  <a:gd name="connsiteX154" fmla="*/ 68174 w 1084401"/>
                  <a:gd name="connsiteY154" fmla="*/ 392669 h 1103951"/>
                  <a:gd name="connsiteX155" fmla="*/ 47722 w 1084401"/>
                  <a:gd name="connsiteY155" fmla="*/ 372217 h 1103951"/>
                  <a:gd name="connsiteX156" fmla="*/ 90899 w 1084401"/>
                  <a:gd name="connsiteY156" fmla="*/ 329040 h 1103951"/>
                  <a:gd name="connsiteX157" fmla="*/ 93772 w 1084401"/>
                  <a:gd name="connsiteY157" fmla="*/ 329343 h 1103951"/>
                  <a:gd name="connsiteX158" fmla="*/ 100424 w 1084401"/>
                  <a:gd name="connsiteY158" fmla="*/ 322690 h 1103951"/>
                  <a:gd name="connsiteX159" fmla="*/ 139763 w 1084401"/>
                  <a:gd name="connsiteY159" fmla="*/ 326831 h 1103951"/>
                  <a:gd name="connsiteX160" fmla="*/ 170435 w 1084401"/>
                  <a:gd name="connsiteY160" fmla="*/ 290408 h 1103951"/>
                  <a:gd name="connsiteX161" fmla="*/ 193160 w 1084401"/>
                  <a:gd name="connsiteY161" fmla="*/ 247232 h 1103951"/>
                  <a:gd name="connsiteX162" fmla="*/ 229519 w 1084401"/>
                  <a:gd name="connsiteY162" fmla="*/ 204055 h 1103951"/>
                  <a:gd name="connsiteX163" fmla="*/ 229519 w 1084401"/>
                  <a:gd name="connsiteY163" fmla="*/ 172240 h 1103951"/>
                  <a:gd name="connsiteX164" fmla="*/ 256789 w 1084401"/>
                  <a:gd name="connsiteY164" fmla="*/ 151788 h 1103951"/>
                  <a:gd name="connsiteX165" fmla="*/ 229519 w 1084401"/>
                  <a:gd name="connsiteY165" fmla="*/ 124518 h 1103951"/>
                  <a:gd name="connsiteX166" fmla="*/ 220429 w 1084401"/>
                  <a:gd name="connsiteY166" fmla="*/ 97249 h 1103951"/>
                  <a:gd name="connsiteX167" fmla="*/ 204522 w 1084401"/>
                  <a:gd name="connsiteY167" fmla="*/ 58617 h 1103951"/>
                  <a:gd name="connsiteX168" fmla="*/ 220429 w 1084401"/>
                  <a:gd name="connsiteY168" fmla="*/ 38165 h 1103951"/>
                  <a:gd name="connsiteX169" fmla="*/ 224419 w 1084401"/>
                  <a:gd name="connsiteY169" fmla="*/ 38932 h 1103951"/>
                  <a:gd name="connsiteX170" fmla="*/ 229954 w 1084401"/>
                  <a:gd name="connsiteY170" fmla="*/ 31815 h 1103951"/>
                  <a:gd name="connsiteX171" fmla="*/ 289038 w 1084401"/>
                  <a:gd name="connsiteY171" fmla="*/ 43177 h 1103951"/>
                  <a:gd name="connsiteX172" fmla="*/ 327610 w 1084401"/>
                  <a:gd name="connsiteY172" fmla="*/ 37087 h 1103951"/>
                  <a:gd name="connsiteX173" fmla="*/ 354505 w 1084401"/>
                  <a:gd name="connsiteY173" fmla="*/ 6350 h 1103951"/>
                  <a:gd name="connsiteX174" fmla="*/ 356263 w 1084401"/>
                  <a:gd name="connsiteY174" fmla="*/ 8877 h 11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084401" h="1103951">
                    <a:moveTo>
                      <a:pt x="364030" y="0"/>
                    </a:moveTo>
                    <a:lnTo>
                      <a:pt x="400389" y="52267"/>
                    </a:lnTo>
                    <a:lnTo>
                      <a:pt x="400389" y="86354"/>
                    </a:lnTo>
                    <a:lnTo>
                      <a:pt x="411751" y="111351"/>
                    </a:lnTo>
                    <a:lnTo>
                      <a:pt x="411751" y="134076"/>
                    </a:lnTo>
                    <a:lnTo>
                      <a:pt x="402226" y="130901"/>
                    </a:lnTo>
                    <a:lnTo>
                      <a:pt x="402226" y="140426"/>
                    </a:lnTo>
                    <a:lnTo>
                      <a:pt x="392192" y="137081"/>
                    </a:lnTo>
                    <a:lnTo>
                      <a:pt x="395844" y="177252"/>
                    </a:lnTo>
                    <a:lnTo>
                      <a:pt x="434476" y="204522"/>
                    </a:lnTo>
                    <a:lnTo>
                      <a:pt x="486743" y="229519"/>
                    </a:lnTo>
                    <a:lnTo>
                      <a:pt x="459473" y="252244"/>
                    </a:lnTo>
                    <a:lnTo>
                      <a:pt x="450383" y="288603"/>
                    </a:lnTo>
                    <a:lnTo>
                      <a:pt x="482198" y="306783"/>
                    </a:lnTo>
                    <a:lnTo>
                      <a:pt x="518557" y="327235"/>
                    </a:lnTo>
                    <a:lnTo>
                      <a:pt x="568551" y="349960"/>
                    </a:lnTo>
                    <a:lnTo>
                      <a:pt x="616273" y="354505"/>
                    </a:lnTo>
                    <a:lnTo>
                      <a:pt x="636725" y="374957"/>
                    </a:lnTo>
                    <a:lnTo>
                      <a:pt x="663995" y="381774"/>
                    </a:lnTo>
                    <a:lnTo>
                      <a:pt x="713989" y="386319"/>
                    </a:lnTo>
                    <a:lnTo>
                      <a:pt x="732183" y="386319"/>
                    </a:lnTo>
                    <a:lnTo>
                      <a:pt x="736279" y="376762"/>
                    </a:lnTo>
                    <a:lnTo>
                      <a:pt x="729461" y="349492"/>
                    </a:lnTo>
                    <a:lnTo>
                      <a:pt x="736279" y="333585"/>
                    </a:lnTo>
                    <a:lnTo>
                      <a:pt x="745209" y="328624"/>
                    </a:lnTo>
                    <a:lnTo>
                      <a:pt x="745804" y="327235"/>
                    </a:lnTo>
                    <a:lnTo>
                      <a:pt x="766256" y="315873"/>
                    </a:lnTo>
                    <a:lnTo>
                      <a:pt x="773073" y="349960"/>
                    </a:lnTo>
                    <a:lnTo>
                      <a:pt x="773073" y="359050"/>
                    </a:lnTo>
                    <a:lnTo>
                      <a:pt x="804888" y="374957"/>
                    </a:lnTo>
                    <a:lnTo>
                      <a:pt x="825340" y="370412"/>
                    </a:lnTo>
                    <a:lnTo>
                      <a:pt x="857154" y="370412"/>
                    </a:lnTo>
                    <a:lnTo>
                      <a:pt x="881716" y="370412"/>
                    </a:lnTo>
                    <a:lnTo>
                      <a:pt x="881716" y="349492"/>
                    </a:lnTo>
                    <a:lnTo>
                      <a:pt x="863537" y="338130"/>
                    </a:lnTo>
                    <a:lnTo>
                      <a:pt x="879761" y="335967"/>
                    </a:lnTo>
                    <a:lnTo>
                      <a:pt x="873062" y="331780"/>
                    </a:lnTo>
                    <a:lnTo>
                      <a:pt x="903485" y="327724"/>
                    </a:lnTo>
                    <a:lnTo>
                      <a:pt x="929438" y="301771"/>
                    </a:lnTo>
                    <a:lnTo>
                      <a:pt x="938056" y="296328"/>
                    </a:lnTo>
                    <a:lnTo>
                      <a:pt x="938963" y="295421"/>
                    </a:lnTo>
                    <a:lnTo>
                      <a:pt x="982140" y="268151"/>
                    </a:lnTo>
                    <a:lnTo>
                      <a:pt x="1013955" y="279513"/>
                    </a:lnTo>
                    <a:lnTo>
                      <a:pt x="1041224" y="263606"/>
                    </a:lnTo>
                    <a:lnTo>
                      <a:pt x="1057131" y="288603"/>
                    </a:lnTo>
                    <a:lnTo>
                      <a:pt x="1045769" y="306783"/>
                    </a:lnTo>
                    <a:lnTo>
                      <a:pt x="1084401" y="311328"/>
                    </a:lnTo>
                    <a:lnTo>
                      <a:pt x="1084401" y="327235"/>
                    </a:lnTo>
                    <a:lnTo>
                      <a:pt x="1074876" y="331045"/>
                    </a:lnTo>
                    <a:lnTo>
                      <a:pt x="1074876" y="333585"/>
                    </a:lnTo>
                    <a:lnTo>
                      <a:pt x="1073436" y="334161"/>
                    </a:lnTo>
                    <a:lnTo>
                      <a:pt x="1077584" y="359050"/>
                    </a:lnTo>
                    <a:lnTo>
                      <a:pt x="1066471" y="355875"/>
                    </a:lnTo>
                    <a:lnTo>
                      <a:pt x="1068059" y="365400"/>
                    </a:lnTo>
                    <a:lnTo>
                      <a:pt x="1036898" y="356497"/>
                    </a:lnTo>
                    <a:lnTo>
                      <a:pt x="1002592" y="381774"/>
                    </a:lnTo>
                    <a:lnTo>
                      <a:pt x="1002592" y="402227"/>
                    </a:lnTo>
                    <a:lnTo>
                      <a:pt x="982140" y="440859"/>
                    </a:lnTo>
                    <a:lnTo>
                      <a:pt x="982140" y="456766"/>
                    </a:lnTo>
                    <a:lnTo>
                      <a:pt x="966233" y="488580"/>
                    </a:lnTo>
                    <a:lnTo>
                      <a:pt x="960280" y="487786"/>
                    </a:lnTo>
                    <a:lnTo>
                      <a:pt x="956708" y="494930"/>
                    </a:lnTo>
                    <a:lnTo>
                      <a:pt x="932146" y="491655"/>
                    </a:lnTo>
                    <a:lnTo>
                      <a:pt x="932146" y="520395"/>
                    </a:lnTo>
                    <a:lnTo>
                      <a:pt x="923056" y="536302"/>
                    </a:lnTo>
                    <a:lnTo>
                      <a:pt x="927601" y="552209"/>
                    </a:lnTo>
                    <a:lnTo>
                      <a:pt x="911694" y="563572"/>
                    </a:lnTo>
                    <a:lnTo>
                      <a:pt x="911575" y="563203"/>
                    </a:lnTo>
                    <a:lnTo>
                      <a:pt x="902169" y="569922"/>
                    </a:lnTo>
                    <a:lnTo>
                      <a:pt x="881716" y="506293"/>
                    </a:lnTo>
                    <a:lnTo>
                      <a:pt x="878292" y="506293"/>
                    </a:lnTo>
                    <a:lnTo>
                      <a:pt x="873062" y="527212"/>
                    </a:lnTo>
                    <a:lnTo>
                      <a:pt x="866850" y="520310"/>
                    </a:lnTo>
                    <a:lnTo>
                      <a:pt x="863537" y="533562"/>
                    </a:lnTo>
                    <a:lnTo>
                      <a:pt x="843085" y="510838"/>
                    </a:lnTo>
                    <a:lnTo>
                      <a:pt x="858992" y="490385"/>
                    </a:lnTo>
                    <a:lnTo>
                      <a:pt x="865871" y="487437"/>
                    </a:lnTo>
                    <a:lnTo>
                      <a:pt x="868517" y="484035"/>
                    </a:lnTo>
                    <a:lnTo>
                      <a:pt x="876342" y="480682"/>
                    </a:lnTo>
                    <a:lnTo>
                      <a:pt x="890806" y="451754"/>
                    </a:lnTo>
                    <a:lnTo>
                      <a:pt x="870354" y="447209"/>
                    </a:lnTo>
                    <a:lnTo>
                      <a:pt x="838540" y="447209"/>
                    </a:lnTo>
                    <a:lnTo>
                      <a:pt x="799908" y="440391"/>
                    </a:lnTo>
                    <a:lnTo>
                      <a:pt x="795363" y="408577"/>
                    </a:lnTo>
                    <a:lnTo>
                      <a:pt x="779456" y="408577"/>
                    </a:lnTo>
                    <a:lnTo>
                      <a:pt x="756529" y="395203"/>
                    </a:lnTo>
                    <a:lnTo>
                      <a:pt x="745804" y="413589"/>
                    </a:lnTo>
                    <a:lnTo>
                      <a:pt x="773073" y="434041"/>
                    </a:lnTo>
                    <a:lnTo>
                      <a:pt x="750349" y="449948"/>
                    </a:lnTo>
                    <a:lnTo>
                      <a:pt x="738986" y="461311"/>
                    </a:lnTo>
                    <a:lnTo>
                      <a:pt x="766256" y="477218"/>
                    </a:lnTo>
                    <a:lnTo>
                      <a:pt x="761711" y="499943"/>
                    </a:lnTo>
                    <a:lnTo>
                      <a:pt x="773073" y="531757"/>
                    </a:lnTo>
                    <a:lnTo>
                      <a:pt x="777618" y="559027"/>
                    </a:lnTo>
                    <a:lnTo>
                      <a:pt x="773073" y="574934"/>
                    </a:lnTo>
                    <a:lnTo>
                      <a:pt x="765362" y="574934"/>
                    </a:lnTo>
                    <a:lnTo>
                      <a:pt x="763548" y="581284"/>
                    </a:lnTo>
                    <a:lnTo>
                      <a:pt x="736279" y="581284"/>
                    </a:lnTo>
                    <a:lnTo>
                      <a:pt x="702627" y="590140"/>
                    </a:lnTo>
                    <a:lnTo>
                      <a:pt x="702627" y="611294"/>
                    </a:lnTo>
                    <a:lnTo>
                      <a:pt x="686720" y="634018"/>
                    </a:lnTo>
                    <a:lnTo>
                      <a:pt x="678905" y="637926"/>
                    </a:lnTo>
                    <a:lnTo>
                      <a:pt x="677195" y="640368"/>
                    </a:lnTo>
                    <a:lnTo>
                      <a:pt x="629557" y="664187"/>
                    </a:lnTo>
                    <a:lnTo>
                      <a:pt x="589004" y="709010"/>
                    </a:lnTo>
                    <a:lnTo>
                      <a:pt x="561734" y="731734"/>
                    </a:lnTo>
                    <a:lnTo>
                      <a:pt x="525375" y="756731"/>
                    </a:lnTo>
                    <a:lnTo>
                      <a:pt x="525375" y="774911"/>
                    </a:lnTo>
                    <a:lnTo>
                      <a:pt x="515850" y="780354"/>
                    </a:lnTo>
                    <a:lnTo>
                      <a:pt x="515850" y="781261"/>
                    </a:lnTo>
                    <a:lnTo>
                      <a:pt x="499942" y="790351"/>
                    </a:lnTo>
                    <a:lnTo>
                      <a:pt x="461310" y="806258"/>
                    </a:lnTo>
                    <a:lnTo>
                      <a:pt x="452282" y="806258"/>
                    </a:lnTo>
                    <a:lnTo>
                      <a:pt x="443566" y="827178"/>
                    </a:lnTo>
                    <a:lnTo>
                      <a:pt x="454928" y="874900"/>
                    </a:lnTo>
                    <a:lnTo>
                      <a:pt x="454928" y="908987"/>
                    </a:lnTo>
                    <a:lnTo>
                      <a:pt x="439021" y="945346"/>
                    </a:lnTo>
                    <a:lnTo>
                      <a:pt x="439021" y="1004430"/>
                    </a:lnTo>
                    <a:lnTo>
                      <a:pt x="429496" y="1007288"/>
                    </a:lnTo>
                    <a:lnTo>
                      <a:pt x="429496" y="1010780"/>
                    </a:lnTo>
                    <a:lnTo>
                      <a:pt x="413549" y="1015564"/>
                    </a:lnTo>
                    <a:lnTo>
                      <a:pt x="400389" y="1036245"/>
                    </a:lnTo>
                    <a:lnTo>
                      <a:pt x="411751" y="1047607"/>
                    </a:lnTo>
                    <a:lnTo>
                      <a:pt x="400054" y="1051785"/>
                    </a:lnTo>
                    <a:lnTo>
                      <a:pt x="402226" y="1053957"/>
                    </a:lnTo>
                    <a:lnTo>
                      <a:pt x="378494" y="1062433"/>
                    </a:lnTo>
                    <a:lnTo>
                      <a:pt x="368574" y="1086239"/>
                    </a:lnTo>
                    <a:lnTo>
                      <a:pt x="352667" y="1097601"/>
                    </a:lnTo>
                    <a:lnTo>
                      <a:pt x="352432" y="1097316"/>
                    </a:lnTo>
                    <a:lnTo>
                      <a:pt x="343142" y="1103951"/>
                    </a:lnTo>
                    <a:lnTo>
                      <a:pt x="311328" y="1065319"/>
                    </a:lnTo>
                    <a:lnTo>
                      <a:pt x="288603" y="1017598"/>
                    </a:lnTo>
                    <a:lnTo>
                      <a:pt x="279513" y="978966"/>
                    </a:lnTo>
                    <a:lnTo>
                      <a:pt x="263606" y="958513"/>
                    </a:lnTo>
                    <a:lnTo>
                      <a:pt x="245426" y="924426"/>
                    </a:lnTo>
                    <a:lnTo>
                      <a:pt x="236336" y="876705"/>
                    </a:lnTo>
                    <a:lnTo>
                      <a:pt x="229519" y="856252"/>
                    </a:lnTo>
                    <a:lnTo>
                      <a:pt x="197704" y="801713"/>
                    </a:lnTo>
                    <a:lnTo>
                      <a:pt x="181797" y="726722"/>
                    </a:lnTo>
                    <a:lnTo>
                      <a:pt x="170435" y="679000"/>
                    </a:lnTo>
                    <a:lnTo>
                      <a:pt x="170435" y="635823"/>
                    </a:lnTo>
                    <a:lnTo>
                      <a:pt x="165890" y="597191"/>
                    </a:lnTo>
                    <a:lnTo>
                      <a:pt x="111351" y="617644"/>
                    </a:lnTo>
                    <a:lnTo>
                      <a:pt x="86354" y="613099"/>
                    </a:lnTo>
                    <a:lnTo>
                      <a:pt x="36359" y="565377"/>
                    </a:lnTo>
                    <a:lnTo>
                      <a:pt x="52267" y="554014"/>
                    </a:lnTo>
                    <a:lnTo>
                      <a:pt x="43177" y="538107"/>
                    </a:lnTo>
                    <a:lnTo>
                      <a:pt x="0" y="499475"/>
                    </a:lnTo>
                    <a:lnTo>
                      <a:pt x="24997" y="479023"/>
                    </a:lnTo>
                    <a:lnTo>
                      <a:pt x="26761" y="479023"/>
                    </a:lnTo>
                    <a:lnTo>
                      <a:pt x="34522" y="472673"/>
                    </a:lnTo>
                    <a:lnTo>
                      <a:pt x="104938" y="472673"/>
                    </a:lnTo>
                    <a:lnTo>
                      <a:pt x="95444" y="440391"/>
                    </a:lnTo>
                    <a:lnTo>
                      <a:pt x="74991" y="419939"/>
                    </a:lnTo>
                    <a:lnTo>
                      <a:pt x="68174" y="392669"/>
                    </a:lnTo>
                    <a:lnTo>
                      <a:pt x="47722" y="372217"/>
                    </a:lnTo>
                    <a:lnTo>
                      <a:pt x="90899" y="329040"/>
                    </a:lnTo>
                    <a:lnTo>
                      <a:pt x="93772" y="329343"/>
                    </a:lnTo>
                    <a:lnTo>
                      <a:pt x="100424" y="322690"/>
                    </a:lnTo>
                    <a:lnTo>
                      <a:pt x="139763" y="326831"/>
                    </a:lnTo>
                    <a:lnTo>
                      <a:pt x="170435" y="290408"/>
                    </a:lnTo>
                    <a:lnTo>
                      <a:pt x="193160" y="247232"/>
                    </a:lnTo>
                    <a:lnTo>
                      <a:pt x="229519" y="204055"/>
                    </a:lnTo>
                    <a:lnTo>
                      <a:pt x="229519" y="172240"/>
                    </a:lnTo>
                    <a:lnTo>
                      <a:pt x="256789" y="151788"/>
                    </a:lnTo>
                    <a:lnTo>
                      <a:pt x="229519" y="124518"/>
                    </a:lnTo>
                    <a:lnTo>
                      <a:pt x="220429" y="97249"/>
                    </a:lnTo>
                    <a:lnTo>
                      <a:pt x="204522" y="58617"/>
                    </a:lnTo>
                    <a:lnTo>
                      <a:pt x="220429" y="38165"/>
                    </a:lnTo>
                    <a:lnTo>
                      <a:pt x="224419" y="38932"/>
                    </a:lnTo>
                    <a:lnTo>
                      <a:pt x="229954" y="31815"/>
                    </a:lnTo>
                    <a:lnTo>
                      <a:pt x="289038" y="43177"/>
                    </a:lnTo>
                    <a:lnTo>
                      <a:pt x="327610" y="37087"/>
                    </a:lnTo>
                    <a:lnTo>
                      <a:pt x="354505" y="6350"/>
                    </a:lnTo>
                    <a:lnTo>
                      <a:pt x="356263" y="887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224" name="Freeform 459">
                <a:extLst>
                  <a:ext uri="{FF2B5EF4-FFF2-40B4-BE49-F238E27FC236}">
                    <a16:creationId xmlns:a16="http://schemas.microsoft.com/office/drawing/2014/main" id="{21017F8D-D7F1-4096-B693-38C9CF1392E9}"/>
                  </a:ext>
                </a:extLst>
              </p:cNvPr>
              <p:cNvSpPr>
                <a:spLocks/>
              </p:cNvSpPr>
              <p:nvPr/>
            </p:nvSpPr>
            <p:spPr bwMode="auto">
              <a:xfrm>
                <a:off x="5821212" y="3179655"/>
                <a:ext cx="136511" cy="112650"/>
              </a:xfrm>
              <a:custGeom>
                <a:avLst/>
                <a:gdLst>
                  <a:gd name="connsiteX0" fmla="*/ 168162 w 182014"/>
                  <a:gd name="connsiteY0" fmla="*/ 0 h 150200"/>
                  <a:gd name="connsiteX1" fmla="*/ 170781 w 182014"/>
                  <a:gd name="connsiteY1" fmla="*/ 6548 h 150200"/>
                  <a:gd name="connsiteX2" fmla="*/ 172924 w 182014"/>
                  <a:gd name="connsiteY2" fmla="*/ 4762 h 150200"/>
                  <a:gd name="connsiteX3" fmla="*/ 177469 w 182014"/>
                  <a:gd name="connsiteY3" fmla="*/ 16125 h 150200"/>
                  <a:gd name="connsiteX4" fmla="*/ 182014 w 182014"/>
                  <a:gd name="connsiteY4" fmla="*/ 47939 h 150200"/>
                  <a:gd name="connsiteX5" fmla="*/ 161562 w 182014"/>
                  <a:gd name="connsiteY5" fmla="*/ 47939 h 150200"/>
                  <a:gd name="connsiteX6" fmla="*/ 161562 w 182014"/>
                  <a:gd name="connsiteY6" fmla="*/ 75209 h 150200"/>
                  <a:gd name="connsiteX7" fmla="*/ 166107 w 182014"/>
                  <a:gd name="connsiteY7" fmla="*/ 79754 h 150200"/>
                  <a:gd name="connsiteX8" fmla="*/ 150200 w 182014"/>
                  <a:gd name="connsiteY8" fmla="*/ 91116 h 150200"/>
                  <a:gd name="connsiteX9" fmla="*/ 150200 w 182014"/>
                  <a:gd name="connsiteY9" fmla="*/ 107023 h 150200"/>
                  <a:gd name="connsiteX10" fmla="*/ 141110 w 182014"/>
                  <a:gd name="connsiteY10" fmla="*/ 122931 h 150200"/>
                  <a:gd name="connsiteX11" fmla="*/ 134293 w 182014"/>
                  <a:gd name="connsiteY11" fmla="*/ 138838 h 150200"/>
                  <a:gd name="connsiteX12" fmla="*/ 129748 w 182014"/>
                  <a:gd name="connsiteY12" fmla="*/ 150200 h 150200"/>
                  <a:gd name="connsiteX13" fmla="*/ 20669 w 182014"/>
                  <a:gd name="connsiteY13" fmla="*/ 129748 h 150200"/>
                  <a:gd name="connsiteX14" fmla="*/ 19138 w 182014"/>
                  <a:gd name="connsiteY14" fmla="*/ 125592 h 150200"/>
                  <a:gd name="connsiteX15" fmla="*/ 15907 w 182014"/>
                  <a:gd name="connsiteY15" fmla="*/ 124986 h 150200"/>
                  <a:gd name="connsiteX16" fmla="*/ 0 w 182014"/>
                  <a:gd name="connsiteY16" fmla="*/ 81809 h 150200"/>
                  <a:gd name="connsiteX17" fmla="*/ 0 w 182014"/>
                  <a:gd name="connsiteY17" fmla="*/ 70447 h 150200"/>
                  <a:gd name="connsiteX18" fmla="*/ 6818 w 182014"/>
                  <a:gd name="connsiteY18" fmla="*/ 70447 h 150200"/>
                  <a:gd name="connsiteX19" fmla="*/ 6818 w 182014"/>
                  <a:gd name="connsiteY19" fmla="*/ 75209 h 150200"/>
                  <a:gd name="connsiteX20" fmla="*/ 11580 w 182014"/>
                  <a:gd name="connsiteY20" fmla="*/ 75209 h 150200"/>
                  <a:gd name="connsiteX21" fmla="*/ 11580 w 182014"/>
                  <a:gd name="connsiteY21" fmla="*/ 80789 h 150200"/>
                  <a:gd name="connsiteX22" fmla="*/ 38632 w 182014"/>
                  <a:gd name="connsiteY22" fmla="*/ 74992 h 150200"/>
                  <a:gd name="connsiteX23" fmla="*/ 65902 w 182014"/>
                  <a:gd name="connsiteY23" fmla="*/ 74992 h 150200"/>
                  <a:gd name="connsiteX24" fmla="*/ 86354 w 182014"/>
                  <a:gd name="connsiteY24" fmla="*/ 74992 h 150200"/>
                  <a:gd name="connsiteX25" fmla="*/ 113623 w 182014"/>
                  <a:gd name="connsiteY25" fmla="*/ 47722 h 150200"/>
                  <a:gd name="connsiteX26" fmla="*/ 140893 w 182014"/>
                  <a:gd name="connsiteY26" fmla="*/ 22725 h 1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014" h="150200">
                    <a:moveTo>
                      <a:pt x="168162" y="0"/>
                    </a:moveTo>
                    <a:lnTo>
                      <a:pt x="170781" y="6548"/>
                    </a:lnTo>
                    <a:lnTo>
                      <a:pt x="172924" y="4762"/>
                    </a:lnTo>
                    <a:lnTo>
                      <a:pt x="177469" y="16125"/>
                    </a:lnTo>
                    <a:lnTo>
                      <a:pt x="182014" y="47939"/>
                    </a:lnTo>
                    <a:lnTo>
                      <a:pt x="161562" y="47939"/>
                    </a:lnTo>
                    <a:lnTo>
                      <a:pt x="161562" y="75209"/>
                    </a:lnTo>
                    <a:lnTo>
                      <a:pt x="166107" y="79754"/>
                    </a:lnTo>
                    <a:lnTo>
                      <a:pt x="150200" y="91116"/>
                    </a:lnTo>
                    <a:lnTo>
                      <a:pt x="150200" y="107023"/>
                    </a:lnTo>
                    <a:lnTo>
                      <a:pt x="141110" y="122931"/>
                    </a:lnTo>
                    <a:lnTo>
                      <a:pt x="134293" y="138838"/>
                    </a:lnTo>
                    <a:lnTo>
                      <a:pt x="129748" y="150200"/>
                    </a:lnTo>
                    <a:lnTo>
                      <a:pt x="20669" y="129748"/>
                    </a:lnTo>
                    <a:lnTo>
                      <a:pt x="19138" y="125592"/>
                    </a:lnTo>
                    <a:lnTo>
                      <a:pt x="15907" y="124986"/>
                    </a:lnTo>
                    <a:lnTo>
                      <a:pt x="0" y="81809"/>
                    </a:lnTo>
                    <a:lnTo>
                      <a:pt x="0" y="70447"/>
                    </a:lnTo>
                    <a:lnTo>
                      <a:pt x="6818" y="70447"/>
                    </a:lnTo>
                    <a:lnTo>
                      <a:pt x="6818" y="75209"/>
                    </a:lnTo>
                    <a:lnTo>
                      <a:pt x="11580" y="75209"/>
                    </a:lnTo>
                    <a:lnTo>
                      <a:pt x="11580" y="80789"/>
                    </a:lnTo>
                    <a:lnTo>
                      <a:pt x="38632" y="74992"/>
                    </a:lnTo>
                    <a:lnTo>
                      <a:pt x="65902" y="74992"/>
                    </a:lnTo>
                    <a:lnTo>
                      <a:pt x="86354" y="74992"/>
                    </a:lnTo>
                    <a:lnTo>
                      <a:pt x="113623" y="47722"/>
                    </a:lnTo>
                    <a:lnTo>
                      <a:pt x="140893"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5" name="Freeform 241">
                <a:extLst>
                  <a:ext uri="{FF2B5EF4-FFF2-40B4-BE49-F238E27FC236}">
                    <a16:creationId xmlns:a16="http://schemas.microsoft.com/office/drawing/2014/main" id="{188D8114-766B-4A32-BA92-F8509F53906C}"/>
                  </a:ext>
                </a:extLst>
              </p:cNvPr>
              <p:cNvSpPr>
                <a:spLocks noEditPoints="1"/>
              </p:cNvSpPr>
              <p:nvPr/>
            </p:nvSpPr>
            <p:spPr bwMode="auto">
              <a:xfrm>
                <a:off x="5833142" y="3167724"/>
                <a:ext cx="214748" cy="291444"/>
              </a:xfrm>
              <a:custGeom>
                <a:avLst/>
                <a:gdLst>
                  <a:gd name="T0" fmla="*/ 109 w 126"/>
                  <a:gd name="T1" fmla="*/ 95 h 171"/>
                  <a:gd name="T2" fmla="*/ 109 w 126"/>
                  <a:gd name="T3" fmla="*/ 95 h 171"/>
                  <a:gd name="T4" fmla="*/ 105 w 126"/>
                  <a:gd name="T5" fmla="*/ 107 h 171"/>
                  <a:gd name="T6" fmla="*/ 97 w 126"/>
                  <a:gd name="T7" fmla="*/ 104 h 171"/>
                  <a:gd name="T8" fmla="*/ 93 w 126"/>
                  <a:gd name="T9" fmla="*/ 109 h 171"/>
                  <a:gd name="T10" fmla="*/ 90 w 126"/>
                  <a:gd name="T11" fmla="*/ 118 h 171"/>
                  <a:gd name="T12" fmla="*/ 93 w 126"/>
                  <a:gd name="T13" fmla="*/ 128 h 171"/>
                  <a:gd name="T14" fmla="*/ 90 w 126"/>
                  <a:gd name="T15" fmla="*/ 130 h 171"/>
                  <a:gd name="T16" fmla="*/ 83 w 126"/>
                  <a:gd name="T17" fmla="*/ 130 h 171"/>
                  <a:gd name="T18" fmla="*/ 74 w 126"/>
                  <a:gd name="T19" fmla="*/ 137 h 171"/>
                  <a:gd name="T20" fmla="*/ 71 w 126"/>
                  <a:gd name="T21" fmla="*/ 147 h 171"/>
                  <a:gd name="T22" fmla="*/ 69 w 126"/>
                  <a:gd name="T23" fmla="*/ 149 h 171"/>
                  <a:gd name="T24" fmla="*/ 60 w 126"/>
                  <a:gd name="T25" fmla="*/ 149 h 171"/>
                  <a:gd name="T26" fmla="*/ 53 w 126"/>
                  <a:gd name="T27" fmla="*/ 154 h 171"/>
                  <a:gd name="T28" fmla="*/ 53 w 126"/>
                  <a:gd name="T29" fmla="*/ 161 h 171"/>
                  <a:gd name="T30" fmla="*/ 45 w 126"/>
                  <a:gd name="T31" fmla="*/ 166 h 171"/>
                  <a:gd name="T32" fmla="*/ 36 w 126"/>
                  <a:gd name="T33" fmla="*/ 163 h 171"/>
                  <a:gd name="T34" fmla="*/ 24 w 126"/>
                  <a:gd name="T35" fmla="*/ 168 h 171"/>
                  <a:gd name="T36" fmla="*/ 17 w 126"/>
                  <a:gd name="T37" fmla="*/ 171 h 171"/>
                  <a:gd name="T38" fmla="*/ 12 w 126"/>
                  <a:gd name="T39" fmla="*/ 159 h 171"/>
                  <a:gd name="T40" fmla="*/ 0 w 126"/>
                  <a:gd name="T41" fmla="*/ 130 h 171"/>
                  <a:gd name="T42" fmla="*/ 48 w 126"/>
                  <a:gd name="T43" fmla="*/ 114 h 171"/>
                  <a:gd name="T44" fmla="*/ 60 w 126"/>
                  <a:gd name="T45" fmla="*/ 78 h 171"/>
                  <a:gd name="T46" fmla="*/ 50 w 126"/>
                  <a:gd name="T47" fmla="*/ 66 h 171"/>
                  <a:gd name="T48" fmla="*/ 53 w 126"/>
                  <a:gd name="T49" fmla="*/ 59 h 171"/>
                  <a:gd name="T50" fmla="*/ 57 w 126"/>
                  <a:gd name="T51" fmla="*/ 52 h 171"/>
                  <a:gd name="T52" fmla="*/ 57 w 126"/>
                  <a:gd name="T53" fmla="*/ 45 h 171"/>
                  <a:gd name="T54" fmla="*/ 62 w 126"/>
                  <a:gd name="T55" fmla="*/ 40 h 171"/>
                  <a:gd name="T56" fmla="*/ 60 w 126"/>
                  <a:gd name="T57" fmla="*/ 38 h 171"/>
                  <a:gd name="T58" fmla="*/ 62 w 126"/>
                  <a:gd name="T59" fmla="*/ 28 h 171"/>
                  <a:gd name="T60" fmla="*/ 69 w 126"/>
                  <a:gd name="T61" fmla="*/ 28 h 171"/>
                  <a:gd name="T62" fmla="*/ 79 w 126"/>
                  <a:gd name="T63" fmla="*/ 40 h 171"/>
                  <a:gd name="T64" fmla="*/ 86 w 126"/>
                  <a:gd name="T65" fmla="*/ 45 h 171"/>
                  <a:gd name="T66" fmla="*/ 97 w 126"/>
                  <a:gd name="T67" fmla="*/ 47 h 171"/>
                  <a:gd name="T68" fmla="*/ 107 w 126"/>
                  <a:gd name="T69" fmla="*/ 52 h 171"/>
                  <a:gd name="T70" fmla="*/ 114 w 126"/>
                  <a:gd name="T71" fmla="*/ 62 h 171"/>
                  <a:gd name="T72" fmla="*/ 119 w 126"/>
                  <a:gd name="T73" fmla="*/ 66 h 171"/>
                  <a:gd name="T74" fmla="*/ 126 w 126"/>
                  <a:gd name="T75" fmla="*/ 69 h 171"/>
                  <a:gd name="T76" fmla="*/ 126 w 126"/>
                  <a:gd name="T77" fmla="*/ 73 h 171"/>
                  <a:gd name="T78" fmla="*/ 119 w 126"/>
                  <a:gd name="T79" fmla="*/ 83 h 171"/>
                  <a:gd name="T80" fmla="*/ 116 w 126"/>
                  <a:gd name="T81" fmla="*/ 88 h 171"/>
                  <a:gd name="T82" fmla="*/ 109 w 126"/>
                  <a:gd name="T83" fmla="*/ 95 h 171"/>
                  <a:gd name="T84" fmla="*/ 69 w 126"/>
                  <a:gd name="T85" fmla="*/ 10 h 171"/>
                  <a:gd name="T86" fmla="*/ 69 w 126"/>
                  <a:gd name="T87" fmla="*/ 10 h 171"/>
                  <a:gd name="T88" fmla="*/ 67 w 126"/>
                  <a:gd name="T89" fmla="*/ 12 h 171"/>
                  <a:gd name="T90" fmla="*/ 64 w 126"/>
                  <a:gd name="T91" fmla="*/ 7 h 171"/>
                  <a:gd name="T92" fmla="*/ 69 w 126"/>
                  <a:gd name="T93" fmla="*/ 0 h 171"/>
                  <a:gd name="T94" fmla="*/ 71 w 126"/>
                  <a:gd name="T95" fmla="*/ 2 h 171"/>
                  <a:gd name="T96" fmla="*/ 69 w 126"/>
                  <a:gd name="T97" fmla="*/ 1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171">
                    <a:moveTo>
                      <a:pt x="109" y="95"/>
                    </a:moveTo>
                    <a:lnTo>
                      <a:pt x="109" y="95"/>
                    </a:lnTo>
                    <a:lnTo>
                      <a:pt x="105" y="107"/>
                    </a:lnTo>
                    <a:lnTo>
                      <a:pt x="97" y="104"/>
                    </a:lnTo>
                    <a:lnTo>
                      <a:pt x="93" y="109"/>
                    </a:lnTo>
                    <a:lnTo>
                      <a:pt x="90" y="118"/>
                    </a:lnTo>
                    <a:lnTo>
                      <a:pt x="93" y="128"/>
                    </a:lnTo>
                    <a:lnTo>
                      <a:pt x="90" y="130"/>
                    </a:lnTo>
                    <a:lnTo>
                      <a:pt x="83" y="130"/>
                    </a:lnTo>
                    <a:lnTo>
                      <a:pt x="74" y="137"/>
                    </a:lnTo>
                    <a:lnTo>
                      <a:pt x="71" y="147"/>
                    </a:lnTo>
                    <a:lnTo>
                      <a:pt x="69" y="149"/>
                    </a:lnTo>
                    <a:lnTo>
                      <a:pt x="60" y="149"/>
                    </a:lnTo>
                    <a:lnTo>
                      <a:pt x="53" y="154"/>
                    </a:lnTo>
                    <a:lnTo>
                      <a:pt x="53" y="161"/>
                    </a:lnTo>
                    <a:lnTo>
                      <a:pt x="45" y="166"/>
                    </a:lnTo>
                    <a:lnTo>
                      <a:pt x="36" y="163"/>
                    </a:lnTo>
                    <a:lnTo>
                      <a:pt x="24" y="168"/>
                    </a:lnTo>
                    <a:lnTo>
                      <a:pt x="17" y="171"/>
                    </a:lnTo>
                    <a:lnTo>
                      <a:pt x="12" y="159"/>
                    </a:lnTo>
                    <a:lnTo>
                      <a:pt x="0" y="130"/>
                    </a:lnTo>
                    <a:lnTo>
                      <a:pt x="48" y="114"/>
                    </a:lnTo>
                    <a:lnTo>
                      <a:pt x="60" y="78"/>
                    </a:lnTo>
                    <a:lnTo>
                      <a:pt x="50" y="66"/>
                    </a:lnTo>
                    <a:lnTo>
                      <a:pt x="53" y="59"/>
                    </a:lnTo>
                    <a:lnTo>
                      <a:pt x="57" y="52"/>
                    </a:lnTo>
                    <a:lnTo>
                      <a:pt x="57" y="45"/>
                    </a:lnTo>
                    <a:lnTo>
                      <a:pt x="62" y="40"/>
                    </a:lnTo>
                    <a:lnTo>
                      <a:pt x="60" y="38"/>
                    </a:lnTo>
                    <a:lnTo>
                      <a:pt x="62" y="28"/>
                    </a:lnTo>
                    <a:lnTo>
                      <a:pt x="69" y="28"/>
                    </a:lnTo>
                    <a:lnTo>
                      <a:pt x="79" y="40"/>
                    </a:lnTo>
                    <a:lnTo>
                      <a:pt x="86" y="45"/>
                    </a:lnTo>
                    <a:lnTo>
                      <a:pt x="97" y="47"/>
                    </a:lnTo>
                    <a:lnTo>
                      <a:pt x="107" y="52"/>
                    </a:lnTo>
                    <a:lnTo>
                      <a:pt x="114" y="62"/>
                    </a:lnTo>
                    <a:lnTo>
                      <a:pt x="119" y="66"/>
                    </a:lnTo>
                    <a:lnTo>
                      <a:pt x="126" y="69"/>
                    </a:lnTo>
                    <a:lnTo>
                      <a:pt x="126" y="73"/>
                    </a:lnTo>
                    <a:lnTo>
                      <a:pt x="119" y="83"/>
                    </a:lnTo>
                    <a:lnTo>
                      <a:pt x="116" y="88"/>
                    </a:lnTo>
                    <a:lnTo>
                      <a:pt x="109" y="95"/>
                    </a:lnTo>
                    <a:moveTo>
                      <a:pt x="69" y="10"/>
                    </a:moveTo>
                    <a:lnTo>
                      <a:pt x="69" y="10"/>
                    </a:lnTo>
                    <a:lnTo>
                      <a:pt x="67" y="12"/>
                    </a:lnTo>
                    <a:lnTo>
                      <a:pt x="64" y="7"/>
                    </a:lnTo>
                    <a:lnTo>
                      <a:pt x="69" y="0"/>
                    </a:lnTo>
                    <a:lnTo>
                      <a:pt x="71" y="2"/>
                    </a:lnTo>
                    <a:lnTo>
                      <a:pt x="69" y="10"/>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6" name="Freeform 458">
                <a:extLst>
                  <a:ext uri="{FF2B5EF4-FFF2-40B4-BE49-F238E27FC236}">
                    <a16:creationId xmlns:a16="http://schemas.microsoft.com/office/drawing/2014/main" id="{AFDD81D9-3CD9-4BD8-A09E-344EBAE00CC2}"/>
                  </a:ext>
                </a:extLst>
              </p:cNvPr>
              <p:cNvSpPr>
                <a:spLocks/>
              </p:cNvSpPr>
              <p:nvPr/>
            </p:nvSpPr>
            <p:spPr bwMode="auto">
              <a:xfrm>
                <a:off x="5572377" y="3387503"/>
                <a:ext cx="295097" cy="184151"/>
              </a:xfrm>
              <a:custGeom>
                <a:avLst/>
                <a:gdLst>
                  <a:gd name="connsiteX0" fmla="*/ 350285 w 393462"/>
                  <a:gd name="connsiteY0" fmla="*/ 0 h 245535"/>
                  <a:gd name="connsiteX1" fmla="*/ 382100 w 393462"/>
                  <a:gd name="connsiteY1" fmla="*/ 65902 h 245535"/>
                  <a:gd name="connsiteX2" fmla="*/ 393462 w 393462"/>
                  <a:gd name="connsiteY2" fmla="*/ 93171 h 245535"/>
                  <a:gd name="connsiteX3" fmla="*/ 366193 w 393462"/>
                  <a:gd name="connsiteY3" fmla="*/ 102261 h 245535"/>
                  <a:gd name="connsiteX4" fmla="*/ 354830 w 393462"/>
                  <a:gd name="connsiteY4" fmla="*/ 118169 h 245535"/>
                  <a:gd name="connsiteX5" fmla="*/ 354830 w 393462"/>
                  <a:gd name="connsiteY5" fmla="*/ 129531 h 245535"/>
                  <a:gd name="connsiteX6" fmla="*/ 323016 w 393462"/>
                  <a:gd name="connsiteY6" fmla="*/ 145438 h 245535"/>
                  <a:gd name="connsiteX7" fmla="*/ 317857 w 393462"/>
                  <a:gd name="connsiteY7" fmla="*/ 146827 h 245535"/>
                  <a:gd name="connsiteX8" fmla="*/ 315873 w 393462"/>
                  <a:gd name="connsiteY8" fmla="*/ 147819 h 245535"/>
                  <a:gd name="connsiteX9" fmla="*/ 263153 w 393462"/>
                  <a:gd name="connsiteY9" fmla="*/ 162013 h 245535"/>
                  <a:gd name="connsiteX10" fmla="*/ 232117 w 393462"/>
                  <a:gd name="connsiteY10" fmla="*/ 188615 h 245535"/>
                  <a:gd name="connsiteX11" fmla="*/ 225570 w 393462"/>
                  <a:gd name="connsiteY11" fmla="*/ 190486 h 245535"/>
                  <a:gd name="connsiteX12" fmla="*/ 224974 w 393462"/>
                  <a:gd name="connsiteY12" fmla="*/ 190996 h 245535"/>
                  <a:gd name="connsiteX13" fmla="*/ 209067 w 393462"/>
                  <a:gd name="connsiteY13" fmla="*/ 195541 h 245535"/>
                  <a:gd name="connsiteX14" fmla="*/ 199521 w 393462"/>
                  <a:gd name="connsiteY14" fmla="*/ 191723 h 245535"/>
                  <a:gd name="connsiteX15" fmla="*/ 177578 w 393462"/>
                  <a:gd name="connsiteY15" fmla="*/ 204522 h 245535"/>
                  <a:gd name="connsiteX16" fmla="*/ 170435 w 393462"/>
                  <a:gd name="connsiteY16" fmla="*/ 206903 h 245535"/>
                  <a:gd name="connsiteX17" fmla="*/ 170435 w 393462"/>
                  <a:gd name="connsiteY17" fmla="*/ 206903 h 245535"/>
                  <a:gd name="connsiteX18" fmla="*/ 149983 w 393462"/>
                  <a:gd name="connsiteY18" fmla="*/ 213721 h 245535"/>
                  <a:gd name="connsiteX19" fmla="*/ 122713 w 393462"/>
                  <a:gd name="connsiteY19" fmla="*/ 218266 h 245535"/>
                  <a:gd name="connsiteX20" fmla="*/ 116589 w 393462"/>
                  <a:gd name="connsiteY20" fmla="*/ 218266 h 245535"/>
                  <a:gd name="connsiteX21" fmla="*/ 109404 w 393462"/>
                  <a:gd name="connsiteY21" fmla="*/ 227247 h 245535"/>
                  <a:gd name="connsiteX22" fmla="*/ 98042 w 393462"/>
                  <a:gd name="connsiteY22" fmla="*/ 231792 h 245535"/>
                  <a:gd name="connsiteX23" fmla="*/ 93497 w 393462"/>
                  <a:gd name="connsiteY23" fmla="*/ 236337 h 245535"/>
                  <a:gd name="connsiteX24" fmla="*/ 88735 w 393462"/>
                  <a:gd name="connsiteY24" fmla="*/ 236337 h 245535"/>
                  <a:gd name="connsiteX25" fmla="*/ 86354 w 393462"/>
                  <a:gd name="connsiteY25" fmla="*/ 238718 h 245535"/>
                  <a:gd name="connsiteX26" fmla="*/ 72143 w 393462"/>
                  <a:gd name="connsiteY26" fmla="*/ 238718 h 245535"/>
                  <a:gd name="connsiteX27" fmla="*/ 66227 w 393462"/>
                  <a:gd name="connsiteY27" fmla="*/ 243154 h 245535"/>
                  <a:gd name="connsiteX28" fmla="*/ 62259 w 393462"/>
                  <a:gd name="connsiteY28" fmla="*/ 243154 h 245535"/>
                  <a:gd name="connsiteX29" fmla="*/ 59084 w 393462"/>
                  <a:gd name="connsiteY29" fmla="*/ 245535 h 245535"/>
                  <a:gd name="connsiteX30" fmla="*/ 31815 w 393462"/>
                  <a:gd name="connsiteY30" fmla="*/ 245535 h 245535"/>
                  <a:gd name="connsiteX31" fmla="*/ 20452 w 393462"/>
                  <a:gd name="connsiteY31" fmla="*/ 222811 h 245535"/>
                  <a:gd name="connsiteX32" fmla="*/ 20452 w 393462"/>
                  <a:gd name="connsiteY32" fmla="*/ 202358 h 245535"/>
                  <a:gd name="connsiteX33" fmla="*/ 15908 w 393462"/>
                  <a:gd name="connsiteY33" fmla="*/ 190996 h 245535"/>
                  <a:gd name="connsiteX34" fmla="*/ 9090 w 393462"/>
                  <a:gd name="connsiteY34" fmla="*/ 159181 h 245535"/>
                  <a:gd name="connsiteX35" fmla="*/ 0 w 393462"/>
                  <a:gd name="connsiteY35" fmla="*/ 147819 h 245535"/>
                  <a:gd name="connsiteX36" fmla="*/ 4545 w 393462"/>
                  <a:gd name="connsiteY36" fmla="*/ 143274 h 245535"/>
                  <a:gd name="connsiteX37" fmla="*/ 4545 w 393462"/>
                  <a:gd name="connsiteY37" fmla="*/ 127367 h 245535"/>
                  <a:gd name="connsiteX38" fmla="*/ 9090 w 393462"/>
                  <a:gd name="connsiteY38" fmla="*/ 120550 h 245535"/>
                  <a:gd name="connsiteX39" fmla="*/ 4545 w 393462"/>
                  <a:gd name="connsiteY39" fmla="*/ 104642 h 245535"/>
                  <a:gd name="connsiteX40" fmla="*/ 20452 w 393462"/>
                  <a:gd name="connsiteY40" fmla="*/ 95552 h 245535"/>
                  <a:gd name="connsiteX41" fmla="*/ 15908 w 393462"/>
                  <a:gd name="connsiteY41" fmla="*/ 72828 h 245535"/>
                  <a:gd name="connsiteX42" fmla="*/ 27270 w 393462"/>
                  <a:gd name="connsiteY42" fmla="*/ 56920 h 245535"/>
                  <a:gd name="connsiteX43" fmla="*/ 30874 w 393462"/>
                  <a:gd name="connsiteY43" fmla="*/ 59494 h 245535"/>
                  <a:gd name="connsiteX44" fmla="*/ 34413 w 393462"/>
                  <a:gd name="connsiteY44" fmla="*/ 54539 h 245535"/>
                  <a:gd name="connsiteX45" fmla="*/ 50320 w 393462"/>
                  <a:gd name="connsiteY45" fmla="*/ 65902 h 245535"/>
                  <a:gd name="connsiteX46" fmla="*/ 59410 w 393462"/>
                  <a:gd name="connsiteY46" fmla="*/ 65902 h 245535"/>
                  <a:gd name="connsiteX47" fmla="*/ 102587 w 393462"/>
                  <a:gd name="connsiteY47" fmla="*/ 59084 h 245535"/>
                  <a:gd name="connsiteX48" fmla="*/ 109404 w 393462"/>
                  <a:gd name="connsiteY48" fmla="*/ 65902 h 245535"/>
                  <a:gd name="connsiteX49" fmla="*/ 144856 w 393462"/>
                  <a:gd name="connsiteY49" fmla="*/ 70333 h 245535"/>
                  <a:gd name="connsiteX50" fmla="*/ 149983 w 393462"/>
                  <a:gd name="connsiteY50" fmla="*/ 68283 h 245535"/>
                  <a:gd name="connsiteX51" fmla="*/ 150380 w 393462"/>
                  <a:gd name="connsiteY51" fmla="*/ 68600 h 245535"/>
                  <a:gd name="connsiteX52" fmla="*/ 157126 w 393462"/>
                  <a:gd name="connsiteY52" fmla="*/ 65902 h 245535"/>
                  <a:gd name="connsiteX53" fmla="*/ 168488 w 393462"/>
                  <a:gd name="connsiteY53" fmla="*/ 74992 h 245535"/>
                  <a:gd name="connsiteX54" fmla="*/ 177553 w 393462"/>
                  <a:gd name="connsiteY54" fmla="*/ 72402 h 245535"/>
                  <a:gd name="connsiteX55" fmla="*/ 204522 w 393462"/>
                  <a:gd name="connsiteY55" fmla="*/ 34196 h 245535"/>
                  <a:gd name="connsiteX56" fmla="*/ 236337 w 393462"/>
                  <a:gd name="connsiteY56" fmla="*/ 18289 h 245535"/>
                  <a:gd name="connsiteX57" fmla="*/ 239728 w 393462"/>
                  <a:gd name="connsiteY57" fmla="*/ 17784 h 245535"/>
                  <a:gd name="connsiteX58" fmla="*/ 243480 w 393462"/>
                  <a:gd name="connsiteY58" fmla="*/ 15908 h 24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3462" h="245535">
                    <a:moveTo>
                      <a:pt x="350285" y="0"/>
                    </a:moveTo>
                    <a:lnTo>
                      <a:pt x="382100" y="65902"/>
                    </a:lnTo>
                    <a:lnTo>
                      <a:pt x="393462" y="93171"/>
                    </a:lnTo>
                    <a:lnTo>
                      <a:pt x="366193" y="102261"/>
                    </a:lnTo>
                    <a:lnTo>
                      <a:pt x="354830" y="118169"/>
                    </a:lnTo>
                    <a:lnTo>
                      <a:pt x="354830" y="129531"/>
                    </a:lnTo>
                    <a:lnTo>
                      <a:pt x="323016" y="145438"/>
                    </a:lnTo>
                    <a:lnTo>
                      <a:pt x="317857" y="146827"/>
                    </a:lnTo>
                    <a:lnTo>
                      <a:pt x="315873" y="147819"/>
                    </a:lnTo>
                    <a:lnTo>
                      <a:pt x="263153" y="162013"/>
                    </a:lnTo>
                    <a:lnTo>
                      <a:pt x="232117" y="188615"/>
                    </a:lnTo>
                    <a:lnTo>
                      <a:pt x="225570" y="190486"/>
                    </a:lnTo>
                    <a:lnTo>
                      <a:pt x="224974" y="190996"/>
                    </a:lnTo>
                    <a:lnTo>
                      <a:pt x="209067" y="195541"/>
                    </a:lnTo>
                    <a:lnTo>
                      <a:pt x="199521" y="191723"/>
                    </a:lnTo>
                    <a:lnTo>
                      <a:pt x="177578" y="204522"/>
                    </a:lnTo>
                    <a:lnTo>
                      <a:pt x="170435" y="206903"/>
                    </a:lnTo>
                    <a:lnTo>
                      <a:pt x="170435" y="206903"/>
                    </a:lnTo>
                    <a:lnTo>
                      <a:pt x="149983" y="213721"/>
                    </a:lnTo>
                    <a:lnTo>
                      <a:pt x="122713" y="218266"/>
                    </a:lnTo>
                    <a:lnTo>
                      <a:pt x="116589" y="218266"/>
                    </a:lnTo>
                    <a:lnTo>
                      <a:pt x="109404" y="227247"/>
                    </a:lnTo>
                    <a:lnTo>
                      <a:pt x="98042" y="231792"/>
                    </a:lnTo>
                    <a:lnTo>
                      <a:pt x="93497" y="236337"/>
                    </a:lnTo>
                    <a:lnTo>
                      <a:pt x="88735" y="236337"/>
                    </a:lnTo>
                    <a:lnTo>
                      <a:pt x="86354" y="238718"/>
                    </a:lnTo>
                    <a:lnTo>
                      <a:pt x="72143" y="238718"/>
                    </a:lnTo>
                    <a:lnTo>
                      <a:pt x="66227" y="243154"/>
                    </a:lnTo>
                    <a:lnTo>
                      <a:pt x="62259" y="243154"/>
                    </a:lnTo>
                    <a:lnTo>
                      <a:pt x="59084" y="245535"/>
                    </a:lnTo>
                    <a:lnTo>
                      <a:pt x="31815" y="245535"/>
                    </a:lnTo>
                    <a:lnTo>
                      <a:pt x="20452" y="222811"/>
                    </a:lnTo>
                    <a:lnTo>
                      <a:pt x="20452" y="202358"/>
                    </a:lnTo>
                    <a:lnTo>
                      <a:pt x="15908" y="190996"/>
                    </a:lnTo>
                    <a:lnTo>
                      <a:pt x="9090" y="159181"/>
                    </a:lnTo>
                    <a:lnTo>
                      <a:pt x="0" y="147819"/>
                    </a:lnTo>
                    <a:lnTo>
                      <a:pt x="4545" y="143274"/>
                    </a:lnTo>
                    <a:lnTo>
                      <a:pt x="4545" y="127367"/>
                    </a:lnTo>
                    <a:lnTo>
                      <a:pt x="9090" y="120550"/>
                    </a:lnTo>
                    <a:lnTo>
                      <a:pt x="4545" y="104642"/>
                    </a:lnTo>
                    <a:lnTo>
                      <a:pt x="20452" y="95552"/>
                    </a:lnTo>
                    <a:lnTo>
                      <a:pt x="15908" y="72828"/>
                    </a:lnTo>
                    <a:lnTo>
                      <a:pt x="27270" y="56920"/>
                    </a:lnTo>
                    <a:lnTo>
                      <a:pt x="30874" y="59494"/>
                    </a:lnTo>
                    <a:lnTo>
                      <a:pt x="34413" y="54539"/>
                    </a:lnTo>
                    <a:lnTo>
                      <a:pt x="50320" y="65902"/>
                    </a:lnTo>
                    <a:lnTo>
                      <a:pt x="59410" y="65902"/>
                    </a:lnTo>
                    <a:lnTo>
                      <a:pt x="102587" y="59084"/>
                    </a:lnTo>
                    <a:lnTo>
                      <a:pt x="109404" y="65902"/>
                    </a:lnTo>
                    <a:lnTo>
                      <a:pt x="144856" y="70333"/>
                    </a:lnTo>
                    <a:lnTo>
                      <a:pt x="149983" y="68283"/>
                    </a:lnTo>
                    <a:lnTo>
                      <a:pt x="150380" y="68600"/>
                    </a:lnTo>
                    <a:lnTo>
                      <a:pt x="157126" y="65902"/>
                    </a:lnTo>
                    <a:lnTo>
                      <a:pt x="168488" y="74992"/>
                    </a:lnTo>
                    <a:lnTo>
                      <a:pt x="177553" y="72402"/>
                    </a:lnTo>
                    <a:lnTo>
                      <a:pt x="204522" y="34196"/>
                    </a:lnTo>
                    <a:lnTo>
                      <a:pt x="236337" y="18289"/>
                    </a:lnTo>
                    <a:lnTo>
                      <a:pt x="239728" y="17784"/>
                    </a:lnTo>
                    <a:lnTo>
                      <a:pt x="243480" y="1590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7" name="Freeform 457">
                <a:extLst>
                  <a:ext uri="{FF2B5EF4-FFF2-40B4-BE49-F238E27FC236}">
                    <a16:creationId xmlns:a16="http://schemas.microsoft.com/office/drawing/2014/main" id="{E60FA850-F31A-4646-9EE9-ABE2667F866F}"/>
                  </a:ext>
                </a:extLst>
              </p:cNvPr>
              <p:cNvSpPr>
                <a:spLocks/>
              </p:cNvSpPr>
              <p:nvPr/>
            </p:nvSpPr>
            <p:spPr bwMode="auto">
              <a:xfrm>
                <a:off x="5350648" y="2986899"/>
                <a:ext cx="586541" cy="482657"/>
              </a:xfrm>
              <a:custGeom>
                <a:avLst/>
                <a:gdLst>
                  <a:gd name="connsiteX0" fmla="*/ 165890 w 782054"/>
                  <a:gd name="connsiteY0" fmla="*/ 0 h 643542"/>
                  <a:gd name="connsiteX1" fmla="*/ 209067 w 782054"/>
                  <a:gd name="connsiteY1" fmla="*/ 11362 h 643542"/>
                  <a:gd name="connsiteX2" fmla="*/ 263606 w 782054"/>
                  <a:gd name="connsiteY2" fmla="*/ 38632 h 643542"/>
                  <a:gd name="connsiteX3" fmla="*/ 370412 w 782054"/>
                  <a:gd name="connsiteY3" fmla="*/ 122713 h 643542"/>
                  <a:gd name="connsiteX4" fmla="*/ 436314 w 782054"/>
                  <a:gd name="connsiteY4" fmla="*/ 129531 h 643542"/>
                  <a:gd name="connsiteX5" fmla="*/ 468128 w 782054"/>
                  <a:gd name="connsiteY5" fmla="*/ 129531 h 643542"/>
                  <a:gd name="connsiteX6" fmla="*/ 473419 w 782054"/>
                  <a:gd name="connsiteY6" fmla="*/ 139055 h 643542"/>
                  <a:gd name="connsiteX7" fmla="*/ 475271 w 782054"/>
                  <a:gd name="connsiteY7" fmla="*/ 139055 h 643542"/>
                  <a:gd name="connsiteX8" fmla="*/ 481343 w 782054"/>
                  <a:gd name="connsiteY8" fmla="*/ 149983 h 643542"/>
                  <a:gd name="connsiteX9" fmla="*/ 504488 w 782054"/>
                  <a:gd name="connsiteY9" fmla="*/ 149983 h 643542"/>
                  <a:gd name="connsiteX10" fmla="*/ 509250 w 782054"/>
                  <a:gd name="connsiteY10" fmla="*/ 159507 h 643542"/>
                  <a:gd name="connsiteX11" fmla="*/ 511631 w 782054"/>
                  <a:gd name="connsiteY11" fmla="*/ 159507 h 643542"/>
                  <a:gd name="connsiteX12" fmla="*/ 523858 w 782054"/>
                  <a:gd name="connsiteY12" fmla="*/ 183962 h 643542"/>
                  <a:gd name="connsiteX13" fmla="*/ 538575 w 782054"/>
                  <a:gd name="connsiteY13" fmla="*/ 193160 h 643542"/>
                  <a:gd name="connsiteX14" fmla="*/ 540335 w 782054"/>
                  <a:gd name="connsiteY14" fmla="*/ 199319 h 643542"/>
                  <a:gd name="connsiteX15" fmla="*/ 545718 w 782054"/>
                  <a:gd name="connsiteY15" fmla="*/ 202684 h 643542"/>
                  <a:gd name="connsiteX16" fmla="*/ 548426 w 782054"/>
                  <a:gd name="connsiteY16" fmla="*/ 212163 h 643542"/>
                  <a:gd name="connsiteX17" fmla="*/ 570389 w 782054"/>
                  <a:gd name="connsiteY17" fmla="*/ 224974 h 643542"/>
                  <a:gd name="connsiteX18" fmla="*/ 570389 w 782054"/>
                  <a:gd name="connsiteY18" fmla="*/ 230332 h 643542"/>
                  <a:gd name="connsiteX19" fmla="*/ 577532 w 782054"/>
                  <a:gd name="connsiteY19" fmla="*/ 234498 h 643542"/>
                  <a:gd name="connsiteX20" fmla="*/ 577532 w 782054"/>
                  <a:gd name="connsiteY20" fmla="*/ 250406 h 643542"/>
                  <a:gd name="connsiteX21" fmla="*/ 577532 w 782054"/>
                  <a:gd name="connsiteY21" fmla="*/ 268585 h 643542"/>
                  <a:gd name="connsiteX22" fmla="*/ 577532 w 782054"/>
                  <a:gd name="connsiteY22" fmla="*/ 277080 h 643542"/>
                  <a:gd name="connsiteX23" fmla="*/ 579479 w 782054"/>
                  <a:gd name="connsiteY23" fmla="*/ 279514 h 643542"/>
                  <a:gd name="connsiteX24" fmla="*/ 580029 w 782054"/>
                  <a:gd name="connsiteY24" fmla="*/ 280796 h 643542"/>
                  <a:gd name="connsiteX25" fmla="*/ 586622 w 782054"/>
                  <a:gd name="connsiteY25" fmla="*/ 289038 h 643542"/>
                  <a:gd name="connsiteX26" fmla="*/ 591511 w 782054"/>
                  <a:gd name="connsiteY26" fmla="*/ 300444 h 643542"/>
                  <a:gd name="connsiteX27" fmla="*/ 606749 w 782054"/>
                  <a:gd name="connsiteY27" fmla="*/ 311328 h 643542"/>
                  <a:gd name="connsiteX28" fmla="*/ 613566 w 782054"/>
                  <a:gd name="connsiteY28" fmla="*/ 306783 h 643542"/>
                  <a:gd name="connsiteX29" fmla="*/ 619478 w 782054"/>
                  <a:gd name="connsiteY29" fmla="*/ 317128 h 643542"/>
                  <a:gd name="connsiteX30" fmla="*/ 620709 w 782054"/>
                  <a:gd name="connsiteY30" fmla="*/ 316307 h 643542"/>
                  <a:gd name="connsiteX31" fmla="*/ 629799 w 782054"/>
                  <a:gd name="connsiteY31" fmla="*/ 332214 h 643542"/>
                  <a:gd name="connsiteX32" fmla="*/ 629799 w 782054"/>
                  <a:gd name="connsiteY32" fmla="*/ 343577 h 643542"/>
                  <a:gd name="connsiteX33" fmla="*/ 642404 w 782054"/>
                  <a:gd name="connsiteY33" fmla="*/ 377790 h 643542"/>
                  <a:gd name="connsiteX34" fmla="*/ 747642 w 782054"/>
                  <a:gd name="connsiteY34" fmla="*/ 393137 h 643542"/>
                  <a:gd name="connsiteX35" fmla="*/ 752187 w 782054"/>
                  <a:gd name="connsiteY35" fmla="*/ 386319 h 643542"/>
                  <a:gd name="connsiteX36" fmla="*/ 774911 w 782054"/>
                  <a:gd name="connsiteY36" fmla="*/ 413589 h 643542"/>
                  <a:gd name="connsiteX37" fmla="*/ 774670 w 782054"/>
                  <a:gd name="connsiteY37" fmla="*/ 414252 h 643542"/>
                  <a:gd name="connsiteX38" fmla="*/ 782054 w 782054"/>
                  <a:gd name="connsiteY38" fmla="*/ 423113 h 643542"/>
                  <a:gd name="connsiteX39" fmla="*/ 754785 w 782054"/>
                  <a:gd name="connsiteY39" fmla="*/ 498104 h 643542"/>
                  <a:gd name="connsiteX40" fmla="*/ 645706 w 782054"/>
                  <a:gd name="connsiteY40" fmla="*/ 541281 h 643542"/>
                  <a:gd name="connsiteX41" fmla="*/ 538900 w 782054"/>
                  <a:gd name="connsiteY41" fmla="*/ 557189 h 643542"/>
                  <a:gd name="connsiteX42" fmla="*/ 502541 w 782054"/>
                  <a:gd name="connsiteY42" fmla="*/ 573096 h 643542"/>
                  <a:gd name="connsiteX43" fmla="*/ 479816 w 782054"/>
                  <a:gd name="connsiteY43" fmla="*/ 611728 h 643542"/>
                  <a:gd name="connsiteX44" fmla="*/ 459364 w 782054"/>
                  <a:gd name="connsiteY44" fmla="*/ 616273 h 643542"/>
                  <a:gd name="connsiteX45" fmla="*/ 452547 w 782054"/>
                  <a:gd name="connsiteY45" fmla="*/ 607183 h 643542"/>
                  <a:gd name="connsiteX46" fmla="*/ 436639 w 782054"/>
                  <a:gd name="connsiteY46" fmla="*/ 607183 h 643542"/>
                  <a:gd name="connsiteX47" fmla="*/ 400280 w 782054"/>
                  <a:gd name="connsiteY47" fmla="*/ 607183 h 643542"/>
                  <a:gd name="connsiteX48" fmla="*/ 393463 w 782054"/>
                  <a:gd name="connsiteY48" fmla="*/ 600365 h 643542"/>
                  <a:gd name="connsiteX49" fmla="*/ 350286 w 782054"/>
                  <a:gd name="connsiteY49" fmla="*/ 600365 h 643542"/>
                  <a:gd name="connsiteX50" fmla="*/ 341196 w 782054"/>
                  <a:gd name="connsiteY50" fmla="*/ 607183 h 643542"/>
                  <a:gd name="connsiteX51" fmla="*/ 325289 w 782054"/>
                  <a:gd name="connsiteY51" fmla="*/ 595820 h 643542"/>
                  <a:gd name="connsiteX52" fmla="*/ 313926 w 782054"/>
                  <a:gd name="connsiteY52" fmla="*/ 611728 h 643542"/>
                  <a:gd name="connsiteX53" fmla="*/ 318471 w 782054"/>
                  <a:gd name="connsiteY53" fmla="*/ 627635 h 643542"/>
                  <a:gd name="connsiteX54" fmla="*/ 302564 w 782054"/>
                  <a:gd name="connsiteY54" fmla="*/ 643542 h 643542"/>
                  <a:gd name="connsiteX55" fmla="*/ 302564 w 782054"/>
                  <a:gd name="connsiteY55" fmla="*/ 627635 h 643542"/>
                  <a:gd name="connsiteX56" fmla="*/ 302121 w 782054"/>
                  <a:gd name="connsiteY56" fmla="*/ 627319 h 643542"/>
                  <a:gd name="connsiteX57" fmla="*/ 295421 w 782054"/>
                  <a:gd name="connsiteY57" fmla="*/ 634018 h 643542"/>
                  <a:gd name="connsiteX58" fmla="*/ 295421 w 782054"/>
                  <a:gd name="connsiteY58" fmla="*/ 622533 h 643542"/>
                  <a:gd name="connsiteX59" fmla="*/ 286657 w 782054"/>
                  <a:gd name="connsiteY59" fmla="*/ 616273 h 643542"/>
                  <a:gd name="connsiteX60" fmla="*/ 286657 w 782054"/>
                  <a:gd name="connsiteY60" fmla="*/ 611851 h 643542"/>
                  <a:gd name="connsiteX61" fmla="*/ 279514 w 782054"/>
                  <a:gd name="connsiteY61" fmla="*/ 606749 h 643542"/>
                  <a:gd name="connsiteX62" fmla="*/ 279514 w 782054"/>
                  <a:gd name="connsiteY62" fmla="*/ 594810 h 643542"/>
                  <a:gd name="connsiteX63" fmla="*/ 266204 w 782054"/>
                  <a:gd name="connsiteY63" fmla="*/ 584458 h 643542"/>
                  <a:gd name="connsiteX64" fmla="*/ 262123 w 782054"/>
                  <a:gd name="connsiteY64" fmla="*/ 577315 h 643542"/>
                  <a:gd name="connsiteX65" fmla="*/ 259061 w 782054"/>
                  <a:gd name="connsiteY65" fmla="*/ 574934 h 643542"/>
                  <a:gd name="connsiteX66" fmla="*/ 240882 w 782054"/>
                  <a:gd name="connsiteY66" fmla="*/ 543120 h 643542"/>
                  <a:gd name="connsiteX67" fmla="*/ 232744 w 782054"/>
                  <a:gd name="connsiteY67" fmla="*/ 514639 h 643542"/>
                  <a:gd name="connsiteX68" fmla="*/ 211665 w 782054"/>
                  <a:gd name="connsiteY68" fmla="*/ 493559 h 643542"/>
                  <a:gd name="connsiteX69" fmla="*/ 195758 w 782054"/>
                  <a:gd name="connsiteY69" fmla="*/ 489015 h 643542"/>
                  <a:gd name="connsiteX70" fmla="*/ 190467 w 782054"/>
                  <a:gd name="connsiteY70" fmla="*/ 480020 h 643542"/>
                  <a:gd name="connsiteX71" fmla="*/ 188615 w 782054"/>
                  <a:gd name="connsiteY71" fmla="*/ 479491 h 643542"/>
                  <a:gd name="connsiteX72" fmla="*/ 165890 w 782054"/>
                  <a:gd name="connsiteY72" fmla="*/ 440859 h 643542"/>
                  <a:gd name="connsiteX73" fmla="*/ 161345 w 782054"/>
                  <a:gd name="connsiteY73" fmla="*/ 413589 h 643542"/>
                  <a:gd name="connsiteX74" fmla="*/ 161345 w 782054"/>
                  <a:gd name="connsiteY74" fmla="*/ 393137 h 643542"/>
                  <a:gd name="connsiteX75" fmla="*/ 141963 w 782054"/>
                  <a:gd name="connsiteY75" fmla="*/ 350495 h 643542"/>
                  <a:gd name="connsiteX76" fmla="*/ 129856 w 782054"/>
                  <a:gd name="connsiteY76" fmla="*/ 343577 h 643542"/>
                  <a:gd name="connsiteX77" fmla="*/ 109404 w 782054"/>
                  <a:gd name="connsiteY77" fmla="*/ 332214 h 643542"/>
                  <a:gd name="connsiteX78" fmla="*/ 105558 w 782054"/>
                  <a:gd name="connsiteY78" fmla="*/ 324522 h 643542"/>
                  <a:gd name="connsiteX79" fmla="*/ 102261 w 782054"/>
                  <a:gd name="connsiteY79" fmla="*/ 322690 h 643542"/>
                  <a:gd name="connsiteX80" fmla="*/ 90899 w 782054"/>
                  <a:gd name="connsiteY80" fmla="*/ 299966 h 643542"/>
                  <a:gd name="connsiteX81" fmla="*/ 90899 w 782054"/>
                  <a:gd name="connsiteY81" fmla="*/ 290876 h 643542"/>
                  <a:gd name="connsiteX82" fmla="*/ 83505 w 782054"/>
                  <a:gd name="connsiteY82" fmla="*/ 276088 h 643542"/>
                  <a:gd name="connsiteX83" fmla="*/ 77590 w 782054"/>
                  <a:gd name="connsiteY83" fmla="*/ 273130 h 643542"/>
                  <a:gd name="connsiteX84" fmla="*/ 73621 w 782054"/>
                  <a:gd name="connsiteY84" fmla="*/ 265194 h 643542"/>
                  <a:gd name="connsiteX85" fmla="*/ 70447 w 782054"/>
                  <a:gd name="connsiteY85" fmla="*/ 263606 h 643542"/>
                  <a:gd name="connsiteX86" fmla="*/ 54539 w 782054"/>
                  <a:gd name="connsiteY86" fmla="*/ 231792 h 643542"/>
                  <a:gd name="connsiteX87" fmla="*/ 38632 w 782054"/>
                  <a:gd name="connsiteY87" fmla="*/ 199977 h 643542"/>
                  <a:gd name="connsiteX88" fmla="*/ 22257 w 782054"/>
                  <a:gd name="connsiteY88" fmla="*/ 175414 h 643542"/>
                  <a:gd name="connsiteX89" fmla="*/ 7143 w 782054"/>
                  <a:gd name="connsiteY89" fmla="*/ 175414 h 643542"/>
                  <a:gd name="connsiteX90" fmla="*/ 9260 w 782054"/>
                  <a:gd name="connsiteY90" fmla="*/ 165890 h 643542"/>
                  <a:gd name="connsiteX91" fmla="*/ 0 w 782054"/>
                  <a:gd name="connsiteY91" fmla="*/ 165890 h 643542"/>
                  <a:gd name="connsiteX92" fmla="*/ 4545 w 782054"/>
                  <a:gd name="connsiteY92" fmla="*/ 145438 h 643542"/>
                  <a:gd name="connsiteX93" fmla="*/ 4545 w 782054"/>
                  <a:gd name="connsiteY93" fmla="*/ 134076 h 643542"/>
                  <a:gd name="connsiteX94" fmla="*/ 11363 w 782054"/>
                  <a:gd name="connsiteY94" fmla="*/ 113623 h 643542"/>
                  <a:gd name="connsiteX95" fmla="*/ 47722 w 782054"/>
                  <a:gd name="connsiteY95" fmla="*/ 122713 h 643542"/>
                  <a:gd name="connsiteX96" fmla="*/ 63629 w 782054"/>
                  <a:gd name="connsiteY96" fmla="*/ 106806 h 643542"/>
                  <a:gd name="connsiteX97" fmla="*/ 74992 w 782054"/>
                  <a:gd name="connsiteY97" fmla="*/ 97716 h 643542"/>
                  <a:gd name="connsiteX98" fmla="*/ 102261 w 782054"/>
                  <a:gd name="connsiteY98" fmla="*/ 90899 h 643542"/>
                  <a:gd name="connsiteX99" fmla="*/ 106806 w 782054"/>
                  <a:gd name="connsiteY99" fmla="*/ 74992 h 643542"/>
                  <a:gd name="connsiteX100" fmla="*/ 121324 w 782054"/>
                  <a:gd name="connsiteY100" fmla="*/ 64621 h 643542"/>
                  <a:gd name="connsiteX101" fmla="*/ 93497 w 782054"/>
                  <a:gd name="connsiteY101" fmla="*/ 36794 h 643542"/>
                  <a:gd name="connsiteX102" fmla="*/ 95324 w 782054"/>
                  <a:gd name="connsiteY102" fmla="*/ 36240 h 643542"/>
                  <a:gd name="connsiteX103" fmla="*/ 86354 w 782054"/>
                  <a:gd name="connsiteY103" fmla="*/ 27270 h 643542"/>
                  <a:gd name="connsiteX104" fmla="*/ 161345 w 782054"/>
                  <a:gd name="connsiteY104" fmla="*/ 4545 h 64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82054" h="643542">
                    <a:moveTo>
                      <a:pt x="165890" y="0"/>
                    </a:moveTo>
                    <a:lnTo>
                      <a:pt x="209067" y="11362"/>
                    </a:lnTo>
                    <a:lnTo>
                      <a:pt x="263606" y="38632"/>
                    </a:lnTo>
                    <a:lnTo>
                      <a:pt x="370412" y="122713"/>
                    </a:lnTo>
                    <a:lnTo>
                      <a:pt x="436314" y="129531"/>
                    </a:lnTo>
                    <a:lnTo>
                      <a:pt x="468128" y="129531"/>
                    </a:lnTo>
                    <a:lnTo>
                      <a:pt x="473419" y="139055"/>
                    </a:lnTo>
                    <a:lnTo>
                      <a:pt x="475271" y="139055"/>
                    </a:lnTo>
                    <a:lnTo>
                      <a:pt x="481343" y="149983"/>
                    </a:lnTo>
                    <a:lnTo>
                      <a:pt x="504488" y="149983"/>
                    </a:lnTo>
                    <a:lnTo>
                      <a:pt x="509250" y="159507"/>
                    </a:lnTo>
                    <a:lnTo>
                      <a:pt x="511631" y="159507"/>
                    </a:lnTo>
                    <a:lnTo>
                      <a:pt x="523858" y="183962"/>
                    </a:lnTo>
                    <a:lnTo>
                      <a:pt x="538575" y="193160"/>
                    </a:lnTo>
                    <a:lnTo>
                      <a:pt x="540335" y="199319"/>
                    </a:lnTo>
                    <a:lnTo>
                      <a:pt x="545718" y="202684"/>
                    </a:lnTo>
                    <a:lnTo>
                      <a:pt x="548426" y="212163"/>
                    </a:lnTo>
                    <a:lnTo>
                      <a:pt x="570389" y="224974"/>
                    </a:lnTo>
                    <a:lnTo>
                      <a:pt x="570389" y="230332"/>
                    </a:lnTo>
                    <a:lnTo>
                      <a:pt x="577532" y="234498"/>
                    </a:lnTo>
                    <a:lnTo>
                      <a:pt x="577532" y="250406"/>
                    </a:lnTo>
                    <a:lnTo>
                      <a:pt x="577532" y="268585"/>
                    </a:lnTo>
                    <a:lnTo>
                      <a:pt x="577532" y="277080"/>
                    </a:lnTo>
                    <a:lnTo>
                      <a:pt x="579479" y="279514"/>
                    </a:lnTo>
                    <a:lnTo>
                      <a:pt x="580029" y="280796"/>
                    </a:lnTo>
                    <a:lnTo>
                      <a:pt x="586622" y="289038"/>
                    </a:lnTo>
                    <a:lnTo>
                      <a:pt x="591511" y="300444"/>
                    </a:lnTo>
                    <a:lnTo>
                      <a:pt x="606749" y="311328"/>
                    </a:lnTo>
                    <a:lnTo>
                      <a:pt x="613566" y="306783"/>
                    </a:lnTo>
                    <a:lnTo>
                      <a:pt x="619478" y="317128"/>
                    </a:lnTo>
                    <a:lnTo>
                      <a:pt x="620709" y="316307"/>
                    </a:lnTo>
                    <a:lnTo>
                      <a:pt x="629799" y="332214"/>
                    </a:lnTo>
                    <a:lnTo>
                      <a:pt x="629799" y="343577"/>
                    </a:lnTo>
                    <a:lnTo>
                      <a:pt x="642404" y="377790"/>
                    </a:lnTo>
                    <a:lnTo>
                      <a:pt x="747642" y="393137"/>
                    </a:lnTo>
                    <a:lnTo>
                      <a:pt x="752187" y="386319"/>
                    </a:lnTo>
                    <a:lnTo>
                      <a:pt x="774911" y="413589"/>
                    </a:lnTo>
                    <a:lnTo>
                      <a:pt x="774670" y="414252"/>
                    </a:lnTo>
                    <a:lnTo>
                      <a:pt x="782054" y="423113"/>
                    </a:lnTo>
                    <a:lnTo>
                      <a:pt x="754785" y="498104"/>
                    </a:lnTo>
                    <a:lnTo>
                      <a:pt x="645706" y="541281"/>
                    </a:lnTo>
                    <a:lnTo>
                      <a:pt x="538900" y="557189"/>
                    </a:lnTo>
                    <a:lnTo>
                      <a:pt x="502541" y="573096"/>
                    </a:lnTo>
                    <a:lnTo>
                      <a:pt x="479816" y="611728"/>
                    </a:lnTo>
                    <a:lnTo>
                      <a:pt x="459364" y="616273"/>
                    </a:lnTo>
                    <a:lnTo>
                      <a:pt x="452547" y="607183"/>
                    </a:lnTo>
                    <a:lnTo>
                      <a:pt x="436639" y="607183"/>
                    </a:lnTo>
                    <a:lnTo>
                      <a:pt x="400280" y="607183"/>
                    </a:lnTo>
                    <a:lnTo>
                      <a:pt x="393463" y="600365"/>
                    </a:lnTo>
                    <a:lnTo>
                      <a:pt x="350286" y="600365"/>
                    </a:lnTo>
                    <a:lnTo>
                      <a:pt x="341196" y="607183"/>
                    </a:lnTo>
                    <a:lnTo>
                      <a:pt x="325289" y="595820"/>
                    </a:lnTo>
                    <a:lnTo>
                      <a:pt x="313926" y="611728"/>
                    </a:lnTo>
                    <a:lnTo>
                      <a:pt x="318471" y="627635"/>
                    </a:lnTo>
                    <a:lnTo>
                      <a:pt x="302564" y="643542"/>
                    </a:lnTo>
                    <a:lnTo>
                      <a:pt x="302564" y="627635"/>
                    </a:lnTo>
                    <a:lnTo>
                      <a:pt x="302121" y="627319"/>
                    </a:lnTo>
                    <a:lnTo>
                      <a:pt x="295421" y="634018"/>
                    </a:lnTo>
                    <a:lnTo>
                      <a:pt x="295421" y="622533"/>
                    </a:lnTo>
                    <a:lnTo>
                      <a:pt x="286657" y="616273"/>
                    </a:lnTo>
                    <a:lnTo>
                      <a:pt x="286657" y="611851"/>
                    </a:lnTo>
                    <a:lnTo>
                      <a:pt x="279514" y="606749"/>
                    </a:lnTo>
                    <a:lnTo>
                      <a:pt x="279514" y="594810"/>
                    </a:lnTo>
                    <a:lnTo>
                      <a:pt x="266204" y="584458"/>
                    </a:lnTo>
                    <a:lnTo>
                      <a:pt x="262123" y="577315"/>
                    </a:lnTo>
                    <a:lnTo>
                      <a:pt x="259061" y="574934"/>
                    </a:lnTo>
                    <a:lnTo>
                      <a:pt x="240882" y="543120"/>
                    </a:lnTo>
                    <a:lnTo>
                      <a:pt x="232744" y="514639"/>
                    </a:lnTo>
                    <a:lnTo>
                      <a:pt x="211665" y="493559"/>
                    </a:lnTo>
                    <a:lnTo>
                      <a:pt x="195758" y="489015"/>
                    </a:lnTo>
                    <a:lnTo>
                      <a:pt x="190467" y="480020"/>
                    </a:lnTo>
                    <a:lnTo>
                      <a:pt x="188615" y="479491"/>
                    </a:lnTo>
                    <a:lnTo>
                      <a:pt x="165890" y="440859"/>
                    </a:lnTo>
                    <a:lnTo>
                      <a:pt x="161345" y="413589"/>
                    </a:lnTo>
                    <a:lnTo>
                      <a:pt x="161345" y="393137"/>
                    </a:lnTo>
                    <a:lnTo>
                      <a:pt x="141963" y="350495"/>
                    </a:lnTo>
                    <a:lnTo>
                      <a:pt x="129856" y="343577"/>
                    </a:lnTo>
                    <a:lnTo>
                      <a:pt x="109404" y="332214"/>
                    </a:lnTo>
                    <a:lnTo>
                      <a:pt x="105558" y="324522"/>
                    </a:lnTo>
                    <a:lnTo>
                      <a:pt x="102261" y="322690"/>
                    </a:lnTo>
                    <a:lnTo>
                      <a:pt x="90899" y="299966"/>
                    </a:lnTo>
                    <a:lnTo>
                      <a:pt x="90899" y="290876"/>
                    </a:lnTo>
                    <a:lnTo>
                      <a:pt x="83505" y="276088"/>
                    </a:lnTo>
                    <a:lnTo>
                      <a:pt x="77590" y="273130"/>
                    </a:lnTo>
                    <a:lnTo>
                      <a:pt x="73621" y="265194"/>
                    </a:lnTo>
                    <a:lnTo>
                      <a:pt x="70447" y="263606"/>
                    </a:lnTo>
                    <a:lnTo>
                      <a:pt x="54539" y="231792"/>
                    </a:lnTo>
                    <a:lnTo>
                      <a:pt x="38632" y="199977"/>
                    </a:lnTo>
                    <a:lnTo>
                      <a:pt x="22257" y="175414"/>
                    </a:lnTo>
                    <a:lnTo>
                      <a:pt x="7143" y="175414"/>
                    </a:lnTo>
                    <a:lnTo>
                      <a:pt x="9260" y="165890"/>
                    </a:lnTo>
                    <a:lnTo>
                      <a:pt x="0" y="165890"/>
                    </a:lnTo>
                    <a:lnTo>
                      <a:pt x="4545" y="145438"/>
                    </a:lnTo>
                    <a:lnTo>
                      <a:pt x="4545" y="134076"/>
                    </a:lnTo>
                    <a:lnTo>
                      <a:pt x="11363" y="113623"/>
                    </a:lnTo>
                    <a:lnTo>
                      <a:pt x="47722" y="122713"/>
                    </a:lnTo>
                    <a:lnTo>
                      <a:pt x="63629" y="106806"/>
                    </a:lnTo>
                    <a:lnTo>
                      <a:pt x="74992" y="97716"/>
                    </a:lnTo>
                    <a:lnTo>
                      <a:pt x="102261" y="90899"/>
                    </a:lnTo>
                    <a:lnTo>
                      <a:pt x="106806" y="74992"/>
                    </a:lnTo>
                    <a:lnTo>
                      <a:pt x="121324" y="64621"/>
                    </a:lnTo>
                    <a:lnTo>
                      <a:pt x="93497" y="36794"/>
                    </a:lnTo>
                    <a:lnTo>
                      <a:pt x="95324" y="36240"/>
                    </a:lnTo>
                    <a:lnTo>
                      <a:pt x="86354" y="27270"/>
                    </a:lnTo>
                    <a:lnTo>
                      <a:pt x="161345"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8" name="Freeform 456">
                <a:extLst>
                  <a:ext uri="{FF2B5EF4-FFF2-40B4-BE49-F238E27FC236}">
                    <a16:creationId xmlns:a16="http://schemas.microsoft.com/office/drawing/2014/main" id="{616415FA-39EE-463B-9A55-7B7F2859E675}"/>
                  </a:ext>
                </a:extLst>
              </p:cNvPr>
              <p:cNvSpPr>
                <a:spLocks/>
              </p:cNvSpPr>
              <p:nvPr/>
            </p:nvSpPr>
            <p:spPr bwMode="auto">
              <a:xfrm>
                <a:off x="5548516" y="3566541"/>
                <a:ext cx="46099" cy="54621"/>
              </a:xfrm>
              <a:custGeom>
                <a:avLst/>
                <a:gdLst>
                  <a:gd name="connsiteX0" fmla="*/ 47722 w 61465"/>
                  <a:gd name="connsiteY0" fmla="*/ 0 h 72828"/>
                  <a:gd name="connsiteX1" fmla="*/ 50103 w 61465"/>
                  <a:gd name="connsiteY1" fmla="*/ 2381 h 72828"/>
                  <a:gd name="connsiteX2" fmla="*/ 50103 w 61465"/>
                  <a:gd name="connsiteY2" fmla="*/ 2381 h 72828"/>
                  <a:gd name="connsiteX3" fmla="*/ 61465 w 61465"/>
                  <a:gd name="connsiteY3" fmla="*/ 13744 h 72828"/>
                  <a:gd name="connsiteX4" fmla="*/ 54648 w 61465"/>
                  <a:gd name="connsiteY4" fmla="*/ 29651 h 72828"/>
                  <a:gd name="connsiteX5" fmla="*/ 38741 w 61465"/>
                  <a:gd name="connsiteY5" fmla="*/ 41013 h 72828"/>
                  <a:gd name="connsiteX6" fmla="*/ 50103 w 61465"/>
                  <a:gd name="connsiteY6" fmla="*/ 52376 h 72828"/>
                  <a:gd name="connsiteX7" fmla="*/ 38741 w 61465"/>
                  <a:gd name="connsiteY7" fmla="*/ 72828 h 72828"/>
                  <a:gd name="connsiteX8" fmla="*/ 35320 w 61465"/>
                  <a:gd name="connsiteY8" fmla="*/ 69407 h 72828"/>
                  <a:gd name="connsiteX9" fmla="*/ 34196 w 61465"/>
                  <a:gd name="connsiteY9" fmla="*/ 68283 h 72828"/>
                  <a:gd name="connsiteX10" fmla="*/ 22833 w 61465"/>
                  <a:gd name="connsiteY10" fmla="*/ 68283 h 72828"/>
                  <a:gd name="connsiteX11" fmla="*/ 2381 w 61465"/>
                  <a:gd name="connsiteY11" fmla="*/ 68283 h 72828"/>
                  <a:gd name="connsiteX12" fmla="*/ 2381 w 61465"/>
                  <a:gd name="connsiteY12" fmla="*/ 65902 h 72828"/>
                  <a:gd name="connsiteX13" fmla="*/ 0 w 61465"/>
                  <a:gd name="connsiteY13" fmla="*/ 65902 h 72828"/>
                  <a:gd name="connsiteX14" fmla="*/ 0 w 61465"/>
                  <a:gd name="connsiteY14" fmla="*/ 54540 h 72828"/>
                  <a:gd name="connsiteX15" fmla="*/ 0 w 61465"/>
                  <a:gd name="connsiteY15" fmla="*/ 43177 h 72828"/>
                  <a:gd name="connsiteX16" fmla="*/ 9090 w 61465"/>
                  <a:gd name="connsiteY16" fmla="*/ 22725 h 72828"/>
                  <a:gd name="connsiteX17" fmla="*/ 20452 w 61465"/>
                  <a:gd name="connsiteY17" fmla="*/ 6818 h 72828"/>
                  <a:gd name="connsiteX18" fmla="*/ 36360 w 61465"/>
                  <a:gd name="connsiteY18" fmla="*/ 11363 h 7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465" h="72828">
                    <a:moveTo>
                      <a:pt x="47722" y="0"/>
                    </a:moveTo>
                    <a:lnTo>
                      <a:pt x="50103" y="2381"/>
                    </a:lnTo>
                    <a:lnTo>
                      <a:pt x="50103" y="2381"/>
                    </a:lnTo>
                    <a:lnTo>
                      <a:pt x="61465" y="13744"/>
                    </a:lnTo>
                    <a:lnTo>
                      <a:pt x="54648" y="29651"/>
                    </a:lnTo>
                    <a:lnTo>
                      <a:pt x="38741" y="41013"/>
                    </a:lnTo>
                    <a:lnTo>
                      <a:pt x="50103" y="52376"/>
                    </a:lnTo>
                    <a:lnTo>
                      <a:pt x="38741" y="72828"/>
                    </a:lnTo>
                    <a:lnTo>
                      <a:pt x="35320" y="69407"/>
                    </a:lnTo>
                    <a:lnTo>
                      <a:pt x="34196" y="68283"/>
                    </a:lnTo>
                    <a:lnTo>
                      <a:pt x="22833" y="68283"/>
                    </a:lnTo>
                    <a:lnTo>
                      <a:pt x="2381" y="68283"/>
                    </a:lnTo>
                    <a:lnTo>
                      <a:pt x="2381" y="65902"/>
                    </a:lnTo>
                    <a:lnTo>
                      <a:pt x="0" y="65902"/>
                    </a:lnTo>
                    <a:lnTo>
                      <a:pt x="0" y="54540"/>
                    </a:lnTo>
                    <a:lnTo>
                      <a:pt x="0" y="43177"/>
                    </a:lnTo>
                    <a:lnTo>
                      <a:pt x="9090" y="22725"/>
                    </a:lnTo>
                    <a:lnTo>
                      <a:pt x="20452" y="6818"/>
                    </a:lnTo>
                    <a:lnTo>
                      <a:pt x="36360"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9" name="Freeform 455">
                <a:extLst>
                  <a:ext uri="{FF2B5EF4-FFF2-40B4-BE49-F238E27FC236}">
                    <a16:creationId xmlns:a16="http://schemas.microsoft.com/office/drawing/2014/main" id="{E8161E63-B30B-4B03-AC20-280746E9B549}"/>
                  </a:ext>
                </a:extLst>
              </p:cNvPr>
              <p:cNvSpPr>
                <a:spLocks/>
              </p:cNvSpPr>
              <p:nvPr/>
            </p:nvSpPr>
            <p:spPr bwMode="auto">
              <a:xfrm>
                <a:off x="5568806" y="3604037"/>
                <a:ext cx="184395" cy="100720"/>
              </a:xfrm>
              <a:custGeom>
                <a:avLst/>
                <a:gdLst>
                  <a:gd name="connsiteX0" fmla="*/ 20452 w 245860"/>
                  <a:gd name="connsiteY0" fmla="*/ 0 h 134293"/>
                  <a:gd name="connsiteX1" fmla="*/ 31815 w 245860"/>
                  <a:gd name="connsiteY1" fmla="*/ 4545 h 134293"/>
                  <a:gd name="connsiteX2" fmla="*/ 32122 w 245860"/>
                  <a:gd name="connsiteY2" fmla="*/ 5621 h 134293"/>
                  <a:gd name="connsiteX3" fmla="*/ 41339 w 245860"/>
                  <a:gd name="connsiteY3" fmla="*/ 9307 h 134293"/>
                  <a:gd name="connsiteX4" fmla="*/ 45884 w 245860"/>
                  <a:gd name="connsiteY4" fmla="*/ 25215 h 134293"/>
                  <a:gd name="connsiteX5" fmla="*/ 61805 w 245860"/>
                  <a:gd name="connsiteY5" fmla="*/ 36360 h 134293"/>
                  <a:gd name="connsiteX6" fmla="*/ 74991 w 245860"/>
                  <a:gd name="connsiteY6" fmla="*/ 36360 h 134293"/>
                  <a:gd name="connsiteX7" fmla="*/ 106806 w 245860"/>
                  <a:gd name="connsiteY7" fmla="*/ 27270 h 134293"/>
                  <a:gd name="connsiteX8" fmla="*/ 149983 w 245860"/>
                  <a:gd name="connsiteY8" fmla="*/ 20453 h 134293"/>
                  <a:gd name="connsiteX9" fmla="*/ 181797 w 245860"/>
                  <a:gd name="connsiteY9" fmla="*/ 9090 h 134293"/>
                  <a:gd name="connsiteX10" fmla="*/ 197704 w 245860"/>
                  <a:gd name="connsiteY10" fmla="*/ 9090 h 134293"/>
                  <a:gd name="connsiteX11" fmla="*/ 213612 w 245860"/>
                  <a:gd name="connsiteY11" fmla="*/ 0 h 134293"/>
                  <a:gd name="connsiteX12" fmla="*/ 236336 w 245860"/>
                  <a:gd name="connsiteY12" fmla="*/ 0 h 134293"/>
                  <a:gd name="connsiteX13" fmla="*/ 236336 w 245860"/>
                  <a:gd name="connsiteY13" fmla="*/ 4762 h 134293"/>
                  <a:gd name="connsiteX14" fmla="*/ 245860 w 245860"/>
                  <a:gd name="connsiteY14" fmla="*/ 4762 h 134293"/>
                  <a:gd name="connsiteX15" fmla="*/ 245860 w 245860"/>
                  <a:gd name="connsiteY15" fmla="*/ 20670 h 134293"/>
                  <a:gd name="connsiteX16" fmla="*/ 245860 w 245860"/>
                  <a:gd name="connsiteY16" fmla="*/ 57029 h 134293"/>
                  <a:gd name="connsiteX17" fmla="*/ 245860 w 245860"/>
                  <a:gd name="connsiteY17" fmla="*/ 79754 h 134293"/>
                  <a:gd name="connsiteX18" fmla="*/ 223136 w 245860"/>
                  <a:gd name="connsiteY18" fmla="*/ 100206 h 134293"/>
                  <a:gd name="connsiteX19" fmla="*/ 202683 w 245860"/>
                  <a:gd name="connsiteY19" fmla="*/ 134293 h 134293"/>
                  <a:gd name="connsiteX20" fmla="*/ 170869 w 245860"/>
                  <a:gd name="connsiteY20" fmla="*/ 134293 h 134293"/>
                  <a:gd name="connsiteX21" fmla="*/ 52701 w 245860"/>
                  <a:gd name="connsiteY21" fmla="*/ 91116 h 134293"/>
                  <a:gd name="connsiteX22" fmla="*/ 51052 w 245860"/>
                  <a:gd name="connsiteY22" fmla="*/ 89232 h 134293"/>
                  <a:gd name="connsiteX23" fmla="*/ 43177 w 245860"/>
                  <a:gd name="connsiteY23" fmla="*/ 86354 h 134293"/>
                  <a:gd name="connsiteX24" fmla="*/ 27270 w 245860"/>
                  <a:gd name="connsiteY24" fmla="*/ 68174 h 134293"/>
                  <a:gd name="connsiteX25" fmla="*/ 15907 w 245860"/>
                  <a:gd name="connsiteY25" fmla="*/ 52267 h 134293"/>
                  <a:gd name="connsiteX26" fmla="*/ 0 w 245860"/>
                  <a:gd name="connsiteY26" fmla="*/ 31815 h 134293"/>
                  <a:gd name="connsiteX27" fmla="*/ 9090 w 245860"/>
                  <a:gd name="connsiteY27" fmla="*/ 15908 h 13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5860" h="134293">
                    <a:moveTo>
                      <a:pt x="20452" y="0"/>
                    </a:moveTo>
                    <a:lnTo>
                      <a:pt x="31815" y="4545"/>
                    </a:lnTo>
                    <a:lnTo>
                      <a:pt x="32122" y="5621"/>
                    </a:lnTo>
                    <a:lnTo>
                      <a:pt x="41339" y="9307"/>
                    </a:lnTo>
                    <a:lnTo>
                      <a:pt x="45884" y="25215"/>
                    </a:lnTo>
                    <a:lnTo>
                      <a:pt x="61805" y="36360"/>
                    </a:lnTo>
                    <a:lnTo>
                      <a:pt x="74991" y="36360"/>
                    </a:lnTo>
                    <a:lnTo>
                      <a:pt x="106806" y="27270"/>
                    </a:lnTo>
                    <a:lnTo>
                      <a:pt x="149983" y="20453"/>
                    </a:lnTo>
                    <a:lnTo>
                      <a:pt x="181797" y="9090"/>
                    </a:lnTo>
                    <a:lnTo>
                      <a:pt x="197704" y="9090"/>
                    </a:lnTo>
                    <a:lnTo>
                      <a:pt x="213612" y="0"/>
                    </a:lnTo>
                    <a:lnTo>
                      <a:pt x="236336" y="0"/>
                    </a:lnTo>
                    <a:lnTo>
                      <a:pt x="236336" y="4762"/>
                    </a:lnTo>
                    <a:lnTo>
                      <a:pt x="245860" y="4762"/>
                    </a:lnTo>
                    <a:lnTo>
                      <a:pt x="245860" y="20670"/>
                    </a:lnTo>
                    <a:lnTo>
                      <a:pt x="245860" y="57029"/>
                    </a:lnTo>
                    <a:lnTo>
                      <a:pt x="245860" y="79754"/>
                    </a:lnTo>
                    <a:lnTo>
                      <a:pt x="223136" y="100206"/>
                    </a:lnTo>
                    <a:lnTo>
                      <a:pt x="202683" y="134293"/>
                    </a:lnTo>
                    <a:lnTo>
                      <a:pt x="170869" y="134293"/>
                    </a:lnTo>
                    <a:lnTo>
                      <a:pt x="52701" y="91116"/>
                    </a:lnTo>
                    <a:lnTo>
                      <a:pt x="51052" y="89232"/>
                    </a:lnTo>
                    <a:lnTo>
                      <a:pt x="43177" y="86354"/>
                    </a:lnTo>
                    <a:lnTo>
                      <a:pt x="27270" y="68174"/>
                    </a:lnTo>
                    <a:lnTo>
                      <a:pt x="15907" y="52267"/>
                    </a:lnTo>
                    <a:lnTo>
                      <a:pt x="0" y="31815"/>
                    </a:lnTo>
                    <a:lnTo>
                      <a:pt x="9090" y="1590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0" name="Freeform 454">
                <a:extLst>
                  <a:ext uri="{FF2B5EF4-FFF2-40B4-BE49-F238E27FC236}">
                    <a16:creationId xmlns:a16="http://schemas.microsoft.com/office/drawing/2014/main" id="{2F62616B-B573-4D5E-B767-5BF2F6B24020}"/>
                  </a:ext>
                </a:extLst>
              </p:cNvPr>
              <p:cNvSpPr>
                <a:spLocks/>
              </p:cNvSpPr>
              <p:nvPr/>
            </p:nvSpPr>
            <p:spPr bwMode="auto">
              <a:xfrm>
                <a:off x="5396748" y="3418263"/>
                <a:ext cx="187560" cy="162158"/>
              </a:xfrm>
              <a:custGeom>
                <a:avLst/>
                <a:gdLst>
                  <a:gd name="connsiteX0" fmla="*/ 77373 w 250080"/>
                  <a:gd name="connsiteY0" fmla="*/ 0 h 216210"/>
                  <a:gd name="connsiteX1" fmla="*/ 100097 w 250080"/>
                  <a:gd name="connsiteY1" fmla="*/ 47722 h 216210"/>
                  <a:gd name="connsiteX2" fmla="*/ 109187 w 250080"/>
                  <a:gd name="connsiteY2" fmla="*/ 79537 h 216210"/>
                  <a:gd name="connsiteX3" fmla="*/ 131912 w 250080"/>
                  <a:gd name="connsiteY3" fmla="*/ 102261 h 216210"/>
                  <a:gd name="connsiteX4" fmla="*/ 179634 w 250080"/>
                  <a:gd name="connsiteY4" fmla="*/ 134076 h 216210"/>
                  <a:gd name="connsiteX5" fmla="*/ 202358 w 250080"/>
                  <a:gd name="connsiteY5" fmla="*/ 154528 h 216210"/>
                  <a:gd name="connsiteX6" fmla="*/ 222811 w 250080"/>
                  <a:gd name="connsiteY6" fmla="*/ 177253 h 216210"/>
                  <a:gd name="connsiteX7" fmla="*/ 234173 w 250080"/>
                  <a:gd name="connsiteY7" fmla="*/ 193160 h 216210"/>
                  <a:gd name="connsiteX8" fmla="*/ 250080 w 250080"/>
                  <a:gd name="connsiteY8" fmla="*/ 197705 h 216210"/>
                  <a:gd name="connsiteX9" fmla="*/ 243995 w 250080"/>
                  <a:gd name="connsiteY9" fmla="*/ 203790 h 216210"/>
                  <a:gd name="connsiteX10" fmla="*/ 247699 w 250080"/>
                  <a:gd name="connsiteY10" fmla="*/ 204848 h 216210"/>
                  <a:gd name="connsiteX11" fmla="*/ 236337 w 250080"/>
                  <a:gd name="connsiteY11" fmla="*/ 216210 h 216210"/>
                  <a:gd name="connsiteX12" fmla="*/ 220430 w 250080"/>
                  <a:gd name="connsiteY12" fmla="*/ 216210 h 216210"/>
                  <a:gd name="connsiteX13" fmla="*/ 209067 w 250080"/>
                  <a:gd name="connsiteY13" fmla="*/ 204848 h 216210"/>
                  <a:gd name="connsiteX14" fmla="*/ 193160 w 250080"/>
                  <a:gd name="connsiteY14" fmla="*/ 179851 h 216210"/>
                  <a:gd name="connsiteX15" fmla="*/ 177253 w 250080"/>
                  <a:gd name="connsiteY15" fmla="*/ 168488 h 216210"/>
                  <a:gd name="connsiteX16" fmla="*/ 165890 w 250080"/>
                  <a:gd name="connsiteY16" fmla="*/ 157126 h 216210"/>
                  <a:gd name="connsiteX17" fmla="*/ 140893 w 250080"/>
                  <a:gd name="connsiteY17" fmla="*/ 141219 h 216210"/>
                  <a:gd name="connsiteX18" fmla="*/ 113624 w 250080"/>
                  <a:gd name="connsiteY18" fmla="*/ 141219 h 216210"/>
                  <a:gd name="connsiteX19" fmla="*/ 102261 w 250080"/>
                  <a:gd name="connsiteY19" fmla="*/ 129856 h 216210"/>
                  <a:gd name="connsiteX20" fmla="*/ 79537 w 250080"/>
                  <a:gd name="connsiteY20" fmla="*/ 141219 h 216210"/>
                  <a:gd name="connsiteX21" fmla="*/ 59084 w 250080"/>
                  <a:gd name="connsiteY21" fmla="*/ 125312 h 216210"/>
                  <a:gd name="connsiteX22" fmla="*/ 47722 w 250080"/>
                  <a:gd name="connsiteY22" fmla="*/ 152581 h 216210"/>
                  <a:gd name="connsiteX23" fmla="*/ 4545 w 250080"/>
                  <a:gd name="connsiteY23" fmla="*/ 145764 h 216210"/>
                  <a:gd name="connsiteX24" fmla="*/ 0 w 250080"/>
                  <a:gd name="connsiteY24" fmla="*/ 129856 h 216210"/>
                  <a:gd name="connsiteX25" fmla="*/ 15908 w 250080"/>
                  <a:gd name="connsiteY25" fmla="*/ 70772 h 216210"/>
                  <a:gd name="connsiteX26" fmla="*/ 15908 w 250080"/>
                  <a:gd name="connsiteY26" fmla="*/ 50320 h 216210"/>
                  <a:gd name="connsiteX27" fmla="*/ 18289 w 250080"/>
                  <a:gd name="connsiteY27" fmla="*/ 47939 h 216210"/>
                  <a:gd name="connsiteX28" fmla="*/ 18289 w 250080"/>
                  <a:gd name="connsiteY28" fmla="*/ 43177 h 216210"/>
                  <a:gd name="connsiteX29" fmla="*/ 34196 w 250080"/>
                  <a:gd name="connsiteY29" fmla="*/ 27270 h 216210"/>
                  <a:gd name="connsiteX30" fmla="*/ 61465 w 250080"/>
                  <a:gd name="connsiteY30" fmla="*/ 20452 h 2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50080" h="216210">
                    <a:moveTo>
                      <a:pt x="77373" y="0"/>
                    </a:moveTo>
                    <a:lnTo>
                      <a:pt x="100097" y="47722"/>
                    </a:lnTo>
                    <a:lnTo>
                      <a:pt x="109187" y="79537"/>
                    </a:lnTo>
                    <a:lnTo>
                      <a:pt x="131912" y="102261"/>
                    </a:lnTo>
                    <a:lnTo>
                      <a:pt x="179634" y="134076"/>
                    </a:lnTo>
                    <a:lnTo>
                      <a:pt x="202358" y="154528"/>
                    </a:lnTo>
                    <a:lnTo>
                      <a:pt x="222811" y="177253"/>
                    </a:lnTo>
                    <a:lnTo>
                      <a:pt x="234173" y="193160"/>
                    </a:lnTo>
                    <a:lnTo>
                      <a:pt x="250080" y="197705"/>
                    </a:lnTo>
                    <a:lnTo>
                      <a:pt x="243995" y="203790"/>
                    </a:lnTo>
                    <a:lnTo>
                      <a:pt x="247699" y="204848"/>
                    </a:lnTo>
                    <a:lnTo>
                      <a:pt x="236337" y="216210"/>
                    </a:lnTo>
                    <a:lnTo>
                      <a:pt x="220430" y="216210"/>
                    </a:lnTo>
                    <a:lnTo>
                      <a:pt x="209067" y="204848"/>
                    </a:lnTo>
                    <a:lnTo>
                      <a:pt x="193160" y="179851"/>
                    </a:lnTo>
                    <a:lnTo>
                      <a:pt x="177253" y="168488"/>
                    </a:lnTo>
                    <a:lnTo>
                      <a:pt x="165890" y="157126"/>
                    </a:lnTo>
                    <a:lnTo>
                      <a:pt x="140893" y="141219"/>
                    </a:lnTo>
                    <a:lnTo>
                      <a:pt x="113624" y="141219"/>
                    </a:lnTo>
                    <a:lnTo>
                      <a:pt x="102261" y="129856"/>
                    </a:lnTo>
                    <a:lnTo>
                      <a:pt x="79537" y="141219"/>
                    </a:lnTo>
                    <a:lnTo>
                      <a:pt x="59084" y="125312"/>
                    </a:lnTo>
                    <a:lnTo>
                      <a:pt x="47722" y="152581"/>
                    </a:lnTo>
                    <a:lnTo>
                      <a:pt x="4545" y="145764"/>
                    </a:lnTo>
                    <a:lnTo>
                      <a:pt x="0" y="129856"/>
                    </a:lnTo>
                    <a:lnTo>
                      <a:pt x="15908" y="70772"/>
                    </a:lnTo>
                    <a:lnTo>
                      <a:pt x="15908" y="50320"/>
                    </a:lnTo>
                    <a:lnTo>
                      <a:pt x="18289" y="47939"/>
                    </a:lnTo>
                    <a:lnTo>
                      <a:pt x="18289" y="43177"/>
                    </a:lnTo>
                    <a:lnTo>
                      <a:pt x="34196" y="27270"/>
                    </a:lnTo>
                    <a:lnTo>
                      <a:pt x="61465"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1" name="Freeform 453">
                <a:extLst>
                  <a:ext uri="{FF2B5EF4-FFF2-40B4-BE49-F238E27FC236}">
                    <a16:creationId xmlns:a16="http://schemas.microsoft.com/office/drawing/2014/main" id="{235CD630-E32E-431D-A622-BC1BAC65661E}"/>
                  </a:ext>
                </a:extLst>
              </p:cNvPr>
              <p:cNvSpPr>
                <a:spLocks/>
              </p:cNvSpPr>
              <p:nvPr/>
            </p:nvSpPr>
            <p:spPr bwMode="auto">
              <a:xfrm>
                <a:off x="5302928" y="3503481"/>
                <a:ext cx="414320" cy="329265"/>
              </a:xfrm>
              <a:custGeom>
                <a:avLst/>
                <a:gdLst>
                  <a:gd name="connsiteX0" fmla="*/ 186559 w 552426"/>
                  <a:gd name="connsiteY0" fmla="*/ 0 h 439020"/>
                  <a:gd name="connsiteX1" fmla="*/ 207012 w 552426"/>
                  <a:gd name="connsiteY1" fmla="*/ 20452 h 439020"/>
                  <a:gd name="connsiteX2" fmla="*/ 229736 w 552426"/>
                  <a:gd name="connsiteY2" fmla="*/ 9090 h 439020"/>
                  <a:gd name="connsiteX3" fmla="*/ 241099 w 552426"/>
                  <a:gd name="connsiteY3" fmla="*/ 15908 h 439020"/>
                  <a:gd name="connsiteX4" fmla="*/ 268368 w 552426"/>
                  <a:gd name="connsiteY4" fmla="*/ 20452 h 439020"/>
                  <a:gd name="connsiteX5" fmla="*/ 300183 w 552426"/>
                  <a:gd name="connsiteY5" fmla="*/ 31815 h 439020"/>
                  <a:gd name="connsiteX6" fmla="*/ 309273 w 552426"/>
                  <a:gd name="connsiteY6" fmla="*/ 47722 h 439020"/>
                  <a:gd name="connsiteX7" fmla="*/ 320635 w 552426"/>
                  <a:gd name="connsiteY7" fmla="*/ 59084 h 439020"/>
                  <a:gd name="connsiteX8" fmla="*/ 336542 w 552426"/>
                  <a:gd name="connsiteY8" fmla="*/ 79537 h 439020"/>
                  <a:gd name="connsiteX9" fmla="*/ 347904 w 552426"/>
                  <a:gd name="connsiteY9" fmla="*/ 90899 h 439020"/>
                  <a:gd name="connsiteX10" fmla="*/ 341952 w 552426"/>
                  <a:gd name="connsiteY10" fmla="*/ 99232 h 439020"/>
                  <a:gd name="connsiteX11" fmla="*/ 343142 w 552426"/>
                  <a:gd name="connsiteY11" fmla="*/ 100423 h 439020"/>
                  <a:gd name="connsiteX12" fmla="*/ 333181 w 552426"/>
                  <a:gd name="connsiteY12" fmla="*/ 114370 h 439020"/>
                  <a:gd name="connsiteX13" fmla="*/ 327452 w 552426"/>
                  <a:gd name="connsiteY13" fmla="*/ 127258 h 439020"/>
                  <a:gd name="connsiteX14" fmla="*/ 327452 w 552426"/>
                  <a:gd name="connsiteY14" fmla="*/ 138621 h 439020"/>
                  <a:gd name="connsiteX15" fmla="*/ 327452 w 552426"/>
                  <a:gd name="connsiteY15" fmla="*/ 149983 h 439020"/>
                  <a:gd name="connsiteX16" fmla="*/ 347904 w 552426"/>
                  <a:gd name="connsiteY16" fmla="*/ 149983 h 439020"/>
                  <a:gd name="connsiteX17" fmla="*/ 359267 w 552426"/>
                  <a:gd name="connsiteY17" fmla="*/ 143166 h 439020"/>
                  <a:gd name="connsiteX18" fmla="*/ 368357 w 552426"/>
                  <a:gd name="connsiteY18" fmla="*/ 149983 h 439020"/>
                  <a:gd name="connsiteX19" fmla="*/ 363119 w 552426"/>
                  <a:gd name="connsiteY19" fmla="*/ 159150 h 439020"/>
                  <a:gd name="connsiteX20" fmla="*/ 363595 w 552426"/>
                  <a:gd name="connsiteY20" fmla="*/ 159507 h 439020"/>
                  <a:gd name="connsiteX21" fmla="*/ 359659 w 552426"/>
                  <a:gd name="connsiteY21" fmla="*/ 166394 h 439020"/>
                  <a:gd name="connsiteX22" fmla="*/ 375174 w 552426"/>
                  <a:gd name="connsiteY22" fmla="*/ 186342 h 439020"/>
                  <a:gd name="connsiteX23" fmla="*/ 386536 w 552426"/>
                  <a:gd name="connsiteY23" fmla="*/ 202250 h 439020"/>
                  <a:gd name="connsiteX24" fmla="*/ 402444 w 552426"/>
                  <a:gd name="connsiteY24" fmla="*/ 220429 h 439020"/>
                  <a:gd name="connsiteX25" fmla="*/ 520612 w 552426"/>
                  <a:gd name="connsiteY25" fmla="*/ 263606 h 439020"/>
                  <a:gd name="connsiteX26" fmla="*/ 552426 w 552426"/>
                  <a:gd name="connsiteY26" fmla="*/ 263606 h 439020"/>
                  <a:gd name="connsiteX27" fmla="*/ 542902 w 552426"/>
                  <a:gd name="connsiteY27" fmla="*/ 273130 h 439020"/>
                  <a:gd name="connsiteX28" fmla="*/ 547664 w 552426"/>
                  <a:gd name="connsiteY28" fmla="*/ 273130 h 439020"/>
                  <a:gd name="connsiteX29" fmla="*/ 440858 w 552426"/>
                  <a:gd name="connsiteY29" fmla="*/ 379936 h 439020"/>
                  <a:gd name="connsiteX30" fmla="*/ 390864 w 552426"/>
                  <a:gd name="connsiteY30" fmla="*/ 379936 h 439020"/>
                  <a:gd name="connsiteX31" fmla="*/ 359050 w 552426"/>
                  <a:gd name="connsiteY31" fmla="*/ 407206 h 439020"/>
                  <a:gd name="connsiteX32" fmla="*/ 338597 w 552426"/>
                  <a:gd name="connsiteY32" fmla="*/ 407206 h 439020"/>
                  <a:gd name="connsiteX33" fmla="*/ 327235 w 552426"/>
                  <a:gd name="connsiteY33" fmla="*/ 416296 h 439020"/>
                  <a:gd name="connsiteX34" fmla="*/ 304511 w 552426"/>
                  <a:gd name="connsiteY34" fmla="*/ 416296 h 439020"/>
                  <a:gd name="connsiteX35" fmla="*/ 288603 w 552426"/>
                  <a:gd name="connsiteY35" fmla="*/ 407206 h 439020"/>
                  <a:gd name="connsiteX36" fmla="*/ 252244 w 552426"/>
                  <a:gd name="connsiteY36" fmla="*/ 423113 h 439020"/>
                  <a:gd name="connsiteX37" fmla="*/ 240882 w 552426"/>
                  <a:gd name="connsiteY37" fmla="*/ 439020 h 439020"/>
                  <a:gd name="connsiteX38" fmla="*/ 220429 w 552426"/>
                  <a:gd name="connsiteY38" fmla="*/ 434475 h 439020"/>
                  <a:gd name="connsiteX39" fmla="*/ 209067 w 552426"/>
                  <a:gd name="connsiteY39" fmla="*/ 427658 h 439020"/>
                  <a:gd name="connsiteX40" fmla="*/ 202250 w 552426"/>
                  <a:gd name="connsiteY40" fmla="*/ 434475 h 439020"/>
                  <a:gd name="connsiteX41" fmla="*/ 193160 w 552426"/>
                  <a:gd name="connsiteY41" fmla="*/ 434475 h 439020"/>
                  <a:gd name="connsiteX42" fmla="*/ 143166 w 552426"/>
                  <a:gd name="connsiteY42" fmla="*/ 400388 h 439020"/>
                  <a:gd name="connsiteX43" fmla="*/ 118168 w 552426"/>
                  <a:gd name="connsiteY43" fmla="*/ 400388 h 439020"/>
                  <a:gd name="connsiteX44" fmla="*/ 106806 w 552426"/>
                  <a:gd name="connsiteY44" fmla="*/ 391298 h 439020"/>
                  <a:gd name="connsiteX45" fmla="*/ 106806 w 552426"/>
                  <a:gd name="connsiteY45" fmla="*/ 368574 h 439020"/>
                  <a:gd name="connsiteX46" fmla="*/ 84081 w 552426"/>
                  <a:gd name="connsiteY46" fmla="*/ 364029 h 439020"/>
                  <a:gd name="connsiteX47" fmla="*/ 63629 w 552426"/>
                  <a:gd name="connsiteY47" fmla="*/ 320852 h 439020"/>
                  <a:gd name="connsiteX48" fmla="*/ 47722 w 552426"/>
                  <a:gd name="connsiteY48" fmla="*/ 314035 h 439020"/>
                  <a:gd name="connsiteX49" fmla="*/ 43177 w 552426"/>
                  <a:gd name="connsiteY49" fmla="*/ 298127 h 439020"/>
                  <a:gd name="connsiteX50" fmla="*/ 20452 w 552426"/>
                  <a:gd name="connsiteY50" fmla="*/ 282220 h 439020"/>
                  <a:gd name="connsiteX51" fmla="*/ 0 w 552426"/>
                  <a:gd name="connsiteY51" fmla="*/ 277675 h 439020"/>
                  <a:gd name="connsiteX52" fmla="*/ 9090 w 552426"/>
                  <a:gd name="connsiteY52" fmla="*/ 254951 h 439020"/>
                  <a:gd name="connsiteX53" fmla="*/ 10043 w 552426"/>
                  <a:gd name="connsiteY53" fmla="*/ 254951 h 439020"/>
                  <a:gd name="connsiteX54" fmla="*/ 13852 w 552426"/>
                  <a:gd name="connsiteY54" fmla="*/ 245427 h 439020"/>
                  <a:gd name="connsiteX55" fmla="*/ 36360 w 552426"/>
                  <a:gd name="connsiteY55" fmla="*/ 245427 h 439020"/>
                  <a:gd name="connsiteX56" fmla="*/ 36360 w 552426"/>
                  <a:gd name="connsiteY56" fmla="*/ 211774 h 439020"/>
                  <a:gd name="connsiteX57" fmla="*/ 47722 w 552426"/>
                  <a:gd name="connsiteY57" fmla="*/ 175414 h 439020"/>
                  <a:gd name="connsiteX58" fmla="*/ 50021 w 552426"/>
                  <a:gd name="connsiteY58" fmla="*/ 173772 h 439020"/>
                  <a:gd name="connsiteX59" fmla="*/ 52484 w 552426"/>
                  <a:gd name="connsiteY59" fmla="*/ 165890 h 439020"/>
                  <a:gd name="connsiteX60" fmla="*/ 65827 w 552426"/>
                  <a:gd name="connsiteY60" fmla="*/ 156359 h 439020"/>
                  <a:gd name="connsiteX61" fmla="*/ 68174 w 552426"/>
                  <a:gd name="connsiteY61" fmla="*/ 148145 h 439020"/>
                  <a:gd name="connsiteX62" fmla="*/ 84081 w 552426"/>
                  <a:gd name="connsiteY62" fmla="*/ 116330 h 439020"/>
                  <a:gd name="connsiteX63" fmla="*/ 84081 w 552426"/>
                  <a:gd name="connsiteY63" fmla="*/ 116330 h 439020"/>
                  <a:gd name="connsiteX64" fmla="*/ 88843 w 552426"/>
                  <a:gd name="connsiteY64" fmla="*/ 106806 h 439020"/>
                  <a:gd name="connsiteX65" fmla="*/ 110388 w 552426"/>
                  <a:gd name="connsiteY65" fmla="*/ 91725 h 439020"/>
                  <a:gd name="connsiteX66" fmla="*/ 122713 w 552426"/>
                  <a:gd name="connsiteY66" fmla="*/ 61791 h 439020"/>
                  <a:gd name="connsiteX67" fmla="*/ 127258 w 552426"/>
                  <a:gd name="connsiteY67" fmla="*/ 29976 h 439020"/>
                  <a:gd name="connsiteX68" fmla="*/ 130536 w 552426"/>
                  <a:gd name="connsiteY68" fmla="*/ 30839 h 439020"/>
                  <a:gd name="connsiteX69" fmla="*/ 132020 w 552426"/>
                  <a:gd name="connsiteY69" fmla="*/ 20452 h 439020"/>
                  <a:gd name="connsiteX70" fmla="*/ 173953 w 552426"/>
                  <a:gd name="connsiteY70" fmla="*/ 31487 h 439020"/>
                  <a:gd name="connsiteX71" fmla="*/ 181797 w 552426"/>
                  <a:gd name="connsiteY71" fmla="*/ 9524 h 439020"/>
                  <a:gd name="connsiteX72" fmla="*/ 182800 w 552426"/>
                  <a:gd name="connsiteY72" fmla="*/ 10527 h 43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52426" h="439020">
                    <a:moveTo>
                      <a:pt x="186559" y="0"/>
                    </a:moveTo>
                    <a:lnTo>
                      <a:pt x="207012" y="20452"/>
                    </a:lnTo>
                    <a:lnTo>
                      <a:pt x="229736" y="9090"/>
                    </a:lnTo>
                    <a:lnTo>
                      <a:pt x="241099" y="15908"/>
                    </a:lnTo>
                    <a:lnTo>
                      <a:pt x="268368" y="20452"/>
                    </a:lnTo>
                    <a:lnTo>
                      <a:pt x="300183" y="31815"/>
                    </a:lnTo>
                    <a:lnTo>
                      <a:pt x="309273" y="47722"/>
                    </a:lnTo>
                    <a:lnTo>
                      <a:pt x="320635" y="59084"/>
                    </a:lnTo>
                    <a:lnTo>
                      <a:pt x="336542" y="79537"/>
                    </a:lnTo>
                    <a:lnTo>
                      <a:pt x="347904" y="90899"/>
                    </a:lnTo>
                    <a:lnTo>
                      <a:pt x="341952" y="99232"/>
                    </a:lnTo>
                    <a:lnTo>
                      <a:pt x="343142" y="100423"/>
                    </a:lnTo>
                    <a:lnTo>
                      <a:pt x="333181" y="114370"/>
                    </a:lnTo>
                    <a:lnTo>
                      <a:pt x="327452" y="127258"/>
                    </a:lnTo>
                    <a:lnTo>
                      <a:pt x="327452" y="138621"/>
                    </a:lnTo>
                    <a:lnTo>
                      <a:pt x="327452" y="149983"/>
                    </a:lnTo>
                    <a:lnTo>
                      <a:pt x="347904" y="149983"/>
                    </a:lnTo>
                    <a:lnTo>
                      <a:pt x="359267" y="143166"/>
                    </a:lnTo>
                    <a:lnTo>
                      <a:pt x="368357" y="149983"/>
                    </a:lnTo>
                    <a:lnTo>
                      <a:pt x="363119" y="159150"/>
                    </a:lnTo>
                    <a:lnTo>
                      <a:pt x="363595" y="159507"/>
                    </a:lnTo>
                    <a:lnTo>
                      <a:pt x="359659" y="166394"/>
                    </a:lnTo>
                    <a:lnTo>
                      <a:pt x="375174" y="186342"/>
                    </a:lnTo>
                    <a:lnTo>
                      <a:pt x="386536" y="202250"/>
                    </a:lnTo>
                    <a:lnTo>
                      <a:pt x="402444" y="220429"/>
                    </a:lnTo>
                    <a:lnTo>
                      <a:pt x="520612" y="263606"/>
                    </a:lnTo>
                    <a:lnTo>
                      <a:pt x="552426" y="263606"/>
                    </a:lnTo>
                    <a:lnTo>
                      <a:pt x="542902" y="273130"/>
                    </a:lnTo>
                    <a:lnTo>
                      <a:pt x="547664" y="273130"/>
                    </a:lnTo>
                    <a:lnTo>
                      <a:pt x="440858" y="379936"/>
                    </a:lnTo>
                    <a:lnTo>
                      <a:pt x="390864" y="379936"/>
                    </a:lnTo>
                    <a:lnTo>
                      <a:pt x="359050" y="407206"/>
                    </a:lnTo>
                    <a:lnTo>
                      <a:pt x="338597" y="407206"/>
                    </a:lnTo>
                    <a:lnTo>
                      <a:pt x="327235" y="416296"/>
                    </a:lnTo>
                    <a:lnTo>
                      <a:pt x="304511" y="416296"/>
                    </a:lnTo>
                    <a:lnTo>
                      <a:pt x="288603" y="407206"/>
                    </a:lnTo>
                    <a:lnTo>
                      <a:pt x="252244" y="423113"/>
                    </a:lnTo>
                    <a:lnTo>
                      <a:pt x="240882" y="439020"/>
                    </a:lnTo>
                    <a:lnTo>
                      <a:pt x="220429" y="434475"/>
                    </a:lnTo>
                    <a:lnTo>
                      <a:pt x="209067" y="427658"/>
                    </a:lnTo>
                    <a:lnTo>
                      <a:pt x="202250" y="434475"/>
                    </a:lnTo>
                    <a:lnTo>
                      <a:pt x="193160" y="434475"/>
                    </a:lnTo>
                    <a:lnTo>
                      <a:pt x="143166" y="400388"/>
                    </a:lnTo>
                    <a:lnTo>
                      <a:pt x="118168" y="400388"/>
                    </a:lnTo>
                    <a:lnTo>
                      <a:pt x="106806" y="391298"/>
                    </a:lnTo>
                    <a:lnTo>
                      <a:pt x="106806" y="368574"/>
                    </a:lnTo>
                    <a:lnTo>
                      <a:pt x="84081" y="364029"/>
                    </a:lnTo>
                    <a:lnTo>
                      <a:pt x="63629" y="320852"/>
                    </a:lnTo>
                    <a:lnTo>
                      <a:pt x="47722" y="314035"/>
                    </a:lnTo>
                    <a:lnTo>
                      <a:pt x="43177" y="298127"/>
                    </a:lnTo>
                    <a:lnTo>
                      <a:pt x="20452" y="282220"/>
                    </a:lnTo>
                    <a:lnTo>
                      <a:pt x="0" y="277675"/>
                    </a:lnTo>
                    <a:lnTo>
                      <a:pt x="9090" y="254951"/>
                    </a:lnTo>
                    <a:lnTo>
                      <a:pt x="10043" y="254951"/>
                    </a:lnTo>
                    <a:lnTo>
                      <a:pt x="13852" y="245427"/>
                    </a:lnTo>
                    <a:lnTo>
                      <a:pt x="36360" y="245427"/>
                    </a:lnTo>
                    <a:lnTo>
                      <a:pt x="36360" y="211774"/>
                    </a:lnTo>
                    <a:lnTo>
                      <a:pt x="47722" y="175414"/>
                    </a:lnTo>
                    <a:lnTo>
                      <a:pt x="50021" y="173772"/>
                    </a:lnTo>
                    <a:lnTo>
                      <a:pt x="52484" y="165890"/>
                    </a:lnTo>
                    <a:lnTo>
                      <a:pt x="65827" y="156359"/>
                    </a:lnTo>
                    <a:lnTo>
                      <a:pt x="68174" y="148145"/>
                    </a:lnTo>
                    <a:lnTo>
                      <a:pt x="84081" y="116330"/>
                    </a:lnTo>
                    <a:lnTo>
                      <a:pt x="84081" y="116330"/>
                    </a:lnTo>
                    <a:lnTo>
                      <a:pt x="88843" y="106806"/>
                    </a:lnTo>
                    <a:lnTo>
                      <a:pt x="110388" y="91725"/>
                    </a:lnTo>
                    <a:lnTo>
                      <a:pt x="122713" y="61791"/>
                    </a:lnTo>
                    <a:lnTo>
                      <a:pt x="127258" y="29976"/>
                    </a:lnTo>
                    <a:lnTo>
                      <a:pt x="130536" y="30839"/>
                    </a:lnTo>
                    <a:lnTo>
                      <a:pt x="132020" y="20452"/>
                    </a:lnTo>
                    <a:lnTo>
                      <a:pt x="173953" y="31487"/>
                    </a:lnTo>
                    <a:lnTo>
                      <a:pt x="181797" y="9524"/>
                    </a:lnTo>
                    <a:lnTo>
                      <a:pt x="182800" y="1052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2" name="Freeform 452">
                <a:extLst>
                  <a:ext uri="{FF2B5EF4-FFF2-40B4-BE49-F238E27FC236}">
                    <a16:creationId xmlns:a16="http://schemas.microsoft.com/office/drawing/2014/main" id="{F28C9B47-2D87-4DAB-8E21-17CBC3AE1175}"/>
                  </a:ext>
                </a:extLst>
              </p:cNvPr>
              <p:cNvSpPr>
                <a:spLocks/>
              </p:cNvSpPr>
              <p:nvPr/>
            </p:nvSpPr>
            <p:spPr bwMode="auto">
              <a:xfrm>
                <a:off x="4999716" y="3300663"/>
                <a:ext cx="455061" cy="528511"/>
              </a:xfrm>
              <a:custGeom>
                <a:avLst/>
                <a:gdLst>
                  <a:gd name="connsiteX0" fmla="*/ 113623 w 606748"/>
                  <a:gd name="connsiteY0" fmla="*/ 0 h 704681"/>
                  <a:gd name="connsiteX1" fmla="*/ 263606 w 606748"/>
                  <a:gd name="connsiteY1" fmla="*/ 0 h 704681"/>
                  <a:gd name="connsiteX2" fmla="*/ 409044 w 606748"/>
                  <a:gd name="connsiteY2" fmla="*/ 0 h 704681"/>
                  <a:gd name="connsiteX3" fmla="*/ 547664 w 606748"/>
                  <a:gd name="connsiteY3" fmla="*/ 0 h 704681"/>
                  <a:gd name="connsiteX4" fmla="*/ 563571 w 606748"/>
                  <a:gd name="connsiteY4" fmla="*/ 38632 h 704681"/>
                  <a:gd name="connsiteX5" fmla="*/ 561888 w 606748"/>
                  <a:gd name="connsiteY5" fmla="*/ 39306 h 704681"/>
                  <a:gd name="connsiteX6" fmla="*/ 563571 w 606748"/>
                  <a:gd name="connsiteY6" fmla="*/ 43394 h 704681"/>
                  <a:gd name="connsiteX7" fmla="*/ 552916 w 606748"/>
                  <a:gd name="connsiteY7" fmla="*/ 47656 h 704681"/>
                  <a:gd name="connsiteX8" fmla="*/ 559026 w 606748"/>
                  <a:gd name="connsiteY8" fmla="*/ 86354 h 704681"/>
                  <a:gd name="connsiteX9" fmla="*/ 574934 w 606748"/>
                  <a:gd name="connsiteY9" fmla="*/ 134076 h 704681"/>
                  <a:gd name="connsiteX10" fmla="*/ 590841 w 606748"/>
                  <a:gd name="connsiteY10" fmla="*/ 140893 h 704681"/>
                  <a:gd name="connsiteX11" fmla="*/ 606748 w 606748"/>
                  <a:gd name="connsiteY11" fmla="*/ 156800 h 704681"/>
                  <a:gd name="connsiteX12" fmla="*/ 604665 w 606748"/>
                  <a:gd name="connsiteY12" fmla="*/ 159479 h 704681"/>
                  <a:gd name="connsiteX13" fmla="*/ 606748 w 606748"/>
                  <a:gd name="connsiteY13" fmla="*/ 161562 h 704681"/>
                  <a:gd name="connsiteX14" fmla="*/ 590841 w 606748"/>
                  <a:gd name="connsiteY14" fmla="*/ 182014 h 704681"/>
                  <a:gd name="connsiteX15" fmla="*/ 563571 w 606748"/>
                  <a:gd name="connsiteY15" fmla="*/ 188832 h 704681"/>
                  <a:gd name="connsiteX16" fmla="*/ 547664 w 606748"/>
                  <a:gd name="connsiteY16" fmla="*/ 197922 h 704681"/>
                  <a:gd name="connsiteX17" fmla="*/ 547664 w 606748"/>
                  <a:gd name="connsiteY17" fmla="*/ 220429 h 704681"/>
                  <a:gd name="connsiteX18" fmla="*/ 547664 w 606748"/>
                  <a:gd name="connsiteY18" fmla="*/ 225191 h 704681"/>
                  <a:gd name="connsiteX19" fmla="*/ 532444 w 606748"/>
                  <a:gd name="connsiteY19" fmla="*/ 277374 h 704681"/>
                  <a:gd name="connsiteX20" fmla="*/ 536302 w 606748"/>
                  <a:gd name="connsiteY20" fmla="*/ 290876 h 704681"/>
                  <a:gd name="connsiteX21" fmla="*/ 535848 w 606748"/>
                  <a:gd name="connsiteY21" fmla="*/ 294050 h 704681"/>
                  <a:gd name="connsiteX22" fmla="*/ 536302 w 606748"/>
                  <a:gd name="connsiteY22" fmla="*/ 295638 h 704681"/>
                  <a:gd name="connsiteX23" fmla="*/ 531757 w 606748"/>
                  <a:gd name="connsiteY23" fmla="*/ 327452 h 704681"/>
                  <a:gd name="connsiteX24" fmla="*/ 515850 w 606748"/>
                  <a:gd name="connsiteY24" fmla="*/ 366084 h 704681"/>
                  <a:gd name="connsiteX25" fmla="*/ 493125 w 606748"/>
                  <a:gd name="connsiteY25" fmla="*/ 381991 h 704681"/>
                  <a:gd name="connsiteX26" fmla="*/ 477218 w 606748"/>
                  <a:gd name="connsiteY26" fmla="*/ 413806 h 704681"/>
                  <a:gd name="connsiteX27" fmla="*/ 472673 w 606748"/>
                  <a:gd name="connsiteY27" fmla="*/ 429713 h 704681"/>
                  <a:gd name="connsiteX28" fmla="*/ 456766 w 606748"/>
                  <a:gd name="connsiteY28" fmla="*/ 441075 h 704681"/>
                  <a:gd name="connsiteX29" fmla="*/ 445403 w 606748"/>
                  <a:gd name="connsiteY29" fmla="*/ 477435 h 704681"/>
                  <a:gd name="connsiteX30" fmla="*/ 445403 w 606748"/>
                  <a:gd name="connsiteY30" fmla="*/ 506760 h 704681"/>
                  <a:gd name="connsiteX31" fmla="*/ 445403 w 606748"/>
                  <a:gd name="connsiteY31" fmla="*/ 511522 h 704681"/>
                  <a:gd name="connsiteX32" fmla="*/ 440858 w 606748"/>
                  <a:gd name="connsiteY32" fmla="*/ 520612 h 704681"/>
                  <a:gd name="connsiteX33" fmla="*/ 418134 w 606748"/>
                  <a:gd name="connsiteY33" fmla="*/ 520612 h 704681"/>
                  <a:gd name="connsiteX34" fmla="*/ 410793 w 606748"/>
                  <a:gd name="connsiteY34" fmla="*/ 538963 h 704681"/>
                  <a:gd name="connsiteX35" fmla="*/ 429496 w 606748"/>
                  <a:gd name="connsiteY35" fmla="*/ 543119 h 704681"/>
                  <a:gd name="connsiteX36" fmla="*/ 445403 w 606748"/>
                  <a:gd name="connsiteY36" fmla="*/ 559026 h 704681"/>
                  <a:gd name="connsiteX37" fmla="*/ 456766 w 606748"/>
                  <a:gd name="connsiteY37" fmla="*/ 574934 h 704681"/>
                  <a:gd name="connsiteX38" fmla="*/ 472673 w 606748"/>
                  <a:gd name="connsiteY38" fmla="*/ 581751 h 704681"/>
                  <a:gd name="connsiteX39" fmla="*/ 493125 w 606748"/>
                  <a:gd name="connsiteY39" fmla="*/ 624928 h 704681"/>
                  <a:gd name="connsiteX40" fmla="*/ 491500 w 606748"/>
                  <a:gd name="connsiteY40" fmla="*/ 626258 h 704681"/>
                  <a:gd name="connsiteX41" fmla="*/ 493125 w 606748"/>
                  <a:gd name="connsiteY41" fmla="*/ 629690 h 704681"/>
                  <a:gd name="connsiteX42" fmla="*/ 468128 w 606748"/>
                  <a:gd name="connsiteY42" fmla="*/ 650142 h 704681"/>
                  <a:gd name="connsiteX43" fmla="*/ 445403 w 606748"/>
                  <a:gd name="connsiteY43" fmla="*/ 672867 h 704681"/>
                  <a:gd name="connsiteX44" fmla="*/ 424951 w 606748"/>
                  <a:gd name="connsiteY44" fmla="*/ 693319 h 704681"/>
                  <a:gd name="connsiteX45" fmla="*/ 397682 w 606748"/>
                  <a:gd name="connsiteY45" fmla="*/ 693319 h 704681"/>
                  <a:gd name="connsiteX46" fmla="*/ 365867 w 606748"/>
                  <a:gd name="connsiteY46" fmla="*/ 700136 h 704681"/>
                  <a:gd name="connsiteX47" fmla="*/ 343142 w 606748"/>
                  <a:gd name="connsiteY47" fmla="*/ 693319 h 704681"/>
                  <a:gd name="connsiteX48" fmla="*/ 334053 w 606748"/>
                  <a:gd name="connsiteY48" fmla="*/ 704681 h 704681"/>
                  <a:gd name="connsiteX49" fmla="*/ 295421 w 606748"/>
                  <a:gd name="connsiteY49" fmla="*/ 677412 h 704681"/>
                  <a:gd name="connsiteX50" fmla="*/ 290876 w 606748"/>
                  <a:gd name="connsiteY50" fmla="*/ 661504 h 704681"/>
                  <a:gd name="connsiteX51" fmla="*/ 268151 w 606748"/>
                  <a:gd name="connsiteY51" fmla="*/ 666049 h 704681"/>
                  <a:gd name="connsiteX52" fmla="*/ 252244 w 606748"/>
                  <a:gd name="connsiteY52" fmla="*/ 666049 h 704681"/>
                  <a:gd name="connsiteX53" fmla="*/ 240881 w 606748"/>
                  <a:gd name="connsiteY53" fmla="*/ 672867 h 704681"/>
                  <a:gd name="connsiteX54" fmla="*/ 224974 w 606748"/>
                  <a:gd name="connsiteY54" fmla="*/ 666049 h 704681"/>
                  <a:gd name="connsiteX55" fmla="*/ 204522 w 606748"/>
                  <a:gd name="connsiteY55" fmla="*/ 638780 h 704681"/>
                  <a:gd name="connsiteX56" fmla="*/ 197705 w 606748"/>
                  <a:gd name="connsiteY56" fmla="*/ 629690 h 704681"/>
                  <a:gd name="connsiteX57" fmla="*/ 165890 w 606748"/>
                  <a:gd name="connsiteY57" fmla="*/ 613783 h 704681"/>
                  <a:gd name="connsiteX58" fmla="*/ 161345 w 606748"/>
                  <a:gd name="connsiteY58" fmla="*/ 591058 h 704681"/>
                  <a:gd name="connsiteX59" fmla="*/ 145438 w 606748"/>
                  <a:gd name="connsiteY59" fmla="*/ 575151 h 704681"/>
                  <a:gd name="connsiteX60" fmla="*/ 118168 w 606748"/>
                  <a:gd name="connsiteY60" fmla="*/ 554699 h 704681"/>
                  <a:gd name="connsiteX61" fmla="*/ 118168 w 606748"/>
                  <a:gd name="connsiteY61" fmla="*/ 549937 h 704681"/>
                  <a:gd name="connsiteX62" fmla="*/ 118168 w 606748"/>
                  <a:gd name="connsiteY62" fmla="*/ 543336 h 704681"/>
                  <a:gd name="connsiteX63" fmla="*/ 95444 w 606748"/>
                  <a:gd name="connsiteY63" fmla="*/ 527429 h 704681"/>
                  <a:gd name="connsiteX64" fmla="*/ 70447 w 606748"/>
                  <a:gd name="connsiteY64" fmla="*/ 511522 h 704681"/>
                  <a:gd name="connsiteX65" fmla="*/ 59084 w 606748"/>
                  <a:gd name="connsiteY65" fmla="*/ 500159 h 704681"/>
                  <a:gd name="connsiteX66" fmla="*/ 54539 w 606748"/>
                  <a:gd name="connsiteY66" fmla="*/ 488797 h 704681"/>
                  <a:gd name="connsiteX67" fmla="*/ 55660 w 606748"/>
                  <a:gd name="connsiteY67" fmla="*/ 486836 h 704681"/>
                  <a:gd name="connsiteX68" fmla="*/ 54539 w 606748"/>
                  <a:gd name="connsiteY68" fmla="*/ 484035 h 704681"/>
                  <a:gd name="connsiteX69" fmla="*/ 63629 w 606748"/>
                  <a:gd name="connsiteY69" fmla="*/ 468128 h 704681"/>
                  <a:gd name="connsiteX70" fmla="*/ 63629 w 606748"/>
                  <a:gd name="connsiteY70" fmla="*/ 461528 h 704681"/>
                  <a:gd name="connsiteX71" fmla="*/ 36360 w 606748"/>
                  <a:gd name="connsiteY71" fmla="*/ 436530 h 704681"/>
                  <a:gd name="connsiteX72" fmla="*/ 36360 w 606748"/>
                  <a:gd name="connsiteY72" fmla="*/ 431768 h 704681"/>
                  <a:gd name="connsiteX73" fmla="*/ 36360 w 606748"/>
                  <a:gd name="connsiteY73" fmla="*/ 418351 h 704681"/>
                  <a:gd name="connsiteX74" fmla="*/ 36360 w 606748"/>
                  <a:gd name="connsiteY74" fmla="*/ 413806 h 704681"/>
                  <a:gd name="connsiteX75" fmla="*/ 20452 w 606748"/>
                  <a:gd name="connsiteY75" fmla="*/ 397899 h 704681"/>
                  <a:gd name="connsiteX76" fmla="*/ 20452 w 606748"/>
                  <a:gd name="connsiteY76" fmla="*/ 393137 h 704681"/>
                  <a:gd name="connsiteX77" fmla="*/ 20452 w 606748"/>
                  <a:gd name="connsiteY77" fmla="*/ 377446 h 704681"/>
                  <a:gd name="connsiteX78" fmla="*/ 15908 w 606748"/>
                  <a:gd name="connsiteY78" fmla="*/ 366084 h 704681"/>
                  <a:gd name="connsiteX79" fmla="*/ 0 w 606748"/>
                  <a:gd name="connsiteY79" fmla="*/ 366084 h 704681"/>
                  <a:gd name="connsiteX80" fmla="*/ 1905 w 606748"/>
                  <a:gd name="connsiteY80" fmla="*/ 361322 h 704681"/>
                  <a:gd name="connsiteX81" fmla="*/ 0 w 606748"/>
                  <a:gd name="connsiteY81" fmla="*/ 361322 h 704681"/>
                  <a:gd name="connsiteX82" fmla="*/ 4545 w 606748"/>
                  <a:gd name="connsiteY82" fmla="*/ 349960 h 704681"/>
                  <a:gd name="connsiteX83" fmla="*/ 14936 w 606748"/>
                  <a:gd name="connsiteY83" fmla="*/ 335413 h 704681"/>
                  <a:gd name="connsiteX84" fmla="*/ 11363 w 606748"/>
                  <a:gd name="connsiteY84" fmla="*/ 322907 h 704681"/>
                  <a:gd name="connsiteX85" fmla="*/ 12365 w 606748"/>
                  <a:gd name="connsiteY85" fmla="*/ 321654 h 704681"/>
                  <a:gd name="connsiteX86" fmla="*/ 11363 w 606748"/>
                  <a:gd name="connsiteY86" fmla="*/ 318145 h 704681"/>
                  <a:gd name="connsiteX87" fmla="*/ 19182 w 606748"/>
                  <a:gd name="connsiteY87" fmla="*/ 308370 h 704681"/>
                  <a:gd name="connsiteX88" fmla="*/ 15908 w 606748"/>
                  <a:gd name="connsiteY88" fmla="*/ 300183 h 704681"/>
                  <a:gd name="connsiteX89" fmla="*/ 16921 w 606748"/>
                  <a:gd name="connsiteY89" fmla="*/ 297954 h 704681"/>
                  <a:gd name="connsiteX90" fmla="*/ 15908 w 606748"/>
                  <a:gd name="connsiteY90" fmla="*/ 295421 h 704681"/>
                  <a:gd name="connsiteX91" fmla="*/ 27270 w 606748"/>
                  <a:gd name="connsiteY91" fmla="*/ 270423 h 704681"/>
                  <a:gd name="connsiteX92" fmla="*/ 43177 w 606748"/>
                  <a:gd name="connsiteY92" fmla="*/ 243154 h 704681"/>
                  <a:gd name="connsiteX93" fmla="*/ 74992 w 606748"/>
                  <a:gd name="connsiteY93" fmla="*/ 247699 h 704681"/>
                  <a:gd name="connsiteX94" fmla="*/ 74992 w 606748"/>
                  <a:gd name="connsiteY94" fmla="*/ 102478 h 704681"/>
                  <a:gd name="connsiteX95" fmla="*/ 74992 w 606748"/>
                  <a:gd name="connsiteY95" fmla="*/ 97716 h 704681"/>
                  <a:gd name="connsiteX96" fmla="*/ 74992 w 606748"/>
                  <a:gd name="connsiteY96" fmla="*/ 79754 h 704681"/>
                  <a:gd name="connsiteX97" fmla="*/ 74992 w 606748"/>
                  <a:gd name="connsiteY97" fmla="*/ 74992 h 704681"/>
                  <a:gd name="connsiteX98" fmla="*/ 113623 w 606748"/>
                  <a:gd name="connsiteY98" fmla="*/ 74992 h 704681"/>
                  <a:gd name="connsiteX99" fmla="*/ 113623 w 606748"/>
                  <a:gd name="connsiteY99" fmla="*/ 4762 h 70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6748" h="704681">
                    <a:moveTo>
                      <a:pt x="113623" y="0"/>
                    </a:moveTo>
                    <a:lnTo>
                      <a:pt x="263606" y="0"/>
                    </a:lnTo>
                    <a:lnTo>
                      <a:pt x="409044" y="0"/>
                    </a:lnTo>
                    <a:lnTo>
                      <a:pt x="547664" y="0"/>
                    </a:lnTo>
                    <a:lnTo>
                      <a:pt x="563571" y="38632"/>
                    </a:lnTo>
                    <a:lnTo>
                      <a:pt x="561888" y="39306"/>
                    </a:lnTo>
                    <a:lnTo>
                      <a:pt x="563571" y="43394"/>
                    </a:lnTo>
                    <a:lnTo>
                      <a:pt x="552916" y="47656"/>
                    </a:lnTo>
                    <a:lnTo>
                      <a:pt x="559026" y="86354"/>
                    </a:lnTo>
                    <a:lnTo>
                      <a:pt x="574934" y="134076"/>
                    </a:lnTo>
                    <a:lnTo>
                      <a:pt x="590841" y="140893"/>
                    </a:lnTo>
                    <a:lnTo>
                      <a:pt x="606748" y="156800"/>
                    </a:lnTo>
                    <a:lnTo>
                      <a:pt x="604665" y="159479"/>
                    </a:lnTo>
                    <a:lnTo>
                      <a:pt x="606748" y="161562"/>
                    </a:lnTo>
                    <a:lnTo>
                      <a:pt x="590841" y="182014"/>
                    </a:lnTo>
                    <a:lnTo>
                      <a:pt x="563571" y="188832"/>
                    </a:lnTo>
                    <a:lnTo>
                      <a:pt x="547664" y="197922"/>
                    </a:lnTo>
                    <a:lnTo>
                      <a:pt x="547664" y="220429"/>
                    </a:lnTo>
                    <a:lnTo>
                      <a:pt x="547664" y="225191"/>
                    </a:lnTo>
                    <a:lnTo>
                      <a:pt x="532444" y="277374"/>
                    </a:lnTo>
                    <a:lnTo>
                      <a:pt x="536302" y="290876"/>
                    </a:lnTo>
                    <a:lnTo>
                      <a:pt x="535848" y="294050"/>
                    </a:lnTo>
                    <a:lnTo>
                      <a:pt x="536302" y="295638"/>
                    </a:lnTo>
                    <a:lnTo>
                      <a:pt x="531757" y="327452"/>
                    </a:lnTo>
                    <a:lnTo>
                      <a:pt x="515850" y="366084"/>
                    </a:lnTo>
                    <a:lnTo>
                      <a:pt x="493125" y="381991"/>
                    </a:lnTo>
                    <a:lnTo>
                      <a:pt x="477218" y="413806"/>
                    </a:lnTo>
                    <a:lnTo>
                      <a:pt x="472673" y="429713"/>
                    </a:lnTo>
                    <a:lnTo>
                      <a:pt x="456766" y="441075"/>
                    </a:lnTo>
                    <a:lnTo>
                      <a:pt x="445403" y="477435"/>
                    </a:lnTo>
                    <a:lnTo>
                      <a:pt x="445403" y="506760"/>
                    </a:lnTo>
                    <a:lnTo>
                      <a:pt x="445403" y="511522"/>
                    </a:lnTo>
                    <a:lnTo>
                      <a:pt x="440858" y="520612"/>
                    </a:lnTo>
                    <a:lnTo>
                      <a:pt x="418134" y="520612"/>
                    </a:lnTo>
                    <a:lnTo>
                      <a:pt x="410793" y="538963"/>
                    </a:lnTo>
                    <a:lnTo>
                      <a:pt x="429496" y="543119"/>
                    </a:lnTo>
                    <a:lnTo>
                      <a:pt x="445403" y="559026"/>
                    </a:lnTo>
                    <a:lnTo>
                      <a:pt x="456766" y="574934"/>
                    </a:lnTo>
                    <a:lnTo>
                      <a:pt x="472673" y="581751"/>
                    </a:lnTo>
                    <a:lnTo>
                      <a:pt x="493125" y="624928"/>
                    </a:lnTo>
                    <a:lnTo>
                      <a:pt x="491500" y="626258"/>
                    </a:lnTo>
                    <a:lnTo>
                      <a:pt x="493125" y="629690"/>
                    </a:lnTo>
                    <a:lnTo>
                      <a:pt x="468128" y="650142"/>
                    </a:lnTo>
                    <a:lnTo>
                      <a:pt x="445403" y="672867"/>
                    </a:lnTo>
                    <a:lnTo>
                      <a:pt x="424951" y="693319"/>
                    </a:lnTo>
                    <a:lnTo>
                      <a:pt x="397682" y="693319"/>
                    </a:lnTo>
                    <a:lnTo>
                      <a:pt x="365867" y="700136"/>
                    </a:lnTo>
                    <a:lnTo>
                      <a:pt x="343142" y="693319"/>
                    </a:lnTo>
                    <a:lnTo>
                      <a:pt x="334053" y="704681"/>
                    </a:lnTo>
                    <a:lnTo>
                      <a:pt x="295421" y="677412"/>
                    </a:lnTo>
                    <a:lnTo>
                      <a:pt x="290876" y="661504"/>
                    </a:lnTo>
                    <a:lnTo>
                      <a:pt x="268151" y="666049"/>
                    </a:lnTo>
                    <a:lnTo>
                      <a:pt x="252244" y="666049"/>
                    </a:lnTo>
                    <a:lnTo>
                      <a:pt x="240881" y="672867"/>
                    </a:lnTo>
                    <a:lnTo>
                      <a:pt x="224974" y="666049"/>
                    </a:lnTo>
                    <a:lnTo>
                      <a:pt x="204522" y="638780"/>
                    </a:lnTo>
                    <a:lnTo>
                      <a:pt x="197705" y="629690"/>
                    </a:lnTo>
                    <a:lnTo>
                      <a:pt x="165890" y="613783"/>
                    </a:lnTo>
                    <a:lnTo>
                      <a:pt x="161345" y="591058"/>
                    </a:lnTo>
                    <a:lnTo>
                      <a:pt x="145438" y="575151"/>
                    </a:lnTo>
                    <a:lnTo>
                      <a:pt x="118168" y="554699"/>
                    </a:lnTo>
                    <a:lnTo>
                      <a:pt x="118168" y="549937"/>
                    </a:lnTo>
                    <a:lnTo>
                      <a:pt x="118168" y="543336"/>
                    </a:lnTo>
                    <a:lnTo>
                      <a:pt x="95444" y="527429"/>
                    </a:lnTo>
                    <a:lnTo>
                      <a:pt x="70447" y="511522"/>
                    </a:lnTo>
                    <a:lnTo>
                      <a:pt x="59084" y="500159"/>
                    </a:lnTo>
                    <a:lnTo>
                      <a:pt x="54539" y="488797"/>
                    </a:lnTo>
                    <a:lnTo>
                      <a:pt x="55660" y="486836"/>
                    </a:lnTo>
                    <a:lnTo>
                      <a:pt x="54539" y="484035"/>
                    </a:lnTo>
                    <a:lnTo>
                      <a:pt x="63629" y="468128"/>
                    </a:lnTo>
                    <a:lnTo>
                      <a:pt x="63629" y="461528"/>
                    </a:lnTo>
                    <a:lnTo>
                      <a:pt x="36360" y="436530"/>
                    </a:lnTo>
                    <a:lnTo>
                      <a:pt x="36360" y="431768"/>
                    </a:lnTo>
                    <a:lnTo>
                      <a:pt x="36360" y="418351"/>
                    </a:lnTo>
                    <a:lnTo>
                      <a:pt x="36360" y="413806"/>
                    </a:lnTo>
                    <a:lnTo>
                      <a:pt x="20452" y="397899"/>
                    </a:lnTo>
                    <a:lnTo>
                      <a:pt x="20452" y="393137"/>
                    </a:lnTo>
                    <a:lnTo>
                      <a:pt x="20452" y="377446"/>
                    </a:lnTo>
                    <a:lnTo>
                      <a:pt x="15908" y="366084"/>
                    </a:lnTo>
                    <a:lnTo>
                      <a:pt x="0" y="366084"/>
                    </a:lnTo>
                    <a:lnTo>
                      <a:pt x="1905" y="361322"/>
                    </a:lnTo>
                    <a:lnTo>
                      <a:pt x="0" y="361322"/>
                    </a:lnTo>
                    <a:lnTo>
                      <a:pt x="4545" y="349960"/>
                    </a:lnTo>
                    <a:lnTo>
                      <a:pt x="14936" y="335413"/>
                    </a:lnTo>
                    <a:lnTo>
                      <a:pt x="11363" y="322907"/>
                    </a:lnTo>
                    <a:lnTo>
                      <a:pt x="12365" y="321654"/>
                    </a:lnTo>
                    <a:lnTo>
                      <a:pt x="11363" y="318145"/>
                    </a:lnTo>
                    <a:lnTo>
                      <a:pt x="19182" y="308370"/>
                    </a:lnTo>
                    <a:lnTo>
                      <a:pt x="15908" y="300183"/>
                    </a:lnTo>
                    <a:lnTo>
                      <a:pt x="16921" y="297954"/>
                    </a:lnTo>
                    <a:lnTo>
                      <a:pt x="15908" y="295421"/>
                    </a:lnTo>
                    <a:lnTo>
                      <a:pt x="27270" y="270423"/>
                    </a:lnTo>
                    <a:lnTo>
                      <a:pt x="43177" y="243154"/>
                    </a:lnTo>
                    <a:lnTo>
                      <a:pt x="74992" y="247699"/>
                    </a:lnTo>
                    <a:lnTo>
                      <a:pt x="74992" y="102478"/>
                    </a:lnTo>
                    <a:lnTo>
                      <a:pt x="74992" y="97716"/>
                    </a:lnTo>
                    <a:lnTo>
                      <a:pt x="74992" y="79754"/>
                    </a:lnTo>
                    <a:lnTo>
                      <a:pt x="74992" y="74992"/>
                    </a:lnTo>
                    <a:lnTo>
                      <a:pt x="113623" y="74992"/>
                    </a:lnTo>
                    <a:lnTo>
                      <a:pt x="113623" y="47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3" name="Freeform 448">
                <a:extLst>
                  <a:ext uri="{FF2B5EF4-FFF2-40B4-BE49-F238E27FC236}">
                    <a16:creationId xmlns:a16="http://schemas.microsoft.com/office/drawing/2014/main" id="{7FC2598E-A352-457B-A497-57159A491BBD}"/>
                  </a:ext>
                </a:extLst>
              </p:cNvPr>
              <p:cNvSpPr>
                <a:spLocks/>
              </p:cNvSpPr>
              <p:nvPr/>
            </p:nvSpPr>
            <p:spPr bwMode="auto">
              <a:xfrm>
                <a:off x="5212758" y="3798169"/>
                <a:ext cx="151769" cy="160372"/>
              </a:xfrm>
              <a:custGeom>
                <a:avLst/>
                <a:gdLst>
                  <a:gd name="connsiteX0" fmla="*/ 163726 w 202358"/>
                  <a:gd name="connsiteY0" fmla="*/ 0 h 213829"/>
                  <a:gd name="connsiteX1" fmla="*/ 179634 w 202358"/>
                  <a:gd name="connsiteY1" fmla="*/ 27270 h 213829"/>
                  <a:gd name="connsiteX2" fmla="*/ 186451 w 202358"/>
                  <a:gd name="connsiteY2" fmla="*/ 43177 h 213829"/>
                  <a:gd name="connsiteX3" fmla="*/ 202358 w 202358"/>
                  <a:gd name="connsiteY3" fmla="*/ 86354 h 213829"/>
                  <a:gd name="connsiteX4" fmla="*/ 190996 w 202358"/>
                  <a:gd name="connsiteY4" fmla="*/ 111351 h 213829"/>
                  <a:gd name="connsiteX5" fmla="*/ 190446 w 202358"/>
                  <a:gd name="connsiteY5" fmla="*/ 112084 h 213829"/>
                  <a:gd name="connsiteX6" fmla="*/ 188615 w 202358"/>
                  <a:gd name="connsiteY6" fmla="*/ 116113 h 213829"/>
                  <a:gd name="connsiteX7" fmla="*/ 168163 w 202358"/>
                  <a:gd name="connsiteY7" fmla="*/ 143383 h 213829"/>
                  <a:gd name="connsiteX8" fmla="*/ 159181 w 202358"/>
                  <a:gd name="connsiteY8" fmla="*/ 155957 h 213829"/>
                  <a:gd name="connsiteX9" fmla="*/ 159181 w 202358"/>
                  <a:gd name="connsiteY9" fmla="*/ 193160 h 213829"/>
                  <a:gd name="connsiteX10" fmla="*/ 156800 w 202358"/>
                  <a:gd name="connsiteY10" fmla="*/ 193160 h 213829"/>
                  <a:gd name="connsiteX11" fmla="*/ 156800 w 202358"/>
                  <a:gd name="connsiteY11" fmla="*/ 197922 h 213829"/>
                  <a:gd name="connsiteX12" fmla="*/ 86354 w 202358"/>
                  <a:gd name="connsiteY12" fmla="*/ 197922 h 213829"/>
                  <a:gd name="connsiteX13" fmla="*/ 43177 w 202358"/>
                  <a:gd name="connsiteY13" fmla="*/ 197922 h 213829"/>
                  <a:gd name="connsiteX14" fmla="*/ 31815 w 202358"/>
                  <a:gd name="connsiteY14" fmla="*/ 202467 h 213829"/>
                  <a:gd name="connsiteX15" fmla="*/ 11363 w 202358"/>
                  <a:gd name="connsiteY15" fmla="*/ 213829 h 213829"/>
                  <a:gd name="connsiteX16" fmla="*/ 0 w 202358"/>
                  <a:gd name="connsiteY16" fmla="*/ 209284 h 213829"/>
                  <a:gd name="connsiteX17" fmla="*/ 0 w 202358"/>
                  <a:gd name="connsiteY17" fmla="*/ 182015 h 213829"/>
                  <a:gd name="connsiteX18" fmla="*/ 2381 w 202358"/>
                  <a:gd name="connsiteY18" fmla="*/ 178681 h 213829"/>
                  <a:gd name="connsiteX19" fmla="*/ 2381 w 202358"/>
                  <a:gd name="connsiteY19" fmla="*/ 177253 h 213829"/>
                  <a:gd name="connsiteX20" fmla="*/ 11363 w 202358"/>
                  <a:gd name="connsiteY20" fmla="*/ 164679 h 213829"/>
                  <a:gd name="connsiteX21" fmla="*/ 11363 w 202358"/>
                  <a:gd name="connsiteY21" fmla="*/ 138838 h 213829"/>
                  <a:gd name="connsiteX22" fmla="*/ 13744 w 202358"/>
                  <a:gd name="connsiteY22" fmla="*/ 135504 h 213829"/>
                  <a:gd name="connsiteX23" fmla="*/ 13744 w 202358"/>
                  <a:gd name="connsiteY23" fmla="*/ 134076 h 213829"/>
                  <a:gd name="connsiteX24" fmla="*/ 24023 w 202358"/>
                  <a:gd name="connsiteY24" fmla="*/ 119684 h 213829"/>
                  <a:gd name="connsiteX25" fmla="*/ 31815 w 202358"/>
                  <a:gd name="connsiteY25" fmla="*/ 100206 h 213829"/>
                  <a:gd name="connsiteX26" fmla="*/ 32344 w 202358"/>
                  <a:gd name="connsiteY26" fmla="*/ 100073 h 213829"/>
                  <a:gd name="connsiteX27" fmla="*/ 34196 w 202358"/>
                  <a:gd name="connsiteY27" fmla="*/ 95444 h 213829"/>
                  <a:gd name="connsiteX28" fmla="*/ 52375 w 202358"/>
                  <a:gd name="connsiteY28" fmla="*/ 90899 h 213829"/>
                  <a:gd name="connsiteX29" fmla="*/ 58811 w 202358"/>
                  <a:gd name="connsiteY29" fmla="*/ 79637 h 213829"/>
                  <a:gd name="connsiteX30" fmla="*/ 43177 w 202358"/>
                  <a:gd name="connsiteY30" fmla="*/ 72936 h 213829"/>
                  <a:gd name="connsiteX31" fmla="*/ 49994 w 202358"/>
                  <a:gd name="connsiteY31" fmla="*/ 32032 h 213829"/>
                  <a:gd name="connsiteX32" fmla="*/ 51999 w 202358"/>
                  <a:gd name="connsiteY32" fmla="*/ 29526 h 213829"/>
                  <a:gd name="connsiteX33" fmla="*/ 52375 w 202358"/>
                  <a:gd name="connsiteY33" fmla="*/ 27270 h 213829"/>
                  <a:gd name="connsiteX34" fmla="*/ 61465 w 202358"/>
                  <a:gd name="connsiteY34" fmla="*/ 15908 h 213829"/>
                  <a:gd name="connsiteX35" fmla="*/ 88735 w 202358"/>
                  <a:gd name="connsiteY35" fmla="*/ 27270 h 213829"/>
                  <a:gd name="connsiteX36" fmla="*/ 116005 w 202358"/>
                  <a:gd name="connsiteY36" fmla="*/ 15908 h 213829"/>
                  <a:gd name="connsiteX37" fmla="*/ 143274 w 202358"/>
                  <a:gd name="connsiteY37" fmla="*/ 15908 h 21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2358" h="213829">
                    <a:moveTo>
                      <a:pt x="163726" y="0"/>
                    </a:moveTo>
                    <a:lnTo>
                      <a:pt x="179634" y="27270"/>
                    </a:lnTo>
                    <a:lnTo>
                      <a:pt x="186451" y="43177"/>
                    </a:lnTo>
                    <a:lnTo>
                      <a:pt x="202358" y="86354"/>
                    </a:lnTo>
                    <a:lnTo>
                      <a:pt x="190996" y="111351"/>
                    </a:lnTo>
                    <a:lnTo>
                      <a:pt x="190446" y="112084"/>
                    </a:lnTo>
                    <a:lnTo>
                      <a:pt x="188615" y="116113"/>
                    </a:lnTo>
                    <a:lnTo>
                      <a:pt x="168163" y="143383"/>
                    </a:lnTo>
                    <a:lnTo>
                      <a:pt x="159181" y="155957"/>
                    </a:lnTo>
                    <a:lnTo>
                      <a:pt x="159181" y="193160"/>
                    </a:lnTo>
                    <a:lnTo>
                      <a:pt x="156800" y="193160"/>
                    </a:lnTo>
                    <a:lnTo>
                      <a:pt x="156800" y="197922"/>
                    </a:lnTo>
                    <a:lnTo>
                      <a:pt x="86354" y="197922"/>
                    </a:lnTo>
                    <a:lnTo>
                      <a:pt x="43177" y="197922"/>
                    </a:lnTo>
                    <a:lnTo>
                      <a:pt x="31815" y="202467"/>
                    </a:lnTo>
                    <a:lnTo>
                      <a:pt x="11363" y="213829"/>
                    </a:lnTo>
                    <a:lnTo>
                      <a:pt x="0" y="209284"/>
                    </a:lnTo>
                    <a:lnTo>
                      <a:pt x="0" y="182015"/>
                    </a:lnTo>
                    <a:lnTo>
                      <a:pt x="2381" y="178681"/>
                    </a:lnTo>
                    <a:lnTo>
                      <a:pt x="2381" y="177253"/>
                    </a:lnTo>
                    <a:lnTo>
                      <a:pt x="11363" y="164679"/>
                    </a:lnTo>
                    <a:lnTo>
                      <a:pt x="11363" y="138838"/>
                    </a:lnTo>
                    <a:lnTo>
                      <a:pt x="13744" y="135504"/>
                    </a:lnTo>
                    <a:lnTo>
                      <a:pt x="13744" y="134076"/>
                    </a:lnTo>
                    <a:lnTo>
                      <a:pt x="24023" y="119684"/>
                    </a:lnTo>
                    <a:lnTo>
                      <a:pt x="31815" y="100206"/>
                    </a:lnTo>
                    <a:lnTo>
                      <a:pt x="32344" y="100073"/>
                    </a:lnTo>
                    <a:lnTo>
                      <a:pt x="34196" y="95444"/>
                    </a:lnTo>
                    <a:lnTo>
                      <a:pt x="52375" y="90899"/>
                    </a:lnTo>
                    <a:lnTo>
                      <a:pt x="58811" y="79637"/>
                    </a:lnTo>
                    <a:lnTo>
                      <a:pt x="43177" y="72936"/>
                    </a:lnTo>
                    <a:lnTo>
                      <a:pt x="49994" y="32032"/>
                    </a:lnTo>
                    <a:lnTo>
                      <a:pt x="51999" y="29526"/>
                    </a:lnTo>
                    <a:lnTo>
                      <a:pt x="52375" y="27270"/>
                    </a:lnTo>
                    <a:lnTo>
                      <a:pt x="61465" y="15908"/>
                    </a:lnTo>
                    <a:lnTo>
                      <a:pt x="88735" y="27270"/>
                    </a:lnTo>
                    <a:lnTo>
                      <a:pt x="116005" y="15908"/>
                    </a:lnTo>
                    <a:lnTo>
                      <a:pt x="143274" y="1590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4" name="Freeform 447">
                <a:extLst>
                  <a:ext uri="{FF2B5EF4-FFF2-40B4-BE49-F238E27FC236}">
                    <a16:creationId xmlns:a16="http://schemas.microsoft.com/office/drawing/2014/main" id="{A5C7FFF0-6E4A-45C3-91B2-E57D165010A4}"/>
                  </a:ext>
                </a:extLst>
              </p:cNvPr>
              <p:cNvSpPr>
                <a:spLocks/>
              </p:cNvSpPr>
              <p:nvPr/>
            </p:nvSpPr>
            <p:spPr bwMode="auto">
              <a:xfrm>
                <a:off x="5326788" y="3760430"/>
                <a:ext cx="226922" cy="288524"/>
              </a:xfrm>
              <a:custGeom>
                <a:avLst/>
                <a:gdLst>
                  <a:gd name="connsiteX0" fmla="*/ 59410 w 302563"/>
                  <a:gd name="connsiteY0" fmla="*/ 0 h 384698"/>
                  <a:gd name="connsiteX1" fmla="*/ 82134 w 302563"/>
                  <a:gd name="connsiteY1" fmla="*/ 4545 h 384698"/>
                  <a:gd name="connsiteX2" fmla="*/ 82134 w 302563"/>
                  <a:gd name="connsiteY2" fmla="*/ 27270 h 384698"/>
                  <a:gd name="connsiteX3" fmla="*/ 93497 w 302563"/>
                  <a:gd name="connsiteY3" fmla="*/ 36360 h 384698"/>
                  <a:gd name="connsiteX4" fmla="*/ 118494 w 302563"/>
                  <a:gd name="connsiteY4" fmla="*/ 36360 h 384698"/>
                  <a:gd name="connsiteX5" fmla="*/ 161671 w 302563"/>
                  <a:gd name="connsiteY5" fmla="*/ 70447 h 384698"/>
                  <a:gd name="connsiteX6" fmla="*/ 177578 w 302563"/>
                  <a:gd name="connsiteY6" fmla="*/ 70447 h 384698"/>
                  <a:gd name="connsiteX7" fmla="*/ 184395 w 302563"/>
                  <a:gd name="connsiteY7" fmla="*/ 70447 h 384698"/>
                  <a:gd name="connsiteX8" fmla="*/ 195758 w 302563"/>
                  <a:gd name="connsiteY8" fmla="*/ 70447 h 384698"/>
                  <a:gd name="connsiteX9" fmla="*/ 216210 w 302563"/>
                  <a:gd name="connsiteY9" fmla="*/ 74992 h 384698"/>
                  <a:gd name="connsiteX10" fmla="*/ 227572 w 302563"/>
                  <a:gd name="connsiteY10" fmla="*/ 59084 h 384698"/>
                  <a:gd name="connsiteX11" fmla="*/ 263931 w 302563"/>
                  <a:gd name="connsiteY11" fmla="*/ 43177 h 384698"/>
                  <a:gd name="connsiteX12" fmla="*/ 279839 w 302563"/>
                  <a:gd name="connsiteY12" fmla="*/ 59084 h 384698"/>
                  <a:gd name="connsiteX13" fmla="*/ 302563 w 302563"/>
                  <a:gd name="connsiteY13" fmla="*/ 59084 h 384698"/>
                  <a:gd name="connsiteX14" fmla="*/ 290063 w 302563"/>
                  <a:gd name="connsiteY14" fmla="*/ 73370 h 384698"/>
                  <a:gd name="connsiteX15" fmla="*/ 295420 w 302563"/>
                  <a:gd name="connsiteY15" fmla="*/ 73370 h 384698"/>
                  <a:gd name="connsiteX16" fmla="*/ 270749 w 302563"/>
                  <a:gd name="connsiteY16" fmla="*/ 101566 h 384698"/>
                  <a:gd name="connsiteX17" fmla="*/ 270749 w 302563"/>
                  <a:gd name="connsiteY17" fmla="*/ 231792 h 384698"/>
                  <a:gd name="connsiteX18" fmla="*/ 291201 w 302563"/>
                  <a:gd name="connsiteY18" fmla="*/ 263606 h 384698"/>
                  <a:gd name="connsiteX19" fmla="*/ 278502 w 302563"/>
                  <a:gd name="connsiteY19" fmla="*/ 269250 h 384698"/>
                  <a:gd name="connsiteX20" fmla="*/ 284058 w 302563"/>
                  <a:gd name="connsiteY20" fmla="*/ 277892 h 384698"/>
                  <a:gd name="connsiteX21" fmla="*/ 263606 w 302563"/>
                  <a:gd name="connsiteY21" fmla="*/ 286982 h 384698"/>
                  <a:gd name="connsiteX22" fmla="*/ 252243 w 302563"/>
                  <a:gd name="connsiteY22" fmla="*/ 305162 h 384698"/>
                  <a:gd name="connsiteX23" fmla="*/ 241336 w 302563"/>
                  <a:gd name="connsiteY23" fmla="*/ 308278 h 384698"/>
                  <a:gd name="connsiteX24" fmla="*/ 238934 w 302563"/>
                  <a:gd name="connsiteY24" fmla="*/ 322690 h 384698"/>
                  <a:gd name="connsiteX25" fmla="*/ 233220 w 302563"/>
                  <a:gd name="connsiteY25" fmla="*/ 328405 h 384698"/>
                  <a:gd name="connsiteX26" fmla="*/ 231791 w 302563"/>
                  <a:gd name="connsiteY26" fmla="*/ 336976 h 384698"/>
                  <a:gd name="connsiteX27" fmla="*/ 224894 w 302563"/>
                  <a:gd name="connsiteY27" fmla="*/ 343874 h 384698"/>
                  <a:gd name="connsiteX28" fmla="*/ 220755 w 302563"/>
                  <a:gd name="connsiteY28" fmla="*/ 359050 h 384698"/>
                  <a:gd name="connsiteX29" fmla="*/ 216722 w 302563"/>
                  <a:gd name="connsiteY29" fmla="*/ 361930 h 384698"/>
                  <a:gd name="connsiteX30" fmla="*/ 213612 w 302563"/>
                  <a:gd name="connsiteY30" fmla="*/ 373336 h 384698"/>
                  <a:gd name="connsiteX31" fmla="*/ 197704 w 302563"/>
                  <a:gd name="connsiteY31" fmla="*/ 384698 h 384698"/>
                  <a:gd name="connsiteX32" fmla="*/ 145438 w 302563"/>
                  <a:gd name="connsiteY32" fmla="*/ 348339 h 384698"/>
                  <a:gd name="connsiteX33" fmla="*/ 138620 w 302563"/>
                  <a:gd name="connsiteY33" fmla="*/ 330159 h 384698"/>
                  <a:gd name="connsiteX34" fmla="*/ 4545 w 302563"/>
                  <a:gd name="connsiteY34" fmla="*/ 255168 h 384698"/>
                  <a:gd name="connsiteX35" fmla="*/ 0 w 302563"/>
                  <a:gd name="connsiteY35" fmla="*/ 250623 h 384698"/>
                  <a:gd name="connsiteX36" fmla="*/ 0 w 302563"/>
                  <a:gd name="connsiteY36" fmla="*/ 211991 h 384698"/>
                  <a:gd name="connsiteX37" fmla="*/ 7143 w 302563"/>
                  <a:gd name="connsiteY37" fmla="*/ 201991 h 384698"/>
                  <a:gd name="connsiteX38" fmla="*/ 7143 w 302563"/>
                  <a:gd name="connsiteY38" fmla="*/ 197705 h 384698"/>
                  <a:gd name="connsiteX39" fmla="*/ 18506 w 302563"/>
                  <a:gd name="connsiteY39" fmla="*/ 181798 h 384698"/>
                  <a:gd name="connsiteX40" fmla="*/ 37310 w 302563"/>
                  <a:gd name="connsiteY40" fmla="*/ 156725 h 384698"/>
                  <a:gd name="connsiteX41" fmla="*/ 43177 w 302563"/>
                  <a:gd name="connsiteY41" fmla="*/ 143817 h 384698"/>
                  <a:gd name="connsiteX42" fmla="*/ 27270 w 302563"/>
                  <a:gd name="connsiteY42" fmla="*/ 100640 h 384698"/>
                  <a:gd name="connsiteX43" fmla="*/ 20452 w 302563"/>
                  <a:gd name="connsiteY43" fmla="*/ 84733 h 384698"/>
                  <a:gd name="connsiteX44" fmla="*/ 4545 w 302563"/>
                  <a:gd name="connsiteY44" fmla="*/ 57463 h 384698"/>
                  <a:gd name="connsiteX45" fmla="*/ 14320 w 302563"/>
                  <a:gd name="connsiteY45" fmla="*/ 47689 h 384698"/>
                  <a:gd name="connsiteX46" fmla="*/ 11688 w 302563"/>
                  <a:gd name="connsiteY46" fmla="*/ 43177 h 384698"/>
                  <a:gd name="connsiteX47" fmla="*/ 34413 w 302563"/>
                  <a:gd name="connsiteY47" fmla="*/ 20452 h 38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563" h="384698">
                    <a:moveTo>
                      <a:pt x="59410" y="0"/>
                    </a:moveTo>
                    <a:lnTo>
                      <a:pt x="82134" y="4545"/>
                    </a:lnTo>
                    <a:lnTo>
                      <a:pt x="82134" y="27270"/>
                    </a:lnTo>
                    <a:lnTo>
                      <a:pt x="93497" y="36360"/>
                    </a:lnTo>
                    <a:lnTo>
                      <a:pt x="118494" y="36360"/>
                    </a:lnTo>
                    <a:lnTo>
                      <a:pt x="161671" y="70447"/>
                    </a:lnTo>
                    <a:lnTo>
                      <a:pt x="177578" y="70447"/>
                    </a:lnTo>
                    <a:lnTo>
                      <a:pt x="184395" y="70447"/>
                    </a:lnTo>
                    <a:lnTo>
                      <a:pt x="195758" y="70447"/>
                    </a:lnTo>
                    <a:lnTo>
                      <a:pt x="216210" y="74992"/>
                    </a:lnTo>
                    <a:lnTo>
                      <a:pt x="227572" y="59084"/>
                    </a:lnTo>
                    <a:lnTo>
                      <a:pt x="263931" y="43177"/>
                    </a:lnTo>
                    <a:lnTo>
                      <a:pt x="279839" y="59084"/>
                    </a:lnTo>
                    <a:lnTo>
                      <a:pt x="302563" y="59084"/>
                    </a:lnTo>
                    <a:lnTo>
                      <a:pt x="290063" y="73370"/>
                    </a:lnTo>
                    <a:lnTo>
                      <a:pt x="295420" y="73370"/>
                    </a:lnTo>
                    <a:lnTo>
                      <a:pt x="270749" y="101566"/>
                    </a:lnTo>
                    <a:lnTo>
                      <a:pt x="270749" y="231792"/>
                    </a:lnTo>
                    <a:lnTo>
                      <a:pt x="291201" y="263606"/>
                    </a:lnTo>
                    <a:lnTo>
                      <a:pt x="278502" y="269250"/>
                    </a:lnTo>
                    <a:lnTo>
                      <a:pt x="284058" y="277892"/>
                    </a:lnTo>
                    <a:lnTo>
                      <a:pt x="263606" y="286982"/>
                    </a:lnTo>
                    <a:lnTo>
                      <a:pt x="252243" y="305162"/>
                    </a:lnTo>
                    <a:lnTo>
                      <a:pt x="241336" y="308278"/>
                    </a:lnTo>
                    <a:lnTo>
                      <a:pt x="238934" y="322690"/>
                    </a:lnTo>
                    <a:lnTo>
                      <a:pt x="233220" y="328405"/>
                    </a:lnTo>
                    <a:lnTo>
                      <a:pt x="231791" y="336976"/>
                    </a:lnTo>
                    <a:lnTo>
                      <a:pt x="224894" y="343874"/>
                    </a:lnTo>
                    <a:lnTo>
                      <a:pt x="220755" y="359050"/>
                    </a:lnTo>
                    <a:lnTo>
                      <a:pt x="216722" y="361930"/>
                    </a:lnTo>
                    <a:lnTo>
                      <a:pt x="213612" y="373336"/>
                    </a:lnTo>
                    <a:lnTo>
                      <a:pt x="197704" y="384698"/>
                    </a:lnTo>
                    <a:lnTo>
                      <a:pt x="145438" y="348339"/>
                    </a:lnTo>
                    <a:lnTo>
                      <a:pt x="138620" y="330159"/>
                    </a:lnTo>
                    <a:lnTo>
                      <a:pt x="4545" y="255168"/>
                    </a:lnTo>
                    <a:lnTo>
                      <a:pt x="0" y="250623"/>
                    </a:lnTo>
                    <a:lnTo>
                      <a:pt x="0" y="211991"/>
                    </a:lnTo>
                    <a:lnTo>
                      <a:pt x="7143" y="201991"/>
                    </a:lnTo>
                    <a:lnTo>
                      <a:pt x="7143" y="197705"/>
                    </a:lnTo>
                    <a:lnTo>
                      <a:pt x="18506" y="181798"/>
                    </a:lnTo>
                    <a:lnTo>
                      <a:pt x="37310" y="156725"/>
                    </a:lnTo>
                    <a:lnTo>
                      <a:pt x="43177" y="143817"/>
                    </a:lnTo>
                    <a:lnTo>
                      <a:pt x="27270" y="100640"/>
                    </a:lnTo>
                    <a:lnTo>
                      <a:pt x="20452" y="84733"/>
                    </a:lnTo>
                    <a:lnTo>
                      <a:pt x="4545" y="57463"/>
                    </a:lnTo>
                    <a:lnTo>
                      <a:pt x="14320" y="47689"/>
                    </a:lnTo>
                    <a:lnTo>
                      <a:pt x="11688" y="43177"/>
                    </a:lnTo>
                    <a:lnTo>
                      <a:pt x="34413"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5" name="Freeform 446">
                <a:extLst>
                  <a:ext uri="{FF2B5EF4-FFF2-40B4-BE49-F238E27FC236}">
                    <a16:creationId xmlns:a16="http://schemas.microsoft.com/office/drawing/2014/main" id="{035A80A2-5613-4FFF-B40F-3291BD173A8C}"/>
                  </a:ext>
                </a:extLst>
              </p:cNvPr>
              <p:cNvSpPr>
                <a:spLocks/>
              </p:cNvSpPr>
              <p:nvPr/>
            </p:nvSpPr>
            <p:spPr bwMode="auto">
              <a:xfrm>
                <a:off x="5197421" y="3948234"/>
                <a:ext cx="51293" cy="54784"/>
              </a:xfrm>
              <a:custGeom>
                <a:avLst/>
                <a:gdLst>
                  <a:gd name="connsiteX0" fmla="*/ 57029 w 68391"/>
                  <a:gd name="connsiteY0" fmla="*/ 0 h 73045"/>
                  <a:gd name="connsiteX1" fmla="*/ 68391 w 68391"/>
                  <a:gd name="connsiteY1" fmla="*/ 22725 h 73045"/>
                  <a:gd name="connsiteX2" fmla="*/ 68391 w 68391"/>
                  <a:gd name="connsiteY2" fmla="*/ 43177 h 73045"/>
                  <a:gd name="connsiteX3" fmla="*/ 63629 w 68391"/>
                  <a:gd name="connsiteY3" fmla="*/ 46034 h 73045"/>
                  <a:gd name="connsiteX4" fmla="*/ 63629 w 68391"/>
                  <a:gd name="connsiteY4" fmla="*/ 50320 h 73045"/>
                  <a:gd name="connsiteX5" fmla="*/ 52267 w 68391"/>
                  <a:gd name="connsiteY5" fmla="*/ 57138 h 73045"/>
                  <a:gd name="connsiteX6" fmla="*/ 36360 w 68391"/>
                  <a:gd name="connsiteY6" fmla="*/ 50320 h 73045"/>
                  <a:gd name="connsiteX7" fmla="*/ 20452 w 68391"/>
                  <a:gd name="connsiteY7" fmla="*/ 73045 h 73045"/>
                  <a:gd name="connsiteX8" fmla="*/ 0 w 68391"/>
                  <a:gd name="connsiteY8" fmla="*/ 73045 h 73045"/>
                  <a:gd name="connsiteX9" fmla="*/ 4545 w 68391"/>
                  <a:gd name="connsiteY9" fmla="*/ 50320 h 73045"/>
                  <a:gd name="connsiteX10" fmla="*/ 8712 w 68391"/>
                  <a:gd name="connsiteY10" fmla="*/ 46153 h 73045"/>
                  <a:gd name="connsiteX11" fmla="*/ 9090 w 68391"/>
                  <a:gd name="connsiteY11" fmla="*/ 44262 h 73045"/>
                  <a:gd name="connsiteX12" fmla="*/ 9090 w 68391"/>
                  <a:gd name="connsiteY12" fmla="*/ 23051 h 73045"/>
                  <a:gd name="connsiteX13" fmla="*/ 13852 w 68391"/>
                  <a:gd name="connsiteY13" fmla="*/ 19241 h 73045"/>
                  <a:gd name="connsiteX14" fmla="*/ 13852 w 68391"/>
                  <a:gd name="connsiteY14" fmla="*/ 15908 h 73045"/>
                  <a:gd name="connsiteX15" fmla="*/ 25214 w 68391"/>
                  <a:gd name="connsiteY15" fmla="*/ 6817 h 73045"/>
                  <a:gd name="connsiteX16" fmla="*/ 36577 w 68391"/>
                  <a:gd name="connsiteY16" fmla="*/ 11363 h 73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91" h="73045">
                    <a:moveTo>
                      <a:pt x="57029" y="0"/>
                    </a:moveTo>
                    <a:lnTo>
                      <a:pt x="68391" y="22725"/>
                    </a:lnTo>
                    <a:lnTo>
                      <a:pt x="68391" y="43177"/>
                    </a:lnTo>
                    <a:lnTo>
                      <a:pt x="63629" y="46034"/>
                    </a:lnTo>
                    <a:lnTo>
                      <a:pt x="63629" y="50320"/>
                    </a:lnTo>
                    <a:lnTo>
                      <a:pt x="52267" y="57138"/>
                    </a:lnTo>
                    <a:lnTo>
                      <a:pt x="36360" y="50320"/>
                    </a:lnTo>
                    <a:lnTo>
                      <a:pt x="20452" y="73045"/>
                    </a:lnTo>
                    <a:lnTo>
                      <a:pt x="0" y="73045"/>
                    </a:lnTo>
                    <a:lnTo>
                      <a:pt x="4545" y="50320"/>
                    </a:lnTo>
                    <a:lnTo>
                      <a:pt x="8712" y="46153"/>
                    </a:lnTo>
                    <a:lnTo>
                      <a:pt x="9090" y="44262"/>
                    </a:lnTo>
                    <a:lnTo>
                      <a:pt x="9090" y="23051"/>
                    </a:lnTo>
                    <a:lnTo>
                      <a:pt x="13852" y="19241"/>
                    </a:lnTo>
                    <a:lnTo>
                      <a:pt x="13852" y="15908"/>
                    </a:lnTo>
                    <a:lnTo>
                      <a:pt x="25214" y="6817"/>
                    </a:lnTo>
                    <a:lnTo>
                      <a:pt x="36577"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6" name="Freeform 445">
                <a:extLst>
                  <a:ext uri="{FF2B5EF4-FFF2-40B4-BE49-F238E27FC236}">
                    <a16:creationId xmlns:a16="http://schemas.microsoft.com/office/drawing/2014/main" id="{DCD4A9EC-86ED-4FAF-BF38-72F5FC69FD31}"/>
                  </a:ext>
                </a:extLst>
              </p:cNvPr>
              <p:cNvSpPr>
                <a:spLocks/>
              </p:cNvSpPr>
              <p:nvPr/>
            </p:nvSpPr>
            <p:spPr bwMode="auto">
              <a:xfrm>
                <a:off x="5200667" y="3943039"/>
                <a:ext cx="310517" cy="301996"/>
              </a:xfrm>
              <a:custGeom>
                <a:avLst/>
                <a:gdLst>
                  <a:gd name="connsiteX0" fmla="*/ 54539 w 414022"/>
                  <a:gd name="connsiteY0" fmla="*/ 0 h 402661"/>
                  <a:gd name="connsiteX1" fmla="*/ 97716 w 414022"/>
                  <a:gd name="connsiteY1" fmla="*/ 0 h 402661"/>
                  <a:gd name="connsiteX2" fmla="*/ 172707 w 414022"/>
                  <a:gd name="connsiteY2" fmla="*/ 0 h 402661"/>
                  <a:gd name="connsiteX3" fmla="*/ 172707 w 414022"/>
                  <a:gd name="connsiteY3" fmla="*/ 4545 h 402661"/>
                  <a:gd name="connsiteX4" fmla="*/ 181609 w 414022"/>
                  <a:gd name="connsiteY4" fmla="*/ 9524 h 402661"/>
                  <a:gd name="connsiteX5" fmla="*/ 182231 w 414022"/>
                  <a:gd name="connsiteY5" fmla="*/ 9524 h 402661"/>
                  <a:gd name="connsiteX6" fmla="*/ 182231 w 414022"/>
                  <a:gd name="connsiteY6" fmla="*/ 9872 h 402661"/>
                  <a:gd name="connsiteX7" fmla="*/ 306782 w 414022"/>
                  <a:gd name="connsiteY7" fmla="*/ 79537 h 402661"/>
                  <a:gd name="connsiteX8" fmla="*/ 308774 w 414022"/>
                  <a:gd name="connsiteY8" fmla="*/ 84848 h 402661"/>
                  <a:gd name="connsiteX9" fmla="*/ 316306 w 414022"/>
                  <a:gd name="connsiteY9" fmla="*/ 89061 h 402661"/>
                  <a:gd name="connsiteX10" fmla="*/ 321653 w 414022"/>
                  <a:gd name="connsiteY10" fmla="*/ 103319 h 402661"/>
                  <a:gd name="connsiteX11" fmla="*/ 365866 w 414022"/>
                  <a:gd name="connsiteY11" fmla="*/ 134076 h 402661"/>
                  <a:gd name="connsiteX12" fmla="*/ 365016 w 414022"/>
                  <a:gd name="connsiteY12" fmla="*/ 136383 h 402661"/>
                  <a:gd name="connsiteX13" fmla="*/ 375390 w 414022"/>
                  <a:gd name="connsiteY13" fmla="*/ 143600 h 402661"/>
                  <a:gd name="connsiteX14" fmla="*/ 359483 w 414022"/>
                  <a:gd name="connsiteY14" fmla="*/ 186777 h 402661"/>
                  <a:gd name="connsiteX15" fmla="*/ 359483 w 414022"/>
                  <a:gd name="connsiteY15" fmla="*/ 205324 h 402661"/>
                  <a:gd name="connsiteX16" fmla="*/ 372684 w 414022"/>
                  <a:gd name="connsiteY16" fmla="*/ 215885 h 402661"/>
                  <a:gd name="connsiteX17" fmla="*/ 377229 w 414022"/>
                  <a:gd name="connsiteY17" fmla="*/ 220430 h 402661"/>
                  <a:gd name="connsiteX18" fmla="*/ 376918 w 414022"/>
                  <a:gd name="connsiteY18" fmla="*/ 221177 h 402661"/>
                  <a:gd name="connsiteX19" fmla="*/ 382208 w 414022"/>
                  <a:gd name="connsiteY19" fmla="*/ 225409 h 402661"/>
                  <a:gd name="connsiteX20" fmla="*/ 386753 w 414022"/>
                  <a:gd name="connsiteY20" fmla="*/ 229954 h 402661"/>
                  <a:gd name="connsiteX21" fmla="*/ 375390 w 414022"/>
                  <a:gd name="connsiteY21" fmla="*/ 257223 h 402661"/>
                  <a:gd name="connsiteX22" fmla="*/ 375390 w 414022"/>
                  <a:gd name="connsiteY22" fmla="*/ 268586 h 402661"/>
                  <a:gd name="connsiteX23" fmla="*/ 375390 w 414022"/>
                  <a:gd name="connsiteY23" fmla="*/ 284493 h 402661"/>
                  <a:gd name="connsiteX24" fmla="*/ 386753 w 414022"/>
                  <a:gd name="connsiteY24" fmla="*/ 304945 h 402661"/>
                  <a:gd name="connsiteX25" fmla="*/ 401490 w 414022"/>
                  <a:gd name="connsiteY25" fmla="*/ 340736 h 402661"/>
                  <a:gd name="connsiteX26" fmla="*/ 404498 w 414022"/>
                  <a:gd name="connsiteY26" fmla="*/ 343143 h 402661"/>
                  <a:gd name="connsiteX27" fmla="*/ 403332 w 414022"/>
                  <a:gd name="connsiteY27" fmla="*/ 344115 h 402661"/>
                  <a:gd name="connsiteX28" fmla="*/ 414022 w 414022"/>
                  <a:gd name="connsiteY28" fmla="*/ 352667 h 402661"/>
                  <a:gd name="connsiteX29" fmla="*/ 386753 w 414022"/>
                  <a:gd name="connsiteY29" fmla="*/ 375392 h 402661"/>
                  <a:gd name="connsiteX30" fmla="*/ 348121 w 414022"/>
                  <a:gd name="connsiteY30" fmla="*/ 386754 h 402661"/>
                  <a:gd name="connsiteX31" fmla="*/ 323124 w 414022"/>
                  <a:gd name="connsiteY31" fmla="*/ 386754 h 402661"/>
                  <a:gd name="connsiteX32" fmla="*/ 311762 w 414022"/>
                  <a:gd name="connsiteY32" fmla="*/ 395844 h 402661"/>
                  <a:gd name="connsiteX33" fmla="*/ 284492 w 414022"/>
                  <a:gd name="connsiteY33" fmla="*/ 395844 h 402661"/>
                  <a:gd name="connsiteX34" fmla="*/ 273130 w 414022"/>
                  <a:gd name="connsiteY34" fmla="*/ 402661 h 402661"/>
                  <a:gd name="connsiteX35" fmla="*/ 229953 w 414022"/>
                  <a:gd name="connsiteY35" fmla="*/ 395844 h 402661"/>
                  <a:gd name="connsiteX36" fmla="*/ 204956 w 414022"/>
                  <a:gd name="connsiteY36" fmla="*/ 395844 h 402661"/>
                  <a:gd name="connsiteX37" fmla="*/ 202688 w 414022"/>
                  <a:gd name="connsiteY37" fmla="*/ 386320 h 402661"/>
                  <a:gd name="connsiteX38" fmla="*/ 195432 w 414022"/>
                  <a:gd name="connsiteY38" fmla="*/ 386320 h 402661"/>
                  <a:gd name="connsiteX39" fmla="*/ 184070 w 414022"/>
                  <a:gd name="connsiteY39" fmla="*/ 338598 h 402661"/>
                  <a:gd name="connsiteX40" fmla="*/ 173532 w 414022"/>
                  <a:gd name="connsiteY40" fmla="*/ 319630 h 402661"/>
                  <a:gd name="connsiteX41" fmla="*/ 139055 w 414022"/>
                  <a:gd name="connsiteY41" fmla="*/ 309490 h 402661"/>
                  <a:gd name="connsiteX42" fmla="*/ 118602 w 414022"/>
                  <a:gd name="connsiteY42" fmla="*/ 300400 h 402661"/>
                  <a:gd name="connsiteX43" fmla="*/ 91333 w 414022"/>
                  <a:gd name="connsiteY43" fmla="*/ 293583 h 402661"/>
                  <a:gd name="connsiteX44" fmla="*/ 79971 w 414022"/>
                  <a:gd name="connsiteY44" fmla="*/ 289038 h 402661"/>
                  <a:gd name="connsiteX45" fmla="*/ 64063 w 414022"/>
                  <a:gd name="connsiteY45" fmla="*/ 277675 h 402661"/>
                  <a:gd name="connsiteX46" fmla="*/ 62383 w 414022"/>
                  <a:gd name="connsiteY46" fmla="*/ 273754 h 402661"/>
                  <a:gd name="connsiteX47" fmla="*/ 54539 w 414022"/>
                  <a:gd name="connsiteY47" fmla="*/ 268151 h 402661"/>
                  <a:gd name="connsiteX48" fmla="*/ 35836 w 414022"/>
                  <a:gd name="connsiteY48" fmla="*/ 224511 h 402661"/>
                  <a:gd name="connsiteX49" fmla="*/ 20887 w 414022"/>
                  <a:gd name="connsiteY49" fmla="*/ 214046 h 402661"/>
                  <a:gd name="connsiteX50" fmla="*/ 20348 w 414022"/>
                  <a:gd name="connsiteY50" fmla="*/ 210812 h 402661"/>
                  <a:gd name="connsiteX51" fmla="*/ 11363 w 414022"/>
                  <a:gd name="connsiteY51" fmla="*/ 204522 h 402661"/>
                  <a:gd name="connsiteX52" fmla="*/ 6817 w 414022"/>
                  <a:gd name="connsiteY52" fmla="*/ 177253 h 402661"/>
                  <a:gd name="connsiteX53" fmla="*/ 11363 w 414022"/>
                  <a:gd name="connsiteY53" fmla="*/ 161345 h 402661"/>
                  <a:gd name="connsiteX54" fmla="*/ 0 w 414022"/>
                  <a:gd name="connsiteY54" fmla="*/ 129531 h 402661"/>
                  <a:gd name="connsiteX55" fmla="*/ 18180 w 414022"/>
                  <a:gd name="connsiteY55" fmla="*/ 129531 h 402661"/>
                  <a:gd name="connsiteX56" fmla="*/ 34087 w 414022"/>
                  <a:gd name="connsiteY56" fmla="*/ 113624 h 402661"/>
                  <a:gd name="connsiteX57" fmla="*/ 43177 w 414022"/>
                  <a:gd name="connsiteY57" fmla="*/ 90899 h 402661"/>
                  <a:gd name="connsiteX58" fmla="*/ 54539 w 414022"/>
                  <a:gd name="connsiteY58" fmla="*/ 86354 h 402661"/>
                  <a:gd name="connsiteX59" fmla="*/ 54539 w 414022"/>
                  <a:gd name="connsiteY59" fmla="*/ 74992 h 402661"/>
                  <a:gd name="connsiteX60" fmla="*/ 49994 w 414022"/>
                  <a:gd name="connsiteY60" fmla="*/ 63629 h 402661"/>
                  <a:gd name="connsiteX61" fmla="*/ 43177 w 414022"/>
                  <a:gd name="connsiteY61" fmla="*/ 54539 h 402661"/>
                  <a:gd name="connsiteX62" fmla="*/ 54539 w 414022"/>
                  <a:gd name="connsiteY62" fmla="*/ 47722 h 402661"/>
                  <a:gd name="connsiteX63" fmla="*/ 61357 w 414022"/>
                  <a:gd name="connsiteY63" fmla="*/ 27270 h 402661"/>
                  <a:gd name="connsiteX64" fmla="*/ 43177 w 414022"/>
                  <a:gd name="connsiteY64" fmla="*/ 4545 h 40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4022" h="402661">
                    <a:moveTo>
                      <a:pt x="54539" y="0"/>
                    </a:moveTo>
                    <a:lnTo>
                      <a:pt x="97716" y="0"/>
                    </a:lnTo>
                    <a:lnTo>
                      <a:pt x="172707" y="0"/>
                    </a:lnTo>
                    <a:lnTo>
                      <a:pt x="172707" y="4545"/>
                    </a:lnTo>
                    <a:lnTo>
                      <a:pt x="181609" y="9524"/>
                    </a:lnTo>
                    <a:lnTo>
                      <a:pt x="182231" y="9524"/>
                    </a:lnTo>
                    <a:lnTo>
                      <a:pt x="182231" y="9872"/>
                    </a:lnTo>
                    <a:lnTo>
                      <a:pt x="306782" y="79537"/>
                    </a:lnTo>
                    <a:lnTo>
                      <a:pt x="308774" y="84848"/>
                    </a:lnTo>
                    <a:lnTo>
                      <a:pt x="316306" y="89061"/>
                    </a:lnTo>
                    <a:lnTo>
                      <a:pt x="321653" y="103319"/>
                    </a:lnTo>
                    <a:lnTo>
                      <a:pt x="365866" y="134076"/>
                    </a:lnTo>
                    <a:lnTo>
                      <a:pt x="365016" y="136383"/>
                    </a:lnTo>
                    <a:lnTo>
                      <a:pt x="375390" y="143600"/>
                    </a:lnTo>
                    <a:lnTo>
                      <a:pt x="359483" y="186777"/>
                    </a:lnTo>
                    <a:lnTo>
                      <a:pt x="359483" y="205324"/>
                    </a:lnTo>
                    <a:lnTo>
                      <a:pt x="372684" y="215885"/>
                    </a:lnTo>
                    <a:lnTo>
                      <a:pt x="377229" y="220430"/>
                    </a:lnTo>
                    <a:lnTo>
                      <a:pt x="376918" y="221177"/>
                    </a:lnTo>
                    <a:lnTo>
                      <a:pt x="382208" y="225409"/>
                    </a:lnTo>
                    <a:lnTo>
                      <a:pt x="386753" y="229954"/>
                    </a:lnTo>
                    <a:lnTo>
                      <a:pt x="375390" y="257223"/>
                    </a:lnTo>
                    <a:lnTo>
                      <a:pt x="375390" y="268586"/>
                    </a:lnTo>
                    <a:lnTo>
                      <a:pt x="375390" y="284493"/>
                    </a:lnTo>
                    <a:lnTo>
                      <a:pt x="386753" y="304945"/>
                    </a:lnTo>
                    <a:lnTo>
                      <a:pt x="401490" y="340736"/>
                    </a:lnTo>
                    <a:lnTo>
                      <a:pt x="404498" y="343143"/>
                    </a:lnTo>
                    <a:lnTo>
                      <a:pt x="403332" y="344115"/>
                    </a:lnTo>
                    <a:lnTo>
                      <a:pt x="414022" y="352667"/>
                    </a:lnTo>
                    <a:lnTo>
                      <a:pt x="386753" y="375392"/>
                    </a:lnTo>
                    <a:lnTo>
                      <a:pt x="348121" y="386754"/>
                    </a:lnTo>
                    <a:lnTo>
                      <a:pt x="323124" y="386754"/>
                    </a:lnTo>
                    <a:lnTo>
                      <a:pt x="311762" y="395844"/>
                    </a:lnTo>
                    <a:lnTo>
                      <a:pt x="284492" y="395844"/>
                    </a:lnTo>
                    <a:lnTo>
                      <a:pt x="273130" y="402661"/>
                    </a:lnTo>
                    <a:lnTo>
                      <a:pt x="229953" y="395844"/>
                    </a:lnTo>
                    <a:lnTo>
                      <a:pt x="204956" y="395844"/>
                    </a:lnTo>
                    <a:lnTo>
                      <a:pt x="202688" y="386320"/>
                    </a:lnTo>
                    <a:lnTo>
                      <a:pt x="195432" y="386320"/>
                    </a:lnTo>
                    <a:lnTo>
                      <a:pt x="184070" y="338598"/>
                    </a:lnTo>
                    <a:lnTo>
                      <a:pt x="173532" y="319630"/>
                    </a:lnTo>
                    <a:lnTo>
                      <a:pt x="139055" y="309490"/>
                    </a:lnTo>
                    <a:lnTo>
                      <a:pt x="118602" y="300400"/>
                    </a:lnTo>
                    <a:lnTo>
                      <a:pt x="91333" y="293583"/>
                    </a:lnTo>
                    <a:lnTo>
                      <a:pt x="79971" y="289038"/>
                    </a:lnTo>
                    <a:lnTo>
                      <a:pt x="64063" y="277675"/>
                    </a:lnTo>
                    <a:lnTo>
                      <a:pt x="62383" y="273754"/>
                    </a:lnTo>
                    <a:lnTo>
                      <a:pt x="54539" y="268151"/>
                    </a:lnTo>
                    <a:lnTo>
                      <a:pt x="35836" y="224511"/>
                    </a:lnTo>
                    <a:lnTo>
                      <a:pt x="20887" y="214046"/>
                    </a:lnTo>
                    <a:lnTo>
                      <a:pt x="20348" y="210812"/>
                    </a:lnTo>
                    <a:lnTo>
                      <a:pt x="11363" y="204522"/>
                    </a:lnTo>
                    <a:lnTo>
                      <a:pt x="6817" y="177253"/>
                    </a:lnTo>
                    <a:lnTo>
                      <a:pt x="11363" y="161345"/>
                    </a:lnTo>
                    <a:lnTo>
                      <a:pt x="0" y="129531"/>
                    </a:lnTo>
                    <a:lnTo>
                      <a:pt x="18180" y="129531"/>
                    </a:lnTo>
                    <a:lnTo>
                      <a:pt x="34087" y="113624"/>
                    </a:lnTo>
                    <a:lnTo>
                      <a:pt x="43177" y="90899"/>
                    </a:lnTo>
                    <a:lnTo>
                      <a:pt x="54539" y="86354"/>
                    </a:lnTo>
                    <a:lnTo>
                      <a:pt x="54539" y="74992"/>
                    </a:lnTo>
                    <a:lnTo>
                      <a:pt x="49994" y="63629"/>
                    </a:lnTo>
                    <a:lnTo>
                      <a:pt x="43177" y="54539"/>
                    </a:lnTo>
                    <a:lnTo>
                      <a:pt x="54539" y="47722"/>
                    </a:lnTo>
                    <a:lnTo>
                      <a:pt x="61357" y="27270"/>
                    </a:lnTo>
                    <a:lnTo>
                      <a:pt x="4317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7" name="Freeform 444">
                <a:extLst>
                  <a:ext uri="{FF2B5EF4-FFF2-40B4-BE49-F238E27FC236}">
                    <a16:creationId xmlns:a16="http://schemas.microsoft.com/office/drawing/2014/main" id="{66187278-9171-4E3A-99BE-1AEB507F74FF}"/>
                  </a:ext>
                </a:extLst>
              </p:cNvPr>
              <p:cNvSpPr>
                <a:spLocks/>
              </p:cNvSpPr>
              <p:nvPr/>
            </p:nvSpPr>
            <p:spPr bwMode="auto">
              <a:xfrm>
                <a:off x="5297976" y="4166228"/>
                <a:ext cx="88789" cy="220105"/>
              </a:xfrm>
              <a:custGeom>
                <a:avLst/>
                <a:gdLst>
                  <a:gd name="connsiteX0" fmla="*/ 9307 w 118385"/>
                  <a:gd name="connsiteY0" fmla="*/ 0 h 293473"/>
                  <a:gd name="connsiteX1" fmla="*/ 47939 w 118385"/>
                  <a:gd name="connsiteY1" fmla="*/ 11363 h 293473"/>
                  <a:gd name="connsiteX2" fmla="*/ 52484 w 118385"/>
                  <a:gd name="connsiteY2" fmla="*/ 22725 h 293473"/>
                  <a:gd name="connsiteX3" fmla="*/ 63846 w 118385"/>
                  <a:gd name="connsiteY3" fmla="*/ 38632 h 293473"/>
                  <a:gd name="connsiteX4" fmla="*/ 75209 w 118385"/>
                  <a:gd name="connsiteY4" fmla="*/ 86354 h 293473"/>
                  <a:gd name="connsiteX5" fmla="*/ 63846 w 118385"/>
                  <a:gd name="connsiteY5" fmla="*/ 120441 h 293473"/>
                  <a:gd name="connsiteX6" fmla="*/ 75209 w 118385"/>
                  <a:gd name="connsiteY6" fmla="*/ 161345 h 293473"/>
                  <a:gd name="connsiteX7" fmla="*/ 91116 w 118385"/>
                  <a:gd name="connsiteY7" fmla="*/ 161345 h 293473"/>
                  <a:gd name="connsiteX8" fmla="*/ 100206 w 118385"/>
                  <a:gd name="connsiteY8" fmla="*/ 179525 h 293473"/>
                  <a:gd name="connsiteX9" fmla="*/ 118385 w 118385"/>
                  <a:gd name="connsiteY9" fmla="*/ 204522 h 293473"/>
                  <a:gd name="connsiteX10" fmla="*/ 118385 w 118385"/>
                  <a:gd name="connsiteY10" fmla="*/ 254516 h 293473"/>
                  <a:gd name="connsiteX11" fmla="*/ 113623 w 118385"/>
                  <a:gd name="connsiteY11" fmla="*/ 255706 h 293473"/>
                  <a:gd name="connsiteX12" fmla="*/ 113623 w 118385"/>
                  <a:gd name="connsiteY12" fmla="*/ 261659 h 293473"/>
                  <a:gd name="connsiteX13" fmla="*/ 98041 w 118385"/>
                  <a:gd name="connsiteY13" fmla="*/ 265554 h 293473"/>
                  <a:gd name="connsiteX14" fmla="*/ 91116 w 118385"/>
                  <a:gd name="connsiteY14" fmla="*/ 286330 h 293473"/>
                  <a:gd name="connsiteX15" fmla="*/ 89330 w 118385"/>
                  <a:gd name="connsiteY15" fmla="*/ 284545 h 293473"/>
                  <a:gd name="connsiteX16" fmla="*/ 86354 w 118385"/>
                  <a:gd name="connsiteY16" fmla="*/ 293473 h 293473"/>
                  <a:gd name="connsiteX17" fmla="*/ 63629 w 118385"/>
                  <a:gd name="connsiteY17" fmla="*/ 270749 h 293473"/>
                  <a:gd name="connsiteX18" fmla="*/ 59084 w 118385"/>
                  <a:gd name="connsiteY18" fmla="*/ 245752 h 293473"/>
                  <a:gd name="connsiteX19" fmla="*/ 70447 w 118385"/>
                  <a:gd name="connsiteY19" fmla="*/ 227572 h 293473"/>
                  <a:gd name="connsiteX20" fmla="*/ 63629 w 118385"/>
                  <a:gd name="connsiteY20" fmla="*/ 211665 h 293473"/>
                  <a:gd name="connsiteX21" fmla="*/ 54539 w 118385"/>
                  <a:gd name="connsiteY21" fmla="*/ 202575 h 293473"/>
                  <a:gd name="connsiteX22" fmla="*/ 43177 w 118385"/>
                  <a:gd name="connsiteY22" fmla="*/ 202575 h 293473"/>
                  <a:gd name="connsiteX23" fmla="*/ 20452 w 118385"/>
                  <a:gd name="connsiteY23" fmla="*/ 186668 h 293473"/>
                  <a:gd name="connsiteX24" fmla="*/ 0 w 118385"/>
                  <a:gd name="connsiteY24" fmla="*/ 175305 h 293473"/>
                  <a:gd name="connsiteX25" fmla="*/ 15907 w 118385"/>
                  <a:gd name="connsiteY25" fmla="*/ 143491 h 293473"/>
                  <a:gd name="connsiteX26" fmla="*/ 20452 w 118385"/>
                  <a:gd name="connsiteY26" fmla="*/ 132129 h 293473"/>
                  <a:gd name="connsiteX27" fmla="*/ 15907 w 118385"/>
                  <a:gd name="connsiteY27" fmla="*/ 100314 h 293473"/>
                  <a:gd name="connsiteX28" fmla="*/ 20452 w 118385"/>
                  <a:gd name="connsiteY28" fmla="*/ 66227 h 293473"/>
                  <a:gd name="connsiteX29" fmla="*/ 24717 w 118385"/>
                  <a:gd name="connsiteY29" fmla="*/ 62816 h 293473"/>
                  <a:gd name="connsiteX30" fmla="*/ 25214 w 118385"/>
                  <a:gd name="connsiteY30" fmla="*/ 59084 h 293473"/>
                  <a:gd name="connsiteX31" fmla="*/ 30773 w 118385"/>
                  <a:gd name="connsiteY31" fmla="*/ 54637 h 293473"/>
                  <a:gd name="connsiteX32" fmla="*/ 20452 w 118385"/>
                  <a:gd name="connsiteY32" fmla="*/ 29868 h 293473"/>
                  <a:gd name="connsiteX33" fmla="*/ 4545 w 118385"/>
                  <a:gd name="connsiteY33" fmla="*/ 7143 h 293473"/>
                  <a:gd name="connsiteX34" fmla="*/ 16838 w 118385"/>
                  <a:gd name="connsiteY34" fmla="*/ 10759 h 29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385" h="293473">
                    <a:moveTo>
                      <a:pt x="9307" y="0"/>
                    </a:moveTo>
                    <a:lnTo>
                      <a:pt x="47939" y="11363"/>
                    </a:lnTo>
                    <a:lnTo>
                      <a:pt x="52484" y="22725"/>
                    </a:lnTo>
                    <a:lnTo>
                      <a:pt x="63846" y="38632"/>
                    </a:lnTo>
                    <a:lnTo>
                      <a:pt x="75209" y="86354"/>
                    </a:lnTo>
                    <a:lnTo>
                      <a:pt x="63846" y="120441"/>
                    </a:lnTo>
                    <a:lnTo>
                      <a:pt x="75209" y="161345"/>
                    </a:lnTo>
                    <a:lnTo>
                      <a:pt x="91116" y="161345"/>
                    </a:lnTo>
                    <a:lnTo>
                      <a:pt x="100206" y="179525"/>
                    </a:lnTo>
                    <a:lnTo>
                      <a:pt x="118385" y="204522"/>
                    </a:lnTo>
                    <a:lnTo>
                      <a:pt x="118385" y="254516"/>
                    </a:lnTo>
                    <a:lnTo>
                      <a:pt x="113623" y="255706"/>
                    </a:lnTo>
                    <a:lnTo>
                      <a:pt x="113623" y="261659"/>
                    </a:lnTo>
                    <a:lnTo>
                      <a:pt x="98041" y="265554"/>
                    </a:lnTo>
                    <a:lnTo>
                      <a:pt x="91116" y="286330"/>
                    </a:lnTo>
                    <a:lnTo>
                      <a:pt x="89330" y="284545"/>
                    </a:lnTo>
                    <a:lnTo>
                      <a:pt x="86354" y="293473"/>
                    </a:lnTo>
                    <a:lnTo>
                      <a:pt x="63629" y="270749"/>
                    </a:lnTo>
                    <a:lnTo>
                      <a:pt x="59084" y="245752"/>
                    </a:lnTo>
                    <a:lnTo>
                      <a:pt x="70447" y="227572"/>
                    </a:lnTo>
                    <a:lnTo>
                      <a:pt x="63629" y="211665"/>
                    </a:lnTo>
                    <a:lnTo>
                      <a:pt x="54539" y="202575"/>
                    </a:lnTo>
                    <a:lnTo>
                      <a:pt x="43177" y="202575"/>
                    </a:lnTo>
                    <a:lnTo>
                      <a:pt x="20452" y="186668"/>
                    </a:lnTo>
                    <a:lnTo>
                      <a:pt x="0" y="175305"/>
                    </a:lnTo>
                    <a:lnTo>
                      <a:pt x="15907" y="143491"/>
                    </a:lnTo>
                    <a:lnTo>
                      <a:pt x="20452" y="132129"/>
                    </a:lnTo>
                    <a:lnTo>
                      <a:pt x="15907" y="100314"/>
                    </a:lnTo>
                    <a:lnTo>
                      <a:pt x="20452" y="66227"/>
                    </a:lnTo>
                    <a:lnTo>
                      <a:pt x="24717" y="62816"/>
                    </a:lnTo>
                    <a:lnTo>
                      <a:pt x="25214" y="59084"/>
                    </a:lnTo>
                    <a:lnTo>
                      <a:pt x="30773" y="54637"/>
                    </a:lnTo>
                    <a:lnTo>
                      <a:pt x="20452" y="29868"/>
                    </a:lnTo>
                    <a:lnTo>
                      <a:pt x="4545" y="7143"/>
                    </a:lnTo>
                    <a:lnTo>
                      <a:pt x="16838" y="1075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8" name="Freeform 443">
                <a:extLst>
                  <a:ext uri="{FF2B5EF4-FFF2-40B4-BE49-F238E27FC236}">
                    <a16:creationId xmlns:a16="http://schemas.microsoft.com/office/drawing/2014/main" id="{7D2BA0C8-5C89-4FAB-A163-D6B33D898C2E}"/>
                  </a:ext>
                </a:extLst>
              </p:cNvPr>
              <p:cNvSpPr>
                <a:spLocks/>
              </p:cNvSpPr>
              <p:nvPr/>
            </p:nvSpPr>
            <p:spPr bwMode="auto">
              <a:xfrm>
                <a:off x="5224446" y="4202181"/>
                <a:ext cx="300291" cy="484361"/>
              </a:xfrm>
              <a:custGeom>
                <a:avLst/>
                <a:gdLst>
                  <a:gd name="connsiteX0" fmla="*/ 379936 w 400388"/>
                  <a:gd name="connsiteY0" fmla="*/ 0 h 645815"/>
                  <a:gd name="connsiteX1" fmla="*/ 391298 w 400388"/>
                  <a:gd name="connsiteY1" fmla="*/ 15907 h 645815"/>
                  <a:gd name="connsiteX2" fmla="*/ 384481 w 400388"/>
                  <a:gd name="connsiteY2" fmla="*/ 54539 h 645815"/>
                  <a:gd name="connsiteX3" fmla="*/ 391298 w 400388"/>
                  <a:gd name="connsiteY3" fmla="*/ 86354 h 645815"/>
                  <a:gd name="connsiteX4" fmla="*/ 395843 w 400388"/>
                  <a:gd name="connsiteY4" fmla="*/ 145438 h 645815"/>
                  <a:gd name="connsiteX5" fmla="*/ 400388 w 400388"/>
                  <a:gd name="connsiteY5" fmla="*/ 161345 h 645815"/>
                  <a:gd name="connsiteX6" fmla="*/ 391298 w 400388"/>
                  <a:gd name="connsiteY6" fmla="*/ 188615 h 645815"/>
                  <a:gd name="connsiteX7" fmla="*/ 375391 w 400388"/>
                  <a:gd name="connsiteY7" fmla="*/ 215884 h 645815"/>
                  <a:gd name="connsiteX8" fmla="*/ 352666 w 400388"/>
                  <a:gd name="connsiteY8" fmla="*/ 243154 h 645815"/>
                  <a:gd name="connsiteX9" fmla="*/ 351616 w 400388"/>
                  <a:gd name="connsiteY9" fmla="*/ 243463 h 645815"/>
                  <a:gd name="connsiteX10" fmla="*/ 347904 w 400388"/>
                  <a:gd name="connsiteY10" fmla="*/ 247917 h 645815"/>
                  <a:gd name="connsiteX11" fmla="*/ 346853 w 400388"/>
                  <a:gd name="connsiteY11" fmla="*/ 248226 h 645815"/>
                  <a:gd name="connsiteX12" fmla="*/ 343142 w 400388"/>
                  <a:gd name="connsiteY12" fmla="*/ 252679 h 645815"/>
                  <a:gd name="connsiteX13" fmla="*/ 304511 w 400388"/>
                  <a:gd name="connsiteY13" fmla="*/ 264041 h 645815"/>
                  <a:gd name="connsiteX14" fmla="*/ 268151 w 400388"/>
                  <a:gd name="connsiteY14" fmla="*/ 284493 h 645815"/>
                  <a:gd name="connsiteX15" fmla="*/ 224974 w 400388"/>
                  <a:gd name="connsiteY15" fmla="*/ 323125 h 645815"/>
                  <a:gd name="connsiteX16" fmla="*/ 210868 w 400388"/>
                  <a:gd name="connsiteY16" fmla="*/ 327156 h 645815"/>
                  <a:gd name="connsiteX17" fmla="*/ 191321 w 400388"/>
                  <a:gd name="connsiteY17" fmla="*/ 349960 h 645815"/>
                  <a:gd name="connsiteX18" fmla="*/ 189923 w 400388"/>
                  <a:gd name="connsiteY18" fmla="*/ 350799 h 645815"/>
                  <a:gd name="connsiteX19" fmla="*/ 186559 w 400388"/>
                  <a:gd name="connsiteY19" fmla="*/ 354723 h 645815"/>
                  <a:gd name="connsiteX20" fmla="*/ 185159 w 400388"/>
                  <a:gd name="connsiteY20" fmla="*/ 355563 h 645815"/>
                  <a:gd name="connsiteX21" fmla="*/ 181797 w 400388"/>
                  <a:gd name="connsiteY21" fmla="*/ 359485 h 645815"/>
                  <a:gd name="connsiteX22" fmla="*/ 179182 w 400388"/>
                  <a:gd name="connsiteY22" fmla="*/ 361054 h 645815"/>
                  <a:gd name="connsiteX23" fmla="*/ 175414 w 400388"/>
                  <a:gd name="connsiteY23" fmla="*/ 381774 h 645815"/>
                  <a:gd name="connsiteX24" fmla="*/ 191321 w 400388"/>
                  <a:gd name="connsiteY24" fmla="*/ 415861 h 645815"/>
                  <a:gd name="connsiteX25" fmla="*/ 202684 w 400388"/>
                  <a:gd name="connsiteY25" fmla="*/ 436313 h 645815"/>
                  <a:gd name="connsiteX26" fmla="*/ 202684 w 400388"/>
                  <a:gd name="connsiteY26" fmla="*/ 447676 h 645815"/>
                  <a:gd name="connsiteX27" fmla="*/ 207229 w 400388"/>
                  <a:gd name="connsiteY27" fmla="*/ 447676 h 645815"/>
                  <a:gd name="connsiteX28" fmla="*/ 207229 w 400388"/>
                  <a:gd name="connsiteY28" fmla="*/ 484035 h 645815"/>
                  <a:gd name="connsiteX29" fmla="*/ 202684 w 400388"/>
                  <a:gd name="connsiteY29" fmla="*/ 506760 h 645815"/>
                  <a:gd name="connsiteX30" fmla="*/ 207229 w 400388"/>
                  <a:gd name="connsiteY30" fmla="*/ 511305 h 645815"/>
                  <a:gd name="connsiteX31" fmla="*/ 202684 w 400388"/>
                  <a:gd name="connsiteY31" fmla="*/ 527212 h 645815"/>
                  <a:gd name="connsiteX32" fmla="*/ 197923 w 400388"/>
                  <a:gd name="connsiteY32" fmla="*/ 531974 h 645815"/>
                  <a:gd name="connsiteX33" fmla="*/ 197922 w 400388"/>
                  <a:gd name="connsiteY33" fmla="*/ 531975 h 645815"/>
                  <a:gd name="connsiteX34" fmla="*/ 182015 w 400388"/>
                  <a:gd name="connsiteY34" fmla="*/ 547882 h 645815"/>
                  <a:gd name="connsiteX35" fmla="*/ 182014 w 400388"/>
                  <a:gd name="connsiteY35" fmla="*/ 547882 h 645815"/>
                  <a:gd name="connsiteX36" fmla="*/ 177253 w 400388"/>
                  <a:gd name="connsiteY36" fmla="*/ 552644 h 645815"/>
                  <a:gd name="connsiteX37" fmla="*/ 149983 w 400388"/>
                  <a:gd name="connsiteY37" fmla="*/ 564007 h 645815"/>
                  <a:gd name="connsiteX38" fmla="*/ 106806 w 400388"/>
                  <a:gd name="connsiteY38" fmla="*/ 586731 h 645815"/>
                  <a:gd name="connsiteX39" fmla="*/ 100423 w 400388"/>
                  <a:gd name="connsiteY39" fmla="*/ 593114 h 645815"/>
                  <a:gd name="connsiteX40" fmla="*/ 100423 w 400388"/>
                  <a:gd name="connsiteY40" fmla="*/ 609021 h 645815"/>
                  <a:gd name="connsiteX41" fmla="*/ 111785 w 400388"/>
                  <a:gd name="connsiteY41" fmla="*/ 613566 h 645815"/>
                  <a:gd name="connsiteX42" fmla="*/ 104968 w 400388"/>
                  <a:gd name="connsiteY42" fmla="*/ 636290 h 645815"/>
                  <a:gd name="connsiteX43" fmla="*/ 101868 w 400388"/>
                  <a:gd name="connsiteY43" fmla="*/ 635515 h 645815"/>
                  <a:gd name="connsiteX44" fmla="*/ 100206 w 400388"/>
                  <a:gd name="connsiteY44" fmla="*/ 641053 h 645815"/>
                  <a:gd name="connsiteX45" fmla="*/ 97105 w 400388"/>
                  <a:gd name="connsiteY45" fmla="*/ 640278 h 645815"/>
                  <a:gd name="connsiteX46" fmla="*/ 95444 w 400388"/>
                  <a:gd name="connsiteY46" fmla="*/ 645815 h 645815"/>
                  <a:gd name="connsiteX47" fmla="*/ 68174 w 400388"/>
                  <a:gd name="connsiteY47" fmla="*/ 638998 h 645815"/>
                  <a:gd name="connsiteX48" fmla="*/ 68174 w 400388"/>
                  <a:gd name="connsiteY48" fmla="*/ 623091 h 645815"/>
                  <a:gd name="connsiteX49" fmla="*/ 63629 w 400388"/>
                  <a:gd name="connsiteY49" fmla="*/ 607183 h 645815"/>
                  <a:gd name="connsiteX50" fmla="*/ 59084 w 400388"/>
                  <a:gd name="connsiteY50" fmla="*/ 591276 h 645815"/>
                  <a:gd name="connsiteX51" fmla="*/ 63629 w 400388"/>
                  <a:gd name="connsiteY51" fmla="*/ 548099 h 645815"/>
                  <a:gd name="connsiteX52" fmla="*/ 52267 w 400388"/>
                  <a:gd name="connsiteY52" fmla="*/ 520830 h 645815"/>
                  <a:gd name="connsiteX53" fmla="*/ 36360 w 400388"/>
                  <a:gd name="connsiteY53" fmla="*/ 461746 h 645815"/>
                  <a:gd name="connsiteX54" fmla="*/ 74992 w 400388"/>
                  <a:gd name="connsiteY54" fmla="*/ 418569 h 645815"/>
                  <a:gd name="connsiteX55" fmla="*/ 86354 w 400388"/>
                  <a:gd name="connsiteY55" fmla="*/ 391299 h 645815"/>
                  <a:gd name="connsiteX56" fmla="*/ 90899 w 400388"/>
                  <a:gd name="connsiteY56" fmla="*/ 386754 h 645815"/>
                  <a:gd name="connsiteX57" fmla="*/ 95444 w 400388"/>
                  <a:gd name="connsiteY57" fmla="*/ 366302 h 645815"/>
                  <a:gd name="connsiteX58" fmla="*/ 90899 w 400388"/>
                  <a:gd name="connsiteY58" fmla="*/ 354940 h 645815"/>
                  <a:gd name="connsiteX59" fmla="*/ 90899 w 400388"/>
                  <a:gd name="connsiteY59" fmla="*/ 323125 h 645815"/>
                  <a:gd name="connsiteX60" fmla="*/ 102261 w 400388"/>
                  <a:gd name="connsiteY60" fmla="*/ 300401 h 645815"/>
                  <a:gd name="connsiteX61" fmla="*/ 102261 w 400388"/>
                  <a:gd name="connsiteY61" fmla="*/ 248134 h 645815"/>
                  <a:gd name="connsiteX62" fmla="*/ 79537 w 400388"/>
                  <a:gd name="connsiteY62" fmla="*/ 236772 h 645815"/>
                  <a:gd name="connsiteX63" fmla="*/ 63629 w 400388"/>
                  <a:gd name="connsiteY63" fmla="*/ 229954 h 645815"/>
                  <a:gd name="connsiteX64" fmla="*/ 52267 w 400388"/>
                  <a:gd name="connsiteY64" fmla="*/ 225409 h 645815"/>
                  <a:gd name="connsiteX65" fmla="*/ 36360 w 400388"/>
                  <a:gd name="connsiteY65" fmla="*/ 214047 h 645815"/>
                  <a:gd name="connsiteX66" fmla="*/ 4545 w 400388"/>
                  <a:gd name="connsiteY66" fmla="*/ 214047 h 645815"/>
                  <a:gd name="connsiteX67" fmla="*/ 4545 w 400388"/>
                  <a:gd name="connsiteY67" fmla="*/ 204957 h 645815"/>
                  <a:gd name="connsiteX68" fmla="*/ 0 w 400388"/>
                  <a:gd name="connsiteY68" fmla="*/ 177688 h 645815"/>
                  <a:gd name="connsiteX69" fmla="*/ 5303 w 400388"/>
                  <a:gd name="connsiteY69" fmla="*/ 176173 h 645815"/>
                  <a:gd name="connsiteX70" fmla="*/ 4762 w 400388"/>
                  <a:gd name="connsiteY70" fmla="*/ 172926 h 645815"/>
                  <a:gd name="connsiteX71" fmla="*/ 4762 w 400388"/>
                  <a:gd name="connsiteY71" fmla="*/ 172926 h 645815"/>
                  <a:gd name="connsiteX72" fmla="*/ 4762 w 400388"/>
                  <a:gd name="connsiteY72" fmla="*/ 172925 h 645815"/>
                  <a:gd name="connsiteX73" fmla="*/ 10065 w 400388"/>
                  <a:gd name="connsiteY73" fmla="*/ 171410 h 645815"/>
                  <a:gd name="connsiteX74" fmla="*/ 9524 w 400388"/>
                  <a:gd name="connsiteY74" fmla="*/ 168163 h 645815"/>
                  <a:gd name="connsiteX75" fmla="*/ 120875 w 400388"/>
                  <a:gd name="connsiteY75" fmla="*/ 136348 h 645815"/>
                  <a:gd name="connsiteX76" fmla="*/ 143600 w 400388"/>
                  <a:gd name="connsiteY76" fmla="*/ 152255 h 645815"/>
                  <a:gd name="connsiteX77" fmla="*/ 154962 w 400388"/>
                  <a:gd name="connsiteY77" fmla="*/ 152255 h 645815"/>
                  <a:gd name="connsiteX78" fmla="*/ 170869 w 400388"/>
                  <a:gd name="connsiteY78" fmla="*/ 156800 h 645815"/>
                  <a:gd name="connsiteX79" fmla="*/ 170869 w 400388"/>
                  <a:gd name="connsiteY79" fmla="*/ 172708 h 645815"/>
                  <a:gd name="connsiteX80" fmla="*/ 159507 w 400388"/>
                  <a:gd name="connsiteY80" fmla="*/ 195432 h 645815"/>
                  <a:gd name="connsiteX81" fmla="*/ 164052 w 400388"/>
                  <a:gd name="connsiteY81" fmla="*/ 215884 h 645815"/>
                  <a:gd name="connsiteX82" fmla="*/ 182242 w 400388"/>
                  <a:gd name="connsiteY82" fmla="*/ 237712 h 645815"/>
                  <a:gd name="connsiteX83" fmla="*/ 186342 w 400388"/>
                  <a:gd name="connsiteY83" fmla="*/ 225409 h 645815"/>
                  <a:gd name="connsiteX84" fmla="*/ 189743 w 400388"/>
                  <a:gd name="connsiteY84" fmla="*/ 224729 h 645815"/>
                  <a:gd name="connsiteX85" fmla="*/ 191104 w 400388"/>
                  <a:gd name="connsiteY85" fmla="*/ 220646 h 645815"/>
                  <a:gd name="connsiteX86" fmla="*/ 194506 w 400388"/>
                  <a:gd name="connsiteY86" fmla="*/ 219966 h 645815"/>
                  <a:gd name="connsiteX87" fmla="*/ 195866 w 400388"/>
                  <a:gd name="connsiteY87" fmla="*/ 215884 h 645815"/>
                  <a:gd name="connsiteX88" fmla="*/ 208443 w 400388"/>
                  <a:gd name="connsiteY88" fmla="*/ 213369 h 645815"/>
                  <a:gd name="connsiteX89" fmla="*/ 204522 w 400388"/>
                  <a:gd name="connsiteY89" fmla="*/ 166325 h 645815"/>
                  <a:gd name="connsiteX90" fmla="*/ 186342 w 400388"/>
                  <a:gd name="connsiteY90" fmla="*/ 139056 h 645815"/>
                  <a:gd name="connsiteX91" fmla="*/ 177253 w 400388"/>
                  <a:gd name="connsiteY91" fmla="*/ 127693 h 645815"/>
                  <a:gd name="connsiteX92" fmla="*/ 161345 w 400388"/>
                  <a:gd name="connsiteY92" fmla="*/ 127693 h 645815"/>
                  <a:gd name="connsiteX93" fmla="*/ 149983 w 400388"/>
                  <a:gd name="connsiteY93" fmla="*/ 79972 h 645815"/>
                  <a:gd name="connsiteX94" fmla="*/ 161345 w 400388"/>
                  <a:gd name="connsiteY94" fmla="*/ 52702 h 645815"/>
                  <a:gd name="connsiteX95" fmla="*/ 164123 w 400388"/>
                  <a:gd name="connsiteY95" fmla="*/ 52702 h 645815"/>
                  <a:gd name="connsiteX96" fmla="*/ 166107 w 400388"/>
                  <a:gd name="connsiteY96" fmla="*/ 47939 h 645815"/>
                  <a:gd name="connsiteX97" fmla="*/ 168885 w 400388"/>
                  <a:gd name="connsiteY97" fmla="*/ 47939 h 645815"/>
                  <a:gd name="connsiteX98" fmla="*/ 170869 w 400388"/>
                  <a:gd name="connsiteY98" fmla="*/ 43177 h 645815"/>
                  <a:gd name="connsiteX99" fmla="*/ 195866 w 400388"/>
                  <a:gd name="connsiteY99" fmla="*/ 43177 h 645815"/>
                  <a:gd name="connsiteX100" fmla="*/ 239043 w 400388"/>
                  <a:gd name="connsiteY100" fmla="*/ 49994 h 645815"/>
                  <a:gd name="connsiteX101" fmla="*/ 250406 w 400388"/>
                  <a:gd name="connsiteY101" fmla="*/ 43177 h 645815"/>
                  <a:gd name="connsiteX102" fmla="*/ 277675 w 400388"/>
                  <a:gd name="connsiteY102" fmla="*/ 43177 h 645815"/>
                  <a:gd name="connsiteX103" fmla="*/ 293582 w 400388"/>
                  <a:gd name="connsiteY103" fmla="*/ 34087 h 645815"/>
                  <a:gd name="connsiteX104" fmla="*/ 314035 w 400388"/>
                  <a:gd name="connsiteY104" fmla="*/ 34087 h 645815"/>
                  <a:gd name="connsiteX105" fmla="*/ 352666 w 400388"/>
                  <a:gd name="connsiteY105" fmla="*/ 22725 h 64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00388" h="645815">
                    <a:moveTo>
                      <a:pt x="379936" y="0"/>
                    </a:moveTo>
                    <a:lnTo>
                      <a:pt x="391298" y="15907"/>
                    </a:lnTo>
                    <a:lnTo>
                      <a:pt x="384481" y="54539"/>
                    </a:lnTo>
                    <a:lnTo>
                      <a:pt x="391298" y="86354"/>
                    </a:lnTo>
                    <a:lnTo>
                      <a:pt x="395843" y="145438"/>
                    </a:lnTo>
                    <a:lnTo>
                      <a:pt x="400388" y="161345"/>
                    </a:lnTo>
                    <a:lnTo>
                      <a:pt x="391298" y="188615"/>
                    </a:lnTo>
                    <a:lnTo>
                      <a:pt x="375391" y="215884"/>
                    </a:lnTo>
                    <a:lnTo>
                      <a:pt x="352666" y="243154"/>
                    </a:lnTo>
                    <a:lnTo>
                      <a:pt x="351616" y="243463"/>
                    </a:lnTo>
                    <a:lnTo>
                      <a:pt x="347904" y="247917"/>
                    </a:lnTo>
                    <a:lnTo>
                      <a:pt x="346853" y="248226"/>
                    </a:lnTo>
                    <a:lnTo>
                      <a:pt x="343142" y="252679"/>
                    </a:lnTo>
                    <a:lnTo>
                      <a:pt x="304511" y="264041"/>
                    </a:lnTo>
                    <a:lnTo>
                      <a:pt x="268151" y="284493"/>
                    </a:lnTo>
                    <a:lnTo>
                      <a:pt x="224974" y="323125"/>
                    </a:lnTo>
                    <a:lnTo>
                      <a:pt x="210868" y="327156"/>
                    </a:lnTo>
                    <a:lnTo>
                      <a:pt x="191321" y="349960"/>
                    </a:lnTo>
                    <a:lnTo>
                      <a:pt x="189923" y="350799"/>
                    </a:lnTo>
                    <a:lnTo>
                      <a:pt x="186559" y="354723"/>
                    </a:lnTo>
                    <a:lnTo>
                      <a:pt x="185159" y="355563"/>
                    </a:lnTo>
                    <a:lnTo>
                      <a:pt x="181797" y="359485"/>
                    </a:lnTo>
                    <a:lnTo>
                      <a:pt x="179182" y="361054"/>
                    </a:lnTo>
                    <a:lnTo>
                      <a:pt x="175414" y="381774"/>
                    </a:lnTo>
                    <a:lnTo>
                      <a:pt x="191321" y="415861"/>
                    </a:lnTo>
                    <a:lnTo>
                      <a:pt x="202684" y="436313"/>
                    </a:lnTo>
                    <a:lnTo>
                      <a:pt x="202684" y="447676"/>
                    </a:lnTo>
                    <a:lnTo>
                      <a:pt x="207229" y="447676"/>
                    </a:lnTo>
                    <a:lnTo>
                      <a:pt x="207229" y="484035"/>
                    </a:lnTo>
                    <a:lnTo>
                      <a:pt x="202684" y="506760"/>
                    </a:lnTo>
                    <a:lnTo>
                      <a:pt x="207229" y="511305"/>
                    </a:lnTo>
                    <a:lnTo>
                      <a:pt x="202684" y="527212"/>
                    </a:lnTo>
                    <a:lnTo>
                      <a:pt x="197923" y="531974"/>
                    </a:lnTo>
                    <a:lnTo>
                      <a:pt x="197922" y="531975"/>
                    </a:lnTo>
                    <a:lnTo>
                      <a:pt x="182015" y="547882"/>
                    </a:lnTo>
                    <a:lnTo>
                      <a:pt x="182014" y="547882"/>
                    </a:lnTo>
                    <a:lnTo>
                      <a:pt x="177253" y="552644"/>
                    </a:lnTo>
                    <a:lnTo>
                      <a:pt x="149983" y="564007"/>
                    </a:lnTo>
                    <a:lnTo>
                      <a:pt x="106806" y="586731"/>
                    </a:lnTo>
                    <a:lnTo>
                      <a:pt x="100423" y="593114"/>
                    </a:lnTo>
                    <a:lnTo>
                      <a:pt x="100423" y="609021"/>
                    </a:lnTo>
                    <a:lnTo>
                      <a:pt x="111785" y="613566"/>
                    </a:lnTo>
                    <a:lnTo>
                      <a:pt x="104968" y="636290"/>
                    </a:lnTo>
                    <a:lnTo>
                      <a:pt x="101868" y="635515"/>
                    </a:lnTo>
                    <a:lnTo>
                      <a:pt x="100206" y="641053"/>
                    </a:lnTo>
                    <a:lnTo>
                      <a:pt x="97105" y="640278"/>
                    </a:lnTo>
                    <a:lnTo>
                      <a:pt x="95444" y="645815"/>
                    </a:lnTo>
                    <a:lnTo>
                      <a:pt x="68174" y="638998"/>
                    </a:lnTo>
                    <a:lnTo>
                      <a:pt x="68174" y="623091"/>
                    </a:lnTo>
                    <a:lnTo>
                      <a:pt x="63629" y="607183"/>
                    </a:lnTo>
                    <a:lnTo>
                      <a:pt x="59084" y="591276"/>
                    </a:lnTo>
                    <a:lnTo>
                      <a:pt x="63629" y="548099"/>
                    </a:lnTo>
                    <a:lnTo>
                      <a:pt x="52267" y="520830"/>
                    </a:lnTo>
                    <a:lnTo>
                      <a:pt x="36360" y="461746"/>
                    </a:lnTo>
                    <a:lnTo>
                      <a:pt x="74992" y="418569"/>
                    </a:lnTo>
                    <a:lnTo>
                      <a:pt x="86354" y="391299"/>
                    </a:lnTo>
                    <a:lnTo>
                      <a:pt x="90899" y="386754"/>
                    </a:lnTo>
                    <a:lnTo>
                      <a:pt x="95444" y="366302"/>
                    </a:lnTo>
                    <a:lnTo>
                      <a:pt x="90899" y="354940"/>
                    </a:lnTo>
                    <a:lnTo>
                      <a:pt x="90899" y="323125"/>
                    </a:lnTo>
                    <a:lnTo>
                      <a:pt x="102261" y="300401"/>
                    </a:lnTo>
                    <a:lnTo>
                      <a:pt x="102261" y="248134"/>
                    </a:lnTo>
                    <a:lnTo>
                      <a:pt x="79537" y="236772"/>
                    </a:lnTo>
                    <a:lnTo>
                      <a:pt x="63629" y="229954"/>
                    </a:lnTo>
                    <a:lnTo>
                      <a:pt x="52267" y="225409"/>
                    </a:lnTo>
                    <a:lnTo>
                      <a:pt x="36360" y="214047"/>
                    </a:lnTo>
                    <a:lnTo>
                      <a:pt x="4545" y="214047"/>
                    </a:lnTo>
                    <a:lnTo>
                      <a:pt x="4545" y="204957"/>
                    </a:lnTo>
                    <a:lnTo>
                      <a:pt x="0" y="177688"/>
                    </a:lnTo>
                    <a:lnTo>
                      <a:pt x="5303" y="176173"/>
                    </a:lnTo>
                    <a:lnTo>
                      <a:pt x="4762" y="172926"/>
                    </a:lnTo>
                    <a:lnTo>
                      <a:pt x="4762" y="172926"/>
                    </a:lnTo>
                    <a:lnTo>
                      <a:pt x="4762" y="172925"/>
                    </a:lnTo>
                    <a:lnTo>
                      <a:pt x="10065" y="171410"/>
                    </a:lnTo>
                    <a:lnTo>
                      <a:pt x="9524" y="168163"/>
                    </a:lnTo>
                    <a:lnTo>
                      <a:pt x="120875" y="136348"/>
                    </a:lnTo>
                    <a:lnTo>
                      <a:pt x="143600" y="152255"/>
                    </a:lnTo>
                    <a:lnTo>
                      <a:pt x="154962" y="152255"/>
                    </a:lnTo>
                    <a:lnTo>
                      <a:pt x="170869" y="156800"/>
                    </a:lnTo>
                    <a:lnTo>
                      <a:pt x="170869" y="172708"/>
                    </a:lnTo>
                    <a:lnTo>
                      <a:pt x="159507" y="195432"/>
                    </a:lnTo>
                    <a:lnTo>
                      <a:pt x="164052" y="215884"/>
                    </a:lnTo>
                    <a:lnTo>
                      <a:pt x="182242" y="237712"/>
                    </a:lnTo>
                    <a:lnTo>
                      <a:pt x="186342" y="225409"/>
                    </a:lnTo>
                    <a:lnTo>
                      <a:pt x="189743" y="224729"/>
                    </a:lnTo>
                    <a:lnTo>
                      <a:pt x="191104" y="220646"/>
                    </a:lnTo>
                    <a:lnTo>
                      <a:pt x="194506" y="219966"/>
                    </a:lnTo>
                    <a:lnTo>
                      <a:pt x="195866" y="215884"/>
                    </a:lnTo>
                    <a:lnTo>
                      <a:pt x="208443" y="213369"/>
                    </a:lnTo>
                    <a:lnTo>
                      <a:pt x="204522" y="166325"/>
                    </a:lnTo>
                    <a:lnTo>
                      <a:pt x="186342" y="139056"/>
                    </a:lnTo>
                    <a:lnTo>
                      <a:pt x="177253" y="127693"/>
                    </a:lnTo>
                    <a:lnTo>
                      <a:pt x="161345" y="127693"/>
                    </a:lnTo>
                    <a:lnTo>
                      <a:pt x="149983" y="79972"/>
                    </a:lnTo>
                    <a:lnTo>
                      <a:pt x="161345" y="52702"/>
                    </a:lnTo>
                    <a:lnTo>
                      <a:pt x="164123" y="52702"/>
                    </a:lnTo>
                    <a:lnTo>
                      <a:pt x="166107" y="47939"/>
                    </a:lnTo>
                    <a:lnTo>
                      <a:pt x="168885" y="47939"/>
                    </a:lnTo>
                    <a:lnTo>
                      <a:pt x="170869" y="43177"/>
                    </a:lnTo>
                    <a:lnTo>
                      <a:pt x="195866" y="43177"/>
                    </a:lnTo>
                    <a:lnTo>
                      <a:pt x="239043" y="49994"/>
                    </a:lnTo>
                    <a:lnTo>
                      <a:pt x="250406" y="43177"/>
                    </a:lnTo>
                    <a:lnTo>
                      <a:pt x="277675" y="43177"/>
                    </a:lnTo>
                    <a:lnTo>
                      <a:pt x="293582" y="34087"/>
                    </a:lnTo>
                    <a:lnTo>
                      <a:pt x="314035" y="34087"/>
                    </a:lnTo>
                    <a:lnTo>
                      <a:pt x="352666"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39" name="Freeform 439">
                <a:extLst>
                  <a:ext uri="{FF2B5EF4-FFF2-40B4-BE49-F238E27FC236}">
                    <a16:creationId xmlns:a16="http://schemas.microsoft.com/office/drawing/2014/main" id="{A08FB0EA-A1DB-4F76-816F-90C0C0C80132}"/>
                  </a:ext>
                </a:extLst>
              </p:cNvPr>
              <p:cNvSpPr>
                <a:spLocks/>
              </p:cNvSpPr>
              <p:nvPr/>
            </p:nvSpPr>
            <p:spPr bwMode="auto">
              <a:xfrm>
                <a:off x="5195634" y="3982403"/>
                <a:ext cx="49508" cy="77223"/>
              </a:xfrm>
              <a:custGeom>
                <a:avLst/>
                <a:gdLst>
                  <a:gd name="connsiteX0" fmla="*/ 38741 w 66010"/>
                  <a:gd name="connsiteY0" fmla="*/ 0 h 102964"/>
                  <a:gd name="connsiteX1" fmla="*/ 54648 w 66010"/>
                  <a:gd name="connsiteY1" fmla="*/ 6818 h 102964"/>
                  <a:gd name="connsiteX2" fmla="*/ 61465 w 66010"/>
                  <a:gd name="connsiteY2" fmla="*/ 15908 h 102964"/>
                  <a:gd name="connsiteX3" fmla="*/ 66010 w 66010"/>
                  <a:gd name="connsiteY3" fmla="*/ 27270 h 102964"/>
                  <a:gd name="connsiteX4" fmla="*/ 66010 w 66010"/>
                  <a:gd name="connsiteY4" fmla="*/ 38632 h 102964"/>
                  <a:gd name="connsiteX5" fmla="*/ 63629 w 66010"/>
                  <a:gd name="connsiteY5" fmla="*/ 39585 h 102964"/>
                  <a:gd name="connsiteX6" fmla="*/ 63629 w 66010"/>
                  <a:gd name="connsiteY6" fmla="*/ 49878 h 102964"/>
                  <a:gd name="connsiteX7" fmla="*/ 52267 w 66010"/>
                  <a:gd name="connsiteY7" fmla="*/ 55466 h 102964"/>
                  <a:gd name="connsiteX8" fmla="*/ 43177 w 66010"/>
                  <a:gd name="connsiteY8" fmla="*/ 83406 h 102964"/>
                  <a:gd name="connsiteX9" fmla="*/ 27270 w 66010"/>
                  <a:gd name="connsiteY9" fmla="*/ 94582 h 102964"/>
                  <a:gd name="connsiteX10" fmla="*/ 9090 w 66010"/>
                  <a:gd name="connsiteY10" fmla="*/ 102964 h 102964"/>
                  <a:gd name="connsiteX11" fmla="*/ 9090 w 66010"/>
                  <a:gd name="connsiteY11" fmla="*/ 49878 h 102964"/>
                  <a:gd name="connsiteX12" fmla="*/ 0 w 66010"/>
                  <a:gd name="connsiteY12" fmla="*/ 30320 h 102964"/>
                  <a:gd name="connsiteX13" fmla="*/ 6722 w 66010"/>
                  <a:gd name="connsiteY13" fmla="*/ 30320 h 102964"/>
                  <a:gd name="connsiteX14" fmla="*/ 2381 w 66010"/>
                  <a:gd name="connsiteY14" fmla="*/ 22725 h 102964"/>
                  <a:gd name="connsiteX15" fmla="*/ 22833 w 66010"/>
                  <a:gd name="connsiteY15" fmla="*/ 22725 h 102964"/>
                  <a:gd name="connsiteX16" fmla="*/ 33245 w 66010"/>
                  <a:gd name="connsiteY16" fmla="*/ 7852 h 102964"/>
                  <a:gd name="connsiteX17" fmla="*/ 36360 w 66010"/>
                  <a:gd name="connsiteY17" fmla="*/ 2380 h 102964"/>
                  <a:gd name="connsiteX18" fmla="*/ 36882 w 66010"/>
                  <a:gd name="connsiteY18" fmla="*/ 2655 h 10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010" h="102964">
                    <a:moveTo>
                      <a:pt x="38741" y="0"/>
                    </a:moveTo>
                    <a:lnTo>
                      <a:pt x="54648" y="6818"/>
                    </a:lnTo>
                    <a:lnTo>
                      <a:pt x="61465" y="15908"/>
                    </a:lnTo>
                    <a:lnTo>
                      <a:pt x="66010" y="27270"/>
                    </a:lnTo>
                    <a:lnTo>
                      <a:pt x="66010" y="38632"/>
                    </a:lnTo>
                    <a:lnTo>
                      <a:pt x="63629" y="39585"/>
                    </a:lnTo>
                    <a:lnTo>
                      <a:pt x="63629" y="49878"/>
                    </a:lnTo>
                    <a:lnTo>
                      <a:pt x="52267" y="55466"/>
                    </a:lnTo>
                    <a:lnTo>
                      <a:pt x="43177" y="83406"/>
                    </a:lnTo>
                    <a:lnTo>
                      <a:pt x="27270" y="94582"/>
                    </a:lnTo>
                    <a:lnTo>
                      <a:pt x="9090" y="102964"/>
                    </a:lnTo>
                    <a:lnTo>
                      <a:pt x="9090" y="49878"/>
                    </a:lnTo>
                    <a:lnTo>
                      <a:pt x="0" y="30320"/>
                    </a:lnTo>
                    <a:lnTo>
                      <a:pt x="6722" y="30320"/>
                    </a:lnTo>
                    <a:lnTo>
                      <a:pt x="2381" y="22725"/>
                    </a:lnTo>
                    <a:lnTo>
                      <a:pt x="22833" y="22725"/>
                    </a:lnTo>
                    <a:lnTo>
                      <a:pt x="33245" y="7852"/>
                    </a:lnTo>
                    <a:lnTo>
                      <a:pt x="36360" y="2380"/>
                    </a:lnTo>
                    <a:lnTo>
                      <a:pt x="36882" y="265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0" name="Freeform 438">
                <a:extLst>
                  <a:ext uri="{FF2B5EF4-FFF2-40B4-BE49-F238E27FC236}">
                    <a16:creationId xmlns:a16="http://schemas.microsoft.com/office/drawing/2014/main" id="{337237CD-6E35-4F56-8901-A778C75418BF}"/>
                  </a:ext>
                </a:extLst>
              </p:cNvPr>
              <p:cNvSpPr>
                <a:spLocks/>
              </p:cNvSpPr>
              <p:nvPr/>
            </p:nvSpPr>
            <p:spPr bwMode="auto">
              <a:xfrm>
                <a:off x="4997931" y="4145938"/>
                <a:ext cx="325694" cy="276349"/>
              </a:xfrm>
              <a:custGeom>
                <a:avLst/>
                <a:gdLst>
                  <a:gd name="connsiteX0" fmla="*/ 316090 w 434258"/>
                  <a:gd name="connsiteY0" fmla="*/ 0 h 368465"/>
                  <a:gd name="connsiteX1" fmla="*/ 331997 w 434258"/>
                  <a:gd name="connsiteY1" fmla="*/ 0 h 368465"/>
                  <a:gd name="connsiteX2" fmla="*/ 347905 w 434258"/>
                  <a:gd name="connsiteY2" fmla="*/ 11363 h 368465"/>
                  <a:gd name="connsiteX3" fmla="*/ 359267 w 434258"/>
                  <a:gd name="connsiteY3" fmla="*/ 15908 h 368465"/>
                  <a:gd name="connsiteX4" fmla="*/ 386536 w 434258"/>
                  <a:gd name="connsiteY4" fmla="*/ 27270 h 368465"/>
                  <a:gd name="connsiteX5" fmla="*/ 406989 w 434258"/>
                  <a:gd name="connsiteY5" fmla="*/ 31815 h 368465"/>
                  <a:gd name="connsiteX6" fmla="*/ 422896 w 434258"/>
                  <a:gd name="connsiteY6" fmla="*/ 54539 h 368465"/>
                  <a:gd name="connsiteX7" fmla="*/ 434258 w 434258"/>
                  <a:gd name="connsiteY7" fmla="*/ 81809 h 368465"/>
                  <a:gd name="connsiteX8" fmla="*/ 428454 w 434258"/>
                  <a:gd name="connsiteY8" fmla="*/ 86452 h 368465"/>
                  <a:gd name="connsiteX9" fmla="*/ 429496 w 434258"/>
                  <a:gd name="connsiteY9" fmla="*/ 88952 h 368465"/>
                  <a:gd name="connsiteX10" fmla="*/ 422398 w 434258"/>
                  <a:gd name="connsiteY10" fmla="*/ 94630 h 368465"/>
                  <a:gd name="connsiteX11" fmla="*/ 418351 w 434258"/>
                  <a:gd name="connsiteY11" fmla="*/ 124986 h 368465"/>
                  <a:gd name="connsiteX12" fmla="*/ 422896 w 434258"/>
                  <a:gd name="connsiteY12" fmla="*/ 156800 h 368465"/>
                  <a:gd name="connsiteX13" fmla="*/ 417989 w 434258"/>
                  <a:gd name="connsiteY13" fmla="*/ 162933 h 368465"/>
                  <a:gd name="connsiteX14" fmla="*/ 418134 w 434258"/>
                  <a:gd name="connsiteY14" fmla="*/ 163943 h 368465"/>
                  <a:gd name="connsiteX15" fmla="*/ 413038 w 434258"/>
                  <a:gd name="connsiteY15" fmla="*/ 170313 h 368465"/>
                  <a:gd name="connsiteX16" fmla="*/ 402444 w 434258"/>
                  <a:gd name="connsiteY16" fmla="*/ 199977 h 368465"/>
                  <a:gd name="connsiteX17" fmla="*/ 422896 w 434258"/>
                  <a:gd name="connsiteY17" fmla="*/ 211340 h 368465"/>
                  <a:gd name="connsiteX18" fmla="*/ 411260 w 434258"/>
                  <a:gd name="connsiteY18" fmla="*/ 214664 h 368465"/>
                  <a:gd name="connsiteX19" fmla="*/ 418134 w 434258"/>
                  <a:gd name="connsiteY19" fmla="*/ 218483 h 368465"/>
                  <a:gd name="connsiteX20" fmla="*/ 312465 w 434258"/>
                  <a:gd name="connsiteY20" fmla="*/ 248674 h 368465"/>
                  <a:gd name="connsiteX21" fmla="*/ 316090 w 434258"/>
                  <a:gd name="connsiteY21" fmla="*/ 270424 h 368465"/>
                  <a:gd name="connsiteX22" fmla="*/ 310276 w 434258"/>
                  <a:gd name="connsiteY22" fmla="*/ 271254 h 368465"/>
                  <a:gd name="connsiteX23" fmla="*/ 311328 w 434258"/>
                  <a:gd name="connsiteY23" fmla="*/ 277567 h 368465"/>
                  <a:gd name="connsiteX24" fmla="*/ 279514 w 434258"/>
                  <a:gd name="connsiteY24" fmla="*/ 282112 h 368465"/>
                  <a:gd name="connsiteX25" fmla="*/ 264797 w 434258"/>
                  <a:gd name="connsiteY25" fmla="*/ 296828 h 368465"/>
                  <a:gd name="connsiteX26" fmla="*/ 261551 w 434258"/>
                  <a:gd name="connsiteY26" fmla="*/ 302238 h 368465"/>
                  <a:gd name="connsiteX27" fmla="*/ 260976 w 434258"/>
                  <a:gd name="connsiteY27" fmla="*/ 302402 h 368465"/>
                  <a:gd name="connsiteX28" fmla="*/ 256789 w 434258"/>
                  <a:gd name="connsiteY28" fmla="*/ 309381 h 368465"/>
                  <a:gd name="connsiteX29" fmla="*/ 240882 w 434258"/>
                  <a:gd name="connsiteY29" fmla="*/ 313926 h 368465"/>
                  <a:gd name="connsiteX30" fmla="*/ 209067 w 434258"/>
                  <a:gd name="connsiteY30" fmla="*/ 345741 h 368465"/>
                  <a:gd name="connsiteX31" fmla="*/ 193160 w 434258"/>
                  <a:gd name="connsiteY31" fmla="*/ 368465 h 368465"/>
                  <a:gd name="connsiteX32" fmla="*/ 177253 w 434258"/>
                  <a:gd name="connsiteY32" fmla="*/ 368465 h 368465"/>
                  <a:gd name="connsiteX33" fmla="*/ 165890 w 434258"/>
                  <a:gd name="connsiteY33" fmla="*/ 368465 h 368465"/>
                  <a:gd name="connsiteX34" fmla="*/ 122713 w 434258"/>
                  <a:gd name="connsiteY34" fmla="*/ 361648 h 368465"/>
                  <a:gd name="connsiteX35" fmla="*/ 118168 w 434258"/>
                  <a:gd name="connsiteY35" fmla="*/ 357103 h 368465"/>
                  <a:gd name="connsiteX36" fmla="*/ 102261 w 434258"/>
                  <a:gd name="connsiteY36" fmla="*/ 345741 h 368465"/>
                  <a:gd name="connsiteX37" fmla="*/ 79537 w 434258"/>
                  <a:gd name="connsiteY37" fmla="*/ 345741 h 368465"/>
                  <a:gd name="connsiteX38" fmla="*/ 47722 w 434258"/>
                  <a:gd name="connsiteY38" fmla="*/ 352558 h 368465"/>
                  <a:gd name="connsiteX39" fmla="*/ 27270 w 434258"/>
                  <a:gd name="connsiteY39" fmla="*/ 329833 h 368465"/>
                  <a:gd name="connsiteX40" fmla="*/ 0 w 434258"/>
                  <a:gd name="connsiteY40" fmla="*/ 298019 h 368465"/>
                  <a:gd name="connsiteX41" fmla="*/ 4545 w 434258"/>
                  <a:gd name="connsiteY41" fmla="*/ 179851 h 368465"/>
                  <a:gd name="connsiteX42" fmla="*/ 9033 w 434258"/>
                  <a:gd name="connsiteY42" fmla="*/ 179851 h 368465"/>
                  <a:gd name="connsiteX43" fmla="*/ 9307 w 434258"/>
                  <a:gd name="connsiteY43" fmla="*/ 172708 h 368465"/>
                  <a:gd name="connsiteX44" fmla="*/ 79537 w 434258"/>
                  <a:gd name="connsiteY44" fmla="*/ 172708 h 368465"/>
                  <a:gd name="connsiteX45" fmla="*/ 79537 w 434258"/>
                  <a:gd name="connsiteY45" fmla="*/ 168488 h 368465"/>
                  <a:gd name="connsiteX46" fmla="*/ 86354 w 434258"/>
                  <a:gd name="connsiteY46" fmla="*/ 152581 h 368465"/>
                  <a:gd name="connsiteX47" fmla="*/ 74992 w 434258"/>
                  <a:gd name="connsiteY47" fmla="*/ 132129 h 368465"/>
                  <a:gd name="connsiteX48" fmla="*/ 79537 w 434258"/>
                  <a:gd name="connsiteY48" fmla="*/ 116222 h 368465"/>
                  <a:gd name="connsiteX49" fmla="*/ 74992 w 434258"/>
                  <a:gd name="connsiteY49" fmla="*/ 104859 h 368465"/>
                  <a:gd name="connsiteX50" fmla="*/ 82611 w 434258"/>
                  <a:gd name="connsiteY50" fmla="*/ 104859 h 368465"/>
                  <a:gd name="connsiteX51" fmla="*/ 79754 w 434258"/>
                  <a:gd name="connsiteY51" fmla="*/ 97716 h 368465"/>
                  <a:gd name="connsiteX52" fmla="*/ 95661 w 434258"/>
                  <a:gd name="connsiteY52" fmla="*/ 97716 h 368465"/>
                  <a:gd name="connsiteX53" fmla="*/ 95661 w 434258"/>
                  <a:gd name="connsiteY53" fmla="*/ 113624 h 368465"/>
                  <a:gd name="connsiteX54" fmla="*/ 111568 w 434258"/>
                  <a:gd name="connsiteY54" fmla="*/ 109079 h 368465"/>
                  <a:gd name="connsiteX55" fmla="*/ 138838 w 434258"/>
                  <a:gd name="connsiteY55" fmla="*/ 113624 h 368465"/>
                  <a:gd name="connsiteX56" fmla="*/ 150200 w 434258"/>
                  <a:gd name="connsiteY56" fmla="*/ 129531 h 368465"/>
                  <a:gd name="connsiteX57" fmla="*/ 177470 w 434258"/>
                  <a:gd name="connsiteY57" fmla="*/ 134076 h 368465"/>
                  <a:gd name="connsiteX58" fmla="*/ 202467 w 434258"/>
                  <a:gd name="connsiteY58" fmla="*/ 124986 h 368465"/>
                  <a:gd name="connsiteX59" fmla="*/ 209284 w 434258"/>
                  <a:gd name="connsiteY59" fmla="*/ 140893 h 368465"/>
                  <a:gd name="connsiteX60" fmla="*/ 236554 w 434258"/>
                  <a:gd name="connsiteY60" fmla="*/ 145438 h 368465"/>
                  <a:gd name="connsiteX61" fmla="*/ 252461 w 434258"/>
                  <a:gd name="connsiteY61" fmla="*/ 161345 h 368465"/>
                  <a:gd name="connsiteX62" fmla="*/ 268368 w 434258"/>
                  <a:gd name="connsiteY62" fmla="*/ 184070 h 368465"/>
                  <a:gd name="connsiteX63" fmla="*/ 289615 w 434258"/>
                  <a:gd name="connsiteY63" fmla="*/ 184070 h 368465"/>
                  <a:gd name="connsiteX64" fmla="*/ 284058 w 434258"/>
                  <a:gd name="connsiteY64" fmla="*/ 152581 h 368465"/>
                  <a:gd name="connsiteX65" fmla="*/ 272696 w 434258"/>
                  <a:gd name="connsiteY65" fmla="*/ 159398 h 368465"/>
                  <a:gd name="connsiteX66" fmla="*/ 252244 w 434258"/>
                  <a:gd name="connsiteY66" fmla="*/ 141219 h 368465"/>
                  <a:gd name="connsiteX67" fmla="*/ 240882 w 434258"/>
                  <a:gd name="connsiteY67" fmla="*/ 136674 h 368465"/>
                  <a:gd name="connsiteX68" fmla="*/ 247699 w 434258"/>
                  <a:gd name="connsiteY68" fmla="*/ 98042 h 368465"/>
                  <a:gd name="connsiteX69" fmla="*/ 252244 w 434258"/>
                  <a:gd name="connsiteY69" fmla="*/ 57137 h 368465"/>
                  <a:gd name="connsiteX70" fmla="*/ 240882 w 434258"/>
                  <a:gd name="connsiteY70" fmla="*/ 38958 h 368465"/>
                  <a:gd name="connsiteX71" fmla="*/ 252244 w 434258"/>
                  <a:gd name="connsiteY71" fmla="*/ 18506 h 368465"/>
                  <a:gd name="connsiteX72" fmla="*/ 253264 w 434258"/>
                  <a:gd name="connsiteY72" fmla="*/ 18098 h 368465"/>
                  <a:gd name="connsiteX73" fmla="*/ 257006 w 434258"/>
                  <a:gd name="connsiteY73" fmla="*/ 11363 h 368465"/>
                  <a:gd name="connsiteX74" fmla="*/ 268368 w 434258"/>
                  <a:gd name="connsiteY74" fmla="*/ 6818 h 36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34258" h="368465">
                    <a:moveTo>
                      <a:pt x="316090" y="0"/>
                    </a:moveTo>
                    <a:lnTo>
                      <a:pt x="331997" y="0"/>
                    </a:lnTo>
                    <a:lnTo>
                      <a:pt x="347905" y="11363"/>
                    </a:lnTo>
                    <a:lnTo>
                      <a:pt x="359267" y="15908"/>
                    </a:lnTo>
                    <a:lnTo>
                      <a:pt x="386536" y="27270"/>
                    </a:lnTo>
                    <a:lnTo>
                      <a:pt x="406989" y="31815"/>
                    </a:lnTo>
                    <a:lnTo>
                      <a:pt x="422896" y="54539"/>
                    </a:lnTo>
                    <a:lnTo>
                      <a:pt x="434258" y="81809"/>
                    </a:lnTo>
                    <a:lnTo>
                      <a:pt x="428454" y="86452"/>
                    </a:lnTo>
                    <a:lnTo>
                      <a:pt x="429496" y="88952"/>
                    </a:lnTo>
                    <a:lnTo>
                      <a:pt x="422398" y="94630"/>
                    </a:lnTo>
                    <a:lnTo>
                      <a:pt x="418351" y="124986"/>
                    </a:lnTo>
                    <a:lnTo>
                      <a:pt x="422896" y="156800"/>
                    </a:lnTo>
                    <a:lnTo>
                      <a:pt x="417989" y="162933"/>
                    </a:lnTo>
                    <a:lnTo>
                      <a:pt x="418134" y="163943"/>
                    </a:lnTo>
                    <a:lnTo>
                      <a:pt x="413038" y="170313"/>
                    </a:lnTo>
                    <a:lnTo>
                      <a:pt x="402444" y="199977"/>
                    </a:lnTo>
                    <a:lnTo>
                      <a:pt x="422896" y="211340"/>
                    </a:lnTo>
                    <a:lnTo>
                      <a:pt x="411260" y="214664"/>
                    </a:lnTo>
                    <a:lnTo>
                      <a:pt x="418134" y="218483"/>
                    </a:lnTo>
                    <a:lnTo>
                      <a:pt x="312465" y="248674"/>
                    </a:lnTo>
                    <a:lnTo>
                      <a:pt x="316090" y="270424"/>
                    </a:lnTo>
                    <a:lnTo>
                      <a:pt x="310276" y="271254"/>
                    </a:lnTo>
                    <a:lnTo>
                      <a:pt x="311328" y="277567"/>
                    </a:lnTo>
                    <a:lnTo>
                      <a:pt x="279514" y="282112"/>
                    </a:lnTo>
                    <a:lnTo>
                      <a:pt x="264797" y="296828"/>
                    </a:lnTo>
                    <a:lnTo>
                      <a:pt x="261551" y="302238"/>
                    </a:lnTo>
                    <a:lnTo>
                      <a:pt x="260976" y="302402"/>
                    </a:lnTo>
                    <a:lnTo>
                      <a:pt x="256789" y="309381"/>
                    </a:lnTo>
                    <a:lnTo>
                      <a:pt x="240882" y="313926"/>
                    </a:lnTo>
                    <a:lnTo>
                      <a:pt x="209067" y="345741"/>
                    </a:lnTo>
                    <a:lnTo>
                      <a:pt x="193160" y="368465"/>
                    </a:lnTo>
                    <a:lnTo>
                      <a:pt x="177253" y="368465"/>
                    </a:lnTo>
                    <a:lnTo>
                      <a:pt x="165890" y="368465"/>
                    </a:lnTo>
                    <a:lnTo>
                      <a:pt x="122713" y="361648"/>
                    </a:lnTo>
                    <a:lnTo>
                      <a:pt x="118168" y="357103"/>
                    </a:lnTo>
                    <a:lnTo>
                      <a:pt x="102261" y="345741"/>
                    </a:lnTo>
                    <a:lnTo>
                      <a:pt x="79537" y="345741"/>
                    </a:lnTo>
                    <a:lnTo>
                      <a:pt x="47722" y="352558"/>
                    </a:lnTo>
                    <a:lnTo>
                      <a:pt x="27270" y="329833"/>
                    </a:lnTo>
                    <a:lnTo>
                      <a:pt x="0" y="298019"/>
                    </a:lnTo>
                    <a:lnTo>
                      <a:pt x="4545" y="179851"/>
                    </a:lnTo>
                    <a:lnTo>
                      <a:pt x="9033" y="179851"/>
                    </a:lnTo>
                    <a:lnTo>
                      <a:pt x="9307" y="172708"/>
                    </a:lnTo>
                    <a:lnTo>
                      <a:pt x="79537" y="172708"/>
                    </a:lnTo>
                    <a:lnTo>
                      <a:pt x="79537" y="168488"/>
                    </a:lnTo>
                    <a:lnTo>
                      <a:pt x="86354" y="152581"/>
                    </a:lnTo>
                    <a:lnTo>
                      <a:pt x="74992" y="132129"/>
                    </a:lnTo>
                    <a:lnTo>
                      <a:pt x="79537" y="116222"/>
                    </a:lnTo>
                    <a:lnTo>
                      <a:pt x="74992" y="104859"/>
                    </a:lnTo>
                    <a:lnTo>
                      <a:pt x="82611" y="104859"/>
                    </a:lnTo>
                    <a:lnTo>
                      <a:pt x="79754" y="97716"/>
                    </a:lnTo>
                    <a:lnTo>
                      <a:pt x="95661" y="97716"/>
                    </a:lnTo>
                    <a:lnTo>
                      <a:pt x="95661" y="113624"/>
                    </a:lnTo>
                    <a:lnTo>
                      <a:pt x="111568" y="109079"/>
                    </a:lnTo>
                    <a:lnTo>
                      <a:pt x="138838" y="113624"/>
                    </a:lnTo>
                    <a:lnTo>
                      <a:pt x="150200" y="129531"/>
                    </a:lnTo>
                    <a:lnTo>
                      <a:pt x="177470" y="134076"/>
                    </a:lnTo>
                    <a:lnTo>
                      <a:pt x="202467" y="124986"/>
                    </a:lnTo>
                    <a:lnTo>
                      <a:pt x="209284" y="140893"/>
                    </a:lnTo>
                    <a:lnTo>
                      <a:pt x="236554" y="145438"/>
                    </a:lnTo>
                    <a:lnTo>
                      <a:pt x="252461" y="161345"/>
                    </a:lnTo>
                    <a:lnTo>
                      <a:pt x="268368" y="184070"/>
                    </a:lnTo>
                    <a:lnTo>
                      <a:pt x="289615" y="184070"/>
                    </a:lnTo>
                    <a:lnTo>
                      <a:pt x="284058" y="152581"/>
                    </a:lnTo>
                    <a:lnTo>
                      <a:pt x="272696" y="159398"/>
                    </a:lnTo>
                    <a:lnTo>
                      <a:pt x="252244" y="141219"/>
                    </a:lnTo>
                    <a:lnTo>
                      <a:pt x="240882" y="136674"/>
                    </a:lnTo>
                    <a:lnTo>
                      <a:pt x="247699" y="98042"/>
                    </a:lnTo>
                    <a:lnTo>
                      <a:pt x="252244" y="57137"/>
                    </a:lnTo>
                    <a:lnTo>
                      <a:pt x="240882" y="38958"/>
                    </a:lnTo>
                    <a:lnTo>
                      <a:pt x="252244" y="18506"/>
                    </a:lnTo>
                    <a:lnTo>
                      <a:pt x="253264" y="18098"/>
                    </a:lnTo>
                    <a:lnTo>
                      <a:pt x="257006" y="11363"/>
                    </a:lnTo>
                    <a:lnTo>
                      <a:pt x="268368" y="681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1" name="Freeform 437">
                <a:extLst>
                  <a:ext uri="{FF2B5EF4-FFF2-40B4-BE49-F238E27FC236}">
                    <a16:creationId xmlns:a16="http://schemas.microsoft.com/office/drawing/2014/main" id="{8E1D46E4-AE7F-4C5A-9F03-9240F1D51F7E}"/>
                  </a:ext>
                </a:extLst>
              </p:cNvPr>
              <p:cNvSpPr>
                <a:spLocks/>
              </p:cNvSpPr>
              <p:nvPr/>
            </p:nvSpPr>
            <p:spPr bwMode="auto">
              <a:xfrm>
                <a:off x="4938113" y="4401264"/>
                <a:ext cx="281952" cy="292258"/>
              </a:xfrm>
              <a:custGeom>
                <a:avLst/>
                <a:gdLst>
                  <a:gd name="connsiteX0" fmla="*/ 214591 w 375936"/>
                  <a:gd name="connsiteY0" fmla="*/ 0 h 389677"/>
                  <a:gd name="connsiteX1" fmla="*/ 219136 w 375936"/>
                  <a:gd name="connsiteY1" fmla="*/ 4545 h 389677"/>
                  <a:gd name="connsiteX2" fmla="*/ 235044 w 375936"/>
                  <a:gd name="connsiteY2" fmla="*/ 31815 h 389677"/>
                  <a:gd name="connsiteX3" fmla="*/ 241861 w 375936"/>
                  <a:gd name="connsiteY3" fmla="*/ 43177 h 389677"/>
                  <a:gd name="connsiteX4" fmla="*/ 250951 w 375936"/>
                  <a:gd name="connsiteY4" fmla="*/ 65902 h 389677"/>
                  <a:gd name="connsiteX5" fmla="*/ 294128 w 375936"/>
                  <a:gd name="connsiteY5" fmla="*/ 106806 h 389677"/>
                  <a:gd name="connsiteX6" fmla="*/ 310035 w 375936"/>
                  <a:gd name="connsiteY6" fmla="*/ 113624 h 389677"/>
                  <a:gd name="connsiteX7" fmla="*/ 310035 w 375936"/>
                  <a:gd name="connsiteY7" fmla="*/ 124986 h 389677"/>
                  <a:gd name="connsiteX8" fmla="*/ 321397 w 375936"/>
                  <a:gd name="connsiteY8" fmla="*/ 149983 h 389677"/>
                  <a:gd name="connsiteX9" fmla="*/ 353212 w 375936"/>
                  <a:gd name="connsiteY9" fmla="*/ 156800 h 389677"/>
                  <a:gd name="connsiteX10" fmla="*/ 375936 w 375936"/>
                  <a:gd name="connsiteY10" fmla="*/ 172708 h 389677"/>
                  <a:gd name="connsiteX11" fmla="*/ 368328 w 375936"/>
                  <a:gd name="connsiteY11" fmla="*/ 177146 h 389677"/>
                  <a:gd name="connsiteX12" fmla="*/ 368791 w 375936"/>
                  <a:gd name="connsiteY12" fmla="*/ 177470 h 389677"/>
                  <a:gd name="connsiteX13" fmla="*/ 365824 w 375936"/>
                  <a:gd name="connsiteY13" fmla="*/ 179201 h 389677"/>
                  <a:gd name="connsiteX14" fmla="*/ 373555 w 375936"/>
                  <a:gd name="connsiteY14" fmla="*/ 184613 h 389677"/>
                  <a:gd name="connsiteX15" fmla="*/ 365947 w 375936"/>
                  <a:gd name="connsiteY15" fmla="*/ 189051 h 389677"/>
                  <a:gd name="connsiteX16" fmla="*/ 366410 w 375936"/>
                  <a:gd name="connsiteY16" fmla="*/ 189375 h 389677"/>
                  <a:gd name="connsiteX17" fmla="*/ 354350 w 375936"/>
                  <a:gd name="connsiteY17" fmla="*/ 196410 h 389677"/>
                  <a:gd name="connsiteX18" fmla="*/ 354504 w 375936"/>
                  <a:gd name="connsiteY18" fmla="*/ 196518 h 389677"/>
                  <a:gd name="connsiteX19" fmla="*/ 316125 w 375936"/>
                  <a:gd name="connsiteY19" fmla="*/ 218906 h 389677"/>
                  <a:gd name="connsiteX20" fmla="*/ 287202 w 375936"/>
                  <a:gd name="connsiteY20" fmla="*/ 243697 h 389677"/>
                  <a:gd name="connsiteX21" fmla="*/ 275839 w 375936"/>
                  <a:gd name="connsiteY21" fmla="*/ 270966 h 389677"/>
                  <a:gd name="connsiteX22" fmla="*/ 266750 w 375936"/>
                  <a:gd name="connsiteY22" fmla="*/ 286874 h 389677"/>
                  <a:gd name="connsiteX23" fmla="*/ 261755 w 375936"/>
                  <a:gd name="connsiteY23" fmla="*/ 287873 h 389677"/>
                  <a:gd name="connsiteX24" fmla="*/ 259605 w 375936"/>
                  <a:gd name="connsiteY24" fmla="*/ 291636 h 389677"/>
                  <a:gd name="connsiteX25" fmla="*/ 255766 w 375936"/>
                  <a:gd name="connsiteY25" fmla="*/ 292404 h 389677"/>
                  <a:gd name="connsiteX26" fmla="*/ 254844 w 375936"/>
                  <a:gd name="connsiteY26" fmla="*/ 294017 h 389677"/>
                  <a:gd name="connsiteX27" fmla="*/ 249849 w 375936"/>
                  <a:gd name="connsiteY27" fmla="*/ 295016 h 389677"/>
                  <a:gd name="connsiteX28" fmla="*/ 247699 w 375936"/>
                  <a:gd name="connsiteY28" fmla="*/ 298779 h 389677"/>
                  <a:gd name="connsiteX29" fmla="*/ 241572 w 375936"/>
                  <a:gd name="connsiteY29" fmla="*/ 300005 h 389677"/>
                  <a:gd name="connsiteX30" fmla="*/ 239480 w 375936"/>
                  <a:gd name="connsiteY30" fmla="*/ 307326 h 389677"/>
                  <a:gd name="connsiteX31" fmla="*/ 232663 w 375936"/>
                  <a:gd name="connsiteY31" fmla="*/ 318688 h 389677"/>
                  <a:gd name="connsiteX32" fmla="*/ 226232 w 375936"/>
                  <a:gd name="connsiteY32" fmla="*/ 322261 h 389677"/>
                  <a:gd name="connsiteX33" fmla="*/ 225518 w 375936"/>
                  <a:gd name="connsiteY33" fmla="*/ 323450 h 389677"/>
                  <a:gd name="connsiteX34" fmla="*/ 214089 w 375936"/>
                  <a:gd name="connsiteY34" fmla="*/ 329799 h 389677"/>
                  <a:gd name="connsiteX35" fmla="*/ 213612 w 375936"/>
                  <a:gd name="connsiteY35" fmla="*/ 330593 h 389677"/>
                  <a:gd name="connsiteX36" fmla="*/ 193159 w 375936"/>
                  <a:gd name="connsiteY36" fmla="*/ 341955 h 389677"/>
                  <a:gd name="connsiteX37" fmla="*/ 161345 w 375936"/>
                  <a:gd name="connsiteY37" fmla="*/ 341955 h 389677"/>
                  <a:gd name="connsiteX38" fmla="*/ 145438 w 375936"/>
                  <a:gd name="connsiteY38" fmla="*/ 330593 h 389677"/>
                  <a:gd name="connsiteX39" fmla="*/ 129531 w 375936"/>
                  <a:gd name="connsiteY39" fmla="*/ 326048 h 389677"/>
                  <a:gd name="connsiteX40" fmla="*/ 128500 w 375936"/>
                  <a:gd name="connsiteY40" fmla="*/ 326564 h 389677"/>
                  <a:gd name="connsiteX41" fmla="*/ 121312 w 375936"/>
                  <a:gd name="connsiteY41" fmla="*/ 339140 h 389677"/>
                  <a:gd name="connsiteX42" fmla="*/ 105405 w 375936"/>
                  <a:gd name="connsiteY42" fmla="*/ 350503 h 389677"/>
                  <a:gd name="connsiteX43" fmla="*/ 82680 w 375936"/>
                  <a:gd name="connsiteY43" fmla="*/ 373227 h 389677"/>
                  <a:gd name="connsiteX44" fmla="*/ 79821 w 375936"/>
                  <a:gd name="connsiteY44" fmla="*/ 373704 h 389677"/>
                  <a:gd name="connsiteX45" fmla="*/ 75535 w 375936"/>
                  <a:gd name="connsiteY45" fmla="*/ 377989 h 389677"/>
                  <a:gd name="connsiteX46" fmla="*/ 72679 w 375936"/>
                  <a:gd name="connsiteY46" fmla="*/ 378465 h 389677"/>
                  <a:gd name="connsiteX47" fmla="*/ 70774 w 375936"/>
                  <a:gd name="connsiteY47" fmla="*/ 380370 h 389677"/>
                  <a:gd name="connsiteX48" fmla="*/ 67915 w 375936"/>
                  <a:gd name="connsiteY48" fmla="*/ 380847 h 389677"/>
                  <a:gd name="connsiteX49" fmla="*/ 63629 w 375936"/>
                  <a:gd name="connsiteY49" fmla="*/ 385132 h 389677"/>
                  <a:gd name="connsiteX50" fmla="*/ 36360 w 375936"/>
                  <a:gd name="connsiteY50" fmla="*/ 389677 h 389677"/>
                  <a:gd name="connsiteX51" fmla="*/ 31815 w 375936"/>
                  <a:gd name="connsiteY51" fmla="*/ 373770 h 389677"/>
                  <a:gd name="connsiteX52" fmla="*/ 36360 w 375936"/>
                  <a:gd name="connsiteY52" fmla="*/ 346500 h 389677"/>
                  <a:gd name="connsiteX53" fmla="*/ 9090 w 375936"/>
                  <a:gd name="connsiteY53" fmla="*/ 310141 h 389677"/>
                  <a:gd name="connsiteX54" fmla="*/ 0 w 375936"/>
                  <a:gd name="connsiteY54" fmla="*/ 303324 h 389677"/>
                  <a:gd name="connsiteX55" fmla="*/ 0 w 375936"/>
                  <a:gd name="connsiteY55" fmla="*/ 185155 h 389677"/>
                  <a:gd name="connsiteX56" fmla="*/ 2381 w 375936"/>
                  <a:gd name="connsiteY56" fmla="*/ 185155 h 389677"/>
                  <a:gd name="connsiteX57" fmla="*/ 2381 w 375936"/>
                  <a:gd name="connsiteY57" fmla="*/ 173250 h 389677"/>
                  <a:gd name="connsiteX58" fmla="*/ 9526 w 375936"/>
                  <a:gd name="connsiteY58" fmla="*/ 173250 h 389677"/>
                  <a:gd name="connsiteX59" fmla="*/ 9526 w 375936"/>
                  <a:gd name="connsiteY59" fmla="*/ 168488 h 389677"/>
                  <a:gd name="connsiteX60" fmla="*/ 14287 w 375936"/>
                  <a:gd name="connsiteY60" fmla="*/ 168488 h 389677"/>
                  <a:gd name="connsiteX61" fmla="*/ 14287 w 375936"/>
                  <a:gd name="connsiteY61" fmla="*/ 166107 h 389677"/>
                  <a:gd name="connsiteX62" fmla="*/ 21432 w 375936"/>
                  <a:gd name="connsiteY62" fmla="*/ 166107 h 389677"/>
                  <a:gd name="connsiteX63" fmla="*/ 21432 w 375936"/>
                  <a:gd name="connsiteY63" fmla="*/ 161345 h 389677"/>
                  <a:gd name="connsiteX64" fmla="*/ 37531 w 375936"/>
                  <a:gd name="connsiteY64" fmla="*/ 161345 h 389677"/>
                  <a:gd name="connsiteX65" fmla="*/ 43177 w 375936"/>
                  <a:gd name="connsiteY65" fmla="*/ 46535 h 389677"/>
                  <a:gd name="connsiteX66" fmla="*/ 44973 w 375936"/>
                  <a:gd name="connsiteY66" fmla="*/ 46535 h 389677"/>
                  <a:gd name="connsiteX67" fmla="*/ 45558 w 375936"/>
                  <a:gd name="connsiteY67" fmla="*/ 34630 h 389677"/>
                  <a:gd name="connsiteX68" fmla="*/ 52469 w 375936"/>
                  <a:gd name="connsiteY68" fmla="*/ 34630 h 389677"/>
                  <a:gd name="connsiteX69" fmla="*/ 52703 w 375936"/>
                  <a:gd name="connsiteY69" fmla="*/ 29868 h 389677"/>
                  <a:gd name="connsiteX70" fmla="*/ 57347 w 375936"/>
                  <a:gd name="connsiteY70" fmla="*/ 29868 h 389677"/>
                  <a:gd name="connsiteX71" fmla="*/ 57464 w 375936"/>
                  <a:gd name="connsiteY71" fmla="*/ 27487 h 389677"/>
                  <a:gd name="connsiteX72" fmla="*/ 64375 w 375936"/>
                  <a:gd name="connsiteY72" fmla="*/ 27487 h 389677"/>
                  <a:gd name="connsiteX73" fmla="*/ 64609 w 375936"/>
                  <a:gd name="connsiteY73" fmla="*/ 22725 h 389677"/>
                  <a:gd name="connsiteX74" fmla="*/ 89606 w 375936"/>
                  <a:gd name="connsiteY74" fmla="*/ 22725 h 389677"/>
                  <a:gd name="connsiteX75" fmla="*/ 144145 w 375936"/>
                  <a:gd name="connsiteY75" fmla="*/ 11363 h 389677"/>
                  <a:gd name="connsiteX76" fmla="*/ 160052 w 375936"/>
                  <a:gd name="connsiteY76" fmla="*/ 22725 h 389677"/>
                  <a:gd name="connsiteX77" fmla="*/ 182777 w 375936"/>
                  <a:gd name="connsiteY77" fmla="*/ 11363 h 389677"/>
                  <a:gd name="connsiteX78" fmla="*/ 191867 w 375936"/>
                  <a:gd name="connsiteY78" fmla="*/ 11363 h 38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5936" h="389677">
                    <a:moveTo>
                      <a:pt x="214591" y="0"/>
                    </a:moveTo>
                    <a:lnTo>
                      <a:pt x="219136" y="4545"/>
                    </a:lnTo>
                    <a:lnTo>
                      <a:pt x="235044" y="31815"/>
                    </a:lnTo>
                    <a:lnTo>
                      <a:pt x="241861" y="43177"/>
                    </a:lnTo>
                    <a:lnTo>
                      <a:pt x="250951" y="65902"/>
                    </a:lnTo>
                    <a:lnTo>
                      <a:pt x="294128" y="106806"/>
                    </a:lnTo>
                    <a:lnTo>
                      <a:pt x="310035" y="113624"/>
                    </a:lnTo>
                    <a:lnTo>
                      <a:pt x="310035" y="124986"/>
                    </a:lnTo>
                    <a:lnTo>
                      <a:pt x="321397" y="149983"/>
                    </a:lnTo>
                    <a:lnTo>
                      <a:pt x="353212" y="156800"/>
                    </a:lnTo>
                    <a:lnTo>
                      <a:pt x="375936" y="172708"/>
                    </a:lnTo>
                    <a:lnTo>
                      <a:pt x="368328" y="177146"/>
                    </a:lnTo>
                    <a:lnTo>
                      <a:pt x="368791" y="177470"/>
                    </a:lnTo>
                    <a:lnTo>
                      <a:pt x="365824" y="179201"/>
                    </a:lnTo>
                    <a:lnTo>
                      <a:pt x="373555" y="184613"/>
                    </a:lnTo>
                    <a:lnTo>
                      <a:pt x="365947" y="189051"/>
                    </a:lnTo>
                    <a:lnTo>
                      <a:pt x="366410" y="189375"/>
                    </a:lnTo>
                    <a:lnTo>
                      <a:pt x="354350" y="196410"/>
                    </a:lnTo>
                    <a:lnTo>
                      <a:pt x="354504" y="196518"/>
                    </a:lnTo>
                    <a:lnTo>
                      <a:pt x="316125" y="218906"/>
                    </a:lnTo>
                    <a:lnTo>
                      <a:pt x="287202" y="243697"/>
                    </a:lnTo>
                    <a:lnTo>
                      <a:pt x="275839" y="270966"/>
                    </a:lnTo>
                    <a:lnTo>
                      <a:pt x="266750" y="286874"/>
                    </a:lnTo>
                    <a:lnTo>
                      <a:pt x="261755" y="287873"/>
                    </a:lnTo>
                    <a:lnTo>
                      <a:pt x="259605" y="291636"/>
                    </a:lnTo>
                    <a:lnTo>
                      <a:pt x="255766" y="292404"/>
                    </a:lnTo>
                    <a:lnTo>
                      <a:pt x="254844" y="294017"/>
                    </a:lnTo>
                    <a:lnTo>
                      <a:pt x="249849" y="295016"/>
                    </a:lnTo>
                    <a:lnTo>
                      <a:pt x="247699" y="298779"/>
                    </a:lnTo>
                    <a:lnTo>
                      <a:pt x="241572" y="300005"/>
                    </a:lnTo>
                    <a:lnTo>
                      <a:pt x="239480" y="307326"/>
                    </a:lnTo>
                    <a:lnTo>
                      <a:pt x="232663" y="318688"/>
                    </a:lnTo>
                    <a:lnTo>
                      <a:pt x="226232" y="322261"/>
                    </a:lnTo>
                    <a:lnTo>
                      <a:pt x="225518" y="323450"/>
                    </a:lnTo>
                    <a:lnTo>
                      <a:pt x="214089" y="329799"/>
                    </a:lnTo>
                    <a:lnTo>
                      <a:pt x="213612" y="330593"/>
                    </a:lnTo>
                    <a:lnTo>
                      <a:pt x="193159" y="341955"/>
                    </a:lnTo>
                    <a:lnTo>
                      <a:pt x="161345" y="341955"/>
                    </a:lnTo>
                    <a:lnTo>
                      <a:pt x="145438" y="330593"/>
                    </a:lnTo>
                    <a:lnTo>
                      <a:pt x="129531" y="326048"/>
                    </a:lnTo>
                    <a:lnTo>
                      <a:pt x="128500" y="326564"/>
                    </a:lnTo>
                    <a:lnTo>
                      <a:pt x="121312" y="339140"/>
                    </a:lnTo>
                    <a:lnTo>
                      <a:pt x="105405" y="350503"/>
                    </a:lnTo>
                    <a:lnTo>
                      <a:pt x="82680" y="373227"/>
                    </a:lnTo>
                    <a:lnTo>
                      <a:pt x="79821" y="373704"/>
                    </a:lnTo>
                    <a:lnTo>
                      <a:pt x="75535" y="377989"/>
                    </a:lnTo>
                    <a:lnTo>
                      <a:pt x="72679" y="378465"/>
                    </a:lnTo>
                    <a:lnTo>
                      <a:pt x="70774" y="380370"/>
                    </a:lnTo>
                    <a:lnTo>
                      <a:pt x="67915" y="380847"/>
                    </a:lnTo>
                    <a:lnTo>
                      <a:pt x="63629" y="385132"/>
                    </a:lnTo>
                    <a:lnTo>
                      <a:pt x="36360" y="389677"/>
                    </a:lnTo>
                    <a:lnTo>
                      <a:pt x="31815" y="373770"/>
                    </a:lnTo>
                    <a:lnTo>
                      <a:pt x="36360" y="346500"/>
                    </a:lnTo>
                    <a:lnTo>
                      <a:pt x="9090" y="310141"/>
                    </a:lnTo>
                    <a:lnTo>
                      <a:pt x="0" y="303324"/>
                    </a:lnTo>
                    <a:lnTo>
                      <a:pt x="0" y="185155"/>
                    </a:lnTo>
                    <a:lnTo>
                      <a:pt x="2381" y="185155"/>
                    </a:lnTo>
                    <a:lnTo>
                      <a:pt x="2381" y="173250"/>
                    </a:lnTo>
                    <a:lnTo>
                      <a:pt x="9526" y="173250"/>
                    </a:lnTo>
                    <a:lnTo>
                      <a:pt x="9526" y="168488"/>
                    </a:lnTo>
                    <a:lnTo>
                      <a:pt x="14287" y="168488"/>
                    </a:lnTo>
                    <a:lnTo>
                      <a:pt x="14287" y="166107"/>
                    </a:lnTo>
                    <a:lnTo>
                      <a:pt x="21432" y="166107"/>
                    </a:lnTo>
                    <a:lnTo>
                      <a:pt x="21432" y="161345"/>
                    </a:lnTo>
                    <a:lnTo>
                      <a:pt x="37531" y="161345"/>
                    </a:lnTo>
                    <a:lnTo>
                      <a:pt x="43177" y="46535"/>
                    </a:lnTo>
                    <a:lnTo>
                      <a:pt x="44973" y="46535"/>
                    </a:lnTo>
                    <a:lnTo>
                      <a:pt x="45558" y="34630"/>
                    </a:lnTo>
                    <a:lnTo>
                      <a:pt x="52469" y="34630"/>
                    </a:lnTo>
                    <a:lnTo>
                      <a:pt x="52703" y="29868"/>
                    </a:lnTo>
                    <a:lnTo>
                      <a:pt x="57347" y="29868"/>
                    </a:lnTo>
                    <a:lnTo>
                      <a:pt x="57464" y="27487"/>
                    </a:lnTo>
                    <a:lnTo>
                      <a:pt x="64375" y="27487"/>
                    </a:lnTo>
                    <a:lnTo>
                      <a:pt x="64609" y="22725"/>
                    </a:lnTo>
                    <a:lnTo>
                      <a:pt x="89606" y="22725"/>
                    </a:lnTo>
                    <a:lnTo>
                      <a:pt x="144145" y="11363"/>
                    </a:lnTo>
                    <a:lnTo>
                      <a:pt x="160052" y="22725"/>
                    </a:lnTo>
                    <a:lnTo>
                      <a:pt x="182777" y="11363"/>
                    </a:lnTo>
                    <a:lnTo>
                      <a:pt x="191867"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2" name="Freeform 435">
                <a:extLst>
                  <a:ext uri="{FF2B5EF4-FFF2-40B4-BE49-F238E27FC236}">
                    <a16:creationId xmlns:a16="http://schemas.microsoft.com/office/drawing/2014/main" id="{44284219-3474-4F8C-B345-556176157D35}"/>
                  </a:ext>
                </a:extLst>
              </p:cNvPr>
              <p:cNvSpPr>
                <a:spLocks/>
              </p:cNvSpPr>
              <p:nvPr/>
            </p:nvSpPr>
            <p:spPr bwMode="auto">
              <a:xfrm>
                <a:off x="5091751" y="4341016"/>
                <a:ext cx="214398" cy="214373"/>
              </a:xfrm>
              <a:custGeom>
                <a:avLst/>
                <a:gdLst>
                  <a:gd name="connsiteX0" fmla="*/ 194965 w 285864"/>
                  <a:gd name="connsiteY0" fmla="*/ 0 h 285831"/>
                  <a:gd name="connsiteX1" fmla="*/ 194965 w 285864"/>
                  <a:gd name="connsiteY1" fmla="*/ 15908 h 285831"/>
                  <a:gd name="connsiteX2" fmla="*/ 226780 w 285864"/>
                  <a:gd name="connsiteY2" fmla="*/ 15908 h 285831"/>
                  <a:gd name="connsiteX3" fmla="*/ 242687 w 285864"/>
                  <a:gd name="connsiteY3" fmla="*/ 20452 h 285831"/>
                  <a:gd name="connsiteX4" fmla="*/ 249505 w 285864"/>
                  <a:gd name="connsiteY4" fmla="*/ 31815 h 285831"/>
                  <a:gd name="connsiteX5" fmla="*/ 269957 w 285864"/>
                  <a:gd name="connsiteY5" fmla="*/ 31815 h 285831"/>
                  <a:gd name="connsiteX6" fmla="*/ 285864 w 285864"/>
                  <a:gd name="connsiteY6" fmla="*/ 43177 h 285831"/>
                  <a:gd name="connsiteX7" fmla="*/ 285864 w 285864"/>
                  <a:gd name="connsiteY7" fmla="*/ 95444 h 285831"/>
                  <a:gd name="connsiteX8" fmla="*/ 281319 w 285864"/>
                  <a:gd name="connsiteY8" fmla="*/ 122713 h 285831"/>
                  <a:gd name="connsiteX9" fmla="*/ 281319 w 285864"/>
                  <a:gd name="connsiteY9" fmla="*/ 149983 h 285831"/>
                  <a:gd name="connsiteX10" fmla="*/ 285864 w 285864"/>
                  <a:gd name="connsiteY10" fmla="*/ 161345 h 285831"/>
                  <a:gd name="connsiteX11" fmla="*/ 281319 w 285864"/>
                  <a:gd name="connsiteY11" fmla="*/ 181797 h 285831"/>
                  <a:gd name="connsiteX12" fmla="*/ 279505 w 285864"/>
                  <a:gd name="connsiteY12" fmla="*/ 183611 h 285831"/>
                  <a:gd name="connsiteX13" fmla="*/ 274969 w 285864"/>
                  <a:gd name="connsiteY13" fmla="*/ 204022 h 285831"/>
                  <a:gd name="connsiteX14" fmla="*/ 270424 w 285864"/>
                  <a:gd name="connsiteY14" fmla="*/ 208567 h 285831"/>
                  <a:gd name="connsiteX15" fmla="*/ 259062 w 285864"/>
                  <a:gd name="connsiteY15" fmla="*/ 235837 h 285831"/>
                  <a:gd name="connsiteX16" fmla="*/ 220430 w 285864"/>
                  <a:gd name="connsiteY16" fmla="*/ 285831 h 285831"/>
                  <a:gd name="connsiteX17" fmla="*/ 199978 w 285864"/>
                  <a:gd name="connsiteY17" fmla="*/ 279014 h 285831"/>
                  <a:gd name="connsiteX18" fmla="*/ 188615 w 285864"/>
                  <a:gd name="connsiteY18" fmla="*/ 285831 h 285831"/>
                  <a:gd name="connsiteX19" fmla="*/ 172708 w 285864"/>
                  <a:gd name="connsiteY19" fmla="*/ 274469 h 285831"/>
                  <a:gd name="connsiteX20" fmla="*/ 156801 w 285864"/>
                  <a:gd name="connsiteY20" fmla="*/ 274469 h 285831"/>
                  <a:gd name="connsiteX21" fmla="*/ 134076 w 285864"/>
                  <a:gd name="connsiteY21" fmla="*/ 258562 h 285831"/>
                  <a:gd name="connsiteX22" fmla="*/ 102261 w 285864"/>
                  <a:gd name="connsiteY22" fmla="*/ 251744 h 285831"/>
                  <a:gd name="connsiteX23" fmla="*/ 90899 w 285864"/>
                  <a:gd name="connsiteY23" fmla="*/ 226747 h 285831"/>
                  <a:gd name="connsiteX24" fmla="*/ 90899 w 285864"/>
                  <a:gd name="connsiteY24" fmla="*/ 215385 h 285831"/>
                  <a:gd name="connsiteX25" fmla="*/ 74992 w 285864"/>
                  <a:gd name="connsiteY25" fmla="*/ 208567 h 285831"/>
                  <a:gd name="connsiteX26" fmla="*/ 31815 w 285864"/>
                  <a:gd name="connsiteY26" fmla="*/ 167663 h 285831"/>
                  <a:gd name="connsiteX27" fmla="*/ 27270 w 285864"/>
                  <a:gd name="connsiteY27" fmla="*/ 144938 h 285831"/>
                  <a:gd name="connsiteX28" fmla="*/ 15908 w 285864"/>
                  <a:gd name="connsiteY28" fmla="*/ 140393 h 285831"/>
                  <a:gd name="connsiteX29" fmla="*/ 0 w 285864"/>
                  <a:gd name="connsiteY29" fmla="*/ 106306 h 285831"/>
                  <a:gd name="connsiteX30" fmla="*/ 18052 w 285864"/>
                  <a:gd name="connsiteY30" fmla="*/ 109157 h 285831"/>
                  <a:gd name="connsiteX31" fmla="*/ 6350 w 285864"/>
                  <a:gd name="connsiteY31" fmla="*/ 84081 h 285831"/>
                  <a:gd name="connsiteX32" fmla="*/ 49527 w 285864"/>
                  <a:gd name="connsiteY32" fmla="*/ 90899 h 285831"/>
                  <a:gd name="connsiteX33" fmla="*/ 60890 w 285864"/>
                  <a:gd name="connsiteY33" fmla="*/ 90899 h 285831"/>
                  <a:gd name="connsiteX34" fmla="*/ 76797 w 285864"/>
                  <a:gd name="connsiteY34" fmla="*/ 90899 h 285831"/>
                  <a:gd name="connsiteX35" fmla="*/ 92704 w 285864"/>
                  <a:gd name="connsiteY35" fmla="*/ 68174 h 285831"/>
                  <a:gd name="connsiteX36" fmla="*/ 124519 w 285864"/>
                  <a:gd name="connsiteY36" fmla="*/ 36360 h 285831"/>
                  <a:gd name="connsiteX37" fmla="*/ 140426 w 285864"/>
                  <a:gd name="connsiteY37" fmla="*/ 31815 h 285831"/>
                  <a:gd name="connsiteX38" fmla="*/ 140426 w 285864"/>
                  <a:gd name="connsiteY38" fmla="*/ 20452 h 285831"/>
                  <a:gd name="connsiteX39" fmla="*/ 163151 w 285864"/>
                  <a:gd name="connsiteY39" fmla="*/ 4545 h 28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5864" h="285831">
                    <a:moveTo>
                      <a:pt x="194965" y="0"/>
                    </a:moveTo>
                    <a:lnTo>
                      <a:pt x="194965" y="15908"/>
                    </a:lnTo>
                    <a:lnTo>
                      <a:pt x="226780" y="15908"/>
                    </a:lnTo>
                    <a:lnTo>
                      <a:pt x="242687" y="20452"/>
                    </a:lnTo>
                    <a:lnTo>
                      <a:pt x="249505" y="31815"/>
                    </a:lnTo>
                    <a:lnTo>
                      <a:pt x="269957" y="31815"/>
                    </a:lnTo>
                    <a:lnTo>
                      <a:pt x="285864" y="43177"/>
                    </a:lnTo>
                    <a:lnTo>
                      <a:pt x="285864" y="95444"/>
                    </a:lnTo>
                    <a:lnTo>
                      <a:pt x="281319" y="122713"/>
                    </a:lnTo>
                    <a:lnTo>
                      <a:pt x="281319" y="149983"/>
                    </a:lnTo>
                    <a:lnTo>
                      <a:pt x="285864" y="161345"/>
                    </a:lnTo>
                    <a:lnTo>
                      <a:pt x="281319" y="181797"/>
                    </a:lnTo>
                    <a:lnTo>
                      <a:pt x="279505" y="183611"/>
                    </a:lnTo>
                    <a:lnTo>
                      <a:pt x="274969" y="204022"/>
                    </a:lnTo>
                    <a:lnTo>
                      <a:pt x="270424" y="208567"/>
                    </a:lnTo>
                    <a:lnTo>
                      <a:pt x="259062" y="235837"/>
                    </a:lnTo>
                    <a:lnTo>
                      <a:pt x="220430" y="285831"/>
                    </a:lnTo>
                    <a:lnTo>
                      <a:pt x="199978" y="279014"/>
                    </a:lnTo>
                    <a:lnTo>
                      <a:pt x="188615" y="285831"/>
                    </a:lnTo>
                    <a:lnTo>
                      <a:pt x="172708" y="274469"/>
                    </a:lnTo>
                    <a:lnTo>
                      <a:pt x="156801" y="274469"/>
                    </a:lnTo>
                    <a:lnTo>
                      <a:pt x="134076" y="258562"/>
                    </a:lnTo>
                    <a:lnTo>
                      <a:pt x="102261" y="251744"/>
                    </a:lnTo>
                    <a:lnTo>
                      <a:pt x="90899" y="226747"/>
                    </a:lnTo>
                    <a:lnTo>
                      <a:pt x="90899" y="215385"/>
                    </a:lnTo>
                    <a:lnTo>
                      <a:pt x="74992" y="208567"/>
                    </a:lnTo>
                    <a:lnTo>
                      <a:pt x="31815" y="167663"/>
                    </a:lnTo>
                    <a:lnTo>
                      <a:pt x="27270" y="144938"/>
                    </a:lnTo>
                    <a:lnTo>
                      <a:pt x="15908" y="140393"/>
                    </a:lnTo>
                    <a:lnTo>
                      <a:pt x="0" y="106306"/>
                    </a:lnTo>
                    <a:lnTo>
                      <a:pt x="18052" y="109157"/>
                    </a:lnTo>
                    <a:lnTo>
                      <a:pt x="6350" y="84081"/>
                    </a:lnTo>
                    <a:lnTo>
                      <a:pt x="49527" y="90899"/>
                    </a:lnTo>
                    <a:lnTo>
                      <a:pt x="60890" y="90899"/>
                    </a:lnTo>
                    <a:lnTo>
                      <a:pt x="76797" y="90899"/>
                    </a:lnTo>
                    <a:lnTo>
                      <a:pt x="92704" y="68174"/>
                    </a:lnTo>
                    <a:lnTo>
                      <a:pt x="124519" y="36360"/>
                    </a:lnTo>
                    <a:lnTo>
                      <a:pt x="140426" y="31815"/>
                    </a:lnTo>
                    <a:lnTo>
                      <a:pt x="140426" y="20452"/>
                    </a:lnTo>
                    <a:lnTo>
                      <a:pt x="163151"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3" name="Freeform 351">
                <a:extLst>
                  <a:ext uri="{FF2B5EF4-FFF2-40B4-BE49-F238E27FC236}">
                    <a16:creationId xmlns:a16="http://schemas.microsoft.com/office/drawing/2014/main" id="{AD9A6E23-903C-405C-A735-17E78FAD7D9B}"/>
                  </a:ext>
                </a:extLst>
              </p:cNvPr>
              <p:cNvSpPr>
                <a:spLocks noEditPoints="1"/>
              </p:cNvSpPr>
              <p:nvPr/>
            </p:nvSpPr>
            <p:spPr bwMode="auto">
              <a:xfrm>
                <a:off x="4846325" y="4543296"/>
                <a:ext cx="455061" cy="398818"/>
              </a:xfrm>
              <a:custGeom>
                <a:avLst/>
                <a:gdLst>
                  <a:gd name="T0" fmla="*/ 220 w 267"/>
                  <a:gd name="T1" fmla="*/ 0 h 234"/>
                  <a:gd name="T2" fmla="*/ 234 w 267"/>
                  <a:gd name="T3" fmla="*/ 2 h 234"/>
                  <a:gd name="T4" fmla="*/ 248 w 267"/>
                  <a:gd name="T5" fmla="*/ 28 h 234"/>
                  <a:gd name="T6" fmla="*/ 251 w 267"/>
                  <a:gd name="T7" fmla="*/ 59 h 234"/>
                  <a:gd name="T8" fmla="*/ 244 w 267"/>
                  <a:gd name="T9" fmla="*/ 64 h 234"/>
                  <a:gd name="T10" fmla="*/ 239 w 267"/>
                  <a:gd name="T11" fmla="*/ 68 h 234"/>
                  <a:gd name="T12" fmla="*/ 234 w 267"/>
                  <a:gd name="T13" fmla="*/ 83 h 234"/>
                  <a:gd name="T14" fmla="*/ 253 w 267"/>
                  <a:gd name="T15" fmla="*/ 90 h 234"/>
                  <a:gd name="T16" fmla="*/ 267 w 267"/>
                  <a:gd name="T17" fmla="*/ 83 h 234"/>
                  <a:gd name="T18" fmla="*/ 263 w 267"/>
                  <a:gd name="T19" fmla="*/ 111 h 234"/>
                  <a:gd name="T20" fmla="*/ 246 w 267"/>
                  <a:gd name="T21" fmla="*/ 128 h 234"/>
                  <a:gd name="T22" fmla="*/ 237 w 267"/>
                  <a:gd name="T23" fmla="*/ 139 h 234"/>
                  <a:gd name="T24" fmla="*/ 222 w 267"/>
                  <a:gd name="T25" fmla="*/ 163 h 234"/>
                  <a:gd name="T26" fmla="*/ 194 w 267"/>
                  <a:gd name="T27" fmla="*/ 194 h 234"/>
                  <a:gd name="T28" fmla="*/ 163 w 267"/>
                  <a:gd name="T29" fmla="*/ 211 h 234"/>
                  <a:gd name="T30" fmla="*/ 154 w 267"/>
                  <a:gd name="T31" fmla="*/ 218 h 234"/>
                  <a:gd name="T32" fmla="*/ 135 w 267"/>
                  <a:gd name="T33" fmla="*/ 218 h 234"/>
                  <a:gd name="T34" fmla="*/ 109 w 267"/>
                  <a:gd name="T35" fmla="*/ 218 h 234"/>
                  <a:gd name="T36" fmla="*/ 85 w 267"/>
                  <a:gd name="T37" fmla="*/ 225 h 234"/>
                  <a:gd name="T38" fmla="*/ 61 w 267"/>
                  <a:gd name="T39" fmla="*/ 234 h 234"/>
                  <a:gd name="T40" fmla="*/ 47 w 267"/>
                  <a:gd name="T41" fmla="*/ 227 h 234"/>
                  <a:gd name="T42" fmla="*/ 35 w 267"/>
                  <a:gd name="T43" fmla="*/ 218 h 234"/>
                  <a:gd name="T44" fmla="*/ 31 w 267"/>
                  <a:gd name="T45" fmla="*/ 215 h 234"/>
                  <a:gd name="T46" fmla="*/ 26 w 267"/>
                  <a:gd name="T47" fmla="*/ 192 h 234"/>
                  <a:gd name="T48" fmla="*/ 31 w 267"/>
                  <a:gd name="T49" fmla="*/ 173 h 234"/>
                  <a:gd name="T50" fmla="*/ 14 w 267"/>
                  <a:gd name="T51" fmla="*/ 139 h 234"/>
                  <a:gd name="T52" fmla="*/ 0 w 267"/>
                  <a:gd name="T53" fmla="*/ 116 h 234"/>
                  <a:gd name="T54" fmla="*/ 14 w 267"/>
                  <a:gd name="T55" fmla="*/ 111 h 234"/>
                  <a:gd name="T56" fmla="*/ 26 w 267"/>
                  <a:gd name="T57" fmla="*/ 121 h 234"/>
                  <a:gd name="T58" fmla="*/ 45 w 267"/>
                  <a:gd name="T59" fmla="*/ 123 h 234"/>
                  <a:gd name="T60" fmla="*/ 59 w 267"/>
                  <a:gd name="T61" fmla="*/ 47 h 234"/>
                  <a:gd name="T62" fmla="*/ 73 w 267"/>
                  <a:gd name="T63" fmla="*/ 66 h 234"/>
                  <a:gd name="T64" fmla="*/ 76 w 267"/>
                  <a:gd name="T65" fmla="*/ 85 h 234"/>
                  <a:gd name="T66" fmla="*/ 95 w 267"/>
                  <a:gd name="T67" fmla="*/ 73 h 234"/>
                  <a:gd name="T68" fmla="*/ 106 w 267"/>
                  <a:gd name="T69" fmla="*/ 61 h 234"/>
                  <a:gd name="T70" fmla="*/ 121 w 267"/>
                  <a:gd name="T71" fmla="*/ 59 h 234"/>
                  <a:gd name="T72" fmla="*/ 142 w 267"/>
                  <a:gd name="T73" fmla="*/ 64 h 234"/>
                  <a:gd name="T74" fmla="*/ 154 w 267"/>
                  <a:gd name="T75" fmla="*/ 54 h 234"/>
                  <a:gd name="T76" fmla="*/ 166 w 267"/>
                  <a:gd name="T77" fmla="*/ 45 h 234"/>
                  <a:gd name="T78" fmla="*/ 175 w 267"/>
                  <a:gd name="T79" fmla="*/ 26 h 234"/>
                  <a:gd name="T80" fmla="*/ 213 w 267"/>
                  <a:gd name="T81" fmla="*/ 0 h 234"/>
                  <a:gd name="T82" fmla="*/ 192 w 267"/>
                  <a:gd name="T83" fmla="*/ 121 h 234"/>
                  <a:gd name="T84" fmla="*/ 182 w 267"/>
                  <a:gd name="T85" fmla="*/ 128 h 234"/>
                  <a:gd name="T86" fmla="*/ 187 w 267"/>
                  <a:gd name="T87" fmla="*/ 154 h 234"/>
                  <a:gd name="T88" fmla="*/ 194 w 267"/>
                  <a:gd name="T89" fmla="*/ 147 h 234"/>
                  <a:gd name="T90" fmla="*/ 206 w 267"/>
                  <a:gd name="T91" fmla="*/ 137 h 234"/>
                  <a:gd name="T92" fmla="*/ 206 w 267"/>
                  <a:gd name="T93" fmla="*/ 123 h 234"/>
                  <a:gd name="T94" fmla="*/ 192 w 267"/>
                  <a:gd name="T95" fmla="*/ 1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7" h="234">
                    <a:moveTo>
                      <a:pt x="220" y="0"/>
                    </a:moveTo>
                    <a:lnTo>
                      <a:pt x="220" y="0"/>
                    </a:lnTo>
                    <a:lnTo>
                      <a:pt x="227" y="2"/>
                    </a:lnTo>
                    <a:lnTo>
                      <a:pt x="234" y="2"/>
                    </a:lnTo>
                    <a:lnTo>
                      <a:pt x="241" y="2"/>
                    </a:lnTo>
                    <a:lnTo>
                      <a:pt x="248" y="28"/>
                    </a:lnTo>
                    <a:lnTo>
                      <a:pt x="253" y="40"/>
                    </a:lnTo>
                    <a:lnTo>
                      <a:pt x="251" y="59"/>
                    </a:lnTo>
                    <a:lnTo>
                      <a:pt x="253" y="66"/>
                    </a:lnTo>
                    <a:lnTo>
                      <a:pt x="244" y="64"/>
                    </a:lnTo>
                    <a:lnTo>
                      <a:pt x="239" y="64"/>
                    </a:lnTo>
                    <a:lnTo>
                      <a:pt x="239" y="68"/>
                    </a:lnTo>
                    <a:lnTo>
                      <a:pt x="234" y="76"/>
                    </a:lnTo>
                    <a:lnTo>
                      <a:pt x="234" y="83"/>
                    </a:lnTo>
                    <a:lnTo>
                      <a:pt x="244" y="92"/>
                    </a:lnTo>
                    <a:lnTo>
                      <a:pt x="253" y="90"/>
                    </a:lnTo>
                    <a:lnTo>
                      <a:pt x="255" y="83"/>
                    </a:lnTo>
                    <a:lnTo>
                      <a:pt x="267" y="83"/>
                    </a:lnTo>
                    <a:lnTo>
                      <a:pt x="265" y="95"/>
                    </a:lnTo>
                    <a:lnTo>
                      <a:pt x="263" y="111"/>
                    </a:lnTo>
                    <a:lnTo>
                      <a:pt x="258" y="118"/>
                    </a:lnTo>
                    <a:lnTo>
                      <a:pt x="246" y="128"/>
                    </a:lnTo>
                    <a:lnTo>
                      <a:pt x="244" y="132"/>
                    </a:lnTo>
                    <a:lnTo>
                      <a:pt x="237" y="139"/>
                    </a:lnTo>
                    <a:lnTo>
                      <a:pt x="232" y="149"/>
                    </a:lnTo>
                    <a:lnTo>
                      <a:pt x="222" y="163"/>
                    </a:lnTo>
                    <a:lnTo>
                      <a:pt x="206" y="182"/>
                    </a:lnTo>
                    <a:lnTo>
                      <a:pt x="194" y="194"/>
                    </a:lnTo>
                    <a:lnTo>
                      <a:pt x="182" y="203"/>
                    </a:lnTo>
                    <a:lnTo>
                      <a:pt x="163" y="211"/>
                    </a:lnTo>
                    <a:lnTo>
                      <a:pt x="156" y="211"/>
                    </a:lnTo>
                    <a:lnTo>
                      <a:pt x="154" y="218"/>
                    </a:lnTo>
                    <a:lnTo>
                      <a:pt x="144" y="215"/>
                    </a:lnTo>
                    <a:lnTo>
                      <a:pt x="135" y="218"/>
                    </a:lnTo>
                    <a:lnTo>
                      <a:pt x="118" y="215"/>
                    </a:lnTo>
                    <a:lnTo>
                      <a:pt x="109" y="218"/>
                    </a:lnTo>
                    <a:lnTo>
                      <a:pt x="102" y="215"/>
                    </a:lnTo>
                    <a:lnTo>
                      <a:pt x="85" y="225"/>
                    </a:lnTo>
                    <a:lnTo>
                      <a:pt x="71" y="225"/>
                    </a:lnTo>
                    <a:lnTo>
                      <a:pt x="61" y="234"/>
                    </a:lnTo>
                    <a:lnTo>
                      <a:pt x="54" y="234"/>
                    </a:lnTo>
                    <a:lnTo>
                      <a:pt x="47" y="227"/>
                    </a:lnTo>
                    <a:lnTo>
                      <a:pt x="43" y="227"/>
                    </a:lnTo>
                    <a:lnTo>
                      <a:pt x="35" y="218"/>
                    </a:lnTo>
                    <a:lnTo>
                      <a:pt x="33" y="222"/>
                    </a:lnTo>
                    <a:lnTo>
                      <a:pt x="31" y="215"/>
                    </a:lnTo>
                    <a:lnTo>
                      <a:pt x="31" y="203"/>
                    </a:lnTo>
                    <a:lnTo>
                      <a:pt x="26" y="192"/>
                    </a:lnTo>
                    <a:lnTo>
                      <a:pt x="31" y="187"/>
                    </a:lnTo>
                    <a:lnTo>
                      <a:pt x="31" y="173"/>
                    </a:lnTo>
                    <a:lnTo>
                      <a:pt x="21" y="156"/>
                    </a:lnTo>
                    <a:lnTo>
                      <a:pt x="14" y="139"/>
                    </a:lnTo>
                    <a:lnTo>
                      <a:pt x="12" y="139"/>
                    </a:lnTo>
                    <a:lnTo>
                      <a:pt x="0" y="116"/>
                    </a:lnTo>
                    <a:lnTo>
                      <a:pt x="9" y="106"/>
                    </a:lnTo>
                    <a:lnTo>
                      <a:pt x="14" y="111"/>
                    </a:lnTo>
                    <a:lnTo>
                      <a:pt x="19" y="121"/>
                    </a:lnTo>
                    <a:lnTo>
                      <a:pt x="26" y="121"/>
                    </a:lnTo>
                    <a:lnTo>
                      <a:pt x="35" y="125"/>
                    </a:lnTo>
                    <a:lnTo>
                      <a:pt x="45" y="123"/>
                    </a:lnTo>
                    <a:lnTo>
                      <a:pt x="59" y="113"/>
                    </a:lnTo>
                    <a:lnTo>
                      <a:pt x="59" y="47"/>
                    </a:lnTo>
                    <a:lnTo>
                      <a:pt x="61" y="50"/>
                    </a:lnTo>
                    <a:lnTo>
                      <a:pt x="73" y="66"/>
                    </a:lnTo>
                    <a:lnTo>
                      <a:pt x="71" y="78"/>
                    </a:lnTo>
                    <a:lnTo>
                      <a:pt x="76" y="85"/>
                    </a:lnTo>
                    <a:lnTo>
                      <a:pt x="85" y="83"/>
                    </a:lnTo>
                    <a:lnTo>
                      <a:pt x="95" y="73"/>
                    </a:lnTo>
                    <a:lnTo>
                      <a:pt x="102" y="68"/>
                    </a:lnTo>
                    <a:lnTo>
                      <a:pt x="106" y="61"/>
                    </a:lnTo>
                    <a:lnTo>
                      <a:pt x="114" y="57"/>
                    </a:lnTo>
                    <a:lnTo>
                      <a:pt x="121" y="59"/>
                    </a:lnTo>
                    <a:lnTo>
                      <a:pt x="130" y="64"/>
                    </a:lnTo>
                    <a:lnTo>
                      <a:pt x="142" y="64"/>
                    </a:lnTo>
                    <a:lnTo>
                      <a:pt x="151" y="59"/>
                    </a:lnTo>
                    <a:lnTo>
                      <a:pt x="154" y="54"/>
                    </a:lnTo>
                    <a:lnTo>
                      <a:pt x="156" y="45"/>
                    </a:lnTo>
                    <a:lnTo>
                      <a:pt x="166" y="45"/>
                    </a:lnTo>
                    <a:lnTo>
                      <a:pt x="170" y="38"/>
                    </a:lnTo>
                    <a:lnTo>
                      <a:pt x="175" y="26"/>
                    </a:lnTo>
                    <a:lnTo>
                      <a:pt x="189" y="14"/>
                    </a:lnTo>
                    <a:lnTo>
                      <a:pt x="213" y="0"/>
                    </a:lnTo>
                    <a:lnTo>
                      <a:pt x="220" y="0"/>
                    </a:lnTo>
                    <a:moveTo>
                      <a:pt x="192" y="121"/>
                    </a:moveTo>
                    <a:lnTo>
                      <a:pt x="192" y="121"/>
                    </a:lnTo>
                    <a:lnTo>
                      <a:pt x="182" y="128"/>
                    </a:lnTo>
                    <a:lnTo>
                      <a:pt x="173" y="139"/>
                    </a:lnTo>
                    <a:lnTo>
                      <a:pt x="187" y="154"/>
                    </a:lnTo>
                    <a:lnTo>
                      <a:pt x="192" y="151"/>
                    </a:lnTo>
                    <a:lnTo>
                      <a:pt x="194" y="147"/>
                    </a:lnTo>
                    <a:lnTo>
                      <a:pt x="203" y="144"/>
                    </a:lnTo>
                    <a:lnTo>
                      <a:pt x="206" y="137"/>
                    </a:lnTo>
                    <a:lnTo>
                      <a:pt x="210" y="128"/>
                    </a:lnTo>
                    <a:lnTo>
                      <a:pt x="206" y="123"/>
                    </a:lnTo>
                    <a:lnTo>
                      <a:pt x="199" y="116"/>
                    </a:lnTo>
                    <a:lnTo>
                      <a:pt x="192" y="121"/>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44" name="Freeform 429">
                <a:extLst>
                  <a:ext uri="{FF2B5EF4-FFF2-40B4-BE49-F238E27FC236}">
                    <a16:creationId xmlns:a16="http://schemas.microsoft.com/office/drawing/2014/main" id="{03D13863-EB5D-407E-9ED5-17EDB77FBD7E}"/>
                  </a:ext>
                </a:extLst>
              </p:cNvPr>
              <p:cNvSpPr>
                <a:spLocks/>
              </p:cNvSpPr>
              <p:nvPr/>
            </p:nvSpPr>
            <p:spPr bwMode="auto">
              <a:xfrm>
                <a:off x="4721907" y="4384384"/>
                <a:ext cx="366435" cy="370333"/>
              </a:xfrm>
              <a:custGeom>
                <a:avLst/>
                <a:gdLst>
                  <a:gd name="connsiteX0" fmla="*/ 379218 w 488580"/>
                  <a:gd name="connsiteY0" fmla="*/ 46740 h 493777"/>
                  <a:gd name="connsiteX1" fmla="*/ 363595 w 488580"/>
                  <a:gd name="connsiteY1" fmla="*/ 49995 h 493777"/>
                  <a:gd name="connsiteX2" fmla="*/ 338598 w 488580"/>
                  <a:gd name="connsiteY2" fmla="*/ 49995 h 493777"/>
                  <a:gd name="connsiteX3" fmla="*/ 338513 w 488580"/>
                  <a:gd name="connsiteY3" fmla="*/ 51719 h 493777"/>
                  <a:gd name="connsiteX4" fmla="*/ 354505 w 488580"/>
                  <a:gd name="connsiteY4" fmla="*/ 52918 h 493777"/>
                  <a:gd name="connsiteX5" fmla="*/ 36360 w 488580"/>
                  <a:gd name="connsiteY5" fmla="*/ 0 h 493777"/>
                  <a:gd name="connsiteX6" fmla="*/ 59084 w 488580"/>
                  <a:gd name="connsiteY6" fmla="*/ 6817 h 493777"/>
                  <a:gd name="connsiteX7" fmla="*/ 79537 w 488580"/>
                  <a:gd name="connsiteY7" fmla="*/ 22725 h 493777"/>
                  <a:gd name="connsiteX8" fmla="*/ 90899 w 488580"/>
                  <a:gd name="connsiteY8" fmla="*/ 15908 h 493777"/>
                  <a:gd name="connsiteX9" fmla="*/ 236337 w 488580"/>
                  <a:gd name="connsiteY9" fmla="*/ 15908 h 493777"/>
                  <a:gd name="connsiteX10" fmla="*/ 263606 w 488580"/>
                  <a:gd name="connsiteY10" fmla="*/ 31815 h 493777"/>
                  <a:gd name="connsiteX11" fmla="*/ 354505 w 488580"/>
                  <a:gd name="connsiteY11" fmla="*/ 38632 h 493777"/>
                  <a:gd name="connsiteX12" fmla="*/ 418134 w 488580"/>
                  <a:gd name="connsiteY12" fmla="*/ 22725 h 493777"/>
                  <a:gd name="connsiteX13" fmla="*/ 449948 w 488580"/>
                  <a:gd name="connsiteY13" fmla="*/ 15908 h 493777"/>
                  <a:gd name="connsiteX14" fmla="*/ 472673 w 488580"/>
                  <a:gd name="connsiteY14" fmla="*/ 15908 h 493777"/>
                  <a:gd name="connsiteX15" fmla="*/ 488580 w 488580"/>
                  <a:gd name="connsiteY15" fmla="*/ 27270 h 493777"/>
                  <a:gd name="connsiteX16" fmla="*/ 478580 w 488580"/>
                  <a:gd name="connsiteY16" fmla="*/ 34413 h 493777"/>
                  <a:gd name="connsiteX17" fmla="*/ 488580 w 488580"/>
                  <a:gd name="connsiteY17" fmla="*/ 41556 h 493777"/>
                  <a:gd name="connsiteX18" fmla="*/ 472673 w 488580"/>
                  <a:gd name="connsiteY18" fmla="*/ 52918 h 493777"/>
                  <a:gd name="connsiteX19" fmla="*/ 461311 w 488580"/>
                  <a:gd name="connsiteY19" fmla="*/ 52918 h 493777"/>
                  <a:gd name="connsiteX20" fmla="*/ 434041 w 488580"/>
                  <a:gd name="connsiteY20" fmla="*/ 68826 h 493777"/>
                  <a:gd name="connsiteX21" fmla="*/ 418134 w 488580"/>
                  <a:gd name="connsiteY21" fmla="*/ 52918 h 493777"/>
                  <a:gd name="connsiteX22" fmla="*/ 363595 w 488580"/>
                  <a:gd name="connsiteY22" fmla="*/ 64281 h 493777"/>
                  <a:gd name="connsiteX23" fmla="*/ 338598 w 488580"/>
                  <a:gd name="connsiteY23" fmla="*/ 64281 h 493777"/>
                  <a:gd name="connsiteX24" fmla="*/ 331780 w 488580"/>
                  <a:gd name="connsiteY24" fmla="*/ 202901 h 493777"/>
                  <a:gd name="connsiteX25" fmla="*/ 299966 w 488580"/>
                  <a:gd name="connsiteY25" fmla="*/ 202901 h 493777"/>
                  <a:gd name="connsiteX26" fmla="*/ 299966 w 488580"/>
                  <a:gd name="connsiteY26" fmla="*/ 306784 h 493777"/>
                  <a:gd name="connsiteX27" fmla="*/ 299966 w 488580"/>
                  <a:gd name="connsiteY27" fmla="*/ 321070 h 493777"/>
                  <a:gd name="connsiteX28" fmla="*/ 299966 w 488580"/>
                  <a:gd name="connsiteY28" fmla="*/ 456767 h 493777"/>
                  <a:gd name="connsiteX29" fmla="*/ 299966 w 488580"/>
                  <a:gd name="connsiteY29" fmla="*/ 471053 h 493777"/>
                  <a:gd name="connsiteX30" fmla="*/ 263606 w 488580"/>
                  <a:gd name="connsiteY30" fmla="*/ 493777 h 493777"/>
                  <a:gd name="connsiteX31" fmla="*/ 245426 w 488580"/>
                  <a:gd name="connsiteY31" fmla="*/ 493777 h 493777"/>
                  <a:gd name="connsiteX32" fmla="*/ 224974 w 488580"/>
                  <a:gd name="connsiteY32" fmla="*/ 489232 h 493777"/>
                  <a:gd name="connsiteX33" fmla="*/ 204522 w 488580"/>
                  <a:gd name="connsiteY33" fmla="*/ 489232 h 493777"/>
                  <a:gd name="connsiteX34" fmla="*/ 197705 w 488580"/>
                  <a:gd name="connsiteY34" fmla="*/ 466508 h 493777"/>
                  <a:gd name="connsiteX35" fmla="*/ 186342 w 488580"/>
                  <a:gd name="connsiteY35" fmla="*/ 455145 h 493777"/>
                  <a:gd name="connsiteX36" fmla="*/ 165890 w 488580"/>
                  <a:gd name="connsiteY36" fmla="*/ 477870 h 493777"/>
                  <a:gd name="connsiteX37" fmla="*/ 138621 w 488580"/>
                  <a:gd name="connsiteY37" fmla="*/ 446055 h 493777"/>
                  <a:gd name="connsiteX38" fmla="*/ 122713 w 488580"/>
                  <a:gd name="connsiteY38" fmla="*/ 411968 h 493777"/>
                  <a:gd name="connsiteX39" fmla="*/ 118168 w 488580"/>
                  <a:gd name="connsiteY39" fmla="*/ 375609 h 493777"/>
                  <a:gd name="connsiteX40" fmla="*/ 106806 w 488580"/>
                  <a:gd name="connsiteY40" fmla="*/ 348339 h 493777"/>
                  <a:gd name="connsiteX41" fmla="*/ 95444 w 488580"/>
                  <a:gd name="connsiteY41" fmla="*/ 284710 h 493777"/>
                  <a:gd name="connsiteX42" fmla="*/ 95444 w 488580"/>
                  <a:gd name="connsiteY42" fmla="*/ 270424 h 493777"/>
                  <a:gd name="connsiteX43" fmla="*/ 95444 w 488580"/>
                  <a:gd name="connsiteY43" fmla="*/ 234716 h 493777"/>
                  <a:gd name="connsiteX44" fmla="*/ 90899 w 488580"/>
                  <a:gd name="connsiteY44" fmla="*/ 214264 h 493777"/>
                  <a:gd name="connsiteX45" fmla="*/ 74992 w 488580"/>
                  <a:gd name="connsiteY45" fmla="*/ 198356 h 493777"/>
                  <a:gd name="connsiteX46" fmla="*/ 59084 w 488580"/>
                  <a:gd name="connsiteY46" fmla="*/ 166542 h 493777"/>
                  <a:gd name="connsiteX47" fmla="*/ 36360 w 488580"/>
                  <a:gd name="connsiteY47" fmla="*/ 123365 h 493777"/>
                  <a:gd name="connsiteX48" fmla="*/ 31815 w 488580"/>
                  <a:gd name="connsiteY48" fmla="*/ 96095 h 493777"/>
                  <a:gd name="connsiteX49" fmla="*/ 0 w 488580"/>
                  <a:gd name="connsiteY49" fmla="*/ 64281 h 493777"/>
                  <a:gd name="connsiteX50" fmla="*/ 0 w 488580"/>
                  <a:gd name="connsiteY50" fmla="*/ 49995 h 493777"/>
                  <a:gd name="connsiteX51" fmla="*/ 0 w 488580"/>
                  <a:gd name="connsiteY51" fmla="*/ 30194 h 493777"/>
                  <a:gd name="connsiteX52" fmla="*/ 0 w 488580"/>
                  <a:gd name="connsiteY52" fmla="*/ 15908 h 493777"/>
                  <a:gd name="connsiteX53" fmla="*/ 15908 w 488580"/>
                  <a:gd name="connsiteY53" fmla="*/ 6817 h 49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8580" h="493777">
                    <a:moveTo>
                      <a:pt x="379218" y="46740"/>
                    </a:moveTo>
                    <a:lnTo>
                      <a:pt x="363595" y="49995"/>
                    </a:lnTo>
                    <a:lnTo>
                      <a:pt x="338598" y="49995"/>
                    </a:lnTo>
                    <a:lnTo>
                      <a:pt x="338513" y="51719"/>
                    </a:lnTo>
                    <a:lnTo>
                      <a:pt x="354505" y="52918"/>
                    </a:lnTo>
                    <a:close/>
                    <a:moveTo>
                      <a:pt x="36360" y="0"/>
                    </a:moveTo>
                    <a:lnTo>
                      <a:pt x="59084" y="6817"/>
                    </a:lnTo>
                    <a:lnTo>
                      <a:pt x="79537" y="22725"/>
                    </a:lnTo>
                    <a:lnTo>
                      <a:pt x="90899" y="15908"/>
                    </a:lnTo>
                    <a:lnTo>
                      <a:pt x="236337" y="15908"/>
                    </a:lnTo>
                    <a:lnTo>
                      <a:pt x="263606" y="31815"/>
                    </a:lnTo>
                    <a:lnTo>
                      <a:pt x="354505" y="38632"/>
                    </a:lnTo>
                    <a:lnTo>
                      <a:pt x="418134" y="22725"/>
                    </a:lnTo>
                    <a:lnTo>
                      <a:pt x="449948" y="15908"/>
                    </a:lnTo>
                    <a:lnTo>
                      <a:pt x="472673" y="15908"/>
                    </a:lnTo>
                    <a:lnTo>
                      <a:pt x="488580" y="27270"/>
                    </a:lnTo>
                    <a:lnTo>
                      <a:pt x="478580" y="34413"/>
                    </a:lnTo>
                    <a:lnTo>
                      <a:pt x="488580" y="41556"/>
                    </a:lnTo>
                    <a:lnTo>
                      <a:pt x="472673" y="52918"/>
                    </a:lnTo>
                    <a:lnTo>
                      <a:pt x="461311" y="52918"/>
                    </a:lnTo>
                    <a:lnTo>
                      <a:pt x="434041" y="68826"/>
                    </a:lnTo>
                    <a:lnTo>
                      <a:pt x="418134" y="52918"/>
                    </a:lnTo>
                    <a:lnTo>
                      <a:pt x="363595" y="64281"/>
                    </a:lnTo>
                    <a:lnTo>
                      <a:pt x="338598" y="64281"/>
                    </a:lnTo>
                    <a:lnTo>
                      <a:pt x="331780" y="202901"/>
                    </a:lnTo>
                    <a:lnTo>
                      <a:pt x="299966" y="202901"/>
                    </a:lnTo>
                    <a:lnTo>
                      <a:pt x="299966" y="306784"/>
                    </a:lnTo>
                    <a:lnTo>
                      <a:pt x="299966" y="321070"/>
                    </a:lnTo>
                    <a:lnTo>
                      <a:pt x="299966" y="456767"/>
                    </a:lnTo>
                    <a:lnTo>
                      <a:pt x="299966" y="471053"/>
                    </a:lnTo>
                    <a:lnTo>
                      <a:pt x="263606" y="493777"/>
                    </a:lnTo>
                    <a:lnTo>
                      <a:pt x="245426" y="493777"/>
                    </a:lnTo>
                    <a:lnTo>
                      <a:pt x="224974" y="489232"/>
                    </a:lnTo>
                    <a:lnTo>
                      <a:pt x="204522" y="489232"/>
                    </a:lnTo>
                    <a:lnTo>
                      <a:pt x="197705" y="466508"/>
                    </a:lnTo>
                    <a:lnTo>
                      <a:pt x="186342" y="455145"/>
                    </a:lnTo>
                    <a:lnTo>
                      <a:pt x="165890" y="477870"/>
                    </a:lnTo>
                    <a:lnTo>
                      <a:pt x="138621" y="446055"/>
                    </a:lnTo>
                    <a:lnTo>
                      <a:pt x="122713" y="411968"/>
                    </a:lnTo>
                    <a:lnTo>
                      <a:pt x="118168" y="375609"/>
                    </a:lnTo>
                    <a:lnTo>
                      <a:pt x="106806" y="348339"/>
                    </a:lnTo>
                    <a:lnTo>
                      <a:pt x="95444" y="284710"/>
                    </a:lnTo>
                    <a:lnTo>
                      <a:pt x="95444" y="270424"/>
                    </a:lnTo>
                    <a:lnTo>
                      <a:pt x="95444" y="234716"/>
                    </a:lnTo>
                    <a:lnTo>
                      <a:pt x="90899" y="214264"/>
                    </a:lnTo>
                    <a:lnTo>
                      <a:pt x="74992" y="198356"/>
                    </a:lnTo>
                    <a:lnTo>
                      <a:pt x="59084" y="166542"/>
                    </a:lnTo>
                    <a:lnTo>
                      <a:pt x="36360" y="123365"/>
                    </a:lnTo>
                    <a:lnTo>
                      <a:pt x="31815" y="96095"/>
                    </a:lnTo>
                    <a:lnTo>
                      <a:pt x="0" y="64281"/>
                    </a:lnTo>
                    <a:lnTo>
                      <a:pt x="0" y="49995"/>
                    </a:lnTo>
                    <a:lnTo>
                      <a:pt x="0" y="30194"/>
                    </a:lnTo>
                    <a:lnTo>
                      <a:pt x="0" y="15908"/>
                    </a:lnTo>
                    <a:lnTo>
                      <a:pt x="15908"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5" name="Freeform 427">
                <a:extLst>
                  <a:ext uri="{FF2B5EF4-FFF2-40B4-BE49-F238E27FC236}">
                    <a16:creationId xmlns:a16="http://schemas.microsoft.com/office/drawing/2014/main" id="{3EF8E19D-12E9-43ED-B3AF-F29BD971C3F3}"/>
                  </a:ext>
                </a:extLst>
              </p:cNvPr>
              <p:cNvSpPr>
                <a:spLocks/>
              </p:cNvSpPr>
              <p:nvPr/>
            </p:nvSpPr>
            <p:spPr bwMode="auto">
              <a:xfrm>
                <a:off x="4733838" y="3776176"/>
                <a:ext cx="530379" cy="514958"/>
              </a:xfrm>
              <a:custGeom>
                <a:avLst/>
                <a:gdLst>
                  <a:gd name="connsiteX0" fmla="*/ 493125 w 707172"/>
                  <a:gd name="connsiteY0" fmla="*/ 0 h 686611"/>
                  <a:gd name="connsiteX1" fmla="*/ 520395 w 707172"/>
                  <a:gd name="connsiteY1" fmla="*/ 6817 h 686611"/>
                  <a:gd name="connsiteX2" fmla="*/ 543120 w 707172"/>
                  <a:gd name="connsiteY2" fmla="*/ 6817 h 686611"/>
                  <a:gd name="connsiteX3" fmla="*/ 559027 w 707172"/>
                  <a:gd name="connsiteY3" fmla="*/ 0 h 686611"/>
                  <a:gd name="connsiteX4" fmla="*/ 564385 w 707172"/>
                  <a:gd name="connsiteY4" fmla="*/ 8930 h 686611"/>
                  <a:gd name="connsiteX5" fmla="*/ 568552 w 707172"/>
                  <a:gd name="connsiteY5" fmla="*/ 7144 h 686611"/>
                  <a:gd name="connsiteX6" fmla="*/ 585802 w 707172"/>
                  <a:gd name="connsiteY6" fmla="*/ 35894 h 686611"/>
                  <a:gd name="connsiteX7" fmla="*/ 595386 w 707172"/>
                  <a:gd name="connsiteY7" fmla="*/ 38632 h 686611"/>
                  <a:gd name="connsiteX8" fmla="*/ 606749 w 707172"/>
                  <a:gd name="connsiteY8" fmla="*/ 27270 h 686611"/>
                  <a:gd name="connsiteX9" fmla="*/ 622656 w 707172"/>
                  <a:gd name="connsiteY9" fmla="*/ 34087 h 686611"/>
                  <a:gd name="connsiteX10" fmla="*/ 645381 w 707172"/>
                  <a:gd name="connsiteY10" fmla="*/ 22725 h 686611"/>
                  <a:gd name="connsiteX11" fmla="*/ 650672 w 707172"/>
                  <a:gd name="connsiteY11" fmla="*/ 31985 h 686611"/>
                  <a:gd name="connsiteX12" fmla="*/ 654906 w 707172"/>
                  <a:gd name="connsiteY12" fmla="*/ 29869 h 686611"/>
                  <a:gd name="connsiteX13" fmla="*/ 663995 w 707172"/>
                  <a:gd name="connsiteY13" fmla="*/ 45776 h 686611"/>
                  <a:gd name="connsiteX14" fmla="*/ 698082 w 707172"/>
                  <a:gd name="connsiteY14" fmla="*/ 73046 h 686611"/>
                  <a:gd name="connsiteX15" fmla="*/ 691797 w 707172"/>
                  <a:gd name="connsiteY15" fmla="*/ 106571 h 686611"/>
                  <a:gd name="connsiteX16" fmla="*/ 697647 w 707172"/>
                  <a:gd name="connsiteY16" fmla="*/ 109079 h 686611"/>
                  <a:gd name="connsiteX17" fmla="*/ 696242 w 707172"/>
                  <a:gd name="connsiteY17" fmla="*/ 111538 h 686611"/>
                  <a:gd name="connsiteX18" fmla="*/ 707172 w 707172"/>
                  <a:gd name="connsiteY18" fmla="*/ 116223 h 686611"/>
                  <a:gd name="connsiteX19" fmla="*/ 698082 w 707172"/>
                  <a:gd name="connsiteY19" fmla="*/ 132130 h 686611"/>
                  <a:gd name="connsiteX20" fmla="*/ 679903 w 707172"/>
                  <a:gd name="connsiteY20" fmla="*/ 143492 h 686611"/>
                  <a:gd name="connsiteX21" fmla="*/ 670813 w 707172"/>
                  <a:gd name="connsiteY21" fmla="*/ 159399 h 686611"/>
                  <a:gd name="connsiteX22" fmla="*/ 659450 w 707172"/>
                  <a:gd name="connsiteY22" fmla="*/ 179852 h 686611"/>
                  <a:gd name="connsiteX23" fmla="*/ 659450 w 707172"/>
                  <a:gd name="connsiteY23" fmla="*/ 207121 h 686611"/>
                  <a:gd name="connsiteX24" fmla="*/ 648088 w 707172"/>
                  <a:gd name="connsiteY24" fmla="*/ 218483 h 686611"/>
                  <a:gd name="connsiteX25" fmla="*/ 648088 w 707172"/>
                  <a:gd name="connsiteY25" fmla="*/ 245753 h 686611"/>
                  <a:gd name="connsiteX26" fmla="*/ 636726 w 707172"/>
                  <a:gd name="connsiteY26" fmla="*/ 254843 h 686611"/>
                  <a:gd name="connsiteX27" fmla="*/ 636726 w 707172"/>
                  <a:gd name="connsiteY27" fmla="*/ 282112 h 686611"/>
                  <a:gd name="connsiteX28" fmla="*/ 632181 w 707172"/>
                  <a:gd name="connsiteY28" fmla="*/ 282112 h 686611"/>
                  <a:gd name="connsiteX29" fmla="*/ 627636 w 707172"/>
                  <a:gd name="connsiteY29" fmla="*/ 304837 h 686611"/>
                  <a:gd name="connsiteX30" fmla="*/ 636726 w 707172"/>
                  <a:gd name="connsiteY30" fmla="*/ 320744 h 686611"/>
                  <a:gd name="connsiteX31" fmla="*/ 636726 w 707172"/>
                  <a:gd name="connsiteY31" fmla="*/ 363921 h 686611"/>
                  <a:gd name="connsiteX32" fmla="*/ 643543 w 707172"/>
                  <a:gd name="connsiteY32" fmla="*/ 395736 h 686611"/>
                  <a:gd name="connsiteX33" fmla="*/ 643543 w 707172"/>
                  <a:gd name="connsiteY33" fmla="*/ 416188 h 686611"/>
                  <a:gd name="connsiteX34" fmla="*/ 648088 w 707172"/>
                  <a:gd name="connsiteY34" fmla="*/ 438913 h 686611"/>
                  <a:gd name="connsiteX35" fmla="*/ 670813 w 707172"/>
                  <a:gd name="connsiteY35" fmla="*/ 459365 h 686611"/>
                  <a:gd name="connsiteX36" fmla="*/ 691265 w 707172"/>
                  <a:gd name="connsiteY36" fmla="*/ 502542 h 686611"/>
                  <a:gd name="connsiteX37" fmla="*/ 675358 w 707172"/>
                  <a:gd name="connsiteY37" fmla="*/ 502542 h 686611"/>
                  <a:gd name="connsiteX38" fmla="*/ 627636 w 707172"/>
                  <a:gd name="connsiteY38" fmla="*/ 509359 h 686611"/>
                  <a:gd name="connsiteX39" fmla="*/ 616274 w 707172"/>
                  <a:gd name="connsiteY39" fmla="*/ 513904 h 686611"/>
                  <a:gd name="connsiteX40" fmla="*/ 604911 w 707172"/>
                  <a:gd name="connsiteY40" fmla="*/ 534356 h 686611"/>
                  <a:gd name="connsiteX41" fmla="*/ 616274 w 707172"/>
                  <a:gd name="connsiteY41" fmla="*/ 552536 h 686611"/>
                  <a:gd name="connsiteX42" fmla="*/ 611729 w 707172"/>
                  <a:gd name="connsiteY42" fmla="*/ 593440 h 686611"/>
                  <a:gd name="connsiteX43" fmla="*/ 605461 w 707172"/>
                  <a:gd name="connsiteY43" fmla="*/ 628958 h 686611"/>
                  <a:gd name="connsiteX44" fmla="*/ 606749 w 707172"/>
                  <a:gd name="connsiteY44" fmla="*/ 629473 h 686611"/>
                  <a:gd name="connsiteX45" fmla="*/ 613568 w 707172"/>
                  <a:gd name="connsiteY45" fmla="*/ 635535 h 686611"/>
                  <a:gd name="connsiteX46" fmla="*/ 616274 w 707172"/>
                  <a:gd name="connsiteY46" fmla="*/ 636617 h 686611"/>
                  <a:gd name="connsiteX47" fmla="*/ 628089 w 707172"/>
                  <a:gd name="connsiteY47" fmla="*/ 647120 h 686611"/>
                  <a:gd name="connsiteX48" fmla="*/ 638563 w 707172"/>
                  <a:gd name="connsiteY48" fmla="*/ 640835 h 686611"/>
                  <a:gd name="connsiteX49" fmla="*/ 640615 w 707172"/>
                  <a:gd name="connsiteY49" fmla="*/ 652463 h 686611"/>
                  <a:gd name="connsiteX50" fmla="*/ 648088 w 707172"/>
                  <a:gd name="connsiteY50" fmla="*/ 647979 h 686611"/>
                  <a:gd name="connsiteX51" fmla="*/ 654906 w 707172"/>
                  <a:gd name="connsiteY51" fmla="*/ 686611 h 686611"/>
                  <a:gd name="connsiteX52" fmla="*/ 620819 w 707172"/>
                  <a:gd name="connsiteY52" fmla="*/ 686611 h 686611"/>
                  <a:gd name="connsiteX53" fmla="*/ 617961 w 707172"/>
                  <a:gd name="connsiteY53" fmla="*/ 679467 h 686611"/>
                  <a:gd name="connsiteX54" fmla="*/ 611294 w 707172"/>
                  <a:gd name="connsiteY54" fmla="*/ 679467 h 686611"/>
                  <a:gd name="connsiteX55" fmla="*/ 602204 w 707172"/>
                  <a:gd name="connsiteY55" fmla="*/ 656743 h 686611"/>
                  <a:gd name="connsiteX56" fmla="*/ 592964 w 707172"/>
                  <a:gd name="connsiteY56" fmla="*/ 647503 h 686611"/>
                  <a:gd name="connsiteX57" fmla="*/ 568552 w 707172"/>
                  <a:gd name="connsiteY57" fmla="*/ 643434 h 686611"/>
                  <a:gd name="connsiteX58" fmla="*/ 564046 w 707172"/>
                  <a:gd name="connsiteY58" fmla="*/ 637127 h 686611"/>
                  <a:gd name="connsiteX59" fmla="*/ 559027 w 707172"/>
                  <a:gd name="connsiteY59" fmla="*/ 636290 h 686611"/>
                  <a:gd name="connsiteX60" fmla="*/ 553833 w 707172"/>
                  <a:gd name="connsiteY60" fmla="*/ 629019 h 686611"/>
                  <a:gd name="connsiteX61" fmla="*/ 536737 w 707172"/>
                  <a:gd name="connsiteY61" fmla="*/ 636617 h 686611"/>
                  <a:gd name="connsiteX62" fmla="*/ 509468 w 707172"/>
                  <a:gd name="connsiteY62" fmla="*/ 632072 h 686611"/>
                  <a:gd name="connsiteX63" fmla="*/ 502800 w 707172"/>
                  <a:gd name="connsiteY63" fmla="*/ 625404 h 686611"/>
                  <a:gd name="connsiteX64" fmla="*/ 499943 w 707172"/>
                  <a:gd name="connsiteY64" fmla="*/ 624928 h 686611"/>
                  <a:gd name="connsiteX65" fmla="*/ 490584 w 707172"/>
                  <a:gd name="connsiteY65" fmla="*/ 615569 h 686611"/>
                  <a:gd name="connsiteX66" fmla="*/ 470836 w 707172"/>
                  <a:gd name="connsiteY66" fmla="*/ 611620 h 686611"/>
                  <a:gd name="connsiteX67" fmla="*/ 454929 w 707172"/>
                  <a:gd name="connsiteY67" fmla="*/ 611620 h 686611"/>
                  <a:gd name="connsiteX68" fmla="*/ 452071 w 707172"/>
                  <a:gd name="connsiteY68" fmla="*/ 604476 h 686611"/>
                  <a:gd name="connsiteX69" fmla="*/ 445404 w 707172"/>
                  <a:gd name="connsiteY69" fmla="*/ 604476 h 686611"/>
                  <a:gd name="connsiteX70" fmla="*/ 443716 w 707172"/>
                  <a:gd name="connsiteY70" fmla="*/ 600258 h 686611"/>
                  <a:gd name="connsiteX71" fmla="*/ 439021 w 707172"/>
                  <a:gd name="connsiteY71" fmla="*/ 600258 h 686611"/>
                  <a:gd name="connsiteX72" fmla="*/ 423114 w 707172"/>
                  <a:gd name="connsiteY72" fmla="*/ 600258 h 686611"/>
                  <a:gd name="connsiteX73" fmla="*/ 400389 w 707172"/>
                  <a:gd name="connsiteY73" fmla="*/ 604802 h 686611"/>
                  <a:gd name="connsiteX74" fmla="*/ 384482 w 707172"/>
                  <a:gd name="connsiteY74" fmla="*/ 604802 h 686611"/>
                  <a:gd name="connsiteX75" fmla="*/ 375392 w 707172"/>
                  <a:gd name="connsiteY75" fmla="*/ 604802 h 686611"/>
                  <a:gd name="connsiteX76" fmla="*/ 375392 w 707172"/>
                  <a:gd name="connsiteY76" fmla="*/ 597658 h 686611"/>
                  <a:gd name="connsiteX77" fmla="*/ 374957 w 707172"/>
                  <a:gd name="connsiteY77" fmla="*/ 597658 h 686611"/>
                  <a:gd name="connsiteX78" fmla="*/ 365867 w 707172"/>
                  <a:gd name="connsiteY78" fmla="*/ 597658 h 686611"/>
                  <a:gd name="connsiteX79" fmla="*/ 365867 w 707172"/>
                  <a:gd name="connsiteY79" fmla="*/ 554482 h 686611"/>
                  <a:gd name="connsiteX80" fmla="*/ 354505 w 707172"/>
                  <a:gd name="connsiteY80" fmla="*/ 538574 h 686611"/>
                  <a:gd name="connsiteX81" fmla="*/ 347688 w 707172"/>
                  <a:gd name="connsiteY81" fmla="*/ 518122 h 686611"/>
                  <a:gd name="connsiteX82" fmla="*/ 354505 w 707172"/>
                  <a:gd name="connsiteY82" fmla="*/ 495398 h 686611"/>
                  <a:gd name="connsiteX83" fmla="*/ 347688 w 707172"/>
                  <a:gd name="connsiteY83" fmla="*/ 479490 h 686611"/>
                  <a:gd name="connsiteX84" fmla="*/ 347688 w 707172"/>
                  <a:gd name="connsiteY84" fmla="*/ 466182 h 686611"/>
                  <a:gd name="connsiteX85" fmla="*/ 316308 w 707172"/>
                  <a:gd name="connsiteY85" fmla="*/ 466182 h 686611"/>
                  <a:gd name="connsiteX86" fmla="*/ 316308 w 707172"/>
                  <a:gd name="connsiteY86" fmla="*/ 459038 h 686611"/>
                  <a:gd name="connsiteX87" fmla="*/ 306783 w 707172"/>
                  <a:gd name="connsiteY87" fmla="*/ 459038 h 686611"/>
                  <a:gd name="connsiteX88" fmla="*/ 306783 w 707172"/>
                  <a:gd name="connsiteY88" fmla="*/ 454820 h 686611"/>
                  <a:gd name="connsiteX89" fmla="*/ 298128 w 707172"/>
                  <a:gd name="connsiteY89" fmla="*/ 454820 h 686611"/>
                  <a:gd name="connsiteX90" fmla="*/ 293583 w 707172"/>
                  <a:gd name="connsiteY90" fmla="*/ 459365 h 686611"/>
                  <a:gd name="connsiteX91" fmla="*/ 273131 w 707172"/>
                  <a:gd name="connsiteY91" fmla="*/ 459365 h 686611"/>
                  <a:gd name="connsiteX92" fmla="*/ 261769 w 707172"/>
                  <a:gd name="connsiteY92" fmla="*/ 482089 h 686611"/>
                  <a:gd name="connsiteX93" fmla="*/ 257224 w 707172"/>
                  <a:gd name="connsiteY93" fmla="*/ 493452 h 686611"/>
                  <a:gd name="connsiteX94" fmla="*/ 239044 w 707172"/>
                  <a:gd name="connsiteY94" fmla="*/ 486634 h 686611"/>
                  <a:gd name="connsiteX95" fmla="*/ 223137 w 707172"/>
                  <a:gd name="connsiteY95" fmla="*/ 493452 h 686611"/>
                  <a:gd name="connsiteX96" fmla="*/ 202685 w 707172"/>
                  <a:gd name="connsiteY96" fmla="*/ 493452 h 686611"/>
                  <a:gd name="connsiteX97" fmla="*/ 196434 w 707172"/>
                  <a:gd name="connsiteY97" fmla="*/ 486308 h 686611"/>
                  <a:gd name="connsiteX98" fmla="*/ 193160 w 707172"/>
                  <a:gd name="connsiteY98" fmla="*/ 486308 h 686611"/>
                  <a:gd name="connsiteX99" fmla="*/ 177253 w 707172"/>
                  <a:gd name="connsiteY99" fmla="*/ 468128 h 686611"/>
                  <a:gd name="connsiteX100" fmla="*/ 170435 w 707172"/>
                  <a:gd name="connsiteY100" fmla="*/ 459038 h 686611"/>
                  <a:gd name="connsiteX101" fmla="*/ 161345 w 707172"/>
                  <a:gd name="connsiteY101" fmla="*/ 431769 h 686611"/>
                  <a:gd name="connsiteX102" fmla="*/ 153426 w 707172"/>
                  <a:gd name="connsiteY102" fmla="*/ 415929 h 686611"/>
                  <a:gd name="connsiteX103" fmla="*/ 52702 w 707172"/>
                  <a:gd name="connsiteY103" fmla="*/ 411643 h 686611"/>
                  <a:gd name="connsiteX104" fmla="*/ 36795 w 707172"/>
                  <a:gd name="connsiteY104" fmla="*/ 416188 h 686611"/>
                  <a:gd name="connsiteX105" fmla="*/ 29977 w 707172"/>
                  <a:gd name="connsiteY105" fmla="*/ 416188 h 686611"/>
                  <a:gd name="connsiteX106" fmla="*/ 14070 w 707172"/>
                  <a:gd name="connsiteY106" fmla="*/ 423005 h 686611"/>
                  <a:gd name="connsiteX107" fmla="*/ 10237 w 707172"/>
                  <a:gd name="connsiteY107" fmla="*/ 413422 h 686611"/>
                  <a:gd name="connsiteX108" fmla="*/ 4545 w 707172"/>
                  <a:gd name="connsiteY108" fmla="*/ 415861 h 686611"/>
                  <a:gd name="connsiteX109" fmla="*/ 0 w 707172"/>
                  <a:gd name="connsiteY109" fmla="*/ 404499 h 686611"/>
                  <a:gd name="connsiteX110" fmla="*/ 4545 w 707172"/>
                  <a:gd name="connsiteY110" fmla="*/ 399954 h 686611"/>
                  <a:gd name="connsiteX111" fmla="*/ 9090 w 707172"/>
                  <a:gd name="connsiteY111" fmla="*/ 384047 h 686611"/>
                  <a:gd name="connsiteX112" fmla="*/ 15908 w 707172"/>
                  <a:gd name="connsiteY112" fmla="*/ 372684 h 686611"/>
                  <a:gd name="connsiteX113" fmla="*/ 27270 w 707172"/>
                  <a:gd name="connsiteY113" fmla="*/ 365867 h 686611"/>
                  <a:gd name="connsiteX114" fmla="*/ 36360 w 707172"/>
                  <a:gd name="connsiteY114" fmla="*/ 372684 h 686611"/>
                  <a:gd name="connsiteX115" fmla="*/ 47722 w 707172"/>
                  <a:gd name="connsiteY115" fmla="*/ 356777 h 686611"/>
                  <a:gd name="connsiteX116" fmla="*/ 68174 w 707172"/>
                  <a:gd name="connsiteY116" fmla="*/ 356777 h 686611"/>
                  <a:gd name="connsiteX117" fmla="*/ 73532 w 707172"/>
                  <a:gd name="connsiteY117" fmla="*/ 363921 h 686611"/>
                  <a:gd name="connsiteX118" fmla="*/ 77699 w 707172"/>
                  <a:gd name="connsiteY118" fmla="*/ 363921 h 686611"/>
                  <a:gd name="connsiteX119" fmla="*/ 82568 w 707172"/>
                  <a:gd name="connsiteY119" fmla="*/ 370413 h 686611"/>
                  <a:gd name="connsiteX120" fmla="*/ 86354 w 707172"/>
                  <a:gd name="connsiteY120" fmla="*/ 372684 h 686611"/>
                  <a:gd name="connsiteX121" fmla="*/ 106806 w 707172"/>
                  <a:gd name="connsiteY121" fmla="*/ 349960 h 686611"/>
                  <a:gd name="connsiteX122" fmla="*/ 129531 w 707172"/>
                  <a:gd name="connsiteY122" fmla="*/ 334053 h 686611"/>
                  <a:gd name="connsiteX123" fmla="*/ 138621 w 707172"/>
                  <a:gd name="connsiteY123" fmla="*/ 324963 h 686611"/>
                  <a:gd name="connsiteX124" fmla="*/ 138621 w 707172"/>
                  <a:gd name="connsiteY124" fmla="*/ 290876 h 686611"/>
                  <a:gd name="connsiteX125" fmla="*/ 149983 w 707172"/>
                  <a:gd name="connsiteY125" fmla="*/ 254516 h 686611"/>
                  <a:gd name="connsiteX126" fmla="*/ 170435 w 707172"/>
                  <a:gd name="connsiteY126" fmla="*/ 238609 h 686611"/>
                  <a:gd name="connsiteX127" fmla="*/ 193160 w 707172"/>
                  <a:gd name="connsiteY127" fmla="*/ 222702 h 686611"/>
                  <a:gd name="connsiteX128" fmla="*/ 197705 w 707172"/>
                  <a:gd name="connsiteY128" fmla="*/ 204522 h 686611"/>
                  <a:gd name="connsiteX129" fmla="*/ 197705 w 707172"/>
                  <a:gd name="connsiteY129" fmla="*/ 195432 h 686611"/>
                  <a:gd name="connsiteX130" fmla="*/ 209067 w 707172"/>
                  <a:gd name="connsiteY130" fmla="*/ 184070 h 686611"/>
                  <a:gd name="connsiteX131" fmla="*/ 204522 w 707172"/>
                  <a:gd name="connsiteY131" fmla="*/ 161345 h 686611"/>
                  <a:gd name="connsiteX132" fmla="*/ 209067 w 707172"/>
                  <a:gd name="connsiteY132" fmla="*/ 129531 h 686611"/>
                  <a:gd name="connsiteX133" fmla="*/ 213612 w 707172"/>
                  <a:gd name="connsiteY133" fmla="*/ 102261 h 686611"/>
                  <a:gd name="connsiteX134" fmla="*/ 224974 w 707172"/>
                  <a:gd name="connsiteY134" fmla="*/ 86354 h 686611"/>
                  <a:gd name="connsiteX135" fmla="*/ 229519 w 707172"/>
                  <a:gd name="connsiteY135" fmla="*/ 65902 h 686611"/>
                  <a:gd name="connsiteX136" fmla="*/ 229519 w 707172"/>
                  <a:gd name="connsiteY136" fmla="*/ 38632 h 686611"/>
                  <a:gd name="connsiteX137" fmla="*/ 247699 w 707172"/>
                  <a:gd name="connsiteY137" fmla="*/ 18180 h 686611"/>
                  <a:gd name="connsiteX138" fmla="*/ 268151 w 707172"/>
                  <a:gd name="connsiteY138" fmla="*/ 6817 h 686611"/>
                  <a:gd name="connsiteX139" fmla="*/ 295421 w 707172"/>
                  <a:gd name="connsiteY139" fmla="*/ 22725 h 686611"/>
                  <a:gd name="connsiteX140" fmla="*/ 322690 w 707172"/>
                  <a:gd name="connsiteY140" fmla="*/ 34087 h 686611"/>
                  <a:gd name="connsiteX141" fmla="*/ 347688 w 707172"/>
                  <a:gd name="connsiteY141" fmla="*/ 38632 h 686611"/>
                  <a:gd name="connsiteX142" fmla="*/ 374957 w 707172"/>
                  <a:gd name="connsiteY142" fmla="*/ 43177 h 686611"/>
                  <a:gd name="connsiteX143" fmla="*/ 386319 w 707172"/>
                  <a:gd name="connsiteY143" fmla="*/ 22725 h 686611"/>
                  <a:gd name="connsiteX144" fmla="*/ 390864 w 707172"/>
                  <a:gd name="connsiteY144" fmla="*/ 18180 h 686611"/>
                  <a:gd name="connsiteX145" fmla="*/ 409044 w 707172"/>
                  <a:gd name="connsiteY145" fmla="*/ 22725 h 686611"/>
                  <a:gd name="connsiteX146" fmla="*/ 445404 w 707172"/>
                  <a:gd name="connsiteY146" fmla="*/ 6817 h 686611"/>
                  <a:gd name="connsiteX147" fmla="*/ 461311 w 707172"/>
                  <a:gd name="connsiteY147" fmla="*/ 11363 h 686611"/>
                  <a:gd name="connsiteX148" fmla="*/ 472673 w 707172"/>
                  <a:gd name="connsiteY148" fmla="*/ 11363 h 686611"/>
                  <a:gd name="connsiteX149" fmla="*/ 477218 w 707172"/>
                  <a:gd name="connsiteY149" fmla="*/ 6817 h 68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707172" h="686611">
                    <a:moveTo>
                      <a:pt x="493125" y="0"/>
                    </a:moveTo>
                    <a:lnTo>
                      <a:pt x="520395" y="6817"/>
                    </a:lnTo>
                    <a:lnTo>
                      <a:pt x="543120" y="6817"/>
                    </a:lnTo>
                    <a:lnTo>
                      <a:pt x="559027" y="0"/>
                    </a:lnTo>
                    <a:lnTo>
                      <a:pt x="564385" y="8930"/>
                    </a:lnTo>
                    <a:lnTo>
                      <a:pt x="568552" y="7144"/>
                    </a:lnTo>
                    <a:lnTo>
                      <a:pt x="585802" y="35894"/>
                    </a:lnTo>
                    <a:lnTo>
                      <a:pt x="595386" y="38632"/>
                    </a:lnTo>
                    <a:lnTo>
                      <a:pt x="606749" y="27270"/>
                    </a:lnTo>
                    <a:lnTo>
                      <a:pt x="622656" y="34087"/>
                    </a:lnTo>
                    <a:lnTo>
                      <a:pt x="645381" y="22725"/>
                    </a:lnTo>
                    <a:lnTo>
                      <a:pt x="650672" y="31985"/>
                    </a:lnTo>
                    <a:lnTo>
                      <a:pt x="654906" y="29869"/>
                    </a:lnTo>
                    <a:lnTo>
                      <a:pt x="663995" y="45776"/>
                    </a:lnTo>
                    <a:lnTo>
                      <a:pt x="698082" y="73046"/>
                    </a:lnTo>
                    <a:lnTo>
                      <a:pt x="691797" y="106571"/>
                    </a:lnTo>
                    <a:lnTo>
                      <a:pt x="697647" y="109079"/>
                    </a:lnTo>
                    <a:lnTo>
                      <a:pt x="696242" y="111538"/>
                    </a:lnTo>
                    <a:lnTo>
                      <a:pt x="707172" y="116223"/>
                    </a:lnTo>
                    <a:lnTo>
                      <a:pt x="698082" y="132130"/>
                    </a:lnTo>
                    <a:lnTo>
                      <a:pt x="679903" y="143492"/>
                    </a:lnTo>
                    <a:lnTo>
                      <a:pt x="670813" y="159399"/>
                    </a:lnTo>
                    <a:lnTo>
                      <a:pt x="659450" y="179852"/>
                    </a:lnTo>
                    <a:lnTo>
                      <a:pt x="659450" y="207121"/>
                    </a:lnTo>
                    <a:lnTo>
                      <a:pt x="648088" y="218483"/>
                    </a:lnTo>
                    <a:lnTo>
                      <a:pt x="648088" y="245753"/>
                    </a:lnTo>
                    <a:lnTo>
                      <a:pt x="636726" y="254843"/>
                    </a:lnTo>
                    <a:lnTo>
                      <a:pt x="636726" y="282112"/>
                    </a:lnTo>
                    <a:lnTo>
                      <a:pt x="632181" y="282112"/>
                    </a:lnTo>
                    <a:lnTo>
                      <a:pt x="627636" y="304837"/>
                    </a:lnTo>
                    <a:lnTo>
                      <a:pt x="636726" y="320744"/>
                    </a:lnTo>
                    <a:lnTo>
                      <a:pt x="636726" y="363921"/>
                    </a:lnTo>
                    <a:lnTo>
                      <a:pt x="643543" y="395736"/>
                    </a:lnTo>
                    <a:lnTo>
                      <a:pt x="643543" y="416188"/>
                    </a:lnTo>
                    <a:lnTo>
                      <a:pt x="648088" y="438913"/>
                    </a:lnTo>
                    <a:lnTo>
                      <a:pt x="670813" y="459365"/>
                    </a:lnTo>
                    <a:lnTo>
                      <a:pt x="691265" y="502542"/>
                    </a:lnTo>
                    <a:lnTo>
                      <a:pt x="675358" y="502542"/>
                    </a:lnTo>
                    <a:lnTo>
                      <a:pt x="627636" y="509359"/>
                    </a:lnTo>
                    <a:lnTo>
                      <a:pt x="616274" y="513904"/>
                    </a:lnTo>
                    <a:lnTo>
                      <a:pt x="604911" y="534356"/>
                    </a:lnTo>
                    <a:lnTo>
                      <a:pt x="616274" y="552536"/>
                    </a:lnTo>
                    <a:lnTo>
                      <a:pt x="611729" y="593440"/>
                    </a:lnTo>
                    <a:lnTo>
                      <a:pt x="605461" y="628958"/>
                    </a:lnTo>
                    <a:lnTo>
                      <a:pt x="606749" y="629473"/>
                    </a:lnTo>
                    <a:lnTo>
                      <a:pt x="613568" y="635535"/>
                    </a:lnTo>
                    <a:lnTo>
                      <a:pt x="616274" y="636617"/>
                    </a:lnTo>
                    <a:lnTo>
                      <a:pt x="628089" y="647120"/>
                    </a:lnTo>
                    <a:lnTo>
                      <a:pt x="638563" y="640835"/>
                    </a:lnTo>
                    <a:lnTo>
                      <a:pt x="640615" y="652463"/>
                    </a:lnTo>
                    <a:lnTo>
                      <a:pt x="648088" y="647979"/>
                    </a:lnTo>
                    <a:lnTo>
                      <a:pt x="654906" y="686611"/>
                    </a:lnTo>
                    <a:lnTo>
                      <a:pt x="620819" y="686611"/>
                    </a:lnTo>
                    <a:lnTo>
                      <a:pt x="617961" y="679467"/>
                    </a:lnTo>
                    <a:lnTo>
                      <a:pt x="611294" y="679467"/>
                    </a:lnTo>
                    <a:lnTo>
                      <a:pt x="602204" y="656743"/>
                    </a:lnTo>
                    <a:lnTo>
                      <a:pt x="592964" y="647503"/>
                    </a:lnTo>
                    <a:lnTo>
                      <a:pt x="568552" y="643434"/>
                    </a:lnTo>
                    <a:lnTo>
                      <a:pt x="564046" y="637127"/>
                    </a:lnTo>
                    <a:lnTo>
                      <a:pt x="559027" y="636290"/>
                    </a:lnTo>
                    <a:lnTo>
                      <a:pt x="553833" y="629019"/>
                    </a:lnTo>
                    <a:lnTo>
                      <a:pt x="536737" y="636617"/>
                    </a:lnTo>
                    <a:lnTo>
                      <a:pt x="509468" y="632072"/>
                    </a:lnTo>
                    <a:lnTo>
                      <a:pt x="502800" y="625404"/>
                    </a:lnTo>
                    <a:lnTo>
                      <a:pt x="499943" y="624928"/>
                    </a:lnTo>
                    <a:lnTo>
                      <a:pt x="490584" y="615569"/>
                    </a:lnTo>
                    <a:lnTo>
                      <a:pt x="470836" y="611620"/>
                    </a:lnTo>
                    <a:lnTo>
                      <a:pt x="454929" y="611620"/>
                    </a:lnTo>
                    <a:lnTo>
                      <a:pt x="452071" y="604476"/>
                    </a:lnTo>
                    <a:lnTo>
                      <a:pt x="445404" y="604476"/>
                    </a:lnTo>
                    <a:lnTo>
                      <a:pt x="443716" y="600258"/>
                    </a:lnTo>
                    <a:lnTo>
                      <a:pt x="439021" y="600258"/>
                    </a:lnTo>
                    <a:lnTo>
                      <a:pt x="423114" y="600258"/>
                    </a:lnTo>
                    <a:lnTo>
                      <a:pt x="400389" y="604802"/>
                    </a:lnTo>
                    <a:lnTo>
                      <a:pt x="384482" y="604802"/>
                    </a:lnTo>
                    <a:lnTo>
                      <a:pt x="375392" y="604802"/>
                    </a:lnTo>
                    <a:lnTo>
                      <a:pt x="375392" y="597658"/>
                    </a:lnTo>
                    <a:lnTo>
                      <a:pt x="374957" y="597658"/>
                    </a:lnTo>
                    <a:lnTo>
                      <a:pt x="365867" y="597658"/>
                    </a:lnTo>
                    <a:lnTo>
                      <a:pt x="365867" y="554482"/>
                    </a:lnTo>
                    <a:lnTo>
                      <a:pt x="354505" y="538574"/>
                    </a:lnTo>
                    <a:lnTo>
                      <a:pt x="347688" y="518122"/>
                    </a:lnTo>
                    <a:lnTo>
                      <a:pt x="354505" y="495398"/>
                    </a:lnTo>
                    <a:lnTo>
                      <a:pt x="347688" y="479490"/>
                    </a:lnTo>
                    <a:lnTo>
                      <a:pt x="347688" y="466182"/>
                    </a:lnTo>
                    <a:lnTo>
                      <a:pt x="316308" y="466182"/>
                    </a:lnTo>
                    <a:lnTo>
                      <a:pt x="316308" y="459038"/>
                    </a:lnTo>
                    <a:lnTo>
                      <a:pt x="306783" y="459038"/>
                    </a:lnTo>
                    <a:lnTo>
                      <a:pt x="306783" y="454820"/>
                    </a:lnTo>
                    <a:lnTo>
                      <a:pt x="298128" y="454820"/>
                    </a:lnTo>
                    <a:lnTo>
                      <a:pt x="293583" y="459365"/>
                    </a:lnTo>
                    <a:lnTo>
                      <a:pt x="273131" y="459365"/>
                    </a:lnTo>
                    <a:lnTo>
                      <a:pt x="261769" y="482089"/>
                    </a:lnTo>
                    <a:lnTo>
                      <a:pt x="257224" y="493452"/>
                    </a:lnTo>
                    <a:lnTo>
                      <a:pt x="239044" y="486634"/>
                    </a:lnTo>
                    <a:lnTo>
                      <a:pt x="223137" y="493452"/>
                    </a:lnTo>
                    <a:lnTo>
                      <a:pt x="202685" y="493452"/>
                    </a:lnTo>
                    <a:lnTo>
                      <a:pt x="196434" y="486308"/>
                    </a:lnTo>
                    <a:lnTo>
                      <a:pt x="193160" y="486308"/>
                    </a:lnTo>
                    <a:lnTo>
                      <a:pt x="177253" y="468128"/>
                    </a:lnTo>
                    <a:lnTo>
                      <a:pt x="170435" y="459038"/>
                    </a:lnTo>
                    <a:lnTo>
                      <a:pt x="161345" y="431769"/>
                    </a:lnTo>
                    <a:lnTo>
                      <a:pt x="153426" y="415929"/>
                    </a:lnTo>
                    <a:lnTo>
                      <a:pt x="52702" y="411643"/>
                    </a:lnTo>
                    <a:lnTo>
                      <a:pt x="36795" y="416188"/>
                    </a:lnTo>
                    <a:lnTo>
                      <a:pt x="29977" y="416188"/>
                    </a:lnTo>
                    <a:lnTo>
                      <a:pt x="14070" y="423005"/>
                    </a:lnTo>
                    <a:lnTo>
                      <a:pt x="10237" y="413422"/>
                    </a:lnTo>
                    <a:lnTo>
                      <a:pt x="4545" y="415861"/>
                    </a:lnTo>
                    <a:lnTo>
                      <a:pt x="0" y="404499"/>
                    </a:lnTo>
                    <a:lnTo>
                      <a:pt x="4545" y="399954"/>
                    </a:lnTo>
                    <a:lnTo>
                      <a:pt x="9090" y="384047"/>
                    </a:lnTo>
                    <a:lnTo>
                      <a:pt x="15908" y="372684"/>
                    </a:lnTo>
                    <a:lnTo>
                      <a:pt x="27270" y="365867"/>
                    </a:lnTo>
                    <a:lnTo>
                      <a:pt x="36360" y="372684"/>
                    </a:lnTo>
                    <a:lnTo>
                      <a:pt x="47722" y="356777"/>
                    </a:lnTo>
                    <a:lnTo>
                      <a:pt x="68174" y="356777"/>
                    </a:lnTo>
                    <a:lnTo>
                      <a:pt x="73532" y="363921"/>
                    </a:lnTo>
                    <a:lnTo>
                      <a:pt x="77699" y="363921"/>
                    </a:lnTo>
                    <a:lnTo>
                      <a:pt x="82568" y="370413"/>
                    </a:lnTo>
                    <a:lnTo>
                      <a:pt x="86354" y="372684"/>
                    </a:lnTo>
                    <a:lnTo>
                      <a:pt x="106806" y="349960"/>
                    </a:lnTo>
                    <a:lnTo>
                      <a:pt x="129531" y="334053"/>
                    </a:lnTo>
                    <a:lnTo>
                      <a:pt x="138621" y="324963"/>
                    </a:lnTo>
                    <a:lnTo>
                      <a:pt x="138621" y="290876"/>
                    </a:lnTo>
                    <a:lnTo>
                      <a:pt x="149983" y="254516"/>
                    </a:lnTo>
                    <a:lnTo>
                      <a:pt x="170435" y="238609"/>
                    </a:lnTo>
                    <a:lnTo>
                      <a:pt x="193160" y="222702"/>
                    </a:lnTo>
                    <a:lnTo>
                      <a:pt x="197705" y="204522"/>
                    </a:lnTo>
                    <a:lnTo>
                      <a:pt x="197705" y="195432"/>
                    </a:lnTo>
                    <a:lnTo>
                      <a:pt x="209067" y="184070"/>
                    </a:lnTo>
                    <a:lnTo>
                      <a:pt x="204522" y="161345"/>
                    </a:lnTo>
                    <a:lnTo>
                      <a:pt x="209067" y="129531"/>
                    </a:lnTo>
                    <a:lnTo>
                      <a:pt x="213612" y="102261"/>
                    </a:lnTo>
                    <a:lnTo>
                      <a:pt x="224974" y="86354"/>
                    </a:lnTo>
                    <a:lnTo>
                      <a:pt x="229519" y="65902"/>
                    </a:lnTo>
                    <a:lnTo>
                      <a:pt x="229519" y="38632"/>
                    </a:lnTo>
                    <a:lnTo>
                      <a:pt x="247699" y="18180"/>
                    </a:lnTo>
                    <a:lnTo>
                      <a:pt x="268151" y="6817"/>
                    </a:lnTo>
                    <a:lnTo>
                      <a:pt x="295421" y="22725"/>
                    </a:lnTo>
                    <a:lnTo>
                      <a:pt x="322690" y="34087"/>
                    </a:lnTo>
                    <a:lnTo>
                      <a:pt x="347688" y="38632"/>
                    </a:lnTo>
                    <a:lnTo>
                      <a:pt x="374957" y="43177"/>
                    </a:lnTo>
                    <a:lnTo>
                      <a:pt x="386319" y="22725"/>
                    </a:lnTo>
                    <a:lnTo>
                      <a:pt x="390864" y="18180"/>
                    </a:lnTo>
                    <a:lnTo>
                      <a:pt x="409044" y="22725"/>
                    </a:lnTo>
                    <a:lnTo>
                      <a:pt x="445404" y="6817"/>
                    </a:lnTo>
                    <a:lnTo>
                      <a:pt x="461311" y="11363"/>
                    </a:lnTo>
                    <a:lnTo>
                      <a:pt x="472673" y="11363"/>
                    </a:lnTo>
                    <a:lnTo>
                      <a:pt x="477218"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6" name="Freeform 8">
                <a:extLst>
                  <a:ext uri="{FF2B5EF4-FFF2-40B4-BE49-F238E27FC236}">
                    <a16:creationId xmlns:a16="http://schemas.microsoft.com/office/drawing/2014/main" id="{DB3AC201-DB43-4EC5-A21D-09053FE2523B}"/>
                  </a:ext>
                </a:extLst>
              </p:cNvPr>
              <p:cNvSpPr>
                <a:spLocks noEditPoints="1"/>
              </p:cNvSpPr>
              <p:nvPr/>
            </p:nvSpPr>
            <p:spPr bwMode="auto">
              <a:xfrm>
                <a:off x="4716795" y="4038646"/>
                <a:ext cx="347687" cy="380070"/>
              </a:xfrm>
              <a:custGeom>
                <a:avLst/>
                <a:gdLst>
                  <a:gd name="T0" fmla="*/ 76 w 204"/>
                  <a:gd name="T1" fmla="*/ 24 h 223"/>
                  <a:gd name="T2" fmla="*/ 85 w 204"/>
                  <a:gd name="T3" fmla="*/ 45 h 223"/>
                  <a:gd name="T4" fmla="*/ 95 w 204"/>
                  <a:gd name="T5" fmla="*/ 60 h 223"/>
                  <a:gd name="T6" fmla="*/ 111 w 204"/>
                  <a:gd name="T7" fmla="*/ 55 h 223"/>
                  <a:gd name="T8" fmla="*/ 123 w 204"/>
                  <a:gd name="T9" fmla="*/ 55 h 223"/>
                  <a:gd name="T10" fmla="*/ 137 w 204"/>
                  <a:gd name="T11" fmla="*/ 45 h 223"/>
                  <a:gd name="T12" fmla="*/ 147 w 204"/>
                  <a:gd name="T13" fmla="*/ 41 h 223"/>
                  <a:gd name="T14" fmla="*/ 163 w 204"/>
                  <a:gd name="T15" fmla="*/ 48 h 223"/>
                  <a:gd name="T16" fmla="*/ 168 w 204"/>
                  <a:gd name="T17" fmla="*/ 64 h 223"/>
                  <a:gd name="T18" fmla="*/ 166 w 204"/>
                  <a:gd name="T19" fmla="*/ 83 h 223"/>
                  <a:gd name="T20" fmla="*/ 171 w 204"/>
                  <a:gd name="T21" fmla="*/ 109 h 223"/>
                  <a:gd name="T22" fmla="*/ 182 w 204"/>
                  <a:gd name="T23" fmla="*/ 107 h 223"/>
                  <a:gd name="T24" fmla="*/ 199 w 204"/>
                  <a:gd name="T25" fmla="*/ 107 h 223"/>
                  <a:gd name="T26" fmla="*/ 199 w 204"/>
                  <a:gd name="T27" fmla="*/ 119 h 223"/>
                  <a:gd name="T28" fmla="*/ 201 w 204"/>
                  <a:gd name="T29" fmla="*/ 133 h 223"/>
                  <a:gd name="T30" fmla="*/ 168 w 204"/>
                  <a:gd name="T31" fmla="*/ 140 h 223"/>
                  <a:gd name="T32" fmla="*/ 178 w 204"/>
                  <a:gd name="T33" fmla="*/ 206 h 223"/>
                  <a:gd name="T34" fmla="*/ 159 w 204"/>
                  <a:gd name="T35" fmla="*/ 223 h 223"/>
                  <a:gd name="T36" fmla="*/ 107 w 204"/>
                  <a:gd name="T37" fmla="*/ 211 h 223"/>
                  <a:gd name="T38" fmla="*/ 38 w 204"/>
                  <a:gd name="T39" fmla="*/ 213 h 223"/>
                  <a:gd name="T40" fmla="*/ 19 w 204"/>
                  <a:gd name="T41" fmla="*/ 206 h 223"/>
                  <a:gd name="T42" fmla="*/ 3 w 204"/>
                  <a:gd name="T43" fmla="*/ 211 h 223"/>
                  <a:gd name="T44" fmla="*/ 3 w 204"/>
                  <a:gd name="T45" fmla="*/ 187 h 223"/>
                  <a:gd name="T46" fmla="*/ 10 w 204"/>
                  <a:gd name="T47" fmla="*/ 164 h 223"/>
                  <a:gd name="T48" fmla="*/ 19 w 204"/>
                  <a:gd name="T49" fmla="*/ 142 h 223"/>
                  <a:gd name="T50" fmla="*/ 33 w 204"/>
                  <a:gd name="T51" fmla="*/ 123 h 223"/>
                  <a:gd name="T52" fmla="*/ 33 w 204"/>
                  <a:gd name="T53" fmla="*/ 102 h 223"/>
                  <a:gd name="T54" fmla="*/ 24 w 204"/>
                  <a:gd name="T55" fmla="*/ 88 h 223"/>
                  <a:gd name="T56" fmla="*/ 22 w 204"/>
                  <a:gd name="T57" fmla="*/ 74 h 223"/>
                  <a:gd name="T58" fmla="*/ 22 w 204"/>
                  <a:gd name="T59" fmla="*/ 52 h 223"/>
                  <a:gd name="T60" fmla="*/ 10 w 204"/>
                  <a:gd name="T61" fmla="*/ 31 h 223"/>
                  <a:gd name="T62" fmla="*/ 19 w 204"/>
                  <a:gd name="T63" fmla="*/ 26 h 223"/>
                  <a:gd name="T64" fmla="*/ 29 w 204"/>
                  <a:gd name="T65" fmla="*/ 24 h 223"/>
                  <a:gd name="T66" fmla="*/ 12 w 204"/>
                  <a:gd name="T67" fmla="*/ 22 h 223"/>
                  <a:gd name="T68" fmla="*/ 10 w 204"/>
                  <a:gd name="T69" fmla="*/ 22 h 223"/>
                  <a:gd name="T70" fmla="*/ 12 w 204"/>
                  <a:gd name="T71" fmla="*/ 5 h 223"/>
                  <a:gd name="T72" fmla="*/ 24 w 204"/>
                  <a:gd name="T73" fmla="*/ 7 h 223"/>
                  <a:gd name="T74" fmla="*/ 14 w 204"/>
                  <a:gd name="T75" fmla="*/ 1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4" h="223">
                    <a:moveTo>
                      <a:pt x="76" y="24"/>
                    </a:moveTo>
                    <a:lnTo>
                      <a:pt x="76" y="24"/>
                    </a:lnTo>
                    <a:lnTo>
                      <a:pt x="81" y="36"/>
                    </a:lnTo>
                    <a:lnTo>
                      <a:pt x="85" y="45"/>
                    </a:lnTo>
                    <a:lnTo>
                      <a:pt x="90" y="52"/>
                    </a:lnTo>
                    <a:lnTo>
                      <a:pt x="95" y="60"/>
                    </a:lnTo>
                    <a:lnTo>
                      <a:pt x="107" y="57"/>
                    </a:lnTo>
                    <a:lnTo>
                      <a:pt x="111" y="55"/>
                    </a:lnTo>
                    <a:lnTo>
                      <a:pt x="121" y="57"/>
                    </a:lnTo>
                    <a:lnTo>
                      <a:pt x="123" y="55"/>
                    </a:lnTo>
                    <a:lnTo>
                      <a:pt x="126" y="45"/>
                    </a:lnTo>
                    <a:lnTo>
                      <a:pt x="137" y="45"/>
                    </a:lnTo>
                    <a:lnTo>
                      <a:pt x="137" y="41"/>
                    </a:lnTo>
                    <a:lnTo>
                      <a:pt x="147" y="41"/>
                    </a:lnTo>
                    <a:lnTo>
                      <a:pt x="145" y="48"/>
                    </a:lnTo>
                    <a:lnTo>
                      <a:pt x="163" y="48"/>
                    </a:lnTo>
                    <a:lnTo>
                      <a:pt x="163" y="57"/>
                    </a:lnTo>
                    <a:lnTo>
                      <a:pt x="168" y="64"/>
                    </a:lnTo>
                    <a:lnTo>
                      <a:pt x="166" y="74"/>
                    </a:lnTo>
                    <a:lnTo>
                      <a:pt x="166" y="83"/>
                    </a:lnTo>
                    <a:lnTo>
                      <a:pt x="173" y="90"/>
                    </a:lnTo>
                    <a:lnTo>
                      <a:pt x="171" y="109"/>
                    </a:lnTo>
                    <a:lnTo>
                      <a:pt x="175" y="107"/>
                    </a:lnTo>
                    <a:lnTo>
                      <a:pt x="182" y="107"/>
                    </a:lnTo>
                    <a:lnTo>
                      <a:pt x="192" y="104"/>
                    </a:lnTo>
                    <a:lnTo>
                      <a:pt x="199" y="107"/>
                    </a:lnTo>
                    <a:lnTo>
                      <a:pt x="201" y="112"/>
                    </a:lnTo>
                    <a:lnTo>
                      <a:pt x="199" y="119"/>
                    </a:lnTo>
                    <a:lnTo>
                      <a:pt x="204" y="128"/>
                    </a:lnTo>
                    <a:lnTo>
                      <a:pt x="201" y="133"/>
                    </a:lnTo>
                    <a:lnTo>
                      <a:pt x="201" y="140"/>
                    </a:lnTo>
                    <a:lnTo>
                      <a:pt x="168" y="140"/>
                    </a:lnTo>
                    <a:lnTo>
                      <a:pt x="166" y="192"/>
                    </a:lnTo>
                    <a:lnTo>
                      <a:pt x="178" y="206"/>
                    </a:lnTo>
                    <a:lnTo>
                      <a:pt x="190" y="216"/>
                    </a:lnTo>
                    <a:lnTo>
                      <a:pt x="159" y="223"/>
                    </a:lnTo>
                    <a:lnTo>
                      <a:pt x="119" y="220"/>
                    </a:lnTo>
                    <a:lnTo>
                      <a:pt x="107" y="211"/>
                    </a:lnTo>
                    <a:lnTo>
                      <a:pt x="43" y="213"/>
                    </a:lnTo>
                    <a:lnTo>
                      <a:pt x="38" y="213"/>
                    </a:lnTo>
                    <a:lnTo>
                      <a:pt x="29" y="206"/>
                    </a:lnTo>
                    <a:lnTo>
                      <a:pt x="19" y="206"/>
                    </a:lnTo>
                    <a:lnTo>
                      <a:pt x="10" y="209"/>
                    </a:lnTo>
                    <a:lnTo>
                      <a:pt x="3" y="211"/>
                    </a:lnTo>
                    <a:lnTo>
                      <a:pt x="0" y="202"/>
                    </a:lnTo>
                    <a:lnTo>
                      <a:pt x="3" y="187"/>
                    </a:lnTo>
                    <a:lnTo>
                      <a:pt x="7" y="171"/>
                    </a:lnTo>
                    <a:lnTo>
                      <a:pt x="10" y="164"/>
                    </a:lnTo>
                    <a:lnTo>
                      <a:pt x="14" y="149"/>
                    </a:lnTo>
                    <a:lnTo>
                      <a:pt x="19" y="142"/>
                    </a:lnTo>
                    <a:lnTo>
                      <a:pt x="26" y="133"/>
                    </a:lnTo>
                    <a:lnTo>
                      <a:pt x="33" y="123"/>
                    </a:lnTo>
                    <a:lnTo>
                      <a:pt x="33" y="114"/>
                    </a:lnTo>
                    <a:lnTo>
                      <a:pt x="33" y="102"/>
                    </a:lnTo>
                    <a:lnTo>
                      <a:pt x="29" y="97"/>
                    </a:lnTo>
                    <a:lnTo>
                      <a:pt x="24" y="88"/>
                    </a:lnTo>
                    <a:lnTo>
                      <a:pt x="22" y="78"/>
                    </a:lnTo>
                    <a:lnTo>
                      <a:pt x="22" y="74"/>
                    </a:lnTo>
                    <a:lnTo>
                      <a:pt x="26" y="69"/>
                    </a:lnTo>
                    <a:lnTo>
                      <a:pt x="22" y="52"/>
                    </a:lnTo>
                    <a:lnTo>
                      <a:pt x="19" y="41"/>
                    </a:lnTo>
                    <a:lnTo>
                      <a:pt x="10" y="31"/>
                    </a:lnTo>
                    <a:lnTo>
                      <a:pt x="12" y="29"/>
                    </a:lnTo>
                    <a:lnTo>
                      <a:pt x="19" y="26"/>
                    </a:lnTo>
                    <a:lnTo>
                      <a:pt x="24" y="26"/>
                    </a:lnTo>
                    <a:lnTo>
                      <a:pt x="29" y="24"/>
                    </a:lnTo>
                    <a:lnTo>
                      <a:pt x="76" y="24"/>
                    </a:lnTo>
                    <a:close/>
                    <a:moveTo>
                      <a:pt x="12" y="22"/>
                    </a:moveTo>
                    <a:lnTo>
                      <a:pt x="12" y="22"/>
                    </a:lnTo>
                    <a:lnTo>
                      <a:pt x="10" y="22"/>
                    </a:lnTo>
                    <a:lnTo>
                      <a:pt x="5" y="10"/>
                    </a:lnTo>
                    <a:lnTo>
                      <a:pt x="12" y="5"/>
                    </a:lnTo>
                    <a:lnTo>
                      <a:pt x="17" y="0"/>
                    </a:lnTo>
                    <a:lnTo>
                      <a:pt x="24" y="7"/>
                    </a:lnTo>
                    <a:lnTo>
                      <a:pt x="17" y="10"/>
                    </a:lnTo>
                    <a:lnTo>
                      <a:pt x="14" y="15"/>
                    </a:lnTo>
                    <a:lnTo>
                      <a:pt x="12" y="2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47" name="Freeform 425">
                <a:extLst>
                  <a:ext uri="{FF2B5EF4-FFF2-40B4-BE49-F238E27FC236}">
                    <a16:creationId xmlns:a16="http://schemas.microsoft.com/office/drawing/2014/main" id="{4460221C-1DE2-44AA-85B5-4AC07335C65A}"/>
                  </a:ext>
                </a:extLst>
              </p:cNvPr>
              <p:cNvSpPr>
                <a:spLocks/>
              </p:cNvSpPr>
              <p:nvPr/>
            </p:nvSpPr>
            <p:spPr bwMode="auto">
              <a:xfrm>
                <a:off x="4701455" y="3817080"/>
                <a:ext cx="208094" cy="245589"/>
              </a:xfrm>
              <a:custGeom>
                <a:avLst/>
                <a:gdLst>
                  <a:gd name="connsiteX0" fmla="*/ 224974 w 277458"/>
                  <a:gd name="connsiteY0" fmla="*/ 0 h 327452"/>
                  <a:gd name="connsiteX1" fmla="*/ 247699 w 277458"/>
                  <a:gd name="connsiteY1" fmla="*/ 6818 h 327452"/>
                  <a:gd name="connsiteX2" fmla="*/ 272696 w 277458"/>
                  <a:gd name="connsiteY2" fmla="*/ 11363 h 327452"/>
                  <a:gd name="connsiteX3" fmla="*/ 271864 w 277458"/>
                  <a:gd name="connsiteY3" fmla="*/ 15108 h 327452"/>
                  <a:gd name="connsiteX4" fmla="*/ 277458 w 277458"/>
                  <a:gd name="connsiteY4" fmla="*/ 16125 h 327452"/>
                  <a:gd name="connsiteX5" fmla="*/ 272913 w 277458"/>
                  <a:gd name="connsiteY5" fmla="*/ 36577 h 327452"/>
                  <a:gd name="connsiteX6" fmla="*/ 261551 w 277458"/>
                  <a:gd name="connsiteY6" fmla="*/ 52484 h 327452"/>
                  <a:gd name="connsiteX7" fmla="*/ 257006 w 277458"/>
                  <a:gd name="connsiteY7" fmla="*/ 79754 h 327452"/>
                  <a:gd name="connsiteX8" fmla="*/ 252461 w 277458"/>
                  <a:gd name="connsiteY8" fmla="*/ 111568 h 327452"/>
                  <a:gd name="connsiteX9" fmla="*/ 257006 w 277458"/>
                  <a:gd name="connsiteY9" fmla="*/ 134293 h 327452"/>
                  <a:gd name="connsiteX10" fmla="*/ 245644 w 277458"/>
                  <a:gd name="connsiteY10" fmla="*/ 145655 h 327452"/>
                  <a:gd name="connsiteX11" fmla="*/ 245644 w 277458"/>
                  <a:gd name="connsiteY11" fmla="*/ 154745 h 327452"/>
                  <a:gd name="connsiteX12" fmla="*/ 241099 w 277458"/>
                  <a:gd name="connsiteY12" fmla="*/ 172925 h 327452"/>
                  <a:gd name="connsiteX13" fmla="*/ 218374 w 277458"/>
                  <a:gd name="connsiteY13" fmla="*/ 188832 h 327452"/>
                  <a:gd name="connsiteX14" fmla="*/ 202467 w 277458"/>
                  <a:gd name="connsiteY14" fmla="*/ 204739 h 327452"/>
                  <a:gd name="connsiteX15" fmla="*/ 186560 w 277458"/>
                  <a:gd name="connsiteY15" fmla="*/ 241099 h 327452"/>
                  <a:gd name="connsiteX16" fmla="*/ 186560 w 277458"/>
                  <a:gd name="connsiteY16" fmla="*/ 275186 h 327452"/>
                  <a:gd name="connsiteX17" fmla="*/ 177470 w 277458"/>
                  <a:gd name="connsiteY17" fmla="*/ 284275 h 327452"/>
                  <a:gd name="connsiteX18" fmla="*/ 154745 w 277458"/>
                  <a:gd name="connsiteY18" fmla="*/ 300183 h 327452"/>
                  <a:gd name="connsiteX19" fmla="*/ 134293 w 277458"/>
                  <a:gd name="connsiteY19" fmla="*/ 322907 h 327452"/>
                  <a:gd name="connsiteX20" fmla="*/ 122931 w 277458"/>
                  <a:gd name="connsiteY20" fmla="*/ 316090 h 327452"/>
                  <a:gd name="connsiteX21" fmla="*/ 120333 w 277458"/>
                  <a:gd name="connsiteY21" fmla="*/ 312626 h 327452"/>
                  <a:gd name="connsiteX22" fmla="*/ 118169 w 277458"/>
                  <a:gd name="connsiteY22" fmla="*/ 311328 h 327452"/>
                  <a:gd name="connsiteX23" fmla="*/ 114923 w 277458"/>
                  <a:gd name="connsiteY23" fmla="*/ 307000 h 327452"/>
                  <a:gd name="connsiteX24" fmla="*/ 100206 w 277458"/>
                  <a:gd name="connsiteY24" fmla="*/ 307000 h 327452"/>
                  <a:gd name="connsiteX25" fmla="*/ 84299 w 277458"/>
                  <a:gd name="connsiteY25" fmla="*/ 322907 h 327452"/>
                  <a:gd name="connsiteX26" fmla="*/ 80489 w 277458"/>
                  <a:gd name="connsiteY26" fmla="*/ 317193 h 327452"/>
                  <a:gd name="connsiteX27" fmla="*/ 79537 w 277458"/>
                  <a:gd name="connsiteY27" fmla="*/ 318145 h 327452"/>
                  <a:gd name="connsiteX28" fmla="*/ 77190 w 277458"/>
                  <a:gd name="connsiteY28" fmla="*/ 314625 h 327452"/>
                  <a:gd name="connsiteX29" fmla="*/ 63846 w 277458"/>
                  <a:gd name="connsiteY29" fmla="*/ 307000 h 327452"/>
                  <a:gd name="connsiteX30" fmla="*/ 52484 w 277458"/>
                  <a:gd name="connsiteY30" fmla="*/ 311545 h 327452"/>
                  <a:gd name="connsiteX31" fmla="*/ 36577 w 277458"/>
                  <a:gd name="connsiteY31" fmla="*/ 327452 h 327452"/>
                  <a:gd name="connsiteX32" fmla="*/ 32132 w 277458"/>
                  <a:gd name="connsiteY32" fmla="*/ 322373 h 327452"/>
                  <a:gd name="connsiteX33" fmla="*/ 31815 w 277458"/>
                  <a:gd name="connsiteY33" fmla="*/ 322690 h 327452"/>
                  <a:gd name="connsiteX34" fmla="*/ 0 w 277458"/>
                  <a:gd name="connsiteY34" fmla="*/ 286331 h 327452"/>
                  <a:gd name="connsiteX35" fmla="*/ 31815 w 277458"/>
                  <a:gd name="connsiteY35" fmla="*/ 263606 h 327452"/>
                  <a:gd name="connsiteX36" fmla="*/ 15908 w 277458"/>
                  <a:gd name="connsiteY36" fmla="*/ 236337 h 327452"/>
                  <a:gd name="connsiteX37" fmla="*/ 31815 w 277458"/>
                  <a:gd name="connsiteY37" fmla="*/ 231792 h 327452"/>
                  <a:gd name="connsiteX38" fmla="*/ 52267 w 277458"/>
                  <a:gd name="connsiteY38" fmla="*/ 227247 h 327452"/>
                  <a:gd name="connsiteX39" fmla="*/ 52267 w 277458"/>
                  <a:gd name="connsiteY39" fmla="*/ 209067 h 327452"/>
                  <a:gd name="connsiteX40" fmla="*/ 74992 w 277458"/>
                  <a:gd name="connsiteY40" fmla="*/ 227247 h 327452"/>
                  <a:gd name="connsiteX41" fmla="*/ 106806 w 277458"/>
                  <a:gd name="connsiteY41" fmla="*/ 227247 h 327452"/>
                  <a:gd name="connsiteX42" fmla="*/ 118169 w 277458"/>
                  <a:gd name="connsiteY42" fmla="*/ 209067 h 327452"/>
                  <a:gd name="connsiteX43" fmla="*/ 122713 w 277458"/>
                  <a:gd name="connsiteY43" fmla="*/ 188615 h 327452"/>
                  <a:gd name="connsiteX44" fmla="*/ 118169 w 277458"/>
                  <a:gd name="connsiteY44" fmla="*/ 156800 h 327452"/>
                  <a:gd name="connsiteX45" fmla="*/ 102261 w 277458"/>
                  <a:gd name="connsiteY45" fmla="*/ 134076 h 327452"/>
                  <a:gd name="connsiteX46" fmla="*/ 117251 w 277458"/>
                  <a:gd name="connsiteY46" fmla="*/ 93389 h 327452"/>
                  <a:gd name="connsiteX47" fmla="*/ 111568 w 277458"/>
                  <a:gd name="connsiteY47" fmla="*/ 91116 h 327452"/>
                  <a:gd name="connsiteX48" fmla="*/ 84299 w 277458"/>
                  <a:gd name="connsiteY48" fmla="*/ 95661 h 327452"/>
                  <a:gd name="connsiteX49" fmla="*/ 83108 w 277458"/>
                  <a:gd name="connsiteY49" fmla="*/ 90303 h 327452"/>
                  <a:gd name="connsiteX50" fmla="*/ 79537 w 277458"/>
                  <a:gd name="connsiteY50" fmla="*/ 90899 h 327452"/>
                  <a:gd name="connsiteX51" fmla="*/ 74992 w 277458"/>
                  <a:gd name="connsiteY51" fmla="*/ 70447 h 327452"/>
                  <a:gd name="connsiteX52" fmla="*/ 74992 w 277458"/>
                  <a:gd name="connsiteY52" fmla="*/ 54539 h 327452"/>
                  <a:gd name="connsiteX53" fmla="*/ 122713 w 277458"/>
                  <a:gd name="connsiteY53" fmla="*/ 54539 h 327452"/>
                  <a:gd name="connsiteX54" fmla="*/ 149983 w 277458"/>
                  <a:gd name="connsiteY54" fmla="*/ 65902 h 327452"/>
                  <a:gd name="connsiteX55" fmla="*/ 177253 w 277458"/>
                  <a:gd name="connsiteY55" fmla="*/ 74992 h 327452"/>
                  <a:gd name="connsiteX56" fmla="*/ 181798 w 277458"/>
                  <a:gd name="connsiteY56" fmla="*/ 54539 h 327452"/>
                  <a:gd name="connsiteX57" fmla="*/ 204522 w 277458"/>
                  <a:gd name="connsiteY57" fmla="*/ 22725 h 3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7458" h="327452">
                    <a:moveTo>
                      <a:pt x="224974" y="0"/>
                    </a:moveTo>
                    <a:lnTo>
                      <a:pt x="247699" y="6818"/>
                    </a:lnTo>
                    <a:lnTo>
                      <a:pt x="272696" y="11363"/>
                    </a:lnTo>
                    <a:lnTo>
                      <a:pt x="271864" y="15108"/>
                    </a:lnTo>
                    <a:lnTo>
                      <a:pt x="277458" y="16125"/>
                    </a:lnTo>
                    <a:lnTo>
                      <a:pt x="272913" y="36577"/>
                    </a:lnTo>
                    <a:lnTo>
                      <a:pt x="261551" y="52484"/>
                    </a:lnTo>
                    <a:lnTo>
                      <a:pt x="257006" y="79754"/>
                    </a:lnTo>
                    <a:lnTo>
                      <a:pt x="252461" y="111568"/>
                    </a:lnTo>
                    <a:lnTo>
                      <a:pt x="257006" y="134293"/>
                    </a:lnTo>
                    <a:lnTo>
                      <a:pt x="245644" y="145655"/>
                    </a:lnTo>
                    <a:lnTo>
                      <a:pt x="245644" y="154745"/>
                    </a:lnTo>
                    <a:lnTo>
                      <a:pt x="241099" y="172925"/>
                    </a:lnTo>
                    <a:lnTo>
                      <a:pt x="218374" y="188832"/>
                    </a:lnTo>
                    <a:lnTo>
                      <a:pt x="202467" y="204739"/>
                    </a:lnTo>
                    <a:lnTo>
                      <a:pt x="186560" y="241099"/>
                    </a:lnTo>
                    <a:lnTo>
                      <a:pt x="186560" y="275186"/>
                    </a:lnTo>
                    <a:lnTo>
                      <a:pt x="177470" y="284275"/>
                    </a:lnTo>
                    <a:lnTo>
                      <a:pt x="154745" y="300183"/>
                    </a:lnTo>
                    <a:lnTo>
                      <a:pt x="134293" y="322907"/>
                    </a:lnTo>
                    <a:lnTo>
                      <a:pt x="122931" y="316090"/>
                    </a:lnTo>
                    <a:lnTo>
                      <a:pt x="120333" y="312626"/>
                    </a:lnTo>
                    <a:lnTo>
                      <a:pt x="118169" y="311328"/>
                    </a:lnTo>
                    <a:lnTo>
                      <a:pt x="114923" y="307000"/>
                    </a:lnTo>
                    <a:lnTo>
                      <a:pt x="100206" y="307000"/>
                    </a:lnTo>
                    <a:lnTo>
                      <a:pt x="84299" y="322907"/>
                    </a:lnTo>
                    <a:lnTo>
                      <a:pt x="80489" y="317193"/>
                    </a:lnTo>
                    <a:lnTo>
                      <a:pt x="79537" y="318145"/>
                    </a:lnTo>
                    <a:lnTo>
                      <a:pt x="77190" y="314625"/>
                    </a:lnTo>
                    <a:lnTo>
                      <a:pt x="63846" y="307000"/>
                    </a:lnTo>
                    <a:lnTo>
                      <a:pt x="52484" y="311545"/>
                    </a:lnTo>
                    <a:lnTo>
                      <a:pt x="36577" y="327452"/>
                    </a:lnTo>
                    <a:lnTo>
                      <a:pt x="32132" y="322373"/>
                    </a:lnTo>
                    <a:lnTo>
                      <a:pt x="31815" y="322690"/>
                    </a:lnTo>
                    <a:lnTo>
                      <a:pt x="0" y="286331"/>
                    </a:lnTo>
                    <a:lnTo>
                      <a:pt x="31815" y="263606"/>
                    </a:lnTo>
                    <a:lnTo>
                      <a:pt x="15908" y="236337"/>
                    </a:lnTo>
                    <a:lnTo>
                      <a:pt x="31815" y="231792"/>
                    </a:lnTo>
                    <a:lnTo>
                      <a:pt x="52267" y="227247"/>
                    </a:lnTo>
                    <a:lnTo>
                      <a:pt x="52267" y="209067"/>
                    </a:lnTo>
                    <a:lnTo>
                      <a:pt x="74992" y="227247"/>
                    </a:lnTo>
                    <a:lnTo>
                      <a:pt x="106806" y="227247"/>
                    </a:lnTo>
                    <a:lnTo>
                      <a:pt x="118169" y="209067"/>
                    </a:lnTo>
                    <a:lnTo>
                      <a:pt x="122713" y="188615"/>
                    </a:lnTo>
                    <a:lnTo>
                      <a:pt x="118169" y="156800"/>
                    </a:lnTo>
                    <a:lnTo>
                      <a:pt x="102261" y="134076"/>
                    </a:lnTo>
                    <a:lnTo>
                      <a:pt x="117251" y="93389"/>
                    </a:lnTo>
                    <a:lnTo>
                      <a:pt x="111568" y="91116"/>
                    </a:lnTo>
                    <a:lnTo>
                      <a:pt x="84299" y="95661"/>
                    </a:lnTo>
                    <a:lnTo>
                      <a:pt x="83108" y="90303"/>
                    </a:lnTo>
                    <a:lnTo>
                      <a:pt x="79537" y="90899"/>
                    </a:lnTo>
                    <a:lnTo>
                      <a:pt x="74992" y="70447"/>
                    </a:lnTo>
                    <a:lnTo>
                      <a:pt x="74992" y="54539"/>
                    </a:lnTo>
                    <a:lnTo>
                      <a:pt x="122713" y="54539"/>
                    </a:lnTo>
                    <a:lnTo>
                      <a:pt x="149983" y="65902"/>
                    </a:lnTo>
                    <a:lnTo>
                      <a:pt x="177253" y="74992"/>
                    </a:lnTo>
                    <a:lnTo>
                      <a:pt x="181798" y="54539"/>
                    </a:lnTo>
                    <a:lnTo>
                      <a:pt x="204522"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8" name="Freeform 424">
                <a:extLst>
                  <a:ext uri="{FF2B5EF4-FFF2-40B4-BE49-F238E27FC236}">
                    <a16:creationId xmlns:a16="http://schemas.microsoft.com/office/drawing/2014/main" id="{41A4AD95-2638-4E69-9D87-089130E8D1FC}"/>
                  </a:ext>
                </a:extLst>
              </p:cNvPr>
              <p:cNvSpPr>
                <a:spLocks/>
              </p:cNvSpPr>
              <p:nvPr/>
            </p:nvSpPr>
            <p:spPr bwMode="auto">
              <a:xfrm>
                <a:off x="4652030" y="3857985"/>
                <a:ext cx="57948" cy="39363"/>
              </a:xfrm>
              <a:custGeom>
                <a:avLst/>
                <a:gdLst>
                  <a:gd name="connsiteX0" fmla="*/ 18180 w 77264"/>
                  <a:gd name="connsiteY0" fmla="*/ 0 h 52484"/>
                  <a:gd name="connsiteX1" fmla="*/ 77264 w 77264"/>
                  <a:gd name="connsiteY1" fmla="*/ 0 h 52484"/>
                  <a:gd name="connsiteX2" fmla="*/ 77264 w 77264"/>
                  <a:gd name="connsiteY2" fmla="*/ 4762 h 52484"/>
                  <a:gd name="connsiteX3" fmla="*/ 77264 w 77264"/>
                  <a:gd name="connsiteY3" fmla="*/ 43177 h 52484"/>
                  <a:gd name="connsiteX4" fmla="*/ 77264 w 77264"/>
                  <a:gd name="connsiteY4" fmla="*/ 47939 h 52484"/>
                  <a:gd name="connsiteX5" fmla="*/ 22725 w 77264"/>
                  <a:gd name="connsiteY5" fmla="*/ 47939 h 52484"/>
                  <a:gd name="connsiteX6" fmla="*/ 6818 w 77264"/>
                  <a:gd name="connsiteY6" fmla="*/ 52484 h 52484"/>
                  <a:gd name="connsiteX7" fmla="*/ 0 w 77264"/>
                  <a:gd name="connsiteY7" fmla="*/ 41122 h 52484"/>
                  <a:gd name="connsiteX8" fmla="*/ 1299 w 77264"/>
                  <a:gd name="connsiteY8" fmla="*/ 38524 h 52484"/>
                  <a:gd name="connsiteX9" fmla="*/ 0 w 77264"/>
                  <a:gd name="connsiteY9" fmla="*/ 36360 h 5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264" h="52484">
                    <a:moveTo>
                      <a:pt x="18180" y="0"/>
                    </a:moveTo>
                    <a:lnTo>
                      <a:pt x="77264" y="0"/>
                    </a:lnTo>
                    <a:lnTo>
                      <a:pt x="77264" y="4762"/>
                    </a:lnTo>
                    <a:lnTo>
                      <a:pt x="77264" y="43177"/>
                    </a:lnTo>
                    <a:lnTo>
                      <a:pt x="77264" y="47939"/>
                    </a:lnTo>
                    <a:lnTo>
                      <a:pt x="22725" y="47939"/>
                    </a:lnTo>
                    <a:lnTo>
                      <a:pt x="6818" y="52484"/>
                    </a:lnTo>
                    <a:lnTo>
                      <a:pt x="0" y="41122"/>
                    </a:lnTo>
                    <a:lnTo>
                      <a:pt x="1299" y="38524"/>
                    </a:lnTo>
                    <a:lnTo>
                      <a:pt x="0" y="3636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49" name="Freeform 423">
                <a:extLst>
                  <a:ext uri="{FF2B5EF4-FFF2-40B4-BE49-F238E27FC236}">
                    <a16:creationId xmlns:a16="http://schemas.microsoft.com/office/drawing/2014/main" id="{58F66E6B-075C-453E-9605-C312D74AEEF2}"/>
                  </a:ext>
                </a:extLst>
              </p:cNvPr>
              <p:cNvSpPr>
                <a:spLocks/>
              </p:cNvSpPr>
              <p:nvPr/>
            </p:nvSpPr>
            <p:spPr bwMode="auto">
              <a:xfrm>
                <a:off x="4640099" y="3857984"/>
                <a:ext cx="153392" cy="174089"/>
              </a:xfrm>
              <a:custGeom>
                <a:avLst/>
                <a:gdLst>
                  <a:gd name="connsiteX0" fmla="*/ 93171 w 204522"/>
                  <a:gd name="connsiteY0" fmla="*/ 0 h 232118"/>
                  <a:gd name="connsiteX1" fmla="*/ 109079 w 204522"/>
                  <a:gd name="connsiteY1" fmla="*/ 0 h 232118"/>
                  <a:gd name="connsiteX2" fmla="*/ 129531 w 204522"/>
                  <a:gd name="connsiteY2" fmla="*/ 0 h 232118"/>
                  <a:gd name="connsiteX3" fmla="*/ 152256 w 204522"/>
                  <a:gd name="connsiteY3" fmla="*/ 0 h 232118"/>
                  <a:gd name="connsiteX4" fmla="*/ 156800 w 204522"/>
                  <a:gd name="connsiteY4" fmla="*/ 0 h 232118"/>
                  <a:gd name="connsiteX5" fmla="*/ 156800 w 204522"/>
                  <a:gd name="connsiteY5" fmla="*/ 7143 h 232118"/>
                  <a:gd name="connsiteX6" fmla="*/ 156800 w 204522"/>
                  <a:gd name="connsiteY6" fmla="*/ 15908 h 232118"/>
                  <a:gd name="connsiteX7" fmla="*/ 161345 w 204522"/>
                  <a:gd name="connsiteY7" fmla="*/ 31815 h 232118"/>
                  <a:gd name="connsiteX8" fmla="*/ 188615 w 204522"/>
                  <a:gd name="connsiteY8" fmla="*/ 31815 h 232118"/>
                  <a:gd name="connsiteX9" fmla="*/ 199977 w 204522"/>
                  <a:gd name="connsiteY9" fmla="*/ 36360 h 232118"/>
                  <a:gd name="connsiteX10" fmla="*/ 197684 w 204522"/>
                  <a:gd name="connsiteY10" fmla="*/ 42585 h 232118"/>
                  <a:gd name="connsiteX11" fmla="*/ 199977 w 204522"/>
                  <a:gd name="connsiteY11" fmla="*/ 43503 h 232118"/>
                  <a:gd name="connsiteX12" fmla="*/ 185794 w 204522"/>
                  <a:gd name="connsiteY12" fmla="*/ 82000 h 232118"/>
                  <a:gd name="connsiteX13" fmla="*/ 199977 w 204522"/>
                  <a:gd name="connsiteY13" fmla="*/ 102262 h 232118"/>
                  <a:gd name="connsiteX14" fmla="*/ 204522 w 204522"/>
                  <a:gd name="connsiteY14" fmla="*/ 129531 h 232118"/>
                  <a:gd name="connsiteX15" fmla="*/ 203901 w 204522"/>
                  <a:gd name="connsiteY15" fmla="*/ 132947 h 232118"/>
                  <a:gd name="connsiteX16" fmla="*/ 204522 w 204522"/>
                  <a:gd name="connsiteY16" fmla="*/ 136674 h 232118"/>
                  <a:gd name="connsiteX17" fmla="*/ 199977 w 204522"/>
                  <a:gd name="connsiteY17" fmla="*/ 161672 h 232118"/>
                  <a:gd name="connsiteX18" fmla="*/ 188615 w 204522"/>
                  <a:gd name="connsiteY18" fmla="*/ 179851 h 232118"/>
                  <a:gd name="connsiteX19" fmla="*/ 156800 w 204522"/>
                  <a:gd name="connsiteY19" fmla="*/ 179851 h 232118"/>
                  <a:gd name="connsiteX20" fmla="*/ 134076 w 204522"/>
                  <a:gd name="connsiteY20" fmla="*/ 161672 h 232118"/>
                  <a:gd name="connsiteX21" fmla="*/ 134076 w 204522"/>
                  <a:gd name="connsiteY21" fmla="*/ 172708 h 232118"/>
                  <a:gd name="connsiteX22" fmla="*/ 134076 w 204522"/>
                  <a:gd name="connsiteY22" fmla="*/ 179851 h 232118"/>
                  <a:gd name="connsiteX23" fmla="*/ 113624 w 204522"/>
                  <a:gd name="connsiteY23" fmla="*/ 179851 h 232118"/>
                  <a:gd name="connsiteX24" fmla="*/ 100841 w 204522"/>
                  <a:gd name="connsiteY24" fmla="*/ 187155 h 232118"/>
                  <a:gd name="connsiteX25" fmla="*/ 113624 w 204522"/>
                  <a:gd name="connsiteY25" fmla="*/ 209068 h 232118"/>
                  <a:gd name="connsiteX26" fmla="*/ 110398 w 204522"/>
                  <a:gd name="connsiteY26" fmla="*/ 210681 h 232118"/>
                  <a:gd name="connsiteX27" fmla="*/ 113624 w 204522"/>
                  <a:gd name="connsiteY27" fmla="*/ 216211 h 232118"/>
                  <a:gd name="connsiteX28" fmla="*/ 81809 w 204522"/>
                  <a:gd name="connsiteY28" fmla="*/ 232118 h 232118"/>
                  <a:gd name="connsiteX29" fmla="*/ 49995 w 204522"/>
                  <a:gd name="connsiteY29" fmla="*/ 200304 h 232118"/>
                  <a:gd name="connsiteX30" fmla="*/ 22725 w 204522"/>
                  <a:gd name="connsiteY30" fmla="*/ 168489 h 232118"/>
                  <a:gd name="connsiteX31" fmla="*/ 0 w 204522"/>
                  <a:gd name="connsiteY31" fmla="*/ 129857 h 232118"/>
                  <a:gd name="connsiteX32" fmla="*/ 0 w 204522"/>
                  <a:gd name="connsiteY32" fmla="*/ 122714 h 232118"/>
                  <a:gd name="connsiteX33" fmla="*/ 0 w 204522"/>
                  <a:gd name="connsiteY33" fmla="*/ 120767 h 232118"/>
                  <a:gd name="connsiteX34" fmla="*/ 0 w 204522"/>
                  <a:gd name="connsiteY34" fmla="*/ 113624 h 232118"/>
                  <a:gd name="connsiteX35" fmla="*/ 11363 w 204522"/>
                  <a:gd name="connsiteY35" fmla="*/ 95444 h 232118"/>
                  <a:gd name="connsiteX36" fmla="*/ 15908 w 204522"/>
                  <a:gd name="connsiteY36" fmla="*/ 74992 h 232118"/>
                  <a:gd name="connsiteX37" fmla="*/ 27270 w 204522"/>
                  <a:gd name="connsiteY37" fmla="*/ 47722 h 232118"/>
                  <a:gd name="connsiteX38" fmla="*/ 38632 w 204522"/>
                  <a:gd name="connsiteY38" fmla="*/ 43177 h 232118"/>
                  <a:gd name="connsiteX39" fmla="*/ 93171 w 204522"/>
                  <a:gd name="connsiteY39" fmla="*/ 43177 h 232118"/>
                  <a:gd name="connsiteX40" fmla="*/ 93171 w 204522"/>
                  <a:gd name="connsiteY40" fmla="*/ 7143 h 23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4522" h="232118">
                    <a:moveTo>
                      <a:pt x="93171" y="0"/>
                    </a:moveTo>
                    <a:lnTo>
                      <a:pt x="109079" y="0"/>
                    </a:lnTo>
                    <a:lnTo>
                      <a:pt x="129531" y="0"/>
                    </a:lnTo>
                    <a:lnTo>
                      <a:pt x="152256" y="0"/>
                    </a:lnTo>
                    <a:lnTo>
                      <a:pt x="156800" y="0"/>
                    </a:lnTo>
                    <a:lnTo>
                      <a:pt x="156800" y="7143"/>
                    </a:lnTo>
                    <a:lnTo>
                      <a:pt x="156800" y="15908"/>
                    </a:lnTo>
                    <a:lnTo>
                      <a:pt x="161345" y="31815"/>
                    </a:lnTo>
                    <a:lnTo>
                      <a:pt x="188615" y="31815"/>
                    </a:lnTo>
                    <a:lnTo>
                      <a:pt x="199977" y="36360"/>
                    </a:lnTo>
                    <a:lnTo>
                      <a:pt x="197684" y="42585"/>
                    </a:lnTo>
                    <a:lnTo>
                      <a:pt x="199977" y="43503"/>
                    </a:lnTo>
                    <a:lnTo>
                      <a:pt x="185794" y="82000"/>
                    </a:lnTo>
                    <a:lnTo>
                      <a:pt x="199977" y="102262"/>
                    </a:lnTo>
                    <a:lnTo>
                      <a:pt x="204522" y="129531"/>
                    </a:lnTo>
                    <a:lnTo>
                      <a:pt x="203901" y="132947"/>
                    </a:lnTo>
                    <a:lnTo>
                      <a:pt x="204522" y="136674"/>
                    </a:lnTo>
                    <a:lnTo>
                      <a:pt x="199977" y="161672"/>
                    </a:lnTo>
                    <a:lnTo>
                      <a:pt x="188615" y="179851"/>
                    </a:lnTo>
                    <a:lnTo>
                      <a:pt x="156800" y="179851"/>
                    </a:lnTo>
                    <a:lnTo>
                      <a:pt x="134076" y="161672"/>
                    </a:lnTo>
                    <a:lnTo>
                      <a:pt x="134076" y="172708"/>
                    </a:lnTo>
                    <a:lnTo>
                      <a:pt x="134076" y="179851"/>
                    </a:lnTo>
                    <a:lnTo>
                      <a:pt x="113624" y="179851"/>
                    </a:lnTo>
                    <a:lnTo>
                      <a:pt x="100841" y="187155"/>
                    </a:lnTo>
                    <a:lnTo>
                      <a:pt x="113624" y="209068"/>
                    </a:lnTo>
                    <a:lnTo>
                      <a:pt x="110398" y="210681"/>
                    </a:lnTo>
                    <a:lnTo>
                      <a:pt x="113624" y="216211"/>
                    </a:lnTo>
                    <a:lnTo>
                      <a:pt x="81809" y="232118"/>
                    </a:lnTo>
                    <a:lnTo>
                      <a:pt x="49995" y="200304"/>
                    </a:lnTo>
                    <a:lnTo>
                      <a:pt x="22725" y="168489"/>
                    </a:lnTo>
                    <a:lnTo>
                      <a:pt x="0" y="129857"/>
                    </a:lnTo>
                    <a:lnTo>
                      <a:pt x="0" y="122714"/>
                    </a:lnTo>
                    <a:lnTo>
                      <a:pt x="0" y="120767"/>
                    </a:lnTo>
                    <a:lnTo>
                      <a:pt x="0" y="113624"/>
                    </a:lnTo>
                    <a:lnTo>
                      <a:pt x="11363" y="95444"/>
                    </a:lnTo>
                    <a:lnTo>
                      <a:pt x="15908" y="74992"/>
                    </a:lnTo>
                    <a:lnTo>
                      <a:pt x="27270" y="47722"/>
                    </a:lnTo>
                    <a:lnTo>
                      <a:pt x="38632" y="43177"/>
                    </a:lnTo>
                    <a:lnTo>
                      <a:pt x="93171" y="43177"/>
                    </a:lnTo>
                    <a:lnTo>
                      <a:pt x="93171" y="714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0" name="Freeform 422">
                <a:extLst>
                  <a:ext uri="{FF2B5EF4-FFF2-40B4-BE49-F238E27FC236}">
                    <a16:creationId xmlns:a16="http://schemas.microsoft.com/office/drawing/2014/main" id="{38193670-488F-47FB-8A67-E6224A3175DE}"/>
                  </a:ext>
                </a:extLst>
              </p:cNvPr>
              <p:cNvSpPr>
                <a:spLocks/>
              </p:cNvSpPr>
              <p:nvPr/>
            </p:nvSpPr>
            <p:spPr bwMode="auto">
              <a:xfrm>
                <a:off x="4793490" y="3610855"/>
                <a:ext cx="363189" cy="256060"/>
              </a:xfrm>
              <a:custGeom>
                <a:avLst/>
                <a:gdLst>
                  <a:gd name="connsiteX0" fmla="*/ 311328 w 484252"/>
                  <a:gd name="connsiteY0" fmla="*/ 0 h 341413"/>
                  <a:gd name="connsiteX1" fmla="*/ 315843 w 484252"/>
                  <a:gd name="connsiteY1" fmla="*/ 12042 h 341413"/>
                  <a:gd name="connsiteX2" fmla="*/ 316090 w 484252"/>
                  <a:gd name="connsiteY2" fmla="*/ 11905 h 341413"/>
                  <a:gd name="connsiteX3" fmla="*/ 318695 w 484252"/>
                  <a:gd name="connsiteY3" fmla="*/ 18852 h 341413"/>
                  <a:gd name="connsiteX4" fmla="*/ 338597 w 484252"/>
                  <a:gd name="connsiteY4" fmla="*/ 43177 h 341413"/>
                  <a:gd name="connsiteX5" fmla="*/ 338597 w 484252"/>
                  <a:gd name="connsiteY5" fmla="*/ 49262 h 341413"/>
                  <a:gd name="connsiteX6" fmla="*/ 343359 w 484252"/>
                  <a:gd name="connsiteY6" fmla="*/ 55082 h 341413"/>
                  <a:gd name="connsiteX7" fmla="*/ 343359 w 484252"/>
                  <a:gd name="connsiteY7" fmla="*/ 66445 h 341413"/>
                  <a:gd name="connsiteX8" fmla="*/ 338815 w 484252"/>
                  <a:gd name="connsiteY8" fmla="*/ 82352 h 341413"/>
                  <a:gd name="connsiteX9" fmla="*/ 338815 w 484252"/>
                  <a:gd name="connsiteY9" fmla="*/ 85211 h 341413"/>
                  <a:gd name="connsiteX10" fmla="*/ 349960 w 484252"/>
                  <a:gd name="connsiteY10" fmla="*/ 93171 h 341413"/>
                  <a:gd name="connsiteX11" fmla="*/ 377229 w 484252"/>
                  <a:gd name="connsiteY11" fmla="*/ 109079 h 341413"/>
                  <a:gd name="connsiteX12" fmla="*/ 393137 w 484252"/>
                  <a:gd name="connsiteY12" fmla="*/ 124986 h 341413"/>
                  <a:gd name="connsiteX13" fmla="*/ 393137 w 484252"/>
                  <a:gd name="connsiteY13" fmla="*/ 132129 h 341413"/>
                  <a:gd name="connsiteX14" fmla="*/ 397899 w 484252"/>
                  <a:gd name="connsiteY14" fmla="*/ 136891 h 341413"/>
                  <a:gd name="connsiteX15" fmla="*/ 397899 w 484252"/>
                  <a:gd name="connsiteY15" fmla="*/ 139920 h 341413"/>
                  <a:gd name="connsiteX16" fmla="*/ 420406 w 484252"/>
                  <a:gd name="connsiteY16" fmla="*/ 156801 h 341413"/>
                  <a:gd name="connsiteX17" fmla="*/ 436313 w 484252"/>
                  <a:gd name="connsiteY17" fmla="*/ 172708 h 341413"/>
                  <a:gd name="connsiteX18" fmla="*/ 447676 w 484252"/>
                  <a:gd name="connsiteY18" fmla="*/ 195433 h 341413"/>
                  <a:gd name="connsiteX19" fmla="*/ 472673 w 484252"/>
                  <a:gd name="connsiteY19" fmla="*/ 211340 h 341413"/>
                  <a:gd name="connsiteX20" fmla="*/ 479490 w 484252"/>
                  <a:gd name="connsiteY20" fmla="*/ 220430 h 341413"/>
                  <a:gd name="connsiteX21" fmla="*/ 473011 w 484252"/>
                  <a:gd name="connsiteY21" fmla="*/ 220430 h 341413"/>
                  <a:gd name="connsiteX22" fmla="*/ 477435 w 484252"/>
                  <a:gd name="connsiteY22" fmla="*/ 223245 h 341413"/>
                  <a:gd name="connsiteX23" fmla="*/ 484252 w 484252"/>
                  <a:gd name="connsiteY23" fmla="*/ 232335 h 341413"/>
                  <a:gd name="connsiteX24" fmla="*/ 472890 w 484252"/>
                  <a:gd name="connsiteY24" fmla="*/ 232335 h 341413"/>
                  <a:gd name="connsiteX25" fmla="*/ 445620 w 484252"/>
                  <a:gd name="connsiteY25" fmla="*/ 232335 h 341413"/>
                  <a:gd name="connsiteX26" fmla="*/ 418351 w 484252"/>
                  <a:gd name="connsiteY26" fmla="*/ 227790 h 341413"/>
                  <a:gd name="connsiteX27" fmla="*/ 409261 w 484252"/>
                  <a:gd name="connsiteY27" fmla="*/ 232335 h 341413"/>
                  <a:gd name="connsiteX28" fmla="*/ 397899 w 484252"/>
                  <a:gd name="connsiteY28" fmla="*/ 243697 h 341413"/>
                  <a:gd name="connsiteX29" fmla="*/ 386536 w 484252"/>
                  <a:gd name="connsiteY29" fmla="*/ 243697 h 341413"/>
                  <a:gd name="connsiteX30" fmla="*/ 370629 w 484252"/>
                  <a:gd name="connsiteY30" fmla="*/ 239152 h 341413"/>
                  <a:gd name="connsiteX31" fmla="*/ 334270 w 484252"/>
                  <a:gd name="connsiteY31" fmla="*/ 255059 h 341413"/>
                  <a:gd name="connsiteX32" fmla="*/ 316090 w 484252"/>
                  <a:gd name="connsiteY32" fmla="*/ 250514 h 341413"/>
                  <a:gd name="connsiteX33" fmla="*/ 311545 w 484252"/>
                  <a:gd name="connsiteY33" fmla="*/ 255059 h 341413"/>
                  <a:gd name="connsiteX34" fmla="*/ 300183 w 484252"/>
                  <a:gd name="connsiteY34" fmla="*/ 275512 h 341413"/>
                  <a:gd name="connsiteX35" fmla="*/ 272913 w 484252"/>
                  <a:gd name="connsiteY35" fmla="*/ 266422 h 341413"/>
                  <a:gd name="connsiteX36" fmla="*/ 247916 w 484252"/>
                  <a:gd name="connsiteY36" fmla="*/ 266422 h 341413"/>
                  <a:gd name="connsiteX37" fmla="*/ 220646 w 484252"/>
                  <a:gd name="connsiteY37" fmla="*/ 250514 h 341413"/>
                  <a:gd name="connsiteX38" fmla="*/ 193377 w 484252"/>
                  <a:gd name="connsiteY38" fmla="*/ 239152 h 341413"/>
                  <a:gd name="connsiteX39" fmla="*/ 172925 w 484252"/>
                  <a:gd name="connsiteY39" fmla="*/ 250514 h 341413"/>
                  <a:gd name="connsiteX40" fmla="*/ 154745 w 484252"/>
                  <a:gd name="connsiteY40" fmla="*/ 270967 h 341413"/>
                  <a:gd name="connsiteX41" fmla="*/ 154745 w 484252"/>
                  <a:gd name="connsiteY41" fmla="*/ 293691 h 341413"/>
                  <a:gd name="connsiteX42" fmla="*/ 129748 w 484252"/>
                  <a:gd name="connsiteY42" fmla="*/ 293691 h 341413"/>
                  <a:gd name="connsiteX43" fmla="*/ 107023 w 484252"/>
                  <a:gd name="connsiteY43" fmla="*/ 286874 h 341413"/>
                  <a:gd name="connsiteX44" fmla="*/ 86571 w 484252"/>
                  <a:gd name="connsiteY44" fmla="*/ 302781 h 341413"/>
                  <a:gd name="connsiteX45" fmla="*/ 63846 w 484252"/>
                  <a:gd name="connsiteY45" fmla="*/ 341413 h 341413"/>
                  <a:gd name="connsiteX46" fmla="*/ 59301 w 484252"/>
                  <a:gd name="connsiteY46" fmla="*/ 330051 h 341413"/>
                  <a:gd name="connsiteX47" fmla="*/ 59301 w 484252"/>
                  <a:gd name="connsiteY47" fmla="*/ 329139 h 341413"/>
                  <a:gd name="connsiteX48" fmla="*/ 59084 w 484252"/>
                  <a:gd name="connsiteY48" fmla="*/ 329508 h 341413"/>
                  <a:gd name="connsiteX49" fmla="*/ 54539 w 484252"/>
                  <a:gd name="connsiteY49" fmla="*/ 318146 h 341413"/>
                  <a:gd name="connsiteX50" fmla="*/ 54539 w 484252"/>
                  <a:gd name="connsiteY50" fmla="*/ 309382 h 341413"/>
                  <a:gd name="connsiteX51" fmla="*/ 43394 w 484252"/>
                  <a:gd name="connsiteY51" fmla="*/ 298236 h 341413"/>
                  <a:gd name="connsiteX52" fmla="*/ 32032 w 484252"/>
                  <a:gd name="connsiteY52" fmla="*/ 282329 h 341413"/>
                  <a:gd name="connsiteX53" fmla="*/ 27487 w 484252"/>
                  <a:gd name="connsiteY53" fmla="*/ 270967 h 341413"/>
                  <a:gd name="connsiteX54" fmla="*/ 11580 w 484252"/>
                  <a:gd name="connsiteY54" fmla="*/ 250514 h 341413"/>
                  <a:gd name="connsiteX55" fmla="*/ 11580 w 484252"/>
                  <a:gd name="connsiteY55" fmla="*/ 244732 h 341413"/>
                  <a:gd name="connsiteX56" fmla="*/ 6818 w 484252"/>
                  <a:gd name="connsiteY56" fmla="*/ 238609 h 341413"/>
                  <a:gd name="connsiteX57" fmla="*/ 6818 w 484252"/>
                  <a:gd name="connsiteY57" fmla="*/ 228041 h 341413"/>
                  <a:gd name="connsiteX58" fmla="*/ 4762 w 484252"/>
                  <a:gd name="connsiteY58" fmla="*/ 223245 h 341413"/>
                  <a:gd name="connsiteX59" fmla="*/ 4888 w 484252"/>
                  <a:gd name="connsiteY59" fmla="*/ 222743 h 341413"/>
                  <a:gd name="connsiteX60" fmla="*/ 0 w 484252"/>
                  <a:gd name="connsiteY60" fmla="*/ 211340 h 341413"/>
                  <a:gd name="connsiteX61" fmla="*/ 6818 w 484252"/>
                  <a:gd name="connsiteY61" fmla="*/ 184070 h 341413"/>
                  <a:gd name="connsiteX62" fmla="*/ 15908 w 484252"/>
                  <a:gd name="connsiteY62" fmla="*/ 179525 h 341413"/>
                  <a:gd name="connsiteX63" fmla="*/ 31815 w 484252"/>
                  <a:gd name="connsiteY63" fmla="*/ 140893 h 341413"/>
                  <a:gd name="connsiteX64" fmla="*/ 65902 w 484252"/>
                  <a:gd name="connsiteY64" fmla="*/ 136348 h 341413"/>
                  <a:gd name="connsiteX65" fmla="*/ 70447 w 484252"/>
                  <a:gd name="connsiteY65" fmla="*/ 129531 h 341413"/>
                  <a:gd name="connsiteX66" fmla="*/ 74992 w 484252"/>
                  <a:gd name="connsiteY66" fmla="*/ 129531 h 341413"/>
                  <a:gd name="connsiteX67" fmla="*/ 86354 w 484252"/>
                  <a:gd name="connsiteY67" fmla="*/ 136348 h 341413"/>
                  <a:gd name="connsiteX68" fmla="*/ 134076 w 484252"/>
                  <a:gd name="connsiteY68" fmla="*/ 124986 h 341413"/>
                  <a:gd name="connsiteX69" fmla="*/ 145438 w 484252"/>
                  <a:gd name="connsiteY69" fmla="*/ 109079 h 341413"/>
                  <a:gd name="connsiteX70" fmla="*/ 167883 w 484252"/>
                  <a:gd name="connsiteY70" fmla="*/ 97856 h 341413"/>
                  <a:gd name="connsiteX71" fmla="*/ 166107 w 484252"/>
                  <a:gd name="connsiteY71" fmla="*/ 93714 h 341413"/>
                  <a:gd name="connsiteX72" fmla="*/ 166398 w 484252"/>
                  <a:gd name="connsiteY72" fmla="*/ 93598 h 341413"/>
                  <a:gd name="connsiteX73" fmla="*/ 161345 w 484252"/>
                  <a:gd name="connsiteY73" fmla="*/ 81809 h 341413"/>
                  <a:gd name="connsiteX74" fmla="*/ 172708 w 484252"/>
                  <a:gd name="connsiteY74" fmla="*/ 77264 h 341413"/>
                  <a:gd name="connsiteX75" fmla="*/ 209067 w 484252"/>
                  <a:gd name="connsiteY75" fmla="*/ 81809 h 341413"/>
                  <a:gd name="connsiteX76" fmla="*/ 243154 w 484252"/>
                  <a:gd name="connsiteY76" fmla="*/ 65902 h 341413"/>
                  <a:gd name="connsiteX77" fmla="*/ 268151 w 484252"/>
                  <a:gd name="connsiteY77" fmla="*/ 22725 h 341413"/>
                  <a:gd name="connsiteX78" fmla="*/ 290876 w 484252"/>
                  <a:gd name="connsiteY78" fmla="*/ 11362 h 34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4252" h="341413">
                    <a:moveTo>
                      <a:pt x="311328" y="0"/>
                    </a:moveTo>
                    <a:lnTo>
                      <a:pt x="315843" y="12042"/>
                    </a:lnTo>
                    <a:lnTo>
                      <a:pt x="316090" y="11905"/>
                    </a:lnTo>
                    <a:lnTo>
                      <a:pt x="318695" y="18852"/>
                    </a:lnTo>
                    <a:lnTo>
                      <a:pt x="338597" y="43177"/>
                    </a:lnTo>
                    <a:lnTo>
                      <a:pt x="338597" y="49262"/>
                    </a:lnTo>
                    <a:lnTo>
                      <a:pt x="343359" y="55082"/>
                    </a:lnTo>
                    <a:lnTo>
                      <a:pt x="343359" y="66445"/>
                    </a:lnTo>
                    <a:lnTo>
                      <a:pt x="338815" y="82352"/>
                    </a:lnTo>
                    <a:lnTo>
                      <a:pt x="338815" y="85211"/>
                    </a:lnTo>
                    <a:lnTo>
                      <a:pt x="349960" y="93171"/>
                    </a:lnTo>
                    <a:lnTo>
                      <a:pt x="377229" y="109079"/>
                    </a:lnTo>
                    <a:lnTo>
                      <a:pt x="393137" y="124986"/>
                    </a:lnTo>
                    <a:lnTo>
                      <a:pt x="393137" y="132129"/>
                    </a:lnTo>
                    <a:lnTo>
                      <a:pt x="397899" y="136891"/>
                    </a:lnTo>
                    <a:lnTo>
                      <a:pt x="397899" y="139920"/>
                    </a:lnTo>
                    <a:lnTo>
                      <a:pt x="420406" y="156801"/>
                    </a:lnTo>
                    <a:lnTo>
                      <a:pt x="436313" y="172708"/>
                    </a:lnTo>
                    <a:lnTo>
                      <a:pt x="447676" y="195433"/>
                    </a:lnTo>
                    <a:lnTo>
                      <a:pt x="472673" y="211340"/>
                    </a:lnTo>
                    <a:lnTo>
                      <a:pt x="479490" y="220430"/>
                    </a:lnTo>
                    <a:lnTo>
                      <a:pt x="473011" y="220430"/>
                    </a:lnTo>
                    <a:lnTo>
                      <a:pt x="477435" y="223245"/>
                    </a:lnTo>
                    <a:lnTo>
                      <a:pt x="484252" y="232335"/>
                    </a:lnTo>
                    <a:lnTo>
                      <a:pt x="472890" y="232335"/>
                    </a:lnTo>
                    <a:lnTo>
                      <a:pt x="445620" y="232335"/>
                    </a:lnTo>
                    <a:lnTo>
                      <a:pt x="418351" y="227790"/>
                    </a:lnTo>
                    <a:lnTo>
                      <a:pt x="409261" y="232335"/>
                    </a:lnTo>
                    <a:lnTo>
                      <a:pt x="397899" y="243697"/>
                    </a:lnTo>
                    <a:lnTo>
                      <a:pt x="386536" y="243697"/>
                    </a:lnTo>
                    <a:lnTo>
                      <a:pt x="370629" y="239152"/>
                    </a:lnTo>
                    <a:lnTo>
                      <a:pt x="334270" y="255059"/>
                    </a:lnTo>
                    <a:lnTo>
                      <a:pt x="316090" y="250514"/>
                    </a:lnTo>
                    <a:lnTo>
                      <a:pt x="311545" y="255059"/>
                    </a:lnTo>
                    <a:lnTo>
                      <a:pt x="300183" y="275512"/>
                    </a:lnTo>
                    <a:lnTo>
                      <a:pt x="272913" y="266422"/>
                    </a:lnTo>
                    <a:lnTo>
                      <a:pt x="247916" y="266422"/>
                    </a:lnTo>
                    <a:lnTo>
                      <a:pt x="220646" y="250514"/>
                    </a:lnTo>
                    <a:lnTo>
                      <a:pt x="193377" y="239152"/>
                    </a:lnTo>
                    <a:lnTo>
                      <a:pt x="172925" y="250514"/>
                    </a:lnTo>
                    <a:lnTo>
                      <a:pt x="154745" y="270967"/>
                    </a:lnTo>
                    <a:lnTo>
                      <a:pt x="154745" y="293691"/>
                    </a:lnTo>
                    <a:lnTo>
                      <a:pt x="129748" y="293691"/>
                    </a:lnTo>
                    <a:lnTo>
                      <a:pt x="107023" y="286874"/>
                    </a:lnTo>
                    <a:lnTo>
                      <a:pt x="86571" y="302781"/>
                    </a:lnTo>
                    <a:lnTo>
                      <a:pt x="63846" y="341413"/>
                    </a:lnTo>
                    <a:lnTo>
                      <a:pt x="59301" y="330051"/>
                    </a:lnTo>
                    <a:lnTo>
                      <a:pt x="59301" y="329139"/>
                    </a:lnTo>
                    <a:lnTo>
                      <a:pt x="59084" y="329508"/>
                    </a:lnTo>
                    <a:lnTo>
                      <a:pt x="54539" y="318146"/>
                    </a:lnTo>
                    <a:lnTo>
                      <a:pt x="54539" y="309382"/>
                    </a:lnTo>
                    <a:lnTo>
                      <a:pt x="43394" y="298236"/>
                    </a:lnTo>
                    <a:lnTo>
                      <a:pt x="32032" y="282329"/>
                    </a:lnTo>
                    <a:lnTo>
                      <a:pt x="27487" y="270967"/>
                    </a:lnTo>
                    <a:lnTo>
                      <a:pt x="11580" y="250514"/>
                    </a:lnTo>
                    <a:lnTo>
                      <a:pt x="11580" y="244732"/>
                    </a:lnTo>
                    <a:lnTo>
                      <a:pt x="6818" y="238609"/>
                    </a:lnTo>
                    <a:lnTo>
                      <a:pt x="6818" y="228041"/>
                    </a:lnTo>
                    <a:lnTo>
                      <a:pt x="4762" y="223245"/>
                    </a:lnTo>
                    <a:lnTo>
                      <a:pt x="4888" y="222743"/>
                    </a:lnTo>
                    <a:lnTo>
                      <a:pt x="0" y="211340"/>
                    </a:lnTo>
                    <a:lnTo>
                      <a:pt x="6818" y="184070"/>
                    </a:lnTo>
                    <a:lnTo>
                      <a:pt x="15908" y="179525"/>
                    </a:lnTo>
                    <a:lnTo>
                      <a:pt x="31815" y="140893"/>
                    </a:lnTo>
                    <a:lnTo>
                      <a:pt x="65902" y="136348"/>
                    </a:lnTo>
                    <a:lnTo>
                      <a:pt x="70447" y="129531"/>
                    </a:lnTo>
                    <a:lnTo>
                      <a:pt x="74992" y="129531"/>
                    </a:lnTo>
                    <a:lnTo>
                      <a:pt x="86354" y="136348"/>
                    </a:lnTo>
                    <a:lnTo>
                      <a:pt x="134076" y="124986"/>
                    </a:lnTo>
                    <a:lnTo>
                      <a:pt x="145438" y="109079"/>
                    </a:lnTo>
                    <a:lnTo>
                      <a:pt x="167883" y="97856"/>
                    </a:lnTo>
                    <a:lnTo>
                      <a:pt x="166107" y="93714"/>
                    </a:lnTo>
                    <a:lnTo>
                      <a:pt x="166398" y="93598"/>
                    </a:lnTo>
                    <a:lnTo>
                      <a:pt x="161345" y="81809"/>
                    </a:lnTo>
                    <a:lnTo>
                      <a:pt x="172708" y="77264"/>
                    </a:lnTo>
                    <a:lnTo>
                      <a:pt x="209067" y="81809"/>
                    </a:lnTo>
                    <a:lnTo>
                      <a:pt x="243154" y="65902"/>
                    </a:lnTo>
                    <a:lnTo>
                      <a:pt x="268151" y="22725"/>
                    </a:lnTo>
                    <a:lnTo>
                      <a:pt x="290876"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1" name="Freeform 421">
                <a:extLst>
                  <a:ext uri="{FF2B5EF4-FFF2-40B4-BE49-F238E27FC236}">
                    <a16:creationId xmlns:a16="http://schemas.microsoft.com/office/drawing/2014/main" id="{7BA0561E-B206-43A4-B9AE-E91ABEF947DB}"/>
                  </a:ext>
                </a:extLst>
              </p:cNvPr>
              <p:cNvSpPr>
                <a:spLocks/>
              </p:cNvSpPr>
              <p:nvPr/>
            </p:nvSpPr>
            <p:spPr bwMode="auto">
              <a:xfrm>
                <a:off x="4633281" y="3563133"/>
                <a:ext cx="208094" cy="313763"/>
              </a:xfrm>
              <a:custGeom>
                <a:avLst/>
                <a:gdLst>
                  <a:gd name="connsiteX0" fmla="*/ 220430 w 277458"/>
                  <a:gd name="connsiteY0" fmla="*/ 0 h 418350"/>
                  <a:gd name="connsiteX1" fmla="*/ 223583 w 277458"/>
                  <a:gd name="connsiteY1" fmla="*/ 5406 h 418350"/>
                  <a:gd name="connsiteX2" fmla="*/ 225192 w 277458"/>
                  <a:gd name="connsiteY2" fmla="*/ 4762 h 418350"/>
                  <a:gd name="connsiteX3" fmla="*/ 241099 w 277458"/>
                  <a:gd name="connsiteY3" fmla="*/ 32032 h 418350"/>
                  <a:gd name="connsiteX4" fmla="*/ 241099 w 277458"/>
                  <a:gd name="connsiteY4" fmla="*/ 52484 h 418350"/>
                  <a:gd name="connsiteX5" fmla="*/ 241099 w 277458"/>
                  <a:gd name="connsiteY5" fmla="*/ 79753 h 418350"/>
                  <a:gd name="connsiteX6" fmla="*/ 257006 w 277458"/>
                  <a:gd name="connsiteY6" fmla="*/ 111568 h 418350"/>
                  <a:gd name="connsiteX7" fmla="*/ 241099 w 277458"/>
                  <a:gd name="connsiteY7" fmla="*/ 111568 h 418350"/>
                  <a:gd name="connsiteX8" fmla="*/ 229736 w 277458"/>
                  <a:gd name="connsiteY8" fmla="*/ 118385 h 418350"/>
                  <a:gd name="connsiteX9" fmla="*/ 207012 w 277458"/>
                  <a:gd name="connsiteY9" fmla="*/ 111568 h 418350"/>
                  <a:gd name="connsiteX10" fmla="*/ 202467 w 277458"/>
                  <a:gd name="connsiteY10" fmla="*/ 127475 h 418350"/>
                  <a:gd name="connsiteX11" fmla="*/ 220430 w 277458"/>
                  <a:gd name="connsiteY11" fmla="*/ 145438 h 418350"/>
                  <a:gd name="connsiteX12" fmla="*/ 236337 w 277458"/>
                  <a:gd name="connsiteY12" fmla="*/ 149983 h 418350"/>
                  <a:gd name="connsiteX13" fmla="*/ 237395 w 277458"/>
                  <a:gd name="connsiteY13" fmla="*/ 153687 h 418350"/>
                  <a:gd name="connsiteX14" fmla="*/ 241099 w 277458"/>
                  <a:gd name="connsiteY14" fmla="*/ 154745 h 418350"/>
                  <a:gd name="connsiteX15" fmla="*/ 245644 w 277458"/>
                  <a:gd name="connsiteY15" fmla="*/ 170652 h 418350"/>
                  <a:gd name="connsiteX16" fmla="*/ 257006 w 277458"/>
                  <a:gd name="connsiteY16" fmla="*/ 197921 h 418350"/>
                  <a:gd name="connsiteX17" fmla="*/ 250189 w 277458"/>
                  <a:gd name="connsiteY17" fmla="*/ 209284 h 418350"/>
                  <a:gd name="connsiteX18" fmla="*/ 234281 w 277458"/>
                  <a:gd name="connsiteY18" fmla="*/ 247916 h 418350"/>
                  <a:gd name="connsiteX19" fmla="*/ 225192 w 277458"/>
                  <a:gd name="connsiteY19" fmla="*/ 252461 h 418350"/>
                  <a:gd name="connsiteX20" fmla="*/ 218374 w 277458"/>
                  <a:gd name="connsiteY20" fmla="*/ 279730 h 418350"/>
                  <a:gd name="connsiteX21" fmla="*/ 225192 w 277458"/>
                  <a:gd name="connsiteY21" fmla="*/ 295637 h 418350"/>
                  <a:gd name="connsiteX22" fmla="*/ 225192 w 277458"/>
                  <a:gd name="connsiteY22" fmla="*/ 307000 h 418350"/>
                  <a:gd name="connsiteX23" fmla="*/ 241099 w 277458"/>
                  <a:gd name="connsiteY23" fmla="*/ 327452 h 418350"/>
                  <a:gd name="connsiteX24" fmla="*/ 245644 w 277458"/>
                  <a:gd name="connsiteY24" fmla="*/ 338814 h 418350"/>
                  <a:gd name="connsiteX25" fmla="*/ 255753 w 277458"/>
                  <a:gd name="connsiteY25" fmla="*/ 357011 h 418350"/>
                  <a:gd name="connsiteX26" fmla="*/ 268151 w 277458"/>
                  <a:gd name="connsiteY26" fmla="*/ 365867 h 418350"/>
                  <a:gd name="connsiteX27" fmla="*/ 268151 w 277458"/>
                  <a:gd name="connsiteY27" fmla="*/ 367227 h 418350"/>
                  <a:gd name="connsiteX28" fmla="*/ 272913 w 277458"/>
                  <a:gd name="connsiteY28" fmla="*/ 370629 h 418350"/>
                  <a:gd name="connsiteX29" fmla="*/ 272913 w 277458"/>
                  <a:gd name="connsiteY29" fmla="*/ 386536 h 418350"/>
                  <a:gd name="connsiteX30" fmla="*/ 277458 w 277458"/>
                  <a:gd name="connsiteY30" fmla="*/ 397898 h 418350"/>
                  <a:gd name="connsiteX31" fmla="*/ 272913 w 277458"/>
                  <a:gd name="connsiteY31" fmla="*/ 418350 h 418350"/>
                  <a:gd name="connsiteX32" fmla="*/ 245644 w 277458"/>
                  <a:gd name="connsiteY32" fmla="*/ 409260 h 418350"/>
                  <a:gd name="connsiteX33" fmla="*/ 218374 w 277458"/>
                  <a:gd name="connsiteY33" fmla="*/ 397898 h 418350"/>
                  <a:gd name="connsiteX34" fmla="*/ 170652 w 277458"/>
                  <a:gd name="connsiteY34" fmla="*/ 397898 h 418350"/>
                  <a:gd name="connsiteX35" fmla="*/ 166107 w 277458"/>
                  <a:gd name="connsiteY35" fmla="*/ 397898 h 418350"/>
                  <a:gd name="connsiteX36" fmla="*/ 143383 w 277458"/>
                  <a:gd name="connsiteY36" fmla="*/ 397898 h 418350"/>
                  <a:gd name="connsiteX37" fmla="*/ 122931 w 277458"/>
                  <a:gd name="connsiteY37" fmla="*/ 397898 h 418350"/>
                  <a:gd name="connsiteX38" fmla="*/ 107023 w 277458"/>
                  <a:gd name="connsiteY38" fmla="*/ 397898 h 418350"/>
                  <a:gd name="connsiteX39" fmla="*/ 47939 w 277458"/>
                  <a:gd name="connsiteY39" fmla="*/ 397898 h 418350"/>
                  <a:gd name="connsiteX40" fmla="*/ 48733 w 277458"/>
                  <a:gd name="connsiteY40" fmla="*/ 393136 h 418350"/>
                  <a:gd name="connsiteX41" fmla="*/ 43177 w 277458"/>
                  <a:gd name="connsiteY41" fmla="*/ 393136 h 418350"/>
                  <a:gd name="connsiteX42" fmla="*/ 47722 w 277458"/>
                  <a:gd name="connsiteY42" fmla="*/ 365867 h 418350"/>
                  <a:gd name="connsiteX43" fmla="*/ 34196 w 277458"/>
                  <a:gd name="connsiteY43" fmla="*/ 342679 h 418350"/>
                  <a:gd name="connsiteX44" fmla="*/ 20670 w 277458"/>
                  <a:gd name="connsiteY44" fmla="*/ 338814 h 418350"/>
                  <a:gd name="connsiteX45" fmla="*/ 17617 w 277458"/>
                  <a:gd name="connsiteY45" fmla="*/ 334541 h 418350"/>
                  <a:gd name="connsiteX46" fmla="*/ 15908 w 277458"/>
                  <a:gd name="connsiteY46" fmla="*/ 334052 h 418350"/>
                  <a:gd name="connsiteX47" fmla="*/ 4545 w 277458"/>
                  <a:gd name="connsiteY47" fmla="*/ 318145 h 418350"/>
                  <a:gd name="connsiteX48" fmla="*/ 0 w 277458"/>
                  <a:gd name="connsiteY48" fmla="*/ 311327 h 418350"/>
                  <a:gd name="connsiteX49" fmla="*/ 0 w 277458"/>
                  <a:gd name="connsiteY49" fmla="*/ 302238 h 418350"/>
                  <a:gd name="connsiteX50" fmla="*/ 9090 w 277458"/>
                  <a:gd name="connsiteY50" fmla="*/ 274968 h 418350"/>
                  <a:gd name="connsiteX51" fmla="*/ 24997 w 277458"/>
                  <a:gd name="connsiteY51" fmla="*/ 243154 h 418350"/>
                  <a:gd name="connsiteX52" fmla="*/ 36360 w 277458"/>
                  <a:gd name="connsiteY52" fmla="*/ 243154 h 418350"/>
                  <a:gd name="connsiteX53" fmla="*/ 59084 w 277458"/>
                  <a:gd name="connsiteY53" fmla="*/ 215884 h 418350"/>
                  <a:gd name="connsiteX54" fmla="*/ 68174 w 277458"/>
                  <a:gd name="connsiteY54" fmla="*/ 215884 h 418350"/>
                  <a:gd name="connsiteX55" fmla="*/ 90899 w 277458"/>
                  <a:gd name="connsiteY55" fmla="*/ 231791 h 418350"/>
                  <a:gd name="connsiteX56" fmla="*/ 118169 w 277458"/>
                  <a:gd name="connsiteY56" fmla="*/ 220429 h 418350"/>
                  <a:gd name="connsiteX57" fmla="*/ 122713 w 277458"/>
                  <a:gd name="connsiteY57" fmla="*/ 204522 h 418350"/>
                  <a:gd name="connsiteX58" fmla="*/ 127258 w 277458"/>
                  <a:gd name="connsiteY58" fmla="*/ 188615 h 418350"/>
                  <a:gd name="connsiteX59" fmla="*/ 134076 w 277458"/>
                  <a:gd name="connsiteY59" fmla="*/ 165890 h 418350"/>
                  <a:gd name="connsiteX60" fmla="*/ 154528 w 277458"/>
                  <a:gd name="connsiteY60" fmla="*/ 156800 h 418350"/>
                  <a:gd name="connsiteX61" fmla="*/ 161345 w 277458"/>
                  <a:gd name="connsiteY61" fmla="*/ 129531 h 418350"/>
                  <a:gd name="connsiteX62" fmla="*/ 170435 w 277458"/>
                  <a:gd name="connsiteY62" fmla="*/ 118168 h 418350"/>
                  <a:gd name="connsiteX63" fmla="*/ 177253 w 277458"/>
                  <a:gd name="connsiteY63" fmla="*/ 102261 h 418350"/>
                  <a:gd name="connsiteX64" fmla="*/ 181798 w 277458"/>
                  <a:gd name="connsiteY64" fmla="*/ 74991 h 418350"/>
                  <a:gd name="connsiteX65" fmla="*/ 213612 w 277458"/>
                  <a:gd name="connsiteY65" fmla="*/ 47722 h 418350"/>
                  <a:gd name="connsiteX66" fmla="*/ 213612 w 277458"/>
                  <a:gd name="connsiteY66" fmla="*/ 38632 h 418350"/>
                  <a:gd name="connsiteX67" fmla="*/ 219651 w 277458"/>
                  <a:gd name="connsiteY67" fmla="*/ 28568 h 418350"/>
                  <a:gd name="connsiteX68" fmla="*/ 207012 w 277458"/>
                  <a:gd name="connsiteY68" fmla="*/ 20669 h 418350"/>
                  <a:gd name="connsiteX69" fmla="*/ 207791 w 277458"/>
                  <a:gd name="connsiteY69" fmla="*/ 19371 h 418350"/>
                  <a:gd name="connsiteX70" fmla="*/ 202250 w 277458"/>
                  <a:gd name="connsiteY70" fmla="*/ 15907 h 418350"/>
                  <a:gd name="connsiteX71" fmla="*/ 209067 w 277458"/>
                  <a:gd name="connsiteY71" fmla="*/ 4545 h 41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77458" h="418350">
                    <a:moveTo>
                      <a:pt x="220430" y="0"/>
                    </a:moveTo>
                    <a:lnTo>
                      <a:pt x="223583" y="5406"/>
                    </a:lnTo>
                    <a:lnTo>
                      <a:pt x="225192" y="4762"/>
                    </a:lnTo>
                    <a:lnTo>
                      <a:pt x="241099" y="32032"/>
                    </a:lnTo>
                    <a:lnTo>
                      <a:pt x="241099" y="52484"/>
                    </a:lnTo>
                    <a:lnTo>
                      <a:pt x="241099" y="79753"/>
                    </a:lnTo>
                    <a:lnTo>
                      <a:pt x="257006" y="111568"/>
                    </a:lnTo>
                    <a:lnTo>
                      <a:pt x="241099" y="111568"/>
                    </a:lnTo>
                    <a:lnTo>
                      <a:pt x="229736" y="118385"/>
                    </a:lnTo>
                    <a:lnTo>
                      <a:pt x="207012" y="111568"/>
                    </a:lnTo>
                    <a:lnTo>
                      <a:pt x="202467" y="127475"/>
                    </a:lnTo>
                    <a:lnTo>
                      <a:pt x="220430" y="145438"/>
                    </a:lnTo>
                    <a:lnTo>
                      <a:pt x="236337" y="149983"/>
                    </a:lnTo>
                    <a:lnTo>
                      <a:pt x="237395" y="153687"/>
                    </a:lnTo>
                    <a:lnTo>
                      <a:pt x="241099" y="154745"/>
                    </a:lnTo>
                    <a:lnTo>
                      <a:pt x="245644" y="170652"/>
                    </a:lnTo>
                    <a:lnTo>
                      <a:pt x="257006" y="197921"/>
                    </a:lnTo>
                    <a:lnTo>
                      <a:pt x="250189" y="209284"/>
                    </a:lnTo>
                    <a:lnTo>
                      <a:pt x="234281" y="247916"/>
                    </a:lnTo>
                    <a:lnTo>
                      <a:pt x="225192" y="252461"/>
                    </a:lnTo>
                    <a:lnTo>
                      <a:pt x="218374" y="279730"/>
                    </a:lnTo>
                    <a:lnTo>
                      <a:pt x="225192" y="295637"/>
                    </a:lnTo>
                    <a:lnTo>
                      <a:pt x="225192" y="307000"/>
                    </a:lnTo>
                    <a:lnTo>
                      <a:pt x="241099" y="327452"/>
                    </a:lnTo>
                    <a:lnTo>
                      <a:pt x="245644" y="338814"/>
                    </a:lnTo>
                    <a:lnTo>
                      <a:pt x="255753" y="357011"/>
                    </a:lnTo>
                    <a:lnTo>
                      <a:pt x="268151" y="365867"/>
                    </a:lnTo>
                    <a:lnTo>
                      <a:pt x="268151" y="367227"/>
                    </a:lnTo>
                    <a:lnTo>
                      <a:pt x="272913" y="370629"/>
                    </a:lnTo>
                    <a:lnTo>
                      <a:pt x="272913" y="386536"/>
                    </a:lnTo>
                    <a:lnTo>
                      <a:pt x="277458" y="397898"/>
                    </a:lnTo>
                    <a:lnTo>
                      <a:pt x="272913" y="418350"/>
                    </a:lnTo>
                    <a:lnTo>
                      <a:pt x="245644" y="409260"/>
                    </a:lnTo>
                    <a:lnTo>
                      <a:pt x="218374" y="397898"/>
                    </a:lnTo>
                    <a:lnTo>
                      <a:pt x="170652" y="397898"/>
                    </a:lnTo>
                    <a:lnTo>
                      <a:pt x="166107" y="397898"/>
                    </a:lnTo>
                    <a:lnTo>
                      <a:pt x="143383" y="397898"/>
                    </a:lnTo>
                    <a:lnTo>
                      <a:pt x="122931" y="397898"/>
                    </a:lnTo>
                    <a:lnTo>
                      <a:pt x="107023" y="397898"/>
                    </a:lnTo>
                    <a:lnTo>
                      <a:pt x="47939" y="397898"/>
                    </a:lnTo>
                    <a:lnTo>
                      <a:pt x="48733" y="393136"/>
                    </a:lnTo>
                    <a:lnTo>
                      <a:pt x="43177" y="393136"/>
                    </a:lnTo>
                    <a:lnTo>
                      <a:pt x="47722" y="365867"/>
                    </a:lnTo>
                    <a:lnTo>
                      <a:pt x="34196" y="342679"/>
                    </a:lnTo>
                    <a:lnTo>
                      <a:pt x="20670" y="338814"/>
                    </a:lnTo>
                    <a:lnTo>
                      <a:pt x="17617" y="334541"/>
                    </a:lnTo>
                    <a:lnTo>
                      <a:pt x="15908" y="334052"/>
                    </a:lnTo>
                    <a:lnTo>
                      <a:pt x="4545" y="318145"/>
                    </a:lnTo>
                    <a:lnTo>
                      <a:pt x="0" y="311327"/>
                    </a:lnTo>
                    <a:lnTo>
                      <a:pt x="0" y="302238"/>
                    </a:lnTo>
                    <a:lnTo>
                      <a:pt x="9090" y="274968"/>
                    </a:lnTo>
                    <a:lnTo>
                      <a:pt x="24997" y="243154"/>
                    </a:lnTo>
                    <a:lnTo>
                      <a:pt x="36360" y="243154"/>
                    </a:lnTo>
                    <a:lnTo>
                      <a:pt x="59084" y="215884"/>
                    </a:lnTo>
                    <a:lnTo>
                      <a:pt x="68174" y="215884"/>
                    </a:lnTo>
                    <a:lnTo>
                      <a:pt x="90899" y="231791"/>
                    </a:lnTo>
                    <a:lnTo>
                      <a:pt x="118169" y="220429"/>
                    </a:lnTo>
                    <a:lnTo>
                      <a:pt x="122713" y="204522"/>
                    </a:lnTo>
                    <a:lnTo>
                      <a:pt x="127258" y="188615"/>
                    </a:lnTo>
                    <a:lnTo>
                      <a:pt x="134076" y="165890"/>
                    </a:lnTo>
                    <a:lnTo>
                      <a:pt x="154528" y="156800"/>
                    </a:lnTo>
                    <a:lnTo>
                      <a:pt x="161345" y="129531"/>
                    </a:lnTo>
                    <a:lnTo>
                      <a:pt x="170435" y="118168"/>
                    </a:lnTo>
                    <a:lnTo>
                      <a:pt x="177253" y="102261"/>
                    </a:lnTo>
                    <a:lnTo>
                      <a:pt x="181798" y="74991"/>
                    </a:lnTo>
                    <a:lnTo>
                      <a:pt x="213612" y="47722"/>
                    </a:lnTo>
                    <a:lnTo>
                      <a:pt x="213612" y="38632"/>
                    </a:lnTo>
                    <a:lnTo>
                      <a:pt x="219651" y="28568"/>
                    </a:lnTo>
                    <a:lnTo>
                      <a:pt x="207012" y="20669"/>
                    </a:lnTo>
                    <a:lnTo>
                      <a:pt x="207791" y="19371"/>
                    </a:lnTo>
                    <a:lnTo>
                      <a:pt x="202250" y="15907"/>
                    </a:lnTo>
                    <a:lnTo>
                      <a:pt x="20906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2" name="Freeform 420">
                <a:extLst>
                  <a:ext uri="{FF2B5EF4-FFF2-40B4-BE49-F238E27FC236}">
                    <a16:creationId xmlns:a16="http://schemas.microsoft.com/office/drawing/2014/main" id="{56F7D7E7-C1BB-41DC-9E58-807369F4B5F3}"/>
                  </a:ext>
                </a:extLst>
              </p:cNvPr>
              <p:cNvSpPr>
                <a:spLocks/>
              </p:cNvSpPr>
              <p:nvPr/>
            </p:nvSpPr>
            <p:spPr bwMode="auto">
              <a:xfrm>
                <a:off x="4471367" y="3534159"/>
                <a:ext cx="332592" cy="274727"/>
              </a:xfrm>
              <a:custGeom>
                <a:avLst/>
                <a:gdLst>
                  <a:gd name="connsiteX0" fmla="*/ 102261 w 443456"/>
                  <a:gd name="connsiteY0" fmla="*/ 0 h 366302"/>
                  <a:gd name="connsiteX1" fmla="*/ 138621 w 443456"/>
                  <a:gd name="connsiteY1" fmla="*/ 18180 h 366302"/>
                  <a:gd name="connsiteX2" fmla="*/ 149983 w 443456"/>
                  <a:gd name="connsiteY2" fmla="*/ 27270 h 366302"/>
                  <a:gd name="connsiteX3" fmla="*/ 165890 w 443456"/>
                  <a:gd name="connsiteY3" fmla="*/ 27270 h 366302"/>
                  <a:gd name="connsiteX4" fmla="*/ 188615 w 443456"/>
                  <a:gd name="connsiteY4" fmla="*/ 22725 h 366302"/>
                  <a:gd name="connsiteX5" fmla="*/ 231792 w 443456"/>
                  <a:gd name="connsiteY5" fmla="*/ 38632 h 366302"/>
                  <a:gd name="connsiteX6" fmla="*/ 252244 w 443456"/>
                  <a:gd name="connsiteY6" fmla="*/ 38632 h 366302"/>
                  <a:gd name="connsiteX7" fmla="*/ 274968 w 443456"/>
                  <a:gd name="connsiteY7" fmla="*/ 22725 h 366302"/>
                  <a:gd name="connsiteX8" fmla="*/ 295420 w 443456"/>
                  <a:gd name="connsiteY8" fmla="*/ 27270 h 366302"/>
                  <a:gd name="connsiteX9" fmla="*/ 299965 w 443456"/>
                  <a:gd name="connsiteY9" fmla="*/ 18180 h 366302"/>
                  <a:gd name="connsiteX10" fmla="*/ 322690 w 443456"/>
                  <a:gd name="connsiteY10" fmla="*/ 22725 h 366302"/>
                  <a:gd name="connsiteX11" fmla="*/ 354505 w 443456"/>
                  <a:gd name="connsiteY11" fmla="*/ 34087 h 366302"/>
                  <a:gd name="connsiteX12" fmla="*/ 381774 w 443456"/>
                  <a:gd name="connsiteY12" fmla="*/ 11363 h 366302"/>
                  <a:gd name="connsiteX13" fmla="*/ 393136 w 443456"/>
                  <a:gd name="connsiteY13" fmla="*/ 11363 h 366302"/>
                  <a:gd name="connsiteX14" fmla="*/ 397648 w 443456"/>
                  <a:gd name="connsiteY14" fmla="*/ 20887 h 366302"/>
                  <a:gd name="connsiteX15" fmla="*/ 400279 w 443456"/>
                  <a:gd name="connsiteY15" fmla="*/ 20887 h 366302"/>
                  <a:gd name="connsiteX16" fmla="*/ 416220 w 443456"/>
                  <a:gd name="connsiteY16" fmla="*/ 54540 h 366302"/>
                  <a:gd name="connsiteX17" fmla="*/ 418134 w 443456"/>
                  <a:gd name="connsiteY17" fmla="*/ 54540 h 366302"/>
                  <a:gd name="connsiteX18" fmla="*/ 436313 w 443456"/>
                  <a:gd name="connsiteY18" fmla="*/ 65902 h 366302"/>
                  <a:gd name="connsiteX19" fmla="*/ 434105 w 443456"/>
                  <a:gd name="connsiteY19" fmla="*/ 69582 h 366302"/>
                  <a:gd name="connsiteX20" fmla="*/ 443456 w 443456"/>
                  <a:gd name="connsiteY20" fmla="*/ 75426 h 366302"/>
                  <a:gd name="connsiteX21" fmla="*/ 436639 w 443456"/>
                  <a:gd name="connsiteY21" fmla="*/ 86788 h 366302"/>
                  <a:gd name="connsiteX22" fmla="*/ 436639 w 443456"/>
                  <a:gd name="connsiteY22" fmla="*/ 95878 h 366302"/>
                  <a:gd name="connsiteX23" fmla="*/ 404824 w 443456"/>
                  <a:gd name="connsiteY23" fmla="*/ 123148 h 366302"/>
                  <a:gd name="connsiteX24" fmla="*/ 400279 w 443456"/>
                  <a:gd name="connsiteY24" fmla="*/ 150417 h 366302"/>
                  <a:gd name="connsiteX25" fmla="*/ 393462 w 443456"/>
                  <a:gd name="connsiteY25" fmla="*/ 166325 h 366302"/>
                  <a:gd name="connsiteX26" fmla="*/ 384372 w 443456"/>
                  <a:gd name="connsiteY26" fmla="*/ 177687 h 366302"/>
                  <a:gd name="connsiteX27" fmla="*/ 377555 w 443456"/>
                  <a:gd name="connsiteY27" fmla="*/ 204957 h 366302"/>
                  <a:gd name="connsiteX28" fmla="*/ 357103 w 443456"/>
                  <a:gd name="connsiteY28" fmla="*/ 214047 h 366302"/>
                  <a:gd name="connsiteX29" fmla="*/ 350285 w 443456"/>
                  <a:gd name="connsiteY29" fmla="*/ 236771 h 366302"/>
                  <a:gd name="connsiteX30" fmla="*/ 345740 w 443456"/>
                  <a:gd name="connsiteY30" fmla="*/ 252679 h 366302"/>
                  <a:gd name="connsiteX31" fmla="*/ 341195 w 443456"/>
                  <a:gd name="connsiteY31" fmla="*/ 268586 h 366302"/>
                  <a:gd name="connsiteX32" fmla="*/ 313926 w 443456"/>
                  <a:gd name="connsiteY32" fmla="*/ 279948 h 366302"/>
                  <a:gd name="connsiteX33" fmla="*/ 291201 w 443456"/>
                  <a:gd name="connsiteY33" fmla="*/ 264041 h 366302"/>
                  <a:gd name="connsiteX34" fmla="*/ 282111 w 443456"/>
                  <a:gd name="connsiteY34" fmla="*/ 264041 h 366302"/>
                  <a:gd name="connsiteX35" fmla="*/ 259387 w 443456"/>
                  <a:gd name="connsiteY35" fmla="*/ 284493 h 366302"/>
                  <a:gd name="connsiteX36" fmla="*/ 248024 w 443456"/>
                  <a:gd name="connsiteY36" fmla="*/ 284493 h 366302"/>
                  <a:gd name="connsiteX37" fmla="*/ 232117 w 443456"/>
                  <a:gd name="connsiteY37" fmla="*/ 323125 h 366302"/>
                  <a:gd name="connsiteX38" fmla="*/ 223027 w 443456"/>
                  <a:gd name="connsiteY38" fmla="*/ 350395 h 366302"/>
                  <a:gd name="connsiteX39" fmla="*/ 179850 w 443456"/>
                  <a:gd name="connsiteY39" fmla="*/ 359485 h 366302"/>
                  <a:gd name="connsiteX40" fmla="*/ 168488 w 443456"/>
                  <a:gd name="connsiteY40" fmla="*/ 359485 h 366302"/>
                  <a:gd name="connsiteX41" fmla="*/ 152581 w 443456"/>
                  <a:gd name="connsiteY41" fmla="*/ 366302 h 366302"/>
                  <a:gd name="connsiteX42" fmla="*/ 125311 w 443456"/>
                  <a:gd name="connsiteY42" fmla="*/ 366302 h 366302"/>
                  <a:gd name="connsiteX43" fmla="*/ 104859 w 443456"/>
                  <a:gd name="connsiteY43" fmla="*/ 343578 h 366302"/>
                  <a:gd name="connsiteX44" fmla="*/ 103628 w 443456"/>
                  <a:gd name="connsiteY44" fmla="*/ 340622 h 366302"/>
                  <a:gd name="connsiteX45" fmla="*/ 97716 w 443456"/>
                  <a:gd name="connsiteY45" fmla="*/ 334054 h 366302"/>
                  <a:gd name="connsiteX46" fmla="*/ 88360 w 443456"/>
                  <a:gd name="connsiteY46" fmla="*/ 311599 h 366302"/>
                  <a:gd name="connsiteX47" fmla="*/ 66227 w 443456"/>
                  <a:gd name="connsiteY47" fmla="*/ 291311 h 366302"/>
                  <a:gd name="connsiteX48" fmla="*/ 38958 w 443456"/>
                  <a:gd name="connsiteY48" fmla="*/ 291311 h 366302"/>
                  <a:gd name="connsiteX49" fmla="*/ 7143 w 443456"/>
                  <a:gd name="connsiteY49" fmla="*/ 291311 h 366302"/>
                  <a:gd name="connsiteX50" fmla="*/ 7143 w 443456"/>
                  <a:gd name="connsiteY50" fmla="*/ 281787 h 366302"/>
                  <a:gd name="connsiteX51" fmla="*/ 0 w 443456"/>
                  <a:gd name="connsiteY51" fmla="*/ 281787 h 366302"/>
                  <a:gd name="connsiteX52" fmla="*/ 0 w 443456"/>
                  <a:gd name="connsiteY52" fmla="*/ 227247 h 366302"/>
                  <a:gd name="connsiteX53" fmla="*/ 0 w 443456"/>
                  <a:gd name="connsiteY53" fmla="*/ 199978 h 366302"/>
                  <a:gd name="connsiteX54" fmla="*/ 4545 w 443456"/>
                  <a:gd name="connsiteY54" fmla="*/ 179525 h 366302"/>
                  <a:gd name="connsiteX55" fmla="*/ 15907 w 443456"/>
                  <a:gd name="connsiteY55" fmla="*/ 168163 h 366302"/>
                  <a:gd name="connsiteX56" fmla="*/ 38632 w 443456"/>
                  <a:gd name="connsiteY56" fmla="*/ 140893 h 366302"/>
                  <a:gd name="connsiteX57" fmla="*/ 31815 w 443456"/>
                  <a:gd name="connsiteY57" fmla="*/ 129531 h 366302"/>
                  <a:gd name="connsiteX58" fmla="*/ 43177 w 443456"/>
                  <a:gd name="connsiteY58" fmla="*/ 120441 h 366302"/>
                  <a:gd name="connsiteX59" fmla="*/ 31815 w 443456"/>
                  <a:gd name="connsiteY59" fmla="*/ 97717 h 366302"/>
                  <a:gd name="connsiteX60" fmla="*/ 31815 w 443456"/>
                  <a:gd name="connsiteY60" fmla="*/ 81809 h 366302"/>
                  <a:gd name="connsiteX61" fmla="*/ 38632 w 443456"/>
                  <a:gd name="connsiteY61" fmla="*/ 49995 h 366302"/>
                  <a:gd name="connsiteX62" fmla="*/ 47722 w 443456"/>
                  <a:gd name="connsiteY62" fmla="*/ 34087 h 366302"/>
                  <a:gd name="connsiteX63" fmla="*/ 54539 w 443456"/>
                  <a:gd name="connsiteY63" fmla="*/ 11363 h 366302"/>
                  <a:gd name="connsiteX64" fmla="*/ 59084 w 443456"/>
                  <a:gd name="connsiteY64" fmla="*/ 6817 h 36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3456" h="366302">
                    <a:moveTo>
                      <a:pt x="102261" y="0"/>
                    </a:moveTo>
                    <a:lnTo>
                      <a:pt x="138621" y="18180"/>
                    </a:lnTo>
                    <a:lnTo>
                      <a:pt x="149983" y="27270"/>
                    </a:lnTo>
                    <a:lnTo>
                      <a:pt x="165890" y="27270"/>
                    </a:lnTo>
                    <a:lnTo>
                      <a:pt x="188615" y="22725"/>
                    </a:lnTo>
                    <a:lnTo>
                      <a:pt x="231792" y="38632"/>
                    </a:lnTo>
                    <a:lnTo>
                      <a:pt x="252244" y="38632"/>
                    </a:lnTo>
                    <a:lnTo>
                      <a:pt x="274968" y="22725"/>
                    </a:lnTo>
                    <a:lnTo>
                      <a:pt x="295420" y="27270"/>
                    </a:lnTo>
                    <a:lnTo>
                      <a:pt x="299965" y="18180"/>
                    </a:lnTo>
                    <a:lnTo>
                      <a:pt x="322690" y="22725"/>
                    </a:lnTo>
                    <a:lnTo>
                      <a:pt x="354505" y="34087"/>
                    </a:lnTo>
                    <a:lnTo>
                      <a:pt x="381774" y="11363"/>
                    </a:lnTo>
                    <a:lnTo>
                      <a:pt x="393136" y="11363"/>
                    </a:lnTo>
                    <a:lnTo>
                      <a:pt x="397648" y="20887"/>
                    </a:lnTo>
                    <a:lnTo>
                      <a:pt x="400279" y="20887"/>
                    </a:lnTo>
                    <a:lnTo>
                      <a:pt x="416220" y="54540"/>
                    </a:lnTo>
                    <a:lnTo>
                      <a:pt x="418134" y="54540"/>
                    </a:lnTo>
                    <a:lnTo>
                      <a:pt x="436313" y="65902"/>
                    </a:lnTo>
                    <a:lnTo>
                      <a:pt x="434105" y="69582"/>
                    </a:lnTo>
                    <a:lnTo>
                      <a:pt x="443456" y="75426"/>
                    </a:lnTo>
                    <a:lnTo>
                      <a:pt x="436639" y="86788"/>
                    </a:lnTo>
                    <a:lnTo>
                      <a:pt x="436639" y="95878"/>
                    </a:lnTo>
                    <a:lnTo>
                      <a:pt x="404824" y="123148"/>
                    </a:lnTo>
                    <a:lnTo>
                      <a:pt x="400279" y="150417"/>
                    </a:lnTo>
                    <a:lnTo>
                      <a:pt x="393462" y="166325"/>
                    </a:lnTo>
                    <a:lnTo>
                      <a:pt x="384372" y="177687"/>
                    </a:lnTo>
                    <a:lnTo>
                      <a:pt x="377555" y="204957"/>
                    </a:lnTo>
                    <a:lnTo>
                      <a:pt x="357103" y="214047"/>
                    </a:lnTo>
                    <a:lnTo>
                      <a:pt x="350285" y="236771"/>
                    </a:lnTo>
                    <a:lnTo>
                      <a:pt x="345740" y="252679"/>
                    </a:lnTo>
                    <a:lnTo>
                      <a:pt x="341195" y="268586"/>
                    </a:lnTo>
                    <a:lnTo>
                      <a:pt x="313926" y="279948"/>
                    </a:lnTo>
                    <a:lnTo>
                      <a:pt x="291201" y="264041"/>
                    </a:lnTo>
                    <a:lnTo>
                      <a:pt x="282111" y="264041"/>
                    </a:lnTo>
                    <a:lnTo>
                      <a:pt x="259387" y="284493"/>
                    </a:lnTo>
                    <a:lnTo>
                      <a:pt x="248024" y="284493"/>
                    </a:lnTo>
                    <a:lnTo>
                      <a:pt x="232117" y="323125"/>
                    </a:lnTo>
                    <a:lnTo>
                      <a:pt x="223027" y="350395"/>
                    </a:lnTo>
                    <a:lnTo>
                      <a:pt x="179850" y="359485"/>
                    </a:lnTo>
                    <a:lnTo>
                      <a:pt x="168488" y="359485"/>
                    </a:lnTo>
                    <a:lnTo>
                      <a:pt x="152581" y="366302"/>
                    </a:lnTo>
                    <a:lnTo>
                      <a:pt x="125311" y="366302"/>
                    </a:lnTo>
                    <a:lnTo>
                      <a:pt x="104859" y="343578"/>
                    </a:lnTo>
                    <a:lnTo>
                      <a:pt x="103628" y="340622"/>
                    </a:lnTo>
                    <a:lnTo>
                      <a:pt x="97716" y="334054"/>
                    </a:lnTo>
                    <a:lnTo>
                      <a:pt x="88360" y="311599"/>
                    </a:lnTo>
                    <a:lnTo>
                      <a:pt x="66227" y="291311"/>
                    </a:lnTo>
                    <a:lnTo>
                      <a:pt x="38958" y="291311"/>
                    </a:lnTo>
                    <a:lnTo>
                      <a:pt x="7143" y="291311"/>
                    </a:lnTo>
                    <a:lnTo>
                      <a:pt x="7143" y="281787"/>
                    </a:lnTo>
                    <a:lnTo>
                      <a:pt x="0" y="281787"/>
                    </a:lnTo>
                    <a:lnTo>
                      <a:pt x="0" y="227247"/>
                    </a:lnTo>
                    <a:lnTo>
                      <a:pt x="0" y="199978"/>
                    </a:lnTo>
                    <a:lnTo>
                      <a:pt x="4545" y="179525"/>
                    </a:lnTo>
                    <a:lnTo>
                      <a:pt x="15907" y="168163"/>
                    </a:lnTo>
                    <a:lnTo>
                      <a:pt x="38632" y="140893"/>
                    </a:lnTo>
                    <a:lnTo>
                      <a:pt x="31815" y="129531"/>
                    </a:lnTo>
                    <a:lnTo>
                      <a:pt x="43177" y="120441"/>
                    </a:lnTo>
                    <a:lnTo>
                      <a:pt x="31815" y="97717"/>
                    </a:lnTo>
                    <a:lnTo>
                      <a:pt x="31815" y="81809"/>
                    </a:lnTo>
                    <a:lnTo>
                      <a:pt x="38632" y="49995"/>
                    </a:lnTo>
                    <a:lnTo>
                      <a:pt x="47722" y="34087"/>
                    </a:lnTo>
                    <a:lnTo>
                      <a:pt x="54539" y="11363"/>
                    </a:lnTo>
                    <a:lnTo>
                      <a:pt x="59084"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3" name="Freeform 419">
                <a:extLst>
                  <a:ext uri="{FF2B5EF4-FFF2-40B4-BE49-F238E27FC236}">
                    <a16:creationId xmlns:a16="http://schemas.microsoft.com/office/drawing/2014/main" id="{A8F0BDAC-8D1C-4D7A-90BF-19486D7498B6}"/>
                  </a:ext>
                </a:extLst>
              </p:cNvPr>
              <p:cNvSpPr>
                <a:spLocks/>
              </p:cNvSpPr>
              <p:nvPr/>
            </p:nvSpPr>
            <p:spPr bwMode="auto">
              <a:xfrm>
                <a:off x="4418533" y="3583585"/>
                <a:ext cx="88789" cy="168731"/>
              </a:xfrm>
              <a:custGeom>
                <a:avLst/>
                <a:gdLst>
                  <a:gd name="connsiteX0" fmla="*/ 59084 w 118385"/>
                  <a:gd name="connsiteY0" fmla="*/ 0 h 224975"/>
                  <a:gd name="connsiteX1" fmla="*/ 63846 w 118385"/>
                  <a:gd name="connsiteY1" fmla="*/ 0 h 224975"/>
                  <a:gd name="connsiteX2" fmla="*/ 74991 w 118385"/>
                  <a:gd name="connsiteY2" fmla="*/ 0 h 224975"/>
                  <a:gd name="connsiteX3" fmla="*/ 79753 w 118385"/>
                  <a:gd name="connsiteY3" fmla="*/ 0 h 224975"/>
                  <a:gd name="connsiteX4" fmla="*/ 107023 w 118385"/>
                  <a:gd name="connsiteY4" fmla="*/ 20453 h 224975"/>
                  <a:gd name="connsiteX5" fmla="*/ 107023 w 118385"/>
                  <a:gd name="connsiteY5" fmla="*/ 31815 h 224975"/>
                  <a:gd name="connsiteX6" fmla="*/ 118385 w 118385"/>
                  <a:gd name="connsiteY6" fmla="*/ 54540 h 224975"/>
                  <a:gd name="connsiteX7" fmla="*/ 107023 w 118385"/>
                  <a:gd name="connsiteY7" fmla="*/ 70447 h 224975"/>
                  <a:gd name="connsiteX8" fmla="*/ 113840 w 118385"/>
                  <a:gd name="connsiteY8" fmla="*/ 79537 h 224975"/>
                  <a:gd name="connsiteX9" fmla="*/ 91116 w 118385"/>
                  <a:gd name="connsiteY9" fmla="*/ 102262 h 224975"/>
                  <a:gd name="connsiteX10" fmla="*/ 79753 w 118385"/>
                  <a:gd name="connsiteY10" fmla="*/ 113624 h 224975"/>
                  <a:gd name="connsiteX11" fmla="*/ 75209 w 118385"/>
                  <a:gd name="connsiteY11" fmla="*/ 138621 h 224975"/>
                  <a:gd name="connsiteX12" fmla="*/ 75209 w 118385"/>
                  <a:gd name="connsiteY12" fmla="*/ 161346 h 224975"/>
                  <a:gd name="connsiteX13" fmla="*/ 75209 w 118385"/>
                  <a:gd name="connsiteY13" fmla="*/ 220430 h 224975"/>
                  <a:gd name="connsiteX14" fmla="*/ 43394 w 118385"/>
                  <a:gd name="connsiteY14" fmla="*/ 224975 h 224975"/>
                  <a:gd name="connsiteX15" fmla="*/ 43230 w 118385"/>
                  <a:gd name="connsiteY15" fmla="*/ 224318 h 224975"/>
                  <a:gd name="connsiteX16" fmla="*/ 38632 w 118385"/>
                  <a:gd name="connsiteY16" fmla="*/ 224975 h 224975"/>
                  <a:gd name="connsiteX17" fmla="*/ 31815 w 118385"/>
                  <a:gd name="connsiteY17" fmla="*/ 197706 h 224975"/>
                  <a:gd name="connsiteX18" fmla="*/ 31815 w 118385"/>
                  <a:gd name="connsiteY18" fmla="*/ 113624 h 224975"/>
                  <a:gd name="connsiteX19" fmla="*/ 22725 w 118385"/>
                  <a:gd name="connsiteY19" fmla="*/ 106807 h 224975"/>
                  <a:gd name="connsiteX20" fmla="*/ 22725 w 118385"/>
                  <a:gd name="connsiteY20" fmla="*/ 86354 h 224975"/>
                  <a:gd name="connsiteX21" fmla="*/ 11363 w 118385"/>
                  <a:gd name="connsiteY21" fmla="*/ 74992 h 224975"/>
                  <a:gd name="connsiteX22" fmla="*/ 0 w 118385"/>
                  <a:gd name="connsiteY22" fmla="*/ 63630 h 224975"/>
                  <a:gd name="connsiteX23" fmla="*/ 6818 w 118385"/>
                  <a:gd name="connsiteY23" fmla="*/ 43177 h 224975"/>
                  <a:gd name="connsiteX24" fmla="*/ 11580 w 118385"/>
                  <a:gd name="connsiteY24" fmla="*/ 43177 h 224975"/>
                  <a:gd name="connsiteX25" fmla="*/ 15907 w 118385"/>
                  <a:gd name="connsiteY25" fmla="*/ 43177 h 224975"/>
                  <a:gd name="connsiteX26" fmla="*/ 22725 w 118385"/>
                  <a:gd name="connsiteY26" fmla="*/ 27270 h 224975"/>
                  <a:gd name="connsiteX27" fmla="*/ 43177 w 118385"/>
                  <a:gd name="connsiteY27" fmla="*/ 20453 h 224975"/>
                  <a:gd name="connsiteX28" fmla="*/ 49994 w 118385"/>
                  <a:gd name="connsiteY28" fmla="*/ 11363 h 22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385" h="224975">
                    <a:moveTo>
                      <a:pt x="59084" y="0"/>
                    </a:moveTo>
                    <a:lnTo>
                      <a:pt x="63846" y="0"/>
                    </a:lnTo>
                    <a:lnTo>
                      <a:pt x="74991" y="0"/>
                    </a:lnTo>
                    <a:lnTo>
                      <a:pt x="79753" y="0"/>
                    </a:lnTo>
                    <a:lnTo>
                      <a:pt x="107023" y="20453"/>
                    </a:lnTo>
                    <a:lnTo>
                      <a:pt x="107023" y="31815"/>
                    </a:lnTo>
                    <a:lnTo>
                      <a:pt x="118385" y="54540"/>
                    </a:lnTo>
                    <a:lnTo>
                      <a:pt x="107023" y="70447"/>
                    </a:lnTo>
                    <a:lnTo>
                      <a:pt x="113840" y="79537"/>
                    </a:lnTo>
                    <a:lnTo>
                      <a:pt x="91116" y="102262"/>
                    </a:lnTo>
                    <a:lnTo>
                      <a:pt x="79753" y="113624"/>
                    </a:lnTo>
                    <a:lnTo>
                      <a:pt x="75209" y="138621"/>
                    </a:lnTo>
                    <a:lnTo>
                      <a:pt x="75209" y="161346"/>
                    </a:lnTo>
                    <a:lnTo>
                      <a:pt x="75209" y="220430"/>
                    </a:lnTo>
                    <a:lnTo>
                      <a:pt x="43394" y="224975"/>
                    </a:lnTo>
                    <a:lnTo>
                      <a:pt x="43230" y="224318"/>
                    </a:lnTo>
                    <a:lnTo>
                      <a:pt x="38632" y="224975"/>
                    </a:lnTo>
                    <a:lnTo>
                      <a:pt x="31815" y="197706"/>
                    </a:lnTo>
                    <a:lnTo>
                      <a:pt x="31815" y="113624"/>
                    </a:lnTo>
                    <a:lnTo>
                      <a:pt x="22725" y="106807"/>
                    </a:lnTo>
                    <a:lnTo>
                      <a:pt x="22725" y="86354"/>
                    </a:lnTo>
                    <a:lnTo>
                      <a:pt x="11363" y="74992"/>
                    </a:lnTo>
                    <a:lnTo>
                      <a:pt x="0" y="63630"/>
                    </a:lnTo>
                    <a:lnTo>
                      <a:pt x="6818" y="43177"/>
                    </a:lnTo>
                    <a:lnTo>
                      <a:pt x="11580" y="43177"/>
                    </a:lnTo>
                    <a:lnTo>
                      <a:pt x="15907" y="43177"/>
                    </a:lnTo>
                    <a:lnTo>
                      <a:pt x="22725" y="27270"/>
                    </a:lnTo>
                    <a:lnTo>
                      <a:pt x="43177" y="20453"/>
                    </a:lnTo>
                    <a:lnTo>
                      <a:pt x="49994"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4" name="Freeform 418">
                <a:extLst>
                  <a:ext uri="{FF2B5EF4-FFF2-40B4-BE49-F238E27FC236}">
                    <a16:creationId xmlns:a16="http://schemas.microsoft.com/office/drawing/2014/main" id="{415AB44C-D8F0-4636-9F46-057DB99833AA}"/>
                  </a:ext>
                </a:extLst>
              </p:cNvPr>
              <p:cNvSpPr>
                <a:spLocks/>
              </p:cNvSpPr>
              <p:nvPr/>
            </p:nvSpPr>
            <p:spPr bwMode="auto">
              <a:xfrm>
                <a:off x="4394672" y="3615967"/>
                <a:ext cx="58193" cy="141461"/>
              </a:xfrm>
              <a:custGeom>
                <a:avLst/>
                <a:gdLst>
                  <a:gd name="connsiteX0" fmla="*/ 0 w 77590"/>
                  <a:gd name="connsiteY0" fmla="*/ 0 h 188615"/>
                  <a:gd name="connsiteX1" fmla="*/ 7143 w 77590"/>
                  <a:gd name="connsiteY1" fmla="*/ 0 h 188615"/>
                  <a:gd name="connsiteX2" fmla="*/ 38632 w 77590"/>
                  <a:gd name="connsiteY2" fmla="*/ 0 h 188615"/>
                  <a:gd name="connsiteX3" fmla="*/ 45775 w 77590"/>
                  <a:gd name="connsiteY3" fmla="*/ 0 h 188615"/>
                  <a:gd name="connsiteX4" fmla="*/ 38958 w 77590"/>
                  <a:gd name="connsiteY4" fmla="*/ 20452 h 188615"/>
                  <a:gd name="connsiteX5" fmla="*/ 50320 w 77590"/>
                  <a:gd name="connsiteY5" fmla="*/ 31815 h 188615"/>
                  <a:gd name="connsiteX6" fmla="*/ 61683 w 77590"/>
                  <a:gd name="connsiteY6" fmla="*/ 43177 h 188615"/>
                  <a:gd name="connsiteX7" fmla="*/ 61683 w 77590"/>
                  <a:gd name="connsiteY7" fmla="*/ 63629 h 188615"/>
                  <a:gd name="connsiteX8" fmla="*/ 70773 w 77590"/>
                  <a:gd name="connsiteY8" fmla="*/ 70447 h 188615"/>
                  <a:gd name="connsiteX9" fmla="*/ 66228 w 77590"/>
                  <a:gd name="connsiteY9" fmla="*/ 154528 h 188615"/>
                  <a:gd name="connsiteX10" fmla="*/ 77590 w 77590"/>
                  <a:gd name="connsiteY10" fmla="*/ 177253 h 188615"/>
                  <a:gd name="connsiteX11" fmla="*/ 50320 w 77590"/>
                  <a:gd name="connsiteY11" fmla="*/ 188615 h 188615"/>
                  <a:gd name="connsiteX12" fmla="*/ 48219 w 77590"/>
                  <a:gd name="connsiteY12" fmla="*/ 186514 h 188615"/>
                  <a:gd name="connsiteX13" fmla="*/ 43177 w 77590"/>
                  <a:gd name="connsiteY13" fmla="*/ 188615 h 188615"/>
                  <a:gd name="connsiteX14" fmla="*/ 31815 w 77590"/>
                  <a:gd name="connsiteY14" fmla="*/ 177253 h 188615"/>
                  <a:gd name="connsiteX15" fmla="*/ 22725 w 77590"/>
                  <a:gd name="connsiteY15" fmla="*/ 149983 h 188615"/>
                  <a:gd name="connsiteX16" fmla="*/ 22725 w 77590"/>
                  <a:gd name="connsiteY16" fmla="*/ 134076 h 188615"/>
                  <a:gd name="connsiteX17" fmla="*/ 27270 w 77590"/>
                  <a:gd name="connsiteY17" fmla="*/ 95444 h 188615"/>
                  <a:gd name="connsiteX18" fmla="*/ 15908 w 77590"/>
                  <a:gd name="connsiteY18" fmla="*/ 86354 h 188615"/>
                  <a:gd name="connsiteX19" fmla="*/ 15908 w 77590"/>
                  <a:gd name="connsiteY19" fmla="*/ 59084 h 188615"/>
                  <a:gd name="connsiteX20" fmla="*/ 15908 w 77590"/>
                  <a:gd name="connsiteY20" fmla="*/ 31815 h 188615"/>
                  <a:gd name="connsiteX21" fmla="*/ 0 w 77590"/>
                  <a:gd name="connsiteY21" fmla="*/ 11363 h 1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590" h="188615">
                    <a:moveTo>
                      <a:pt x="0" y="0"/>
                    </a:moveTo>
                    <a:lnTo>
                      <a:pt x="7143" y="0"/>
                    </a:lnTo>
                    <a:lnTo>
                      <a:pt x="38632" y="0"/>
                    </a:lnTo>
                    <a:lnTo>
                      <a:pt x="45775" y="0"/>
                    </a:lnTo>
                    <a:lnTo>
                      <a:pt x="38958" y="20452"/>
                    </a:lnTo>
                    <a:lnTo>
                      <a:pt x="50320" y="31815"/>
                    </a:lnTo>
                    <a:lnTo>
                      <a:pt x="61683" y="43177"/>
                    </a:lnTo>
                    <a:lnTo>
                      <a:pt x="61683" y="63629"/>
                    </a:lnTo>
                    <a:lnTo>
                      <a:pt x="70773" y="70447"/>
                    </a:lnTo>
                    <a:lnTo>
                      <a:pt x="66228" y="154528"/>
                    </a:lnTo>
                    <a:lnTo>
                      <a:pt x="77590" y="177253"/>
                    </a:lnTo>
                    <a:lnTo>
                      <a:pt x="50320" y="188615"/>
                    </a:lnTo>
                    <a:lnTo>
                      <a:pt x="48219" y="186514"/>
                    </a:lnTo>
                    <a:lnTo>
                      <a:pt x="43177" y="188615"/>
                    </a:lnTo>
                    <a:lnTo>
                      <a:pt x="31815" y="177253"/>
                    </a:lnTo>
                    <a:lnTo>
                      <a:pt x="22725" y="149983"/>
                    </a:lnTo>
                    <a:lnTo>
                      <a:pt x="22725" y="134076"/>
                    </a:lnTo>
                    <a:lnTo>
                      <a:pt x="27270" y="95444"/>
                    </a:lnTo>
                    <a:lnTo>
                      <a:pt x="15908" y="86354"/>
                    </a:lnTo>
                    <a:lnTo>
                      <a:pt x="15908" y="59084"/>
                    </a:lnTo>
                    <a:lnTo>
                      <a:pt x="15908" y="31815"/>
                    </a:lnTo>
                    <a:lnTo>
                      <a:pt x="0"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5" name="Freeform 417">
                <a:extLst>
                  <a:ext uri="{FF2B5EF4-FFF2-40B4-BE49-F238E27FC236}">
                    <a16:creationId xmlns:a16="http://schemas.microsoft.com/office/drawing/2014/main" id="{0779EFE4-90B6-44FF-85CF-FA2C2573302C}"/>
                  </a:ext>
                </a:extLst>
              </p:cNvPr>
              <p:cNvSpPr>
                <a:spLocks/>
              </p:cNvSpPr>
              <p:nvPr/>
            </p:nvSpPr>
            <p:spPr bwMode="auto">
              <a:xfrm>
                <a:off x="4306046" y="3615967"/>
                <a:ext cx="122795" cy="173843"/>
              </a:xfrm>
              <a:custGeom>
                <a:avLst/>
                <a:gdLst>
                  <a:gd name="connsiteX0" fmla="*/ 74992 w 163727"/>
                  <a:gd name="connsiteY0" fmla="*/ 0 h 231791"/>
                  <a:gd name="connsiteX1" fmla="*/ 75468 w 163727"/>
                  <a:gd name="connsiteY1" fmla="*/ 136 h 231791"/>
                  <a:gd name="connsiteX2" fmla="*/ 77373 w 163727"/>
                  <a:gd name="connsiteY2" fmla="*/ 0 h 231791"/>
                  <a:gd name="connsiteX3" fmla="*/ 91891 w 163727"/>
                  <a:gd name="connsiteY3" fmla="*/ 4148 h 231791"/>
                  <a:gd name="connsiteX4" fmla="*/ 102262 w 163727"/>
                  <a:gd name="connsiteY4" fmla="*/ 0 h 231791"/>
                  <a:gd name="connsiteX5" fmla="*/ 104643 w 163727"/>
                  <a:gd name="connsiteY5" fmla="*/ 0 h 231791"/>
                  <a:gd name="connsiteX6" fmla="*/ 122714 w 163727"/>
                  <a:gd name="connsiteY6" fmla="*/ 0 h 231791"/>
                  <a:gd name="connsiteX7" fmla="*/ 125095 w 163727"/>
                  <a:gd name="connsiteY7" fmla="*/ 0 h 231791"/>
                  <a:gd name="connsiteX8" fmla="*/ 120550 w 163727"/>
                  <a:gd name="connsiteY8" fmla="*/ 11363 h 231791"/>
                  <a:gd name="connsiteX9" fmla="*/ 136457 w 163727"/>
                  <a:gd name="connsiteY9" fmla="*/ 31815 h 231791"/>
                  <a:gd name="connsiteX10" fmla="*/ 136457 w 163727"/>
                  <a:gd name="connsiteY10" fmla="*/ 59084 h 231791"/>
                  <a:gd name="connsiteX11" fmla="*/ 143275 w 163727"/>
                  <a:gd name="connsiteY11" fmla="*/ 86354 h 231791"/>
                  <a:gd name="connsiteX12" fmla="*/ 147820 w 163727"/>
                  <a:gd name="connsiteY12" fmla="*/ 102261 h 231791"/>
                  <a:gd name="connsiteX13" fmla="*/ 143275 w 163727"/>
                  <a:gd name="connsiteY13" fmla="*/ 134075 h 231791"/>
                  <a:gd name="connsiteX14" fmla="*/ 147820 w 163727"/>
                  <a:gd name="connsiteY14" fmla="*/ 149983 h 231791"/>
                  <a:gd name="connsiteX15" fmla="*/ 152365 w 163727"/>
                  <a:gd name="connsiteY15" fmla="*/ 177252 h 231791"/>
                  <a:gd name="connsiteX16" fmla="*/ 163727 w 163727"/>
                  <a:gd name="connsiteY16" fmla="*/ 188614 h 231791"/>
                  <a:gd name="connsiteX17" fmla="*/ 104643 w 163727"/>
                  <a:gd name="connsiteY17" fmla="*/ 209067 h 231791"/>
                  <a:gd name="connsiteX18" fmla="*/ 84190 w 163727"/>
                  <a:gd name="connsiteY18" fmla="*/ 220429 h 231791"/>
                  <a:gd name="connsiteX19" fmla="*/ 50103 w 163727"/>
                  <a:gd name="connsiteY19" fmla="*/ 231791 h 231791"/>
                  <a:gd name="connsiteX20" fmla="*/ 48954 w 163727"/>
                  <a:gd name="connsiteY20" fmla="*/ 231381 h 231791"/>
                  <a:gd name="connsiteX21" fmla="*/ 47722 w 163727"/>
                  <a:gd name="connsiteY21" fmla="*/ 231791 h 231791"/>
                  <a:gd name="connsiteX22" fmla="*/ 15908 w 163727"/>
                  <a:gd name="connsiteY22" fmla="*/ 220429 h 231791"/>
                  <a:gd name="connsiteX23" fmla="*/ 15908 w 163727"/>
                  <a:gd name="connsiteY23" fmla="*/ 209067 h 231791"/>
                  <a:gd name="connsiteX24" fmla="*/ 0 w 163727"/>
                  <a:gd name="connsiteY24" fmla="*/ 177252 h 231791"/>
                  <a:gd name="connsiteX25" fmla="*/ 11363 w 163727"/>
                  <a:gd name="connsiteY25" fmla="*/ 134075 h 231791"/>
                  <a:gd name="connsiteX26" fmla="*/ 27270 w 163727"/>
                  <a:gd name="connsiteY26" fmla="*/ 106806 h 231791"/>
                  <a:gd name="connsiteX27" fmla="*/ 15908 w 163727"/>
                  <a:gd name="connsiteY27" fmla="*/ 52267 h 231791"/>
                  <a:gd name="connsiteX28" fmla="*/ 11363 w 163727"/>
                  <a:gd name="connsiteY28" fmla="*/ 27270 h 231791"/>
                  <a:gd name="connsiteX29" fmla="*/ 11363 w 163727"/>
                  <a:gd name="connsiteY29" fmla="*/ 4545 h 23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3727" h="231791">
                    <a:moveTo>
                      <a:pt x="74992" y="0"/>
                    </a:moveTo>
                    <a:lnTo>
                      <a:pt x="75468" y="136"/>
                    </a:lnTo>
                    <a:lnTo>
                      <a:pt x="77373" y="0"/>
                    </a:lnTo>
                    <a:lnTo>
                      <a:pt x="91891" y="4148"/>
                    </a:lnTo>
                    <a:lnTo>
                      <a:pt x="102262" y="0"/>
                    </a:lnTo>
                    <a:lnTo>
                      <a:pt x="104643" y="0"/>
                    </a:lnTo>
                    <a:lnTo>
                      <a:pt x="122714" y="0"/>
                    </a:lnTo>
                    <a:lnTo>
                      <a:pt x="125095" y="0"/>
                    </a:lnTo>
                    <a:lnTo>
                      <a:pt x="120550" y="11363"/>
                    </a:lnTo>
                    <a:lnTo>
                      <a:pt x="136457" y="31815"/>
                    </a:lnTo>
                    <a:lnTo>
                      <a:pt x="136457" y="59084"/>
                    </a:lnTo>
                    <a:lnTo>
                      <a:pt x="143275" y="86354"/>
                    </a:lnTo>
                    <a:lnTo>
                      <a:pt x="147820" y="102261"/>
                    </a:lnTo>
                    <a:lnTo>
                      <a:pt x="143275" y="134075"/>
                    </a:lnTo>
                    <a:lnTo>
                      <a:pt x="147820" y="149983"/>
                    </a:lnTo>
                    <a:lnTo>
                      <a:pt x="152365" y="177252"/>
                    </a:lnTo>
                    <a:lnTo>
                      <a:pt x="163727" y="188614"/>
                    </a:lnTo>
                    <a:lnTo>
                      <a:pt x="104643" y="209067"/>
                    </a:lnTo>
                    <a:lnTo>
                      <a:pt x="84190" y="220429"/>
                    </a:lnTo>
                    <a:lnTo>
                      <a:pt x="50103" y="231791"/>
                    </a:lnTo>
                    <a:lnTo>
                      <a:pt x="48954" y="231381"/>
                    </a:lnTo>
                    <a:lnTo>
                      <a:pt x="47722" y="231791"/>
                    </a:lnTo>
                    <a:lnTo>
                      <a:pt x="15908" y="220429"/>
                    </a:lnTo>
                    <a:lnTo>
                      <a:pt x="15908" y="209067"/>
                    </a:lnTo>
                    <a:lnTo>
                      <a:pt x="0" y="177252"/>
                    </a:lnTo>
                    <a:lnTo>
                      <a:pt x="11363" y="134075"/>
                    </a:lnTo>
                    <a:lnTo>
                      <a:pt x="27270" y="106806"/>
                    </a:lnTo>
                    <a:lnTo>
                      <a:pt x="15908" y="52267"/>
                    </a:lnTo>
                    <a:lnTo>
                      <a:pt x="11363" y="27270"/>
                    </a:lnTo>
                    <a:lnTo>
                      <a:pt x="11363"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6" name="Freeform 416">
                <a:extLst>
                  <a:ext uri="{FF2B5EF4-FFF2-40B4-BE49-F238E27FC236}">
                    <a16:creationId xmlns:a16="http://schemas.microsoft.com/office/drawing/2014/main" id="{CB1019E9-0692-4CBF-9733-B51F3AA1A83F}"/>
                  </a:ext>
                </a:extLst>
              </p:cNvPr>
              <p:cNvSpPr>
                <a:spLocks/>
              </p:cNvSpPr>
              <p:nvPr/>
            </p:nvSpPr>
            <p:spPr bwMode="auto">
              <a:xfrm>
                <a:off x="4246394" y="3498368"/>
                <a:ext cx="214993" cy="167515"/>
              </a:xfrm>
              <a:custGeom>
                <a:avLst/>
                <a:gdLst>
                  <a:gd name="connsiteX0" fmla="*/ 181798 w 286657"/>
                  <a:gd name="connsiteY0" fmla="*/ 0 h 223353"/>
                  <a:gd name="connsiteX1" fmla="*/ 193160 w 286657"/>
                  <a:gd name="connsiteY1" fmla="*/ 11362 h 223353"/>
                  <a:gd name="connsiteX2" fmla="*/ 213613 w 286657"/>
                  <a:gd name="connsiteY2" fmla="*/ 6817 h 223353"/>
                  <a:gd name="connsiteX3" fmla="*/ 213613 w 286657"/>
                  <a:gd name="connsiteY3" fmla="*/ 22691 h 223353"/>
                  <a:gd name="connsiteX4" fmla="*/ 220756 w 286657"/>
                  <a:gd name="connsiteY4" fmla="*/ 21104 h 223353"/>
                  <a:gd name="connsiteX5" fmla="*/ 220756 w 286657"/>
                  <a:gd name="connsiteY5" fmla="*/ 41556 h 223353"/>
                  <a:gd name="connsiteX6" fmla="*/ 220756 w 286657"/>
                  <a:gd name="connsiteY6" fmla="*/ 51749 h 223353"/>
                  <a:gd name="connsiteX7" fmla="*/ 236337 w 286657"/>
                  <a:gd name="connsiteY7" fmla="*/ 70447 h 223353"/>
                  <a:gd name="connsiteX8" fmla="*/ 236337 w 286657"/>
                  <a:gd name="connsiteY8" fmla="*/ 76161 h 223353"/>
                  <a:gd name="connsiteX9" fmla="*/ 243480 w 286657"/>
                  <a:gd name="connsiteY9" fmla="*/ 84733 h 223353"/>
                  <a:gd name="connsiteX10" fmla="*/ 243480 w 286657"/>
                  <a:gd name="connsiteY10" fmla="*/ 88234 h 223353"/>
                  <a:gd name="connsiteX11" fmla="*/ 279514 w 286657"/>
                  <a:gd name="connsiteY11" fmla="*/ 97716 h 223353"/>
                  <a:gd name="connsiteX12" fmla="*/ 279514 w 286657"/>
                  <a:gd name="connsiteY12" fmla="*/ 110123 h 223353"/>
                  <a:gd name="connsiteX13" fmla="*/ 286657 w 286657"/>
                  <a:gd name="connsiteY13" fmla="*/ 112002 h 223353"/>
                  <a:gd name="connsiteX14" fmla="*/ 286657 w 286657"/>
                  <a:gd name="connsiteY14" fmla="*/ 132455 h 223353"/>
                  <a:gd name="connsiteX15" fmla="*/ 279840 w 286657"/>
                  <a:gd name="connsiteY15" fmla="*/ 148362 h 223353"/>
                  <a:gd name="connsiteX16" fmla="*/ 259388 w 286657"/>
                  <a:gd name="connsiteY16" fmla="*/ 148362 h 223353"/>
                  <a:gd name="connsiteX17" fmla="*/ 252570 w 286657"/>
                  <a:gd name="connsiteY17" fmla="*/ 164269 h 223353"/>
                  <a:gd name="connsiteX18" fmla="*/ 243480 w 286657"/>
                  <a:gd name="connsiteY18" fmla="*/ 171086 h 223353"/>
                  <a:gd name="connsiteX19" fmla="*/ 209393 w 286657"/>
                  <a:gd name="connsiteY19" fmla="*/ 171086 h 223353"/>
                  <a:gd name="connsiteX20" fmla="*/ 188941 w 286657"/>
                  <a:gd name="connsiteY20" fmla="*/ 164269 h 223353"/>
                  <a:gd name="connsiteX21" fmla="*/ 177579 w 286657"/>
                  <a:gd name="connsiteY21" fmla="*/ 171086 h 223353"/>
                  <a:gd name="connsiteX22" fmla="*/ 161671 w 286657"/>
                  <a:gd name="connsiteY22" fmla="*/ 171086 h 223353"/>
                  <a:gd name="connsiteX23" fmla="*/ 102587 w 286657"/>
                  <a:gd name="connsiteY23" fmla="*/ 171086 h 223353"/>
                  <a:gd name="connsiteX24" fmla="*/ 98042 w 286657"/>
                  <a:gd name="connsiteY24" fmla="*/ 191539 h 223353"/>
                  <a:gd name="connsiteX25" fmla="*/ 102587 w 286657"/>
                  <a:gd name="connsiteY25" fmla="*/ 218808 h 223353"/>
                  <a:gd name="connsiteX26" fmla="*/ 75317 w 286657"/>
                  <a:gd name="connsiteY26" fmla="*/ 214263 h 223353"/>
                  <a:gd name="connsiteX27" fmla="*/ 59410 w 286657"/>
                  <a:gd name="connsiteY27" fmla="*/ 214263 h 223353"/>
                  <a:gd name="connsiteX28" fmla="*/ 48048 w 286657"/>
                  <a:gd name="connsiteY28" fmla="*/ 223353 h 223353"/>
                  <a:gd name="connsiteX29" fmla="*/ 32140 w 286657"/>
                  <a:gd name="connsiteY29" fmla="*/ 214263 h 223353"/>
                  <a:gd name="connsiteX30" fmla="*/ 27595 w 286657"/>
                  <a:gd name="connsiteY30" fmla="*/ 202901 h 223353"/>
                  <a:gd name="connsiteX31" fmla="*/ 7143 w 286657"/>
                  <a:gd name="connsiteY31" fmla="*/ 198356 h 223353"/>
                  <a:gd name="connsiteX32" fmla="*/ 7143 w 286657"/>
                  <a:gd name="connsiteY32" fmla="*/ 185658 h 223353"/>
                  <a:gd name="connsiteX33" fmla="*/ 0 w 286657"/>
                  <a:gd name="connsiteY33" fmla="*/ 184070 h 223353"/>
                  <a:gd name="connsiteX34" fmla="*/ 0 w 286657"/>
                  <a:gd name="connsiteY34" fmla="*/ 156800 h 223353"/>
                  <a:gd name="connsiteX35" fmla="*/ 9090 w 286657"/>
                  <a:gd name="connsiteY35" fmla="*/ 145438 h 223353"/>
                  <a:gd name="connsiteX36" fmla="*/ 9090 w 286657"/>
                  <a:gd name="connsiteY36" fmla="*/ 129531 h 223353"/>
                  <a:gd name="connsiteX37" fmla="*/ 36360 w 286657"/>
                  <a:gd name="connsiteY37" fmla="*/ 97716 h 223353"/>
                  <a:gd name="connsiteX38" fmla="*/ 40905 w 286657"/>
                  <a:gd name="connsiteY38" fmla="*/ 74992 h 223353"/>
                  <a:gd name="connsiteX39" fmla="*/ 52267 w 286657"/>
                  <a:gd name="connsiteY39" fmla="*/ 65902 h 223353"/>
                  <a:gd name="connsiteX40" fmla="*/ 68174 w 286657"/>
                  <a:gd name="connsiteY40" fmla="*/ 70447 h 223353"/>
                  <a:gd name="connsiteX41" fmla="*/ 84082 w 286657"/>
                  <a:gd name="connsiteY41" fmla="*/ 59084 h 223353"/>
                  <a:gd name="connsiteX42" fmla="*/ 90899 w 286657"/>
                  <a:gd name="connsiteY42" fmla="*/ 47722 h 223353"/>
                  <a:gd name="connsiteX43" fmla="*/ 118169 w 286657"/>
                  <a:gd name="connsiteY43" fmla="*/ 38632 h 223353"/>
                  <a:gd name="connsiteX44" fmla="*/ 127259 w 286657"/>
                  <a:gd name="connsiteY44" fmla="*/ 22725 h 223353"/>
                  <a:gd name="connsiteX45" fmla="*/ 161346 w 286657"/>
                  <a:gd name="connsiteY45" fmla="*/ 6817 h 22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6657" h="223353">
                    <a:moveTo>
                      <a:pt x="181798" y="0"/>
                    </a:moveTo>
                    <a:lnTo>
                      <a:pt x="193160" y="11362"/>
                    </a:lnTo>
                    <a:lnTo>
                      <a:pt x="213613" y="6817"/>
                    </a:lnTo>
                    <a:lnTo>
                      <a:pt x="213613" y="22691"/>
                    </a:lnTo>
                    <a:lnTo>
                      <a:pt x="220756" y="21104"/>
                    </a:lnTo>
                    <a:lnTo>
                      <a:pt x="220756" y="41556"/>
                    </a:lnTo>
                    <a:lnTo>
                      <a:pt x="220756" y="51749"/>
                    </a:lnTo>
                    <a:lnTo>
                      <a:pt x="236337" y="70447"/>
                    </a:lnTo>
                    <a:lnTo>
                      <a:pt x="236337" y="76161"/>
                    </a:lnTo>
                    <a:lnTo>
                      <a:pt x="243480" y="84733"/>
                    </a:lnTo>
                    <a:lnTo>
                      <a:pt x="243480" y="88234"/>
                    </a:lnTo>
                    <a:lnTo>
                      <a:pt x="279514" y="97716"/>
                    </a:lnTo>
                    <a:lnTo>
                      <a:pt x="279514" y="110123"/>
                    </a:lnTo>
                    <a:lnTo>
                      <a:pt x="286657" y="112002"/>
                    </a:lnTo>
                    <a:lnTo>
                      <a:pt x="286657" y="132455"/>
                    </a:lnTo>
                    <a:lnTo>
                      <a:pt x="279840" y="148362"/>
                    </a:lnTo>
                    <a:lnTo>
                      <a:pt x="259388" y="148362"/>
                    </a:lnTo>
                    <a:lnTo>
                      <a:pt x="252570" y="164269"/>
                    </a:lnTo>
                    <a:lnTo>
                      <a:pt x="243480" y="171086"/>
                    </a:lnTo>
                    <a:lnTo>
                      <a:pt x="209393" y="171086"/>
                    </a:lnTo>
                    <a:lnTo>
                      <a:pt x="188941" y="164269"/>
                    </a:lnTo>
                    <a:lnTo>
                      <a:pt x="177579" y="171086"/>
                    </a:lnTo>
                    <a:lnTo>
                      <a:pt x="161671" y="171086"/>
                    </a:lnTo>
                    <a:lnTo>
                      <a:pt x="102587" y="171086"/>
                    </a:lnTo>
                    <a:lnTo>
                      <a:pt x="98042" y="191539"/>
                    </a:lnTo>
                    <a:lnTo>
                      <a:pt x="102587" y="218808"/>
                    </a:lnTo>
                    <a:lnTo>
                      <a:pt x="75317" y="214263"/>
                    </a:lnTo>
                    <a:lnTo>
                      <a:pt x="59410" y="214263"/>
                    </a:lnTo>
                    <a:lnTo>
                      <a:pt x="48048" y="223353"/>
                    </a:lnTo>
                    <a:lnTo>
                      <a:pt x="32140" y="214263"/>
                    </a:lnTo>
                    <a:lnTo>
                      <a:pt x="27595" y="202901"/>
                    </a:lnTo>
                    <a:lnTo>
                      <a:pt x="7143" y="198356"/>
                    </a:lnTo>
                    <a:lnTo>
                      <a:pt x="7143" y="185658"/>
                    </a:lnTo>
                    <a:lnTo>
                      <a:pt x="0" y="184070"/>
                    </a:lnTo>
                    <a:lnTo>
                      <a:pt x="0" y="156800"/>
                    </a:lnTo>
                    <a:lnTo>
                      <a:pt x="9090" y="145438"/>
                    </a:lnTo>
                    <a:lnTo>
                      <a:pt x="9090" y="129531"/>
                    </a:lnTo>
                    <a:lnTo>
                      <a:pt x="36360" y="97716"/>
                    </a:lnTo>
                    <a:lnTo>
                      <a:pt x="40905" y="74992"/>
                    </a:lnTo>
                    <a:lnTo>
                      <a:pt x="52267" y="65902"/>
                    </a:lnTo>
                    <a:lnTo>
                      <a:pt x="68174" y="70447"/>
                    </a:lnTo>
                    <a:lnTo>
                      <a:pt x="84082" y="59084"/>
                    </a:lnTo>
                    <a:lnTo>
                      <a:pt x="90899" y="47722"/>
                    </a:lnTo>
                    <a:lnTo>
                      <a:pt x="118169" y="38632"/>
                    </a:lnTo>
                    <a:lnTo>
                      <a:pt x="127259" y="22725"/>
                    </a:lnTo>
                    <a:lnTo>
                      <a:pt x="161346"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7" name="Freeform 415">
                <a:extLst>
                  <a:ext uri="{FF2B5EF4-FFF2-40B4-BE49-F238E27FC236}">
                    <a16:creationId xmlns:a16="http://schemas.microsoft.com/office/drawing/2014/main" id="{BCF7C0E8-04B1-4B6F-8FB2-563221DDF875}"/>
                  </a:ext>
                </a:extLst>
              </p:cNvPr>
              <p:cNvSpPr>
                <a:spLocks/>
              </p:cNvSpPr>
              <p:nvPr/>
            </p:nvSpPr>
            <p:spPr bwMode="auto">
              <a:xfrm>
                <a:off x="4905976" y="2591654"/>
                <a:ext cx="59979" cy="63062"/>
              </a:xfrm>
              <a:custGeom>
                <a:avLst/>
                <a:gdLst>
                  <a:gd name="connsiteX0" fmla="*/ 27270 w 79972"/>
                  <a:gd name="connsiteY0" fmla="*/ 0 h 84082"/>
                  <a:gd name="connsiteX1" fmla="*/ 32562 w 79972"/>
                  <a:gd name="connsiteY1" fmla="*/ 4234 h 84082"/>
                  <a:gd name="connsiteX2" fmla="*/ 36795 w 79972"/>
                  <a:gd name="connsiteY2" fmla="*/ 0 h 84082"/>
                  <a:gd name="connsiteX3" fmla="*/ 48157 w 79972"/>
                  <a:gd name="connsiteY3" fmla="*/ 9090 h 84082"/>
                  <a:gd name="connsiteX4" fmla="*/ 52702 w 79972"/>
                  <a:gd name="connsiteY4" fmla="*/ 15908 h 84082"/>
                  <a:gd name="connsiteX5" fmla="*/ 64065 w 79972"/>
                  <a:gd name="connsiteY5" fmla="*/ 20453 h 84082"/>
                  <a:gd name="connsiteX6" fmla="*/ 79972 w 79972"/>
                  <a:gd name="connsiteY6" fmla="*/ 31815 h 84082"/>
                  <a:gd name="connsiteX7" fmla="*/ 75427 w 79972"/>
                  <a:gd name="connsiteY7" fmla="*/ 36360 h 84082"/>
                  <a:gd name="connsiteX8" fmla="*/ 68610 w 79972"/>
                  <a:gd name="connsiteY8" fmla="*/ 47722 h 84082"/>
                  <a:gd name="connsiteX9" fmla="*/ 59520 w 79972"/>
                  <a:gd name="connsiteY9" fmla="*/ 52267 h 84082"/>
                  <a:gd name="connsiteX10" fmla="*/ 59520 w 79972"/>
                  <a:gd name="connsiteY10" fmla="*/ 46997 h 84082"/>
                  <a:gd name="connsiteX11" fmla="*/ 59085 w 79972"/>
                  <a:gd name="connsiteY11" fmla="*/ 47722 h 84082"/>
                  <a:gd name="connsiteX12" fmla="*/ 52307 w 79972"/>
                  <a:gd name="connsiteY12" fmla="*/ 51111 h 84082"/>
                  <a:gd name="connsiteX13" fmla="*/ 36795 w 79972"/>
                  <a:gd name="connsiteY13" fmla="*/ 68175 h 84082"/>
                  <a:gd name="connsiteX14" fmla="*/ 43613 w 79972"/>
                  <a:gd name="connsiteY14" fmla="*/ 84082 h 84082"/>
                  <a:gd name="connsiteX15" fmla="*/ 32250 w 79972"/>
                  <a:gd name="connsiteY15" fmla="*/ 79537 h 84082"/>
                  <a:gd name="connsiteX16" fmla="*/ 31974 w 79972"/>
                  <a:gd name="connsiteY16" fmla="*/ 79151 h 84082"/>
                  <a:gd name="connsiteX17" fmla="*/ 34088 w 79972"/>
                  <a:gd name="connsiteY17" fmla="*/ 84082 h 84082"/>
                  <a:gd name="connsiteX18" fmla="*/ 22725 w 79972"/>
                  <a:gd name="connsiteY18" fmla="*/ 79537 h 84082"/>
                  <a:gd name="connsiteX19" fmla="*/ 11363 w 79972"/>
                  <a:gd name="connsiteY19" fmla="*/ 63630 h 84082"/>
                  <a:gd name="connsiteX20" fmla="*/ 0 w 79972"/>
                  <a:gd name="connsiteY20" fmla="*/ 52267 h 84082"/>
                  <a:gd name="connsiteX21" fmla="*/ 0 w 79972"/>
                  <a:gd name="connsiteY21" fmla="*/ 43177 h 84082"/>
                  <a:gd name="connsiteX22" fmla="*/ 6817 w 79972"/>
                  <a:gd name="connsiteY22" fmla="*/ 15908 h 84082"/>
                  <a:gd name="connsiteX23" fmla="*/ 22725 w 79972"/>
                  <a:gd name="connsiteY23" fmla="*/ 4545 h 8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72" h="84082">
                    <a:moveTo>
                      <a:pt x="27270" y="0"/>
                    </a:moveTo>
                    <a:lnTo>
                      <a:pt x="32562" y="4234"/>
                    </a:lnTo>
                    <a:lnTo>
                      <a:pt x="36795" y="0"/>
                    </a:lnTo>
                    <a:lnTo>
                      <a:pt x="48157" y="9090"/>
                    </a:lnTo>
                    <a:lnTo>
                      <a:pt x="52702" y="15908"/>
                    </a:lnTo>
                    <a:lnTo>
                      <a:pt x="64065" y="20453"/>
                    </a:lnTo>
                    <a:lnTo>
                      <a:pt x="79972" y="31815"/>
                    </a:lnTo>
                    <a:lnTo>
                      <a:pt x="75427" y="36360"/>
                    </a:lnTo>
                    <a:lnTo>
                      <a:pt x="68610" y="47722"/>
                    </a:lnTo>
                    <a:lnTo>
                      <a:pt x="59520" y="52267"/>
                    </a:lnTo>
                    <a:lnTo>
                      <a:pt x="59520" y="46997"/>
                    </a:lnTo>
                    <a:lnTo>
                      <a:pt x="59085" y="47722"/>
                    </a:lnTo>
                    <a:lnTo>
                      <a:pt x="52307" y="51111"/>
                    </a:lnTo>
                    <a:lnTo>
                      <a:pt x="36795" y="68175"/>
                    </a:lnTo>
                    <a:lnTo>
                      <a:pt x="43613" y="84082"/>
                    </a:lnTo>
                    <a:lnTo>
                      <a:pt x="32250" y="79537"/>
                    </a:lnTo>
                    <a:lnTo>
                      <a:pt x="31974" y="79151"/>
                    </a:lnTo>
                    <a:lnTo>
                      <a:pt x="34088" y="84082"/>
                    </a:lnTo>
                    <a:lnTo>
                      <a:pt x="22725" y="79537"/>
                    </a:lnTo>
                    <a:lnTo>
                      <a:pt x="11363" y="63630"/>
                    </a:lnTo>
                    <a:lnTo>
                      <a:pt x="0" y="52267"/>
                    </a:lnTo>
                    <a:lnTo>
                      <a:pt x="0" y="43177"/>
                    </a:lnTo>
                    <a:lnTo>
                      <a:pt x="6817" y="15908"/>
                    </a:lnTo>
                    <a:lnTo>
                      <a:pt x="22725"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8" name="Freeform 413">
                <a:extLst>
                  <a:ext uri="{FF2B5EF4-FFF2-40B4-BE49-F238E27FC236}">
                    <a16:creationId xmlns:a16="http://schemas.microsoft.com/office/drawing/2014/main" id="{E3861ED8-A0F4-456C-9AC7-5799E52C34E7}"/>
                  </a:ext>
                </a:extLst>
              </p:cNvPr>
              <p:cNvSpPr>
                <a:spLocks/>
              </p:cNvSpPr>
              <p:nvPr/>
            </p:nvSpPr>
            <p:spPr bwMode="auto">
              <a:xfrm>
                <a:off x="4912467" y="2489393"/>
                <a:ext cx="119631" cy="149983"/>
              </a:xfrm>
              <a:custGeom>
                <a:avLst/>
                <a:gdLst>
                  <a:gd name="connsiteX0" fmla="*/ 24997 w 159508"/>
                  <a:gd name="connsiteY0" fmla="*/ 0 h 199977"/>
                  <a:gd name="connsiteX1" fmla="*/ 34522 w 159508"/>
                  <a:gd name="connsiteY1" fmla="*/ 0 h 199977"/>
                  <a:gd name="connsiteX2" fmla="*/ 47722 w 159508"/>
                  <a:gd name="connsiteY2" fmla="*/ 0 h 199977"/>
                  <a:gd name="connsiteX3" fmla="*/ 57247 w 159508"/>
                  <a:gd name="connsiteY3" fmla="*/ 0 h 199977"/>
                  <a:gd name="connsiteX4" fmla="*/ 77699 w 159508"/>
                  <a:gd name="connsiteY4" fmla="*/ 22725 h 199977"/>
                  <a:gd name="connsiteX5" fmla="*/ 77699 w 159508"/>
                  <a:gd name="connsiteY5" fmla="*/ 38632 h 199977"/>
                  <a:gd name="connsiteX6" fmla="*/ 104969 w 159508"/>
                  <a:gd name="connsiteY6" fmla="*/ 54539 h 199977"/>
                  <a:gd name="connsiteX7" fmla="*/ 104969 w 159508"/>
                  <a:gd name="connsiteY7" fmla="*/ 70447 h 199977"/>
                  <a:gd name="connsiteX8" fmla="*/ 122091 w 159508"/>
                  <a:gd name="connsiteY8" fmla="*/ 82432 h 199977"/>
                  <a:gd name="connsiteX9" fmla="*/ 127259 w 159508"/>
                  <a:gd name="connsiteY9" fmla="*/ 77264 h 199977"/>
                  <a:gd name="connsiteX10" fmla="*/ 134062 w 159508"/>
                  <a:gd name="connsiteY10" fmla="*/ 79985 h 199977"/>
                  <a:gd name="connsiteX11" fmla="*/ 136784 w 159508"/>
                  <a:gd name="connsiteY11" fmla="*/ 77264 h 199977"/>
                  <a:gd name="connsiteX12" fmla="*/ 148146 w 159508"/>
                  <a:gd name="connsiteY12" fmla="*/ 81809 h 199977"/>
                  <a:gd name="connsiteX13" fmla="*/ 136784 w 159508"/>
                  <a:gd name="connsiteY13" fmla="*/ 93171 h 199977"/>
                  <a:gd name="connsiteX14" fmla="*/ 148146 w 159508"/>
                  <a:gd name="connsiteY14" fmla="*/ 102261 h 199977"/>
                  <a:gd name="connsiteX15" fmla="*/ 136784 w 159508"/>
                  <a:gd name="connsiteY15" fmla="*/ 113623 h 199977"/>
                  <a:gd name="connsiteX16" fmla="*/ 136784 w 159508"/>
                  <a:gd name="connsiteY16" fmla="*/ 129531 h 199977"/>
                  <a:gd name="connsiteX17" fmla="*/ 159508 w 159508"/>
                  <a:gd name="connsiteY17" fmla="*/ 152255 h 199977"/>
                  <a:gd name="connsiteX18" fmla="*/ 143601 w 159508"/>
                  <a:gd name="connsiteY18" fmla="*/ 168163 h 199977"/>
                  <a:gd name="connsiteX19" fmla="*/ 136784 w 159508"/>
                  <a:gd name="connsiteY19" fmla="*/ 184070 h 199977"/>
                  <a:gd name="connsiteX20" fmla="*/ 143601 w 159508"/>
                  <a:gd name="connsiteY20" fmla="*/ 188615 h 199977"/>
                  <a:gd name="connsiteX21" fmla="*/ 136784 w 159508"/>
                  <a:gd name="connsiteY21" fmla="*/ 199977 h 199977"/>
                  <a:gd name="connsiteX22" fmla="*/ 127259 w 159508"/>
                  <a:gd name="connsiteY22" fmla="*/ 199977 h 199977"/>
                  <a:gd name="connsiteX23" fmla="*/ 120876 w 159508"/>
                  <a:gd name="connsiteY23" fmla="*/ 199977 h 199977"/>
                  <a:gd name="connsiteX24" fmla="*/ 111351 w 159508"/>
                  <a:gd name="connsiteY24" fmla="*/ 199977 h 199977"/>
                  <a:gd name="connsiteX25" fmla="*/ 104969 w 159508"/>
                  <a:gd name="connsiteY25" fmla="*/ 199977 h 199977"/>
                  <a:gd name="connsiteX26" fmla="*/ 95444 w 159508"/>
                  <a:gd name="connsiteY26" fmla="*/ 199977 h 199977"/>
                  <a:gd name="connsiteX27" fmla="*/ 99989 w 159508"/>
                  <a:gd name="connsiteY27" fmla="*/ 188615 h 199977"/>
                  <a:gd name="connsiteX28" fmla="*/ 106806 w 159508"/>
                  <a:gd name="connsiteY28" fmla="*/ 179525 h 199977"/>
                  <a:gd name="connsiteX29" fmla="*/ 99989 w 159508"/>
                  <a:gd name="connsiteY29" fmla="*/ 179525 h 199977"/>
                  <a:gd name="connsiteX30" fmla="*/ 90899 w 159508"/>
                  <a:gd name="connsiteY30" fmla="*/ 172708 h 199977"/>
                  <a:gd name="connsiteX31" fmla="*/ 84082 w 159508"/>
                  <a:gd name="connsiteY31" fmla="*/ 168163 h 199977"/>
                  <a:gd name="connsiteX32" fmla="*/ 79537 w 159508"/>
                  <a:gd name="connsiteY32" fmla="*/ 161345 h 199977"/>
                  <a:gd name="connsiteX33" fmla="*/ 74992 w 159508"/>
                  <a:gd name="connsiteY33" fmla="*/ 156800 h 199977"/>
                  <a:gd name="connsiteX34" fmla="*/ 72357 w 159508"/>
                  <a:gd name="connsiteY34" fmla="*/ 155044 h 199977"/>
                  <a:gd name="connsiteX35" fmla="*/ 68609 w 159508"/>
                  <a:gd name="connsiteY35" fmla="*/ 168163 h 199977"/>
                  <a:gd name="connsiteX36" fmla="*/ 57247 w 159508"/>
                  <a:gd name="connsiteY36" fmla="*/ 172708 h 199977"/>
                  <a:gd name="connsiteX37" fmla="*/ 61792 w 159508"/>
                  <a:gd name="connsiteY37" fmla="*/ 168163 h 199977"/>
                  <a:gd name="connsiteX38" fmla="*/ 59543 w 159508"/>
                  <a:gd name="connsiteY38" fmla="*/ 166556 h 199977"/>
                  <a:gd name="connsiteX39" fmla="*/ 59084 w 159508"/>
                  <a:gd name="connsiteY39" fmla="*/ 168163 h 199977"/>
                  <a:gd name="connsiteX40" fmla="*/ 47722 w 159508"/>
                  <a:gd name="connsiteY40" fmla="*/ 172708 h 199977"/>
                  <a:gd name="connsiteX41" fmla="*/ 52267 w 159508"/>
                  <a:gd name="connsiteY41" fmla="*/ 168163 h 199977"/>
                  <a:gd name="connsiteX42" fmla="*/ 36360 w 159508"/>
                  <a:gd name="connsiteY42" fmla="*/ 156800 h 199977"/>
                  <a:gd name="connsiteX43" fmla="*/ 24997 w 159508"/>
                  <a:gd name="connsiteY43" fmla="*/ 152255 h 199977"/>
                  <a:gd name="connsiteX44" fmla="*/ 20452 w 159508"/>
                  <a:gd name="connsiteY44" fmla="*/ 145438 h 199977"/>
                  <a:gd name="connsiteX45" fmla="*/ 9090 w 159508"/>
                  <a:gd name="connsiteY45" fmla="*/ 136348 h 199977"/>
                  <a:gd name="connsiteX46" fmla="*/ 18615 w 159508"/>
                  <a:gd name="connsiteY46" fmla="*/ 136348 h 199977"/>
                  <a:gd name="connsiteX47" fmla="*/ 20452 w 159508"/>
                  <a:gd name="connsiteY47" fmla="*/ 136348 h 199977"/>
                  <a:gd name="connsiteX48" fmla="*/ 24997 w 159508"/>
                  <a:gd name="connsiteY48" fmla="*/ 109078 h 199977"/>
                  <a:gd name="connsiteX49" fmla="*/ 9090 w 159508"/>
                  <a:gd name="connsiteY49" fmla="*/ 93171 h 199977"/>
                  <a:gd name="connsiteX50" fmla="*/ 15908 w 159508"/>
                  <a:gd name="connsiteY50" fmla="*/ 70447 h 199977"/>
                  <a:gd name="connsiteX51" fmla="*/ 14070 w 159508"/>
                  <a:gd name="connsiteY51" fmla="*/ 70447 h 199977"/>
                  <a:gd name="connsiteX52" fmla="*/ 4545 w 159508"/>
                  <a:gd name="connsiteY52" fmla="*/ 70447 h 199977"/>
                  <a:gd name="connsiteX53" fmla="*/ 15908 w 159508"/>
                  <a:gd name="connsiteY53" fmla="*/ 49994 h 199977"/>
                  <a:gd name="connsiteX54" fmla="*/ 4545 w 159508"/>
                  <a:gd name="connsiteY54" fmla="*/ 34087 h 199977"/>
                  <a:gd name="connsiteX55" fmla="*/ 0 w 159508"/>
                  <a:gd name="connsiteY55" fmla="*/ 11362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59508" h="199977">
                    <a:moveTo>
                      <a:pt x="24997" y="0"/>
                    </a:moveTo>
                    <a:lnTo>
                      <a:pt x="34522" y="0"/>
                    </a:lnTo>
                    <a:lnTo>
                      <a:pt x="47722" y="0"/>
                    </a:lnTo>
                    <a:lnTo>
                      <a:pt x="57247" y="0"/>
                    </a:lnTo>
                    <a:lnTo>
                      <a:pt x="77699" y="22725"/>
                    </a:lnTo>
                    <a:lnTo>
                      <a:pt x="77699" y="38632"/>
                    </a:lnTo>
                    <a:lnTo>
                      <a:pt x="104969" y="54539"/>
                    </a:lnTo>
                    <a:lnTo>
                      <a:pt x="104969" y="70447"/>
                    </a:lnTo>
                    <a:lnTo>
                      <a:pt x="122091" y="82432"/>
                    </a:lnTo>
                    <a:lnTo>
                      <a:pt x="127259" y="77264"/>
                    </a:lnTo>
                    <a:lnTo>
                      <a:pt x="134062" y="79985"/>
                    </a:lnTo>
                    <a:lnTo>
                      <a:pt x="136784" y="77264"/>
                    </a:lnTo>
                    <a:lnTo>
                      <a:pt x="148146" y="81809"/>
                    </a:lnTo>
                    <a:lnTo>
                      <a:pt x="136784" y="93171"/>
                    </a:lnTo>
                    <a:lnTo>
                      <a:pt x="148146" y="102261"/>
                    </a:lnTo>
                    <a:lnTo>
                      <a:pt x="136784" y="113623"/>
                    </a:lnTo>
                    <a:lnTo>
                      <a:pt x="136784" y="129531"/>
                    </a:lnTo>
                    <a:lnTo>
                      <a:pt x="159508" y="152255"/>
                    </a:lnTo>
                    <a:lnTo>
                      <a:pt x="143601" y="168163"/>
                    </a:lnTo>
                    <a:lnTo>
                      <a:pt x="136784" y="184070"/>
                    </a:lnTo>
                    <a:lnTo>
                      <a:pt x="143601" y="188615"/>
                    </a:lnTo>
                    <a:lnTo>
                      <a:pt x="136784" y="199977"/>
                    </a:lnTo>
                    <a:lnTo>
                      <a:pt x="127259" y="199977"/>
                    </a:lnTo>
                    <a:lnTo>
                      <a:pt x="120876" y="199977"/>
                    </a:lnTo>
                    <a:lnTo>
                      <a:pt x="111351" y="199977"/>
                    </a:lnTo>
                    <a:lnTo>
                      <a:pt x="104969" y="199977"/>
                    </a:lnTo>
                    <a:lnTo>
                      <a:pt x="95444" y="199977"/>
                    </a:lnTo>
                    <a:lnTo>
                      <a:pt x="99989" y="188615"/>
                    </a:lnTo>
                    <a:lnTo>
                      <a:pt x="106806" y="179525"/>
                    </a:lnTo>
                    <a:lnTo>
                      <a:pt x="99989" y="179525"/>
                    </a:lnTo>
                    <a:lnTo>
                      <a:pt x="90899" y="172708"/>
                    </a:lnTo>
                    <a:lnTo>
                      <a:pt x="84082" y="168163"/>
                    </a:lnTo>
                    <a:lnTo>
                      <a:pt x="79537" y="161345"/>
                    </a:lnTo>
                    <a:lnTo>
                      <a:pt x="74992" y="156800"/>
                    </a:lnTo>
                    <a:lnTo>
                      <a:pt x="72357" y="155044"/>
                    </a:lnTo>
                    <a:lnTo>
                      <a:pt x="68609" y="168163"/>
                    </a:lnTo>
                    <a:lnTo>
                      <a:pt x="57247" y="172708"/>
                    </a:lnTo>
                    <a:lnTo>
                      <a:pt x="61792" y="168163"/>
                    </a:lnTo>
                    <a:lnTo>
                      <a:pt x="59543" y="166556"/>
                    </a:lnTo>
                    <a:lnTo>
                      <a:pt x="59084" y="168163"/>
                    </a:lnTo>
                    <a:lnTo>
                      <a:pt x="47722" y="172708"/>
                    </a:lnTo>
                    <a:lnTo>
                      <a:pt x="52267" y="168163"/>
                    </a:lnTo>
                    <a:lnTo>
                      <a:pt x="36360" y="156800"/>
                    </a:lnTo>
                    <a:lnTo>
                      <a:pt x="24997" y="152255"/>
                    </a:lnTo>
                    <a:lnTo>
                      <a:pt x="20452" y="145438"/>
                    </a:lnTo>
                    <a:lnTo>
                      <a:pt x="9090" y="136348"/>
                    </a:lnTo>
                    <a:lnTo>
                      <a:pt x="18615" y="136348"/>
                    </a:lnTo>
                    <a:lnTo>
                      <a:pt x="20452" y="136348"/>
                    </a:lnTo>
                    <a:lnTo>
                      <a:pt x="24997" y="109078"/>
                    </a:lnTo>
                    <a:lnTo>
                      <a:pt x="9090" y="93171"/>
                    </a:lnTo>
                    <a:lnTo>
                      <a:pt x="15908" y="70447"/>
                    </a:lnTo>
                    <a:lnTo>
                      <a:pt x="14070" y="70447"/>
                    </a:lnTo>
                    <a:lnTo>
                      <a:pt x="4545" y="70447"/>
                    </a:lnTo>
                    <a:lnTo>
                      <a:pt x="15908" y="49994"/>
                    </a:lnTo>
                    <a:lnTo>
                      <a:pt x="4545" y="34087"/>
                    </a:lnTo>
                    <a:lnTo>
                      <a:pt x="0"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59" name="Freeform 411">
                <a:extLst>
                  <a:ext uri="{FF2B5EF4-FFF2-40B4-BE49-F238E27FC236}">
                    <a16:creationId xmlns:a16="http://schemas.microsoft.com/office/drawing/2014/main" id="{FF2373B9-F979-436B-B59A-B179C1C447D8}"/>
                  </a:ext>
                </a:extLst>
              </p:cNvPr>
              <p:cNvSpPr>
                <a:spLocks/>
              </p:cNvSpPr>
              <p:nvPr/>
            </p:nvSpPr>
            <p:spPr bwMode="auto">
              <a:xfrm>
                <a:off x="5035507" y="2049672"/>
                <a:ext cx="267827" cy="226679"/>
              </a:xfrm>
              <a:custGeom>
                <a:avLst/>
                <a:gdLst>
                  <a:gd name="connsiteX0" fmla="*/ 184079 w 357103"/>
                  <a:gd name="connsiteY0" fmla="*/ 0 h 302238"/>
                  <a:gd name="connsiteX1" fmla="*/ 188461 w 357103"/>
                  <a:gd name="connsiteY1" fmla="*/ 1949 h 302238"/>
                  <a:gd name="connsiteX2" fmla="*/ 191223 w 357103"/>
                  <a:gd name="connsiteY2" fmla="*/ 0 h 302238"/>
                  <a:gd name="connsiteX3" fmla="*/ 232133 w 357103"/>
                  <a:gd name="connsiteY3" fmla="*/ 18195 h 302238"/>
                  <a:gd name="connsiteX4" fmla="*/ 237816 w 357103"/>
                  <a:gd name="connsiteY4" fmla="*/ 31502 h 302238"/>
                  <a:gd name="connsiteX5" fmla="*/ 247701 w 357103"/>
                  <a:gd name="connsiteY5" fmla="*/ 27262 h 302238"/>
                  <a:gd name="connsiteX6" fmla="*/ 251939 w 357103"/>
                  <a:gd name="connsiteY6" fmla="*/ 28508 h 302238"/>
                  <a:gd name="connsiteX7" fmla="*/ 254845 w 357103"/>
                  <a:gd name="connsiteY7" fmla="*/ 27262 h 302238"/>
                  <a:gd name="connsiteX8" fmla="*/ 293481 w 357103"/>
                  <a:gd name="connsiteY8" fmla="*/ 38626 h 302238"/>
                  <a:gd name="connsiteX9" fmla="*/ 298030 w 357103"/>
                  <a:gd name="connsiteY9" fmla="*/ 70452 h 302238"/>
                  <a:gd name="connsiteX10" fmla="*/ 286656 w 357103"/>
                  <a:gd name="connsiteY10" fmla="*/ 86350 h 302238"/>
                  <a:gd name="connsiteX11" fmla="*/ 313918 w 357103"/>
                  <a:gd name="connsiteY11" fmla="*/ 129539 h 302238"/>
                  <a:gd name="connsiteX12" fmla="*/ 325292 w 357103"/>
                  <a:gd name="connsiteY12" fmla="*/ 140903 h 302238"/>
                  <a:gd name="connsiteX13" fmla="*/ 325292 w 357103"/>
                  <a:gd name="connsiteY13" fmla="*/ 152268 h 302238"/>
                  <a:gd name="connsiteX14" fmla="*/ 345730 w 357103"/>
                  <a:gd name="connsiteY14" fmla="*/ 161335 h 302238"/>
                  <a:gd name="connsiteX15" fmla="*/ 357103 w 357103"/>
                  <a:gd name="connsiteY15" fmla="*/ 179530 h 302238"/>
                  <a:gd name="connsiteX16" fmla="*/ 345730 w 357103"/>
                  <a:gd name="connsiteY16" fmla="*/ 195427 h 302238"/>
                  <a:gd name="connsiteX17" fmla="*/ 335336 w 357103"/>
                  <a:gd name="connsiteY17" fmla="*/ 202923 h 302238"/>
                  <a:gd name="connsiteX18" fmla="*/ 329159 w 357103"/>
                  <a:gd name="connsiteY18" fmla="*/ 202225 h 302238"/>
                  <a:gd name="connsiteX19" fmla="*/ 328192 w 357103"/>
                  <a:gd name="connsiteY19" fmla="*/ 202923 h 302238"/>
                  <a:gd name="connsiteX20" fmla="*/ 310162 w 357103"/>
                  <a:gd name="connsiteY20" fmla="*/ 200887 h 302238"/>
                  <a:gd name="connsiteX21" fmla="*/ 316403 w 357103"/>
                  <a:gd name="connsiteY21" fmla="*/ 207940 h 302238"/>
                  <a:gd name="connsiteX22" fmla="*/ 323437 w 357103"/>
                  <a:gd name="connsiteY22" fmla="*/ 215889 h 302238"/>
                  <a:gd name="connsiteX23" fmla="*/ 325292 w 357103"/>
                  <a:gd name="connsiteY23" fmla="*/ 254515 h 302238"/>
                  <a:gd name="connsiteX24" fmla="*/ 293481 w 357103"/>
                  <a:gd name="connsiteY24" fmla="*/ 259048 h 302238"/>
                  <a:gd name="connsiteX25" fmla="*/ 282107 w 357103"/>
                  <a:gd name="connsiteY25" fmla="*/ 274976 h 302238"/>
                  <a:gd name="connsiteX26" fmla="*/ 282107 w 357103"/>
                  <a:gd name="connsiteY26" fmla="*/ 302238 h 302238"/>
                  <a:gd name="connsiteX27" fmla="*/ 274963 w 357103"/>
                  <a:gd name="connsiteY27" fmla="*/ 300200 h 302238"/>
                  <a:gd name="connsiteX28" fmla="*/ 274963 w 357103"/>
                  <a:gd name="connsiteY28" fmla="*/ 302238 h 302238"/>
                  <a:gd name="connsiteX29" fmla="*/ 259075 w 357103"/>
                  <a:gd name="connsiteY29" fmla="*/ 297705 h 302238"/>
                  <a:gd name="connsiteX30" fmla="*/ 232133 w 357103"/>
                  <a:gd name="connsiteY30" fmla="*/ 297705 h 302238"/>
                  <a:gd name="connsiteX31" fmla="*/ 224989 w 357103"/>
                  <a:gd name="connsiteY31" fmla="*/ 297705 h 302238"/>
                  <a:gd name="connsiteX32" fmla="*/ 218488 w 357103"/>
                  <a:gd name="connsiteY32" fmla="*/ 289585 h 302238"/>
                  <a:gd name="connsiteX33" fmla="*/ 207111 w 357103"/>
                  <a:gd name="connsiteY33" fmla="*/ 297705 h 302238"/>
                  <a:gd name="connsiteX34" fmla="*/ 204139 w 357103"/>
                  <a:gd name="connsiteY34" fmla="*/ 294727 h 302238"/>
                  <a:gd name="connsiteX35" fmla="*/ 199967 w 357103"/>
                  <a:gd name="connsiteY35" fmla="*/ 297705 h 302238"/>
                  <a:gd name="connsiteX36" fmla="*/ 188628 w 357103"/>
                  <a:gd name="connsiteY36" fmla="*/ 286340 h 302238"/>
                  <a:gd name="connsiteX37" fmla="*/ 168475 w 357103"/>
                  <a:gd name="connsiteY37" fmla="*/ 286340 h 302238"/>
                  <a:gd name="connsiteX38" fmla="*/ 161331 w 357103"/>
                  <a:gd name="connsiteY38" fmla="*/ 286340 h 302238"/>
                  <a:gd name="connsiteX39" fmla="*/ 118181 w 357103"/>
                  <a:gd name="connsiteY39" fmla="*/ 274976 h 302238"/>
                  <a:gd name="connsiteX40" fmla="*/ 81821 w 357103"/>
                  <a:gd name="connsiteY40" fmla="*/ 270412 h 302238"/>
                  <a:gd name="connsiteX41" fmla="*/ 61668 w 357103"/>
                  <a:gd name="connsiteY41" fmla="*/ 270412 h 302238"/>
                  <a:gd name="connsiteX42" fmla="*/ 38956 w 357103"/>
                  <a:gd name="connsiteY42" fmla="*/ 286340 h 302238"/>
                  <a:gd name="connsiteX43" fmla="*/ 31812 w 357103"/>
                  <a:gd name="connsiteY43" fmla="*/ 286340 h 302238"/>
                  <a:gd name="connsiteX44" fmla="*/ 23067 w 357103"/>
                  <a:gd name="connsiteY44" fmla="*/ 286340 h 302238"/>
                  <a:gd name="connsiteX45" fmla="*/ 15923 w 357103"/>
                  <a:gd name="connsiteY45" fmla="*/ 286340 h 302238"/>
                  <a:gd name="connsiteX46" fmla="*/ 11374 w 357103"/>
                  <a:gd name="connsiteY46" fmla="*/ 259048 h 302238"/>
                  <a:gd name="connsiteX47" fmla="*/ 0 w 357103"/>
                  <a:gd name="connsiteY47" fmla="*/ 231786 h 302238"/>
                  <a:gd name="connsiteX48" fmla="*/ 27262 w 357103"/>
                  <a:gd name="connsiteY48" fmla="*/ 220422 h 302238"/>
                  <a:gd name="connsiteX49" fmla="*/ 27262 w 357103"/>
                  <a:gd name="connsiteY49" fmla="*/ 195427 h 302238"/>
                  <a:gd name="connsiteX50" fmla="*/ 15923 w 357103"/>
                  <a:gd name="connsiteY50" fmla="*/ 172699 h 302238"/>
                  <a:gd name="connsiteX51" fmla="*/ 11374 w 357103"/>
                  <a:gd name="connsiteY51" fmla="*/ 145437 h 302238"/>
                  <a:gd name="connsiteX52" fmla="*/ 18518 w 357103"/>
                  <a:gd name="connsiteY52" fmla="*/ 145437 h 302238"/>
                  <a:gd name="connsiteX53" fmla="*/ 47735 w 357103"/>
                  <a:gd name="connsiteY53" fmla="*/ 145437 h 302238"/>
                  <a:gd name="connsiteX54" fmla="*/ 86370 w 357103"/>
                  <a:gd name="connsiteY54" fmla="*/ 124976 h 302238"/>
                  <a:gd name="connsiteX55" fmla="*/ 97709 w 357103"/>
                  <a:gd name="connsiteY55" fmla="*/ 86350 h 302238"/>
                  <a:gd name="connsiteX56" fmla="*/ 129520 w 357103"/>
                  <a:gd name="connsiteY56" fmla="*/ 65888 h 302238"/>
                  <a:gd name="connsiteX57" fmla="*/ 124971 w 357103"/>
                  <a:gd name="connsiteY57" fmla="*/ 38626 h 302238"/>
                  <a:gd name="connsiteX58" fmla="*/ 145443 w 357103"/>
                  <a:gd name="connsiteY58" fmla="*/ 27262 h 3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03" h="302238">
                    <a:moveTo>
                      <a:pt x="184079" y="0"/>
                    </a:moveTo>
                    <a:lnTo>
                      <a:pt x="188461" y="1949"/>
                    </a:lnTo>
                    <a:lnTo>
                      <a:pt x="191223" y="0"/>
                    </a:lnTo>
                    <a:lnTo>
                      <a:pt x="232133" y="18195"/>
                    </a:lnTo>
                    <a:lnTo>
                      <a:pt x="237816" y="31502"/>
                    </a:lnTo>
                    <a:lnTo>
                      <a:pt x="247701" y="27262"/>
                    </a:lnTo>
                    <a:lnTo>
                      <a:pt x="251939" y="28508"/>
                    </a:lnTo>
                    <a:lnTo>
                      <a:pt x="254845" y="27262"/>
                    </a:lnTo>
                    <a:lnTo>
                      <a:pt x="293481" y="38626"/>
                    </a:lnTo>
                    <a:cubicBezTo>
                      <a:pt x="294986" y="49235"/>
                      <a:pt x="296525" y="59843"/>
                      <a:pt x="298030" y="70452"/>
                    </a:cubicBezTo>
                    <a:lnTo>
                      <a:pt x="286656" y="86350"/>
                    </a:lnTo>
                    <a:lnTo>
                      <a:pt x="313918" y="129539"/>
                    </a:lnTo>
                    <a:lnTo>
                      <a:pt x="325292" y="140903"/>
                    </a:lnTo>
                    <a:lnTo>
                      <a:pt x="325292" y="152268"/>
                    </a:lnTo>
                    <a:lnTo>
                      <a:pt x="345730" y="161335"/>
                    </a:lnTo>
                    <a:lnTo>
                      <a:pt x="357103" y="179530"/>
                    </a:lnTo>
                    <a:lnTo>
                      <a:pt x="345730" y="195427"/>
                    </a:lnTo>
                    <a:lnTo>
                      <a:pt x="335336" y="202923"/>
                    </a:lnTo>
                    <a:lnTo>
                      <a:pt x="329159" y="202225"/>
                    </a:lnTo>
                    <a:lnTo>
                      <a:pt x="328192" y="202923"/>
                    </a:lnTo>
                    <a:lnTo>
                      <a:pt x="310162" y="200887"/>
                    </a:lnTo>
                    <a:lnTo>
                      <a:pt x="316403" y="207940"/>
                    </a:lnTo>
                    <a:cubicBezTo>
                      <a:pt x="319544" y="210592"/>
                      <a:pt x="322685" y="213244"/>
                      <a:pt x="323437" y="215889"/>
                    </a:cubicBezTo>
                    <a:cubicBezTo>
                      <a:pt x="327217" y="228764"/>
                      <a:pt x="321512" y="241639"/>
                      <a:pt x="325292" y="254515"/>
                    </a:cubicBezTo>
                    <a:lnTo>
                      <a:pt x="293481" y="259048"/>
                    </a:lnTo>
                    <a:lnTo>
                      <a:pt x="282107" y="274976"/>
                    </a:lnTo>
                    <a:lnTo>
                      <a:pt x="282107" y="302238"/>
                    </a:lnTo>
                    <a:lnTo>
                      <a:pt x="274963" y="300200"/>
                    </a:lnTo>
                    <a:lnTo>
                      <a:pt x="274963" y="302238"/>
                    </a:lnTo>
                    <a:lnTo>
                      <a:pt x="259075" y="297705"/>
                    </a:lnTo>
                    <a:lnTo>
                      <a:pt x="232133" y="297705"/>
                    </a:lnTo>
                    <a:lnTo>
                      <a:pt x="224989" y="297705"/>
                    </a:lnTo>
                    <a:lnTo>
                      <a:pt x="218488" y="289585"/>
                    </a:lnTo>
                    <a:lnTo>
                      <a:pt x="207111" y="297705"/>
                    </a:lnTo>
                    <a:lnTo>
                      <a:pt x="204139" y="294727"/>
                    </a:lnTo>
                    <a:lnTo>
                      <a:pt x="199967" y="297705"/>
                    </a:lnTo>
                    <a:lnTo>
                      <a:pt x="188628" y="286340"/>
                    </a:lnTo>
                    <a:lnTo>
                      <a:pt x="168475" y="286340"/>
                    </a:lnTo>
                    <a:lnTo>
                      <a:pt x="161331" y="286340"/>
                    </a:lnTo>
                    <a:lnTo>
                      <a:pt x="118181" y="274976"/>
                    </a:lnTo>
                    <a:lnTo>
                      <a:pt x="81821" y="270412"/>
                    </a:lnTo>
                    <a:lnTo>
                      <a:pt x="61668" y="270412"/>
                    </a:lnTo>
                    <a:lnTo>
                      <a:pt x="38956" y="286340"/>
                    </a:lnTo>
                    <a:lnTo>
                      <a:pt x="31812" y="286340"/>
                    </a:lnTo>
                    <a:lnTo>
                      <a:pt x="23067" y="286340"/>
                    </a:lnTo>
                    <a:lnTo>
                      <a:pt x="15923" y="286340"/>
                    </a:lnTo>
                    <a:cubicBezTo>
                      <a:pt x="14419" y="277243"/>
                      <a:pt x="12879" y="268146"/>
                      <a:pt x="11374" y="259048"/>
                    </a:cubicBezTo>
                    <a:cubicBezTo>
                      <a:pt x="7594" y="249951"/>
                      <a:pt x="3779" y="240884"/>
                      <a:pt x="0" y="231786"/>
                    </a:cubicBezTo>
                    <a:lnTo>
                      <a:pt x="27262" y="220422"/>
                    </a:lnTo>
                    <a:lnTo>
                      <a:pt x="27262" y="195427"/>
                    </a:lnTo>
                    <a:lnTo>
                      <a:pt x="15923" y="172699"/>
                    </a:lnTo>
                    <a:cubicBezTo>
                      <a:pt x="14419" y="163602"/>
                      <a:pt x="12879" y="154534"/>
                      <a:pt x="11374" y="145437"/>
                    </a:cubicBezTo>
                    <a:lnTo>
                      <a:pt x="18518" y="145437"/>
                    </a:lnTo>
                    <a:lnTo>
                      <a:pt x="47735" y="145437"/>
                    </a:lnTo>
                    <a:lnTo>
                      <a:pt x="86370" y="124976"/>
                    </a:lnTo>
                    <a:lnTo>
                      <a:pt x="97709" y="86350"/>
                    </a:lnTo>
                    <a:lnTo>
                      <a:pt x="129520" y="65888"/>
                    </a:lnTo>
                    <a:cubicBezTo>
                      <a:pt x="128015" y="56791"/>
                      <a:pt x="126475" y="47724"/>
                      <a:pt x="124971" y="38626"/>
                    </a:cubicBezTo>
                    <a:lnTo>
                      <a:pt x="145443" y="272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0" name="Freeform 408">
                <a:extLst>
                  <a:ext uri="{FF2B5EF4-FFF2-40B4-BE49-F238E27FC236}">
                    <a16:creationId xmlns:a16="http://schemas.microsoft.com/office/drawing/2014/main" id="{7076694F-7A43-4811-984E-731911ABAC80}"/>
                  </a:ext>
                </a:extLst>
              </p:cNvPr>
              <p:cNvSpPr>
                <a:spLocks/>
              </p:cNvSpPr>
              <p:nvPr/>
            </p:nvSpPr>
            <p:spPr bwMode="auto">
              <a:xfrm>
                <a:off x="5132655" y="2395573"/>
                <a:ext cx="95606" cy="122795"/>
              </a:xfrm>
              <a:custGeom>
                <a:avLst/>
                <a:gdLst>
                  <a:gd name="connsiteX0" fmla="*/ 36577 w 127475"/>
                  <a:gd name="connsiteY0" fmla="*/ 0 h 163727"/>
                  <a:gd name="connsiteX1" fmla="*/ 63846 w 127475"/>
                  <a:gd name="connsiteY1" fmla="*/ 15907 h 163727"/>
                  <a:gd name="connsiteX2" fmla="*/ 79754 w 127475"/>
                  <a:gd name="connsiteY2" fmla="*/ 20452 h 163727"/>
                  <a:gd name="connsiteX3" fmla="*/ 95661 w 127475"/>
                  <a:gd name="connsiteY3" fmla="*/ 31815 h 163727"/>
                  <a:gd name="connsiteX4" fmla="*/ 91116 w 127475"/>
                  <a:gd name="connsiteY4" fmla="*/ 54540 h 163727"/>
                  <a:gd name="connsiteX5" fmla="*/ 107023 w 127475"/>
                  <a:gd name="connsiteY5" fmla="*/ 59085 h 163727"/>
                  <a:gd name="connsiteX6" fmla="*/ 111568 w 127475"/>
                  <a:gd name="connsiteY6" fmla="*/ 86354 h 163727"/>
                  <a:gd name="connsiteX7" fmla="*/ 122930 w 127475"/>
                  <a:gd name="connsiteY7" fmla="*/ 97717 h 163727"/>
                  <a:gd name="connsiteX8" fmla="*/ 122930 w 127475"/>
                  <a:gd name="connsiteY8" fmla="*/ 102262 h 163727"/>
                  <a:gd name="connsiteX9" fmla="*/ 127475 w 127475"/>
                  <a:gd name="connsiteY9" fmla="*/ 106807 h 163727"/>
                  <a:gd name="connsiteX10" fmla="*/ 118385 w 127475"/>
                  <a:gd name="connsiteY10" fmla="*/ 113624 h 163727"/>
                  <a:gd name="connsiteX11" fmla="*/ 116798 w 127475"/>
                  <a:gd name="connsiteY11" fmla="*/ 113624 h 163727"/>
                  <a:gd name="connsiteX12" fmla="*/ 113623 w 127475"/>
                  <a:gd name="connsiteY12" fmla="*/ 116005 h 163727"/>
                  <a:gd name="connsiteX13" fmla="*/ 90899 w 127475"/>
                  <a:gd name="connsiteY13" fmla="*/ 116005 h 163727"/>
                  <a:gd name="connsiteX14" fmla="*/ 86354 w 127475"/>
                  <a:gd name="connsiteY14" fmla="*/ 109188 h 163727"/>
                  <a:gd name="connsiteX15" fmla="*/ 85727 w 127475"/>
                  <a:gd name="connsiteY15" fmla="*/ 109188 h 163727"/>
                  <a:gd name="connsiteX16" fmla="*/ 91116 w 127475"/>
                  <a:gd name="connsiteY16" fmla="*/ 118169 h 163727"/>
                  <a:gd name="connsiteX17" fmla="*/ 79754 w 127475"/>
                  <a:gd name="connsiteY17" fmla="*/ 134076 h 163727"/>
                  <a:gd name="connsiteX18" fmla="*/ 68391 w 127475"/>
                  <a:gd name="connsiteY18" fmla="*/ 156801 h 163727"/>
                  <a:gd name="connsiteX19" fmla="*/ 63846 w 127475"/>
                  <a:gd name="connsiteY19" fmla="*/ 161346 h 163727"/>
                  <a:gd name="connsiteX20" fmla="*/ 63146 w 127475"/>
                  <a:gd name="connsiteY20" fmla="*/ 159665 h 163727"/>
                  <a:gd name="connsiteX21" fmla="*/ 59084 w 127475"/>
                  <a:gd name="connsiteY21" fmla="*/ 163727 h 163727"/>
                  <a:gd name="connsiteX22" fmla="*/ 47722 w 127475"/>
                  <a:gd name="connsiteY22" fmla="*/ 136457 h 163727"/>
                  <a:gd name="connsiteX23" fmla="*/ 54539 w 127475"/>
                  <a:gd name="connsiteY23" fmla="*/ 116005 h 163727"/>
                  <a:gd name="connsiteX24" fmla="*/ 54539 w 127475"/>
                  <a:gd name="connsiteY24" fmla="*/ 88735 h 163727"/>
                  <a:gd name="connsiteX25" fmla="*/ 31815 w 127475"/>
                  <a:gd name="connsiteY25" fmla="*/ 61466 h 163727"/>
                  <a:gd name="connsiteX26" fmla="*/ 20452 w 127475"/>
                  <a:gd name="connsiteY26" fmla="*/ 41013 h 163727"/>
                  <a:gd name="connsiteX27" fmla="*/ 4545 w 127475"/>
                  <a:gd name="connsiteY27" fmla="*/ 22833 h 163727"/>
                  <a:gd name="connsiteX28" fmla="*/ 0 w 127475"/>
                  <a:gd name="connsiteY28" fmla="*/ 18288 h 163727"/>
                  <a:gd name="connsiteX29" fmla="*/ 4545 w 127475"/>
                  <a:gd name="connsiteY29" fmla="*/ 6926 h 163727"/>
                  <a:gd name="connsiteX30" fmla="*/ 8627 w 127475"/>
                  <a:gd name="connsiteY30" fmla="*/ 6246 h 163727"/>
                  <a:gd name="connsiteX31" fmla="*/ 9307 w 127475"/>
                  <a:gd name="connsiteY31" fmla="*/ 4545 h 16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7475" h="163727">
                    <a:moveTo>
                      <a:pt x="36577" y="0"/>
                    </a:moveTo>
                    <a:lnTo>
                      <a:pt x="63846" y="15907"/>
                    </a:lnTo>
                    <a:lnTo>
                      <a:pt x="79754" y="20452"/>
                    </a:lnTo>
                    <a:lnTo>
                      <a:pt x="95661" y="31815"/>
                    </a:lnTo>
                    <a:lnTo>
                      <a:pt x="91116" y="54540"/>
                    </a:lnTo>
                    <a:lnTo>
                      <a:pt x="107023" y="59085"/>
                    </a:lnTo>
                    <a:lnTo>
                      <a:pt x="111568" y="86354"/>
                    </a:lnTo>
                    <a:lnTo>
                      <a:pt x="122930" y="97717"/>
                    </a:lnTo>
                    <a:lnTo>
                      <a:pt x="122930" y="102262"/>
                    </a:lnTo>
                    <a:lnTo>
                      <a:pt x="127475" y="106807"/>
                    </a:lnTo>
                    <a:lnTo>
                      <a:pt x="118385" y="113624"/>
                    </a:lnTo>
                    <a:lnTo>
                      <a:pt x="116798" y="113624"/>
                    </a:lnTo>
                    <a:lnTo>
                      <a:pt x="113623" y="116005"/>
                    </a:lnTo>
                    <a:lnTo>
                      <a:pt x="90899" y="116005"/>
                    </a:lnTo>
                    <a:lnTo>
                      <a:pt x="86354" y="109188"/>
                    </a:lnTo>
                    <a:lnTo>
                      <a:pt x="85727" y="109188"/>
                    </a:lnTo>
                    <a:lnTo>
                      <a:pt x="91116" y="118169"/>
                    </a:lnTo>
                    <a:lnTo>
                      <a:pt x="79754" y="134076"/>
                    </a:lnTo>
                    <a:lnTo>
                      <a:pt x="68391" y="156801"/>
                    </a:lnTo>
                    <a:lnTo>
                      <a:pt x="63846" y="161346"/>
                    </a:lnTo>
                    <a:lnTo>
                      <a:pt x="63146" y="159665"/>
                    </a:lnTo>
                    <a:lnTo>
                      <a:pt x="59084" y="163727"/>
                    </a:lnTo>
                    <a:lnTo>
                      <a:pt x="47722" y="136457"/>
                    </a:lnTo>
                    <a:lnTo>
                      <a:pt x="54539" y="116005"/>
                    </a:lnTo>
                    <a:lnTo>
                      <a:pt x="54539" y="88735"/>
                    </a:lnTo>
                    <a:lnTo>
                      <a:pt x="31815" y="61466"/>
                    </a:lnTo>
                    <a:lnTo>
                      <a:pt x="20452" y="41013"/>
                    </a:lnTo>
                    <a:lnTo>
                      <a:pt x="4545" y="22833"/>
                    </a:lnTo>
                    <a:lnTo>
                      <a:pt x="0" y="18288"/>
                    </a:lnTo>
                    <a:lnTo>
                      <a:pt x="4545" y="6926"/>
                    </a:lnTo>
                    <a:lnTo>
                      <a:pt x="8627" y="6246"/>
                    </a:lnTo>
                    <a:lnTo>
                      <a:pt x="9307" y="45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1" name="Freeform 406">
                <a:extLst>
                  <a:ext uri="{FF2B5EF4-FFF2-40B4-BE49-F238E27FC236}">
                    <a16:creationId xmlns:a16="http://schemas.microsoft.com/office/drawing/2014/main" id="{4C7CED4C-2019-4FB7-9698-0E08D7E9D130}"/>
                  </a:ext>
                </a:extLst>
              </p:cNvPr>
              <p:cNvSpPr>
                <a:spLocks/>
              </p:cNvSpPr>
              <p:nvPr/>
            </p:nvSpPr>
            <p:spPr bwMode="auto">
              <a:xfrm>
                <a:off x="4953617" y="2405717"/>
                <a:ext cx="259144" cy="180824"/>
              </a:xfrm>
              <a:custGeom>
                <a:avLst/>
                <a:gdLst>
                  <a:gd name="connsiteX0" fmla="*/ 220430 w 345525"/>
                  <a:gd name="connsiteY0" fmla="*/ 0 h 241098"/>
                  <a:gd name="connsiteX1" fmla="*/ 231792 w 345525"/>
                  <a:gd name="connsiteY1" fmla="*/ 0 h 241098"/>
                  <a:gd name="connsiteX2" fmla="*/ 240882 w 345525"/>
                  <a:gd name="connsiteY2" fmla="*/ 4545 h 241098"/>
                  <a:gd name="connsiteX3" fmla="*/ 256789 w 345525"/>
                  <a:gd name="connsiteY3" fmla="*/ 22725 h 241098"/>
                  <a:gd name="connsiteX4" fmla="*/ 268152 w 345525"/>
                  <a:gd name="connsiteY4" fmla="*/ 43177 h 241098"/>
                  <a:gd name="connsiteX5" fmla="*/ 290876 w 345525"/>
                  <a:gd name="connsiteY5" fmla="*/ 74991 h 241098"/>
                  <a:gd name="connsiteX6" fmla="*/ 290876 w 345525"/>
                  <a:gd name="connsiteY6" fmla="*/ 76419 h 241098"/>
                  <a:gd name="connsiteX7" fmla="*/ 293258 w 345525"/>
                  <a:gd name="connsiteY7" fmla="*/ 79753 h 241098"/>
                  <a:gd name="connsiteX8" fmla="*/ 293258 w 345525"/>
                  <a:gd name="connsiteY8" fmla="*/ 102478 h 241098"/>
                  <a:gd name="connsiteX9" fmla="*/ 286441 w 345525"/>
                  <a:gd name="connsiteY9" fmla="*/ 122930 h 241098"/>
                  <a:gd name="connsiteX10" fmla="*/ 292138 w 345525"/>
                  <a:gd name="connsiteY10" fmla="*/ 145718 h 241098"/>
                  <a:gd name="connsiteX11" fmla="*/ 311329 w 345525"/>
                  <a:gd name="connsiteY11" fmla="*/ 149983 h 241098"/>
                  <a:gd name="connsiteX12" fmla="*/ 327236 w 345525"/>
                  <a:gd name="connsiteY12" fmla="*/ 145438 h 241098"/>
                  <a:gd name="connsiteX13" fmla="*/ 343143 w 345525"/>
                  <a:gd name="connsiteY13" fmla="*/ 156800 h 241098"/>
                  <a:gd name="connsiteX14" fmla="*/ 343143 w 345525"/>
                  <a:gd name="connsiteY14" fmla="*/ 159860 h 241098"/>
                  <a:gd name="connsiteX15" fmla="*/ 345525 w 345525"/>
                  <a:gd name="connsiteY15" fmla="*/ 161562 h 241098"/>
                  <a:gd name="connsiteX16" fmla="*/ 345525 w 345525"/>
                  <a:gd name="connsiteY16" fmla="*/ 170652 h 241098"/>
                  <a:gd name="connsiteX17" fmla="*/ 329618 w 345525"/>
                  <a:gd name="connsiteY17" fmla="*/ 182014 h 241098"/>
                  <a:gd name="connsiteX18" fmla="*/ 318256 w 345525"/>
                  <a:gd name="connsiteY18" fmla="*/ 177469 h 241098"/>
                  <a:gd name="connsiteX19" fmla="*/ 309166 w 345525"/>
                  <a:gd name="connsiteY19" fmla="*/ 241098 h 241098"/>
                  <a:gd name="connsiteX20" fmla="*/ 286441 w 345525"/>
                  <a:gd name="connsiteY20" fmla="*/ 236553 h 241098"/>
                  <a:gd name="connsiteX21" fmla="*/ 259171 w 345525"/>
                  <a:gd name="connsiteY21" fmla="*/ 213829 h 241098"/>
                  <a:gd name="connsiteX22" fmla="*/ 215994 w 345525"/>
                  <a:gd name="connsiteY22" fmla="*/ 232008 h 241098"/>
                  <a:gd name="connsiteX23" fmla="*/ 195542 w 345525"/>
                  <a:gd name="connsiteY23" fmla="*/ 241098 h 241098"/>
                  <a:gd name="connsiteX24" fmla="*/ 141003 w 345525"/>
                  <a:gd name="connsiteY24" fmla="*/ 241098 h 241098"/>
                  <a:gd name="connsiteX25" fmla="*/ 116006 w 345525"/>
                  <a:gd name="connsiteY25" fmla="*/ 232008 h 241098"/>
                  <a:gd name="connsiteX26" fmla="*/ 104643 w 345525"/>
                  <a:gd name="connsiteY26" fmla="*/ 236553 h 241098"/>
                  <a:gd name="connsiteX27" fmla="*/ 102262 w 345525"/>
                  <a:gd name="connsiteY27" fmla="*/ 231791 h 241098"/>
                  <a:gd name="connsiteX28" fmla="*/ 102261 w 345525"/>
                  <a:gd name="connsiteY28" fmla="*/ 231791 h 241098"/>
                  <a:gd name="connsiteX29" fmla="*/ 93280 w 345525"/>
                  <a:gd name="connsiteY29" fmla="*/ 213827 h 241098"/>
                  <a:gd name="connsiteX30" fmla="*/ 81919 w 345525"/>
                  <a:gd name="connsiteY30" fmla="*/ 204739 h 241098"/>
                  <a:gd name="connsiteX31" fmla="*/ 83959 w 345525"/>
                  <a:gd name="connsiteY31" fmla="*/ 203514 h 241098"/>
                  <a:gd name="connsiteX32" fmla="*/ 79537 w 345525"/>
                  <a:gd name="connsiteY32" fmla="*/ 199977 h 241098"/>
                  <a:gd name="connsiteX33" fmla="*/ 87090 w 345525"/>
                  <a:gd name="connsiteY33" fmla="*/ 195445 h 241098"/>
                  <a:gd name="connsiteX34" fmla="*/ 81919 w 345525"/>
                  <a:gd name="connsiteY34" fmla="*/ 193376 h 241098"/>
                  <a:gd name="connsiteX35" fmla="*/ 72829 w 345525"/>
                  <a:gd name="connsiteY35" fmla="*/ 204739 h 241098"/>
                  <a:gd name="connsiteX36" fmla="*/ 50104 w 345525"/>
                  <a:gd name="connsiteY36" fmla="*/ 188832 h 241098"/>
                  <a:gd name="connsiteX37" fmla="*/ 50104 w 345525"/>
                  <a:gd name="connsiteY37" fmla="*/ 185737 h 241098"/>
                  <a:gd name="connsiteX38" fmla="*/ 47722 w 345525"/>
                  <a:gd name="connsiteY38" fmla="*/ 184070 h 241098"/>
                  <a:gd name="connsiteX39" fmla="*/ 47722 w 345525"/>
                  <a:gd name="connsiteY39" fmla="*/ 164717 h 241098"/>
                  <a:gd name="connsiteX40" fmla="*/ 22834 w 345525"/>
                  <a:gd name="connsiteY40" fmla="*/ 150200 h 241098"/>
                  <a:gd name="connsiteX41" fmla="*/ 22834 w 345525"/>
                  <a:gd name="connsiteY41" fmla="*/ 146827 h 241098"/>
                  <a:gd name="connsiteX42" fmla="*/ 20452 w 345525"/>
                  <a:gd name="connsiteY42" fmla="*/ 145438 h 241098"/>
                  <a:gd name="connsiteX43" fmla="*/ 20452 w 345525"/>
                  <a:gd name="connsiteY43" fmla="*/ 132440 h 241098"/>
                  <a:gd name="connsiteX44" fmla="*/ 2382 w 345525"/>
                  <a:gd name="connsiteY44" fmla="*/ 118385 h 241098"/>
                  <a:gd name="connsiteX45" fmla="*/ 4818 w 345525"/>
                  <a:gd name="connsiteY45" fmla="*/ 117370 h 241098"/>
                  <a:gd name="connsiteX46" fmla="*/ 0 w 345525"/>
                  <a:gd name="connsiteY46" fmla="*/ 113623 h 241098"/>
                  <a:gd name="connsiteX47" fmla="*/ 27270 w 345525"/>
                  <a:gd name="connsiteY47" fmla="*/ 102261 h 241098"/>
                  <a:gd name="connsiteX48" fmla="*/ 52267 w 345525"/>
                  <a:gd name="connsiteY48" fmla="*/ 63629 h 241098"/>
                  <a:gd name="connsiteX49" fmla="*/ 63629 w 345525"/>
                  <a:gd name="connsiteY49" fmla="*/ 27270 h 241098"/>
                  <a:gd name="connsiteX50" fmla="*/ 90899 w 345525"/>
                  <a:gd name="connsiteY50" fmla="*/ 15907 h 241098"/>
                  <a:gd name="connsiteX51" fmla="*/ 106806 w 345525"/>
                  <a:gd name="connsiteY51" fmla="*/ 4545 h 241098"/>
                  <a:gd name="connsiteX52" fmla="*/ 129531 w 345525"/>
                  <a:gd name="connsiteY52" fmla="*/ 11362 h 241098"/>
                  <a:gd name="connsiteX53" fmla="*/ 149983 w 345525"/>
                  <a:gd name="connsiteY53" fmla="*/ 11362 h 241098"/>
                  <a:gd name="connsiteX54" fmla="*/ 165891 w 345525"/>
                  <a:gd name="connsiteY54" fmla="*/ 27270 h 241098"/>
                  <a:gd name="connsiteX55" fmla="*/ 181798 w 345525"/>
                  <a:gd name="connsiteY55" fmla="*/ 15907 h 241098"/>
                  <a:gd name="connsiteX56" fmla="*/ 209068 w 345525"/>
                  <a:gd name="connsiteY56" fmla="*/ 1136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5525" h="241098">
                    <a:moveTo>
                      <a:pt x="220430" y="0"/>
                    </a:moveTo>
                    <a:lnTo>
                      <a:pt x="231792" y="0"/>
                    </a:lnTo>
                    <a:lnTo>
                      <a:pt x="240882" y="4545"/>
                    </a:lnTo>
                    <a:lnTo>
                      <a:pt x="256789" y="22725"/>
                    </a:lnTo>
                    <a:lnTo>
                      <a:pt x="268152" y="43177"/>
                    </a:lnTo>
                    <a:lnTo>
                      <a:pt x="290876" y="74991"/>
                    </a:lnTo>
                    <a:lnTo>
                      <a:pt x="290876" y="76419"/>
                    </a:lnTo>
                    <a:lnTo>
                      <a:pt x="293258" y="79753"/>
                    </a:lnTo>
                    <a:lnTo>
                      <a:pt x="293258" y="102478"/>
                    </a:lnTo>
                    <a:lnTo>
                      <a:pt x="286441" y="122930"/>
                    </a:lnTo>
                    <a:lnTo>
                      <a:pt x="292138" y="145718"/>
                    </a:lnTo>
                    <a:lnTo>
                      <a:pt x="311329" y="149983"/>
                    </a:lnTo>
                    <a:lnTo>
                      <a:pt x="327236" y="145438"/>
                    </a:lnTo>
                    <a:lnTo>
                      <a:pt x="343143" y="156800"/>
                    </a:lnTo>
                    <a:lnTo>
                      <a:pt x="343143" y="159860"/>
                    </a:lnTo>
                    <a:lnTo>
                      <a:pt x="345525" y="161562"/>
                    </a:lnTo>
                    <a:lnTo>
                      <a:pt x="345525" y="170652"/>
                    </a:lnTo>
                    <a:lnTo>
                      <a:pt x="329618" y="182014"/>
                    </a:lnTo>
                    <a:lnTo>
                      <a:pt x="318256" y="177469"/>
                    </a:lnTo>
                    <a:lnTo>
                      <a:pt x="309166" y="241098"/>
                    </a:lnTo>
                    <a:lnTo>
                      <a:pt x="286441" y="236553"/>
                    </a:lnTo>
                    <a:lnTo>
                      <a:pt x="259171" y="213829"/>
                    </a:lnTo>
                    <a:lnTo>
                      <a:pt x="215994" y="232008"/>
                    </a:lnTo>
                    <a:lnTo>
                      <a:pt x="195542" y="241098"/>
                    </a:lnTo>
                    <a:lnTo>
                      <a:pt x="141003" y="241098"/>
                    </a:lnTo>
                    <a:lnTo>
                      <a:pt x="116006" y="232008"/>
                    </a:lnTo>
                    <a:lnTo>
                      <a:pt x="104643" y="236553"/>
                    </a:lnTo>
                    <a:lnTo>
                      <a:pt x="102262" y="231791"/>
                    </a:lnTo>
                    <a:lnTo>
                      <a:pt x="102261" y="231791"/>
                    </a:lnTo>
                    <a:lnTo>
                      <a:pt x="93280" y="213827"/>
                    </a:lnTo>
                    <a:lnTo>
                      <a:pt x="81919" y="204739"/>
                    </a:lnTo>
                    <a:lnTo>
                      <a:pt x="83959" y="203514"/>
                    </a:lnTo>
                    <a:lnTo>
                      <a:pt x="79537" y="199977"/>
                    </a:lnTo>
                    <a:lnTo>
                      <a:pt x="87090" y="195445"/>
                    </a:lnTo>
                    <a:lnTo>
                      <a:pt x="81919" y="193376"/>
                    </a:lnTo>
                    <a:lnTo>
                      <a:pt x="72829" y="204739"/>
                    </a:lnTo>
                    <a:lnTo>
                      <a:pt x="50104" y="188832"/>
                    </a:lnTo>
                    <a:lnTo>
                      <a:pt x="50104" y="185737"/>
                    </a:lnTo>
                    <a:lnTo>
                      <a:pt x="47722" y="184070"/>
                    </a:lnTo>
                    <a:lnTo>
                      <a:pt x="47722" y="164717"/>
                    </a:lnTo>
                    <a:lnTo>
                      <a:pt x="22834" y="150200"/>
                    </a:lnTo>
                    <a:lnTo>
                      <a:pt x="22834" y="146827"/>
                    </a:lnTo>
                    <a:lnTo>
                      <a:pt x="20452" y="145438"/>
                    </a:lnTo>
                    <a:lnTo>
                      <a:pt x="20452" y="132440"/>
                    </a:lnTo>
                    <a:lnTo>
                      <a:pt x="2382" y="118385"/>
                    </a:lnTo>
                    <a:lnTo>
                      <a:pt x="4818" y="117370"/>
                    </a:lnTo>
                    <a:lnTo>
                      <a:pt x="0" y="113623"/>
                    </a:lnTo>
                    <a:lnTo>
                      <a:pt x="27270" y="102261"/>
                    </a:lnTo>
                    <a:lnTo>
                      <a:pt x="52267" y="63629"/>
                    </a:lnTo>
                    <a:lnTo>
                      <a:pt x="63629" y="27270"/>
                    </a:lnTo>
                    <a:lnTo>
                      <a:pt x="90899" y="15907"/>
                    </a:lnTo>
                    <a:lnTo>
                      <a:pt x="106806" y="4545"/>
                    </a:lnTo>
                    <a:lnTo>
                      <a:pt x="129531" y="11362"/>
                    </a:lnTo>
                    <a:lnTo>
                      <a:pt x="149983" y="11362"/>
                    </a:lnTo>
                    <a:lnTo>
                      <a:pt x="165891" y="27270"/>
                    </a:lnTo>
                    <a:lnTo>
                      <a:pt x="181798" y="15907"/>
                    </a:lnTo>
                    <a:lnTo>
                      <a:pt x="209068" y="1136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2" name="Freeform 404">
                <a:extLst>
                  <a:ext uri="{FF2B5EF4-FFF2-40B4-BE49-F238E27FC236}">
                    <a16:creationId xmlns:a16="http://schemas.microsoft.com/office/drawing/2014/main" id="{A6B6FB3B-7FDD-4D66-B089-728B07059981}"/>
                  </a:ext>
                </a:extLst>
              </p:cNvPr>
              <p:cNvSpPr>
                <a:spLocks/>
              </p:cNvSpPr>
              <p:nvPr/>
            </p:nvSpPr>
            <p:spPr bwMode="auto">
              <a:xfrm>
                <a:off x="4784969" y="2114435"/>
                <a:ext cx="279758" cy="262634"/>
              </a:xfrm>
              <a:custGeom>
                <a:avLst/>
                <a:gdLst>
                  <a:gd name="connsiteX0" fmla="*/ 129531 w 373011"/>
                  <a:gd name="connsiteY0" fmla="*/ 0 h 350178"/>
                  <a:gd name="connsiteX1" fmla="*/ 133947 w 373011"/>
                  <a:gd name="connsiteY1" fmla="*/ 1299 h 350178"/>
                  <a:gd name="connsiteX2" fmla="*/ 136675 w 373011"/>
                  <a:gd name="connsiteY2" fmla="*/ 0 h 350178"/>
                  <a:gd name="connsiteX3" fmla="*/ 175307 w 373011"/>
                  <a:gd name="connsiteY3" fmla="*/ 11362 h 350178"/>
                  <a:gd name="connsiteX4" fmla="*/ 175307 w 373011"/>
                  <a:gd name="connsiteY4" fmla="*/ 16125 h 350178"/>
                  <a:gd name="connsiteX5" fmla="*/ 175307 w 373011"/>
                  <a:gd name="connsiteY5" fmla="*/ 27270 h 350178"/>
                  <a:gd name="connsiteX6" fmla="*/ 204522 w 373011"/>
                  <a:gd name="connsiteY6" fmla="*/ 27270 h 350178"/>
                  <a:gd name="connsiteX7" fmla="*/ 211666 w 373011"/>
                  <a:gd name="connsiteY7" fmla="*/ 27270 h 350178"/>
                  <a:gd name="connsiteX8" fmla="*/ 254843 w 373011"/>
                  <a:gd name="connsiteY8" fmla="*/ 34087 h 350178"/>
                  <a:gd name="connsiteX9" fmla="*/ 318145 w 373011"/>
                  <a:gd name="connsiteY9" fmla="*/ 34087 h 350178"/>
                  <a:gd name="connsiteX10" fmla="*/ 325289 w 373011"/>
                  <a:gd name="connsiteY10" fmla="*/ 34087 h 350178"/>
                  <a:gd name="connsiteX11" fmla="*/ 348014 w 373011"/>
                  <a:gd name="connsiteY11" fmla="*/ 43177 h 350178"/>
                  <a:gd name="connsiteX12" fmla="*/ 352559 w 373011"/>
                  <a:gd name="connsiteY12" fmla="*/ 59084 h 350178"/>
                  <a:gd name="connsiteX13" fmla="*/ 352559 w 373011"/>
                  <a:gd name="connsiteY13" fmla="*/ 63847 h 350178"/>
                  <a:gd name="connsiteX14" fmla="*/ 352559 w 373011"/>
                  <a:gd name="connsiteY14" fmla="*/ 86354 h 350178"/>
                  <a:gd name="connsiteX15" fmla="*/ 363921 w 373011"/>
                  <a:gd name="connsiteY15" fmla="*/ 109079 h 350178"/>
                  <a:gd name="connsiteX16" fmla="*/ 363921 w 373011"/>
                  <a:gd name="connsiteY16" fmla="*/ 113842 h 350178"/>
                  <a:gd name="connsiteX17" fmla="*/ 363921 w 373011"/>
                  <a:gd name="connsiteY17" fmla="*/ 134076 h 350178"/>
                  <a:gd name="connsiteX18" fmla="*/ 363921 w 373011"/>
                  <a:gd name="connsiteY18" fmla="*/ 138839 h 350178"/>
                  <a:gd name="connsiteX19" fmla="*/ 342840 w 373011"/>
                  <a:gd name="connsiteY19" fmla="*/ 149380 h 350178"/>
                  <a:gd name="connsiteX20" fmla="*/ 352559 w 373011"/>
                  <a:gd name="connsiteY20" fmla="*/ 172708 h 350178"/>
                  <a:gd name="connsiteX21" fmla="*/ 352559 w 373011"/>
                  <a:gd name="connsiteY21" fmla="*/ 177471 h 350178"/>
                  <a:gd name="connsiteX22" fmla="*/ 352559 w 373011"/>
                  <a:gd name="connsiteY22" fmla="*/ 199977 h 350178"/>
                  <a:gd name="connsiteX23" fmla="*/ 373011 w 373011"/>
                  <a:gd name="connsiteY23" fmla="*/ 254516 h 350178"/>
                  <a:gd name="connsiteX24" fmla="*/ 372239 w 373011"/>
                  <a:gd name="connsiteY24" fmla="*/ 257219 h 350178"/>
                  <a:gd name="connsiteX25" fmla="*/ 373011 w 373011"/>
                  <a:gd name="connsiteY25" fmla="*/ 259279 h 350178"/>
                  <a:gd name="connsiteX26" fmla="*/ 368466 w 373011"/>
                  <a:gd name="connsiteY26" fmla="*/ 275187 h 350178"/>
                  <a:gd name="connsiteX27" fmla="*/ 352559 w 373011"/>
                  <a:gd name="connsiteY27" fmla="*/ 279732 h 350178"/>
                  <a:gd name="connsiteX28" fmla="*/ 321478 w 373011"/>
                  <a:gd name="connsiteY28" fmla="*/ 326354 h 350178"/>
                  <a:gd name="connsiteX29" fmla="*/ 325289 w 373011"/>
                  <a:gd name="connsiteY29" fmla="*/ 345415 h 350178"/>
                  <a:gd name="connsiteX30" fmla="*/ 324337 w 373011"/>
                  <a:gd name="connsiteY30" fmla="*/ 345415 h 350178"/>
                  <a:gd name="connsiteX31" fmla="*/ 325289 w 373011"/>
                  <a:gd name="connsiteY31" fmla="*/ 350178 h 350178"/>
                  <a:gd name="connsiteX32" fmla="*/ 320745 w 373011"/>
                  <a:gd name="connsiteY32" fmla="*/ 350178 h 350178"/>
                  <a:gd name="connsiteX33" fmla="*/ 317799 w 373011"/>
                  <a:gd name="connsiteY33" fmla="*/ 348445 h 350178"/>
                  <a:gd name="connsiteX34" fmla="*/ 318145 w 373011"/>
                  <a:gd name="connsiteY34" fmla="*/ 350178 h 350178"/>
                  <a:gd name="connsiteX35" fmla="*/ 313601 w 373011"/>
                  <a:gd name="connsiteY35" fmla="*/ 350178 h 350178"/>
                  <a:gd name="connsiteX36" fmla="*/ 277099 w 373011"/>
                  <a:gd name="connsiteY36" fmla="*/ 328707 h 350178"/>
                  <a:gd name="connsiteX37" fmla="*/ 254843 w 373011"/>
                  <a:gd name="connsiteY37" fmla="*/ 334271 h 350178"/>
                  <a:gd name="connsiteX38" fmla="*/ 252211 w 373011"/>
                  <a:gd name="connsiteY38" fmla="*/ 333143 h 350178"/>
                  <a:gd name="connsiteX39" fmla="*/ 247699 w 373011"/>
                  <a:gd name="connsiteY39" fmla="*/ 334271 h 350178"/>
                  <a:gd name="connsiteX40" fmla="*/ 235825 w 373011"/>
                  <a:gd name="connsiteY40" fmla="*/ 329182 h 350178"/>
                  <a:gd name="connsiteX41" fmla="*/ 218484 w 373011"/>
                  <a:gd name="connsiteY41" fmla="*/ 338816 h 350178"/>
                  <a:gd name="connsiteX42" fmla="*/ 215932 w 373011"/>
                  <a:gd name="connsiteY42" fmla="*/ 336264 h 350178"/>
                  <a:gd name="connsiteX43" fmla="*/ 211340 w 373011"/>
                  <a:gd name="connsiteY43" fmla="*/ 338816 h 350178"/>
                  <a:gd name="connsiteX44" fmla="*/ 197020 w 373011"/>
                  <a:gd name="connsiteY44" fmla="*/ 324496 h 350178"/>
                  <a:gd name="connsiteX45" fmla="*/ 186669 w 373011"/>
                  <a:gd name="connsiteY45" fmla="*/ 327453 h 350178"/>
                  <a:gd name="connsiteX46" fmla="*/ 184526 w 373011"/>
                  <a:gd name="connsiteY46" fmla="*/ 326025 h 350178"/>
                  <a:gd name="connsiteX47" fmla="*/ 179525 w 373011"/>
                  <a:gd name="connsiteY47" fmla="*/ 327453 h 350178"/>
                  <a:gd name="connsiteX48" fmla="*/ 172708 w 373011"/>
                  <a:gd name="connsiteY48" fmla="*/ 322909 h 350178"/>
                  <a:gd name="connsiteX49" fmla="*/ 156800 w 373011"/>
                  <a:gd name="connsiteY49" fmla="*/ 295639 h 350178"/>
                  <a:gd name="connsiteX50" fmla="*/ 136675 w 373011"/>
                  <a:gd name="connsiteY50" fmla="*/ 295639 h 350178"/>
                  <a:gd name="connsiteX51" fmla="*/ 129531 w 373011"/>
                  <a:gd name="connsiteY51" fmla="*/ 295639 h 350178"/>
                  <a:gd name="connsiteX52" fmla="*/ 129531 w 373011"/>
                  <a:gd name="connsiteY52" fmla="*/ 290876 h 350178"/>
                  <a:gd name="connsiteX53" fmla="*/ 129531 w 373011"/>
                  <a:gd name="connsiteY53" fmla="*/ 275187 h 350178"/>
                  <a:gd name="connsiteX54" fmla="*/ 108929 w 373011"/>
                  <a:gd name="connsiteY54" fmla="*/ 270036 h 350178"/>
                  <a:gd name="connsiteX55" fmla="*/ 104860 w 373011"/>
                  <a:gd name="connsiteY55" fmla="*/ 284277 h 350178"/>
                  <a:gd name="connsiteX56" fmla="*/ 98521 w 373011"/>
                  <a:gd name="connsiteY56" fmla="*/ 281459 h 350178"/>
                  <a:gd name="connsiteX57" fmla="*/ 97716 w 373011"/>
                  <a:gd name="connsiteY57" fmla="*/ 284277 h 350178"/>
                  <a:gd name="connsiteX58" fmla="*/ 77264 w 373011"/>
                  <a:gd name="connsiteY58" fmla="*/ 275187 h 350178"/>
                  <a:gd name="connsiteX59" fmla="*/ 78472 w 373011"/>
                  <a:gd name="connsiteY59" fmla="*/ 270961 h 350178"/>
                  <a:gd name="connsiteX60" fmla="*/ 77264 w 373011"/>
                  <a:gd name="connsiteY60" fmla="*/ 270424 h 350178"/>
                  <a:gd name="connsiteX61" fmla="*/ 80527 w 373011"/>
                  <a:gd name="connsiteY61" fmla="*/ 259004 h 350178"/>
                  <a:gd name="connsiteX62" fmla="*/ 49994 w 373011"/>
                  <a:gd name="connsiteY62" fmla="*/ 252462 h 350178"/>
                  <a:gd name="connsiteX63" fmla="*/ 34087 w 373011"/>
                  <a:gd name="connsiteY63" fmla="*/ 232010 h 350178"/>
                  <a:gd name="connsiteX64" fmla="*/ 18180 w 373011"/>
                  <a:gd name="connsiteY64" fmla="*/ 193378 h 350178"/>
                  <a:gd name="connsiteX65" fmla="*/ 18984 w 373011"/>
                  <a:gd name="connsiteY65" fmla="*/ 190566 h 350178"/>
                  <a:gd name="connsiteX66" fmla="*/ 18180 w 373011"/>
                  <a:gd name="connsiteY66" fmla="*/ 188615 h 350178"/>
                  <a:gd name="connsiteX67" fmla="*/ 21969 w 373011"/>
                  <a:gd name="connsiteY67" fmla="*/ 175354 h 350178"/>
                  <a:gd name="connsiteX68" fmla="*/ 11363 w 373011"/>
                  <a:gd name="connsiteY68" fmla="*/ 145656 h 350178"/>
                  <a:gd name="connsiteX69" fmla="*/ 0 w 373011"/>
                  <a:gd name="connsiteY69" fmla="*/ 122931 h 350178"/>
                  <a:gd name="connsiteX70" fmla="*/ 1254 w 373011"/>
                  <a:gd name="connsiteY70" fmla="*/ 120675 h 350178"/>
                  <a:gd name="connsiteX71" fmla="*/ 0 w 373011"/>
                  <a:gd name="connsiteY71" fmla="*/ 118168 h 350178"/>
                  <a:gd name="connsiteX72" fmla="*/ 10229 w 373011"/>
                  <a:gd name="connsiteY72" fmla="*/ 99757 h 350178"/>
                  <a:gd name="connsiteX73" fmla="*/ 0 w 373011"/>
                  <a:gd name="connsiteY73" fmla="*/ 75210 h 350178"/>
                  <a:gd name="connsiteX74" fmla="*/ 1444 w 373011"/>
                  <a:gd name="connsiteY74" fmla="*/ 73911 h 350178"/>
                  <a:gd name="connsiteX75" fmla="*/ 0 w 373011"/>
                  <a:gd name="connsiteY75" fmla="*/ 70447 h 350178"/>
                  <a:gd name="connsiteX76" fmla="*/ 22725 w 373011"/>
                  <a:gd name="connsiteY76" fmla="*/ 49994 h 350178"/>
                  <a:gd name="connsiteX77" fmla="*/ 81809 w 373011"/>
                  <a:gd name="connsiteY77" fmla="*/ 22725 h 35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3011" h="350178">
                    <a:moveTo>
                      <a:pt x="129531" y="0"/>
                    </a:moveTo>
                    <a:lnTo>
                      <a:pt x="133947" y="1299"/>
                    </a:lnTo>
                    <a:lnTo>
                      <a:pt x="136675" y="0"/>
                    </a:lnTo>
                    <a:lnTo>
                      <a:pt x="175307" y="11362"/>
                    </a:lnTo>
                    <a:lnTo>
                      <a:pt x="175307" y="16125"/>
                    </a:lnTo>
                    <a:lnTo>
                      <a:pt x="175307" y="27270"/>
                    </a:lnTo>
                    <a:lnTo>
                      <a:pt x="204522" y="27270"/>
                    </a:lnTo>
                    <a:lnTo>
                      <a:pt x="211666" y="27270"/>
                    </a:lnTo>
                    <a:lnTo>
                      <a:pt x="254843" y="34087"/>
                    </a:lnTo>
                    <a:lnTo>
                      <a:pt x="318145" y="34087"/>
                    </a:lnTo>
                    <a:lnTo>
                      <a:pt x="325289" y="34087"/>
                    </a:lnTo>
                    <a:lnTo>
                      <a:pt x="348014" y="43177"/>
                    </a:lnTo>
                    <a:lnTo>
                      <a:pt x="352559" y="59084"/>
                    </a:lnTo>
                    <a:lnTo>
                      <a:pt x="352559" y="63847"/>
                    </a:lnTo>
                    <a:lnTo>
                      <a:pt x="352559" y="86354"/>
                    </a:lnTo>
                    <a:lnTo>
                      <a:pt x="363921" y="109079"/>
                    </a:lnTo>
                    <a:lnTo>
                      <a:pt x="363921" y="113842"/>
                    </a:lnTo>
                    <a:lnTo>
                      <a:pt x="363921" y="134076"/>
                    </a:lnTo>
                    <a:lnTo>
                      <a:pt x="363921" y="138839"/>
                    </a:lnTo>
                    <a:lnTo>
                      <a:pt x="342840" y="149380"/>
                    </a:lnTo>
                    <a:lnTo>
                      <a:pt x="352559" y="172708"/>
                    </a:lnTo>
                    <a:lnTo>
                      <a:pt x="352559" y="177471"/>
                    </a:lnTo>
                    <a:lnTo>
                      <a:pt x="352559" y="199977"/>
                    </a:lnTo>
                    <a:lnTo>
                      <a:pt x="373011" y="254516"/>
                    </a:lnTo>
                    <a:lnTo>
                      <a:pt x="372239" y="257219"/>
                    </a:lnTo>
                    <a:lnTo>
                      <a:pt x="373011" y="259279"/>
                    </a:lnTo>
                    <a:lnTo>
                      <a:pt x="368466" y="275187"/>
                    </a:lnTo>
                    <a:lnTo>
                      <a:pt x="352559" y="279732"/>
                    </a:lnTo>
                    <a:lnTo>
                      <a:pt x="321478" y="326354"/>
                    </a:lnTo>
                    <a:lnTo>
                      <a:pt x="325289" y="345415"/>
                    </a:lnTo>
                    <a:lnTo>
                      <a:pt x="324337" y="345415"/>
                    </a:lnTo>
                    <a:lnTo>
                      <a:pt x="325289" y="350178"/>
                    </a:lnTo>
                    <a:lnTo>
                      <a:pt x="320745" y="350178"/>
                    </a:lnTo>
                    <a:lnTo>
                      <a:pt x="317799" y="348445"/>
                    </a:lnTo>
                    <a:lnTo>
                      <a:pt x="318145" y="350178"/>
                    </a:lnTo>
                    <a:lnTo>
                      <a:pt x="313601" y="350178"/>
                    </a:lnTo>
                    <a:lnTo>
                      <a:pt x="277099" y="328707"/>
                    </a:lnTo>
                    <a:lnTo>
                      <a:pt x="254843" y="334271"/>
                    </a:lnTo>
                    <a:lnTo>
                      <a:pt x="252211" y="333143"/>
                    </a:lnTo>
                    <a:lnTo>
                      <a:pt x="247699" y="334271"/>
                    </a:lnTo>
                    <a:lnTo>
                      <a:pt x="235825" y="329182"/>
                    </a:lnTo>
                    <a:lnTo>
                      <a:pt x="218484" y="338816"/>
                    </a:lnTo>
                    <a:lnTo>
                      <a:pt x="215932" y="336264"/>
                    </a:lnTo>
                    <a:lnTo>
                      <a:pt x="211340" y="338816"/>
                    </a:lnTo>
                    <a:lnTo>
                      <a:pt x="197020" y="324496"/>
                    </a:lnTo>
                    <a:lnTo>
                      <a:pt x="186669" y="327453"/>
                    </a:lnTo>
                    <a:lnTo>
                      <a:pt x="184526" y="326025"/>
                    </a:lnTo>
                    <a:lnTo>
                      <a:pt x="179525" y="327453"/>
                    </a:lnTo>
                    <a:lnTo>
                      <a:pt x="172708" y="322909"/>
                    </a:lnTo>
                    <a:lnTo>
                      <a:pt x="156800" y="295639"/>
                    </a:lnTo>
                    <a:lnTo>
                      <a:pt x="136675" y="295639"/>
                    </a:lnTo>
                    <a:lnTo>
                      <a:pt x="129531" y="295639"/>
                    </a:lnTo>
                    <a:lnTo>
                      <a:pt x="129531" y="290876"/>
                    </a:lnTo>
                    <a:lnTo>
                      <a:pt x="129531" y="275187"/>
                    </a:lnTo>
                    <a:lnTo>
                      <a:pt x="108929" y="270036"/>
                    </a:lnTo>
                    <a:lnTo>
                      <a:pt x="104860" y="284277"/>
                    </a:lnTo>
                    <a:lnTo>
                      <a:pt x="98521" y="281459"/>
                    </a:lnTo>
                    <a:lnTo>
                      <a:pt x="97716" y="284277"/>
                    </a:lnTo>
                    <a:lnTo>
                      <a:pt x="77264" y="275187"/>
                    </a:lnTo>
                    <a:lnTo>
                      <a:pt x="78472" y="270961"/>
                    </a:lnTo>
                    <a:lnTo>
                      <a:pt x="77264" y="270424"/>
                    </a:lnTo>
                    <a:lnTo>
                      <a:pt x="80527" y="259004"/>
                    </a:lnTo>
                    <a:lnTo>
                      <a:pt x="49994" y="252462"/>
                    </a:lnTo>
                    <a:lnTo>
                      <a:pt x="34087" y="232010"/>
                    </a:lnTo>
                    <a:lnTo>
                      <a:pt x="18180" y="193378"/>
                    </a:lnTo>
                    <a:lnTo>
                      <a:pt x="18984" y="190566"/>
                    </a:lnTo>
                    <a:lnTo>
                      <a:pt x="18180" y="188615"/>
                    </a:lnTo>
                    <a:lnTo>
                      <a:pt x="21969" y="175354"/>
                    </a:lnTo>
                    <a:lnTo>
                      <a:pt x="11363" y="145656"/>
                    </a:lnTo>
                    <a:lnTo>
                      <a:pt x="0" y="122931"/>
                    </a:lnTo>
                    <a:lnTo>
                      <a:pt x="1254" y="120675"/>
                    </a:lnTo>
                    <a:lnTo>
                      <a:pt x="0" y="118168"/>
                    </a:lnTo>
                    <a:lnTo>
                      <a:pt x="10229" y="99757"/>
                    </a:lnTo>
                    <a:lnTo>
                      <a:pt x="0" y="75210"/>
                    </a:lnTo>
                    <a:lnTo>
                      <a:pt x="1444" y="73911"/>
                    </a:lnTo>
                    <a:lnTo>
                      <a:pt x="0" y="70447"/>
                    </a:lnTo>
                    <a:lnTo>
                      <a:pt x="22725" y="49994"/>
                    </a:lnTo>
                    <a:lnTo>
                      <a:pt x="81809"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3" name="Freeform 402">
                <a:extLst>
                  <a:ext uri="{FF2B5EF4-FFF2-40B4-BE49-F238E27FC236}">
                    <a16:creationId xmlns:a16="http://schemas.microsoft.com/office/drawing/2014/main" id="{E65C1D15-6D4B-4529-BF9C-D83A0E5AB023}"/>
                  </a:ext>
                </a:extLst>
              </p:cNvPr>
              <p:cNvSpPr>
                <a:spLocks/>
              </p:cNvSpPr>
              <p:nvPr/>
            </p:nvSpPr>
            <p:spPr bwMode="auto">
              <a:xfrm>
                <a:off x="4268469" y="2279759"/>
                <a:ext cx="356453" cy="356210"/>
              </a:xfrm>
              <a:custGeom>
                <a:avLst/>
                <a:gdLst>
                  <a:gd name="connsiteX0" fmla="*/ 263606 w 475271"/>
                  <a:gd name="connsiteY0" fmla="*/ 0 h 474946"/>
                  <a:gd name="connsiteX1" fmla="*/ 264121 w 475271"/>
                  <a:gd name="connsiteY1" fmla="*/ 3093 h 474946"/>
                  <a:gd name="connsiteX2" fmla="*/ 270750 w 475271"/>
                  <a:gd name="connsiteY2" fmla="*/ 0 h 474946"/>
                  <a:gd name="connsiteX3" fmla="*/ 275295 w 475271"/>
                  <a:gd name="connsiteY3" fmla="*/ 27270 h 474946"/>
                  <a:gd name="connsiteX4" fmla="*/ 284058 w 475271"/>
                  <a:gd name="connsiteY4" fmla="*/ 27270 h 474946"/>
                  <a:gd name="connsiteX5" fmla="*/ 291202 w 475271"/>
                  <a:gd name="connsiteY5" fmla="*/ 27270 h 474946"/>
                  <a:gd name="connsiteX6" fmla="*/ 307109 w 475271"/>
                  <a:gd name="connsiteY6" fmla="*/ 49994 h 474946"/>
                  <a:gd name="connsiteX7" fmla="*/ 332681 w 475271"/>
                  <a:gd name="connsiteY7" fmla="*/ 73435 h 474946"/>
                  <a:gd name="connsiteX8" fmla="*/ 343142 w 475271"/>
                  <a:gd name="connsiteY8" fmla="*/ 70447 h 474946"/>
                  <a:gd name="connsiteX9" fmla="*/ 344928 w 475271"/>
                  <a:gd name="connsiteY9" fmla="*/ 71978 h 474946"/>
                  <a:gd name="connsiteX10" fmla="*/ 350286 w 475271"/>
                  <a:gd name="connsiteY10" fmla="*/ 70447 h 474946"/>
                  <a:gd name="connsiteX11" fmla="*/ 382100 w 475271"/>
                  <a:gd name="connsiteY11" fmla="*/ 97716 h 474946"/>
                  <a:gd name="connsiteX12" fmla="*/ 393463 w 475271"/>
                  <a:gd name="connsiteY12" fmla="*/ 102261 h 474946"/>
                  <a:gd name="connsiteX13" fmla="*/ 397681 w 475271"/>
                  <a:gd name="connsiteY13" fmla="*/ 102261 h 474946"/>
                  <a:gd name="connsiteX14" fmla="*/ 404825 w 475271"/>
                  <a:gd name="connsiteY14" fmla="*/ 102261 h 474946"/>
                  <a:gd name="connsiteX15" fmla="*/ 420732 w 475271"/>
                  <a:gd name="connsiteY15" fmla="*/ 113624 h 474946"/>
                  <a:gd name="connsiteX16" fmla="*/ 475271 w 475271"/>
                  <a:gd name="connsiteY16" fmla="*/ 124986 h 474946"/>
                  <a:gd name="connsiteX17" fmla="*/ 452547 w 475271"/>
                  <a:gd name="connsiteY17" fmla="*/ 161345 h 474946"/>
                  <a:gd name="connsiteX18" fmla="*/ 448002 w 475271"/>
                  <a:gd name="connsiteY18" fmla="*/ 204522 h 474946"/>
                  <a:gd name="connsiteX19" fmla="*/ 436639 w 475271"/>
                  <a:gd name="connsiteY19" fmla="*/ 211340 h 474946"/>
                  <a:gd name="connsiteX20" fmla="*/ 432472 w 475271"/>
                  <a:gd name="connsiteY20" fmla="*/ 209554 h 474946"/>
                  <a:gd name="connsiteX21" fmla="*/ 429495 w 475271"/>
                  <a:gd name="connsiteY21" fmla="*/ 211340 h 474946"/>
                  <a:gd name="connsiteX22" fmla="*/ 421729 w 475271"/>
                  <a:gd name="connsiteY22" fmla="*/ 208011 h 474946"/>
                  <a:gd name="connsiteX23" fmla="*/ 425277 w 475271"/>
                  <a:gd name="connsiteY23" fmla="*/ 220430 h 474946"/>
                  <a:gd name="connsiteX24" fmla="*/ 398008 w 475271"/>
                  <a:gd name="connsiteY24" fmla="*/ 247699 h 474946"/>
                  <a:gd name="connsiteX25" fmla="*/ 398008 w 475271"/>
                  <a:gd name="connsiteY25" fmla="*/ 269866 h 474946"/>
                  <a:gd name="connsiteX26" fmla="*/ 406771 w 475271"/>
                  <a:gd name="connsiteY26" fmla="*/ 263607 h 474946"/>
                  <a:gd name="connsiteX27" fmla="*/ 408409 w 475271"/>
                  <a:gd name="connsiteY27" fmla="*/ 267539 h 474946"/>
                  <a:gd name="connsiteX28" fmla="*/ 413915 w 475271"/>
                  <a:gd name="connsiteY28" fmla="*/ 263607 h 474946"/>
                  <a:gd name="connsiteX29" fmla="*/ 425277 w 475271"/>
                  <a:gd name="connsiteY29" fmla="*/ 290876 h 474946"/>
                  <a:gd name="connsiteX30" fmla="*/ 425277 w 475271"/>
                  <a:gd name="connsiteY30" fmla="*/ 302239 h 474946"/>
                  <a:gd name="connsiteX31" fmla="*/ 436639 w 475271"/>
                  <a:gd name="connsiteY31" fmla="*/ 322691 h 474946"/>
                  <a:gd name="connsiteX32" fmla="*/ 425277 w 475271"/>
                  <a:gd name="connsiteY32" fmla="*/ 338598 h 474946"/>
                  <a:gd name="connsiteX33" fmla="*/ 432094 w 475271"/>
                  <a:gd name="connsiteY33" fmla="*/ 381775 h 474946"/>
                  <a:gd name="connsiteX34" fmla="*/ 445403 w 475271"/>
                  <a:gd name="connsiteY34" fmla="*/ 381775 h 474946"/>
                  <a:gd name="connsiteX35" fmla="*/ 452547 w 475271"/>
                  <a:gd name="connsiteY35" fmla="*/ 381775 h 474946"/>
                  <a:gd name="connsiteX36" fmla="*/ 448002 w 475271"/>
                  <a:gd name="connsiteY36" fmla="*/ 409045 h 474946"/>
                  <a:gd name="connsiteX37" fmla="*/ 413915 w 475271"/>
                  <a:gd name="connsiteY37" fmla="*/ 436314 h 474946"/>
                  <a:gd name="connsiteX38" fmla="*/ 408002 w 475271"/>
                  <a:gd name="connsiteY38" fmla="*/ 435329 h 474946"/>
                  <a:gd name="connsiteX39" fmla="*/ 406771 w 475271"/>
                  <a:gd name="connsiteY39" fmla="*/ 436314 h 474946"/>
                  <a:gd name="connsiteX40" fmla="*/ 342566 w 475271"/>
                  <a:gd name="connsiteY40" fmla="*/ 425613 h 474946"/>
                  <a:gd name="connsiteX41" fmla="*/ 291202 w 475271"/>
                  <a:gd name="connsiteY41" fmla="*/ 436314 h 474946"/>
                  <a:gd name="connsiteX42" fmla="*/ 286657 w 475271"/>
                  <a:gd name="connsiteY42" fmla="*/ 468129 h 474946"/>
                  <a:gd name="connsiteX43" fmla="*/ 243480 w 475271"/>
                  <a:gd name="connsiteY43" fmla="*/ 474946 h 474946"/>
                  <a:gd name="connsiteX44" fmla="*/ 241832 w 475271"/>
                  <a:gd name="connsiteY44" fmla="*/ 474078 h 474946"/>
                  <a:gd name="connsiteX45" fmla="*/ 236336 w 475271"/>
                  <a:gd name="connsiteY45" fmla="*/ 474946 h 474946"/>
                  <a:gd name="connsiteX46" fmla="*/ 197840 w 475271"/>
                  <a:gd name="connsiteY46" fmla="*/ 454685 h 474946"/>
                  <a:gd name="connsiteX47" fmla="*/ 188941 w 475271"/>
                  <a:gd name="connsiteY47" fmla="*/ 463584 h 474946"/>
                  <a:gd name="connsiteX48" fmla="*/ 183540 w 475271"/>
                  <a:gd name="connsiteY48" fmla="*/ 461841 h 474946"/>
                  <a:gd name="connsiteX49" fmla="*/ 181797 w 475271"/>
                  <a:gd name="connsiteY49" fmla="*/ 463584 h 474946"/>
                  <a:gd name="connsiteX50" fmla="*/ 111351 w 475271"/>
                  <a:gd name="connsiteY50" fmla="*/ 440859 h 474946"/>
                  <a:gd name="connsiteX51" fmla="*/ 95444 w 475271"/>
                  <a:gd name="connsiteY51" fmla="*/ 420407 h 474946"/>
                  <a:gd name="connsiteX52" fmla="*/ 118168 w 475271"/>
                  <a:gd name="connsiteY52" fmla="*/ 388592 h 474946"/>
                  <a:gd name="connsiteX53" fmla="*/ 122713 w 475271"/>
                  <a:gd name="connsiteY53" fmla="*/ 286331 h 474946"/>
                  <a:gd name="connsiteX54" fmla="*/ 86354 w 475271"/>
                  <a:gd name="connsiteY54" fmla="*/ 231792 h 474946"/>
                  <a:gd name="connsiteX55" fmla="*/ 59084 w 475271"/>
                  <a:gd name="connsiteY55" fmla="*/ 204522 h 474946"/>
                  <a:gd name="connsiteX56" fmla="*/ 4545 w 475271"/>
                  <a:gd name="connsiteY56" fmla="*/ 184070 h 474946"/>
                  <a:gd name="connsiteX57" fmla="*/ 0 w 475271"/>
                  <a:gd name="connsiteY57" fmla="*/ 140893 h 474946"/>
                  <a:gd name="connsiteX58" fmla="*/ 47722 w 475271"/>
                  <a:gd name="connsiteY58" fmla="*/ 136348 h 474946"/>
                  <a:gd name="connsiteX59" fmla="*/ 50453 w 475271"/>
                  <a:gd name="connsiteY59" fmla="*/ 136769 h 474946"/>
                  <a:gd name="connsiteX60" fmla="*/ 54866 w 475271"/>
                  <a:gd name="connsiteY60" fmla="*/ 136348 h 474946"/>
                  <a:gd name="connsiteX61" fmla="*/ 106604 w 475271"/>
                  <a:gd name="connsiteY61" fmla="*/ 144308 h 474946"/>
                  <a:gd name="connsiteX62" fmla="*/ 95444 w 475271"/>
                  <a:gd name="connsiteY62" fmla="*/ 81809 h 474946"/>
                  <a:gd name="connsiteX63" fmla="*/ 103778 w 475271"/>
                  <a:gd name="connsiteY63" fmla="*/ 88477 h 474946"/>
                  <a:gd name="connsiteX64" fmla="*/ 102588 w 475271"/>
                  <a:gd name="connsiteY64" fmla="*/ 81809 h 474946"/>
                  <a:gd name="connsiteX65" fmla="*/ 134013 w 475271"/>
                  <a:gd name="connsiteY65" fmla="*/ 106949 h 474946"/>
                  <a:gd name="connsiteX66" fmla="*/ 220429 w 475271"/>
                  <a:gd name="connsiteY66" fmla="*/ 65902 h 474946"/>
                  <a:gd name="connsiteX67" fmla="*/ 229519 w 475271"/>
                  <a:gd name="connsiteY67" fmla="*/ 15907 h 47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75271" h="474946">
                    <a:moveTo>
                      <a:pt x="263606" y="0"/>
                    </a:moveTo>
                    <a:lnTo>
                      <a:pt x="264121" y="3093"/>
                    </a:lnTo>
                    <a:lnTo>
                      <a:pt x="270750" y="0"/>
                    </a:lnTo>
                    <a:lnTo>
                      <a:pt x="275295" y="27270"/>
                    </a:lnTo>
                    <a:lnTo>
                      <a:pt x="284058" y="27270"/>
                    </a:lnTo>
                    <a:lnTo>
                      <a:pt x="291202" y="27270"/>
                    </a:lnTo>
                    <a:lnTo>
                      <a:pt x="307109" y="49994"/>
                    </a:lnTo>
                    <a:lnTo>
                      <a:pt x="332681" y="73435"/>
                    </a:lnTo>
                    <a:lnTo>
                      <a:pt x="343142" y="70447"/>
                    </a:lnTo>
                    <a:lnTo>
                      <a:pt x="344928" y="71978"/>
                    </a:lnTo>
                    <a:lnTo>
                      <a:pt x="350286" y="70447"/>
                    </a:lnTo>
                    <a:lnTo>
                      <a:pt x="382100" y="97716"/>
                    </a:lnTo>
                    <a:lnTo>
                      <a:pt x="393463" y="102261"/>
                    </a:lnTo>
                    <a:lnTo>
                      <a:pt x="397681" y="102261"/>
                    </a:lnTo>
                    <a:lnTo>
                      <a:pt x="404825" y="102261"/>
                    </a:lnTo>
                    <a:lnTo>
                      <a:pt x="420732" y="113624"/>
                    </a:lnTo>
                    <a:lnTo>
                      <a:pt x="475271" y="124986"/>
                    </a:lnTo>
                    <a:lnTo>
                      <a:pt x="452547" y="161345"/>
                    </a:lnTo>
                    <a:lnTo>
                      <a:pt x="448002" y="204522"/>
                    </a:lnTo>
                    <a:lnTo>
                      <a:pt x="436639" y="211340"/>
                    </a:lnTo>
                    <a:lnTo>
                      <a:pt x="432472" y="209554"/>
                    </a:lnTo>
                    <a:lnTo>
                      <a:pt x="429495" y="211340"/>
                    </a:lnTo>
                    <a:lnTo>
                      <a:pt x="421729" y="208011"/>
                    </a:lnTo>
                    <a:lnTo>
                      <a:pt x="425277" y="220430"/>
                    </a:lnTo>
                    <a:lnTo>
                      <a:pt x="398008" y="247699"/>
                    </a:lnTo>
                    <a:lnTo>
                      <a:pt x="398008" y="269866"/>
                    </a:lnTo>
                    <a:lnTo>
                      <a:pt x="406771" y="263607"/>
                    </a:lnTo>
                    <a:lnTo>
                      <a:pt x="408409" y="267539"/>
                    </a:lnTo>
                    <a:lnTo>
                      <a:pt x="413915" y="263607"/>
                    </a:lnTo>
                    <a:lnTo>
                      <a:pt x="425277" y="290876"/>
                    </a:lnTo>
                    <a:lnTo>
                      <a:pt x="425277" y="302239"/>
                    </a:lnTo>
                    <a:lnTo>
                      <a:pt x="436639" y="322691"/>
                    </a:lnTo>
                    <a:lnTo>
                      <a:pt x="425277" y="338598"/>
                    </a:lnTo>
                    <a:lnTo>
                      <a:pt x="432094" y="381775"/>
                    </a:lnTo>
                    <a:lnTo>
                      <a:pt x="445403" y="381775"/>
                    </a:lnTo>
                    <a:lnTo>
                      <a:pt x="452547" y="381775"/>
                    </a:lnTo>
                    <a:lnTo>
                      <a:pt x="448002" y="409045"/>
                    </a:lnTo>
                    <a:lnTo>
                      <a:pt x="413915" y="436314"/>
                    </a:lnTo>
                    <a:lnTo>
                      <a:pt x="408002" y="435329"/>
                    </a:lnTo>
                    <a:lnTo>
                      <a:pt x="406771" y="436314"/>
                    </a:lnTo>
                    <a:lnTo>
                      <a:pt x="342566" y="425613"/>
                    </a:lnTo>
                    <a:lnTo>
                      <a:pt x="291202" y="436314"/>
                    </a:lnTo>
                    <a:lnTo>
                      <a:pt x="286657" y="468129"/>
                    </a:lnTo>
                    <a:lnTo>
                      <a:pt x="243480" y="474946"/>
                    </a:lnTo>
                    <a:lnTo>
                      <a:pt x="241832" y="474078"/>
                    </a:lnTo>
                    <a:lnTo>
                      <a:pt x="236336" y="474946"/>
                    </a:lnTo>
                    <a:lnTo>
                      <a:pt x="197840" y="454685"/>
                    </a:lnTo>
                    <a:lnTo>
                      <a:pt x="188941" y="463584"/>
                    </a:lnTo>
                    <a:lnTo>
                      <a:pt x="183540" y="461841"/>
                    </a:lnTo>
                    <a:lnTo>
                      <a:pt x="181797" y="463584"/>
                    </a:lnTo>
                    <a:lnTo>
                      <a:pt x="111351" y="440859"/>
                    </a:lnTo>
                    <a:lnTo>
                      <a:pt x="95444" y="420407"/>
                    </a:lnTo>
                    <a:lnTo>
                      <a:pt x="118168" y="388592"/>
                    </a:lnTo>
                    <a:lnTo>
                      <a:pt x="122713" y="286331"/>
                    </a:lnTo>
                    <a:lnTo>
                      <a:pt x="86354" y="231792"/>
                    </a:lnTo>
                    <a:lnTo>
                      <a:pt x="59084" y="204522"/>
                    </a:lnTo>
                    <a:lnTo>
                      <a:pt x="4545" y="184070"/>
                    </a:lnTo>
                    <a:lnTo>
                      <a:pt x="0" y="140893"/>
                    </a:lnTo>
                    <a:lnTo>
                      <a:pt x="47722" y="136348"/>
                    </a:lnTo>
                    <a:lnTo>
                      <a:pt x="50453" y="136769"/>
                    </a:lnTo>
                    <a:lnTo>
                      <a:pt x="54866" y="136348"/>
                    </a:lnTo>
                    <a:lnTo>
                      <a:pt x="106604" y="144308"/>
                    </a:lnTo>
                    <a:lnTo>
                      <a:pt x="95444" y="81809"/>
                    </a:lnTo>
                    <a:lnTo>
                      <a:pt x="103778" y="88477"/>
                    </a:lnTo>
                    <a:lnTo>
                      <a:pt x="102588" y="81809"/>
                    </a:lnTo>
                    <a:lnTo>
                      <a:pt x="134013" y="106949"/>
                    </a:lnTo>
                    <a:lnTo>
                      <a:pt x="220429" y="65902"/>
                    </a:lnTo>
                    <a:lnTo>
                      <a:pt x="229519" y="1590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264" name="Freeform 400">
                <a:extLst>
                  <a:ext uri="{FF2B5EF4-FFF2-40B4-BE49-F238E27FC236}">
                    <a16:creationId xmlns:a16="http://schemas.microsoft.com/office/drawing/2014/main" id="{F1C3EFC7-6A3F-43EF-BD62-DA3173C5493D}"/>
                  </a:ext>
                </a:extLst>
              </p:cNvPr>
              <p:cNvSpPr>
                <a:spLocks/>
              </p:cNvSpPr>
              <p:nvPr/>
            </p:nvSpPr>
            <p:spPr bwMode="auto">
              <a:xfrm>
                <a:off x="4486706" y="2179201"/>
                <a:ext cx="111143" cy="122552"/>
              </a:xfrm>
              <a:custGeom>
                <a:avLst/>
                <a:gdLst>
                  <a:gd name="connsiteX0" fmla="*/ 102261 w 148190"/>
                  <a:gd name="connsiteY0" fmla="*/ 0 h 163402"/>
                  <a:gd name="connsiteX1" fmla="*/ 129531 w 148190"/>
                  <a:gd name="connsiteY1" fmla="*/ 0 h 163402"/>
                  <a:gd name="connsiteX2" fmla="*/ 132831 w 148190"/>
                  <a:gd name="connsiteY2" fmla="*/ 6601 h 163402"/>
                  <a:gd name="connsiteX3" fmla="*/ 136828 w 148190"/>
                  <a:gd name="connsiteY3" fmla="*/ 6601 h 163402"/>
                  <a:gd name="connsiteX4" fmla="*/ 148190 w 148190"/>
                  <a:gd name="connsiteY4" fmla="*/ 29326 h 163402"/>
                  <a:gd name="connsiteX5" fmla="*/ 136828 w 148190"/>
                  <a:gd name="connsiteY5" fmla="*/ 81593 h 163402"/>
                  <a:gd name="connsiteX6" fmla="*/ 125466 w 148190"/>
                  <a:gd name="connsiteY6" fmla="*/ 104318 h 163402"/>
                  <a:gd name="connsiteX7" fmla="*/ 105013 w 148190"/>
                  <a:gd name="connsiteY7" fmla="*/ 104318 h 163402"/>
                  <a:gd name="connsiteX8" fmla="*/ 109558 w 148190"/>
                  <a:gd name="connsiteY8" fmla="*/ 163402 h 163402"/>
                  <a:gd name="connsiteX9" fmla="*/ 93651 w 148190"/>
                  <a:gd name="connsiteY9" fmla="*/ 152040 h 163402"/>
                  <a:gd name="connsiteX10" fmla="*/ 88790 w 148190"/>
                  <a:gd name="connsiteY10" fmla="*/ 147179 h 163402"/>
                  <a:gd name="connsiteX11" fmla="*/ 86354 w 148190"/>
                  <a:gd name="connsiteY11" fmla="*/ 145439 h 163402"/>
                  <a:gd name="connsiteX12" fmla="*/ 65917 w 148190"/>
                  <a:gd name="connsiteY12" fmla="*/ 125002 h 163402"/>
                  <a:gd name="connsiteX13" fmla="*/ 34567 w 148190"/>
                  <a:gd name="connsiteY13" fmla="*/ 140677 h 163402"/>
                  <a:gd name="connsiteX14" fmla="*/ 7297 w 148190"/>
                  <a:gd name="connsiteY14" fmla="*/ 136132 h 163402"/>
                  <a:gd name="connsiteX15" fmla="*/ 13510 w 148190"/>
                  <a:gd name="connsiteY15" fmla="*/ 131783 h 163402"/>
                  <a:gd name="connsiteX16" fmla="*/ 0 w 148190"/>
                  <a:gd name="connsiteY16" fmla="*/ 129531 h 163402"/>
                  <a:gd name="connsiteX17" fmla="*/ 22725 w 148190"/>
                  <a:gd name="connsiteY17" fmla="*/ 113624 h 163402"/>
                  <a:gd name="connsiteX18" fmla="*/ 54539 w 148190"/>
                  <a:gd name="connsiteY18" fmla="*/ 22725 h 16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190" h="163402">
                    <a:moveTo>
                      <a:pt x="102261" y="0"/>
                    </a:moveTo>
                    <a:lnTo>
                      <a:pt x="129531" y="0"/>
                    </a:lnTo>
                    <a:lnTo>
                      <a:pt x="132831" y="6601"/>
                    </a:lnTo>
                    <a:lnTo>
                      <a:pt x="136828" y="6601"/>
                    </a:lnTo>
                    <a:lnTo>
                      <a:pt x="148190" y="29326"/>
                    </a:lnTo>
                    <a:lnTo>
                      <a:pt x="136828" y="81593"/>
                    </a:lnTo>
                    <a:lnTo>
                      <a:pt x="125466" y="104318"/>
                    </a:lnTo>
                    <a:lnTo>
                      <a:pt x="105013" y="104318"/>
                    </a:lnTo>
                    <a:lnTo>
                      <a:pt x="109558" y="163402"/>
                    </a:lnTo>
                    <a:lnTo>
                      <a:pt x="93651" y="152040"/>
                    </a:lnTo>
                    <a:lnTo>
                      <a:pt x="88790" y="147179"/>
                    </a:lnTo>
                    <a:lnTo>
                      <a:pt x="86354" y="145439"/>
                    </a:lnTo>
                    <a:lnTo>
                      <a:pt x="65917" y="125002"/>
                    </a:lnTo>
                    <a:lnTo>
                      <a:pt x="34567" y="140677"/>
                    </a:lnTo>
                    <a:lnTo>
                      <a:pt x="7297" y="136132"/>
                    </a:lnTo>
                    <a:lnTo>
                      <a:pt x="13510" y="131783"/>
                    </a:lnTo>
                    <a:lnTo>
                      <a:pt x="0" y="129531"/>
                    </a:lnTo>
                    <a:lnTo>
                      <a:pt x="22725" y="113624"/>
                    </a:lnTo>
                    <a:lnTo>
                      <a:pt x="54539" y="227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5" name="Freeform 398">
                <a:extLst>
                  <a:ext uri="{FF2B5EF4-FFF2-40B4-BE49-F238E27FC236}">
                    <a16:creationId xmlns:a16="http://schemas.microsoft.com/office/drawing/2014/main" id="{A633C50D-517E-4CE0-B56D-F24F0CF7D6EC}"/>
                  </a:ext>
                </a:extLst>
              </p:cNvPr>
              <p:cNvSpPr>
                <a:spLocks/>
              </p:cNvSpPr>
              <p:nvPr/>
            </p:nvSpPr>
            <p:spPr bwMode="auto">
              <a:xfrm>
                <a:off x="4563403" y="2426332"/>
                <a:ext cx="121010" cy="87249"/>
              </a:xfrm>
              <a:custGeom>
                <a:avLst/>
                <a:gdLst>
                  <a:gd name="connsiteX0" fmla="*/ 93172 w 161346"/>
                  <a:gd name="connsiteY0" fmla="*/ 0 h 116332"/>
                  <a:gd name="connsiteX1" fmla="*/ 129532 w 161346"/>
                  <a:gd name="connsiteY1" fmla="*/ 15908 h 116332"/>
                  <a:gd name="connsiteX2" fmla="*/ 129532 w 161346"/>
                  <a:gd name="connsiteY2" fmla="*/ 20453 h 116332"/>
                  <a:gd name="connsiteX3" fmla="*/ 128267 w 161346"/>
                  <a:gd name="connsiteY3" fmla="*/ 24879 h 116332"/>
                  <a:gd name="connsiteX4" fmla="*/ 129532 w 161346"/>
                  <a:gd name="connsiteY4" fmla="*/ 25433 h 116332"/>
                  <a:gd name="connsiteX5" fmla="*/ 129532 w 161346"/>
                  <a:gd name="connsiteY5" fmla="*/ 29978 h 116332"/>
                  <a:gd name="connsiteX6" fmla="*/ 127335 w 161346"/>
                  <a:gd name="connsiteY6" fmla="*/ 37665 h 116332"/>
                  <a:gd name="connsiteX7" fmla="*/ 145439 w 161346"/>
                  <a:gd name="connsiteY7" fmla="*/ 47722 h 116332"/>
                  <a:gd name="connsiteX8" fmla="*/ 161346 w 161346"/>
                  <a:gd name="connsiteY8" fmla="*/ 47722 h 116332"/>
                  <a:gd name="connsiteX9" fmla="*/ 159230 w 161346"/>
                  <a:gd name="connsiteY9" fmla="*/ 57247 h 116332"/>
                  <a:gd name="connsiteX10" fmla="*/ 161346 w 161346"/>
                  <a:gd name="connsiteY10" fmla="*/ 57247 h 116332"/>
                  <a:gd name="connsiteX11" fmla="*/ 156801 w 161346"/>
                  <a:gd name="connsiteY11" fmla="*/ 77700 h 116332"/>
                  <a:gd name="connsiteX12" fmla="*/ 145439 w 161346"/>
                  <a:gd name="connsiteY12" fmla="*/ 89062 h 116332"/>
                  <a:gd name="connsiteX13" fmla="*/ 113624 w 161346"/>
                  <a:gd name="connsiteY13" fmla="*/ 77700 h 116332"/>
                  <a:gd name="connsiteX14" fmla="*/ 109079 w 161346"/>
                  <a:gd name="connsiteY14" fmla="*/ 104970 h 116332"/>
                  <a:gd name="connsiteX15" fmla="*/ 93172 w 161346"/>
                  <a:gd name="connsiteY15" fmla="*/ 104970 h 116332"/>
                  <a:gd name="connsiteX16" fmla="*/ 81809 w 161346"/>
                  <a:gd name="connsiteY16" fmla="*/ 93607 h 116332"/>
                  <a:gd name="connsiteX17" fmla="*/ 65902 w 161346"/>
                  <a:gd name="connsiteY17" fmla="*/ 111787 h 116332"/>
                  <a:gd name="connsiteX18" fmla="*/ 43177 w 161346"/>
                  <a:gd name="connsiteY18" fmla="*/ 116332 h 116332"/>
                  <a:gd name="connsiteX19" fmla="*/ 27270 w 161346"/>
                  <a:gd name="connsiteY19" fmla="*/ 104970 h 116332"/>
                  <a:gd name="connsiteX20" fmla="*/ 15908 w 161346"/>
                  <a:gd name="connsiteY20" fmla="*/ 77700 h 116332"/>
                  <a:gd name="connsiteX21" fmla="*/ 0 w 161346"/>
                  <a:gd name="connsiteY21" fmla="*/ 89062 h 116332"/>
                  <a:gd name="connsiteX22" fmla="*/ 0 w 161346"/>
                  <a:gd name="connsiteY22" fmla="*/ 79537 h 116332"/>
                  <a:gd name="connsiteX23" fmla="*/ 0 w 161346"/>
                  <a:gd name="connsiteY23" fmla="*/ 61792 h 116332"/>
                  <a:gd name="connsiteX24" fmla="*/ 0 w 161346"/>
                  <a:gd name="connsiteY24" fmla="*/ 52267 h 116332"/>
                  <a:gd name="connsiteX25" fmla="*/ 27270 w 161346"/>
                  <a:gd name="connsiteY25" fmla="*/ 24998 h 116332"/>
                  <a:gd name="connsiteX26" fmla="*/ 27270 w 161346"/>
                  <a:gd name="connsiteY26" fmla="*/ 18615 h 116332"/>
                  <a:gd name="connsiteX27" fmla="*/ 27270 w 161346"/>
                  <a:gd name="connsiteY27" fmla="*/ 9090 h 116332"/>
                  <a:gd name="connsiteX28" fmla="*/ 43177 w 161346"/>
                  <a:gd name="connsiteY28" fmla="*/ 15908 h 116332"/>
                  <a:gd name="connsiteX29" fmla="*/ 54540 w 161346"/>
                  <a:gd name="connsiteY29" fmla="*/ 9090 h 116332"/>
                  <a:gd name="connsiteX30" fmla="*/ 81809 w 161346"/>
                  <a:gd name="connsiteY30" fmla="*/ 9090 h 11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346" h="116332">
                    <a:moveTo>
                      <a:pt x="93172" y="0"/>
                    </a:moveTo>
                    <a:lnTo>
                      <a:pt x="129532" y="15908"/>
                    </a:lnTo>
                    <a:lnTo>
                      <a:pt x="129532" y="20453"/>
                    </a:lnTo>
                    <a:lnTo>
                      <a:pt x="128267" y="24879"/>
                    </a:lnTo>
                    <a:lnTo>
                      <a:pt x="129532" y="25433"/>
                    </a:lnTo>
                    <a:lnTo>
                      <a:pt x="129532" y="29978"/>
                    </a:lnTo>
                    <a:lnTo>
                      <a:pt x="127335" y="37665"/>
                    </a:lnTo>
                    <a:lnTo>
                      <a:pt x="145439" y="47722"/>
                    </a:lnTo>
                    <a:lnTo>
                      <a:pt x="161346" y="47722"/>
                    </a:lnTo>
                    <a:lnTo>
                      <a:pt x="159230" y="57247"/>
                    </a:lnTo>
                    <a:lnTo>
                      <a:pt x="161346" y="57247"/>
                    </a:lnTo>
                    <a:lnTo>
                      <a:pt x="156801" y="77700"/>
                    </a:lnTo>
                    <a:lnTo>
                      <a:pt x="145439" y="89062"/>
                    </a:lnTo>
                    <a:lnTo>
                      <a:pt x="113624" y="77700"/>
                    </a:lnTo>
                    <a:lnTo>
                      <a:pt x="109079" y="104970"/>
                    </a:lnTo>
                    <a:lnTo>
                      <a:pt x="93172" y="104970"/>
                    </a:lnTo>
                    <a:lnTo>
                      <a:pt x="81809" y="93607"/>
                    </a:lnTo>
                    <a:lnTo>
                      <a:pt x="65902" y="111787"/>
                    </a:lnTo>
                    <a:lnTo>
                      <a:pt x="43177" y="116332"/>
                    </a:lnTo>
                    <a:lnTo>
                      <a:pt x="27270" y="104970"/>
                    </a:lnTo>
                    <a:lnTo>
                      <a:pt x="15908" y="77700"/>
                    </a:lnTo>
                    <a:lnTo>
                      <a:pt x="0" y="89062"/>
                    </a:lnTo>
                    <a:lnTo>
                      <a:pt x="0" y="79537"/>
                    </a:lnTo>
                    <a:lnTo>
                      <a:pt x="0" y="61792"/>
                    </a:lnTo>
                    <a:lnTo>
                      <a:pt x="0" y="52267"/>
                    </a:lnTo>
                    <a:lnTo>
                      <a:pt x="27270" y="24998"/>
                    </a:lnTo>
                    <a:lnTo>
                      <a:pt x="27270" y="18615"/>
                    </a:lnTo>
                    <a:lnTo>
                      <a:pt x="27270" y="9090"/>
                    </a:lnTo>
                    <a:lnTo>
                      <a:pt x="43177" y="15908"/>
                    </a:lnTo>
                    <a:lnTo>
                      <a:pt x="54540" y="9090"/>
                    </a:lnTo>
                    <a:lnTo>
                      <a:pt x="81809" y="909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6" name="Freeform 395">
                <a:extLst>
                  <a:ext uri="{FF2B5EF4-FFF2-40B4-BE49-F238E27FC236}">
                    <a16:creationId xmlns:a16="http://schemas.microsoft.com/office/drawing/2014/main" id="{303EDEBD-E040-4135-BEE4-F7A5383E5A38}"/>
                  </a:ext>
                </a:extLst>
              </p:cNvPr>
              <p:cNvSpPr>
                <a:spLocks/>
              </p:cNvSpPr>
              <p:nvPr/>
            </p:nvSpPr>
            <p:spPr bwMode="auto">
              <a:xfrm>
                <a:off x="4979265" y="2039283"/>
                <a:ext cx="153392" cy="119468"/>
              </a:xfrm>
              <a:custGeom>
                <a:avLst/>
                <a:gdLst>
                  <a:gd name="connsiteX0" fmla="*/ 43177 w 204522"/>
                  <a:gd name="connsiteY0" fmla="*/ 0 h 159290"/>
                  <a:gd name="connsiteX1" fmla="*/ 102261 w 204522"/>
                  <a:gd name="connsiteY1" fmla="*/ 4545 h 159290"/>
                  <a:gd name="connsiteX2" fmla="*/ 140893 w 204522"/>
                  <a:gd name="connsiteY2" fmla="*/ 0 h 159290"/>
                  <a:gd name="connsiteX3" fmla="*/ 145438 w 204522"/>
                  <a:gd name="connsiteY3" fmla="*/ 15907 h 159290"/>
                  <a:gd name="connsiteX4" fmla="*/ 161345 w 204522"/>
                  <a:gd name="connsiteY4" fmla="*/ 15907 h 159290"/>
                  <a:gd name="connsiteX5" fmla="*/ 199977 w 204522"/>
                  <a:gd name="connsiteY5" fmla="*/ 47722 h 159290"/>
                  <a:gd name="connsiteX6" fmla="*/ 204522 w 204522"/>
                  <a:gd name="connsiteY6" fmla="*/ 74992 h 159290"/>
                  <a:gd name="connsiteX7" fmla="*/ 203805 w 204522"/>
                  <a:gd name="connsiteY7" fmla="*/ 75452 h 159290"/>
                  <a:gd name="connsiteX8" fmla="*/ 204522 w 204522"/>
                  <a:gd name="connsiteY8" fmla="*/ 79754 h 159290"/>
                  <a:gd name="connsiteX9" fmla="*/ 172708 w 204522"/>
                  <a:gd name="connsiteY9" fmla="*/ 100206 h 159290"/>
                  <a:gd name="connsiteX10" fmla="*/ 161345 w 204522"/>
                  <a:gd name="connsiteY10" fmla="*/ 138838 h 159290"/>
                  <a:gd name="connsiteX11" fmla="*/ 122713 w 204522"/>
                  <a:gd name="connsiteY11" fmla="*/ 159290 h 159290"/>
                  <a:gd name="connsiteX12" fmla="*/ 86354 w 204522"/>
                  <a:gd name="connsiteY12" fmla="*/ 159290 h 159290"/>
                  <a:gd name="connsiteX13" fmla="*/ 81809 w 204522"/>
                  <a:gd name="connsiteY13" fmla="*/ 143383 h 159290"/>
                  <a:gd name="connsiteX14" fmla="*/ 59084 w 204522"/>
                  <a:gd name="connsiteY14" fmla="*/ 134293 h 159290"/>
                  <a:gd name="connsiteX15" fmla="*/ 59084 w 204522"/>
                  <a:gd name="connsiteY15" fmla="*/ 129531 h 159290"/>
                  <a:gd name="connsiteX16" fmla="*/ 59084 w 204522"/>
                  <a:gd name="connsiteY16" fmla="*/ 116113 h 159290"/>
                  <a:gd name="connsiteX17" fmla="*/ 59084 w 204522"/>
                  <a:gd name="connsiteY17" fmla="*/ 111351 h 159290"/>
                  <a:gd name="connsiteX18" fmla="*/ 59084 w 204522"/>
                  <a:gd name="connsiteY18" fmla="*/ 100206 h 159290"/>
                  <a:gd name="connsiteX19" fmla="*/ 43177 w 204522"/>
                  <a:gd name="connsiteY19" fmla="*/ 91116 h 159290"/>
                  <a:gd name="connsiteX20" fmla="*/ 4545 w 204522"/>
                  <a:gd name="connsiteY20" fmla="*/ 79754 h 159290"/>
                  <a:gd name="connsiteX21" fmla="*/ 0 w 204522"/>
                  <a:gd name="connsiteY21" fmla="*/ 25214 h 159290"/>
                  <a:gd name="connsiteX22" fmla="*/ 382 w 204522"/>
                  <a:gd name="connsiteY22" fmla="*/ 25034 h 159290"/>
                  <a:gd name="connsiteX23" fmla="*/ 0 w 204522"/>
                  <a:gd name="connsiteY23" fmla="*/ 20452 h 15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22" h="159290">
                    <a:moveTo>
                      <a:pt x="43177" y="0"/>
                    </a:moveTo>
                    <a:lnTo>
                      <a:pt x="102261" y="4545"/>
                    </a:lnTo>
                    <a:lnTo>
                      <a:pt x="140893" y="0"/>
                    </a:lnTo>
                    <a:lnTo>
                      <a:pt x="145438" y="15907"/>
                    </a:lnTo>
                    <a:lnTo>
                      <a:pt x="161345" y="15907"/>
                    </a:lnTo>
                    <a:lnTo>
                      <a:pt x="199977" y="47722"/>
                    </a:lnTo>
                    <a:lnTo>
                      <a:pt x="204522" y="74992"/>
                    </a:lnTo>
                    <a:lnTo>
                      <a:pt x="203805" y="75452"/>
                    </a:lnTo>
                    <a:lnTo>
                      <a:pt x="204522" y="79754"/>
                    </a:lnTo>
                    <a:lnTo>
                      <a:pt x="172708" y="100206"/>
                    </a:lnTo>
                    <a:lnTo>
                      <a:pt x="161345" y="138838"/>
                    </a:lnTo>
                    <a:lnTo>
                      <a:pt x="122713" y="159290"/>
                    </a:lnTo>
                    <a:lnTo>
                      <a:pt x="86354" y="159290"/>
                    </a:lnTo>
                    <a:lnTo>
                      <a:pt x="81809" y="143383"/>
                    </a:lnTo>
                    <a:lnTo>
                      <a:pt x="59084" y="134293"/>
                    </a:lnTo>
                    <a:lnTo>
                      <a:pt x="59084" y="129531"/>
                    </a:lnTo>
                    <a:lnTo>
                      <a:pt x="59084" y="116113"/>
                    </a:lnTo>
                    <a:lnTo>
                      <a:pt x="59084" y="111351"/>
                    </a:lnTo>
                    <a:lnTo>
                      <a:pt x="59084" y="100206"/>
                    </a:lnTo>
                    <a:lnTo>
                      <a:pt x="43177" y="91116"/>
                    </a:lnTo>
                    <a:lnTo>
                      <a:pt x="4545" y="79754"/>
                    </a:lnTo>
                    <a:lnTo>
                      <a:pt x="0" y="25214"/>
                    </a:lnTo>
                    <a:lnTo>
                      <a:pt x="382" y="25034"/>
                    </a:lnTo>
                    <a:lnTo>
                      <a:pt x="0"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7" name="Freeform 391">
                <a:extLst>
                  <a:ext uri="{FF2B5EF4-FFF2-40B4-BE49-F238E27FC236}">
                    <a16:creationId xmlns:a16="http://schemas.microsoft.com/office/drawing/2014/main" id="{1A5E408C-39FA-42CA-BEAF-D17D48D1977D}"/>
                  </a:ext>
                </a:extLst>
              </p:cNvPr>
              <p:cNvSpPr>
                <a:spLocks/>
              </p:cNvSpPr>
              <p:nvPr/>
            </p:nvSpPr>
            <p:spPr bwMode="auto">
              <a:xfrm>
                <a:off x="4157768" y="2821741"/>
                <a:ext cx="570957" cy="573070"/>
              </a:xfrm>
              <a:custGeom>
                <a:avLst/>
                <a:gdLst>
                  <a:gd name="connsiteX0" fmla="*/ 547664 w 761276"/>
                  <a:gd name="connsiteY0" fmla="*/ 0 h 764093"/>
                  <a:gd name="connsiteX1" fmla="*/ 590841 w 761276"/>
                  <a:gd name="connsiteY1" fmla="*/ 0 h 764093"/>
                  <a:gd name="connsiteX2" fmla="*/ 599931 w 761276"/>
                  <a:gd name="connsiteY2" fmla="*/ 9090 h 764093"/>
                  <a:gd name="connsiteX3" fmla="*/ 627201 w 761276"/>
                  <a:gd name="connsiteY3" fmla="*/ 9090 h 764093"/>
                  <a:gd name="connsiteX4" fmla="*/ 624819 w 761276"/>
                  <a:gd name="connsiteY4" fmla="*/ 20997 h 764093"/>
                  <a:gd name="connsiteX5" fmla="*/ 627201 w 761276"/>
                  <a:gd name="connsiteY5" fmla="*/ 20997 h 764093"/>
                  <a:gd name="connsiteX6" fmla="*/ 623477 w 761276"/>
                  <a:gd name="connsiteY6" fmla="*/ 39616 h 764093"/>
                  <a:gd name="connsiteX7" fmla="*/ 627201 w 761276"/>
                  <a:gd name="connsiteY7" fmla="*/ 74991 h 764093"/>
                  <a:gd name="connsiteX8" fmla="*/ 626319 w 761276"/>
                  <a:gd name="connsiteY8" fmla="*/ 78519 h 764093"/>
                  <a:gd name="connsiteX9" fmla="*/ 627201 w 761276"/>
                  <a:gd name="connsiteY9" fmla="*/ 86898 h 764093"/>
                  <a:gd name="connsiteX10" fmla="*/ 618111 w 761276"/>
                  <a:gd name="connsiteY10" fmla="*/ 123258 h 764093"/>
                  <a:gd name="connsiteX11" fmla="*/ 596838 w 761276"/>
                  <a:gd name="connsiteY11" fmla="*/ 148785 h 764093"/>
                  <a:gd name="connsiteX12" fmla="*/ 599931 w 761276"/>
                  <a:gd name="connsiteY12" fmla="*/ 170435 h 764093"/>
                  <a:gd name="connsiteX13" fmla="*/ 627201 w 761276"/>
                  <a:gd name="connsiteY13" fmla="*/ 197705 h 764093"/>
                  <a:gd name="connsiteX14" fmla="*/ 627201 w 761276"/>
                  <a:gd name="connsiteY14" fmla="*/ 209067 h 764093"/>
                  <a:gd name="connsiteX15" fmla="*/ 654470 w 761276"/>
                  <a:gd name="connsiteY15" fmla="*/ 224974 h 764093"/>
                  <a:gd name="connsiteX16" fmla="*/ 665833 w 761276"/>
                  <a:gd name="connsiteY16" fmla="*/ 299966 h 764093"/>
                  <a:gd name="connsiteX17" fmla="*/ 681740 w 761276"/>
                  <a:gd name="connsiteY17" fmla="*/ 338597 h 764093"/>
                  <a:gd name="connsiteX18" fmla="*/ 681740 w 761276"/>
                  <a:gd name="connsiteY18" fmla="*/ 350504 h 764093"/>
                  <a:gd name="connsiteX19" fmla="*/ 681740 w 761276"/>
                  <a:gd name="connsiteY19" fmla="*/ 359050 h 764093"/>
                  <a:gd name="connsiteX20" fmla="*/ 681740 w 761276"/>
                  <a:gd name="connsiteY20" fmla="*/ 370957 h 764093"/>
                  <a:gd name="connsiteX21" fmla="*/ 677195 w 761276"/>
                  <a:gd name="connsiteY21" fmla="*/ 402771 h 764093"/>
                  <a:gd name="connsiteX22" fmla="*/ 677195 w 761276"/>
                  <a:gd name="connsiteY22" fmla="*/ 406771 h 764093"/>
                  <a:gd name="connsiteX23" fmla="*/ 677195 w 761276"/>
                  <a:gd name="connsiteY23" fmla="*/ 418678 h 764093"/>
                  <a:gd name="connsiteX24" fmla="*/ 672001 w 761276"/>
                  <a:gd name="connsiteY24" fmla="*/ 435991 h 764093"/>
                  <a:gd name="connsiteX25" fmla="*/ 677195 w 761276"/>
                  <a:gd name="connsiteY25" fmla="*/ 456766 h 764093"/>
                  <a:gd name="connsiteX26" fmla="*/ 674753 w 761276"/>
                  <a:gd name="connsiteY26" fmla="*/ 458903 h 764093"/>
                  <a:gd name="connsiteX27" fmla="*/ 677195 w 761276"/>
                  <a:gd name="connsiteY27" fmla="*/ 468673 h 764093"/>
                  <a:gd name="connsiteX28" fmla="*/ 664249 w 761276"/>
                  <a:gd name="connsiteY28" fmla="*/ 480001 h 764093"/>
                  <a:gd name="connsiteX29" fmla="*/ 681740 w 761276"/>
                  <a:gd name="connsiteY29" fmla="*/ 504488 h 764093"/>
                  <a:gd name="connsiteX30" fmla="*/ 686285 w 761276"/>
                  <a:gd name="connsiteY30" fmla="*/ 520395 h 764093"/>
                  <a:gd name="connsiteX31" fmla="*/ 697647 w 761276"/>
                  <a:gd name="connsiteY31" fmla="*/ 543119 h 764093"/>
                  <a:gd name="connsiteX32" fmla="*/ 713554 w 761276"/>
                  <a:gd name="connsiteY32" fmla="*/ 536302 h 764093"/>
                  <a:gd name="connsiteX33" fmla="*/ 745369 w 761276"/>
                  <a:gd name="connsiteY33" fmla="*/ 552209 h 764093"/>
                  <a:gd name="connsiteX34" fmla="*/ 761276 w 761276"/>
                  <a:gd name="connsiteY34" fmla="*/ 579479 h 764093"/>
                  <a:gd name="connsiteX35" fmla="*/ 756107 w 761276"/>
                  <a:gd name="connsiteY35" fmla="*/ 582525 h 764093"/>
                  <a:gd name="connsiteX36" fmla="*/ 761276 w 761276"/>
                  <a:gd name="connsiteY36" fmla="*/ 591386 h 764093"/>
                  <a:gd name="connsiteX37" fmla="*/ 634018 w 761276"/>
                  <a:gd name="connsiteY37" fmla="*/ 666377 h 764093"/>
                  <a:gd name="connsiteX38" fmla="*/ 531757 w 761276"/>
                  <a:gd name="connsiteY38" fmla="*/ 748186 h 764093"/>
                  <a:gd name="connsiteX39" fmla="*/ 477218 w 761276"/>
                  <a:gd name="connsiteY39" fmla="*/ 759548 h 764093"/>
                  <a:gd name="connsiteX40" fmla="*/ 434041 w 761276"/>
                  <a:gd name="connsiteY40" fmla="*/ 764093 h 764093"/>
                  <a:gd name="connsiteX41" fmla="*/ 434041 w 761276"/>
                  <a:gd name="connsiteY41" fmla="*/ 752186 h 764093"/>
                  <a:gd name="connsiteX42" fmla="*/ 434041 w 761276"/>
                  <a:gd name="connsiteY42" fmla="*/ 741369 h 764093"/>
                  <a:gd name="connsiteX43" fmla="*/ 418134 w 761276"/>
                  <a:gd name="connsiteY43" fmla="*/ 736824 h 764093"/>
                  <a:gd name="connsiteX44" fmla="*/ 397682 w 761276"/>
                  <a:gd name="connsiteY44" fmla="*/ 720916 h 764093"/>
                  <a:gd name="connsiteX45" fmla="*/ 386319 w 761276"/>
                  <a:gd name="connsiteY45" fmla="*/ 705009 h 764093"/>
                  <a:gd name="connsiteX46" fmla="*/ 261334 w 761276"/>
                  <a:gd name="connsiteY46" fmla="*/ 618655 h 764093"/>
                  <a:gd name="connsiteX47" fmla="*/ 138621 w 761276"/>
                  <a:gd name="connsiteY47" fmla="*/ 532302 h 764093"/>
                  <a:gd name="connsiteX48" fmla="*/ 0 w 761276"/>
                  <a:gd name="connsiteY48" fmla="*/ 430041 h 764093"/>
                  <a:gd name="connsiteX49" fmla="*/ 0 w 761276"/>
                  <a:gd name="connsiteY49" fmla="*/ 425496 h 764093"/>
                  <a:gd name="connsiteX50" fmla="*/ 0 w 761276"/>
                  <a:gd name="connsiteY50" fmla="*/ 418678 h 764093"/>
                  <a:gd name="connsiteX51" fmla="*/ 0 w 761276"/>
                  <a:gd name="connsiteY51" fmla="*/ 418134 h 764093"/>
                  <a:gd name="connsiteX52" fmla="*/ 0 w 761276"/>
                  <a:gd name="connsiteY52" fmla="*/ 413589 h 764093"/>
                  <a:gd name="connsiteX53" fmla="*/ 0 w 761276"/>
                  <a:gd name="connsiteY53" fmla="*/ 406771 h 764093"/>
                  <a:gd name="connsiteX54" fmla="*/ 0 w 761276"/>
                  <a:gd name="connsiteY54" fmla="*/ 370957 h 764093"/>
                  <a:gd name="connsiteX55" fmla="*/ 0 w 761276"/>
                  <a:gd name="connsiteY55" fmla="*/ 359050 h 764093"/>
                  <a:gd name="connsiteX56" fmla="*/ 59084 w 761276"/>
                  <a:gd name="connsiteY56" fmla="*/ 331780 h 764093"/>
                  <a:gd name="connsiteX57" fmla="*/ 95444 w 761276"/>
                  <a:gd name="connsiteY57" fmla="*/ 322690 h 764093"/>
                  <a:gd name="connsiteX58" fmla="*/ 127258 w 761276"/>
                  <a:gd name="connsiteY58" fmla="*/ 315873 h 764093"/>
                  <a:gd name="connsiteX59" fmla="*/ 138621 w 761276"/>
                  <a:gd name="connsiteY59" fmla="*/ 288603 h 764093"/>
                  <a:gd name="connsiteX60" fmla="*/ 181797 w 761276"/>
                  <a:gd name="connsiteY60" fmla="*/ 272696 h 764093"/>
                  <a:gd name="connsiteX61" fmla="*/ 181797 w 761276"/>
                  <a:gd name="connsiteY61" fmla="*/ 257333 h 764093"/>
                  <a:gd name="connsiteX62" fmla="*/ 181797 w 761276"/>
                  <a:gd name="connsiteY62" fmla="*/ 245426 h 764093"/>
                  <a:gd name="connsiteX63" fmla="*/ 209067 w 761276"/>
                  <a:gd name="connsiteY63" fmla="*/ 240881 h 764093"/>
                  <a:gd name="connsiteX64" fmla="*/ 224974 w 761276"/>
                  <a:gd name="connsiteY64" fmla="*/ 224974 h 764093"/>
                  <a:gd name="connsiteX65" fmla="*/ 272696 w 761276"/>
                  <a:gd name="connsiteY65" fmla="*/ 220429 h 764093"/>
                  <a:gd name="connsiteX66" fmla="*/ 276324 w 761276"/>
                  <a:gd name="connsiteY66" fmla="*/ 208336 h 764093"/>
                  <a:gd name="connsiteX67" fmla="*/ 268151 w 761276"/>
                  <a:gd name="connsiteY67" fmla="*/ 205067 h 764093"/>
                  <a:gd name="connsiteX68" fmla="*/ 256789 w 761276"/>
                  <a:gd name="connsiteY68" fmla="*/ 155072 h 764093"/>
                  <a:gd name="connsiteX69" fmla="*/ 252244 w 761276"/>
                  <a:gd name="connsiteY69" fmla="*/ 130075 h 764093"/>
                  <a:gd name="connsiteX70" fmla="*/ 240882 w 761276"/>
                  <a:gd name="connsiteY70" fmla="*/ 102806 h 764093"/>
                  <a:gd name="connsiteX71" fmla="*/ 244537 w 761276"/>
                  <a:gd name="connsiteY71" fmla="*/ 99672 h 764093"/>
                  <a:gd name="connsiteX72" fmla="*/ 240882 w 761276"/>
                  <a:gd name="connsiteY72" fmla="*/ 90899 h 764093"/>
                  <a:gd name="connsiteX73" fmla="*/ 272696 w 761276"/>
                  <a:gd name="connsiteY73" fmla="*/ 63629 h 764093"/>
                  <a:gd name="connsiteX74" fmla="*/ 315873 w 761276"/>
                  <a:gd name="connsiteY74" fmla="*/ 59084 h 764093"/>
                  <a:gd name="connsiteX75" fmla="*/ 338598 w 761276"/>
                  <a:gd name="connsiteY75" fmla="*/ 36360 h 764093"/>
                  <a:gd name="connsiteX76" fmla="*/ 374957 w 761276"/>
                  <a:gd name="connsiteY76" fmla="*/ 24997 h 764093"/>
                  <a:gd name="connsiteX77" fmla="*/ 434041 w 761276"/>
                  <a:gd name="connsiteY77" fmla="*/ 15907 h 764093"/>
                  <a:gd name="connsiteX78" fmla="*/ 497670 w 761276"/>
                  <a:gd name="connsiteY78" fmla="*/ 9090 h 764093"/>
                  <a:gd name="connsiteX79" fmla="*/ 515850 w 761276"/>
                  <a:gd name="connsiteY79" fmla="*/ 20452 h 76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61276" h="764093">
                    <a:moveTo>
                      <a:pt x="547664" y="0"/>
                    </a:moveTo>
                    <a:lnTo>
                      <a:pt x="590841" y="0"/>
                    </a:lnTo>
                    <a:lnTo>
                      <a:pt x="599931" y="9090"/>
                    </a:lnTo>
                    <a:lnTo>
                      <a:pt x="627201" y="9090"/>
                    </a:lnTo>
                    <a:lnTo>
                      <a:pt x="624819" y="20997"/>
                    </a:lnTo>
                    <a:lnTo>
                      <a:pt x="627201" y="20997"/>
                    </a:lnTo>
                    <a:lnTo>
                      <a:pt x="623477" y="39616"/>
                    </a:lnTo>
                    <a:lnTo>
                      <a:pt x="627201" y="74991"/>
                    </a:lnTo>
                    <a:lnTo>
                      <a:pt x="626319" y="78519"/>
                    </a:lnTo>
                    <a:lnTo>
                      <a:pt x="627201" y="86898"/>
                    </a:lnTo>
                    <a:lnTo>
                      <a:pt x="618111" y="123258"/>
                    </a:lnTo>
                    <a:lnTo>
                      <a:pt x="596838" y="148785"/>
                    </a:lnTo>
                    <a:lnTo>
                      <a:pt x="599931" y="170435"/>
                    </a:lnTo>
                    <a:lnTo>
                      <a:pt x="627201" y="197705"/>
                    </a:lnTo>
                    <a:lnTo>
                      <a:pt x="627201" y="209067"/>
                    </a:lnTo>
                    <a:lnTo>
                      <a:pt x="654470" y="224974"/>
                    </a:lnTo>
                    <a:lnTo>
                      <a:pt x="665833" y="299966"/>
                    </a:lnTo>
                    <a:lnTo>
                      <a:pt x="681740" y="338597"/>
                    </a:lnTo>
                    <a:lnTo>
                      <a:pt x="681740" y="350504"/>
                    </a:lnTo>
                    <a:lnTo>
                      <a:pt x="681740" y="359050"/>
                    </a:lnTo>
                    <a:lnTo>
                      <a:pt x="681740" y="370957"/>
                    </a:lnTo>
                    <a:lnTo>
                      <a:pt x="677195" y="402771"/>
                    </a:lnTo>
                    <a:lnTo>
                      <a:pt x="677195" y="406771"/>
                    </a:lnTo>
                    <a:lnTo>
                      <a:pt x="677195" y="418678"/>
                    </a:lnTo>
                    <a:lnTo>
                      <a:pt x="672001" y="435991"/>
                    </a:lnTo>
                    <a:lnTo>
                      <a:pt x="677195" y="456766"/>
                    </a:lnTo>
                    <a:lnTo>
                      <a:pt x="674753" y="458903"/>
                    </a:lnTo>
                    <a:lnTo>
                      <a:pt x="677195" y="468673"/>
                    </a:lnTo>
                    <a:lnTo>
                      <a:pt x="664249" y="480001"/>
                    </a:lnTo>
                    <a:lnTo>
                      <a:pt x="681740" y="504488"/>
                    </a:lnTo>
                    <a:lnTo>
                      <a:pt x="686285" y="520395"/>
                    </a:lnTo>
                    <a:lnTo>
                      <a:pt x="697647" y="543119"/>
                    </a:lnTo>
                    <a:lnTo>
                      <a:pt x="713554" y="536302"/>
                    </a:lnTo>
                    <a:lnTo>
                      <a:pt x="745369" y="552209"/>
                    </a:lnTo>
                    <a:lnTo>
                      <a:pt x="761276" y="579479"/>
                    </a:lnTo>
                    <a:lnTo>
                      <a:pt x="756107" y="582525"/>
                    </a:lnTo>
                    <a:lnTo>
                      <a:pt x="761276" y="591386"/>
                    </a:lnTo>
                    <a:lnTo>
                      <a:pt x="634018" y="666377"/>
                    </a:lnTo>
                    <a:lnTo>
                      <a:pt x="531757" y="748186"/>
                    </a:lnTo>
                    <a:lnTo>
                      <a:pt x="477218" y="759548"/>
                    </a:lnTo>
                    <a:lnTo>
                      <a:pt x="434041" y="764093"/>
                    </a:lnTo>
                    <a:lnTo>
                      <a:pt x="434041" y="752186"/>
                    </a:lnTo>
                    <a:lnTo>
                      <a:pt x="434041" y="741369"/>
                    </a:lnTo>
                    <a:lnTo>
                      <a:pt x="418134" y="736824"/>
                    </a:lnTo>
                    <a:lnTo>
                      <a:pt x="397682" y="720916"/>
                    </a:lnTo>
                    <a:lnTo>
                      <a:pt x="386319" y="705009"/>
                    </a:lnTo>
                    <a:lnTo>
                      <a:pt x="261334" y="618655"/>
                    </a:lnTo>
                    <a:lnTo>
                      <a:pt x="138621" y="532302"/>
                    </a:lnTo>
                    <a:lnTo>
                      <a:pt x="0" y="430041"/>
                    </a:lnTo>
                    <a:lnTo>
                      <a:pt x="0" y="425496"/>
                    </a:lnTo>
                    <a:lnTo>
                      <a:pt x="0" y="418678"/>
                    </a:lnTo>
                    <a:lnTo>
                      <a:pt x="0" y="418134"/>
                    </a:lnTo>
                    <a:lnTo>
                      <a:pt x="0" y="413589"/>
                    </a:lnTo>
                    <a:lnTo>
                      <a:pt x="0" y="406771"/>
                    </a:lnTo>
                    <a:lnTo>
                      <a:pt x="0" y="370957"/>
                    </a:lnTo>
                    <a:lnTo>
                      <a:pt x="0" y="359050"/>
                    </a:lnTo>
                    <a:lnTo>
                      <a:pt x="59084" y="331780"/>
                    </a:lnTo>
                    <a:lnTo>
                      <a:pt x="95444" y="322690"/>
                    </a:lnTo>
                    <a:lnTo>
                      <a:pt x="127258" y="315873"/>
                    </a:lnTo>
                    <a:lnTo>
                      <a:pt x="138621" y="288603"/>
                    </a:lnTo>
                    <a:lnTo>
                      <a:pt x="181797" y="272696"/>
                    </a:lnTo>
                    <a:lnTo>
                      <a:pt x="181797" y="257333"/>
                    </a:lnTo>
                    <a:lnTo>
                      <a:pt x="181797" y="245426"/>
                    </a:lnTo>
                    <a:lnTo>
                      <a:pt x="209067" y="240881"/>
                    </a:lnTo>
                    <a:lnTo>
                      <a:pt x="224974" y="224974"/>
                    </a:lnTo>
                    <a:lnTo>
                      <a:pt x="272696" y="220429"/>
                    </a:lnTo>
                    <a:lnTo>
                      <a:pt x="276324" y="208336"/>
                    </a:lnTo>
                    <a:lnTo>
                      <a:pt x="268151" y="205067"/>
                    </a:lnTo>
                    <a:lnTo>
                      <a:pt x="256789" y="155072"/>
                    </a:lnTo>
                    <a:lnTo>
                      <a:pt x="252244" y="130075"/>
                    </a:lnTo>
                    <a:lnTo>
                      <a:pt x="240882" y="102806"/>
                    </a:lnTo>
                    <a:lnTo>
                      <a:pt x="244537" y="99672"/>
                    </a:lnTo>
                    <a:lnTo>
                      <a:pt x="240882" y="90899"/>
                    </a:lnTo>
                    <a:lnTo>
                      <a:pt x="272696" y="63629"/>
                    </a:lnTo>
                    <a:lnTo>
                      <a:pt x="315873" y="59084"/>
                    </a:lnTo>
                    <a:lnTo>
                      <a:pt x="338598" y="36360"/>
                    </a:lnTo>
                    <a:lnTo>
                      <a:pt x="374957" y="24997"/>
                    </a:lnTo>
                    <a:lnTo>
                      <a:pt x="434041" y="15907"/>
                    </a:lnTo>
                    <a:lnTo>
                      <a:pt x="497670" y="9090"/>
                    </a:lnTo>
                    <a:lnTo>
                      <a:pt x="515850" y="204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68" name="Freeform 389">
                <a:extLst>
                  <a:ext uri="{FF2B5EF4-FFF2-40B4-BE49-F238E27FC236}">
                    <a16:creationId xmlns:a16="http://schemas.microsoft.com/office/drawing/2014/main" id="{7DD2ECA8-F9EF-4870-AB5B-D4F389802080}"/>
                  </a:ext>
                </a:extLst>
              </p:cNvPr>
              <p:cNvSpPr>
                <a:spLocks/>
              </p:cNvSpPr>
              <p:nvPr/>
            </p:nvSpPr>
            <p:spPr bwMode="auto">
              <a:xfrm>
                <a:off x="4031647" y="3639828"/>
                <a:ext cx="88789" cy="92035"/>
              </a:xfrm>
              <a:custGeom>
                <a:avLst/>
                <a:gdLst>
                  <a:gd name="connsiteX0" fmla="*/ 47722 w 118385"/>
                  <a:gd name="connsiteY0" fmla="*/ 0 h 122713"/>
                  <a:gd name="connsiteX1" fmla="*/ 52484 w 118385"/>
                  <a:gd name="connsiteY1" fmla="*/ 0 h 122713"/>
                  <a:gd name="connsiteX2" fmla="*/ 74991 w 118385"/>
                  <a:gd name="connsiteY2" fmla="*/ 0 h 122713"/>
                  <a:gd name="connsiteX3" fmla="*/ 79753 w 118385"/>
                  <a:gd name="connsiteY3" fmla="*/ 0 h 122713"/>
                  <a:gd name="connsiteX4" fmla="*/ 91116 w 118385"/>
                  <a:gd name="connsiteY4" fmla="*/ 15907 h 122713"/>
                  <a:gd name="connsiteX5" fmla="*/ 102478 w 118385"/>
                  <a:gd name="connsiteY5" fmla="*/ 31815 h 122713"/>
                  <a:gd name="connsiteX6" fmla="*/ 95661 w 118385"/>
                  <a:gd name="connsiteY6" fmla="*/ 43177 h 122713"/>
                  <a:gd name="connsiteX7" fmla="*/ 107023 w 118385"/>
                  <a:gd name="connsiteY7" fmla="*/ 54539 h 122713"/>
                  <a:gd name="connsiteX8" fmla="*/ 107023 w 118385"/>
                  <a:gd name="connsiteY8" fmla="*/ 63629 h 122713"/>
                  <a:gd name="connsiteX9" fmla="*/ 113623 w 118385"/>
                  <a:gd name="connsiteY9" fmla="*/ 63629 h 122713"/>
                  <a:gd name="connsiteX10" fmla="*/ 118385 w 118385"/>
                  <a:gd name="connsiteY10" fmla="*/ 63629 h 122713"/>
                  <a:gd name="connsiteX11" fmla="*/ 95661 w 118385"/>
                  <a:gd name="connsiteY11" fmla="*/ 81809 h 122713"/>
                  <a:gd name="connsiteX12" fmla="*/ 79753 w 118385"/>
                  <a:gd name="connsiteY12" fmla="*/ 102261 h 122713"/>
                  <a:gd name="connsiteX13" fmla="*/ 79753 w 118385"/>
                  <a:gd name="connsiteY13" fmla="*/ 113623 h 122713"/>
                  <a:gd name="connsiteX14" fmla="*/ 70664 w 118385"/>
                  <a:gd name="connsiteY14" fmla="*/ 122713 h 122713"/>
                  <a:gd name="connsiteX15" fmla="*/ 65902 w 118385"/>
                  <a:gd name="connsiteY15" fmla="*/ 122713 h 122713"/>
                  <a:gd name="connsiteX16" fmla="*/ 59301 w 118385"/>
                  <a:gd name="connsiteY16" fmla="*/ 122713 h 122713"/>
                  <a:gd name="connsiteX17" fmla="*/ 54539 w 118385"/>
                  <a:gd name="connsiteY17" fmla="*/ 122713 h 122713"/>
                  <a:gd name="connsiteX18" fmla="*/ 27270 w 118385"/>
                  <a:gd name="connsiteY18" fmla="*/ 106806 h 122713"/>
                  <a:gd name="connsiteX19" fmla="*/ 11363 w 118385"/>
                  <a:gd name="connsiteY19" fmla="*/ 86354 h 122713"/>
                  <a:gd name="connsiteX20" fmla="*/ 6818 w 118385"/>
                  <a:gd name="connsiteY20" fmla="*/ 74992 h 122713"/>
                  <a:gd name="connsiteX21" fmla="*/ 0 w 118385"/>
                  <a:gd name="connsiteY21" fmla="*/ 43177 h 122713"/>
                  <a:gd name="connsiteX22" fmla="*/ 15907 w 118385"/>
                  <a:gd name="connsiteY22" fmla="*/ 31815 h 122713"/>
                  <a:gd name="connsiteX23" fmla="*/ 22725 w 118385"/>
                  <a:gd name="connsiteY23" fmla="*/ 20452 h 122713"/>
                  <a:gd name="connsiteX24" fmla="*/ 27270 w 118385"/>
                  <a:gd name="connsiteY24" fmla="*/ 11363 h 122713"/>
                  <a:gd name="connsiteX25" fmla="*/ 32032 w 118385"/>
                  <a:gd name="connsiteY25" fmla="*/ 11363 h 122713"/>
                  <a:gd name="connsiteX26" fmla="*/ 38632 w 118385"/>
                  <a:gd name="connsiteY26" fmla="*/ 11363 h 12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8385" h="122713">
                    <a:moveTo>
                      <a:pt x="47722" y="0"/>
                    </a:moveTo>
                    <a:lnTo>
                      <a:pt x="52484" y="0"/>
                    </a:lnTo>
                    <a:lnTo>
                      <a:pt x="74991" y="0"/>
                    </a:lnTo>
                    <a:lnTo>
                      <a:pt x="79753" y="0"/>
                    </a:lnTo>
                    <a:lnTo>
                      <a:pt x="91116" y="15907"/>
                    </a:lnTo>
                    <a:lnTo>
                      <a:pt x="102478" y="31815"/>
                    </a:lnTo>
                    <a:lnTo>
                      <a:pt x="95661" y="43177"/>
                    </a:lnTo>
                    <a:lnTo>
                      <a:pt x="107023" y="54539"/>
                    </a:lnTo>
                    <a:lnTo>
                      <a:pt x="107023" y="63629"/>
                    </a:lnTo>
                    <a:lnTo>
                      <a:pt x="113623" y="63629"/>
                    </a:lnTo>
                    <a:lnTo>
                      <a:pt x="118385" y="63629"/>
                    </a:lnTo>
                    <a:lnTo>
                      <a:pt x="95661" y="81809"/>
                    </a:lnTo>
                    <a:lnTo>
                      <a:pt x="79753" y="102261"/>
                    </a:lnTo>
                    <a:lnTo>
                      <a:pt x="79753" y="113623"/>
                    </a:lnTo>
                    <a:lnTo>
                      <a:pt x="70664" y="122713"/>
                    </a:lnTo>
                    <a:lnTo>
                      <a:pt x="65902" y="122713"/>
                    </a:lnTo>
                    <a:lnTo>
                      <a:pt x="59301" y="122713"/>
                    </a:lnTo>
                    <a:lnTo>
                      <a:pt x="54539" y="122713"/>
                    </a:lnTo>
                    <a:lnTo>
                      <a:pt x="27270" y="106806"/>
                    </a:lnTo>
                    <a:lnTo>
                      <a:pt x="11363" y="86354"/>
                    </a:lnTo>
                    <a:lnTo>
                      <a:pt x="6818" y="74992"/>
                    </a:lnTo>
                    <a:lnTo>
                      <a:pt x="0" y="43177"/>
                    </a:lnTo>
                    <a:lnTo>
                      <a:pt x="15907" y="31815"/>
                    </a:lnTo>
                    <a:lnTo>
                      <a:pt x="22725" y="20452"/>
                    </a:lnTo>
                    <a:lnTo>
                      <a:pt x="27270" y="11363"/>
                    </a:lnTo>
                    <a:lnTo>
                      <a:pt x="32032" y="11363"/>
                    </a:lnTo>
                    <a:lnTo>
                      <a:pt x="38632"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69" name="Freeform 388">
                <a:extLst>
                  <a:ext uri="{FF2B5EF4-FFF2-40B4-BE49-F238E27FC236}">
                    <a16:creationId xmlns:a16="http://schemas.microsoft.com/office/drawing/2014/main" id="{ACB87E13-8904-4DE7-BAAE-33397DD6D4D5}"/>
                  </a:ext>
                </a:extLst>
              </p:cNvPr>
              <p:cNvSpPr>
                <a:spLocks/>
              </p:cNvSpPr>
              <p:nvPr/>
            </p:nvSpPr>
            <p:spPr bwMode="auto">
              <a:xfrm>
                <a:off x="3978812" y="3571654"/>
                <a:ext cx="206390" cy="151850"/>
              </a:xfrm>
              <a:custGeom>
                <a:avLst/>
                <a:gdLst>
                  <a:gd name="connsiteX0" fmla="*/ 54540 w 275186"/>
                  <a:gd name="connsiteY0" fmla="*/ 0 h 202467"/>
                  <a:gd name="connsiteX1" fmla="*/ 70447 w 275186"/>
                  <a:gd name="connsiteY1" fmla="*/ 0 h 202467"/>
                  <a:gd name="connsiteX2" fmla="*/ 97716 w 275186"/>
                  <a:gd name="connsiteY2" fmla="*/ 11363 h 202467"/>
                  <a:gd name="connsiteX3" fmla="*/ 102261 w 275186"/>
                  <a:gd name="connsiteY3" fmla="*/ 11363 h 202467"/>
                  <a:gd name="connsiteX4" fmla="*/ 109079 w 275186"/>
                  <a:gd name="connsiteY4" fmla="*/ 4545 h 202467"/>
                  <a:gd name="connsiteX5" fmla="*/ 129531 w 275186"/>
                  <a:gd name="connsiteY5" fmla="*/ 4545 h 202467"/>
                  <a:gd name="connsiteX6" fmla="*/ 136348 w 275186"/>
                  <a:gd name="connsiteY6" fmla="*/ 4545 h 202467"/>
                  <a:gd name="connsiteX7" fmla="*/ 136348 w 275186"/>
                  <a:gd name="connsiteY7" fmla="*/ 9307 h 202467"/>
                  <a:gd name="connsiteX8" fmla="*/ 141110 w 275186"/>
                  <a:gd name="connsiteY8" fmla="*/ 9307 h 202467"/>
                  <a:gd name="connsiteX9" fmla="*/ 141110 w 275186"/>
                  <a:gd name="connsiteY9" fmla="*/ 15908 h 202467"/>
                  <a:gd name="connsiteX10" fmla="*/ 152256 w 275186"/>
                  <a:gd name="connsiteY10" fmla="*/ 15908 h 202467"/>
                  <a:gd name="connsiteX11" fmla="*/ 156801 w 275186"/>
                  <a:gd name="connsiteY11" fmla="*/ 15908 h 202467"/>
                  <a:gd name="connsiteX12" fmla="*/ 168163 w 275186"/>
                  <a:gd name="connsiteY12" fmla="*/ 27270 h 202467"/>
                  <a:gd name="connsiteX13" fmla="*/ 184070 w 275186"/>
                  <a:gd name="connsiteY13" fmla="*/ 27270 h 202467"/>
                  <a:gd name="connsiteX14" fmla="*/ 195433 w 275186"/>
                  <a:gd name="connsiteY14" fmla="*/ 20452 h 202467"/>
                  <a:gd name="connsiteX15" fmla="*/ 204523 w 275186"/>
                  <a:gd name="connsiteY15" fmla="*/ 15908 h 202467"/>
                  <a:gd name="connsiteX16" fmla="*/ 215885 w 275186"/>
                  <a:gd name="connsiteY16" fmla="*/ 11363 h 202467"/>
                  <a:gd name="connsiteX17" fmla="*/ 220430 w 275186"/>
                  <a:gd name="connsiteY17" fmla="*/ 11363 h 202467"/>
                  <a:gd name="connsiteX18" fmla="*/ 227247 w 275186"/>
                  <a:gd name="connsiteY18" fmla="*/ 15908 h 202467"/>
                  <a:gd name="connsiteX19" fmla="*/ 228113 w 275186"/>
                  <a:gd name="connsiteY19" fmla="*/ 18072 h 202467"/>
                  <a:gd name="connsiteX20" fmla="*/ 232009 w 275186"/>
                  <a:gd name="connsiteY20" fmla="*/ 20670 h 202467"/>
                  <a:gd name="connsiteX21" fmla="*/ 236554 w 275186"/>
                  <a:gd name="connsiteY21" fmla="*/ 32032 h 202467"/>
                  <a:gd name="connsiteX22" fmla="*/ 252462 w 275186"/>
                  <a:gd name="connsiteY22" fmla="*/ 52484 h 202467"/>
                  <a:gd name="connsiteX23" fmla="*/ 247917 w 275186"/>
                  <a:gd name="connsiteY23" fmla="*/ 57029 h 202467"/>
                  <a:gd name="connsiteX24" fmla="*/ 245277 w 275186"/>
                  <a:gd name="connsiteY24" fmla="*/ 63629 h 202467"/>
                  <a:gd name="connsiteX25" fmla="*/ 247700 w 275186"/>
                  <a:gd name="connsiteY25" fmla="*/ 63629 h 202467"/>
                  <a:gd name="connsiteX26" fmla="*/ 254517 w 275186"/>
                  <a:gd name="connsiteY26" fmla="*/ 63629 h 202467"/>
                  <a:gd name="connsiteX27" fmla="*/ 252476 w 275186"/>
                  <a:gd name="connsiteY27" fmla="*/ 68391 h 202467"/>
                  <a:gd name="connsiteX28" fmla="*/ 259279 w 275186"/>
                  <a:gd name="connsiteY28" fmla="*/ 68391 h 202467"/>
                  <a:gd name="connsiteX29" fmla="*/ 252908 w 275186"/>
                  <a:gd name="connsiteY29" fmla="*/ 83257 h 202467"/>
                  <a:gd name="connsiteX30" fmla="*/ 263607 w 275186"/>
                  <a:gd name="connsiteY30" fmla="*/ 90899 h 202467"/>
                  <a:gd name="connsiteX31" fmla="*/ 261702 w 275186"/>
                  <a:gd name="connsiteY31" fmla="*/ 90899 h 202467"/>
                  <a:gd name="connsiteX32" fmla="*/ 268369 w 275186"/>
                  <a:gd name="connsiteY32" fmla="*/ 95661 h 202467"/>
                  <a:gd name="connsiteX33" fmla="*/ 259279 w 275186"/>
                  <a:gd name="connsiteY33" fmla="*/ 95661 h 202467"/>
                  <a:gd name="connsiteX34" fmla="*/ 259279 w 275186"/>
                  <a:gd name="connsiteY34" fmla="*/ 111568 h 202467"/>
                  <a:gd name="connsiteX35" fmla="*/ 263824 w 275186"/>
                  <a:gd name="connsiteY35" fmla="*/ 122931 h 202467"/>
                  <a:gd name="connsiteX36" fmla="*/ 275186 w 275186"/>
                  <a:gd name="connsiteY36" fmla="*/ 154745 h 202467"/>
                  <a:gd name="connsiteX37" fmla="*/ 259279 w 275186"/>
                  <a:gd name="connsiteY37" fmla="*/ 159290 h 202467"/>
                  <a:gd name="connsiteX38" fmla="*/ 259279 w 275186"/>
                  <a:gd name="connsiteY38" fmla="*/ 166108 h 202467"/>
                  <a:gd name="connsiteX39" fmla="*/ 259279 w 275186"/>
                  <a:gd name="connsiteY39" fmla="*/ 170653 h 202467"/>
                  <a:gd name="connsiteX40" fmla="*/ 259279 w 275186"/>
                  <a:gd name="connsiteY40" fmla="*/ 186560 h 202467"/>
                  <a:gd name="connsiteX41" fmla="*/ 252462 w 275186"/>
                  <a:gd name="connsiteY41" fmla="*/ 186560 h 202467"/>
                  <a:gd name="connsiteX42" fmla="*/ 243372 w 275186"/>
                  <a:gd name="connsiteY42" fmla="*/ 186560 h 202467"/>
                  <a:gd name="connsiteX43" fmla="*/ 232009 w 275186"/>
                  <a:gd name="connsiteY43" fmla="*/ 202467 h 202467"/>
                  <a:gd name="connsiteX44" fmla="*/ 220647 w 275186"/>
                  <a:gd name="connsiteY44" fmla="*/ 202467 h 202467"/>
                  <a:gd name="connsiteX45" fmla="*/ 218266 w 275186"/>
                  <a:gd name="connsiteY45" fmla="*/ 197705 h 202467"/>
                  <a:gd name="connsiteX46" fmla="*/ 215885 w 275186"/>
                  <a:gd name="connsiteY46" fmla="*/ 197705 h 202467"/>
                  <a:gd name="connsiteX47" fmla="*/ 211340 w 275186"/>
                  <a:gd name="connsiteY47" fmla="*/ 188615 h 202467"/>
                  <a:gd name="connsiteX48" fmla="*/ 211340 w 275186"/>
                  <a:gd name="connsiteY48" fmla="*/ 172708 h 202467"/>
                  <a:gd name="connsiteX49" fmla="*/ 202756 w 275186"/>
                  <a:gd name="connsiteY49" fmla="*/ 155539 h 202467"/>
                  <a:gd name="connsiteX50" fmla="*/ 193377 w 275186"/>
                  <a:gd name="connsiteY50" fmla="*/ 159290 h 202467"/>
                  <a:gd name="connsiteX51" fmla="*/ 188832 w 275186"/>
                  <a:gd name="connsiteY51" fmla="*/ 159290 h 202467"/>
                  <a:gd name="connsiteX52" fmla="*/ 177470 w 275186"/>
                  <a:gd name="connsiteY52" fmla="*/ 166108 h 202467"/>
                  <a:gd name="connsiteX53" fmla="*/ 177470 w 275186"/>
                  <a:gd name="connsiteY53" fmla="*/ 158488 h 202467"/>
                  <a:gd name="connsiteX54" fmla="*/ 172708 w 275186"/>
                  <a:gd name="connsiteY54" fmla="*/ 161346 h 202467"/>
                  <a:gd name="connsiteX55" fmla="*/ 172708 w 275186"/>
                  <a:gd name="connsiteY55" fmla="*/ 145438 h 202467"/>
                  <a:gd name="connsiteX56" fmla="*/ 166108 w 275186"/>
                  <a:gd name="connsiteY56" fmla="*/ 138838 h 202467"/>
                  <a:gd name="connsiteX57" fmla="*/ 166108 w 275186"/>
                  <a:gd name="connsiteY57" fmla="*/ 138838 h 202467"/>
                  <a:gd name="connsiteX58" fmla="*/ 161346 w 275186"/>
                  <a:gd name="connsiteY58" fmla="*/ 134076 h 202467"/>
                  <a:gd name="connsiteX59" fmla="*/ 168163 w 275186"/>
                  <a:gd name="connsiteY59" fmla="*/ 122714 h 202467"/>
                  <a:gd name="connsiteX60" fmla="*/ 156801 w 275186"/>
                  <a:gd name="connsiteY60" fmla="*/ 106807 h 202467"/>
                  <a:gd name="connsiteX61" fmla="*/ 150200 w 275186"/>
                  <a:gd name="connsiteY61" fmla="*/ 100206 h 202467"/>
                  <a:gd name="connsiteX62" fmla="*/ 122931 w 275186"/>
                  <a:gd name="connsiteY62" fmla="*/ 100206 h 202467"/>
                  <a:gd name="connsiteX63" fmla="*/ 113841 w 275186"/>
                  <a:gd name="connsiteY63" fmla="*/ 107023 h 202467"/>
                  <a:gd name="connsiteX64" fmla="*/ 102478 w 275186"/>
                  <a:gd name="connsiteY64" fmla="*/ 107023 h 202467"/>
                  <a:gd name="connsiteX65" fmla="*/ 97934 w 275186"/>
                  <a:gd name="connsiteY65" fmla="*/ 116113 h 202467"/>
                  <a:gd name="connsiteX66" fmla="*/ 91116 w 275186"/>
                  <a:gd name="connsiteY66" fmla="*/ 127476 h 202467"/>
                  <a:gd name="connsiteX67" fmla="*/ 75209 w 275186"/>
                  <a:gd name="connsiteY67" fmla="*/ 143383 h 202467"/>
                  <a:gd name="connsiteX68" fmla="*/ 71042 w 275186"/>
                  <a:gd name="connsiteY68" fmla="*/ 138026 h 202467"/>
                  <a:gd name="connsiteX69" fmla="*/ 70447 w 275186"/>
                  <a:gd name="connsiteY69" fmla="*/ 138621 h 202467"/>
                  <a:gd name="connsiteX70" fmla="*/ 54540 w 275186"/>
                  <a:gd name="connsiteY70" fmla="*/ 118169 h 202467"/>
                  <a:gd name="connsiteX71" fmla="*/ 43394 w 275186"/>
                  <a:gd name="connsiteY71" fmla="*/ 107023 h 202467"/>
                  <a:gd name="connsiteX72" fmla="*/ 32032 w 275186"/>
                  <a:gd name="connsiteY72" fmla="*/ 100206 h 202467"/>
                  <a:gd name="connsiteX73" fmla="*/ 22942 w 275186"/>
                  <a:gd name="connsiteY73" fmla="*/ 95661 h 202467"/>
                  <a:gd name="connsiteX74" fmla="*/ 22942 w 275186"/>
                  <a:gd name="connsiteY74" fmla="*/ 93280 h 202467"/>
                  <a:gd name="connsiteX75" fmla="*/ 18180 w 275186"/>
                  <a:gd name="connsiteY75" fmla="*/ 90899 h 202467"/>
                  <a:gd name="connsiteX76" fmla="*/ 18180 w 275186"/>
                  <a:gd name="connsiteY76" fmla="*/ 70447 h 202467"/>
                  <a:gd name="connsiteX77" fmla="*/ 16125 w 275186"/>
                  <a:gd name="connsiteY77" fmla="*/ 68391 h 202467"/>
                  <a:gd name="connsiteX78" fmla="*/ 4762 w 275186"/>
                  <a:gd name="connsiteY78" fmla="*/ 63847 h 202467"/>
                  <a:gd name="connsiteX79" fmla="*/ 7003 w 275186"/>
                  <a:gd name="connsiteY79" fmla="*/ 61886 h 202467"/>
                  <a:gd name="connsiteX80" fmla="*/ 0 w 275186"/>
                  <a:gd name="connsiteY80" fmla="*/ 59085 h 202467"/>
                  <a:gd name="connsiteX81" fmla="*/ 18180 w 275186"/>
                  <a:gd name="connsiteY81" fmla="*/ 43177 h 202467"/>
                  <a:gd name="connsiteX82" fmla="*/ 27270 w 275186"/>
                  <a:gd name="connsiteY82" fmla="*/ 43177 h 202467"/>
                  <a:gd name="connsiteX83" fmla="*/ 38632 w 275186"/>
                  <a:gd name="connsiteY83" fmla="*/ 31815 h 202467"/>
                  <a:gd name="connsiteX84" fmla="*/ 43177 w 275186"/>
                  <a:gd name="connsiteY84" fmla="*/ 31815 h 202467"/>
                  <a:gd name="connsiteX85" fmla="*/ 49995 w 275186"/>
                  <a:gd name="connsiteY85" fmla="*/ 27270 h 202467"/>
                  <a:gd name="connsiteX86" fmla="*/ 49995 w 275186"/>
                  <a:gd name="connsiteY86" fmla="*/ 15908 h 202467"/>
                  <a:gd name="connsiteX87" fmla="*/ 49995 w 275186"/>
                  <a:gd name="connsiteY87" fmla="*/ 11363 h 2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75186" h="202467">
                    <a:moveTo>
                      <a:pt x="54540" y="0"/>
                    </a:moveTo>
                    <a:lnTo>
                      <a:pt x="70447" y="0"/>
                    </a:lnTo>
                    <a:lnTo>
                      <a:pt x="97716" y="11363"/>
                    </a:lnTo>
                    <a:lnTo>
                      <a:pt x="102261" y="11363"/>
                    </a:lnTo>
                    <a:lnTo>
                      <a:pt x="109079" y="4545"/>
                    </a:lnTo>
                    <a:lnTo>
                      <a:pt x="129531" y="4545"/>
                    </a:lnTo>
                    <a:lnTo>
                      <a:pt x="136348" y="4545"/>
                    </a:lnTo>
                    <a:lnTo>
                      <a:pt x="136348" y="9307"/>
                    </a:lnTo>
                    <a:lnTo>
                      <a:pt x="141110" y="9307"/>
                    </a:lnTo>
                    <a:lnTo>
                      <a:pt x="141110" y="15908"/>
                    </a:lnTo>
                    <a:lnTo>
                      <a:pt x="152256" y="15908"/>
                    </a:lnTo>
                    <a:lnTo>
                      <a:pt x="156801" y="15908"/>
                    </a:lnTo>
                    <a:lnTo>
                      <a:pt x="168163" y="27270"/>
                    </a:lnTo>
                    <a:lnTo>
                      <a:pt x="184070" y="27270"/>
                    </a:lnTo>
                    <a:lnTo>
                      <a:pt x="195433" y="20452"/>
                    </a:lnTo>
                    <a:lnTo>
                      <a:pt x="204523" y="15908"/>
                    </a:lnTo>
                    <a:lnTo>
                      <a:pt x="215885" y="11363"/>
                    </a:lnTo>
                    <a:lnTo>
                      <a:pt x="220430" y="11363"/>
                    </a:lnTo>
                    <a:lnTo>
                      <a:pt x="227247" y="15908"/>
                    </a:lnTo>
                    <a:lnTo>
                      <a:pt x="228113" y="18072"/>
                    </a:lnTo>
                    <a:lnTo>
                      <a:pt x="232009" y="20670"/>
                    </a:lnTo>
                    <a:lnTo>
                      <a:pt x="236554" y="32032"/>
                    </a:lnTo>
                    <a:lnTo>
                      <a:pt x="252462" y="52484"/>
                    </a:lnTo>
                    <a:lnTo>
                      <a:pt x="247917" y="57029"/>
                    </a:lnTo>
                    <a:lnTo>
                      <a:pt x="245277" y="63629"/>
                    </a:lnTo>
                    <a:lnTo>
                      <a:pt x="247700" y="63629"/>
                    </a:lnTo>
                    <a:lnTo>
                      <a:pt x="254517" y="63629"/>
                    </a:lnTo>
                    <a:lnTo>
                      <a:pt x="252476" y="68391"/>
                    </a:lnTo>
                    <a:lnTo>
                      <a:pt x="259279" y="68391"/>
                    </a:lnTo>
                    <a:lnTo>
                      <a:pt x="252908" y="83257"/>
                    </a:lnTo>
                    <a:lnTo>
                      <a:pt x="263607" y="90899"/>
                    </a:lnTo>
                    <a:lnTo>
                      <a:pt x="261702" y="90899"/>
                    </a:lnTo>
                    <a:lnTo>
                      <a:pt x="268369" y="95661"/>
                    </a:lnTo>
                    <a:lnTo>
                      <a:pt x="259279" y="95661"/>
                    </a:lnTo>
                    <a:lnTo>
                      <a:pt x="259279" y="111568"/>
                    </a:lnTo>
                    <a:lnTo>
                      <a:pt x="263824" y="122931"/>
                    </a:lnTo>
                    <a:lnTo>
                      <a:pt x="275186" y="154745"/>
                    </a:lnTo>
                    <a:lnTo>
                      <a:pt x="259279" y="159290"/>
                    </a:lnTo>
                    <a:lnTo>
                      <a:pt x="259279" y="166108"/>
                    </a:lnTo>
                    <a:lnTo>
                      <a:pt x="259279" y="170653"/>
                    </a:lnTo>
                    <a:lnTo>
                      <a:pt x="259279" y="186560"/>
                    </a:lnTo>
                    <a:lnTo>
                      <a:pt x="252462" y="186560"/>
                    </a:lnTo>
                    <a:lnTo>
                      <a:pt x="243372" y="186560"/>
                    </a:lnTo>
                    <a:lnTo>
                      <a:pt x="232009" y="202467"/>
                    </a:lnTo>
                    <a:lnTo>
                      <a:pt x="220647" y="202467"/>
                    </a:lnTo>
                    <a:lnTo>
                      <a:pt x="218266" y="197705"/>
                    </a:lnTo>
                    <a:lnTo>
                      <a:pt x="215885" y="197705"/>
                    </a:lnTo>
                    <a:lnTo>
                      <a:pt x="211340" y="188615"/>
                    </a:lnTo>
                    <a:lnTo>
                      <a:pt x="211340" y="172708"/>
                    </a:lnTo>
                    <a:lnTo>
                      <a:pt x="202756" y="155539"/>
                    </a:lnTo>
                    <a:lnTo>
                      <a:pt x="193377" y="159290"/>
                    </a:lnTo>
                    <a:lnTo>
                      <a:pt x="188832" y="159290"/>
                    </a:lnTo>
                    <a:lnTo>
                      <a:pt x="177470" y="166108"/>
                    </a:lnTo>
                    <a:lnTo>
                      <a:pt x="177470" y="158488"/>
                    </a:lnTo>
                    <a:lnTo>
                      <a:pt x="172708" y="161346"/>
                    </a:lnTo>
                    <a:lnTo>
                      <a:pt x="172708" y="145438"/>
                    </a:lnTo>
                    <a:lnTo>
                      <a:pt x="166108" y="138838"/>
                    </a:lnTo>
                    <a:lnTo>
                      <a:pt x="166108" y="138838"/>
                    </a:lnTo>
                    <a:lnTo>
                      <a:pt x="161346" y="134076"/>
                    </a:lnTo>
                    <a:lnTo>
                      <a:pt x="168163" y="122714"/>
                    </a:lnTo>
                    <a:lnTo>
                      <a:pt x="156801" y="106807"/>
                    </a:lnTo>
                    <a:lnTo>
                      <a:pt x="150200" y="100206"/>
                    </a:lnTo>
                    <a:lnTo>
                      <a:pt x="122931" y="100206"/>
                    </a:lnTo>
                    <a:lnTo>
                      <a:pt x="113841" y="107023"/>
                    </a:lnTo>
                    <a:lnTo>
                      <a:pt x="102478" y="107023"/>
                    </a:lnTo>
                    <a:lnTo>
                      <a:pt x="97934" y="116113"/>
                    </a:lnTo>
                    <a:lnTo>
                      <a:pt x="91116" y="127476"/>
                    </a:lnTo>
                    <a:lnTo>
                      <a:pt x="75209" y="143383"/>
                    </a:lnTo>
                    <a:lnTo>
                      <a:pt x="71042" y="138026"/>
                    </a:lnTo>
                    <a:lnTo>
                      <a:pt x="70447" y="138621"/>
                    </a:lnTo>
                    <a:lnTo>
                      <a:pt x="54540" y="118169"/>
                    </a:lnTo>
                    <a:lnTo>
                      <a:pt x="43394" y="107023"/>
                    </a:lnTo>
                    <a:lnTo>
                      <a:pt x="32032" y="100206"/>
                    </a:lnTo>
                    <a:lnTo>
                      <a:pt x="22942" y="95661"/>
                    </a:lnTo>
                    <a:lnTo>
                      <a:pt x="22942" y="93280"/>
                    </a:lnTo>
                    <a:lnTo>
                      <a:pt x="18180" y="90899"/>
                    </a:lnTo>
                    <a:lnTo>
                      <a:pt x="18180" y="70447"/>
                    </a:lnTo>
                    <a:lnTo>
                      <a:pt x="16125" y="68391"/>
                    </a:lnTo>
                    <a:lnTo>
                      <a:pt x="4762" y="63847"/>
                    </a:lnTo>
                    <a:lnTo>
                      <a:pt x="7003" y="61886"/>
                    </a:lnTo>
                    <a:lnTo>
                      <a:pt x="0" y="59085"/>
                    </a:lnTo>
                    <a:lnTo>
                      <a:pt x="18180" y="43177"/>
                    </a:lnTo>
                    <a:lnTo>
                      <a:pt x="27270" y="43177"/>
                    </a:lnTo>
                    <a:lnTo>
                      <a:pt x="38632" y="31815"/>
                    </a:lnTo>
                    <a:lnTo>
                      <a:pt x="43177" y="31815"/>
                    </a:lnTo>
                    <a:lnTo>
                      <a:pt x="49995" y="27270"/>
                    </a:lnTo>
                    <a:lnTo>
                      <a:pt x="49995" y="15908"/>
                    </a:lnTo>
                    <a:lnTo>
                      <a:pt x="49995"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70" name="Freeform 385">
                <a:extLst>
                  <a:ext uri="{FF2B5EF4-FFF2-40B4-BE49-F238E27FC236}">
                    <a16:creationId xmlns:a16="http://schemas.microsoft.com/office/drawing/2014/main" id="{922923C0-0B8E-40AF-AF07-66747D1D662C}"/>
                  </a:ext>
                </a:extLst>
              </p:cNvPr>
              <p:cNvSpPr>
                <a:spLocks/>
              </p:cNvSpPr>
              <p:nvPr/>
            </p:nvSpPr>
            <p:spPr bwMode="auto">
              <a:xfrm>
                <a:off x="3927757" y="2882086"/>
                <a:ext cx="439967" cy="455388"/>
              </a:xfrm>
              <a:custGeom>
                <a:avLst/>
                <a:gdLst>
                  <a:gd name="connsiteX0" fmla="*/ 406772 w 586622"/>
                  <a:gd name="connsiteY0" fmla="*/ 0 h 607184"/>
                  <a:gd name="connsiteX1" fmla="*/ 434041 w 586622"/>
                  <a:gd name="connsiteY1" fmla="*/ 0 h 607184"/>
                  <a:gd name="connsiteX2" fmla="*/ 456766 w 586622"/>
                  <a:gd name="connsiteY2" fmla="*/ 15907 h 607184"/>
                  <a:gd name="connsiteX3" fmla="*/ 493126 w 586622"/>
                  <a:gd name="connsiteY3" fmla="*/ 15907 h 607184"/>
                  <a:gd name="connsiteX4" fmla="*/ 531757 w 586622"/>
                  <a:gd name="connsiteY4" fmla="*/ 27270 h 607184"/>
                  <a:gd name="connsiteX5" fmla="*/ 547665 w 586622"/>
                  <a:gd name="connsiteY5" fmla="*/ 27270 h 607184"/>
                  <a:gd name="connsiteX6" fmla="*/ 551634 w 586622"/>
                  <a:gd name="connsiteY6" fmla="*/ 36795 h 607184"/>
                  <a:gd name="connsiteX7" fmla="*/ 554808 w 586622"/>
                  <a:gd name="connsiteY7" fmla="*/ 36795 h 607184"/>
                  <a:gd name="connsiteX8" fmla="*/ 566170 w 586622"/>
                  <a:gd name="connsiteY8" fmla="*/ 64064 h 607184"/>
                  <a:gd name="connsiteX9" fmla="*/ 570715 w 586622"/>
                  <a:gd name="connsiteY9" fmla="*/ 89061 h 607184"/>
                  <a:gd name="connsiteX10" fmla="*/ 582077 w 586622"/>
                  <a:gd name="connsiteY10" fmla="*/ 139056 h 607184"/>
                  <a:gd name="connsiteX11" fmla="*/ 586622 w 586622"/>
                  <a:gd name="connsiteY11" fmla="*/ 143601 h 607184"/>
                  <a:gd name="connsiteX12" fmla="*/ 582077 w 586622"/>
                  <a:gd name="connsiteY12" fmla="*/ 166325 h 607184"/>
                  <a:gd name="connsiteX13" fmla="*/ 532083 w 586622"/>
                  <a:gd name="connsiteY13" fmla="*/ 170870 h 607184"/>
                  <a:gd name="connsiteX14" fmla="*/ 516176 w 586622"/>
                  <a:gd name="connsiteY14" fmla="*/ 186778 h 607184"/>
                  <a:gd name="connsiteX15" fmla="*/ 495724 w 586622"/>
                  <a:gd name="connsiteY15" fmla="*/ 191323 h 607184"/>
                  <a:gd name="connsiteX16" fmla="*/ 495724 w 586622"/>
                  <a:gd name="connsiteY16" fmla="*/ 218592 h 607184"/>
                  <a:gd name="connsiteX17" fmla="*/ 452547 w 586622"/>
                  <a:gd name="connsiteY17" fmla="*/ 234499 h 607184"/>
                  <a:gd name="connsiteX18" fmla="*/ 441184 w 586622"/>
                  <a:gd name="connsiteY18" fmla="*/ 261769 h 607184"/>
                  <a:gd name="connsiteX19" fmla="*/ 409370 w 586622"/>
                  <a:gd name="connsiteY19" fmla="*/ 273131 h 607184"/>
                  <a:gd name="connsiteX20" fmla="*/ 373010 w 586622"/>
                  <a:gd name="connsiteY20" fmla="*/ 277676 h 607184"/>
                  <a:gd name="connsiteX21" fmla="*/ 313926 w 586622"/>
                  <a:gd name="connsiteY21" fmla="*/ 304946 h 607184"/>
                  <a:gd name="connsiteX22" fmla="*/ 313926 w 586622"/>
                  <a:gd name="connsiteY22" fmla="*/ 359485 h 607184"/>
                  <a:gd name="connsiteX23" fmla="*/ 307109 w 586622"/>
                  <a:gd name="connsiteY23" fmla="*/ 359485 h 607184"/>
                  <a:gd name="connsiteX24" fmla="*/ 307109 w 586622"/>
                  <a:gd name="connsiteY24" fmla="*/ 379937 h 607184"/>
                  <a:gd name="connsiteX25" fmla="*/ 286657 w 586622"/>
                  <a:gd name="connsiteY25" fmla="*/ 379937 h 607184"/>
                  <a:gd name="connsiteX26" fmla="*/ 275294 w 586622"/>
                  <a:gd name="connsiteY26" fmla="*/ 391300 h 607184"/>
                  <a:gd name="connsiteX27" fmla="*/ 259387 w 586622"/>
                  <a:gd name="connsiteY27" fmla="*/ 391300 h 607184"/>
                  <a:gd name="connsiteX28" fmla="*/ 243480 w 586622"/>
                  <a:gd name="connsiteY28" fmla="*/ 386755 h 607184"/>
                  <a:gd name="connsiteX29" fmla="*/ 211665 w 586622"/>
                  <a:gd name="connsiteY29" fmla="*/ 391300 h 607184"/>
                  <a:gd name="connsiteX30" fmla="*/ 200303 w 586622"/>
                  <a:gd name="connsiteY30" fmla="*/ 423114 h 607184"/>
                  <a:gd name="connsiteX31" fmla="*/ 188941 w 586622"/>
                  <a:gd name="connsiteY31" fmla="*/ 423114 h 607184"/>
                  <a:gd name="connsiteX32" fmla="*/ 173033 w 586622"/>
                  <a:gd name="connsiteY32" fmla="*/ 470836 h 607184"/>
                  <a:gd name="connsiteX33" fmla="*/ 118494 w 586622"/>
                  <a:gd name="connsiteY33" fmla="*/ 520830 h 607184"/>
                  <a:gd name="connsiteX34" fmla="*/ 109404 w 586622"/>
                  <a:gd name="connsiteY34" fmla="*/ 573097 h 607184"/>
                  <a:gd name="connsiteX35" fmla="*/ 93497 w 586622"/>
                  <a:gd name="connsiteY35" fmla="*/ 591277 h 607184"/>
                  <a:gd name="connsiteX36" fmla="*/ 86680 w 586622"/>
                  <a:gd name="connsiteY36" fmla="*/ 607184 h 607184"/>
                  <a:gd name="connsiteX37" fmla="*/ 7143 w 586622"/>
                  <a:gd name="connsiteY37" fmla="*/ 607184 h 607184"/>
                  <a:gd name="connsiteX38" fmla="*/ 7143 w 586622"/>
                  <a:gd name="connsiteY38" fmla="*/ 597659 h 607184"/>
                  <a:gd name="connsiteX39" fmla="*/ 0 w 586622"/>
                  <a:gd name="connsiteY39" fmla="*/ 597659 h 607184"/>
                  <a:gd name="connsiteX40" fmla="*/ 0 w 586622"/>
                  <a:gd name="connsiteY40" fmla="*/ 581752 h 607184"/>
                  <a:gd name="connsiteX41" fmla="*/ 15908 w 586622"/>
                  <a:gd name="connsiteY41" fmla="*/ 570390 h 607184"/>
                  <a:gd name="connsiteX42" fmla="*/ 27270 w 586622"/>
                  <a:gd name="connsiteY42" fmla="*/ 547665 h 607184"/>
                  <a:gd name="connsiteX43" fmla="*/ 27270 w 586622"/>
                  <a:gd name="connsiteY43" fmla="*/ 538575 h 607184"/>
                  <a:gd name="connsiteX44" fmla="*/ 36360 w 586622"/>
                  <a:gd name="connsiteY44" fmla="*/ 511305 h 607184"/>
                  <a:gd name="connsiteX45" fmla="*/ 59084 w 586622"/>
                  <a:gd name="connsiteY45" fmla="*/ 484036 h 607184"/>
                  <a:gd name="connsiteX46" fmla="*/ 68174 w 586622"/>
                  <a:gd name="connsiteY46" fmla="*/ 472674 h 607184"/>
                  <a:gd name="connsiteX47" fmla="*/ 79537 w 586622"/>
                  <a:gd name="connsiteY47" fmla="*/ 452221 h 607184"/>
                  <a:gd name="connsiteX48" fmla="*/ 79537 w 586622"/>
                  <a:gd name="connsiteY48" fmla="*/ 429497 h 607184"/>
                  <a:gd name="connsiteX49" fmla="*/ 95444 w 586622"/>
                  <a:gd name="connsiteY49" fmla="*/ 402227 h 607184"/>
                  <a:gd name="connsiteX50" fmla="*/ 118169 w 586622"/>
                  <a:gd name="connsiteY50" fmla="*/ 393137 h 607184"/>
                  <a:gd name="connsiteX51" fmla="*/ 138621 w 586622"/>
                  <a:gd name="connsiteY51" fmla="*/ 349960 h 607184"/>
                  <a:gd name="connsiteX52" fmla="*/ 161345 w 586622"/>
                  <a:gd name="connsiteY52" fmla="*/ 334053 h 607184"/>
                  <a:gd name="connsiteX53" fmla="*/ 193160 w 586622"/>
                  <a:gd name="connsiteY53" fmla="*/ 327235 h 607184"/>
                  <a:gd name="connsiteX54" fmla="*/ 224974 w 586622"/>
                  <a:gd name="connsiteY54" fmla="*/ 299966 h 607184"/>
                  <a:gd name="connsiteX55" fmla="*/ 240882 w 586622"/>
                  <a:gd name="connsiteY55" fmla="*/ 290876 h 607184"/>
                  <a:gd name="connsiteX56" fmla="*/ 272696 w 586622"/>
                  <a:gd name="connsiteY56" fmla="*/ 252244 h 607184"/>
                  <a:gd name="connsiteX57" fmla="*/ 263606 w 586622"/>
                  <a:gd name="connsiteY57" fmla="*/ 199977 h 607184"/>
                  <a:gd name="connsiteX58" fmla="*/ 279514 w 586622"/>
                  <a:gd name="connsiteY58" fmla="*/ 161345 h 607184"/>
                  <a:gd name="connsiteX59" fmla="*/ 284059 w 586622"/>
                  <a:gd name="connsiteY59" fmla="*/ 138621 h 607184"/>
                  <a:gd name="connsiteX60" fmla="*/ 306783 w 586622"/>
                  <a:gd name="connsiteY60" fmla="*/ 113624 h 607184"/>
                  <a:gd name="connsiteX61" fmla="*/ 343143 w 586622"/>
                  <a:gd name="connsiteY61" fmla="*/ 90899 h 607184"/>
                  <a:gd name="connsiteX62" fmla="*/ 370412 w 586622"/>
                  <a:gd name="connsiteY62" fmla="*/ 70447 h 607184"/>
                  <a:gd name="connsiteX63" fmla="*/ 397682 w 586622"/>
                  <a:gd name="connsiteY63" fmla="*/ 27270 h 60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86622" h="607184">
                    <a:moveTo>
                      <a:pt x="406772" y="0"/>
                    </a:moveTo>
                    <a:lnTo>
                      <a:pt x="434041" y="0"/>
                    </a:lnTo>
                    <a:lnTo>
                      <a:pt x="456766" y="15907"/>
                    </a:lnTo>
                    <a:lnTo>
                      <a:pt x="493126" y="15907"/>
                    </a:lnTo>
                    <a:lnTo>
                      <a:pt x="531757" y="27270"/>
                    </a:lnTo>
                    <a:lnTo>
                      <a:pt x="547665" y="27270"/>
                    </a:lnTo>
                    <a:lnTo>
                      <a:pt x="551634" y="36795"/>
                    </a:lnTo>
                    <a:lnTo>
                      <a:pt x="554808" y="36795"/>
                    </a:lnTo>
                    <a:lnTo>
                      <a:pt x="566170" y="64064"/>
                    </a:lnTo>
                    <a:lnTo>
                      <a:pt x="570715" y="89061"/>
                    </a:lnTo>
                    <a:lnTo>
                      <a:pt x="582077" y="139056"/>
                    </a:lnTo>
                    <a:lnTo>
                      <a:pt x="586622" y="143601"/>
                    </a:lnTo>
                    <a:lnTo>
                      <a:pt x="582077" y="166325"/>
                    </a:lnTo>
                    <a:lnTo>
                      <a:pt x="532083" y="170870"/>
                    </a:lnTo>
                    <a:lnTo>
                      <a:pt x="516176" y="186778"/>
                    </a:lnTo>
                    <a:lnTo>
                      <a:pt x="495724" y="191323"/>
                    </a:lnTo>
                    <a:lnTo>
                      <a:pt x="495724" y="218592"/>
                    </a:lnTo>
                    <a:lnTo>
                      <a:pt x="452547" y="234499"/>
                    </a:lnTo>
                    <a:lnTo>
                      <a:pt x="441184" y="261769"/>
                    </a:lnTo>
                    <a:lnTo>
                      <a:pt x="409370" y="273131"/>
                    </a:lnTo>
                    <a:lnTo>
                      <a:pt x="373010" y="277676"/>
                    </a:lnTo>
                    <a:lnTo>
                      <a:pt x="313926" y="304946"/>
                    </a:lnTo>
                    <a:lnTo>
                      <a:pt x="313926" y="359485"/>
                    </a:lnTo>
                    <a:lnTo>
                      <a:pt x="307109" y="359485"/>
                    </a:lnTo>
                    <a:lnTo>
                      <a:pt x="307109" y="379937"/>
                    </a:lnTo>
                    <a:lnTo>
                      <a:pt x="286657" y="379937"/>
                    </a:lnTo>
                    <a:lnTo>
                      <a:pt x="275294" y="391300"/>
                    </a:lnTo>
                    <a:lnTo>
                      <a:pt x="259387" y="391300"/>
                    </a:lnTo>
                    <a:lnTo>
                      <a:pt x="243480" y="386755"/>
                    </a:lnTo>
                    <a:lnTo>
                      <a:pt x="211665" y="391300"/>
                    </a:lnTo>
                    <a:lnTo>
                      <a:pt x="200303" y="423114"/>
                    </a:lnTo>
                    <a:lnTo>
                      <a:pt x="188941" y="423114"/>
                    </a:lnTo>
                    <a:lnTo>
                      <a:pt x="173033" y="470836"/>
                    </a:lnTo>
                    <a:lnTo>
                      <a:pt x="118494" y="520830"/>
                    </a:lnTo>
                    <a:lnTo>
                      <a:pt x="109404" y="573097"/>
                    </a:lnTo>
                    <a:lnTo>
                      <a:pt x="93497" y="591277"/>
                    </a:lnTo>
                    <a:lnTo>
                      <a:pt x="86680" y="607184"/>
                    </a:lnTo>
                    <a:lnTo>
                      <a:pt x="7143" y="607184"/>
                    </a:lnTo>
                    <a:lnTo>
                      <a:pt x="7143" y="597659"/>
                    </a:lnTo>
                    <a:lnTo>
                      <a:pt x="0" y="597659"/>
                    </a:lnTo>
                    <a:lnTo>
                      <a:pt x="0" y="581752"/>
                    </a:lnTo>
                    <a:lnTo>
                      <a:pt x="15908" y="570390"/>
                    </a:lnTo>
                    <a:lnTo>
                      <a:pt x="27270" y="547665"/>
                    </a:lnTo>
                    <a:lnTo>
                      <a:pt x="27270" y="538575"/>
                    </a:lnTo>
                    <a:lnTo>
                      <a:pt x="36360" y="511305"/>
                    </a:lnTo>
                    <a:lnTo>
                      <a:pt x="59084" y="484036"/>
                    </a:lnTo>
                    <a:lnTo>
                      <a:pt x="68174" y="472674"/>
                    </a:lnTo>
                    <a:lnTo>
                      <a:pt x="79537" y="452221"/>
                    </a:lnTo>
                    <a:lnTo>
                      <a:pt x="79537" y="429497"/>
                    </a:lnTo>
                    <a:lnTo>
                      <a:pt x="95444" y="402227"/>
                    </a:lnTo>
                    <a:lnTo>
                      <a:pt x="118169" y="393137"/>
                    </a:lnTo>
                    <a:lnTo>
                      <a:pt x="138621" y="349960"/>
                    </a:lnTo>
                    <a:lnTo>
                      <a:pt x="161345" y="334053"/>
                    </a:lnTo>
                    <a:lnTo>
                      <a:pt x="193160" y="327235"/>
                    </a:lnTo>
                    <a:lnTo>
                      <a:pt x="224974" y="299966"/>
                    </a:lnTo>
                    <a:lnTo>
                      <a:pt x="240882" y="290876"/>
                    </a:lnTo>
                    <a:lnTo>
                      <a:pt x="272696" y="252244"/>
                    </a:lnTo>
                    <a:lnTo>
                      <a:pt x="263606" y="199977"/>
                    </a:lnTo>
                    <a:lnTo>
                      <a:pt x="279514" y="161345"/>
                    </a:lnTo>
                    <a:lnTo>
                      <a:pt x="284059" y="138621"/>
                    </a:lnTo>
                    <a:lnTo>
                      <a:pt x="306783" y="113624"/>
                    </a:lnTo>
                    <a:lnTo>
                      <a:pt x="343143" y="90899"/>
                    </a:lnTo>
                    <a:lnTo>
                      <a:pt x="370412" y="70447"/>
                    </a:lnTo>
                    <a:lnTo>
                      <a:pt x="397682" y="2727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271" name="Freeform 383">
                <a:extLst>
                  <a:ext uri="{FF2B5EF4-FFF2-40B4-BE49-F238E27FC236}">
                    <a16:creationId xmlns:a16="http://schemas.microsoft.com/office/drawing/2014/main" id="{F3E5855D-BD49-4527-A4E0-9A6B5CAA7120}"/>
                  </a:ext>
                </a:extLst>
              </p:cNvPr>
              <p:cNvSpPr>
                <a:spLocks/>
              </p:cNvSpPr>
              <p:nvPr/>
            </p:nvSpPr>
            <p:spPr bwMode="auto">
              <a:xfrm>
                <a:off x="4053476" y="3212035"/>
                <a:ext cx="462205" cy="431364"/>
              </a:xfrm>
              <a:custGeom>
                <a:avLst/>
                <a:gdLst>
                  <a:gd name="connsiteX0" fmla="*/ 218592 w 616273"/>
                  <a:gd name="connsiteY0" fmla="*/ 0 h 575152"/>
                  <a:gd name="connsiteX1" fmla="*/ 277676 w 616273"/>
                  <a:gd name="connsiteY1" fmla="*/ 0 h 575152"/>
                  <a:gd name="connsiteX2" fmla="*/ 400389 w 616273"/>
                  <a:gd name="connsiteY2" fmla="*/ 86354 h 575152"/>
                  <a:gd name="connsiteX3" fmla="*/ 525375 w 616273"/>
                  <a:gd name="connsiteY3" fmla="*/ 172708 h 575152"/>
                  <a:gd name="connsiteX4" fmla="*/ 536737 w 616273"/>
                  <a:gd name="connsiteY4" fmla="*/ 188615 h 575152"/>
                  <a:gd name="connsiteX5" fmla="*/ 557189 w 616273"/>
                  <a:gd name="connsiteY5" fmla="*/ 204522 h 575152"/>
                  <a:gd name="connsiteX6" fmla="*/ 573096 w 616273"/>
                  <a:gd name="connsiteY6" fmla="*/ 209067 h 575152"/>
                  <a:gd name="connsiteX7" fmla="*/ 573096 w 616273"/>
                  <a:gd name="connsiteY7" fmla="*/ 213830 h 575152"/>
                  <a:gd name="connsiteX8" fmla="*/ 573096 w 616273"/>
                  <a:gd name="connsiteY8" fmla="*/ 231792 h 575152"/>
                  <a:gd name="connsiteX9" fmla="*/ 616273 w 616273"/>
                  <a:gd name="connsiteY9" fmla="*/ 231792 h 575152"/>
                  <a:gd name="connsiteX10" fmla="*/ 616273 w 616273"/>
                  <a:gd name="connsiteY10" fmla="*/ 236555 h 575152"/>
                  <a:gd name="connsiteX11" fmla="*/ 616273 w 616273"/>
                  <a:gd name="connsiteY11" fmla="*/ 318145 h 575152"/>
                  <a:gd name="connsiteX12" fmla="*/ 616273 w 616273"/>
                  <a:gd name="connsiteY12" fmla="*/ 322908 h 575152"/>
                  <a:gd name="connsiteX13" fmla="*/ 595821 w 616273"/>
                  <a:gd name="connsiteY13" fmla="*/ 350178 h 575152"/>
                  <a:gd name="connsiteX14" fmla="*/ 589004 w 616273"/>
                  <a:gd name="connsiteY14" fmla="*/ 370630 h 575152"/>
                  <a:gd name="connsiteX15" fmla="*/ 557189 w 616273"/>
                  <a:gd name="connsiteY15" fmla="*/ 375175 h 575152"/>
                  <a:gd name="connsiteX16" fmla="*/ 509467 w 616273"/>
                  <a:gd name="connsiteY16" fmla="*/ 381993 h 575152"/>
                  <a:gd name="connsiteX17" fmla="*/ 493560 w 616273"/>
                  <a:gd name="connsiteY17" fmla="*/ 393355 h 575152"/>
                  <a:gd name="connsiteX18" fmla="*/ 484035 w 616273"/>
                  <a:gd name="connsiteY18" fmla="*/ 393355 h 575152"/>
                  <a:gd name="connsiteX19" fmla="*/ 470836 w 616273"/>
                  <a:gd name="connsiteY19" fmla="*/ 393355 h 575152"/>
                  <a:gd name="connsiteX20" fmla="*/ 450383 w 616273"/>
                  <a:gd name="connsiteY20" fmla="*/ 397900 h 575152"/>
                  <a:gd name="connsiteX21" fmla="*/ 448651 w 616273"/>
                  <a:gd name="connsiteY21" fmla="*/ 396168 h 575152"/>
                  <a:gd name="connsiteX22" fmla="*/ 440858 w 616273"/>
                  <a:gd name="connsiteY22" fmla="*/ 397900 h 575152"/>
                  <a:gd name="connsiteX23" fmla="*/ 431877 w 616273"/>
                  <a:gd name="connsiteY23" fmla="*/ 388919 h 575152"/>
                  <a:gd name="connsiteX24" fmla="*/ 418569 w 616273"/>
                  <a:gd name="connsiteY24" fmla="*/ 393355 h 575152"/>
                  <a:gd name="connsiteX25" fmla="*/ 384482 w 616273"/>
                  <a:gd name="connsiteY25" fmla="*/ 409262 h 575152"/>
                  <a:gd name="connsiteX26" fmla="*/ 375392 w 616273"/>
                  <a:gd name="connsiteY26" fmla="*/ 425169 h 575152"/>
                  <a:gd name="connsiteX27" fmla="*/ 348122 w 616273"/>
                  <a:gd name="connsiteY27" fmla="*/ 434259 h 575152"/>
                  <a:gd name="connsiteX28" fmla="*/ 341305 w 616273"/>
                  <a:gd name="connsiteY28" fmla="*/ 445622 h 575152"/>
                  <a:gd name="connsiteX29" fmla="*/ 325398 w 616273"/>
                  <a:gd name="connsiteY29" fmla="*/ 456984 h 575152"/>
                  <a:gd name="connsiteX30" fmla="*/ 318594 w 616273"/>
                  <a:gd name="connsiteY30" fmla="*/ 455040 h 575152"/>
                  <a:gd name="connsiteX31" fmla="*/ 315873 w 616273"/>
                  <a:gd name="connsiteY31" fmla="*/ 456984 h 575152"/>
                  <a:gd name="connsiteX32" fmla="*/ 306984 w 616273"/>
                  <a:gd name="connsiteY32" fmla="*/ 454445 h 575152"/>
                  <a:gd name="connsiteX33" fmla="*/ 298128 w 616273"/>
                  <a:gd name="connsiteY33" fmla="*/ 461529 h 575152"/>
                  <a:gd name="connsiteX34" fmla="*/ 293583 w 616273"/>
                  <a:gd name="connsiteY34" fmla="*/ 484254 h 575152"/>
                  <a:gd name="connsiteX35" fmla="*/ 266314 w 616273"/>
                  <a:gd name="connsiteY35" fmla="*/ 516068 h 575152"/>
                  <a:gd name="connsiteX36" fmla="*/ 266314 w 616273"/>
                  <a:gd name="connsiteY36" fmla="*/ 522667 h 575152"/>
                  <a:gd name="connsiteX37" fmla="*/ 266314 w 616273"/>
                  <a:gd name="connsiteY37" fmla="*/ 527430 h 575152"/>
                  <a:gd name="connsiteX38" fmla="*/ 257224 w 616273"/>
                  <a:gd name="connsiteY38" fmla="*/ 543338 h 575152"/>
                  <a:gd name="connsiteX39" fmla="*/ 257224 w 616273"/>
                  <a:gd name="connsiteY39" fmla="*/ 559027 h 575152"/>
                  <a:gd name="connsiteX40" fmla="*/ 257224 w 616273"/>
                  <a:gd name="connsiteY40" fmla="*/ 563790 h 575152"/>
                  <a:gd name="connsiteX41" fmla="*/ 239044 w 616273"/>
                  <a:gd name="connsiteY41" fmla="*/ 570607 h 575152"/>
                  <a:gd name="connsiteX42" fmla="*/ 234499 w 616273"/>
                  <a:gd name="connsiteY42" fmla="*/ 575152 h 575152"/>
                  <a:gd name="connsiteX43" fmla="*/ 232844 w 616273"/>
                  <a:gd name="connsiteY43" fmla="*/ 569360 h 575152"/>
                  <a:gd name="connsiteX44" fmla="*/ 229519 w 616273"/>
                  <a:gd name="connsiteY44" fmla="*/ 570607 h 575152"/>
                  <a:gd name="connsiteX45" fmla="*/ 224974 w 616273"/>
                  <a:gd name="connsiteY45" fmla="*/ 575152 h 575152"/>
                  <a:gd name="connsiteX46" fmla="*/ 221406 w 616273"/>
                  <a:gd name="connsiteY46" fmla="*/ 562664 h 575152"/>
                  <a:gd name="connsiteX47" fmla="*/ 218592 w 616273"/>
                  <a:gd name="connsiteY47" fmla="*/ 563790 h 575152"/>
                  <a:gd name="connsiteX48" fmla="*/ 214047 w 616273"/>
                  <a:gd name="connsiteY48" fmla="*/ 563790 h 575152"/>
                  <a:gd name="connsiteX49" fmla="*/ 202685 w 616273"/>
                  <a:gd name="connsiteY49" fmla="*/ 575152 h 575152"/>
                  <a:gd name="connsiteX50" fmla="*/ 193160 w 616273"/>
                  <a:gd name="connsiteY50" fmla="*/ 575152 h 575152"/>
                  <a:gd name="connsiteX51" fmla="*/ 175415 w 616273"/>
                  <a:gd name="connsiteY51" fmla="*/ 575152 h 575152"/>
                  <a:gd name="connsiteX52" fmla="*/ 165890 w 616273"/>
                  <a:gd name="connsiteY52" fmla="*/ 575152 h 575152"/>
                  <a:gd name="connsiteX53" fmla="*/ 161345 w 616273"/>
                  <a:gd name="connsiteY53" fmla="*/ 570607 h 575152"/>
                  <a:gd name="connsiteX54" fmla="*/ 154528 w 616273"/>
                  <a:gd name="connsiteY54" fmla="*/ 570607 h 575152"/>
                  <a:gd name="connsiteX55" fmla="*/ 138621 w 616273"/>
                  <a:gd name="connsiteY55" fmla="*/ 563790 h 575152"/>
                  <a:gd name="connsiteX56" fmla="*/ 140345 w 616273"/>
                  <a:gd name="connsiteY56" fmla="*/ 559767 h 575152"/>
                  <a:gd name="connsiteX57" fmla="*/ 138621 w 616273"/>
                  <a:gd name="connsiteY57" fmla="*/ 559028 h 575152"/>
                  <a:gd name="connsiteX58" fmla="*/ 143397 w 616273"/>
                  <a:gd name="connsiteY58" fmla="*/ 547883 h 575152"/>
                  <a:gd name="connsiteX59" fmla="*/ 139056 w 616273"/>
                  <a:gd name="connsiteY59" fmla="*/ 547883 h 575152"/>
                  <a:gd name="connsiteX60" fmla="*/ 138621 w 616273"/>
                  <a:gd name="connsiteY60" fmla="*/ 547883 h 575152"/>
                  <a:gd name="connsiteX61" fmla="*/ 129531 w 616273"/>
                  <a:gd name="connsiteY61" fmla="*/ 547883 h 575152"/>
                  <a:gd name="connsiteX62" fmla="*/ 131436 w 616273"/>
                  <a:gd name="connsiteY62" fmla="*/ 543121 h 575152"/>
                  <a:gd name="connsiteX63" fmla="*/ 129531 w 616273"/>
                  <a:gd name="connsiteY63" fmla="*/ 543121 h 575152"/>
                  <a:gd name="connsiteX64" fmla="*/ 134076 w 616273"/>
                  <a:gd name="connsiteY64" fmla="*/ 531758 h 575152"/>
                  <a:gd name="connsiteX65" fmla="*/ 137034 w 616273"/>
                  <a:gd name="connsiteY65" fmla="*/ 525843 h 575152"/>
                  <a:gd name="connsiteX66" fmla="*/ 122713 w 616273"/>
                  <a:gd name="connsiteY66" fmla="*/ 511523 h 575152"/>
                  <a:gd name="connsiteX67" fmla="*/ 118168 w 616273"/>
                  <a:gd name="connsiteY67" fmla="*/ 500161 h 575152"/>
                  <a:gd name="connsiteX68" fmla="*/ 113219 w 616273"/>
                  <a:gd name="connsiteY68" fmla="*/ 496861 h 575152"/>
                  <a:gd name="connsiteX69" fmla="*/ 104969 w 616273"/>
                  <a:gd name="connsiteY69" fmla="*/ 500161 h 575152"/>
                  <a:gd name="connsiteX70" fmla="*/ 95879 w 616273"/>
                  <a:gd name="connsiteY70" fmla="*/ 504706 h 575152"/>
                  <a:gd name="connsiteX71" fmla="*/ 84517 w 616273"/>
                  <a:gd name="connsiteY71" fmla="*/ 511523 h 575152"/>
                  <a:gd name="connsiteX72" fmla="*/ 74992 w 616273"/>
                  <a:gd name="connsiteY72" fmla="*/ 511523 h 575152"/>
                  <a:gd name="connsiteX73" fmla="*/ 68609 w 616273"/>
                  <a:gd name="connsiteY73" fmla="*/ 511523 h 575152"/>
                  <a:gd name="connsiteX74" fmla="*/ 59084 w 616273"/>
                  <a:gd name="connsiteY74" fmla="*/ 511523 h 575152"/>
                  <a:gd name="connsiteX75" fmla="*/ 47722 w 616273"/>
                  <a:gd name="connsiteY75" fmla="*/ 500161 h 575152"/>
                  <a:gd name="connsiteX76" fmla="*/ 43177 w 616273"/>
                  <a:gd name="connsiteY76" fmla="*/ 500161 h 575152"/>
                  <a:gd name="connsiteX77" fmla="*/ 41340 w 616273"/>
                  <a:gd name="connsiteY77" fmla="*/ 500161 h 575152"/>
                  <a:gd name="connsiteX78" fmla="*/ 36795 w 616273"/>
                  <a:gd name="connsiteY78" fmla="*/ 500161 h 575152"/>
                  <a:gd name="connsiteX79" fmla="*/ 31815 w 616273"/>
                  <a:gd name="connsiteY79" fmla="*/ 500161 h 575152"/>
                  <a:gd name="connsiteX80" fmla="*/ 27270 w 616273"/>
                  <a:gd name="connsiteY80" fmla="*/ 500161 h 575152"/>
                  <a:gd name="connsiteX81" fmla="*/ 27270 w 616273"/>
                  <a:gd name="connsiteY81" fmla="*/ 495399 h 575152"/>
                  <a:gd name="connsiteX82" fmla="*/ 27270 w 616273"/>
                  <a:gd name="connsiteY82" fmla="*/ 495399 h 575152"/>
                  <a:gd name="connsiteX83" fmla="*/ 27270 w 616273"/>
                  <a:gd name="connsiteY83" fmla="*/ 484037 h 575152"/>
                  <a:gd name="connsiteX84" fmla="*/ 27270 w 616273"/>
                  <a:gd name="connsiteY84" fmla="*/ 477435 h 575152"/>
                  <a:gd name="connsiteX85" fmla="*/ 20452 w 616273"/>
                  <a:gd name="connsiteY85" fmla="*/ 461529 h 575152"/>
                  <a:gd name="connsiteX86" fmla="*/ 9090 w 616273"/>
                  <a:gd name="connsiteY86" fmla="*/ 452439 h 575152"/>
                  <a:gd name="connsiteX87" fmla="*/ 4545 w 616273"/>
                  <a:gd name="connsiteY87" fmla="*/ 429714 h 575152"/>
                  <a:gd name="connsiteX88" fmla="*/ 0 w 616273"/>
                  <a:gd name="connsiteY88" fmla="*/ 409262 h 575152"/>
                  <a:gd name="connsiteX89" fmla="*/ 828 w 616273"/>
                  <a:gd name="connsiteY89" fmla="*/ 408227 h 575152"/>
                  <a:gd name="connsiteX90" fmla="*/ 0 w 616273"/>
                  <a:gd name="connsiteY90" fmla="*/ 404500 h 575152"/>
                  <a:gd name="connsiteX91" fmla="*/ 9090 w 616273"/>
                  <a:gd name="connsiteY91" fmla="*/ 393138 h 575152"/>
                  <a:gd name="connsiteX92" fmla="*/ 20452 w 616273"/>
                  <a:gd name="connsiteY92" fmla="*/ 377231 h 575152"/>
                  <a:gd name="connsiteX93" fmla="*/ 31815 w 616273"/>
                  <a:gd name="connsiteY93" fmla="*/ 370413 h 575152"/>
                  <a:gd name="connsiteX94" fmla="*/ 36760 w 616273"/>
                  <a:gd name="connsiteY94" fmla="*/ 373161 h 575152"/>
                  <a:gd name="connsiteX95" fmla="*/ 41340 w 616273"/>
                  <a:gd name="connsiteY95" fmla="*/ 370412 h 575152"/>
                  <a:gd name="connsiteX96" fmla="*/ 59595 w 616273"/>
                  <a:gd name="connsiteY96" fmla="*/ 380554 h 575152"/>
                  <a:gd name="connsiteX97" fmla="*/ 79537 w 616273"/>
                  <a:gd name="connsiteY97" fmla="*/ 377231 h 575152"/>
                  <a:gd name="connsiteX98" fmla="*/ 89059 w 616273"/>
                  <a:gd name="connsiteY98" fmla="*/ 377231 h 575152"/>
                  <a:gd name="connsiteX99" fmla="*/ 89062 w 616273"/>
                  <a:gd name="connsiteY99" fmla="*/ 377230 h 575152"/>
                  <a:gd name="connsiteX100" fmla="*/ 90899 w 616273"/>
                  <a:gd name="connsiteY100" fmla="*/ 377230 h 575152"/>
                  <a:gd name="connsiteX101" fmla="*/ 95444 w 616273"/>
                  <a:gd name="connsiteY101" fmla="*/ 370413 h 575152"/>
                  <a:gd name="connsiteX102" fmla="*/ 104969 w 616273"/>
                  <a:gd name="connsiteY102" fmla="*/ 370413 h 575152"/>
                  <a:gd name="connsiteX103" fmla="*/ 104969 w 616273"/>
                  <a:gd name="connsiteY103" fmla="*/ 370412 h 575152"/>
                  <a:gd name="connsiteX104" fmla="*/ 247699 w 616273"/>
                  <a:gd name="connsiteY104" fmla="*/ 370412 h 575152"/>
                  <a:gd name="connsiteX105" fmla="*/ 251564 w 616273"/>
                  <a:gd name="connsiteY105" fmla="*/ 349157 h 575152"/>
                  <a:gd name="connsiteX106" fmla="*/ 247699 w 616273"/>
                  <a:gd name="connsiteY106" fmla="*/ 343361 h 575152"/>
                  <a:gd name="connsiteX107" fmla="*/ 229519 w 616273"/>
                  <a:gd name="connsiteY107" fmla="*/ 177471 h 575152"/>
                  <a:gd name="connsiteX108" fmla="*/ 209067 w 616273"/>
                  <a:gd name="connsiteY108" fmla="*/ 4763 h 575152"/>
                  <a:gd name="connsiteX109" fmla="*/ 209631 w 616273"/>
                  <a:gd name="connsiteY109" fmla="*/ 4763 h 575152"/>
                  <a:gd name="connsiteX110" fmla="*/ 209067 w 616273"/>
                  <a:gd name="connsiteY110" fmla="*/ 1 h 575152"/>
                  <a:gd name="connsiteX111" fmla="*/ 218592 w 616273"/>
                  <a:gd name="connsiteY111" fmla="*/ 1 h 57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6273" h="575152">
                    <a:moveTo>
                      <a:pt x="218592" y="0"/>
                    </a:moveTo>
                    <a:lnTo>
                      <a:pt x="277676" y="0"/>
                    </a:lnTo>
                    <a:lnTo>
                      <a:pt x="400389" y="86354"/>
                    </a:lnTo>
                    <a:lnTo>
                      <a:pt x="525375" y="172708"/>
                    </a:lnTo>
                    <a:lnTo>
                      <a:pt x="536737" y="188615"/>
                    </a:lnTo>
                    <a:lnTo>
                      <a:pt x="557189" y="204522"/>
                    </a:lnTo>
                    <a:lnTo>
                      <a:pt x="573096" y="209067"/>
                    </a:lnTo>
                    <a:lnTo>
                      <a:pt x="573096" y="213830"/>
                    </a:lnTo>
                    <a:lnTo>
                      <a:pt x="573096" y="231792"/>
                    </a:lnTo>
                    <a:lnTo>
                      <a:pt x="616273" y="231792"/>
                    </a:lnTo>
                    <a:lnTo>
                      <a:pt x="616273" y="236555"/>
                    </a:lnTo>
                    <a:lnTo>
                      <a:pt x="616273" y="318145"/>
                    </a:lnTo>
                    <a:lnTo>
                      <a:pt x="616273" y="322908"/>
                    </a:lnTo>
                    <a:lnTo>
                      <a:pt x="595821" y="350178"/>
                    </a:lnTo>
                    <a:lnTo>
                      <a:pt x="589004" y="370630"/>
                    </a:lnTo>
                    <a:lnTo>
                      <a:pt x="557189" y="375175"/>
                    </a:lnTo>
                    <a:lnTo>
                      <a:pt x="509467" y="381993"/>
                    </a:lnTo>
                    <a:lnTo>
                      <a:pt x="493560" y="393355"/>
                    </a:lnTo>
                    <a:lnTo>
                      <a:pt x="484035" y="393355"/>
                    </a:lnTo>
                    <a:lnTo>
                      <a:pt x="470836" y="393355"/>
                    </a:lnTo>
                    <a:lnTo>
                      <a:pt x="450383" y="397900"/>
                    </a:lnTo>
                    <a:lnTo>
                      <a:pt x="448651" y="396168"/>
                    </a:lnTo>
                    <a:lnTo>
                      <a:pt x="440858" y="397900"/>
                    </a:lnTo>
                    <a:lnTo>
                      <a:pt x="431877" y="388919"/>
                    </a:lnTo>
                    <a:lnTo>
                      <a:pt x="418569" y="393355"/>
                    </a:lnTo>
                    <a:lnTo>
                      <a:pt x="384482" y="409262"/>
                    </a:lnTo>
                    <a:lnTo>
                      <a:pt x="375392" y="425169"/>
                    </a:lnTo>
                    <a:lnTo>
                      <a:pt x="348122" y="434259"/>
                    </a:lnTo>
                    <a:lnTo>
                      <a:pt x="341305" y="445622"/>
                    </a:lnTo>
                    <a:lnTo>
                      <a:pt x="325398" y="456984"/>
                    </a:lnTo>
                    <a:lnTo>
                      <a:pt x="318594" y="455040"/>
                    </a:lnTo>
                    <a:lnTo>
                      <a:pt x="315873" y="456984"/>
                    </a:lnTo>
                    <a:lnTo>
                      <a:pt x="306984" y="454445"/>
                    </a:lnTo>
                    <a:lnTo>
                      <a:pt x="298128" y="461529"/>
                    </a:lnTo>
                    <a:lnTo>
                      <a:pt x="293583" y="484254"/>
                    </a:lnTo>
                    <a:lnTo>
                      <a:pt x="266314" y="516068"/>
                    </a:lnTo>
                    <a:lnTo>
                      <a:pt x="266314" y="522667"/>
                    </a:lnTo>
                    <a:lnTo>
                      <a:pt x="266314" y="527430"/>
                    </a:lnTo>
                    <a:lnTo>
                      <a:pt x="257224" y="543338"/>
                    </a:lnTo>
                    <a:lnTo>
                      <a:pt x="257224" y="559027"/>
                    </a:lnTo>
                    <a:lnTo>
                      <a:pt x="257224" y="563790"/>
                    </a:lnTo>
                    <a:lnTo>
                      <a:pt x="239044" y="570607"/>
                    </a:lnTo>
                    <a:lnTo>
                      <a:pt x="234499" y="575152"/>
                    </a:lnTo>
                    <a:lnTo>
                      <a:pt x="232844" y="569360"/>
                    </a:lnTo>
                    <a:lnTo>
                      <a:pt x="229519" y="570607"/>
                    </a:lnTo>
                    <a:lnTo>
                      <a:pt x="224974" y="575152"/>
                    </a:lnTo>
                    <a:lnTo>
                      <a:pt x="221406" y="562664"/>
                    </a:lnTo>
                    <a:lnTo>
                      <a:pt x="218592" y="563790"/>
                    </a:lnTo>
                    <a:lnTo>
                      <a:pt x="214047" y="563790"/>
                    </a:lnTo>
                    <a:lnTo>
                      <a:pt x="202685" y="575152"/>
                    </a:lnTo>
                    <a:lnTo>
                      <a:pt x="193160" y="575152"/>
                    </a:lnTo>
                    <a:lnTo>
                      <a:pt x="175415" y="575152"/>
                    </a:lnTo>
                    <a:lnTo>
                      <a:pt x="165890" y="575152"/>
                    </a:lnTo>
                    <a:lnTo>
                      <a:pt x="161345" y="570607"/>
                    </a:lnTo>
                    <a:lnTo>
                      <a:pt x="154528" y="570607"/>
                    </a:lnTo>
                    <a:lnTo>
                      <a:pt x="138621" y="563790"/>
                    </a:lnTo>
                    <a:lnTo>
                      <a:pt x="140345" y="559767"/>
                    </a:lnTo>
                    <a:lnTo>
                      <a:pt x="138621" y="559028"/>
                    </a:lnTo>
                    <a:lnTo>
                      <a:pt x="143397" y="547883"/>
                    </a:lnTo>
                    <a:lnTo>
                      <a:pt x="139056" y="547883"/>
                    </a:lnTo>
                    <a:lnTo>
                      <a:pt x="138621" y="547883"/>
                    </a:lnTo>
                    <a:lnTo>
                      <a:pt x="129531" y="547883"/>
                    </a:lnTo>
                    <a:lnTo>
                      <a:pt x="131436" y="543121"/>
                    </a:lnTo>
                    <a:lnTo>
                      <a:pt x="129531" y="543121"/>
                    </a:lnTo>
                    <a:lnTo>
                      <a:pt x="134076" y="531758"/>
                    </a:lnTo>
                    <a:lnTo>
                      <a:pt x="137034" y="525843"/>
                    </a:lnTo>
                    <a:lnTo>
                      <a:pt x="122713" y="511523"/>
                    </a:lnTo>
                    <a:lnTo>
                      <a:pt x="118168" y="500161"/>
                    </a:lnTo>
                    <a:lnTo>
                      <a:pt x="113219" y="496861"/>
                    </a:lnTo>
                    <a:lnTo>
                      <a:pt x="104969" y="500161"/>
                    </a:lnTo>
                    <a:lnTo>
                      <a:pt x="95879" y="504706"/>
                    </a:lnTo>
                    <a:lnTo>
                      <a:pt x="84517" y="511523"/>
                    </a:lnTo>
                    <a:lnTo>
                      <a:pt x="74992" y="511523"/>
                    </a:lnTo>
                    <a:lnTo>
                      <a:pt x="68609" y="511523"/>
                    </a:lnTo>
                    <a:lnTo>
                      <a:pt x="59084" y="511523"/>
                    </a:lnTo>
                    <a:lnTo>
                      <a:pt x="47722" y="500161"/>
                    </a:lnTo>
                    <a:lnTo>
                      <a:pt x="43177" y="500161"/>
                    </a:lnTo>
                    <a:lnTo>
                      <a:pt x="41340" y="500161"/>
                    </a:lnTo>
                    <a:lnTo>
                      <a:pt x="36795" y="500161"/>
                    </a:lnTo>
                    <a:lnTo>
                      <a:pt x="31815" y="500161"/>
                    </a:lnTo>
                    <a:lnTo>
                      <a:pt x="27270" y="500161"/>
                    </a:lnTo>
                    <a:lnTo>
                      <a:pt x="27270" y="495399"/>
                    </a:lnTo>
                    <a:lnTo>
                      <a:pt x="27270" y="495399"/>
                    </a:lnTo>
                    <a:lnTo>
                      <a:pt x="27270" y="484037"/>
                    </a:lnTo>
                    <a:lnTo>
                      <a:pt x="27270" y="477435"/>
                    </a:lnTo>
                    <a:lnTo>
                      <a:pt x="20452" y="461529"/>
                    </a:lnTo>
                    <a:lnTo>
                      <a:pt x="9090" y="452439"/>
                    </a:lnTo>
                    <a:lnTo>
                      <a:pt x="4545" y="429714"/>
                    </a:lnTo>
                    <a:lnTo>
                      <a:pt x="0" y="409262"/>
                    </a:lnTo>
                    <a:lnTo>
                      <a:pt x="828" y="408227"/>
                    </a:lnTo>
                    <a:lnTo>
                      <a:pt x="0" y="404500"/>
                    </a:lnTo>
                    <a:lnTo>
                      <a:pt x="9090" y="393138"/>
                    </a:lnTo>
                    <a:lnTo>
                      <a:pt x="20452" y="377231"/>
                    </a:lnTo>
                    <a:lnTo>
                      <a:pt x="31815" y="370413"/>
                    </a:lnTo>
                    <a:lnTo>
                      <a:pt x="36760" y="373161"/>
                    </a:lnTo>
                    <a:lnTo>
                      <a:pt x="41340" y="370412"/>
                    </a:lnTo>
                    <a:lnTo>
                      <a:pt x="59595" y="380554"/>
                    </a:lnTo>
                    <a:lnTo>
                      <a:pt x="79537" y="377231"/>
                    </a:lnTo>
                    <a:lnTo>
                      <a:pt x="89059" y="377231"/>
                    </a:lnTo>
                    <a:lnTo>
                      <a:pt x="89062" y="377230"/>
                    </a:lnTo>
                    <a:lnTo>
                      <a:pt x="90899" y="377230"/>
                    </a:lnTo>
                    <a:lnTo>
                      <a:pt x="95444" y="370413"/>
                    </a:lnTo>
                    <a:lnTo>
                      <a:pt x="104969" y="370413"/>
                    </a:lnTo>
                    <a:lnTo>
                      <a:pt x="104969" y="370412"/>
                    </a:lnTo>
                    <a:lnTo>
                      <a:pt x="247699" y="370412"/>
                    </a:lnTo>
                    <a:lnTo>
                      <a:pt x="251564" y="349157"/>
                    </a:lnTo>
                    <a:lnTo>
                      <a:pt x="247699" y="343361"/>
                    </a:lnTo>
                    <a:lnTo>
                      <a:pt x="229519" y="177471"/>
                    </a:lnTo>
                    <a:lnTo>
                      <a:pt x="209067" y="4763"/>
                    </a:lnTo>
                    <a:lnTo>
                      <a:pt x="209631" y="4763"/>
                    </a:lnTo>
                    <a:lnTo>
                      <a:pt x="209067" y="1"/>
                    </a:lnTo>
                    <a:lnTo>
                      <a:pt x="218592" y="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72" name="Freeform 378">
                <a:extLst>
                  <a:ext uri="{FF2B5EF4-FFF2-40B4-BE49-F238E27FC236}">
                    <a16:creationId xmlns:a16="http://schemas.microsoft.com/office/drawing/2014/main" id="{A8EF6F09-5C5D-4C41-BE1D-C2ABEA8BA482}"/>
                  </a:ext>
                </a:extLst>
              </p:cNvPr>
              <p:cNvSpPr>
                <a:spLocks/>
              </p:cNvSpPr>
              <p:nvPr/>
            </p:nvSpPr>
            <p:spPr bwMode="auto">
              <a:xfrm>
                <a:off x="4406603" y="3252778"/>
                <a:ext cx="438344" cy="353289"/>
              </a:xfrm>
              <a:custGeom>
                <a:avLst/>
                <a:gdLst>
                  <a:gd name="connsiteX0" fmla="*/ 429496 w 584459"/>
                  <a:gd name="connsiteY0" fmla="*/ 0 h 471052"/>
                  <a:gd name="connsiteX1" fmla="*/ 488581 w 584459"/>
                  <a:gd name="connsiteY1" fmla="*/ 22725 h 471052"/>
                  <a:gd name="connsiteX2" fmla="*/ 495332 w 584459"/>
                  <a:gd name="connsiteY2" fmla="*/ 28801 h 471052"/>
                  <a:gd name="connsiteX3" fmla="*/ 498106 w 584459"/>
                  <a:gd name="connsiteY3" fmla="*/ 29868 h 471052"/>
                  <a:gd name="connsiteX4" fmla="*/ 512157 w 584459"/>
                  <a:gd name="connsiteY4" fmla="*/ 42514 h 471052"/>
                  <a:gd name="connsiteX5" fmla="*/ 531757 w 584459"/>
                  <a:gd name="connsiteY5" fmla="*/ 27270 h 471052"/>
                  <a:gd name="connsiteX6" fmla="*/ 534192 w 584459"/>
                  <a:gd name="connsiteY6" fmla="*/ 39928 h 471052"/>
                  <a:gd name="connsiteX7" fmla="*/ 541282 w 584459"/>
                  <a:gd name="connsiteY7" fmla="*/ 34413 h 471052"/>
                  <a:gd name="connsiteX8" fmla="*/ 552645 w 584459"/>
                  <a:gd name="connsiteY8" fmla="*/ 93497 h 471052"/>
                  <a:gd name="connsiteX9" fmla="*/ 564007 w 584459"/>
                  <a:gd name="connsiteY9" fmla="*/ 104859 h 471052"/>
                  <a:gd name="connsiteX10" fmla="*/ 568430 w 584459"/>
                  <a:gd name="connsiteY10" fmla="*/ 120340 h 471052"/>
                  <a:gd name="connsiteX11" fmla="*/ 574934 w 584459"/>
                  <a:gd name="connsiteY11" fmla="*/ 124986 h 471052"/>
                  <a:gd name="connsiteX12" fmla="*/ 574796 w 584459"/>
                  <a:gd name="connsiteY12" fmla="*/ 125227 h 471052"/>
                  <a:gd name="connsiteX13" fmla="*/ 584459 w 584459"/>
                  <a:gd name="connsiteY13" fmla="*/ 132129 h 471052"/>
                  <a:gd name="connsiteX14" fmla="*/ 581561 w 584459"/>
                  <a:gd name="connsiteY14" fmla="*/ 137201 h 471052"/>
                  <a:gd name="connsiteX15" fmla="*/ 584459 w 584459"/>
                  <a:gd name="connsiteY15" fmla="*/ 139272 h 471052"/>
                  <a:gd name="connsiteX16" fmla="*/ 575369 w 584459"/>
                  <a:gd name="connsiteY16" fmla="*/ 155179 h 471052"/>
                  <a:gd name="connsiteX17" fmla="*/ 557190 w 584459"/>
                  <a:gd name="connsiteY17" fmla="*/ 234716 h 471052"/>
                  <a:gd name="connsiteX18" fmla="*/ 557190 w 584459"/>
                  <a:gd name="connsiteY18" fmla="*/ 277567 h 471052"/>
                  <a:gd name="connsiteX19" fmla="*/ 557190 w 584459"/>
                  <a:gd name="connsiteY19" fmla="*/ 284710 h 471052"/>
                  <a:gd name="connsiteX20" fmla="*/ 509468 w 584459"/>
                  <a:gd name="connsiteY20" fmla="*/ 321069 h 471052"/>
                  <a:gd name="connsiteX21" fmla="*/ 495575 w 584459"/>
                  <a:gd name="connsiteY21" fmla="*/ 362748 h 471052"/>
                  <a:gd name="connsiteX22" fmla="*/ 499943 w 584459"/>
                  <a:gd name="connsiteY22" fmla="*/ 365868 h 471052"/>
                  <a:gd name="connsiteX23" fmla="*/ 499943 w 584459"/>
                  <a:gd name="connsiteY23" fmla="*/ 366207 h 471052"/>
                  <a:gd name="connsiteX24" fmla="*/ 509468 w 584459"/>
                  <a:gd name="connsiteY24" fmla="*/ 373011 h 471052"/>
                  <a:gd name="connsiteX25" fmla="*/ 509468 w 584459"/>
                  <a:gd name="connsiteY25" fmla="*/ 380154 h 471052"/>
                  <a:gd name="connsiteX26" fmla="*/ 509468 w 584459"/>
                  <a:gd name="connsiteY26" fmla="*/ 393137 h 471052"/>
                  <a:gd name="connsiteX27" fmla="*/ 522668 w 584459"/>
                  <a:gd name="connsiteY27" fmla="*/ 393137 h 471052"/>
                  <a:gd name="connsiteX28" fmla="*/ 522668 w 584459"/>
                  <a:gd name="connsiteY28" fmla="*/ 400280 h 471052"/>
                  <a:gd name="connsiteX29" fmla="*/ 532193 w 584459"/>
                  <a:gd name="connsiteY29" fmla="*/ 400280 h 471052"/>
                  <a:gd name="connsiteX30" fmla="*/ 532193 w 584459"/>
                  <a:gd name="connsiteY30" fmla="*/ 407423 h 471052"/>
                  <a:gd name="connsiteX31" fmla="*/ 532193 w 584459"/>
                  <a:gd name="connsiteY31" fmla="*/ 420732 h 471052"/>
                  <a:gd name="connsiteX32" fmla="*/ 532193 w 584459"/>
                  <a:gd name="connsiteY32" fmla="*/ 427875 h 471052"/>
                  <a:gd name="connsiteX33" fmla="*/ 520830 w 584459"/>
                  <a:gd name="connsiteY33" fmla="*/ 427875 h 471052"/>
                  <a:gd name="connsiteX34" fmla="*/ 520830 w 584459"/>
                  <a:gd name="connsiteY34" fmla="*/ 432095 h 471052"/>
                  <a:gd name="connsiteX35" fmla="*/ 520830 w 584459"/>
                  <a:gd name="connsiteY35" fmla="*/ 439238 h 471052"/>
                  <a:gd name="connsiteX36" fmla="*/ 514013 w 584459"/>
                  <a:gd name="connsiteY36" fmla="*/ 439238 h 471052"/>
                  <a:gd name="connsiteX37" fmla="*/ 509877 w 584459"/>
                  <a:gd name="connsiteY37" fmla="*/ 432095 h 471052"/>
                  <a:gd name="connsiteX38" fmla="*/ 504488 w 584459"/>
                  <a:gd name="connsiteY38" fmla="*/ 432095 h 471052"/>
                  <a:gd name="connsiteX39" fmla="*/ 483626 w 584459"/>
                  <a:gd name="connsiteY39" fmla="*/ 396061 h 471052"/>
                  <a:gd name="connsiteX40" fmla="*/ 477653 w 584459"/>
                  <a:gd name="connsiteY40" fmla="*/ 396061 h 471052"/>
                  <a:gd name="connsiteX41" fmla="*/ 450384 w 584459"/>
                  <a:gd name="connsiteY41" fmla="*/ 418785 h 471052"/>
                  <a:gd name="connsiteX42" fmla="*/ 418569 w 584459"/>
                  <a:gd name="connsiteY42" fmla="*/ 407423 h 471052"/>
                  <a:gd name="connsiteX43" fmla="*/ 395845 w 584459"/>
                  <a:gd name="connsiteY43" fmla="*/ 407423 h 471052"/>
                  <a:gd name="connsiteX44" fmla="*/ 391300 w 584459"/>
                  <a:gd name="connsiteY44" fmla="*/ 411968 h 471052"/>
                  <a:gd name="connsiteX45" fmla="*/ 370847 w 584459"/>
                  <a:gd name="connsiteY45" fmla="*/ 411968 h 471052"/>
                  <a:gd name="connsiteX46" fmla="*/ 348123 w 584459"/>
                  <a:gd name="connsiteY46" fmla="*/ 427875 h 471052"/>
                  <a:gd name="connsiteX47" fmla="*/ 327671 w 584459"/>
                  <a:gd name="connsiteY47" fmla="*/ 427875 h 471052"/>
                  <a:gd name="connsiteX48" fmla="*/ 284494 w 584459"/>
                  <a:gd name="connsiteY48" fmla="*/ 407423 h 471052"/>
                  <a:gd name="connsiteX49" fmla="*/ 268586 w 584459"/>
                  <a:gd name="connsiteY49" fmla="*/ 418785 h 471052"/>
                  <a:gd name="connsiteX50" fmla="*/ 245862 w 584459"/>
                  <a:gd name="connsiteY50" fmla="*/ 418785 h 471052"/>
                  <a:gd name="connsiteX51" fmla="*/ 240760 w 584459"/>
                  <a:gd name="connsiteY51" fmla="*/ 411642 h 471052"/>
                  <a:gd name="connsiteX52" fmla="*/ 236337 w 584459"/>
                  <a:gd name="connsiteY52" fmla="*/ 411642 h 471052"/>
                  <a:gd name="connsiteX53" fmla="*/ 227619 w 584459"/>
                  <a:gd name="connsiteY53" fmla="*/ 399438 h 471052"/>
                  <a:gd name="connsiteX54" fmla="*/ 198140 w 584459"/>
                  <a:gd name="connsiteY54" fmla="*/ 384698 h 471052"/>
                  <a:gd name="connsiteX55" fmla="*/ 154963 w 584459"/>
                  <a:gd name="connsiteY55" fmla="*/ 391516 h 471052"/>
                  <a:gd name="connsiteX56" fmla="*/ 143601 w 584459"/>
                  <a:gd name="connsiteY56" fmla="*/ 402878 h 471052"/>
                  <a:gd name="connsiteX57" fmla="*/ 139056 w 584459"/>
                  <a:gd name="connsiteY57" fmla="*/ 423330 h 471052"/>
                  <a:gd name="connsiteX58" fmla="*/ 134511 w 584459"/>
                  <a:gd name="connsiteY58" fmla="*/ 434693 h 471052"/>
                  <a:gd name="connsiteX59" fmla="*/ 127693 w 584459"/>
                  <a:gd name="connsiteY59" fmla="*/ 471052 h 471052"/>
                  <a:gd name="connsiteX60" fmla="*/ 118168 w 584459"/>
                  <a:gd name="connsiteY60" fmla="*/ 463909 h 471052"/>
                  <a:gd name="connsiteX61" fmla="*/ 118168 w 584459"/>
                  <a:gd name="connsiteY61" fmla="*/ 463909 h 471052"/>
                  <a:gd name="connsiteX62" fmla="*/ 100423 w 584459"/>
                  <a:gd name="connsiteY62" fmla="*/ 450600 h 471052"/>
                  <a:gd name="connsiteX63" fmla="*/ 84517 w 584459"/>
                  <a:gd name="connsiteY63" fmla="*/ 450600 h 471052"/>
                  <a:gd name="connsiteX64" fmla="*/ 75427 w 584459"/>
                  <a:gd name="connsiteY64" fmla="*/ 461962 h 471052"/>
                  <a:gd name="connsiteX65" fmla="*/ 75427 w 584459"/>
                  <a:gd name="connsiteY65" fmla="*/ 454819 h 471052"/>
                  <a:gd name="connsiteX66" fmla="*/ 75427 w 584459"/>
                  <a:gd name="connsiteY66" fmla="*/ 443457 h 471052"/>
                  <a:gd name="connsiteX67" fmla="*/ 74992 w 584459"/>
                  <a:gd name="connsiteY67" fmla="*/ 443457 h 471052"/>
                  <a:gd name="connsiteX68" fmla="*/ 65902 w 584459"/>
                  <a:gd name="connsiteY68" fmla="*/ 454819 h 471052"/>
                  <a:gd name="connsiteX69" fmla="*/ 65902 w 584459"/>
                  <a:gd name="connsiteY69" fmla="*/ 433189 h 471052"/>
                  <a:gd name="connsiteX70" fmla="*/ 32250 w 584459"/>
                  <a:gd name="connsiteY70" fmla="*/ 427875 h 471052"/>
                  <a:gd name="connsiteX71" fmla="*/ 32250 w 584459"/>
                  <a:gd name="connsiteY71" fmla="*/ 422236 h 471052"/>
                  <a:gd name="connsiteX72" fmla="*/ 22725 w 584459"/>
                  <a:gd name="connsiteY72" fmla="*/ 420732 h 471052"/>
                  <a:gd name="connsiteX73" fmla="*/ 22725 w 584459"/>
                  <a:gd name="connsiteY73" fmla="*/ 400280 h 471052"/>
                  <a:gd name="connsiteX74" fmla="*/ 0 w 584459"/>
                  <a:gd name="connsiteY74" fmla="*/ 377555 h 471052"/>
                  <a:gd name="connsiteX75" fmla="*/ 0 w 584459"/>
                  <a:gd name="connsiteY75" fmla="*/ 370412 h 471052"/>
                  <a:gd name="connsiteX76" fmla="*/ 0 w 584459"/>
                  <a:gd name="connsiteY76" fmla="*/ 357103 h 471052"/>
                  <a:gd name="connsiteX77" fmla="*/ 0 w 584459"/>
                  <a:gd name="connsiteY77" fmla="*/ 349960 h 471052"/>
                  <a:gd name="connsiteX78" fmla="*/ 0 w 584459"/>
                  <a:gd name="connsiteY78" fmla="*/ 341196 h 471052"/>
                  <a:gd name="connsiteX79" fmla="*/ 0 w 584459"/>
                  <a:gd name="connsiteY79" fmla="*/ 334053 h 471052"/>
                  <a:gd name="connsiteX80" fmla="*/ 22725 w 584459"/>
                  <a:gd name="connsiteY80" fmla="*/ 334053 h 471052"/>
                  <a:gd name="connsiteX81" fmla="*/ 38632 w 584459"/>
                  <a:gd name="connsiteY81" fmla="*/ 318146 h 471052"/>
                  <a:gd name="connsiteX82" fmla="*/ 86354 w 584459"/>
                  <a:gd name="connsiteY82" fmla="*/ 318146 h 471052"/>
                  <a:gd name="connsiteX83" fmla="*/ 118168 w 584459"/>
                  <a:gd name="connsiteY83" fmla="*/ 311328 h 471052"/>
                  <a:gd name="connsiteX84" fmla="*/ 124986 w 584459"/>
                  <a:gd name="connsiteY84" fmla="*/ 286331 h 471052"/>
                  <a:gd name="connsiteX85" fmla="*/ 145438 w 584459"/>
                  <a:gd name="connsiteY85" fmla="*/ 259062 h 471052"/>
                  <a:gd name="connsiteX86" fmla="*/ 145438 w 584459"/>
                  <a:gd name="connsiteY86" fmla="*/ 179851 h 471052"/>
                  <a:gd name="connsiteX87" fmla="*/ 145438 w 584459"/>
                  <a:gd name="connsiteY87" fmla="*/ 172708 h 471052"/>
                  <a:gd name="connsiteX88" fmla="*/ 193160 w 584459"/>
                  <a:gd name="connsiteY88" fmla="*/ 156801 h 471052"/>
                  <a:gd name="connsiteX89" fmla="*/ 302238 w 584459"/>
                  <a:gd name="connsiteY89" fmla="*/ 81809 h 4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4459" h="471052">
                    <a:moveTo>
                      <a:pt x="429496" y="0"/>
                    </a:moveTo>
                    <a:lnTo>
                      <a:pt x="488581" y="22725"/>
                    </a:lnTo>
                    <a:lnTo>
                      <a:pt x="495332" y="28801"/>
                    </a:lnTo>
                    <a:lnTo>
                      <a:pt x="498106" y="29868"/>
                    </a:lnTo>
                    <a:lnTo>
                      <a:pt x="512157" y="42514"/>
                    </a:lnTo>
                    <a:lnTo>
                      <a:pt x="531757" y="27270"/>
                    </a:lnTo>
                    <a:lnTo>
                      <a:pt x="534192" y="39928"/>
                    </a:lnTo>
                    <a:lnTo>
                      <a:pt x="541282" y="34413"/>
                    </a:lnTo>
                    <a:lnTo>
                      <a:pt x="552645" y="93497"/>
                    </a:lnTo>
                    <a:lnTo>
                      <a:pt x="564007" y="104859"/>
                    </a:lnTo>
                    <a:lnTo>
                      <a:pt x="568430" y="120340"/>
                    </a:lnTo>
                    <a:lnTo>
                      <a:pt x="574934" y="124986"/>
                    </a:lnTo>
                    <a:lnTo>
                      <a:pt x="574796" y="125227"/>
                    </a:lnTo>
                    <a:lnTo>
                      <a:pt x="584459" y="132129"/>
                    </a:lnTo>
                    <a:lnTo>
                      <a:pt x="581561" y="137201"/>
                    </a:lnTo>
                    <a:lnTo>
                      <a:pt x="584459" y="139272"/>
                    </a:lnTo>
                    <a:lnTo>
                      <a:pt x="575369" y="155179"/>
                    </a:lnTo>
                    <a:lnTo>
                      <a:pt x="557190" y="234716"/>
                    </a:lnTo>
                    <a:lnTo>
                      <a:pt x="557190" y="277567"/>
                    </a:lnTo>
                    <a:lnTo>
                      <a:pt x="557190" y="284710"/>
                    </a:lnTo>
                    <a:lnTo>
                      <a:pt x="509468" y="321069"/>
                    </a:lnTo>
                    <a:lnTo>
                      <a:pt x="495575" y="362748"/>
                    </a:lnTo>
                    <a:lnTo>
                      <a:pt x="499943" y="365868"/>
                    </a:lnTo>
                    <a:lnTo>
                      <a:pt x="499943" y="366207"/>
                    </a:lnTo>
                    <a:lnTo>
                      <a:pt x="509468" y="373011"/>
                    </a:lnTo>
                    <a:lnTo>
                      <a:pt x="509468" y="380154"/>
                    </a:lnTo>
                    <a:lnTo>
                      <a:pt x="509468" y="393137"/>
                    </a:lnTo>
                    <a:lnTo>
                      <a:pt x="522668" y="393137"/>
                    </a:lnTo>
                    <a:lnTo>
                      <a:pt x="522668" y="400280"/>
                    </a:lnTo>
                    <a:lnTo>
                      <a:pt x="532193" y="400280"/>
                    </a:lnTo>
                    <a:lnTo>
                      <a:pt x="532193" y="407423"/>
                    </a:lnTo>
                    <a:lnTo>
                      <a:pt x="532193" y="420732"/>
                    </a:lnTo>
                    <a:lnTo>
                      <a:pt x="532193" y="427875"/>
                    </a:lnTo>
                    <a:lnTo>
                      <a:pt x="520830" y="427875"/>
                    </a:lnTo>
                    <a:lnTo>
                      <a:pt x="520830" y="432095"/>
                    </a:lnTo>
                    <a:lnTo>
                      <a:pt x="520830" y="439238"/>
                    </a:lnTo>
                    <a:lnTo>
                      <a:pt x="514013" y="439238"/>
                    </a:lnTo>
                    <a:lnTo>
                      <a:pt x="509877" y="432095"/>
                    </a:lnTo>
                    <a:lnTo>
                      <a:pt x="504488" y="432095"/>
                    </a:lnTo>
                    <a:lnTo>
                      <a:pt x="483626" y="396061"/>
                    </a:lnTo>
                    <a:lnTo>
                      <a:pt x="477653" y="396061"/>
                    </a:lnTo>
                    <a:lnTo>
                      <a:pt x="450384" y="418785"/>
                    </a:lnTo>
                    <a:lnTo>
                      <a:pt x="418569" y="407423"/>
                    </a:lnTo>
                    <a:lnTo>
                      <a:pt x="395845" y="407423"/>
                    </a:lnTo>
                    <a:lnTo>
                      <a:pt x="391300" y="411968"/>
                    </a:lnTo>
                    <a:lnTo>
                      <a:pt x="370847" y="411968"/>
                    </a:lnTo>
                    <a:lnTo>
                      <a:pt x="348123" y="427875"/>
                    </a:lnTo>
                    <a:lnTo>
                      <a:pt x="327671" y="427875"/>
                    </a:lnTo>
                    <a:lnTo>
                      <a:pt x="284494" y="407423"/>
                    </a:lnTo>
                    <a:lnTo>
                      <a:pt x="268586" y="418785"/>
                    </a:lnTo>
                    <a:lnTo>
                      <a:pt x="245862" y="418785"/>
                    </a:lnTo>
                    <a:lnTo>
                      <a:pt x="240760" y="411642"/>
                    </a:lnTo>
                    <a:lnTo>
                      <a:pt x="236337" y="411642"/>
                    </a:lnTo>
                    <a:lnTo>
                      <a:pt x="227619" y="399438"/>
                    </a:lnTo>
                    <a:lnTo>
                      <a:pt x="198140" y="384698"/>
                    </a:lnTo>
                    <a:lnTo>
                      <a:pt x="154963" y="391516"/>
                    </a:lnTo>
                    <a:lnTo>
                      <a:pt x="143601" y="402878"/>
                    </a:lnTo>
                    <a:lnTo>
                      <a:pt x="139056" y="423330"/>
                    </a:lnTo>
                    <a:lnTo>
                      <a:pt x="134511" y="434693"/>
                    </a:lnTo>
                    <a:lnTo>
                      <a:pt x="127693" y="471052"/>
                    </a:lnTo>
                    <a:lnTo>
                      <a:pt x="118168" y="463909"/>
                    </a:lnTo>
                    <a:lnTo>
                      <a:pt x="118168" y="463909"/>
                    </a:lnTo>
                    <a:lnTo>
                      <a:pt x="100423" y="450600"/>
                    </a:lnTo>
                    <a:lnTo>
                      <a:pt x="84517" y="450600"/>
                    </a:lnTo>
                    <a:lnTo>
                      <a:pt x="75427" y="461962"/>
                    </a:lnTo>
                    <a:lnTo>
                      <a:pt x="75427" y="454819"/>
                    </a:lnTo>
                    <a:lnTo>
                      <a:pt x="75427" y="443457"/>
                    </a:lnTo>
                    <a:lnTo>
                      <a:pt x="74992" y="443457"/>
                    </a:lnTo>
                    <a:lnTo>
                      <a:pt x="65902" y="454819"/>
                    </a:lnTo>
                    <a:lnTo>
                      <a:pt x="65902" y="433189"/>
                    </a:lnTo>
                    <a:lnTo>
                      <a:pt x="32250" y="427875"/>
                    </a:lnTo>
                    <a:lnTo>
                      <a:pt x="32250" y="422236"/>
                    </a:lnTo>
                    <a:lnTo>
                      <a:pt x="22725" y="420732"/>
                    </a:lnTo>
                    <a:lnTo>
                      <a:pt x="22725" y="400280"/>
                    </a:lnTo>
                    <a:lnTo>
                      <a:pt x="0" y="377555"/>
                    </a:lnTo>
                    <a:lnTo>
                      <a:pt x="0" y="370412"/>
                    </a:lnTo>
                    <a:lnTo>
                      <a:pt x="0" y="357103"/>
                    </a:lnTo>
                    <a:lnTo>
                      <a:pt x="0" y="349960"/>
                    </a:lnTo>
                    <a:lnTo>
                      <a:pt x="0" y="341196"/>
                    </a:lnTo>
                    <a:lnTo>
                      <a:pt x="0" y="334053"/>
                    </a:lnTo>
                    <a:lnTo>
                      <a:pt x="22725" y="334053"/>
                    </a:lnTo>
                    <a:lnTo>
                      <a:pt x="38632" y="318146"/>
                    </a:lnTo>
                    <a:lnTo>
                      <a:pt x="86354" y="318146"/>
                    </a:lnTo>
                    <a:lnTo>
                      <a:pt x="118168" y="311328"/>
                    </a:lnTo>
                    <a:lnTo>
                      <a:pt x="124986" y="286331"/>
                    </a:lnTo>
                    <a:lnTo>
                      <a:pt x="145438" y="259062"/>
                    </a:lnTo>
                    <a:lnTo>
                      <a:pt x="145438" y="179851"/>
                    </a:lnTo>
                    <a:lnTo>
                      <a:pt x="145438" y="172708"/>
                    </a:lnTo>
                    <a:lnTo>
                      <a:pt x="193160" y="156801"/>
                    </a:lnTo>
                    <a:lnTo>
                      <a:pt x="302238" y="8180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73" name="Freeform 370">
                <a:extLst>
                  <a:ext uri="{FF2B5EF4-FFF2-40B4-BE49-F238E27FC236}">
                    <a16:creationId xmlns:a16="http://schemas.microsoft.com/office/drawing/2014/main" id="{EA68E17D-FA01-42D8-9AF4-9DFEF54BC6D6}"/>
                  </a:ext>
                </a:extLst>
              </p:cNvPr>
              <p:cNvSpPr>
                <a:spLocks/>
              </p:cNvSpPr>
              <p:nvPr/>
            </p:nvSpPr>
            <p:spPr bwMode="auto">
              <a:xfrm>
                <a:off x="2664759" y="4459619"/>
                <a:ext cx="242869" cy="245426"/>
              </a:xfrm>
              <a:custGeom>
                <a:avLst/>
                <a:gdLst>
                  <a:gd name="connsiteX0" fmla="*/ 68263 w 226218"/>
                  <a:gd name="connsiteY0" fmla="*/ 0 h 228600"/>
                  <a:gd name="connsiteX1" fmla="*/ 75406 w 226218"/>
                  <a:gd name="connsiteY1" fmla="*/ 0 h 228600"/>
                  <a:gd name="connsiteX2" fmla="*/ 93663 w 226218"/>
                  <a:gd name="connsiteY2" fmla="*/ 0 h 228600"/>
                  <a:gd name="connsiteX3" fmla="*/ 100806 w 226218"/>
                  <a:gd name="connsiteY3" fmla="*/ 0 h 228600"/>
                  <a:gd name="connsiteX4" fmla="*/ 124618 w 226218"/>
                  <a:gd name="connsiteY4" fmla="*/ 14288 h 228600"/>
                  <a:gd name="connsiteX5" fmla="*/ 124618 w 226218"/>
                  <a:gd name="connsiteY5" fmla="*/ 22225 h 228600"/>
                  <a:gd name="connsiteX6" fmla="*/ 130968 w 226218"/>
                  <a:gd name="connsiteY6" fmla="*/ 36513 h 228600"/>
                  <a:gd name="connsiteX7" fmla="*/ 130968 w 226218"/>
                  <a:gd name="connsiteY7" fmla="*/ 74613 h 228600"/>
                  <a:gd name="connsiteX8" fmla="*/ 152896 w 226218"/>
                  <a:gd name="connsiteY8" fmla="*/ 81062 h 228600"/>
                  <a:gd name="connsiteX9" fmla="*/ 161925 w 226218"/>
                  <a:gd name="connsiteY9" fmla="*/ 74613 h 228600"/>
                  <a:gd name="connsiteX10" fmla="*/ 166127 w 226218"/>
                  <a:gd name="connsiteY10" fmla="*/ 76714 h 228600"/>
                  <a:gd name="connsiteX11" fmla="*/ 169068 w 226218"/>
                  <a:gd name="connsiteY11" fmla="*/ 74613 h 228600"/>
                  <a:gd name="connsiteX12" fmla="*/ 184943 w 226218"/>
                  <a:gd name="connsiteY12" fmla="*/ 82550 h 228600"/>
                  <a:gd name="connsiteX13" fmla="*/ 191293 w 226218"/>
                  <a:gd name="connsiteY13" fmla="*/ 88900 h 228600"/>
                  <a:gd name="connsiteX14" fmla="*/ 191293 w 226218"/>
                  <a:gd name="connsiteY14" fmla="*/ 115888 h 228600"/>
                  <a:gd name="connsiteX15" fmla="*/ 195969 w 226218"/>
                  <a:gd name="connsiteY15" fmla="*/ 126798 h 228600"/>
                  <a:gd name="connsiteX16" fmla="*/ 206375 w 226218"/>
                  <a:gd name="connsiteY16" fmla="*/ 123825 h 228600"/>
                  <a:gd name="connsiteX17" fmla="*/ 210185 w 226218"/>
                  <a:gd name="connsiteY17" fmla="*/ 124778 h 228600"/>
                  <a:gd name="connsiteX18" fmla="*/ 213518 w 226218"/>
                  <a:gd name="connsiteY18" fmla="*/ 123825 h 228600"/>
                  <a:gd name="connsiteX19" fmla="*/ 226218 w 226218"/>
                  <a:gd name="connsiteY19" fmla="*/ 127000 h 228600"/>
                  <a:gd name="connsiteX20" fmla="*/ 226218 w 226218"/>
                  <a:gd name="connsiteY20" fmla="*/ 146050 h 228600"/>
                  <a:gd name="connsiteX21" fmla="*/ 221456 w 226218"/>
                  <a:gd name="connsiteY21" fmla="*/ 160338 h 228600"/>
                  <a:gd name="connsiteX22" fmla="*/ 213518 w 226218"/>
                  <a:gd name="connsiteY22" fmla="*/ 176213 h 228600"/>
                  <a:gd name="connsiteX23" fmla="*/ 210343 w 226218"/>
                  <a:gd name="connsiteY23" fmla="*/ 201613 h 228600"/>
                  <a:gd name="connsiteX24" fmla="*/ 188118 w 226218"/>
                  <a:gd name="connsiteY24" fmla="*/ 225425 h 228600"/>
                  <a:gd name="connsiteX25" fmla="*/ 169068 w 226218"/>
                  <a:gd name="connsiteY25" fmla="*/ 228600 h 228600"/>
                  <a:gd name="connsiteX26" fmla="*/ 164690 w 226218"/>
                  <a:gd name="connsiteY26" fmla="*/ 228139 h 228600"/>
                  <a:gd name="connsiteX27" fmla="*/ 161925 w 226218"/>
                  <a:gd name="connsiteY27" fmla="*/ 228600 h 228600"/>
                  <a:gd name="connsiteX28" fmla="*/ 131763 w 226218"/>
                  <a:gd name="connsiteY28" fmla="*/ 225425 h 228600"/>
                  <a:gd name="connsiteX29" fmla="*/ 106363 w 226218"/>
                  <a:gd name="connsiteY29" fmla="*/ 217488 h 228600"/>
                  <a:gd name="connsiteX30" fmla="*/ 131763 w 226218"/>
                  <a:gd name="connsiteY30" fmla="*/ 171450 h 228600"/>
                  <a:gd name="connsiteX31" fmla="*/ 128588 w 226218"/>
                  <a:gd name="connsiteY31" fmla="*/ 160338 h 228600"/>
                  <a:gd name="connsiteX32" fmla="*/ 101600 w 226218"/>
                  <a:gd name="connsiteY32" fmla="*/ 149225 h 228600"/>
                  <a:gd name="connsiteX33" fmla="*/ 68263 w 226218"/>
                  <a:gd name="connsiteY33" fmla="*/ 130175 h 228600"/>
                  <a:gd name="connsiteX34" fmla="*/ 49213 w 226218"/>
                  <a:gd name="connsiteY34" fmla="*/ 123825 h 228600"/>
                  <a:gd name="connsiteX35" fmla="*/ 0 w 226218"/>
                  <a:gd name="connsiteY35" fmla="*/ 82550 h 228600"/>
                  <a:gd name="connsiteX36" fmla="*/ 11113 w 226218"/>
                  <a:gd name="connsiteY36" fmla="*/ 47625 h 228600"/>
                  <a:gd name="connsiteX37" fmla="*/ 11113 w 226218"/>
                  <a:gd name="connsiteY37" fmla="*/ 33338 h 228600"/>
                  <a:gd name="connsiteX38" fmla="*/ 23813 w 226218"/>
                  <a:gd name="connsiteY38" fmla="*/ 63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6218" h="228600">
                    <a:moveTo>
                      <a:pt x="68263" y="0"/>
                    </a:moveTo>
                    <a:lnTo>
                      <a:pt x="75406" y="0"/>
                    </a:lnTo>
                    <a:lnTo>
                      <a:pt x="93663" y="0"/>
                    </a:lnTo>
                    <a:lnTo>
                      <a:pt x="100806" y="0"/>
                    </a:lnTo>
                    <a:lnTo>
                      <a:pt x="124618" y="14288"/>
                    </a:lnTo>
                    <a:lnTo>
                      <a:pt x="124618" y="22225"/>
                    </a:lnTo>
                    <a:lnTo>
                      <a:pt x="130968" y="36513"/>
                    </a:lnTo>
                    <a:lnTo>
                      <a:pt x="130968" y="74613"/>
                    </a:lnTo>
                    <a:lnTo>
                      <a:pt x="152896" y="81062"/>
                    </a:lnTo>
                    <a:lnTo>
                      <a:pt x="161925" y="74613"/>
                    </a:lnTo>
                    <a:lnTo>
                      <a:pt x="166127" y="76714"/>
                    </a:lnTo>
                    <a:lnTo>
                      <a:pt x="169068" y="74613"/>
                    </a:lnTo>
                    <a:lnTo>
                      <a:pt x="184943" y="82550"/>
                    </a:lnTo>
                    <a:lnTo>
                      <a:pt x="191293" y="88900"/>
                    </a:lnTo>
                    <a:lnTo>
                      <a:pt x="191293" y="115888"/>
                    </a:lnTo>
                    <a:lnTo>
                      <a:pt x="195969" y="126798"/>
                    </a:lnTo>
                    <a:lnTo>
                      <a:pt x="206375" y="123825"/>
                    </a:lnTo>
                    <a:lnTo>
                      <a:pt x="210185" y="124778"/>
                    </a:lnTo>
                    <a:lnTo>
                      <a:pt x="213518" y="123825"/>
                    </a:lnTo>
                    <a:lnTo>
                      <a:pt x="226218" y="127000"/>
                    </a:lnTo>
                    <a:lnTo>
                      <a:pt x="226218" y="146050"/>
                    </a:lnTo>
                    <a:lnTo>
                      <a:pt x="221456" y="160338"/>
                    </a:lnTo>
                    <a:lnTo>
                      <a:pt x="213518" y="176213"/>
                    </a:lnTo>
                    <a:lnTo>
                      <a:pt x="210343" y="201613"/>
                    </a:lnTo>
                    <a:lnTo>
                      <a:pt x="188118" y="225425"/>
                    </a:lnTo>
                    <a:lnTo>
                      <a:pt x="169068" y="228600"/>
                    </a:lnTo>
                    <a:lnTo>
                      <a:pt x="164690" y="228139"/>
                    </a:lnTo>
                    <a:lnTo>
                      <a:pt x="161925" y="228600"/>
                    </a:lnTo>
                    <a:lnTo>
                      <a:pt x="131763" y="225425"/>
                    </a:lnTo>
                    <a:lnTo>
                      <a:pt x="106363" y="217488"/>
                    </a:lnTo>
                    <a:lnTo>
                      <a:pt x="131763" y="171450"/>
                    </a:lnTo>
                    <a:lnTo>
                      <a:pt x="128588" y="160338"/>
                    </a:lnTo>
                    <a:lnTo>
                      <a:pt x="101600" y="149225"/>
                    </a:lnTo>
                    <a:lnTo>
                      <a:pt x="68263" y="130175"/>
                    </a:lnTo>
                    <a:lnTo>
                      <a:pt x="49213" y="123825"/>
                    </a:lnTo>
                    <a:lnTo>
                      <a:pt x="0" y="82550"/>
                    </a:lnTo>
                    <a:lnTo>
                      <a:pt x="11113" y="47625"/>
                    </a:lnTo>
                    <a:lnTo>
                      <a:pt x="11113" y="33338"/>
                    </a:lnTo>
                    <a:lnTo>
                      <a:pt x="23813" y="635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74" name="Freeform 5">
                <a:extLst>
                  <a:ext uri="{FF2B5EF4-FFF2-40B4-BE49-F238E27FC236}">
                    <a16:creationId xmlns:a16="http://schemas.microsoft.com/office/drawing/2014/main" id="{6152FF60-E427-401D-8F51-37BE855CC7E2}"/>
                  </a:ext>
                </a:extLst>
              </p:cNvPr>
              <p:cNvSpPr>
                <a:spLocks/>
              </p:cNvSpPr>
              <p:nvPr/>
            </p:nvSpPr>
            <p:spPr bwMode="auto">
              <a:xfrm>
                <a:off x="4938360" y="2099098"/>
                <a:ext cx="88626" cy="40904"/>
              </a:xfrm>
              <a:custGeom>
                <a:avLst/>
                <a:gdLst>
                  <a:gd name="T0" fmla="*/ 43 w 52"/>
                  <a:gd name="T1" fmla="*/ 5 h 24"/>
                  <a:gd name="T2" fmla="*/ 26 w 52"/>
                  <a:gd name="T3" fmla="*/ 0 h 24"/>
                  <a:gd name="T4" fmla="*/ 5 w 52"/>
                  <a:gd name="T5" fmla="*/ 9 h 24"/>
                  <a:gd name="T6" fmla="*/ 0 w 52"/>
                  <a:gd name="T7" fmla="*/ 21 h 24"/>
                  <a:gd name="T8" fmla="*/ 19 w 52"/>
                  <a:gd name="T9" fmla="*/ 24 h 24"/>
                  <a:gd name="T10" fmla="*/ 50 w 52"/>
                  <a:gd name="T11" fmla="*/ 24 h 24"/>
                  <a:gd name="T12" fmla="*/ 50 w 52"/>
                  <a:gd name="T13" fmla="*/ 16 h 24"/>
                  <a:gd name="T14" fmla="*/ 52 w 52"/>
                  <a:gd name="T15" fmla="*/ 9 h 24"/>
                  <a:gd name="T16" fmla="*/ 43 w 52"/>
                  <a:gd name="T17" fmla="*/ 5 h 24"/>
                  <a:gd name="T18" fmla="*/ 43 w 52"/>
                  <a:gd name="T19" fmla="*/ 5 h 24"/>
                  <a:gd name="T20" fmla="*/ 43 w 52"/>
                  <a:gd name="T2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24">
                    <a:moveTo>
                      <a:pt x="43" y="5"/>
                    </a:moveTo>
                    <a:lnTo>
                      <a:pt x="26" y="0"/>
                    </a:lnTo>
                    <a:lnTo>
                      <a:pt x="5" y="9"/>
                    </a:lnTo>
                    <a:lnTo>
                      <a:pt x="0" y="21"/>
                    </a:lnTo>
                    <a:lnTo>
                      <a:pt x="19" y="24"/>
                    </a:lnTo>
                    <a:lnTo>
                      <a:pt x="50" y="24"/>
                    </a:lnTo>
                    <a:lnTo>
                      <a:pt x="50" y="16"/>
                    </a:lnTo>
                    <a:lnTo>
                      <a:pt x="52" y="9"/>
                    </a:lnTo>
                    <a:lnTo>
                      <a:pt x="43" y="5"/>
                    </a:lnTo>
                    <a:lnTo>
                      <a:pt x="43" y="5"/>
                    </a:lnTo>
                    <a:lnTo>
                      <a:pt x="43"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75" name="Freeform 10">
                <a:extLst>
                  <a:ext uri="{FF2B5EF4-FFF2-40B4-BE49-F238E27FC236}">
                    <a16:creationId xmlns:a16="http://schemas.microsoft.com/office/drawing/2014/main" id="{24D9BCE6-E841-4186-A88B-58F730DA3362}"/>
                  </a:ext>
                </a:extLst>
              </p:cNvPr>
              <p:cNvSpPr>
                <a:spLocks/>
              </p:cNvSpPr>
              <p:nvPr/>
            </p:nvSpPr>
            <p:spPr bwMode="auto">
              <a:xfrm>
                <a:off x="4931543" y="2624037"/>
                <a:ext cx="47722" cy="112487"/>
              </a:xfrm>
              <a:custGeom>
                <a:avLst/>
                <a:gdLst>
                  <a:gd name="T0" fmla="*/ 7 w 28"/>
                  <a:gd name="T1" fmla="*/ 0 h 66"/>
                  <a:gd name="T2" fmla="*/ 7 w 28"/>
                  <a:gd name="T3" fmla="*/ 0 h 66"/>
                  <a:gd name="T4" fmla="*/ 7 w 28"/>
                  <a:gd name="T5" fmla="*/ 4 h 66"/>
                  <a:gd name="T6" fmla="*/ 11 w 28"/>
                  <a:gd name="T7" fmla="*/ 2 h 66"/>
                  <a:gd name="T8" fmla="*/ 14 w 28"/>
                  <a:gd name="T9" fmla="*/ 9 h 66"/>
                  <a:gd name="T10" fmla="*/ 19 w 28"/>
                  <a:gd name="T11" fmla="*/ 9 h 66"/>
                  <a:gd name="T12" fmla="*/ 21 w 28"/>
                  <a:gd name="T13" fmla="*/ 18 h 66"/>
                  <a:gd name="T14" fmla="*/ 19 w 28"/>
                  <a:gd name="T15" fmla="*/ 26 h 66"/>
                  <a:gd name="T16" fmla="*/ 21 w 28"/>
                  <a:gd name="T17" fmla="*/ 35 h 66"/>
                  <a:gd name="T18" fmla="*/ 28 w 28"/>
                  <a:gd name="T19" fmla="*/ 40 h 66"/>
                  <a:gd name="T20" fmla="*/ 28 w 28"/>
                  <a:gd name="T21" fmla="*/ 45 h 66"/>
                  <a:gd name="T22" fmla="*/ 21 w 28"/>
                  <a:gd name="T23" fmla="*/ 49 h 66"/>
                  <a:gd name="T24" fmla="*/ 21 w 28"/>
                  <a:gd name="T25" fmla="*/ 56 h 66"/>
                  <a:gd name="T26" fmla="*/ 11 w 28"/>
                  <a:gd name="T27" fmla="*/ 66 h 66"/>
                  <a:gd name="T28" fmla="*/ 9 w 28"/>
                  <a:gd name="T29" fmla="*/ 63 h 66"/>
                  <a:gd name="T30" fmla="*/ 9 w 28"/>
                  <a:gd name="T31" fmla="*/ 59 h 66"/>
                  <a:gd name="T32" fmla="*/ 0 w 28"/>
                  <a:gd name="T33" fmla="*/ 52 h 66"/>
                  <a:gd name="T34" fmla="*/ 0 w 28"/>
                  <a:gd name="T35" fmla="*/ 42 h 66"/>
                  <a:gd name="T36" fmla="*/ 0 w 28"/>
                  <a:gd name="T37" fmla="*/ 28 h 66"/>
                  <a:gd name="T38" fmla="*/ 2 w 28"/>
                  <a:gd name="T39" fmla="*/ 21 h 66"/>
                  <a:gd name="T40" fmla="*/ 0 w 28"/>
                  <a:gd name="T41" fmla="*/ 16 h 66"/>
                  <a:gd name="T42" fmla="*/ 0 w 28"/>
                  <a:gd name="T43" fmla="*/ 11 h 66"/>
                  <a:gd name="T44" fmla="*/ 7 w 28"/>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6">
                    <a:moveTo>
                      <a:pt x="7" y="0"/>
                    </a:moveTo>
                    <a:lnTo>
                      <a:pt x="7" y="0"/>
                    </a:lnTo>
                    <a:lnTo>
                      <a:pt x="7" y="4"/>
                    </a:lnTo>
                    <a:lnTo>
                      <a:pt x="11" y="2"/>
                    </a:lnTo>
                    <a:lnTo>
                      <a:pt x="14" y="9"/>
                    </a:lnTo>
                    <a:lnTo>
                      <a:pt x="19" y="9"/>
                    </a:lnTo>
                    <a:lnTo>
                      <a:pt x="21" y="18"/>
                    </a:lnTo>
                    <a:lnTo>
                      <a:pt x="19" y="26"/>
                    </a:lnTo>
                    <a:lnTo>
                      <a:pt x="21" y="35"/>
                    </a:lnTo>
                    <a:lnTo>
                      <a:pt x="28" y="40"/>
                    </a:lnTo>
                    <a:lnTo>
                      <a:pt x="28" y="45"/>
                    </a:lnTo>
                    <a:lnTo>
                      <a:pt x="21" y="49"/>
                    </a:lnTo>
                    <a:lnTo>
                      <a:pt x="21" y="56"/>
                    </a:lnTo>
                    <a:lnTo>
                      <a:pt x="11" y="66"/>
                    </a:lnTo>
                    <a:lnTo>
                      <a:pt x="9" y="63"/>
                    </a:lnTo>
                    <a:lnTo>
                      <a:pt x="9" y="59"/>
                    </a:lnTo>
                    <a:lnTo>
                      <a:pt x="0" y="52"/>
                    </a:lnTo>
                    <a:lnTo>
                      <a:pt x="0" y="42"/>
                    </a:lnTo>
                    <a:lnTo>
                      <a:pt x="0" y="28"/>
                    </a:lnTo>
                    <a:lnTo>
                      <a:pt x="2" y="21"/>
                    </a:lnTo>
                    <a:lnTo>
                      <a:pt x="0" y="16"/>
                    </a:lnTo>
                    <a:lnTo>
                      <a:pt x="0" y="11"/>
                    </a:lnTo>
                    <a:lnTo>
                      <a:pt x="7"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76" name="Freeform 14">
                <a:extLst>
                  <a:ext uri="{FF2B5EF4-FFF2-40B4-BE49-F238E27FC236}">
                    <a16:creationId xmlns:a16="http://schemas.microsoft.com/office/drawing/2014/main" id="{FB010FB0-C2B0-4339-879F-CC05E3309161}"/>
                  </a:ext>
                </a:extLst>
              </p:cNvPr>
              <p:cNvSpPr>
                <a:spLocks noEditPoints="1"/>
              </p:cNvSpPr>
              <p:nvPr/>
            </p:nvSpPr>
            <p:spPr bwMode="auto">
              <a:xfrm>
                <a:off x="2371613" y="4531203"/>
                <a:ext cx="543688" cy="1210087"/>
              </a:xfrm>
              <a:custGeom>
                <a:avLst/>
                <a:gdLst>
                  <a:gd name="T0" fmla="*/ 127 w 319"/>
                  <a:gd name="T1" fmla="*/ 710 h 710"/>
                  <a:gd name="T2" fmla="*/ 104 w 319"/>
                  <a:gd name="T3" fmla="*/ 701 h 710"/>
                  <a:gd name="T4" fmla="*/ 78 w 319"/>
                  <a:gd name="T5" fmla="*/ 701 h 710"/>
                  <a:gd name="T6" fmla="*/ 82 w 319"/>
                  <a:gd name="T7" fmla="*/ 651 h 710"/>
                  <a:gd name="T8" fmla="*/ 113 w 319"/>
                  <a:gd name="T9" fmla="*/ 689 h 710"/>
                  <a:gd name="T10" fmla="*/ 127 w 319"/>
                  <a:gd name="T11" fmla="*/ 710 h 710"/>
                  <a:gd name="T12" fmla="*/ 137 w 319"/>
                  <a:gd name="T13" fmla="*/ 5 h 710"/>
                  <a:gd name="T14" fmla="*/ 151 w 319"/>
                  <a:gd name="T15" fmla="*/ 5 h 710"/>
                  <a:gd name="T16" fmla="*/ 172 w 319"/>
                  <a:gd name="T17" fmla="*/ 7 h 710"/>
                  <a:gd name="T18" fmla="*/ 217 w 319"/>
                  <a:gd name="T19" fmla="*/ 40 h 710"/>
                  <a:gd name="T20" fmla="*/ 253 w 319"/>
                  <a:gd name="T21" fmla="*/ 59 h 710"/>
                  <a:gd name="T22" fmla="*/ 239 w 319"/>
                  <a:gd name="T23" fmla="*/ 95 h 710"/>
                  <a:gd name="T24" fmla="*/ 274 w 319"/>
                  <a:gd name="T25" fmla="*/ 102 h 710"/>
                  <a:gd name="T26" fmla="*/ 300 w 319"/>
                  <a:gd name="T27" fmla="*/ 85 h 710"/>
                  <a:gd name="T28" fmla="*/ 312 w 319"/>
                  <a:gd name="T29" fmla="*/ 66 h 710"/>
                  <a:gd name="T30" fmla="*/ 319 w 319"/>
                  <a:gd name="T31" fmla="*/ 90 h 710"/>
                  <a:gd name="T32" fmla="*/ 295 w 319"/>
                  <a:gd name="T33" fmla="*/ 109 h 710"/>
                  <a:gd name="T34" fmla="*/ 255 w 319"/>
                  <a:gd name="T35" fmla="*/ 149 h 710"/>
                  <a:gd name="T36" fmla="*/ 248 w 319"/>
                  <a:gd name="T37" fmla="*/ 185 h 710"/>
                  <a:gd name="T38" fmla="*/ 243 w 319"/>
                  <a:gd name="T39" fmla="*/ 208 h 710"/>
                  <a:gd name="T40" fmla="*/ 241 w 319"/>
                  <a:gd name="T41" fmla="*/ 232 h 710"/>
                  <a:gd name="T42" fmla="*/ 260 w 319"/>
                  <a:gd name="T43" fmla="*/ 260 h 710"/>
                  <a:gd name="T44" fmla="*/ 269 w 319"/>
                  <a:gd name="T45" fmla="*/ 279 h 710"/>
                  <a:gd name="T46" fmla="*/ 229 w 319"/>
                  <a:gd name="T47" fmla="*/ 317 h 710"/>
                  <a:gd name="T48" fmla="*/ 179 w 319"/>
                  <a:gd name="T49" fmla="*/ 320 h 710"/>
                  <a:gd name="T50" fmla="*/ 179 w 319"/>
                  <a:gd name="T51" fmla="*/ 346 h 710"/>
                  <a:gd name="T52" fmla="*/ 172 w 319"/>
                  <a:gd name="T53" fmla="*/ 365 h 710"/>
                  <a:gd name="T54" fmla="*/ 139 w 319"/>
                  <a:gd name="T55" fmla="*/ 360 h 710"/>
                  <a:gd name="T56" fmla="*/ 137 w 319"/>
                  <a:gd name="T57" fmla="*/ 388 h 710"/>
                  <a:gd name="T58" fmla="*/ 156 w 319"/>
                  <a:gd name="T59" fmla="*/ 386 h 710"/>
                  <a:gd name="T60" fmla="*/ 146 w 319"/>
                  <a:gd name="T61" fmla="*/ 405 h 710"/>
                  <a:gd name="T62" fmla="*/ 130 w 319"/>
                  <a:gd name="T63" fmla="*/ 440 h 710"/>
                  <a:gd name="T64" fmla="*/ 111 w 319"/>
                  <a:gd name="T65" fmla="*/ 452 h 710"/>
                  <a:gd name="T66" fmla="*/ 94 w 319"/>
                  <a:gd name="T67" fmla="*/ 483 h 710"/>
                  <a:gd name="T68" fmla="*/ 125 w 319"/>
                  <a:gd name="T69" fmla="*/ 504 h 710"/>
                  <a:gd name="T70" fmla="*/ 101 w 319"/>
                  <a:gd name="T71" fmla="*/ 540 h 710"/>
                  <a:gd name="T72" fmla="*/ 75 w 319"/>
                  <a:gd name="T73" fmla="*/ 578 h 710"/>
                  <a:gd name="T74" fmla="*/ 73 w 319"/>
                  <a:gd name="T75" fmla="*/ 618 h 710"/>
                  <a:gd name="T76" fmla="*/ 78 w 319"/>
                  <a:gd name="T77" fmla="*/ 630 h 710"/>
                  <a:gd name="T78" fmla="*/ 23 w 319"/>
                  <a:gd name="T79" fmla="*/ 623 h 710"/>
                  <a:gd name="T80" fmla="*/ 16 w 319"/>
                  <a:gd name="T81" fmla="*/ 589 h 710"/>
                  <a:gd name="T82" fmla="*/ 2 w 319"/>
                  <a:gd name="T83" fmla="*/ 580 h 710"/>
                  <a:gd name="T84" fmla="*/ 12 w 319"/>
                  <a:gd name="T85" fmla="*/ 545 h 710"/>
                  <a:gd name="T86" fmla="*/ 16 w 319"/>
                  <a:gd name="T87" fmla="*/ 516 h 710"/>
                  <a:gd name="T88" fmla="*/ 30 w 319"/>
                  <a:gd name="T89" fmla="*/ 464 h 710"/>
                  <a:gd name="T90" fmla="*/ 35 w 319"/>
                  <a:gd name="T91" fmla="*/ 447 h 710"/>
                  <a:gd name="T92" fmla="*/ 26 w 319"/>
                  <a:gd name="T93" fmla="*/ 436 h 710"/>
                  <a:gd name="T94" fmla="*/ 23 w 319"/>
                  <a:gd name="T95" fmla="*/ 417 h 710"/>
                  <a:gd name="T96" fmla="*/ 26 w 319"/>
                  <a:gd name="T97" fmla="*/ 388 h 710"/>
                  <a:gd name="T98" fmla="*/ 28 w 319"/>
                  <a:gd name="T99" fmla="*/ 339 h 710"/>
                  <a:gd name="T100" fmla="*/ 42 w 319"/>
                  <a:gd name="T101" fmla="*/ 315 h 710"/>
                  <a:gd name="T102" fmla="*/ 38 w 319"/>
                  <a:gd name="T103" fmla="*/ 275 h 710"/>
                  <a:gd name="T104" fmla="*/ 49 w 319"/>
                  <a:gd name="T105" fmla="*/ 246 h 710"/>
                  <a:gd name="T106" fmla="*/ 59 w 319"/>
                  <a:gd name="T107" fmla="*/ 208 h 710"/>
                  <a:gd name="T108" fmla="*/ 47 w 319"/>
                  <a:gd name="T109" fmla="*/ 173 h 710"/>
                  <a:gd name="T110" fmla="*/ 54 w 319"/>
                  <a:gd name="T111" fmla="*/ 135 h 710"/>
                  <a:gd name="T112" fmla="*/ 71 w 319"/>
                  <a:gd name="T113" fmla="*/ 102 h 710"/>
                  <a:gd name="T114" fmla="*/ 78 w 319"/>
                  <a:gd name="T115" fmla="*/ 83 h 710"/>
                  <a:gd name="T116" fmla="*/ 80 w 319"/>
                  <a:gd name="T117" fmla="*/ 47 h 710"/>
                  <a:gd name="T118" fmla="*/ 104 w 319"/>
                  <a:gd name="T119" fmla="*/ 21 h 710"/>
                  <a:gd name="T120" fmla="*/ 116 w 319"/>
                  <a:gd name="T121"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 h="710">
                    <a:moveTo>
                      <a:pt x="127" y="710"/>
                    </a:moveTo>
                    <a:lnTo>
                      <a:pt x="127" y="710"/>
                    </a:lnTo>
                    <a:lnTo>
                      <a:pt x="113" y="710"/>
                    </a:lnTo>
                    <a:lnTo>
                      <a:pt x="104" y="701"/>
                    </a:lnTo>
                    <a:lnTo>
                      <a:pt x="94" y="701"/>
                    </a:lnTo>
                    <a:lnTo>
                      <a:pt x="78" y="701"/>
                    </a:lnTo>
                    <a:lnTo>
                      <a:pt x="78" y="639"/>
                    </a:lnTo>
                    <a:lnTo>
                      <a:pt x="82" y="651"/>
                    </a:lnTo>
                    <a:lnTo>
                      <a:pt x="92" y="672"/>
                    </a:lnTo>
                    <a:lnTo>
                      <a:pt x="113" y="689"/>
                    </a:lnTo>
                    <a:lnTo>
                      <a:pt x="134" y="694"/>
                    </a:lnTo>
                    <a:lnTo>
                      <a:pt x="127" y="710"/>
                    </a:lnTo>
                    <a:close/>
                    <a:moveTo>
                      <a:pt x="137" y="5"/>
                    </a:moveTo>
                    <a:lnTo>
                      <a:pt x="137" y="5"/>
                    </a:lnTo>
                    <a:lnTo>
                      <a:pt x="146" y="17"/>
                    </a:lnTo>
                    <a:lnTo>
                      <a:pt x="151" y="5"/>
                    </a:lnTo>
                    <a:lnTo>
                      <a:pt x="170" y="5"/>
                    </a:lnTo>
                    <a:lnTo>
                      <a:pt x="172" y="7"/>
                    </a:lnTo>
                    <a:lnTo>
                      <a:pt x="203" y="36"/>
                    </a:lnTo>
                    <a:lnTo>
                      <a:pt x="217" y="40"/>
                    </a:lnTo>
                    <a:lnTo>
                      <a:pt x="236" y="52"/>
                    </a:lnTo>
                    <a:lnTo>
                      <a:pt x="253" y="59"/>
                    </a:lnTo>
                    <a:lnTo>
                      <a:pt x="255" y="66"/>
                    </a:lnTo>
                    <a:lnTo>
                      <a:pt x="239" y="95"/>
                    </a:lnTo>
                    <a:lnTo>
                      <a:pt x="255" y="100"/>
                    </a:lnTo>
                    <a:lnTo>
                      <a:pt x="274" y="102"/>
                    </a:lnTo>
                    <a:lnTo>
                      <a:pt x="286" y="100"/>
                    </a:lnTo>
                    <a:lnTo>
                      <a:pt x="300" y="85"/>
                    </a:lnTo>
                    <a:lnTo>
                      <a:pt x="305" y="69"/>
                    </a:lnTo>
                    <a:lnTo>
                      <a:pt x="312" y="66"/>
                    </a:lnTo>
                    <a:lnTo>
                      <a:pt x="319" y="76"/>
                    </a:lnTo>
                    <a:lnTo>
                      <a:pt x="319" y="90"/>
                    </a:lnTo>
                    <a:lnTo>
                      <a:pt x="307" y="102"/>
                    </a:lnTo>
                    <a:lnTo>
                      <a:pt x="295" y="109"/>
                    </a:lnTo>
                    <a:lnTo>
                      <a:pt x="276" y="126"/>
                    </a:lnTo>
                    <a:lnTo>
                      <a:pt x="255" y="149"/>
                    </a:lnTo>
                    <a:lnTo>
                      <a:pt x="253" y="166"/>
                    </a:lnTo>
                    <a:lnTo>
                      <a:pt x="248" y="185"/>
                    </a:lnTo>
                    <a:lnTo>
                      <a:pt x="248" y="204"/>
                    </a:lnTo>
                    <a:lnTo>
                      <a:pt x="243" y="208"/>
                    </a:lnTo>
                    <a:lnTo>
                      <a:pt x="243" y="220"/>
                    </a:lnTo>
                    <a:lnTo>
                      <a:pt x="241" y="232"/>
                    </a:lnTo>
                    <a:lnTo>
                      <a:pt x="262" y="249"/>
                    </a:lnTo>
                    <a:lnTo>
                      <a:pt x="260" y="260"/>
                    </a:lnTo>
                    <a:lnTo>
                      <a:pt x="269" y="270"/>
                    </a:lnTo>
                    <a:lnTo>
                      <a:pt x="269" y="279"/>
                    </a:lnTo>
                    <a:lnTo>
                      <a:pt x="253" y="305"/>
                    </a:lnTo>
                    <a:lnTo>
                      <a:pt x="229" y="317"/>
                    </a:lnTo>
                    <a:lnTo>
                      <a:pt x="196" y="322"/>
                    </a:lnTo>
                    <a:lnTo>
                      <a:pt x="179" y="320"/>
                    </a:lnTo>
                    <a:lnTo>
                      <a:pt x="182" y="331"/>
                    </a:lnTo>
                    <a:lnTo>
                      <a:pt x="179" y="346"/>
                    </a:lnTo>
                    <a:lnTo>
                      <a:pt x="182" y="358"/>
                    </a:lnTo>
                    <a:lnTo>
                      <a:pt x="172" y="365"/>
                    </a:lnTo>
                    <a:lnTo>
                      <a:pt x="156" y="367"/>
                    </a:lnTo>
                    <a:lnTo>
                      <a:pt x="139" y="360"/>
                    </a:lnTo>
                    <a:lnTo>
                      <a:pt x="134" y="365"/>
                    </a:lnTo>
                    <a:lnTo>
                      <a:pt x="137" y="388"/>
                    </a:lnTo>
                    <a:lnTo>
                      <a:pt x="149" y="393"/>
                    </a:lnTo>
                    <a:lnTo>
                      <a:pt x="156" y="386"/>
                    </a:lnTo>
                    <a:lnTo>
                      <a:pt x="161" y="398"/>
                    </a:lnTo>
                    <a:lnTo>
                      <a:pt x="146" y="405"/>
                    </a:lnTo>
                    <a:lnTo>
                      <a:pt x="132" y="419"/>
                    </a:lnTo>
                    <a:lnTo>
                      <a:pt x="130" y="440"/>
                    </a:lnTo>
                    <a:lnTo>
                      <a:pt x="127" y="452"/>
                    </a:lnTo>
                    <a:lnTo>
                      <a:pt x="111" y="452"/>
                    </a:lnTo>
                    <a:lnTo>
                      <a:pt x="99" y="464"/>
                    </a:lnTo>
                    <a:lnTo>
                      <a:pt x="94" y="483"/>
                    </a:lnTo>
                    <a:lnTo>
                      <a:pt x="111" y="500"/>
                    </a:lnTo>
                    <a:lnTo>
                      <a:pt x="125" y="504"/>
                    </a:lnTo>
                    <a:lnTo>
                      <a:pt x="120" y="526"/>
                    </a:lnTo>
                    <a:lnTo>
                      <a:pt x="101" y="540"/>
                    </a:lnTo>
                    <a:lnTo>
                      <a:pt x="90" y="568"/>
                    </a:lnTo>
                    <a:lnTo>
                      <a:pt x="75" y="578"/>
                    </a:lnTo>
                    <a:lnTo>
                      <a:pt x="68" y="589"/>
                    </a:lnTo>
                    <a:lnTo>
                      <a:pt x="73" y="618"/>
                    </a:lnTo>
                    <a:lnTo>
                      <a:pt x="85" y="632"/>
                    </a:lnTo>
                    <a:lnTo>
                      <a:pt x="78" y="630"/>
                    </a:lnTo>
                    <a:lnTo>
                      <a:pt x="64" y="627"/>
                    </a:lnTo>
                    <a:lnTo>
                      <a:pt x="23" y="623"/>
                    </a:lnTo>
                    <a:lnTo>
                      <a:pt x="16" y="608"/>
                    </a:lnTo>
                    <a:lnTo>
                      <a:pt x="16" y="589"/>
                    </a:lnTo>
                    <a:lnTo>
                      <a:pt x="7" y="589"/>
                    </a:lnTo>
                    <a:lnTo>
                      <a:pt x="2" y="580"/>
                    </a:lnTo>
                    <a:lnTo>
                      <a:pt x="0" y="554"/>
                    </a:lnTo>
                    <a:lnTo>
                      <a:pt x="12" y="545"/>
                    </a:lnTo>
                    <a:lnTo>
                      <a:pt x="16" y="528"/>
                    </a:lnTo>
                    <a:lnTo>
                      <a:pt x="16" y="516"/>
                    </a:lnTo>
                    <a:lnTo>
                      <a:pt x="23" y="497"/>
                    </a:lnTo>
                    <a:lnTo>
                      <a:pt x="30" y="464"/>
                    </a:lnTo>
                    <a:lnTo>
                      <a:pt x="28" y="452"/>
                    </a:lnTo>
                    <a:lnTo>
                      <a:pt x="35" y="447"/>
                    </a:lnTo>
                    <a:lnTo>
                      <a:pt x="33" y="438"/>
                    </a:lnTo>
                    <a:lnTo>
                      <a:pt x="26" y="436"/>
                    </a:lnTo>
                    <a:lnTo>
                      <a:pt x="30" y="424"/>
                    </a:lnTo>
                    <a:lnTo>
                      <a:pt x="23" y="417"/>
                    </a:lnTo>
                    <a:lnTo>
                      <a:pt x="21" y="391"/>
                    </a:lnTo>
                    <a:lnTo>
                      <a:pt x="26" y="388"/>
                    </a:lnTo>
                    <a:lnTo>
                      <a:pt x="23" y="360"/>
                    </a:lnTo>
                    <a:lnTo>
                      <a:pt x="28" y="339"/>
                    </a:lnTo>
                    <a:lnTo>
                      <a:pt x="33" y="320"/>
                    </a:lnTo>
                    <a:lnTo>
                      <a:pt x="42" y="315"/>
                    </a:lnTo>
                    <a:lnTo>
                      <a:pt x="38" y="294"/>
                    </a:lnTo>
                    <a:lnTo>
                      <a:pt x="38" y="275"/>
                    </a:lnTo>
                    <a:lnTo>
                      <a:pt x="49" y="263"/>
                    </a:lnTo>
                    <a:lnTo>
                      <a:pt x="49" y="246"/>
                    </a:lnTo>
                    <a:lnTo>
                      <a:pt x="59" y="227"/>
                    </a:lnTo>
                    <a:lnTo>
                      <a:pt x="59" y="208"/>
                    </a:lnTo>
                    <a:lnTo>
                      <a:pt x="54" y="206"/>
                    </a:lnTo>
                    <a:lnTo>
                      <a:pt x="47" y="173"/>
                    </a:lnTo>
                    <a:lnTo>
                      <a:pt x="56" y="152"/>
                    </a:lnTo>
                    <a:lnTo>
                      <a:pt x="54" y="135"/>
                    </a:lnTo>
                    <a:lnTo>
                      <a:pt x="61" y="118"/>
                    </a:lnTo>
                    <a:lnTo>
                      <a:pt x="71" y="102"/>
                    </a:lnTo>
                    <a:lnTo>
                      <a:pt x="82" y="90"/>
                    </a:lnTo>
                    <a:lnTo>
                      <a:pt x="78" y="83"/>
                    </a:lnTo>
                    <a:lnTo>
                      <a:pt x="80" y="78"/>
                    </a:lnTo>
                    <a:lnTo>
                      <a:pt x="80" y="47"/>
                    </a:lnTo>
                    <a:lnTo>
                      <a:pt x="99" y="40"/>
                    </a:lnTo>
                    <a:lnTo>
                      <a:pt x="104" y="21"/>
                    </a:lnTo>
                    <a:lnTo>
                      <a:pt x="101" y="17"/>
                    </a:lnTo>
                    <a:lnTo>
                      <a:pt x="116" y="0"/>
                    </a:lnTo>
                    <a:lnTo>
                      <a:pt x="13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77" name="Freeform 18">
                <a:extLst>
                  <a:ext uri="{FF2B5EF4-FFF2-40B4-BE49-F238E27FC236}">
                    <a16:creationId xmlns:a16="http://schemas.microsoft.com/office/drawing/2014/main" id="{1B46D85C-0A29-4E8B-8A5C-5F9BE065516C}"/>
                  </a:ext>
                </a:extLst>
              </p:cNvPr>
              <p:cNvSpPr>
                <a:spLocks noEditPoints="1"/>
              </p:cNvSpPr>
              <p:nvPr/>
            </p:nvSpPr>
            <p:spPr bwMode="auto">
              <a:xfrm>
                <a:off x="7523855" y="4215898"/>
                <a:ext cx="1111235" cy="1032835"/>
              </a:xfrm>
              <a:custGeom>
                <a:avLst/>
                <a:gdLst>
                  <a:gd name="T0" fmla="*/ 544 w 652"/>
                  <a:gd name="T1" fmla="*/ 550 h 606"/>
                  <a:gd name="T2" fmla="*/ 562 w 652"/>
                  <a:gd name="T3" fmla="*/ 580 h 606"/>
                  <a:gd name="T4" fmla="*/ 539 w 652"/>
                  <a:gd name="T5" fmla="*/ 606 h 606"/>
                  <a:gd name="T6" fmla="*/ 508 w 652"/>
                  <a:gd name="T7" fmla="*/ 554 h 606"/>
                  <a:gd name="T8" fmla="*/ 489 w 652"/>
                  <a:gd name="T9" fmla="*/ 50 h 606"/>
                  <a:gd name="T10" fmla="*/ 520 w 652"/>
                  <a:gd name="T11" fmla="*/ 69 h 606"/>
                  <a:gd name="T12" fmla="*/ 527 w 652"/>
                  <a:gd name="T13" fmla="*/ 102 h 606"/>
                  <a:gd name="T14" fmla="*/ 553 w 652"/>
                  <a:gd name="T15" fmla="*/ 145 h 606"/>
                  <a:gd name="T16" fmla="*/ 584 w 652"/>
                  <a:gd name="T17" fmla="*/ 176 h 606"/>
                  <a:gd name="T18" fmla="*/ 605 w 652"/>
                  <a:gd name="T19" fmla="*/ 197 h 606"/>
                  <a:gd name="T20" fmla="*/ 641 w 652"/>
                  <a:gd name="T21" fmla="*/ 247 h 606"/>
                  <a:gd name="T22" fmla="*/ 652 w 652"/>
                  <a:gd name="T23" fmla="*/ 296 h 606"/>
                  <a:gd name="T24" fmla="*/ 645 w 652"/>
                  <a:gd name="T25" fmla="*/ 348 h 606"/>
                  <a:gd name="T26" fmla="*/ 617 w 652"/>
                  <a:gd name="T27" fmla="*/ 405 h 606"/>
                  <a:gd name="T28" fmla="*/ 596 w 652"/>
                  <a:gd name="T29" fmla="*/ 455 h 606"/>
                  <a:gd name="T30" fmla="*/ 567 w 652"/>
                  <a:gd name="T31" fmla="*/ 483 h 606"/>
                  <a:gd name="T32" fmla="*/ 520 w 652"/>
                  <a:gd name="T33" fmla="*/ 500 h 606"/>
                  <a:gd name="T34" fmla="*/ 492 w 652"/>
                  <a:gd name="T35" fmla="*/ 505 h 606"/>
                  <a:gd name="T36" fmla="*/ 442 w 652"/>
                  <a:gd name="T37" fmla="*/ 488 h 606"/>
                  <a:gd name="T38" fmla="*/ 418 w 652"/>
                  <a:gd name="T39" fmla="*/ 443 h 606"/>
                  <a:gd name="T40" fmla="*/ 395 w 652"/>
                  <a:gd name="T41" fmla="*/ 429 h 606"/>
                  <a:gd name="T42" fmla="*/ 397 w 652"/>
                  <a:gd name="T43" fmla="*/ 401 h 606"/>
                  <a:gd name="T44" fmla="*/ 369 w 652"/>
                  <a:gd name="T45" fmla="*/ 427 h 606"/>
                  <a:gd name="T46" fmla="*/ 338 w 652"/>
                  <a:gd name="T47" fmla="*/ 386 h 606"/>
                  <a:gd name="T48" fmla="*/ 290 w 652"/>
                  <a:gd name="T49" fmla="*/ 360 h 606"/>
                  <a:gd name="T50" fmla="*/ 208 w 652"/>
                  <a:gd name="T51" fmla="*/ 374 h 606"/>
                  <a:gd name="T52" fmla="*/ 167 w 652"/>
                  <a:gd name="T53" fmla="*/ 405 h 606"/>
                  <a:gd name="T54" fmla="*/ 118 w 652"/>
                  <a:gd name="T55" fmla="*/ 408 h 606"/>
                  <a:gd name="T56" fmla="*/ 85 w 652"/>
                  <a:gd name="T57" fmla="*/ 422 h 606"/>
                  <a:gd name="T58" fmla="*/ 35 w 652"/>
                  <a:gd name="T59" fmla="*/ 415 h 606"/>
                  <a:gd name="T60" fmla="*/ 37 w 652"/>
                  <a:gd name="T61" fmla="*/ 393 h 606"/>
                  <a:gd name="T62" fmla="*/ 30 w 652"/>
                  <a:gd name="T63" fmla="*/ 344 h 606"/>
                  <a:gd name="T64" fmla="*/ 21 w 652"/>
                  <a:gd name="T65" fmla="*/ 306 h 606"/>
                  <a:gd name="T66" fmla="*/ 0 w 652"/>
                  <a:gd name="T67" fmla="*/ 261 h 606"/>
                  <a:gd name="T68" fmla="*/ 14 w 652"/>
                  <a:gd name="T69" fmla="*/ 266 h 606"/>
                  <a:gd name="T70" fmla="*/ 2 w 652"/>
                  <a:gd name="T71" fmla="*/ 230 h 606"/>
                  <a:gd name="T72" fmla="*/ 7 w 652"/>
                  <a:gd name="T73" fmla="*/ 197 h 606"/>
                  <a:gd name="T74" fmla="*/ 35 w 652"/>
                  <a:gd name="T75" fmla="*/ 180 h 606"/>
                  <a:gd name="T76" fmla="*/ 66 w 652"/>
                  <a:gd name="T77" fmla="*/ 166 h 606"/>
                  <a:gd name="T78" fmla="*/ 97 w 652"/>
                  <a:gd name="T79" fmla="*/ 154 h 606"/>
                  <a:gd name="T80" fmla="*/ 134 w 652"/>
                  <a:gd name="T81" fmla="*/ 133 h 606"/>
                  <a:gd name="T82" fmla="*/ 158 w 652"/>
                  <a:gd name="T83" fmla="*/ 93 h 606"/>
                  <a:gd name="T84" fmla="*/ 170 w 652"/>
                  <a:gd name="T85" fmla="*/ 88 h 606"/>
                  <a:gd name="T86" fmla="*/ 191 w 652"/>
                  <a:gd name="T87" fmla="*/ 64 h 606"/>
                  <a:gd name="T88" fmla="*/ 208 w 652"/>
                  <a:gd name="T89" fmla="*/ 55 h 606"/>
                  <a:gd name="T90" fmla="*/ 243 w 652"/>
                  <a:gd name="T91" fmla="*/ 69 h 606"/>
                  <a:gd name="T92" fmla="*/ 269 w 652"/>
                  <a:gd name="T93" fmla="*/ 48 h 606"/>
                  <a:gd name="T94" fmla="*/ 290 w 652"/>
                  <a:gd name="T95" fmla="*/ 24 h 606"/>
                  <a:gd name="T96" fmla="*/ 300 w 652"/>
                  <a:gd name="T97" fmla="*/ 10 h 606"/>
                  <a:gd name="T98" fmla="*/ 343 w 652"/>
                  <a:gd name="T99" fmla="*/ 22 h 606"/>
                  <a:gd name="T100" fmla="*/ 371 w 652"/>
                  <a:gd name="T101" fmla="*/ 22 h 606"/>
                  <a:gd name="T102" fmla="*/ 371 w 652"/>
                  <a:gd name="T103" fmla="*/ 43 h 606"/>
                  <a:gd name="T104" fmla="*/ 359 w 652"/>
                  <a:gd name="T105" fmla="*/ 64 h 606"/>
                  <a:gd name="T106" fmla="*/ 392 w 652"/>
                  <a:gd name="T107" fmla="*/ 90 h 606"/>
                  <a:gd name="T108" fmla="*/ 421 w 652"/>
                  <a:gd name="T109" fmla="*/ 109 h 606"/>
                  <a:gd name="T110" fmla="*/ 454 w 652"/>
                  <a:gd name="T111" fmla="*/ 93 h 606"/>
                  <a:gd name="T112" fmla="*/ 458 w 652"/>
                  <a:gd name="T113" fmla="*/ 60 h 606"/>
                  <a:gd name="T114" fmla="*/ 458 w 652"/>
                  <a:gd name="T115" fmla="*/ 27 h 606"/>
                  <a:gd name="T116" fmla="*/ 473 w 652"/>
                  <a:gd name="T117" fmla="*/ 0 h 606"/>
                  <a:gd name="T118" fmla="*/ 482 w 652"/>
                  <a:gd name="T119" fmla="*/ 2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606">
                    <a:moveTo>
                      <a:pt x="520" y="545"/>
                    </a:moveTo>
                    <a:lnTo>
                      <a:pt x="520" y="545"/>
                    </a:lnTo>
                    <a:lnTo>
                      <a:pt x="536" y="552"/>
                    </a:lnTo>
                    <a:lnTo>
                      <a:pt x="544" y="550"/>
                    </a:lnTo>
                    <a:lnTo>
                      <a:pt x="558" y="547"/>
                    </a:lnTo>
                    <a:lnTo>
                      <a:pt x="565" y="547"/>
                    </a:lnTo>
                    <a:lnTo>
                      <a:pt x="567" y="573"/>
                    </a:lnTo>
                    <a:lnTo>
                      <a:pt x="562" y="580"/>
                    </a:lnTo>
                    <a:lnTo>
                      <a:pt x="560" y="597"/>
                    </a:lnTo>
                    <a:lnTo>
                      <a:pt x="555" y="592"/>
                    </a:lnTo>
                    <a:lnTo>
                      <a:pt x="544" y="606"/>
                    </a:lnTo>
                    <a:lnTo>
                      <a:pt x="539" y="606"/>
                    </a:lnTo>
                    <a:lnTo>
                      <a:pt x="529" y="606"/>
                    </a:lnTo>
                    <a:lnTo>
                      <a:pt x="520" y="587"/>
                    </a:lnTo>
                    <a:lnTo>
                      <a:pt x="518" y="573"/>
                    </a:lnTo>
                    <a:lnTo>
                      <a:pt x="508" y="554"/>
                    </a:lnTo>
                    <a:lnTo>
                      <a:pt x="508" y="545"/>
                    </a:lnTo>
                    <a:lnTo>
                      <a:pt x="520" y="545"/>
                    </a:lnTo>
                    <a:close/>
                    <a:moveTo>
                      <a:pt x="489" y="50"/>
                    </a:moveTo>
                    <a:lnTo>
                      <a:pt x="489" y="50"/>
                    </a:lnTo>
                    <a:lnTo>
                      <a:pt x="496" y="62"/>
                    </a:lnTo>
                    <a:lnTo>
                      <a:pt x="506" y="57"/>
                    </a:lnTo>
                    <a:lnTo>
                      <a:pt x="510" y="64"/>
                    </a:lnTo>
                    <a:lnTo>
                      <a:pt x="520" y="69"/>
                    </a:lnTo>
                    <a:lnTo>
                      <a:pt x="518" y="79"/>
                    </a:lnTo>
                    <a:lnTo>
                      <a:pt x="520" y="93"/>
                    </a:lnTo>
                    <a:lnTo>
                      <a:pt x="522" y="100"/>
                    </a:lnTo>
                    <a:lnTo>
                      <a:pt x="527" y="102"/>
                    </a:lnTo>
                    <a:lnTo>
                      <a:pt x="532" y="116"/>
                    </a:lnTo>
                    <a:lnTo>
                      <a:pt x="532" y="126"/>
                    </a:lnTo>
                    <a:lnTo>
                      <a:pt x="536" y="138"/>
                    </a:lnTo>
                    <a:lnTo>
                      <a:pt x="553" y="145"/>
                    </a:lnTo>
                    <a:lnTo>
                      <a:pt x="565" y="154"/>
                    </a:lnTo>
                    <a:lnTo>
                      <a:pt x="577" y="161"/>
                    </a:lnTo>
                    <a:lnTo>
                      <a:pt x="574" y="166"/>
                    </a:lnTo>
                    <a:lnTo>
                      <a:pt x="584" y="176"/>
                    </a:lnTo>
                    <a:lnTo>
                      <a:pt x="588" y="195"/>
                    </a:lnTo>
                    <a:lnTo>
                      <a:pt x="596" y="192"/>
                    </a:lnTo>
                    <a:lnTo>
                      <a:pt x="603" y="199"/>
                    </a:lnTo>
                    <a:lnTo>
                      <a:pt x="605" y="197"/>
                    </a:lnTo>
                    <a:lnTo>
                      <a:pt x="610" y="214"/>
                    </a:lnTo>
                    <a:lnTo>
                      <a:pt x="619" y="225"/>
                    </a:lnTo>
                    <a:lnTo>
                      <a:pt x="629" y="232"/>
                    </a:lnTo>
                    <a:lnTo>
                      <a:pt x="641" y="247"/>
                    </a:lnTo>
                    <a:lnTo>
                      <a:pt x="645" y="261"/>
                    </a:lnTo>
                    <a:lnTo>
                      <a:pt x="645" y="270"/>
                    </a:lnTo>
                    <a:lnTo>
                      <a:pt x="645" y="282"/>
                    </a:lnTo>
                    <a:lnTo>
                      <a:pt x="652" y="296"/>
                    </a:lnTo>
                    <a:lnTo>
                      <a:pt x="650" y="313"/>
                    </a:lnTo>
                    <a:lnTo>
                      <a:pt x="648" y="322"/>
                    </a:lnTo>
                    <a:lnTo>
                      <a:pt x="645" y="339"/>
                    </a:lnTo>
                    <a:lnTo>
                      <a:pt x="645" y="348"/>
                    </a:lnTo>
                    <a:lnTo>
                      <a:pt x="641" y="363"/>
                    </a:lnTo>
                    <a:lnTo>
                      <a:pt x="633" y="382"/>
                    </a:lnTo>
                    <a:lnTo>
                      <a:pt x="622" y="389"/>
                    </a:lnTo>
                    <a:lnTo>
                      <a:pt x="617" y="405"/>
                    </a:lnTo>
                    <a:lnTo>
                      <a:pt x="610" y="415"/>
                    </a:lnTo>
                    <a:lnTo>
                      <a:pt x="605" y="431"/>
                    </a:lnTo>
                    <a:lnTo>
                      <a:pt x="598" y="441"/>
                    </a:lnTo>
                    <a:lnTo>
                      <a:pt x="596" y="455"/>
                    </a:lnTo>
                    <a:lnTo>
                      <a:pt x="593" y="469"/>
                    </a:lnTo>
                    <a:lnTo>
                      <a:pt x="593" y="476"/>
                    </a:lnTo>
                    <a:lnTo>
                      <a:pt x="584" y="483"/>
                    </a:lnTo>
                    <a:lnTo>
                      <a:pt x="567" y="483"/>
                    </a:lnTo>
                    <a:lnTo>
                      <a:pt x="551" y="493"/>
                    </a:lnTo>
                    <a:lnTo>
                      <a:pt x="544" y="500"/>
                    </a:lnTo>
                    <a:lnTo>
                      <a:pt x="534" y="509"/>
                    </a:lnTo>
                    <a:lnTo>
                      <a:pt x="520" y="500"/>
                    </a:lnTo>
                    <a:lnTo>
                      <a:pt x="510" y="495"/>
                    </a:lnTo>
                    <a:lnTo>
                      <a:pt x="513" y="486"/>
                    </a:lnTo>
                    <a:lnTo>
                      <a:pt x="506" y="490"/>
                    </a:lnTo>
                    <a:lnTo>
                      <a:pt x="492" y="505"/>
                    </a:lnTo>
                    <a:lnTo>
                      <a:pt x="477" y="498"/>
                    </a:lnTo>
                    <a:lnTo>
                      <a:pt x="468" y="495"/>
                    </a:lnTo>
                    <a:lnTo>
                      <a:pt x="458" y="493"/>
                    </a:lnTo>
                    <a:lnTo>
                      <a:pt x="442" y="488"/>
                    </a:lnTo>
                    <a:lnTo>
                      <a:pt x="432" y="474"/>
                    </a:lnTo>
                    <a:lnTo>
                      <a:pt x="430" y="460"/>
                    </a:lnTo>
                    <a:lnTo>
                      <a:pt x="425" y="450"/>
                    </a:lnTo>
                    <a:lnTo>
                      <a:pt x="418" y="443"/>
                    </a:lnTo>
                    <a:lnTo>
                      <a:pt x="402" y="441"/>
                    </a:lnTo>
                    <a:lnTo>
                      <a:pt x="406" y="429"/>
                    </a:lnTo>
                    <a:lnTo>
                      <a:pt x="402" y="415"/>
                    </a:lnTo>
                    <a:lnTo>
                      <a:pt x="395" y="429"/>
                    </a:lnTo>
                    <a:lnTo>
                      <a:pt x="380" y="431"/>
                    </a:lnTo>
                    <a:lnTo>
                      <a:pt x="390" y="422"/>
                    </a:lnTo>
                    <a:lnTo>
                      <a:pt x="392" y="410"/>
                    </a:lnTo>
                    <a:lnTo>
                      <a:pt x="397" y="401"/>
                    </a:lnTo>
                    <a:lnTo>
                      <a:pt x="397" y="386"/>
                    </a:lnTo>
                    <a:lnTo>
                      <a:pt x="383" y="403"/>
                    </a:lnTo>
                    <a:lnTo>
                      <a:pt x="373" y="410"/>
                    </a:lnTo>
                    <a:lnTo>
                      <a:pt x="369" y="427"/>
                    </a:lnTo>
                    <a:lnTo>
                      <a:pt x="354" y="417"/>
                    </a:lnTo>
                    <a:lnTo>
                      <a:pt x="354" y="408"/>
                    </a:lnTo>
                    <a:lnTo>
                      <a:pt x="345" y="393"/>
                    </a:lnTo>
                    <a:lnTo>
                      <a:pt x="338" y="386"/>
                    </a:lnTo>
                    <a:lnTo>
                      <a:pt x="340" y="382"/>
                    </a:lnTo>
                    <a:lnTo>
                      <a:pt x="319" y="370"/>
                    </a:lnTo>
                    <a:lnTo>
                      <a:pt x="307" y="370"/>
                    </a:lnTo>
                    <a:lnTo>
                      <a:pt x="290" y="360"/>
                    </a:lnTo>
                    <a:lnTo>
                      <a:pt x="262" y="363"/>
                    </a:lnTo>
                    <a:lnTo>
                      <a:pt x="241" y="370"/>
                    </a:lnTo>
                    <a:lnTo>
                      <a:pt x="224" y="374"/>
                    </a:lnTo>
                    <a:lnTo>
                      <a:pt x="208" y="374"/>
                    </a:lnTo>
                    <a:lnTo>
                      <a:pt x="191" y="384"/>
                    </a:lnTo>
                    <a:lnTo>
                      <a:pt x="177" y="389"/>
                    </a:lnTo>
                    <a:lnTo>
                      <a:pt x="175" y="398"/>
                    </a:lnTo>
                    <a:lnTo>
                      <a:pt x="167" y="405"/>
                    </a:lnTo>
                    <a:lnTo>
                      <a:pt x="153" y="408"/>
                    </a:lnTo>
                    <a:lnTo>
                      <a:pt x="144" y="408"/>
                    </a:lnTo>
                    <a:lnTo>
                      <a:pt x="130" y="405"/>
                    </a:lnTo>
                    <a:lnTo>
                      <a:pt x="118" y="408"/>
                    </a:lnTo>
                    <a:lnTo>
                      <a:pt x="106" y="408"/>
                    </a:lnTo>
                    <a:lnTo>
                      <a:pt x="97" y="417"/>
                    </a:lnTo>
                    <a:lnTo>
                      <a:pt x="92" y="417"/>
                    </a:lnTo>
                    <a:lnTo>
                      <a:pt x="85" y="422"/>
                    </a:lnTo>
                    <a:lnTo>
                      <a:pt x="75" y="429"/>
                    </a:lnTo>
                    <a:lnTo>
                      <a:pt x="63" y="429"/>
                    </a:lnTo>
                    <a:lnTo>
                      <a:pt x="54" y="429"/>
                    </a:lnTo>
                    <a:lnTo>
                      <a:pt x="35" y="415"/>
                    </a:lnTo>
                    <a:lnTo>
                      <a:pt x="28" y="412"/>
                    </a:lnTo>
                    <a:lnTo>
                      <a:pt x="28" y="401"/>
                    </a:lnTo>
                    <a:lnTo>
                      <a:pt x="35" y="398"/>
                    </a:lnTo>
                    <a:lnTo>
                      <a:pt x="37" y="393"/>
                    </a:lnTo>
                    <a:lnTo>
                      <a:pt x="37" y="386"/>
                    </a:lnTo>
                    <a:lnTo>
                      <a:pt x="40" y="374"/>
                    </a:lnTo>
                    <a:lnTo>
                      <a:pt x="37" y="363"/>
                    </a:lnTo>
                    <a:lnTo>
                      <a:pt x="30" y="344"/>
                    </a:lnTo>
                    <a:lnTo>
                      <a:pt x="28" y="332"/>
                    </a:lnTo>
                    <a:lnTo>
                      <a:pt x="28" y="322"/>
                    </a:lnTo>
                    <a:lnTo>
                      <a:pt x="21" y="311"/>
                    </a:lnTo>
                    <a:lnTo>
                      <a:pt x="21" y="306"/>
                    </a:lnTo>
                    <a:lnTo>
                      <a:pt x="14" y="299"/>
                    </a:lnTo>
                    <a:lnTo>
                      <a:pt x="11" y="285"/>
                    </a:lnTo>
                    <a:lnTo>
                      <a:pt x="2" y="268"/>
                    </a:lnTo>
                    <a:lnTo>
                      <a:pt x="0" y="261"/>
                    </a:lnTo>
                    <a:lnTo>
                      <a:pt x="7" y="268"/>
                    </a:lnTo>
                    <a:lnTo>
                      <a:pt x="2" y="254"/>
                    </a:lnTo>
                    <a:lnTo>
                      <a:pt x="9" y="258"/>
                    </a:lnTo>
                    <a:lnTo>
                      <a:pt x="14" y="266"/>
                    </a:lnTo>
                    <a:lnTo>
                      <a:pt x="14" y="256"/>
                    </a:lnTo>
                    <a:lnTo>
                      <a:pt x="7" y="242"/>
                    </a:lnTo>
                    <a:lnTo>
                      <a:pt x="4" y="237"/>
                    </a:lnTo>
                    <a:lnTo>
                      <a:pt x="2" y="230"/>
                    </a:lnTo>
                    <a:lnTo>
                      <a:pt x="2" y="221"/>
                    </a:lnTo>
                    <a:lnTo>
                      <a:pt x="7" y="216"/>
                    </a:lnTo>
                    <a:lnTo>
                      <a:pt x="9" y="206"/>
                    </a:lnTo>
                    <a:lnTo>
                      <a:pt x="7" y="197"/>
                    </a:lnTo>
                    <a:lnTo>
                      <a:pt x="14" y="185"/>
                    </a:lnTo>
                    <a:lnTo>
                      <a:pt x="14" y="199"/>
                    </a:lnTo>
                    <a:lnTo>
                      <a:pt x="21" y="185"/>
                    </a:lnTo>
                    <a:lnTo>
                      <a:pt x="35" y="180"/>
                    </a:lnTo>
                    <a:lnTo>
                      <a:pt x="42" y="173"/>
                    </a:lnTo>
                    <a:lnTo>
                      <a:pt x="54" y="166"/>
                    </a:lnTo>
                    <a:lnTo>
                      <a:pt x="63" y="166"/>
                    </a:lnTo>
                    <a:lnTo>
                      <a:pt x="66" y="166"/>
                    </a:lnTo>
                    <a:lnTo>
                      <a:pt x="80" y="161"/>
                    </a:lnTo>
                    <a:lnTo>
                      <a:pt x="89" y="159"/>
                    </a:lnTo>
                    <a:lnTo>
                      <a:pt x="92" y="154"/>
                    </a:lnTo>
                    <a:lnTo>
                      <a:pt x="97" y="154"/>
                    </a:lnTo>
                    <a:lnTo>
                      <a:pt x="106" y="154"/>
                    </a:lnTo>
                    <a:lnTo>
                      <a:pt x="123" y="150"/>
                    </a:lnTo>
                    <a:lnTo>
                      <a:pt x="130" y="143"/>
                    </a:lnTo>
                    <a:lnTo>
                      <a:pt x="134" y="133"/>
                    </a:lnTo>
                    <a:lnTo>
                      <a:pt x="144" y="124"/>
                    </a:lnTo>
                    <a:lnTo>
                      <a:pt x="146" y="116"/>
                    </a:lnTo>
                    <a:lnTo>
                      <a:pt x="146" y="107"/>
                    </a:lnTo>
                    <a:lnTo>
                      <a:pt x="158" y="93"/>
                    </a:lnTo>
                    <a:lnTo>
                      <a:pt x="163" y="107"/>
                    </a:lnTo>
                    <a:lnTo>
                      <a:pt x="170" y="105"/>
                    </a:lnTo>
                    <a:lnTo>
                      <a:pt x="165" y="98"/>
                    </a:lnTo>
                    <a:lnTo>
                      <a:pt x="170" y="88"/>
                    </a:lnTo>
                    <a:lnTo>
                      <a:pt x="177" y="93"/>
                    </a:lnTo>
                    <a:lnTo>
                      <a:pt x="179" y="81"/>
                    </a:lnTo>
                    <a:lnTo>
                      <a:pt x="189" y="71"/>
                    </a:lnTo>
                    <a:lnTo>
                      <a:pt x="191" y="64"/>
                    </a:lnTo>
                    <a:lnTo>
                      <a:pt x="201" y="62"/>
                    </a:lnTo>
                    <a:lnTo>
                      <a:pt x="201" y="57"/>
                    </a:lnTo>
                    <a:lnTo>
                      <a:pt x="208" y="60"/>
                    </a:lnTo>
                    <a:lnTo>
                      <a:pt x="208" y="55"/>
                    </a:lnTo>
                    <a:lnTo>
                      <a:pt x="215" y="53"/>
                    </a:lnTo>
                    <a:lnTo>
                      <a:pt x="222" y="50"/>
                    </a:lnTo>
                    <a:lnTo>
                      <a:pt x="234" y="60"/>
                    </a:lnTo>
                    <a:lnTo>
                      <a:pt x="243" y="69"/>
                    </a:lnTo>
                    <a:lnTo>
                      <a:pt x="255" y="69"/>
                    </a:lnTo>
                    <a:lnTo>
                      <a:pt x="264" y="69"/>
                    </a:lnTo>
                    <a:lnTo>
                      <a:pt x="260" y="62"/>
                    </a:lnTo>
                    <a:lnTo>
                      <a:pt x="269" y="48"/>
                    </a:lnTo>
                    <a:lnTo>
                      <a:pt x="276" y="43"/>
                    </a:lnTo>
                    <a:lnTo>
                      <a:pt x="274" y="38"/>
                    </a:lnTo>
                    <a:lnTo>
                      <a:pt x="281" y="29"/>
                    </a:lnTo>
                    <a:lnTo>
                      <a:pt x="290" y="24"/>
                    </a:lnTo>
                    <a:lnTo>
                      <a:pt x="298" y="27"/>
                    </a:lnTo>
                    <a:lnTo>
                      <a:pt x="312" y="22"/>
                    </a:lnTo>
                    <a:lnTo>
                      <a:pt x="312" y="15"/>
                    </a:lnTo>
                    <a:lnTo>
                      <a:pt x="300" y="10"/>
                    </a:lnTo>
                    <a:lnTo>
                      <a:pt x="309" y="8"/>
                    </a:lnTo>
                    <a:lnTo>
                      <a:pt x="319" y="10"/>
                    </a:lnTo>
                    <a:lnTo>
                      <a:pt x="328" y="17"/>
                    </a:lnTo>
                    <a:lnTo>
                      <a:pt x="343" y="22"/>
                    </a:lnTo>
                    <a:lnTo>
                      <a:pt x="345" y="19"/>
                    </a:lnTo>
                    <a:lnTo>
                      <a:pt x="357" y="24"/>
                    </a:lnTo>
                    <a:lnTo>
                      <a:pt x="366" y="19"/>
                    </a:lnTo>
                    <a:lnTo>
                      <a:pt x="371" y="22"/>
                    </a:lnTo>
                    <a:lnTo>
                      <a:pt x="376" y="19"/>
                    </a:lnTo>
                    <a:lnTo>
                      <a:pt x="383" y="27"/>
                    </a:lnTo>
                    <a:lnTo>
                      <a:pt x="378" y="36"/>
                    </a:lnTo>
                    <a:lnTo>
                      <a:pt x="371" y="43"/>
                    </a:lnTo>
                    <a:lnTo>
                      <a:pt x="366" y="43"/>
                    </a:lnTo>
                    <a:lnTo>
                      <a:pt x="369" y="50"/>
                    </a:lnTo>
                    <a:lnTo>
                      <a:pt x="364" y="57"/>
                    </a:lnTo>
                    <a:lnTo>
                      <a:pt x="359" y="64"/>
                    </a:lnTo>
                    <a:lnTo>
                      <a:pt x="359" y="71"/>
                    </a:lnTo>
                    <a:lnTo>
                      <a:pt x="371" y="81"/>
                    </a:lnTo>
                    <a:lnTo>
                      <a:pt x="385" y="86"/>
                    </a:lnTo>
                    <a:lnTo>
                      <a:pt x="392" y="90"/>
                    </a:lnTo>
                    <a:lnTo>
                      <a:pt x="404" y="100"/>
                    </a:lnTo>
                    <a:lnTo>
                      <a:pt x="409" y="100"/>
                    </a:lnTo>
                    <a:lnTo>
                      <a:pt x="418" y="105"/>
                    </a:lnTo>
                    <a:lnTo>
                      <a:pt x="421" y="109"/>
                    </a:lnTo>
                    <a:lnTo>
                      <a:pt x="435" y="116"/>
                    </a:lnTo>
                    <a:lnTo>
                      <a:pt x="447" y="109"/>
                    </a:lnTo>
                    <a:lnTo>
                      <a:pt x="449" y="102"/>
                    </a:lnTo>
                    <a:lnTo>
                      <a:pt x="454" y="93"/>
                    </a:lnTo>
                    <a:lnTo>
                      <a:pt x="454" y="83"/>
                    </a:lnTo>
                    <a:lnTo>
                      <a:pt x="458" y="71"/>
                    </a:lnTo>
                    <a:lnTo>
                      <a:pt x="456" y="62"/>
                    </a:lnTo>
                    <a:lnTo>
                      <a:pt x="458" y="60"/>
                    </a:lnTo>
                    <a:lnTo>
                      <a:pt x="456" y="48"/>
                    </a:lnTo>
                    <a:lnTo>
                      <a:pt x="458" y="36"/>
                    </a:lnTo>
                    <a:lnTo>
                      <a:pt x="463" y="34"/>
                    </a:lnTo>
                    <a:lnTo>
                      <a:pt x="458" y="27"/>
                    </a:lnTo>
                    <a:lnTo>
                      <a:pt x="463" y="19"/>
                    </a:lnTo>
                    <a:lnTo>
                      <a:pt x="468" y="10"/>
                    </a:lnTo>
                    <a:lnTo>
                      <a:pt x="468" y="5"/>
                    </a:lnTo>
                    <a:lnTo>
                      <a:pt x="473" y="0"/>
                    </a:lnTo>
                    <a:lnTo>
                      <a:pt x="477" y="8"/>
                    </a:lnTo>
                    <a:lnTo>
                      <a:pt x="480" y="17"/>
                    </a:lnTo>
                    <a:lnTo>
                      <a:pt x="482" y="19"/>
                    </a:lnTo>
                    <a:lnTo>
                      <a:pt x="482" y="27"/>
                    </a:lnTo>
                    <a:lnTo>
                      <a:pt x="489" y="34"/>
                    </a:lnTo>
                    <a:lnTo>
                      <a:pt x="489" y="43"/>
                    </a:lnTo>
                    <a:lnTo>
                      <a:pt x="489" y="5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78" name="Freeform 20">
                <a:extLst>
                  <a:ext uri="{FF2B5EF4-FFF2-40B4-BE49-F238E27FC236}">
                    <a16:creationId xmlns:a16="http://schemas.microsoft.com/office/drawing/2014/main" id="{F4839E31-D886-4AD4-B3B5-DC5AF6257CB0}"/>
                  </a:ext>
                </a:extLst>
              </p:cNvPr>
              <p:cNvSpPr>
                <a:spLocks/>
              </p:cNvSpPr>
              <p:nvPr/>
            </p:nvSpPr>
            <p:spPr bwMode="auto">
              <a:xfrm>
                <a:off x="4657142" y="2373498"/>
                <a:ext cx="209636" cy="103966"/>
              </a:xfrm>
              <a:custGeom>
                <a:avLst/>
                <a:gdLst>
                  <a:gd name="T0" fmla="*/ 94 w 123"/>
                  <a:gd name="T1" fmla="*/ 0 h 61"/>
                  <a:gd name="T2" fmla="*/ 94 w 123"/>
                  <a:gd name="T3" fmla="*/ 0 h 61"/>
                  <a:gd name="T4" fmla="*/ 109 w 123"/>
                  <a:gd name="T5" fmla="*/ 7 h 61"/>
                  <a:gd name="T6" fmla="*/ 113 w 123"/>
                  <a:gd name="T7" fmla="*/ 7 h 61"/>
                  <a:gd name="T8" fmla="*/ 123 w 123"/>
                  <a:gd name="T9" fmla="*/ 12 h 61"/>
                  <a:gd name="T10" fmla="*/ 120 w 123"/>
                  <a:gd name="T11" fmla="*/ 14 h 61"/>
                  <a:gd name="T12" fmla="*/ 123 w 123"/>
                  <a:gd name="T13" fmla="*/ 23 h 61"/>
                  <a:gd name="T14" fmla="*/ 120 w 123"/>
                  <a:gd name="T15" fmla="*/ 33 h 61"/>
                  <a:gd name="T16" fmla="*/ 113 w 123"/>
                  <a:gd name="T17" fmla="*/ 33 h 61"/>
                  <a:gd name="T18" fmla="*/ 116 w 123"/>
                  <a:gd name="T19" fmla="*/ 38 h 61"/>
                  <a:gd name="T20" fmla="*/ 111 w 123"/>
                  <a:gd name="T21" fmla="*/ 52 h 61"/>
                  <a:gd name="T22" fmla="*/ 106 w 123"/>
                  <a:gd name="T23" fmla="*/ 57 h 61"/>
                  <a:gd name="T24" fmla="*/ 92 w 123"/>
                  <a:gd name="T25" fmla="*/ 57 h 61"/>
                  <a:gd name="T26" fmla="*/ 85 w 123"/>
                  <a:gd name="T27" fmla="*/ 61 h 61"/>
                  <a:gd name="T28" fmla="*/ 71 w 123"/>
                  <a:gd name="T29" fmla="*/ 61 h 61"/>
                  <a:gd name="T30" fmla="*/ 47 w 123"/>
                  <a:gd name="T31" fmla="*/ 54 h 61"/>
                  <a:gd name="T32" fmla="*/ 45 w 123"/>
                  <a:gd name="T33" fmla="*/ 47 h 61"/>
                  <a:gd name="T34" fmla="*/ 28 w 123"/>
                  <a:gd name="T35" fmla="*/ 52 h 61"/>
                  <a:gd name="T36" fmla="*/ 26 w 123"/>
                  <a:gd name="T37" fmla="*/ 57 h 61"/>
                  <a:gd name="T38" fmla="*/ 16 w 123"/>
                  <a:gd name="T39" fmla="*/ 52 h 61"/>
                  <a:gd name="T40" fmla="*/ 9 w 123"/>
                  <a:gd name="T41" fmla="*/ 52 h 61"/>
                  <a:gd name="T42" fmla="*/ 0 w 123"/>
                  <a:gd name="T43" fmla="*/ 47 h 61"/>
                  <a:gd name="T44" fmla="*/ 2 w 123"/>
                  <a:gd name="T45" fmla="*/ 40 h 61"/>
                  <a:gd name="T46" fmla="*/ 2 w 123"/>
                  <a:gd name="T47" fmla="*/ 38 h 61"/>
                  <a:gd name="T48" fmla="*/ 7 w 123"/>
                  <a:gd name="T49" fmla="*/ 35 h 61"/>
                  <a:gd name="T50" fmla="*/ 16 w 123"/>
                  <a:gd name="T51" fmla="*/ 42 h 61"/>
                  <a:gd name="T52" fmla="*/ 19 w 123"/>
                  <a:gd name="T53" fmla="*/ 35 h 61"/>
                  <a:gd name="T54" fmla="*/ 33 w 123"/>
                  <a:gd name="T55" fmla="*/ 38 h 61"/>
                  <a:gd name="T56" fmla="*/ 45 w 123"/>
                  <a:gd name="T57" fmla="*/ 33 h 61"/>
                  <a:gd name="T58" fmla="*/ 52 w 123"/>
                  <a:gd name="T59" fmla="*/ 33 h 61"/>
                  <a:gd name="T60" fmla="*/ 57 w 123"/>
                  <a:gd name="T61" fmla="*/ 38 h 61"/>
                  <a:gd name="T62" fmla="*/ 59 w 123"/>
                  <a:gd name="T63" fmla="*/ 35 h 61"/>
                  <a:gd name="T64" fmla="*/ 57 w 123"/>
                  <a:gd name="T65" fmla="*/ 19 h 61"/>
                  <a:gd name="T66" fmla="*/ 61 w 123"/>
                  <a:gd name="T67" fmla="*/ 14 h 61"/>
                  <a:gd name="T68" fmla="*/ 68 w 123"/>
                  <a:gd name="T69" fmla="*/ 5 h 61"/>
                  <a:gd name="T70" fmla="*/ 80 w 123"/>
                  <a:gd name="T71" fmla="*/ 12 h 61"/>
                  <a:gd name="T72" fmla="*/ 90 w 123"/>
                  <a:gd name="T73" fmla="*/ 2 h 61"/>
                  <a:gd name="T74" fmla="*/ 94 w 123"/>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61">
                    <a:moveTo>
                      <a:pt x="94" y="0"/>
                    </a:moveTo>
                    <a:lnTo>
                      <a:pt x="94" y="0"/>
                    </a:lnTo>
                    <a:lnTo>
                      <a:pt x="109" y="7"/>
                    </a:lnTo>
                    <a:lnTo>
                      <a:pt x="113" y="7"/>
                    </a:lnTo>
                    <a:lnTo>
                      <a:pt x="123" y="12"/>
                    </a:lnTo>
                    <a:lnTo>
                      <a:pt x="120" y="14"/>
                    </a:lnTo>
                    <a:lnTo>
                      <a:pt x="123" y="23"/>
                    </a:lnTo>
                    <a:lnTo>
                      <a:pt x="120" y="33"/>
                    </a:lnTo>
                    <a:lnTo>
                      <a:pt x="113" y="33"/>
                    </a:lnTo>
                    <a:lnTo>
                      <a:pt x="116" y="38"/>
                    </a:lnTo>
                    <a:lnTo>
                      <a:pt x="111" y="52"/>
                    </a:lnTo>
                    <a:lnTo>
                      <a:pt x="106" y="57"/>
                    </a:lnTo>
                    <a:lnTo>
                      <a:pt x="92" y="57"/>
                    </a:lnTo>
                    <a:lnTo>
                      <a:pt x="85" y="61"/>
                    </a:lnTo>
                    <a:lnTo>
                      <a:pt x="71" y="61"/>
                    </a:lnTo>
                    <a:lnTo>
                      <a:pt x="47" y="54"/>
                    </a:lnTo>
                    <a:lnTo>
                      <a:pt x="45" y="47"/>
                    </a:lnTo>
                    <a:lnTo>
                      <a:pt x="28" y="52"/>
                    </a:lnTo>
                    <a:lnTo>
                      <a:pt x="26" y="57"/>
                    </a:lnTo>
                    <a:lnTo>
                      <a:pt x="16" y="52"/>
                    </a:lnTo>
                    <a:lnTo>
                      <a:pt x="9" y="52"/>
                    </a:lnTo>
                    <a:lnTo>
                      <a:pt x="0" y="47"/>
                    </a:lnTo>
                    <a:lnTo>
                      <a:pt x="2" y="40"/>
                    </a:lnTo>
                    <a:lnTo>
                      <a:pt x="2" y="38"/>
                    </a:lnTo>
                    <a:lnTo>
                      <a:pt x="7" y="35"/>
                    </a:lnTo>
                    <a:lnTo>
                      <a:pt x="16" y="42"/>
                    </a:lnTo>
                    <a:lnTo>
                      <a:pt x="19" y="35"/>
                    </a:lnTo>
                    <a:lnTo>
                      <a:pt x="33" y="38"/>
                    </a:lnTo>
                    <a:lnTo>
                      <a:pt x="45" y="33"/>
                    </a:lnTo>
                    <a:lnTo>
                      <a:pt x="52" y="33"/>
                    </a:lnTo>
                    <a:lnTo>
                      <a:pt x="57" y="38"/>
                    </a:lnTo>
                    <a:lnTo>
                      <a:pt x="59" y="35"/>
                    </a:lnTo>
                    <a:lnTo>
                      <a:pt x="57" y="19"/>
                    </a:lnTo>
                    <a:lnTo>
                      <a:pt x="61" y="14"/>
                    </a:lnTo>
                    <a:lnTo>
                      <a:pt x="68" y="5"/>
                    </a:lnTo>
                    <a:lnTo>
                      <a:pt x="80" y="12"/>
                    </a:lnTo>
                    <a:lnTo>
                      <a:pt x="90" y="2"/>
                    </a:lnTo>
                    <a:lnTo>
                      <a:pt x="94"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79" name="Freeform 26">
                <a:extLst>
                  <a:ext uri="{FF2B5EF4-FFF2-40B4-BE49-F238E27FC236}">
                    <a16:creationId xmlns:a16="http://schemas.microsoft.com/office/drawing/2014/main" id="{D045AC10-4454-4F2D-91FF-3DD54718EFC7}"/>
                  </a:ext>
                </a:extLst>
              </p:cNvPr>
              <p:cNvSpPr>
                <a:spLocks/>
              </p:cNvSpPr>
              <p:nvPr/>
            </p:nvSpPr>
            <p:spPr bwMode="auto">
              <a:xfrm>
                <a:off x="4467960" y="2267828"/>
                <a:ext cx="95444" cy="85217"/>
              </a:xfrm>
              <a:custGeom>
                <a:avLst/>
                <a:gdLst>
                  <a:gd name="T0" fmla="*/ 40 w 56"/>
                  <a:gd name="T1" fmla="*/ 0 h 50"/>
                  <a:gd name="T2" fmla="*/ 40 w 56"/>
                  <a:gd name="T3" fmla="*/ 0 h 50"/>
                  <a:gd name="T4" fmla="*/ 49 w 56"/>
                  <a:gd name="T5" fmla="*/ 12 h 50"/>
                  <a:gd name="T6" fmla="*/ 56 w 56"/>
                  <a:gd name="T7" fmla="*/ 17 h 50"/>
                  <a:gd name="T8" fmla="*/ 56 w 56"/>
                  <a:gd name="T9" fmla="*/ 36 h 50"/>
                  <a:gd name="T10" fmla="*/ 52 w 56"/>
                  <a:gd name="T11" fmla="*/ 36 h 50"/>
                  <a:gd name="T12" fmla="*/ 49 w 56"/>
                  <a:gd name="T13" fmla="*/ 50 h 50"/>
                  <a:gd name="T14" fmla="*/ 35 w 56"/>
                  <a:gd name="T15" fmla="*/ 38 h 50"/>
                  <a:gd name="T16" fmla="*/ 28 w 56"/>
                  <a:gd name="T17" fmla="*/ 40 h 50"/>
                  <a:gd name="T18" fmla="*/ 16 w 56"/>
                  <a:gd name="T19" fmla="*/ 29 h 50"/>
                  <a:gd name="T20" fmla="*/ 9 w 56"/>
                  <a:gd name="T21" fmla="*/ 19 h 50"/>
                  <a:gd name="T22" fmla="*/ 2 w 56"/>
                  <a:gd name="T23" fmla="*/ 19 h 50"/>
                  <a:gd name="T24" fmla="*/ 0 w 56"/>
                  <a:gd name="T25" fmla="*/ 10 h 50"/>
                  <a:gd name="T26" fmla="*/ 11 w 56"/>
                  <a:gd name="T27" fmla="*/ 5 h 50"/>
                  <a:gd name="T28" fmla="*/ 23 w 56"/>
                  <a:gd name="T29" fmla="*/ 7 h 50"/>
                  <a:gd name="T30" fmla="*/ 40 w 56"/>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0">
                    <a:moveTo>
                      <a:pt x="40" y="0"/>
                    </a:moveTo>
                    <a:lnTo>
                      <a:pt x="40" y="0"/>
                    </a:lnTo>
                    <a:lnTo>
                      <a:pt x="49" y="12"/>
                    </a:lnTo>
                    <a:lnTo>
                      <a:pt x="56" y="17"/>
                    </a:lnTo>
                    <a:lnTo>
                      <a:pt x="56" y="36"/>
                    </a:lnTo>
                    <a:lnTo>
                      <a:pt x="52" y="36"/>
                    </a:lnTo>
                    <a:lnTo>
                      <a:pt x="49" y="50"/>
                    </a:lnTo>
                    <a:lnTo>
                      <a:pt x="35" y="38"/>
                    </a:lnTo>
                    <a:lnTo>
                      <a:pt x="28" y="40"/>
                    </a:lnTo>
                    <a:lnTo>
                      <a:pt x="16" y="29"/>
                    </a:lnTo>
                    <a:lnTo>
                      <a:pt x="9" y="19"/>
                    </a:lnTo>
                    <a:lnTo>
                      <a:pt x="2" y="19"/>
                    </a:lnTo>
                    <a:lnTo>
                      <a:pt x="0" y="10"/>
                    </a:lnTo>
                    <a:lnTo>
                      <a:pt x="11" y="5"/>
                    </a:lnTo>
                    <a:lnTo>
                      <a:pt x="23" y="7"/>
                    </a:lnTo>
                    <a:lnTo>
                      <a:pt x="4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0" name="Freeform 34">
                <a:extLst>
                  <a:ext uri="{FF2B5EF4-FFF2-40B4-BE49-F238E27FC236}">
                    <a16:creationId xmlns:a16="http://schemas.microsoft.com/office/drawing/2014/main" id="{168F31DC-6D09-4035-B600-A15EC521F1A8}"/>
                  </a:ext>
                </a:extLst>
              </p:cNvPr>
              <p:cNvSpPr>
                <a:spLocks/>
              </p:cNvSpPr>
              <p:nvPr/>
            </p:nvSpPr>
            <p:spPr bwMode="auto">
              <a:xfrm>
                <a:off x="5015055" y="2566089"/>
                <a:ext cx="170435" cy="109079"/>
              </a:xfrm>
              <a:custGeom>
                <a:avLst/>
                <a:gdLst>
                  <a:gd name="T0" fmla="*/ 5 w 100"/>
                  <a:gd name="T1" fmla="*/ 0 h 64"/>
                  <a:gd name="T2" fmla="*/ 5 w 100"/>
                  <a:gd name="T3" fmla="*/ 0 h 64"/>
                  <a:gd name="T4" fmla="*/ 10 w 100"/>
                  <a:gd name="T5" fmla="*/ 10 h 64"/>
                  <a:gd name="T6" fmla="*/ 15 w 100"/>
                  <a:gd name="T7" fmla="*/ 8 h 64"/>
                  <a:gd name="T8" fmla="*/ 26 w 100"/>
                  <a:gd name="T9" fmla="*/ 10 h 64"/>
                  <a:gd name="T10" fmla="*/ 50 w 100"/>
                  <a:gd name="T11" fmla="*/ 12 h 64"/>
                  <a:gd name="T12" fmla="*/ 59 w 100"/>
                  <a:gd name="T13" fmla="*/ 8 h 64"/>
                  <a:gd name="T14" fmla="*/ 78 w 100"/>
                  <a:gd name="T15" fmla="*/ 0 h 64"/>
                  <a:gd name="T16" fmla="*/ 90 w 100"/>
                  <a:gd name="T17" fmla="*/ 10 h 64"/>
                  <a:gd name="T18" fmla="*/ 100 w 100"/>
                  <a:gd name="T19" fmla="*/ 12 h 64"/>
                  <a:gd name="T20" fmla="*/ 90 w 100"/>
                  <a:gd name="T21" fmla="*/ 22 h 64"/>
                  <a:gd name="T22" fmla="*/ 85 w 100"/>
                  <a:gd name="T23" fmla="*/ 36 h 64"/>
                  <a:gd name="T24" fmla="*/ 90 w 100"/>
                  <a:gd name="T25" fmla="*/ 48 h 64"/>
                  <a:gd name="T26" fmla="*/ 76 w 100"/>
                  <a:gd name="T27" fmla="*/ 45 h 64"/>
                  <a:gd name="T28" fmla="*/ 59 w 100"/>
                  <a:gd name="T29" fmla="*/ 52 h 64"/>
                  <a:gd name="T30" fmla="*/ 59 w 100"/>
                  <a:gd name="T31" fmla="*/ 62 h 64"/>
                  <a:gd name="T32" fmla="*/ 45 w 100"/>
                  <a:gd name="T33" fmla="*/ 64 h 64"/>
                  <a:gd name="T34" fmla="*/ 33 w 100"/>
                  <a:gd name="T35" fmla="*/ 57 h 64"/>
                  <a:gd name="T36" fmla="*/ 22 w 100"/>
                  <a:gd name="T37" fmla="*/ 62 h 64"/>
                  <a:gd name="T38" fmla="*/ 10 w 100"/>
                  <a:gd name="T39" fmla="*/ 62 h 64"/>
                  <a:gd name="T40" fmla="*/ 7 w 100"/>
                  <a:gd name="T41" fmla="*/ 48 h 64"/>
                  <a:gd name="T42" fmla="*/ 0 w 100"/>
                  <a:gd name="T43" fmla="*/ 43 h 64"/>
                  <a:gd name="T44" fmla="*/ 3 w 100"/>
                  <a:gd name="T45" fmla="*/ 38 h 64"/>
                  <a:gd name="T46" fmla="*/ 0 w 100"/>
                  <a:gd name="T47" fmla="*/ 36 h 64"/>
                  <a:gd name="T48" fmla="*/ 3 w 100"/>
                  <a:gd name="T49" fmla="*/ 29 h 64"/>
                  <a:gd name="T50" fmla="*/ 10 w 100"/>
                  <a:gd name="T51" fmla="*/ 22 h 64"/>
                  <a:gd name="T52" fmla="*/ 0 w 100"/>
                  <a:gd name="T53" fmla="*/ 12 h 64"/>
                  <a:gd name="T54" fmla="*/ 0 w 100"/>
                  <a:gd name="T55" fmla="*/ 5 h 64"/>
                  <a:gd name="T56" fmla="*/ 5 w 100"/>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64">
                    <a:moveTo>
                      <a:pt x="5" y="0"/>
                    </a:moveTo>
                    <a:lnTo>
                      <a:pt x="5" y="0"/>
                    </a:lnTo>
                    <a:lnTo>
                      <a:pt x="10" y="10"/>
                    </a:lnTo>
                    <a:lnTo>
                      <a:pt x="15" y="8"/>
                    </a:lnTo>
                    <a:lnTo>
                      <a:pt x="26" y="10"/>
                    </a:lnTo>
                    <a:lnTo>
                      <a:pt x="50" y="12"/>
                    </a:lnTo>
                    <a:lnTo>
                      <a:pt x="59" y="8"/>
                    </a:lnTo>
                    <a:lnTo>
                      <a:pt x="78" y="0"/>
                    </a:lnTo>
                    <a:lnTo>
                      <a:pt x="90" y="10"/>
                    </a:lnTo>
                    <a:lnTo>
                      <a:pt x="100" y="12"/>
                    </a:lnTo>
                    <a:lnTo>
                      <a:pt x="90" y="22"/>
                    </a:lnTo>
                    <a:lnTo>
                      <a:pt x="85" y="36"/>
                    </a:lnTo>
                    <a:lnTo>
                      <a:pt x="90" y="48"/>
                    </a:lnTo>
                    <a:lnTo>
                      <a:pt x="76" y="45"/>
                    </a:lnTo>
                    <a:lnTo>
                      <a:pt x="59" y="52"/>
                    </a:lnTo>
                    <a:lnTo>
                      <a:pt x="59" y="62"/>
                    </a:lnTo>
                    <a:lnTo>
                      <a:pt x="45" y="64"/>
                    </a:lnTo>
                    <a:lnTo>
                      <a:pt x="33" y="57"/>
                    </a:lnTo>
                    <a:lnTo>
                      <a:pt x="22" y="62"/>
                    </a:lnTo>
                    <a:lnTo>
                      <a:pt x="10" y="62"/>
                    </a:lnTo>
                    <a:lnTo>
                      <a:pt x="7" y="48"/>
                    </a:lnTo>
                    <a:lnTo>
                      <a:pt x="0" y="43"/>
                    </a:lnTo>
                    <a:lnTo>
                      <a:pt x="3" y="38"/>
                    </a:lnTo>
                    <a:lnTo>
                      <a:pt x="0" y="36"/>
                    </a:lnTo>
                    <a:lnTo>
                      <a:pt x="3" y="29"/>
                    </a:lnTo>
                    <a:lnTo>
                      <a:pt x="10" y="22"/>
                    </a:lnTo>
                    <a:lnTo>
                      <a:pt x="0" y="12"/>
                    </a:lnTo>
                    <a:lnTo>
                      <a:pt x="0" y="5"/>
                    </a:lnTo>
                    <a:lnTo>
                      <a:pt x="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1" name="Freeform 36">
                <a:extLst>
                  <a:ext uri="{FF2B5EF4-FFF2-40B4-BE49-F238E27FC236}">
                    <a16:creationId xmlns:a16="http://schemas.microsoft.com/office/drawing/2014/main" id="{1A0561DF-C06D-4D34-A116-7C8E3176A594}"/>
                  </a:ext>
                </a:extLst>
              </p:cNvPr>
              <p:cNvSpPr>
                <a:spLocks noEditPoints="1"/>
              </p:cNvSpPr>
              <p:nvPr/>
            </p:nvSpPr>
            <p:spPr bwMode="auto">
              <a:xfrm>
                <a:off x="2218221" y="3152385"/>
                <a:ext cx="52835" cy="95444"/>
              </a:xfrm>
              <a:custGeom>
                <a:avLst/>
                <a:gdLst>
                  <a:gd name="T0" fmla="*/ 23 w 31"/>
                  <a:gd name="T1" fmla="*/ 56 h 56"/>
                  <a:gd name="T2" fmla="*/ 23 w 31"/>
                  <a:gd name="T3" fmla="*/ 56 h 56"/>
                  <a:gd name="T4" fmla="*/ 19 w 31"/>
                  <a:gd name="T5" fmla="*/ 56 h 56"/>
                  <a:gd name="T6" fmla="*/ 14 w 31"/>
                  <a:gd name="T7" fmla="*/ 47 h 56"/>
                  <a:gd name="T8" fmla="*/ 9 w 31"/>
                  <a:gd name="T9" fmla="*/ 42 h 56"/>
                  <a:gd name="T10" fmla="*/ 12 w 31"/>
                  <a:gd name="T11" fmla="*/ 30 h 56"/>
                  <a:gd name="T12" fmla="*/ 16 w 31"/>
                  <a:gd name="T13" fmla="*/ 33 h 56"/>
                  <a:gd name="T14" fmla="*/ 23 w 31"/>
                  <a:gd name="T15" fmla="*/ 47 h 56"/>
                  <a:gd name="T16" fmla="*/ 23 w 31"/>
                  <a:gd name="T17" fmla="*/ 56 h 56"/>
                  <a:gd name="T18" fmla="*/ 19 w 31"/>
                  <a:gd name="T19" fmla="*/ 7 h 56"/>
                  <a:gd name="T20" fmla="*/ 19 w 31"/>
                  <a:gd name="T21" fmla="*/ 7 h 56"/>
                  <a:gd name="T22" fmla="*/ 0 w 31"/>
                  <a:gd name="T23" fmla="*/ 9 h 56"/>
                  <a:gd name="T24" fmla="*/ 0 w 31"/>
                  <a:gd name="T25" fmla="*/ 2 h 56"/>
                  <a:gd name="T26" fmla="*/ 7 w 31"/>
                  <a:gd name="T27" fmla="*/ 2 h 56"/>
                  <a:gd name="T28" fmla="*/ 16 w 31"/>
                  <a:gd name="T29" fmla="*/ 2 h 56"/>
                  <a:gd name="T30" fmla="*/ 19 w 31"/>
                  <a:gd name="T31" fmla="*/ 7 h 56"/>
                  <a:gd name="T32" fmla="*/ 31 w 31"/>
                  <a:gd name="T33" fmla="*/ 7 h 56"/>
                  <a:gd name="T34" fmla="*/ 31 w 31"/>
                  <a:gd name="T35" fmla="*/ 7 h 56"/>
                  <a:gd name="T36" fmla="*/ 28 w 31"/>
                  <a:gd name="T37" fmla="*/ 19 h 56"/>
                  <a:gd name="T38" fmla="*/ 26 w 31"/>
                  <a:gd name="T39" fmla="*/ 16 h 56"/>
                  <a:gd name="T40" fmla="*/ 26 w 31"/>
                  <a:gd name="T41" fmla="*/ 7 h 56"/>
                  <a:gd name="T42" fmla="*/ 19 w 31"/>
                  <a:gd name="T43" fmla="*/ 0 h 56"/>
                  <a:gd name="T44" fmla="*/ 19 w 31"/>
                  <a:gd name="T45" fmla="*/ 0 h 56"/>
                  <a:gd name="T46" fmla="*/ 31 w 31"/>
                  <a:gd name="T47"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56">
                    <a:moveTo>
                      <a:pt x="23" y="56"/>
                    </a:moveTo>
                    <a:lnTo>
                      <a:pt x="23" y="56"/>
                    </a:lnTo>
                    <a:lnTo>
                      <a:pt x="19" y="56"/>
                    </a:lnTo>
                    <a:lnTo>
                      <a:pt x="14" y="47"/>
                    </a:lnTo>
                    <a:lnTo>
                      <a:pt x="9" y="42"/>
                    </a:lnTo>
                    <a:lnTo>
                      <a:pt x="12" y="30"/>
                    </a:lnTo>
                    <a:lnTo>
                      <a:pt x="16" y="33"/>
                    </a:lnTo>
                    <a:lnTo>
                      <a:pt x="23" y="47"/>
                    </a:lnTo>
                    <a:lnTo>
                      <a:pt x="23" y="56"/>
                    </a:lnTo>
                    <a:close/>
                    <a:moveTo>
                      <a:pt x="19" y="7"/>
                    </a:moveTo>
                    <a:lnTo>
                      <a:pt x="19" y="7"/>
                    </a:lnTo>
                    <a:lnTo>
                      <a:pt x="0" y="9"/>
                    </a:lnTo>
                    <a:lnTo>
                      <a:pt x="0" y="2"/>
                    </a:lnTo>
                    <a:lnTo>
                      <a:pt x="7" y="2"/>
                    </a:lnTo>
                    <a:lnTo>
                      <a:pt x="16" y="2"/>
                    </a:lnTo>
                    <a:lnTo>
                      <a:pt x="19" y="7"/>
                    </a:lnTo>
                    <a:close/>
                    <a:moveTo>
                      <a:pt x="31" y="7"/>
                    </a:moveTo>
                    <a:lnTo>
                      <a:pt x="31" y="7"/>
                    </a:lnTo>
                    <a:lnTo>
                      <a:pt x="28" y="19"/>
                    </a:lnTo>
                    <a:lnTo>
                      <a:pt x="26" y="16"/>
                    </a:lnTo>
                    <a:lnTo>
                      <a:pt x="26" y="7"/>
                    </a:lnTo>
                    <a:lnTo>
                      <a:pt x="19" y="0"/>
                    </a:lnTo>
                    <a:lnTo>
                      <a:pt x="19" y="0"/>
                    </a:lnTo>
                    <a:lnTo>
                      <a:pt x="31"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2" name="Freeform 38">
                <a:extLst>
                  <a:ext uri="{FF2B5EF4-FFF2-40B4-BE49-F238E27FC236}">
                    <a16:creationId xmlns:a16="http://schemas.microsoft.com/office/drawing/2014/main" id="{E909D3C6-AF23-4D67-96F9-66FC9C9E4669}"/>
                  </a:ext>
                </a:extLst>
              </p:cNvPr>
              <p:cNvSpPr>
                <a:spLocks/>
              </p:cNvSpPr>
              <p:nvPr/>
            </p:nvSpPr>
            <p:spPr bwMode="auto">
              <a:xfrm>
                <a:off x="4830986" y="2526890"/>
                <a:ext cx="107375" cy="97148"/>
              </a:xfrm>
              <a:custGeom>
                <a:avLst/>
                <a:gdLst>
                  <a:gd name="T0" fmla="*/ 21 w 63"/>
                  <a:gd name="T1" fmla="*/ 0 h 57"/>
                  <a:gd name="T2" fmla="*/ 21 w 63"/>
                  <a:gd name="T3" fmla="*/ 0 h 57"/>
                  <a:gd name="T4" fmla="*/ 35 w 63"/>
                  <a:gd name="T5" fmla="*/ 4 h 57"/>
                  <a:gd name="T6" fmla="*/ 44 w 63"/>
                  <a:gd name="T7" fmla="*/ 4 h 57"/>
                  <a:gd name="T8" fmla="*/ 52 w 63"/>
                  <a:gd name="T9" fmla="*/ 9 h 57"/>
                  <a:gd name="T10" fmla="*/ 59 w 63"/>
                  <a:gd name="T11" fmla="*/ 9 h 57"/>
                  <a:gd name="T12" fmla="*/ 54 w 63"/>
                  <a:gd name="T13" fmla="*/ 19 h 57"/>
                  <a:gd name="T14" fmla="*/ 63 w 63"/>
                  <a:gd name="T15" fmla="*/ 28 h 57"/>
                  <a:gd name="T16" fmla="*/ 61 w 63"/>
                  <a:gd name="T17" fmla="*/ 38 h 57"/>
                  <a:gd name="T18" fmla="*/ 56 w 63"/>
                  <a:gd name="T19" fmla="*/ 38 h 57"/>
                  <a:gd name="T20" fmla="*/ 54 w 63"/>
                  <a:gd name="T21" fmla="*/ 40 h 57"/>
                  <a:gd name="T22" fmla="*/ 47 w 63"/>
                  <a:gd name="T23" fmla="*/ 45 h 57"/>
                  <a:gd name="T24" fmla="*/ 44 w 63"/>
                  <a:gd name="T25" fmla="*/ 57 h 57"/>
                  <a:gd name="T26" fmla="*/ 30 w 63"/>
                  <a:gd name="T27" fmla="*/ 49 h 57"/>
                  <a:gd name="T28" fmla="*/ 26 w 63"/>
                  <a:gd name="T29" fmla="*/ 40 h 57"/>
                  <a:gd name="T30" fmla="*/ 18 w 63"/>
                  <a:gd name="T31" fmla="*/ 35 h 57"/>
                  <a:gd name="T32" fmla="*/ 11 w 63"/>
                  <a:gd name="T33" fmla="*/ 28 h 57"/>
                  <a:gd name="T34" fmla="*/ 9 w 63"/>
                  <a:gd name="T35" fmla="*/ 21 h 57"/>
                  <a:gd name="T36" fmla="*/ 0 w 63"/>
                  <a:gd name="T37" fmla="*/ 9 h 57"/>
                  <a:gd name="T38" fmla="*/ 4 w 63"/>
                  <a:gd name="T39" fmla="*/ 0 h 57"/>
                  <a:gd name="T40" fmla="*/ 9 w 63"/>
                  <a:gd name="T41" fmla="*/ 4 h 57"/>
                  <a:gd name="T42" fmla="*/ 14 w 63"/>
                  <a:gd name="T43" fmla="*/ 0 h 57"/>
                  <a:gd name="T44" fmla="*/ 21 w 63"/>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57">
                    <a:moveTo>
                      <a:pt x="21" y="0"/>
                    </a:moveTo>
                    <a:lnTo>
                      <a:pt x="21" y="0"/>
                    </a:lnTo>
                    <a:lnTo>
                      <a:pt x="35" y="4"/>
                    </a:lnTo>
                    <a:lnTo>
                      <a:pt x="44" y="4"/>
                    </a:lnTo>
                    <a:lnTo>
                      <a:pt x="52" y="9"/>
                    </a:lnTo>
                    <a:lnTo>
                      <a:pt x="59" y="9"/>
                    </a:lnTo>
                    <a:lnTo>
                      <a:pt x="54" y="19"/>
                    </a:lnTo>
                    <a:lnTo>
                      <a:pt x="63" y="28"/>
                    </a:lnTo>
                    <a:lnTo>
                      <a:pt x="61" y="38"/>
                    </a:lnTo>
                    <a:lnTo>
                      <a:pt x="56" y="38"/>
                    </a:lnTo>
                    <a:lnTo>
                      <a:pt x="54" y="40"/>
                    </a:lnTo>
                    <a:lnTo>
                      <a:pt x="47" y="45"/>
                    </a:lnTo>
                    <a:lnTo>
                      <a:pt x="44" y="57"/>
                    </a:lnTo>
                    <a:lnTo>
                      <a:pt x="30" y="49"/>
                    </a:lnTo>
                    <a:lnTo>
                      <a:pt x="26" y="40"/>
                    </a:lnTo>
                    <a:lnTo>
                      <a:pt x="18" y="35"/>
                    </a:lnTo>
                    <a:lnTo>
                      <a:pt x="11" y="28"/>
                    </a:lnTo>
                    <a:lnTo>
                      <a:pt x="9" y="21"/>
                    </a:lnTo>
                    <a:lnTo>
                      <a:pt x="0" y="9"/>
                    </a:lnTo>
                    <a:lnTo>
                      <a:pt x="4" y="0"/>
                    </a:lnTo>
                    <a:lnTo>
                      <a:pt x="9" y="4"/>
                    </a:lnTo>
                    <a:lnTo>
                      <a:pt x="14" y="0"/>
                    </a:lnTo>
                    <a:lnTo>
                      <a:pt x="21"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3" name="Freeform 42">
                <a:extLst>
                  <a:ext uri="{FF2B5EF4-FFF2-40B4-BE49-F238E27FC236}">
                    <a16:creationId xmlns:a16="http://schemas.microsoft.com/office/drawing/2014/main" id="{AC7040C0-55C0-426B-BC05-031A82BE8C16}"/>
                  </a:ext>
                </a:extLst>
              </p:cNvPr>
              <p:cNvSpPr>
                <a:spLocks/>
              </p:cNvSpPr>
              <p:nvPr/>
            </p:nvSpPr>
            <p:spPr bwMode="auto">
              <a:xfrm>
                <a:off x="1935299" y="3401220"/>
                <a:ext cx="32384" cy="76697"/>
              </a:xfrm>
              <a:custGeom>
                <a:avLst/>
                <a:gdLst>
                  <a:gd name="T0" fmla="*/ 17 w 19"/>
                  <a:gd name="T1" fmla="*/ 7 h 45"/>
                  <a:gd name="T2" fmla="*/ 17 w 19"/>
                  <a:gd name="T3" fmla="*/ 7 h 45"/>
                  <a:gd name="T4" fmla="*/ 14 w 19"/>
                  <a:gd name="T5" fmla="*/ 17 h 45"/>
                  <a:gd name="T6" fmla="*/ 17 w 19"/>
                  <a:gd name="T7" fmla="*/ 17 h 45"/>
                  <a:gd name="T8" fmla="*/ 14 w 19"/>
                  <a:gd name="T9" fmla="*/ 24 h 45"/>
                  <a:gd name="T10" fmla="*/ 17 w 19"/>
                  <a:gd name="T11" fmla="*/ 26 h 45"/>
                  <a:gd name="T12" fmla="*/ 14 w 19"/>
                  <a:gd name="T13" fmla="*/ 34 h 45"/>
                  <a:gd name="T14" fmla="*/ 10 w 19"/>
                  <a:gd name="T15" fmla="*/ 38 h 45"/>
                  <a:gd name="T16" fmla="*/ 7 w 19"/>
                  <a:gd name="T17" fmla="*/ 41 h 45"/>
                  <a:gd name="T18" fmla="*/ 5 w 19"/>
                  <a:gd name="T19" fmla="*/ 45 h 45"/>
                  <a:gd name="T20" fmla="*/ 0 w 19"/>
                  <a:gd name="T21" fmla="*/ 45 h 45"/>
                  <a:gd name="T22" fmla="*/ 0 w 19"/>
                  <a:gd name="T23" fmla="*/ 26 h 45"/>
                  <a:gd name="T24" fmla="*/ 0 w 19"/>
                  <a:gd name="T25" fmla="*/ 12 h 45"/>
                  <a:gd name="T26" fmla="*/ 0 w 19"/>
                  <a:gd name="T27" fmla="*/ 10 h 45"/>
                  <a:gd name="T28" fmla="*/ 3 w 19"/>
                  <a:gd name="T29" fmla="*/ 10 h 45"/>
                  <a:gd name="T30" fmla="*/ 5 w 19"/>
                  <a:gd name="T31" fmla="*/ 12 h 45"/>
                  <a:gd name="T32" fmla="*/ 12 w 19"/>
                  <a:gd name="T33" fmla="*/ 0 h 45"/>
                  <a:gd name="T34" fmla="*/ 14 w 19"/>
                  <a:gd name="T35" fmla="*/ 0 h 45"/>
                  <a:gd name="T36" fmla="*/ 14 w 19"/>
                  <a:gd name="T37" fmla="*/ 3 h 45"/>
                  <a:gd name="T38" fmla="*/ 19 w 19"/>
                  <a:gd name="T39" fmla="*/ 3 h 45"/>
                  <a:gd name="T40" fmla="*/ 17 w 19"/>
                  <a:gd name="T4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45">
                    <a:moveTo>
                      <a:pt x="17" y="7"/>
                    </a:moveTo>
                    <a:lnTo>
                      <a:pt x="17" y="7"/>
                    </a:lnTo>
                    <a:lnTo>
                      <a:pt x="14" y="17"/>
                    </a:lnTo>
                    <a:lnTo>
                      <a:pt x="17" y="17"/>
                    </a:lnTo>
                    <a:lnTo>
                      <a:pt x="14" y="24"/>
                    </a:lnTo>
                    <a:lnTo>
                      <a:pt x="17" y="26"/>
                    </a:lnTo>
                    <a:lnTo>
                      <a:pt x="14" y="34"/>
                    </a:lnTo>
                    <a:lnTo>
                      <a:pt x="10" y="38"/>
                    </a:lnTo>
                    <a:lnTo>
                      <a:pt x="7" y="41"/>
                    </a:lnTo>
                    <a:lnTo>
                      <a:pt x="5" y="45"/>
                    </a:lnTo>
                    <a:lnTo>
                      <a:pt x="0" y="45"/>
                    </a:lnTo>
                    <a:lnTo>
                      <a:pt x="0" y="26"/>
                    </a:lnTo>
                    <a:lnTo>
                      <a:pt x="0" y="12"/>
                    </a:lnTo>
                    <a:lnTo>
                      <a:pt x="0" y="10"/>
                    </a:lnTo>
                    <a:lnTo>
                      <a:pt x="3" y="10"/>
                    </a:lnTo>
                    <a:lnTo>
                      <a:pt x="5" y="12"/>
                    </a:lnTo>
                    <a:lnTo>
                      <a:pt x="12" y="0"/>
                    </a:lnTo>
                    <a:lnTo>
                      <a:pt x="14" y="0"/>
                    </a:lnTo>
                    <a:lnTo>
                      <a:pt x="14" y="3"/>
                    </a:lnTo>
                    <a:lnTo>
                      <a:pt x="19" y="3"/>
                    </a:lnTo>
                    <a:lnTo>
                      <a:pt x="17"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4" name="Freeform 372">
                <a:extLst>
                  <a:ext uri="{FF2B5EF4-FFF2-40B4-BE49-F238E27FC236}">
                    <a16:creationId xmlns:a16="http://schemas.microsoft.com/office/drawing/2014/main" id="{6D8FBC3A-EF39-4504-B24A-295ED71DFB90}"/>
                  </a:ext>
                </a:extLst>
              </p:cNvPr>
              <p:cNvSpPr>
                <a:spLocks/>
              </p:cNvSpPr>
              <p:nvPr/>
            </p:nvSpPr>
            <p:spPr bwMode="auto">
              <a:xfrm>
                <a:off x="2475577" y="4186072"/>
                <a:ext cx="334052" cy="380069"/>
              </a:xfrm>
              <a:custGeom>
                <a:avLst/>
                <a:gdLst>
                  <a:gd name="connsiteX0" fmla="*/ 109538 w 311150"/>
                  <a:gd name="connsiteY0" fmla="*/ 0 h 354012"/>
                  <a:gd name="connsiteX1" fmla="*/ 108320 w 311150"/>
                  <a:gd name="connsiteY1" fmla="*/ 4873 h 354012"/>
                  <a:gd name="connsiteX2" fmla="*/ 109538 w 311150"/>
                  <a:gd name="connsiteY2" fmla="*/ 4762 h 354012"/>
                  <a:gd name="connsiteX3" fmla="*/ 105527 w 311150"/>
                  <a:gd name="connsiteY3" fmla="*/ 20805 h 354012"/>
                  <a:gd name="connsiteX4" fmla="*/ 109538 w 311150"/>
                  <a:gd name="connsiteY4" fmla="*/ 30163 h 354012"/>
                  <a:gd name="connsiteX5" fmla="*/ 109538 w 311150"/>
                  <a:gd name="connsiteY5" fmla="*/ 34925 h 354012"/>
                  <a:gd name="connsiteX6" fmla="*/ 109538 w 311150"/>
                  <a:gd name="connsiteY6" fmla="*/ 44450 h 354012"/>
                  <a:gd name="connsiteX7" fmla="*/ 134938 w 311150"/>
                  <a:gd name="connsiteY7" fmla="*/ 68263 h 354012"/>
                  <a:gd name="connsiteX8" fmla="*/ 165100 w 311150"/>
                  <a:gd name="connsiteY8" fmla="*/ 74613 h 354012"/>
                  <a:gd name="connsiteX9" fmla="*/ 173038 w 311150"/>
                  <a:gd name="connsiteY9" fmla="*/ 82550 h 354012"/>
                  <a:gd name="connsiteX10" fmla="*/ 192088 w 311150"/>
                  <a:gd name="connsiteY10" fmla="*/ 90488 h 354012"/>
                  <a:gd name="connsiteX11" fmla="*/ 203200 w 311150"/>
                  <a:gd name="connsiteY11" fmla="*/ 96838 h 354012"/>
                  <a:gd name="connsiteX12" fmla="*/ 217488 w 311150"/>
                  <a:gd name="connsiteY12" fmla="*/ 93663 h 354012"/>
                  <a:gd name="connsiteX13" fmla="*/ 233363 w 311150"/>
                  <a:gd name="connsiteY13" fmla="*/ 104775 h 354012"/>
                  <a:gd name="connsiteX14" fmla="*/ 236538 w 311150"/>
                  <a:gd name="connsiteY14" fmla="*/ 120650 h 354012"/>
                  <a:gd name="connsiteX15" fmla="*/ 241300 w 311150"/>
                  <a:gd name="connsiteY15" fmla="*/ 127000 h 354012"/>
                  <a:gd name="connsiteX16" fmla="*/ 241300 w 311150"/>
                  <a:gd name="connsiteY16" fmla="*/ 131762 h 354012"/>
                  <a:gd name="connsiteX17" fmla="*/ 241300 w 311150"/>
                  <a:gd name="connsiteY17" fmla="*/ 138113 h 354012"/>
                  <a:gd name="connsiteX18" fmla="*/ 241300 w 311150"/>
                  <a:gd name="connsiteY18" fmla="*/ 142875 h 354012"/>
                  <a:gd name="connsiteX19" fmla="*/ 234616 w 311150"/>
                  <a:gd name="connsiteY19" fmla="*/ 142875 h 354012"/>
                  <a:gd name="connsiteX20" fmla="*/ 241300 w 311150"/>
                  <a:gd name="connsiteY20" fmla="*/ 168275 h 354012"/>
                  <a:gd name="connsiteX21" fmla="*/ 288925 w 311150"/>
                  <a:gd name="connsiteY21" fmla="*/ 168275 h 354012"/>
                  <a:gd name="connsiteX22" fmla="*/ 288925 w 311150"/>
                  <a:gd name="connsiteY22" fmla="*/ 173037 h 354012"/>
                  <a:gd name="connsiteX23" fmla="*/ 288925 w 311150"/>
                  <a:gd name="connsiteY23" fmla="*/ 187325 h 354012"/>
                  <a:gd name="connsiteX24" fmla="*/ 288925 w 311150"/>
                  <a:gd name="connsiteY24" fmla="*/ 192087 h 354012"/>
                  <a:gd name="connsiteX25" fmla="*/ 288925 w 311150"/>
                  <a:gd name="connsiteY25" fmla="*/ 195263 h 354012"/>
                  <a:gd name="connsiteX26" fmla="*/ 304800 w 311150"/>
                  <a:gd name="connsiteY26" fmla="*/ 203200 h 354012"/>
                  <a:gd name="connsiteX27" fmla="*/ 311150 w 311150"/>
                  <a:gd name="connsiteY27" fmla="*/ 222250 h 354012"/>
                  <a:gd name="connsiteX28" fmla="*/ 310590 w 311150"/>
                  <a:gd name="connsiteY28" fmla="*/ 225332 h 354012"/>
                  <a:gd name="connsiteX29" fmla="*/ 311150 w 311150"/>
                  <a:gd name="connsiteY29" fmla="*/ 227012 h 354012"/>
                  <a:gd name="connsiteX30" fmla="*/ 307975 w 311150"/>
                  <a:gd name="connsiteY30" fmla="*/ 244475 h 354012"/>
                  <a:gd name="connsiteX31" fmla="*/ 300038 w 311150"/>
                  <a:gd name="connsiteY31" fmla="*/ 260350 h 354012"/>
                  <a:gd name="connsiteX32" fmla="*/ 300038 w 311150"/>
                  <a:gd name="connsiteY32" fmla="*/ 269875 h 354012"/>
                  <a:gd name="connsiteX33" fmla="*/ 300038 w 311150"/>
                  <a:gd name="connsiteY33" fmla="*/ 274637 h 354012"/>
                  <a:gd name="connsiteX34" fmla="*/ 293688 w 311150"/>
                  <a:gd name="connsiteY34" fmla="*/ 279400 h 354012"/>
                  <a:gd name="connsiteX35" fmla="*/ 293688 w 311150"/>
                  <a:gd name="connsiteY35" fmla="*/ 274638 h 354012"/>
                  <a:gd name="connsiteX36" fmla="*/ 293688 w 311150"/>
                  <a:gd name="connsiteY36" fmla="*/ 271462 h 354012"/>
                  <a:gd name="connsiteX37" fmla="*/ 269875 w 311150"/>
                  <a:gd name="connsiteY37" fmla="*/ 257175 h 354012"/>
                  <a:gd name="connsiteX38" fmla="*/ 244475 w 311150"/>
                  <a:gd name="connsiteY38" fmla="*/ 257175 h 354012"/>
                  <a:gd name="connsiteX39" fmla="*/ 200025 w 311150"/>
                  <a:gd name="connsiteY39" fmla="*/ 263525 h 354012"/>
                  <a:gd name="connsiteX40" fmla="*/ 187325 w 311150"/>
                  <a:gd name="connsiteY40" fmla="*/ 290512 h 354012"/>
                  <a:gd name="connsiteX41" fmla="*/ 187325 w 311150"/>
                  <a:gd name="connsiteY41" fmla="*/ 296863 h 354012"/>
                  <a:gd name="connsiteX42" fmla="*/ 187325 w 311150"/>
                  <a:gd name="connsiteY42" fmla="*/ 301625 h 354012"/>
                  <a:gd name="connsiteX43" fmla="*/ 176213 w 311150"/>
                  <a:gd name="connsiteY43" fmla="*/ 334962 h 354012"/>
                  <a:gd name="connsiteX44" fmla="*/ 173038 w 311150"/>
                  <a:gd name="connsiteY44" fmla="*/ 331787 h 354012"/>
                  <a:gd name="connsiteX45" fmla="*/ 142875 w 311150"/>
                  <a:gd name="connsiteY45" fmla="*/ 327025 h 354012"/>
                  <a:gd name="connsiteX46" fmla="*/ 134938 w 311150"/>
                  <a:gd name="connsiteY46" fmla="*/ 350837 h 354012"/>
                  <a:gd name="connsiteX47" fmla="*/ 115888 w 311150"/>
                  <a:gd name="connsiteY47" fmla="*/ 331787 h 354012"/>
                  <a:gd name="connsiteX48" fmla="*/ 87313 w 311150"/>
                  <a:gd name="connsiteY48" fmla="*/ 323850 h 354012"/>
                  <a:gd name="connsiteX49" fmla="*/ 63500 w 311150"/>
                  <a:gd name="connsiteY49" fmla="*/ 350837 h 354012"/>
                  <a:gd name="connsiteX50" fmla="*/ 46038 w 311150"/>
                  <a:gd name="connsiteY50" fmla="*/ 354012 h 354012"/>
                  <a:gd name="connsiteX51" fmla="*/ 33338 w 311150"/>
                  <a:gd name="connsiteY51" fmla="*/ 315912 h 354012"/>
                  <a:gd name="connsiteX52" fmla="*/ 19050 w 311150"/>
                  <a:gd name="connsiteY52" fmla="*/ 285750 h 354012"/>
                  <a:gd name="connsiteX53" fmla="*/ 20133 w 311150"/>
                  <a:gd name="connsiteY53" fmla="*/ 283274 h 354012"/>
                  <a:gd name="connsiteX54" fmla="*/ 19050 w 311150"/>
                  <a:gd name="connsiteY54" fmla="*/ 280988 h 354012"/>
                  <a:gd name="connsiteX55" fmla="*/ 28761 w 311150"/>
                  <a:gd name="connsiteY55" fmla="*/ 258792 h 354012"/>
                  <a:gd name="connsiteX56" fmla="*/ 15875 w 311150"/>
                  <a:gd name="connsiteY56" fmla="*/ 244475 h 354012"/>
                  <a:gd name="connsiteX57" fmla="*/ 11113 w 311150"/>
                  <a:gd name="connsiteY57" fmla="*/ 227012 h 354012"/>
                  <a:gd name="connsiteX58" fmla="*/ 0 w 311150"/>
                  <a:gd name="connsiteY58" fmla="*/ 211137 h 354012"/>
                  <a:gd name="connsiteX59" fmla="*/ 1431 w 311150"/>
                  <a:gd name="connsiteY59" fmla="*/ 208419 h 354012"/>
                  <a:gd name="connsiteX60" fmla="*/ 0 w 311150"/>
                  <a:gd name="connsiteY60" fmla="*/ 206375 h 354012"/>
                  <a:gd name="connsiteX61" fmla="*/ 14654 w 311150"/>
                  <a:gd name="connsiteY61" fmla="*/ 178533 h 354012"/>
                  <a:gd name="connsiteX62" fmla="*/ 4763 w 311150"/>
                  <a:gd name="connsiteY62" fmla="*/ 158750 h 354012"/>
                  <a:gd name="connsiteX63" fmla="*/ 6032 w 311150"/>
                  <a:gd name="connsiteY63" fmla="*/ 156527 h 354012"/>
                  <a:gd name="connsiteX64" fmla="*/ 4763 w 311150"/>
                  <a:gd name="connsiteY64" fmla="*/ 153988 h 354012"/>
                  <a:gd name="connsiteX65" fmla="*/ 9992 w 311150"/>
                  <a:gd name="connsiteY65" fmla="*/ 144836 h 354012"/>
                  <a:gd name="connsiteX66" fmla="*/ 7938 w 311150"/>
                  <a:gd name="connsiteY66" fmla="*/ 139700 h 354012"/>
                  <a:gd name="connsiteX67" fmla="*/ 9045 w 311150"/>
                  <a:gd name="connsiteY67" fmla="*/ 137706 h 354012"/>
                  <a:gd name="connsiteX68" fmla="*/ 7938 w 311150"/>
                  <a:gd name="connsiteY68" fmla="*/ 134938 h 354012"/>
                  <a:gd name="connsiteX69" fmla="*/ 15875 w 311150"/>
                  <a:gd name="connsiteY69" fmla="*/ 120650 h 354012"/>
                  <a:gd name="connsiteX70" fmla="*/ 15875 w 311150"/>
                  <a:gd name="connsiteY70" fmla="*/ 101600 h 354012"/>
                  <a:gd name="connsiteX71" fmla="*/ 15875 w 311150"/>
                  <a:gd name="connsiteY71" fmla="*/ 96838 h 354012"/>
                  <a:gd name="connsiteX72" fmla="*/ 19050 w 311150"/>
                  <a:gd name="connsiteY72" fmla="*/ 82550 h 354012"/>
                  <a:gd name="connsiteX73" fmla="*/ 21336 w 311150"/>
                  <a:gd name="connsiteY73" fmla="*/ 74549 h 354012"/>
                  <a:gd name="connsiteX74" fmla="*/ 0 w 311150"/>
                  <a:gd name="connsiteY74" fmla="*/ 34925 h 354012"/>
                  <a:gd name="connsiteX75" fmla="*/ 2817 w 311150"/>
                  <a:gd name="connsiteY75" fmla="*/ 35394 h 354012"/>
                  <a:gd name="connsiteX76" fmla="*/ 0 w 311150"/>
                  <a:gd name="connsiteY76" fmla="*/ 30163 h 354012"/>
                  <a:gd name="connsiteX77" fmla="*/ 19050 w 311150"/>
                  <a:gd name="connsiteY77" fmla="*/ 33338 h 354012"/>
                  <a:gd name="connsiteX78" fmla="*/ 33338 w 311150"/>
                  <a:gd name="connsiteY78" fmla="*/ 30163 h 354012"/>
                  <a:gd name="connsiteX79" fmla="*/ 38100 w 311150"/>
                  <a:gd name="connsiteY79" fmla="*/ 25400 h 354012"/>
                  <a:gd name="connsiteX80" fmla="*/ 60325 w 311150"/>
                  <a:gd name="connsiteY80" fmla="*/ 14288 h 354012"/>
                  <a:gd name="connsiteX81" fmla="*/ 74613 w 311150"/>
                  <a:gd name="connsiteY81" fmla="*/ 3175 h 354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1150" h="354012">
                    <a:moveTo>
                      <a:pt x="109538" y="0"/>
                    </a:moveTo>
                    <a:lnTo>
                      <a:pt x="108320" y="4873"/>
                    </a:lnTo>
                    <a:lnTo>
                      <a:pt x="109538" y="4762"/>
                    </a:lnTo>
                    <a:lnTo>
                      <a:pt x="105527" y="20805"/>
                    </a:lnTo>
                    <a:lnTo>
                      <a:pt x="109538" y="30163"/>
                    </a:lnTo>
                    <a:lnTo>
                      <a:pt x="109538" y="34925"/>
                    </a:lnTo>
                    <a:lnTo>
                      <a:pt x="109538" y="44450"/>
                    </a:lnTo>
                    <a:lnTo>
                      <a:pt x="134938" y="68263"/>
                    </a:lnTo>
                    <a:lnTo>
                      <a:pt x="165100" y="74613"/>
                    </a:lnTo>
                    <a:lnTo>
                      <a:pt x="173038" y="82550"/>
                    </a:lnTo>
                    <a:lnTo>
                      <a:pt x="192088" y="90488"/>
                    </a:lnTo>
                    <a:lnTo>
                      <a:pt x="203200" y="96838"/>
                    </a:lnTo>
                    <a:lnTo>
                      <a:pt x="217488" y="93663"/>
                    </a:lnTo>
                    <a:lnTo>
                      <a:pt x="233363" y="104775"/>
                    </a:lnTo>
                    <a:lnTo>
                      <a:pt x="236538" y="120650"/>
                    </a:lnTo>
                    <a:lnTo>
                      <a:pt x="241300" y="127000"/>
                    </a:lnTo>
                    <a:lnTo>
                      <a:pt x="241300" y="131762"/>
                    </a:lnTo>
                    <a:lnTo>
                      <a:pt x="241300" y="138113"/>
                    </a:lnTo>
                    <a:lnTo>
                      <a:pt x="241300" y="142875"/>
                    </a:lnTo>
                    <a:lnTo>
                      <a:pt x="234616" y="142875"/>
                    </a:lnTo>
                    <a:lnTo>
                      <a:pt x="241300" y="168275"/>
                    </a:lnTo>
                    <a:lnTo>
                      <a:pt x="288925" y="168275"/>
                    </a:lnTo>
                    <a:lnTo>
                      <a:pt x="288925" y="173037"/>
                    </a:lnTo>
                    <a:lnTo>
                      <a:pt x="288925" y="187325"/>
                    </a:lnTo>
                    <a:lnTo>
                      <a:pt x="288925" y="192087"/>
                    </a:lnTo>
                    <a:lnTo>
                      <a:pt x="288925" y="195263"/>
                    </a:lnTo>
                    <a:lnTo>
                      <a:pt x="304800" y="203200"/>
                    </a:lnTo>
                    <a:lnTo>
                      <a:pt x="311150" y="222250"/>
                    </a:lnTo>
                    <a:lnTo>
                      <a:pt x="310590" y="225332"/>
                    </a:lnTo>
                    <a:lnTo>
                      <a:pt x="311150" y="227012"/>
                    </a:lnTo>
                    <a:lnTo>
                      <a:pt x="307975" y="244475"/>
                    </a:lnTo>
                    <a:lnTo>
                      <a:pt x="300038" y="260350"/>
                    </a:lnTo>
                    <a:lnTo>
                      <a:pt x="300038" y="269875"/>
                    </a:lnTo>
                    <a:lnTo>
                      <a:pt x="300038" y="274637"/>
                    </a:lnTo>
                    <a:lnTo>
                      <a:pt x="293688" y="279400"/>
                    </a:lnTo>
                    <a:lnTo>
                      <a:pt x="293688" y="274638"/>
                    </a:lnTo>
                    <a:lnTo>
                      <a:pt x="293688" y="271462"/>
                    </a:lnTo>
                    <a:lnTo>
                      <a:pt x="269875" y="257175"/>
                    </a:lnTo>
                    <a:lnTo>
                      <a:pt x="244475" y="257175"/>
                    </a:lnTo>
                    <a:lnTo>
                      <a:pt x="200025" y="263525"/>
                    </a:lnTo>
                    <a:lnTo>
                      <a:pt x="187325" y="290512"/>
                    </a:lnTo>
                    <a:lnTo>
                      <a:pt x="187325" y="296863"/>
                    </a:lnTo>
                    <a:lnTo>
                      <a:pt x="187325" y="301625"/>
                    </a:lnTo>
                    <a:lnTo>
                      <a:pt x="176213" y="334962"/>
                    </a:lnTo>
                    <a:lnTo>
                      <a:pt x="173038" y="331787"/>
                    </a:lnTo>
                    <a:lnTo>
                      <a:pt x="142875" y="327025"/>
                    </a:lnTo>
                    <a:lnTo>
                      <a:pt x="134938" y="350837"/>
                    </a:lnTo>
                    <a:lnTo>
                      <a:pt x="115888" y="331787"/>
                    </a:lnTo>
                    <a:lnTo>
                      <a:pt x="87313" y="323850"/>
                    </a:lnTo>
                    <a:lnTo>
                      <a:pt x="63500" y="350837"/>
                    </a:lnTo>
                    <a:lnTo>
                      <a:pt x="46038" y="354012"/>
                    </a:lnTo>
                    <a:lnTo>
                      <a:pt x="33338" y="315912"/>
                    </a:lnTo>
                    <a:lnTo>
                      <a:pt x="19050" y="285750"/>
                    </a:lnTo>
                    <a:lnTo>
                      <a:pt x="20133" y="283274"/>
                    </a:lnTo>
                    <a:lnTo>
                      <a:pt x="19050" y="280988"/>
                    </a:lnTo>
                    <a:lnTo>
                      <a:pt x="28761" y="258792"/>
                    </a:lnTo>
                    <a:lnTo>
                      <a:pt x="15875" y="244475"/>
                    </a:lnTo>
                    <a:lnTo>
                      <a:pt x="11113" y="227012"/>
                    </a:lnTo>
                    <a:lnTo>
                      <a:pt x="0" y="211137"/>
                    </a:lnTo>
                    <a:lnTo>
                      <a:pt x="1431" y="208419"/>
                    </a:lnTo>
                    <a:lnTo>
                      <a:pt x="0" y="206375"/>
                    </a:lnTo>
                    <a:lnTo>
                      <a:pt x="14654" y="178533"/>
                    </a:lnTo>
                    <a:lnTo>
                      <a:pt x="4763" y="158750"/>
                    </a:lnTo>
                    <a:lnTo>
                      <a:pt x="6032" y="156527"/>
                    </a:lnTo>
                    <a:lnTo>
                      <a:pt x="4763" y="153988"/>
                    </a:lnTo>
                    <a:lnTo>
                      <a:pt x="9992" y="144836"/>
                    </a:lnTo>
                    <a:lnTo>
                      <a:pt x="7938" y="139700"/>
                    </a:lnTo>
                    <a:lnTo>
                      <a:pt x="9045" y="137706"/>
                    </a:lnTo>
                    <a:lnTo>
                      <a:pt x="7938" y="134938"/>
                    </a:lnTo>
                    <a:lnTo>
                      <a:pt x="15875" y="120650"/>
                    </a:lnTo>
                    <a:lnTo>
                      <a:pt x="15875" y="101600"/>
                    </a:lnTo>
                    <a:lnTo>
                      <a:pt x="15875" y="96838"/>
                    </a:lnTo>
                    <a:lnTo>
                      <a:pt x="19050" y="82550"/>
                    </a:lnTo>
                    <a:lnTo>
                      <a:pt x="21336" y="74549"/>
                    </a:lnTo>
                    <a:lnTo>
                      <a:pt x="0" y="34925"/>
                    </a:lnTo>
                    <a:lnTo>
                      <a:pt x="2817" y="35394"/>
                    </a:lnTo>
                    <a:lnTo>
                      <a:pt x="0" y="30163"/>
                    </a:lnTo>
                    <a:lnTo>
                      <a:pt x="19050" y="33338"/>
                    </a:lnTo>
                    <a:lnTo>
                      <a:pt x="33338" y="30163"/>
                    </a:lnTo>
                    <a:lnTo>
                      <a:pt x="38100" y="25400"/>
                    </a:lnTo>
                    <a:lnTo>
                      <a:pt x="60325" y="14288"/>
                    </a:lnTo>
                    <a:lnTo>
                      <a:pt x="74613" y="317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85" name="Freeform 46">
                <a:extLst>
                  <a:ext uri="{FF2B5EF4-FFF2-40B4-BE49-F238E27FC236}">
                    <a16:creationId xmlns:a16="http://schemas.microsoft.com/office/drawing/2014/main" id="{EA1259BB-B620-49E1-A485-136023AC645C}"/>
                  </a:ext>
                </a:extLst>
              </p:cNvPr>
              <p:cNvSpPr>
                <a:spLocks/>
              </p:cNvSpPr>
              <p:nvPr/>
            </p:nvSpPr>
            <p:spPr bwMode="auto">
              <a:xfrm>
                <a:off x="2354569" y="3776176"/>
                <a:ext cx="1083965" cy="1126574"/>
              </a:xfrm>
              <a:custGeom>
                <a:avLst/>
                <a:gdLst>
                  <a:gd name="T0" fmla="*/ 227 w 636"/>
                  <a:gd name="T1" fmla="*/ 41 h 661"/>
                  <a:gd name="T2" fmla="*/ 251 w 636"/>
                  <a:gd name="T3" fmla="*/ 64 h 661"/>
                  <a:gd name="T4" fmla="*/ 270 w 636"/>
                  <a:gd name="T5" fmla="*/ 53 h 661"/>
                  <a:gd name="T6" fmla="*/ 294 w 636"/>
                  <a:gd name="T7" fmla="*/ 50 h 661"/>
                  <a:gd name="T8" fmla="*/ 305 w 636"/>
                  <a:gd name="T9" fmla="*/ 43 h 661"/>
                  <a:gd name="T10" fmla="*/ 331 w 636"/>
                  <a:gd name="T11" fmla="*/ 45 h 661"/>
                  <a:gd name="T12" fmla="*/ 353 w 636"/>
                  <a:gd name="T13" fmla="*/ 31 h 661"/>
                  <a:gd name="T14" fmla="*/ 381 w 636"/>
                  <a:gd name="T15" fmla="*/ 53 h 661"/>
                  <a:gd name="T16" fmla="*/ 383 w 636"/>
                  <a:gd name="T17" fmla="*/ 86 h 661"/>
                  <a:gd name="T18" fmla="*/ 445 w 636"/>
                  <a:gd name="T19" fmla="*/ 100 h 661"/>
                  <a:gd name="T20" fmla="*/ 495 w 636"/>
                  <a:gd name="T21" fmla="*/ 121 h 661"/>
                  <a:gd name="T22" fmla="*/ 596 w 636"/>
                  <a:gd name="T23" fmla="*/ 161 h 661"/>
                  <a:gd name="T24" fmla="*/ 634 w 636"/>
                  <a:gd name="T25" fmla="*/ 192 h 661"/>
                  <a:gd name="T26" fmla="*/ 599 w 636"/>
                  <a:gd name="T27" fmla="*/ 263 h 661"/>
                  <a:gd name="T28" fmla="*/ 568 w 636"/>
                  <a:gd name="T29" fmla="*/ 308 h 661"/>
                  <a:gd name="T30" fmla="*/ 558 w 636"/>
                  <a:gd name="T31" fmla="*/ 382 h 661"/>
                  <a:gd name="T32" fmla="*/ 523 w 636"/>
                  <a:gd name="T33" fmla="*/ 453 h 661"/>
                  <a:gd name="T34" fmla="*/ 464 w 636"/>
                  <a:gd name="T35" fmla="*/ 479 h 661"/>
                  <a:gd name="T36" fmla="*/ 409 w 636"/>
                  <a:gd name="T37" fmla="*/ 528 h 661"/>
                  <a:gd name="T38" fmla="*/ 395 w 636"/>
                  <a:gd name="T39" fmla="*/ 576 h 661"/>
                  <a:gd name="T40" fmla="*/ 346 w 636"/>
                  <a:gd name="T41" fmla="*/ 651 h 661"/>
                  <a:gd name="T42" fmla="*/ 327 w 636"/>
                  <a:gd name="T43" fmla="*/ 628 h 661"/>
                  <a:gd name="T44" fmla="*/ 275 w 636"/>
                  <a:gd name="T45" fmla="*/ 592 h 661"/>
                  <a:gd name="T46" fmla="*/ 317 w 636"/>
                  <a:gd name="T47" fmla="*/ 545 h 661"/>
                  <a:gd name="T48" fmla="*/ 315 w 636"/>
                  <a:gd name="T49" fmla="*/ 512 h 661"/>
                  <a:gd name="T50" fmla="*/ 312 w 636"/>
                  <a:gd name="T51" fmla="*/ 479 h 661"/>
                  <a:gd name="T52" fmla="*/ 298 w 636"/>
                  <a:gd name="T53" fmla="*/ 460 h 661"/>
                  <a:gd name="T54" fmla="*/ 260 w 636"/>
                  <a:gd name="T55" fmla="*/ 448 h 661"/>
                  <a:gd name="T56" fmla="*/ 260 w 636"/>
                  <a:gd name="T57" fmla="*/ 403 h 661"/>
                  <a:gd name="T58" fmla="*/ 256 w 636"/>
                  <a:gd name="T59" fmla="*/ 365 h 661"/>
                  <a:gd name="T60" fmla="*/ 218 w 636"/>
                  <a:gd name="T61" fmla="*/ 329 h 661"/>
                  <a:gd name="T62" fmla="*/ 218 w 636"/>
                  <a:gd name="T63" fmla="*/ 308 h 661"/>
                  <a:gd name="T64" fmla="*/ 182 w 636"/>
                  <a:gd name="T65" fmla="*/ 294 h 661"/>
                  <a:gd name="T66" fmla="*/ 140 w 636"/>
                  <a:gd name="T67" fmla="*/ 261 h 661"/>
                  <a:gd name="T68" fmla="*/ 111 w 636"/>
                  <a:gd name="T69" fmla="*/ 251 h 661"/>
                  <a:gd name="T70" fmla="*/ 74 w 636"/>
                  <a:gd name="T71" fmla="*/ 261 h 661"/>
                  <a:gd name="T72" fmla="*/ 45 w 636"/>
                  <a:gd name="T73" fmla="*/ 247 h 661"/>
                  <a:gd name="T74" fmla="*/ 17 w 636"/>
                  <a:gd name="T75" fmla="*/ 230 h 661"/>
                  <a:gd name="T76" fmla="*/ 5 w 636"/>
                  <a:gd name="T77" fmla="*/ 197 h 661"/>
                  <a:gd name="T78" fmla="*/ 19 w 636"/>
                  <a:gd name="T79" fmla="*/ 169 h 661"/>
                  <a:gd name="T80" fmla="*/ 66 w 636"/>
                  <a:gd name="T81" fmla="*/ 154 h 661"/>
                  <a:gd name="T82" fmla="*/ 64 w 636"/>
                  <a:gd name="T83" fmla="*/ 88 h 661"/>
                  <a:gd name="T84" fmla="*/ 78 w 636"/>
                  <a:gd name="T85" fmla="*/ 67 h 661"/>
                  <a:gd name="T86" fmla="*/ 104 w 636"/>
                  <a:gd name="T87" fmla="*/ 50 h 661"/>
                  <a:gd name="T88" fmla="*/ 126 w 636"/>
                  <a:gd name="T89" fmla="*/ 71 h 661"/>
                  <a:gd name="T90" fmla="*/ 159 w 636"/>
                  <a:gd name="T91" fmla="*/ 60 h 661"/>
                  <a:gd name="T92" fmla="*/ 159 w 636"/>
                  <a:gd name="T93" fmla="*/ 43 h 661"/>
                  <a:gd name="T94" fmla="*/ 152 w 636"/>
                  <a:gd name="T95" fmla="*/ 17 h 661"/>
                  <a:gd name="T96" fmla="*/ 194 w 636"/>
                  <a:gd name="T97" fmla="*/ 17 h 661"/>
                  <a:gd name="T98" fmla="*/ 223 w 636"/>
                  <a:gd name="T99" fmla="*/ 0 h 661"/>
                  <a:gd name="T100" fmla="*/ 234 w 636"/>
                  <a:gd name="T101" fmla="*/ 19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6" h="661">
                    <a:moveTo>
                      <a:pt x="234" y="19"/>
                    </a:moveTo>
                    <a:lnTo>
                      <a:pt x="234" y="19"/>
                    </a:lnTo>
                    <a:lnTo>
                      <a:pt x="230" y="24"/>
                    </a:lnTo>
                    <a:lnTo>
                      <a:pt x="227" y="41"/>
                    </a:lnTo>
                    <a:lnTo>
                      <a:pt x="232" y="48"/>
                    </a:lnTo>
                    <a:lnTo>
                      <a:pt x="232" y="55"/>
                    </a:lnTo>
                    <a:lnTo>
                      <a:pt x="244" y="62"/>
                    </a:lnTo>
                    <a:lnTo>
                      <a:pt x="251" y="64"/>
                    </a:lnTo>
                    <a:lnTo>
                      <a:pt x="253" y="60"/>
                    </a:lnTo>
                    <a:lnTo>
                      <a:pt x="258" y="60"/>
                    </a:lnTo>
                    <a:lnTo>
                      <a:pt x="265" y="57"/>
                    </a:lnTo>
                    <a:lnTo>
                      <a:pt x="270" y="53"/>
                    </a:lnTo>
                    <a:lnTo>
                      <a:pt x="279" y="55"/>
                    </a:lnTo>
                    <a:lnTo>
                      <a:pt x="284" y="53"/>
                    </a:lnTo>
                    <a:lnTo>
                      <a:pt x="291" y="55"/>
                    </a:lnTo>
                    <a:lnTo>
                      <a:pt x="294" y="50"/>
                    </a:lnTo>
                    <a:lnTo>
                      <a:pt x="291" y="48"/>
                    </a:lnTo>
                    <a:lnTo>
                      <a:pt x="294" y="43"/>
                    </a:lnTo>
                    <a:lnTo>
                      <a:pt x="298" y="45"/>
                    </a:lnTo>
                    <a:lnTo>
                      <a:pt x="305" y="43"/>
                    </a:lnTo>
                    <a:lnTo>
                      <a:pt x="315" y="45"/>
                    </a:lnTo>
                    <a:lnTo>
                      <a:pt x="324" y="50"/>
                    </a:lnTo>
                    <a:lnTo>
                      <a:pt x="327" y="45"/>
                    </a:lnTo>
                    <a:lnTo>
                      <a:pt x="331" y="45"/>
                    </a:lnTo>
                    <a:lnTo>
                      <a:pt x="334" y="50"/>
                    </a:lnTo>
                    <a:lnTo>
                      <a:pt x="341" y="50"/>
                    </a:lnTo>
                    <a:lnTo>
                      <a:pt x="348" y="43"/>
                    </a:lnTo>
                    <a:lnTo>
                      <a:pt x="353" y="31"/>
                    </a:lnTo>
                    <a:lnTo>
                      <a:pt x="362" y="17"/>
                    </a:lnTo>
                    <a:lnTo>
                      <a:pt x="367" y="17"/>
                    </a:lnTo>
                    <a:lnTo>
                      <a:pt x="372" y="24"/>
                    </a:lnTo>
                    <a:lnTo>
                      <a:pt x="381" y="53"/>
                    </a:lnTo>
                    <a:lnTo>
                      <a:pt x="390" y="55"/>
                    </a:lnTo>
                    <a:lnTo>
                      <a:pt x="390" y="67"/>
                    </a:lnTo>
                    <a:lnTo>
                      <a:pt x="379" y="81"/>
                    </a:lnTo>
                    <a:lnTo>
                      <a:pt x="383" y="86"/>
                    </a:lnTo>
                    <a:lnTo>
                      <a:pt x="412" y="88"/>
                    </a:lnTo>
                    <a:lnTo>
                      <a:pt x="412" y="105"/>
                    </a:lnTo>
                    <a:lnTo>
                      <a:pt x="424" y="93"/>
                    </a:lnTo>
                    <a:lnTo>
                      <a:pt x="445" y="100"/>
                    </a:lnTo>
                    <a:lnTo>
                      <a:pt x="471" y="109"/>
                    </a:lnTo>
                    <a:lnTo>
                      <a:pt x="480" y="119"/>
                    </a:lnTo>
                    <a:lnTo>
                      <a:pt x="476" y="128"/>
                    </a:lnTo>
                    <a:lnTo>
                      <a:pt x="495" y="121"/>
                    </a:lnTo>
                    <a:lnTo>
                      <a:pt x="528" y="131"/>
                    </a:lnTo>
                    <a:lnTo>
                      <a:pt x="551" y="131"/>
                    </a:lnTo>
                    <a:lnTo>
                      <a:pt x="575" y="143"/>
                    </a:lnTo>
                    <a:lnTo>
                      <a:pt x="596" y="161"/>
                    </a:lnTo>
                    <a:lnTo>
                      <a:pt x="608" y="166"/>
                    </a:lnTo>
                    <a:lnTo>
                      <a:pt x="622" y="166"/>
                    </a:lnTo>
                    <a:lnTo>
                      <a:pt x="627" y="173"/>
                    </a:lnTo>
                    <a:lnTo>
                      <a:pt x="634" y="192"/>
                    </a:lnTo>
                    <a:lnTo>
                      <a:pt x="636" y="202"/>
                    </a:lnTo>
                    <a:lnTo>
                      <a:pt x="629" y="230"/>
                    </a:lnTo>
                    <a:lnTo>
                      <a:pt x="622" y="240"/>
                    </a:lnTo>
                    <a:lnTo>
                      <a:pt x="599" y="263"/>
                    </a:lnTo>
                    <a:lnTo>
                      <a:pt x="589" y="282"/>
                    </a:lnTo>
                    <a:lnTo>
                      <a:pt x="577" y="296"/>
                    </a:lnTo>
                    <a:lnTo>
                      <a:pt x="573" y="296"/>
                    </a:lnTo>
                    <a:lnTo>
                      <a:pt x="568" y="308"/>
                    </a:lnTo>
                    <a:lnTo>
                      <a:pt x="568" y="339"/>
                    </a:lnTo>
                    <a:lnTo>
                      <a:pt x="566" y="365"/>
                    </a:lnTo>
                    <a:lnTo>
                      <a:pt x="563" y="377"/>
                    </a:lnTo>
                    <a:lnTo>
                      <a:pt x="558" y="382"/>
                    </a:lnTo>
                    <a:lnTo>
                      <a:pt x="554" y="405"/>
                    </a:lnTo>
                    <a:lnTo>
                      <a:pt x="540" y="429"/>
                    </a:lnTo>
                    <a:lnTo>
                      <a:pt x="535" y="445"/>
                    </a:lnTo>
                    <a:lnTo>
                      <a:pt x="523" y="453"/>
                    </a:lnTo>
                    <a:lnTo>
                      <a:pt x="518" y="464"/>
                    </a:lnTo>
                    <a:lnTo>
                      <a:pt x="502" y="464"/>
                    </a:lnTo>
                    <a:lnTo>
                      <a:pt x="476" y="472"/>
                    </a:lnTo>
                    <a:lnTo>
                      <a:pt x="464" y="479"/>
                    </a:lnTo>
                    <a:lnTo>
                      <a:pt x="445" y="483"/>
                    </a:lnTo>
                    <a:lnTo>
                      <a:pt x="426" y="498"/>
                    </a:lnTo>
                    <a:lnTo>
                      <a:pt x="414" y="516"/>
                    </a:lnTo>
                    <a:lnTo>
                      <a:pt x="409" y="528"/>
                    </a:lnTo>
                    <a:lnTo>
                      <a:pt x="414" y="538"/>
                    </a:lnTo>
                    <a:lnTo>
                      <a:pt x="409" y="557"/>
                    </a:lnTo>
                    <a:lnTo>
                      <a:pt x="407" y="566"/>
                    </a:lnTo>
                    <a:lnTo>
                      <a:pt x="395" y="576"/>
                    </a:lnTo>
                    <a:lnTo>
                      <a:pt x="379" y="609"/>
                    </a:lnTo>
                    <a:lnTo>
                      <a:pt x="362" y="623"/>
                    </a:lnTo>
                    <a:lnTo>
                      <a:pt x="353" y="632"/>
                    </a:lnTo>
                    <a:lnTo>
                      <a:pt x="346" y="651"/>
                    </a:lnTo>
                    <a:lnTo>
                      <a:pt x="334" y="661"/>
                    </a:lnTo>
                    <a:lnTo>
                      <a:pt x="329" y="651"/>
                    </a:lnTo>
                    <a:lnTo>
                      <a:pt x="336" y="642"/>
                    </a:lnTo>
                    <a:lnTo>
                      <a:pt x="327" y="628"/>
                    </a:lnTo>
                    <a:lnTo>
                      <a:pt x="315" y="618"/>
                    </a:lnTo>
                    <a:lnTo>
                      <a:pt x="298" y="606"/>
                    </a:lnTo>
                    <a:lnTo>
                      <a:pt x="294" y="606"/>
                    </a:lnTo>
                    <a:lnTo>
                      <a:pt x="275" y="592"/>
                    </a:lnTo>
                    <a:lnTo>
                      <a:pt x="265" y="595"/>
                    </a:lnTo>
                    <a:lnTo>
                      <a:pt x="286" y="569"/>
                    </a:lnTo>
                    <a:lnTo>
                      <a:pt x="305" y="552"/>
                    </a:lnTo>
                    <a:lnTo>
                      <a:pt x="317" y="545"/>
                    </a:lnTo>
                    <a:lnTo>
                      <a:pt x="329" y="533"/>
                    </a:lnTo>
                    <a:lnTo>
                      <a:pt x="329" y="519"/>
                    </a:lnTo>
                    <a:lnTo>
                      <a:pt x="322" y="509"/>
                    </a:lnTo>
                    <a:lnTo>
                      <a:pt x="315" y="512"/>
                    </a:lnTo>
                    <a:lnTo>
                      <a:pt x="317" y="502"/>
                    </a:lnTo>
                    <a:lnTo>
                      <a:pt x="320" y="493"/>
                    </a:lnTo>
                    <a:lnTo>
                      <a:pt x="320" y="481"/>
                    </a:lnTo>
                    <a:lnTo>
                      <a:pt x="312" y="479"/>
                    </a:lnTo>
                    <a:lnTo>
                      <a:pt x="308" y="481"/>
                    </a:lnTo>
                    <a:lnTo>
                      <a:pt x="301" y="481"/>
                    </a:lnTo>
                    <a:lnTo>
                      <a:pt x="298" y="474"/>
                    </a:lnTo>
                    <a:lnTo>
                      <a:pt x="298" y="460"/>
                    </a:lnTo>
                    <a:lnTo>
                      <a:pt x="296" y="453"/>
                    </a:lnTo>
                    <a:lnTo>
                      <a:pt x="284" y="448"/>
                    </a:lnTo>
                    <a:lnTo>
                      <a:pt x="277" y="453"/>
                    </a:lnTo>
                    <a:lnTo>
                      <a:pt x="260" y="448"/>
                    </a:lnTo>
                    <a:lnTo>
                      <a:pt x="263" y="424"/>
                    </a:lnTo>
                    <a:lnTo>
                      <a:pt x="256" y="415"/>
                    </a:lnTo>
                    <a:lnTo>
                      <a:pt x="263" y="412"/>
                    </a:lnTo>
                    <a:lnTo>
                      <a:pt x="260" y="403"/>
                    </a:lnTo>
                    <a:lnTo>
                      <a:pt x="265" y="393"/>
                    </a:lnTo>
                    <a:lnTo>
                      <a:pt x="267" y="382"/>
                    </a:lnTo>
                    <a:lnTo>
                      <a:pt x="263" y="372"/>
                    </a:lnTo>
                    <a:lnTo>
                      <a:pt x="256" y="365"/>
                    </a:lnTo>
                    <a:lnTo>
                      <a:pt x="253" y="360"/>
                    </a:lnTo>
                    <a:lnTo>
                      <a:pt x="256" y="351"/>
                    </a:lnTo>
                    <a:lnTo>
                      <a:pt x="225" y="351"/>
                    </a:lnTo>
                    <a:lnTo>
                      <a:pt x="218" y="329"/>
                    </a:lnTo>
                    <a:lnTo>
                      <a:pt x="223" y="329"/>
                    </a:lnTo>
                    <a:lnTo>
                      <a:pt x="223" y="322"/>
                    </a:lnTo>
                    <a:lnTo>
                      <a:pt x="220" y="318"/>
                    </a:lnTo>
                    <a:lnTo>
                      <a:pt x="218" y="308"/>
                    </a:lnTo>
                    <a:lnTo>
                      <a:pt x="211" y="303"/>
                    </a:lnTo>
                    <a:lnTo>
                      <a:pt x="199" y="303"/>
                    </a:lnTo>
                    <a:lnTo>
                      <a:pt x="192" y="299"/>
                    </a:lnTo>
                    <a:lnTo>
                      <a:pt x="182" y="294"/>
                    </a:lnTo>
                    <a:lnTo>
                      <a:pt x="175" y="289"/>
                    </a:lnTo>
                    <a:lnTo>
                      <a:pt x="156" y="285"/>
                    </a:lnTo>
                    <a:lnTo>
                      <a:pt x="140" y="270"/>
                    </a:lnTo>
                    <a:lnTo>
                      <a:pt x="140" y="261"/>
                    </a:lnTo>
                    <a:lnTo>
                      <a:pt x="137" y="254"/>
                    </a:lnTo>
                    <a:lnTo>
                      <a:pt x="140" y="242"/>
                    </a:lnTo>
                    <a:lnTo>
                      <a:pt x="118" y="244"/>
                    </a:lnTo>
                    <a:lnTo>
                      <a:pt x="111" y="251"/>
                    </a:lnTo>
                    <a:lnTo>
                      <a:pt x="97" y="258"/>
                    </a:lnTo>
                    <a:lnTo>
                      <a:pt x="92" y="263"/>
                    </a:lnTo>
                    <a:lnTo>
                      <a:pt x="85" y="263"/>
                    </a:lnTo>
                    <a:lnTo>
                      <a:pt x="74" y="261"/>
                    </a:lnTo>
                    <a:lnTo>
                      <a:pt x="64" y="263"/>
                    </a:lnTo>
                    <a:lnTo>
                      <a:pt x="57" y="263"/>
                    </a:lnTo>
                    <a:lnTo>
                      <a:pt x="57" y="237"/>
                    </a:lnTo>
                    <a:lnTo>
                      <a:pt x="45" y="247"/>
                    </a:lnTo>
                    <a:lnTo>
                      <a:pt x="29" y="247"/>
                    </a:lnTo>
                    <a:lnTo>
                      <a:pt x="24" y="237"/>
                    </a:lnTo>
                    <a:lnTo>
                      <a:pt x="12" y="237"/>
                    </a:lnTo>
                    <a:lnTo>
                      <a:pt x="17" y="230"/>
                    </a:lnTo>
                    <a:lnTo>
                      <a:pt x="7" y="221"/>
                    </a:lnTo>
                    <a:lnTo>
                      <a:pt x="0" y="206"/>
                    </a:lnTo>
                    <a:lnTo>
                      <a:pt x="5" y="202"/>
                    </a:lnTo>
                    <a:lnTo>
                      <a:pt x="5" y="197"/>
                    </a:lnTo>
                    <a:lnTo>
                      <a:pt x="14" y="192"/>
                    </a:lnTo>
                    <a:lnTo>
                      <a:pt x="12" y="183"/>
                    </a:lnTo>
                    <a:lnTo>
                      <a:pt x="17" y="176"/>
                    </a:lnTo>
                    <a:lnTo>
                      <a:pt x="19" y="169"/>
                    </a:lnTo>
                    <a:lnTo>
                      <a:pt x="36" y="157"/>
                    </a:lnTo>
                    <a:lnTo>
                      <a:pt x="50" y="154"/>
                    </a:lnTo>
                    <a:lnTo>
                      <a:pt x="52" y="152"/>
                    </a:lnTo>
                    <a:lnTo>
                      <a:pt x="66" y="154"/>
                    </a:lnTo>
                    <a:lnTo>
                      <a:pt x="74" y="109"/>
                    </a:lnTo>
                    <a:lnTo>
                      <a:pt x="74" y="102"/>
                    </a:lnTo>
                    <a:lnTo>
                      <a:pt x="71" y="93"/>
                    </a:lnTo>
                    <a:lnTo>
                      <a:pt x="64" y="88"/>
                    </a:lnTo>
                    <a:lnTo>
                      <a:pt x="64" y="74"/>
                    </a:lnTo>
                    <a:lnTo>
                      <a:pt x="74" y="71"/>
                    </a:lnTo>
                    <a:lnTo>
                      <a:pt x="78" y="74"/>
                    </a:lnTo>
                    <a:lnTo>
                      <a:pt x="78" y="67"/>
                    </a:lnTo>
                    <a:lnTo>
                      <a:pt x="69" y="67"/>
                    </a:lnTo>
                    <a:lnTo>
                      <a:pt x="69" y="55"/>
                    </a:lnTo>
                    <a:lnTo>
                      <a:pt x="100" y="57"/>
                    </a:lnTo>
                    <a:lnTo>
                      <a:pt x="104" y="50"/>
                    </a:lnTo>
                    <a:lnTo>
                      <a:pt x="109" y="55"/>
                    </a:lnTo>
                    <a:lnTo>
                      <a:pt x="111" y="67"/>
                    </a:lnTo>
                    <a:lnTo>
                      <a:pt x="116" y="64"/>
                    </a:lnTo>
                    <a:lnTo>
                      <a:pt x="126" y="71"/>
                    </a:lnTo>
                    <a:lnTo>
                      <a:pt x="137" y="71"/>
                    </a:lnTo>
                    <a:lnTo>
                      <a:pt x="140" y="67"/>
                    </a:lnTo>
                    <a:lnTo>
                      <a:pt x="152" y="62"/>
                    </a:lnTo>
                    <a:lnTo>
                      <a:pt x="159" y="60"/>
                    </a:lnTo>
                    <a:lnTo>
                      <a:pt x="161" y="53"/>
                    </a:lnTo>
                    <a:lnTo>
                      <a:pt x="173" y="48"/>
                    </a:lnTo>
                    <a:lnTo>
                      <a:pt x="171" y="45"/>
                    </a:lnTo>
                    <a:lnTo>
                      <a:pt x="159" y="43"/>
                    </a:lnTo>
                    <a:lnTo>
                      <a:pt x="156" y="34"/>
                    </a:lnTo>
                    <a:lnTo>
                      <a:pt x="156" y="24"/>
                    </a:lnTo>
                    <a:lnTo>
                      <a:pt x="149" y="19"/>
                    </a:lnTo>
                    <a:lnTo>
                      <a:pt x="152" y="17"/>
                    </a:lnTo>
                    <a:lnTo>
                      <a:pt x="163" y="19"/>
                    </a:lnTo>
                    <a:lnTo>
                      <a:pt x="178" y="24"/>
                    </a:lnTo>
                    <a:lnTo>
                      <a:pt x="182" y="19"/>
                    </a:lnTo>
                    <a:lnTo>
                      <a:pt x="194" y="17"/>
                    </a:lnTo>
                    <a:lnTo>
                      <a:pt x="211" y="10"/>
                    </a:lnTo>
                    <a:lnTo>
                      <a:pt x="218" y="5"/>
                    </a:lnTo>
                    <a:lnTo>
                      <a:pt x="215" y="0"/>
                    </a:lnTo>
                    <a:lnTo>
                      <a:pt x="223" y="0"/>
                    </a:lnTo>
                    <a:lnTo>
                      <a:pt x="227" y="3"/>
                    </a:lnTo>
                    <a:lnTo>
                      <a:pt x="225" y="10"/>
                    </a:lnTo>
                    <a:lnTo>
                      <a:pt x="230" y="12"/>
                    </a:lnTo>
                    <a:lnTo>
                      <a:pt x="234" y="19"/>
                    </a:lnTo>
                    <a:lnTo>
                      <a:pt x="234" y="19"/>
                    </a:lnTo>
                    <a:lnTo>
                      <a:pt x="234"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solidFill>
                    <a:srgbClr val="FF0000"/>
                  </a:solidFill>
                </a:endParaRPr>
              </a:p>
            </p:txBody>
          </p:sp>
          <p:sp>
            <p:nvSpPr>
              <p:cNvPr id="286" name="Freeform 53">
                <a:extLst>
                  <a:ext uri="{FF2B5EF4-FFF2-40B4-BE49-F238E27FC236}">
                    <a16:creationId xmlns:a16="http://schemas.microsoft.com/office/drawing/2014/main" id="{BDC7AACE-87DD-494C-854A-9D3CEDED1FF3}"/>
                  </a:ext>
                </a:extLst>
              </p:cNvPr>
              <p:cNvSpPr>
                <a:spLocks noEditPoints="1"/>
              </p:cNvSpPr>
              <p:nvPr/>
            </p:nvSpPr>
            <p:spPr bwMode="auto">
              <a:xfrm>
                <a:off x="505352" y="-518781"/>
                <a:ext cx="2438922" cy="3182018"/>
              </a:xfrm>
              <a:custGeom>
                <a:avLst/>
                <a:gdLst>
                  <a:gd name="T0" fmla="*/ 1282 w 1431"/>
                  <a:gd name="T1" fmla="*/ 1697 h 1867"/>
                  <a:gd name="T2" fmla="*/ 243 w 1431"/>
                  <a:gd name="T3" fmla="*/ 1694 h 1867"/>
                  <a:gd name="T4" fmla="*/ 283 w 1431"/>
                  <a:gd name="T5" fmla="*/ 1711 h 1867"/>
                  <a:gd name="T6" fmla="*/ 1423 w 1431"/>
                  <a:gd name="T7" fmla="*/ 1756 h 1867"/>
                  <a:gd name="T8" fmla="*/ 1338 w 1431"/>
                  <a:gd name="T9" fmla="*/ 1697 h 1867"/>
                  <a:gd name="T10" fmla="*/ 149 w 1431"/>
                  <a:gd name="T11" fmla="*/ 1567 h 1867"/>
                  <a:gd name="T12" fmla="*/ 993 w 1431"/>
                  <a:gd name="T13" fmla="*/ 1337 h 1867"/>
                  <a:gd name="T14" fmla="*/ 936 w 1431"/>
                  <a:gd name="T15" fmla="*/ 1294 h 1867"/>
                  <a:gd name="T16" fmla="*/ 986 w 1431"/>
                  <a:gd name="T17" fmla="*/ 1264 h 1867"/>
                  <a:gd name="T18" fmla="*/ 1054 w 1431"/>
                  <a:gd name="T19" fmla="*/ 1131 h 1867"/>
                  <a:gd name="T20" fmla="*/ 723 w 1431"/>
                  <a:gd name="T21" fmla="*/ 1062 h 1867"/>
                  <a:gd name="T22" fmla="*/ 818 w 1431"/>
                  <a:gd name="T23" fmla="*/ 1074 h 1867"/>
                  <a:gd name="T24" fmla="*/ 965 w 1431"/>
                  <a:gd name="T25" fmla="*/ 1133 h 1867"/>
                  <a:gd name="T26" fmla="*/ 752 w 1431"/>
                  <a:gd name="T27" fmla="*/ 1387 h 1867"/>
                  <a:gd name="T28" fmla="*/ 953 w 1431"/>
                  <a:gd name="T29" fmla="*/ 1588 h 1867"/>
                  <a:gd name="T30" fmla="*/ 1024 w 1431"/>
                  <a:gd name="T31" fmla="*/ 1368 h 1867"/>
                  <a:gd name="T32" fmla="*/ 1211 w 1431"/>
                  <a:gd name="T33" fmla="*/ 1429 h 1867"/>
                  <a:gd name="T34" fmla="*/ 1381 w 1431"/>
                  <a:gd name="T35" fmla="*/ 1619 h 1867"/>
                  <a:gd name="T36" fmla="*/ 1173 w 1431"/>
                  <a:gd name="T37" fmla="*/ 1716 h 1867"/>
                  <a:gd name="T38" fmla="*/ 1244 w 1431"/>
                  <a:gd name="T39" fmla="*/ 1808 h 1867"/>
                  <a:gd name="T40" fmla="*/ 1140 w 1431"/>
                  <a:gd name="T41" fmla="*/ 1782 h 1867"/>
                  <a:gd name="T42" fmla="*/ 1005 w 1431"/>
                  <a:gd name="T43" fmla="*/ 1839 h 1867"/>
                  <a:gd name="T44" fmla="*/ 929 w 1431"/>
                  <a:gd name="T45" fmla="*/ 1775 h 1867"/>
                  <a:gd name="T46" fmla="*/ 853 w 1431"/>
                  <a:gd name="T47" fmla="*/ 1716 h 1867"/>
                  <a:gd name="T48" fmla="*/ 598 w 1431"/>
                  <a:gd name="T49" fmla="*/ 1699 h 1867"/>
                  <a:gd name="T50" fmla="*/ 191 w 1431"/>
                  <a:gd name="T51" fmla="*/ 1602 h 1867"/>
                  <a:gd name="T52" fmla="*/ 42 w 1431"/>
                  <a:gd name="T53" fmla="*/ 1406 h 1867"/>
                  <a:gd name="T54" fmla="*/ 193 w 1431"/>
                  <a:gd name="T55" fmla="*/ 1017 h 1867"/>
                  <a:gd name="T56" fmla="*/ 439 w 1431"/>
                  <a:gd name="T57" fmla="*/ 1079 h 1867"/>
                  <a:gd name="T58" fmla="*/ 641 w 1431"/>
                  <a:gd name="T59" fmla="*/ 1110 h 1867"/>
                  <a:gd name="T60" fmla="*/ 764 w 1431"/>
                  <a:gd name="T61" fmla="*/ 920 h 1867"/>
                  <a:gd name="T62" fmla="*/ 532 w 1431"/>
                  <a:gd name="T63" fmla="*/ 925 h 1867"/>
                  <a:gd name="T64" fmla="*/ 596 w 1431"/>
                  <a:gd name="T65" fmla="*/ 1055 h 1867"/>
                  <a:gd name="T66" fmla="*/ 432 w 1431"/>
                  <a:gd name="T67" fmla="*/ 977 h 1867"/>
                  <a:gd name="T68" fmla="*/ 591 w 1431"/>
                  <a:gd name="T69" fmla="*/ 830 h 1867"/>
                  <a:gd name="T70" fmla="*/ 991 w 1431"/>
                  <a:gd name="T71" fmla="*/ 864 h 1867"/>
                  <a:gd name="T72" fmla="*/ 976 w 1431"/>
                  <a:gd name="T73" fmla="*/ 904 h 1867"/>
                  <a:gd name="T74" fmla="*/ 1256 w 1431"/>
                  <a:gd name="T75" fmla="*/ 1141 h 1867"/>
                  <a:gd name="T76" fmla="*/ 1170 w 1431"/>
                  <a:gd name="T77" fmla="*/ 1264 h 1867"/>
                  <a:gd name="T78" fmla="*/ 1052 w 1431"/>
                  <a:gd name="T79" fmla="*/ 1204 h 1867"/>
                  <a:gd name="T80" fmla="*/ 967 w 1431"/>
                  <a:gd name="T81" fmla="*/ 1017 h 1867"/>
                  <a:gd name="T82" fmla="*/ 659 w 1431"/>
                  <a:gd name="T83" fmla="*/ 807 h 1867"/>
                  <a:gd name="T84" fmla="*/ 638 w 1431"/>
                  <a:gd name="T85" fmla="*/ 833 h 1867"/>
                  <a:gd name="T86" fmla="*/ 794 w 1431"/>
                  <a:gd name="T87" fmla="*/ 854 h 1867"/>
                  <a:gd name="T88" fmla="*/ 338 w 1431"/>
                  <a:gd name="T89" fmla="*/ 783 h 1867"/>
                  <a:gd name="T90" fmla="*/ 716 w 1431"/>
                  <a:gd name="T91" fmla="*/ 741 h 1867"/>
                  <a:gd name="T92" fmla="*/ 650 w 1431"/>
                  <a:gd name="T93" fmla="*/ 696 h 1867"/>
                  <a:gd name="T94" fmla="*/ 572 w 1431"/>
                  <a:gd name="T95" fmla="*/ 707 h 1867"/>
                  <a:gd name="T96" fmla="*/ 494 w 1431"/>
                  <a:gd name="T97" fmla="*/ 643 h 1867"/>
                  <a:gd name="T98" fmla="*/ 861 w 1431"/>
                  <a:gd name="T99" fmla="*/ 703 h 1867"/>
                  <a:gd name="T100" fmla="*/ 780 w 1431"/>
                  <a:gd name="T101" fmla="*/ 712 h 1867"/>
                  <a:gd name="T102" fmla="*/ 340 w 1431"/>
                  <a:gd name="T103" fmla="*/ 670 h 1867"/>
                  <a:gd name="T104" fmla="*/ 721 w 1431"/>
                  <a:gd name="T105" fmla="*/ 542 h 1867"/>
                  <a:gd name="T106" fmla="*/ 499 w 1431"/>
                  <a:gd name="T107" fmla="*/ 554 h 1867"/>
                  <a:gd name="T108" fmla="*/ 707 w 1431"/>
                  <a:gd name="T109" fmla="*/ 542 h 1867"/>
                  <a:gd name="T110" fmla="*/ 617 w 1431"/>
                  <a:gd name="T111" fmla="*/ 501 h 1867"/>
                  <a:gd name="T112" fmla="*/ 842 w 1431"/>
                  <a:gd name="T113" fmla="*/ 506 h 1867"/>
                  <a:gd name="T114" fmla="*/ 806 w 1431"/>
                  <a:gd name="T115" fmla="*/ 291 h 1867"/>
                  <a:gd name="T116" fmla="*/ 1187 w 1431"/>
                  <a:gd name="T117" fmla="*/ 210 h 1867"/>
                  <a:gd name="T118" fmla="*/ 991 w 1431"/>
                  <a:gd name="T119" fmla="*/ 589 h 1867"/>
                  <a:gd name="T120" fmla="*/ 884 w 1431"/>
                  <a:gd name="T121" fmla="*/ 516 h 1867"/>
                  <a:gd name="T122" fmla="*/ 804 w 1431"/>
                  <a:gd name="T123" fmla="*/ 203 h 1867"/>
                  <a:gd name="T124" fmla="*/ 1140 w 1431"/>
                  <a:gd name="T125" fmla="*/ 9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 h="1867">
                    <a:moveTo>
                      <a:pt x="1253" y="1756"/>
                    </a:moveTo>
                    <a:lnTo>
                      <a:pt x="1253" y="1756"/>
                    </a:lnTo>
                    <a:lnTo>
                      <a:pt x="1263" y="1761"/>
                    </a:lnTo>
                    <a:lnTo>
                      <a:pt x="1279" y="1761"/>
                    </a:lnTo>
                    <a:lnTo>
                      <a:pt x="1272" y="1770"/>
                    </a:lnTo>
                    <a:lnTo>
                      <a:pt x="1265" y="1770"/>
                    </a:lnTo>
                    <a:lnTo>
                      <a:pt x="1244" y="1761"/>
                    </a:lnTo>
                    <a:lnTo>
                      <a:pt x="1241" y="1754"/>
                    </a:lnTo>
                    <a:lnTo>
                      <a:pt x="1246" y="1746"/>
                    </a:lnTo>
                    <a:lnTo>
                      <a:pt x="1253" y="1756"/>
                    </a:lnTo>
                    <a:lnTo>
                      <a:pt x="1253" y="1756"/>
                    </a:lnTo>
                    <a:lnTo>
                      <a:pt x="1253" y="1756"/>
                    </a:lnTo>
                    <a:close/>
                    <a:moveTo>
                      <a:pt x="1282" y="1697"/>
                    </a:moveTo>
                    <a:lnTo>
                      <a:pt x="1282" y="1697"/>
                    </a:lnTo>
                    <a:lnTo>
                      <a:pt x="1274" y="1697"/>
                    </a:lnTo>
                    <a:lnTo>
                      <a:pt x="1253" y="1690"/>
                    </a:lnTo>
                    <a:lnTo>
                      <a:pt x="1239" y="1678"/>
                    </a:lnTo>
                    <a:lnTo>
                      <a:pt x="1244" y="1675"/>
                    </a:lnTo>
                    <a:lnTo>
                      <a:pt x="1265" y="1680"/>
                    </a:lnTo>
                    <a:lnTo>
                      <a:pt x="1282" y="1692"/>
                    </a:lnTo>
                    <a:lnTo>
                      <a:pt x="1282" y="1697"/>
                    </a:lnTo>
                    <a:lnTo>
                      <a:pt x="1282" y="1697"/>
                    </a:lnTo>
                    <a:lnTo>
                      <a:pt x="1282" y="1697"/>
                    </a:lnTo>
                    <a:close/>
                    <a:moveTo>
                      <a:pt x="283" y="1711"/>
                    </a:moveTo>
                    <a:lnTo>
                      <a:pt x="283" y="1711"/>
                    </a:lnTo>
                    <a:lnTo>
                      <a:pt x="274" y="1713"/>
                    </a:lnTo>
                    <a:lnTo>
                      <a:pt x="248" y="1702"/>
                    </a:lnTo>
                    <a:lnTo>
                      <a:pt x="243" y="1694"/>
                    </a:lnTo>
                    <a:lnTo>
                      <a:pt x="229" y="1685"/>
                    </a:lnTo>
                    <a:lnTo>
                      <a:pt x="227" y="1678"/>
                    </a:lnTo>
                    <a:lnTo>
                      <a:pt x="210" y="1673"/>
                    </a:lnTo>
                    <a:lnTo>
                      <a:pt x="203" y="1659"/>
                    </a:lnTo>
                    <a:lnTo>
                      <a:pt x="205" y="1654"/>
                    </a:lnTo>
                    <a:lnTo>
                      <a:pt x="222" y="1659"/>
                    </a:lnTo>
                    <a:lnTo>
                      <a:pt x="231" y="1664"/>
                    </a:lnTo>
                    <a:lnTo>
                      <a:pt x="248" y="1666"/>
                    </a:lnTo>
                    <a:lnTo>
                      <a:pt x="253" y="1675"/>
                    </a:lnTo>
                    <a:lnTo>
                      <a:pt x="260" y="1687"/>
                    </a:lnTo>
                    <a:lnTo>
                      <a:pt x="276" y="1697"/>
                    </a:lnTo>
                    <a:lnTo>
                      <a:pt x="283" y="1711"/>
                    </a:lnTo>
                    <a:lnTo>
                      <a:pt x="283" y="1711"/>
                    </a:lnTo>
                    <a:lnTo>
                      <a:pt x="283" y="1711"/>
                    </a:lnTo>
                    <a:close/>
                    <a:moveTo>
                      <a:pt x="1374" y="1657"/>
                    </a:moveTo>
                    <a:lnTo>
                      <a:pt x="1374" y="1657"/>
                    </a:lnTo>
                    <a:lnTo>
                      <a:pt x="1364" y="1678"/>
                    </a:lnTo>
                    <a:lnTo>
                      <a:pt x="1374" y="1671"/>
                    </a:lnTo>
                    <a:lnTo>
                      <a:pt x="1386" y="1675"/>
                    </a:lnTo>
                    <a:lnTo>
                      <a:pt x="1379" y="1683"/>
                    </a:lnTo>
                    <a:lnTo>
                      <a:pt x="1395" y="1692"/>
                    </a:lnTo>
                    <a:lnTo>
                      <a:pt x="1400" y="1685"/>
                    </a:lnTo>
                    <a:lnTo>
                      <a:pt x="1416" y="1692"/>
                    </a:lnTo>
                    <a:lnTo>
                      <a:pt x="1412" y="1711"/>
                    </a:lnTo>
                    <a:lnTo>
                      <a:pt x="1423" y="1706"/>
                    </a:lnTo>
                    <a:lnTo>
                      <a:pt x="1426" y="1718"/>
                    </a:lnTo>
                    <a:lnTo>
                      <a:pt x="1431" y="1735"/>
                    </a:lnTo>
                    <a:lnTo>
                      <a:pt x="1423" y="1756"/>
                    </a:lnTo>
                    <a:lnTo>
                      <a:pt x="1416" y="1756"/>
                    </a:lnTo>
                    <a:lnTo>
                      <a:pt x="1407" y="1751"/>
                    </a:lnTo>
                    <a:lnTo>
                      <a:pt x="1409" y="1732"/>
                    </a:lnTo>
                    <a:lnTo>
                      <a:pt x="1405" y="1728"/>
                    </a:lnTo>
                    <a:lnTo>
                      <a:pt x="1386" y="1749"/>
                    </a:lnTo>
                    <a:lnTo>
                      <a:pt x="1376" y="1749"/>
                    </a:lnTo>
                    <a:lnTo>
                      <a:pt x="1388" y="1737"/>
                    </a:lnTo>
                    <a:lnTo>
                      <a:pt x="1371" y="1732"/>
                    </a:lnTo>
                    <a:lnTo>
                      <a:pt x="1355" y="1732"/>
                    </a:lnTo>
                    <a:lnTo>
                      <a:pt x="1324" y="1732"/>
                    </a:lnTo>
                    <a:lnTo>
                      <a:pt x="1322" y="1725"/>
                    </a:lnTo>
                    <a:lnTo>
                      <a:pt x="1331" y="1716"/>
                    </a:lnTo>
                    <a:lnTo>
                      <a:pt x="1324" y="1709"/>
                    </a:lnTo>
                    <a:lnTo>
                      <a:pt x="1338" y="1697"/>
                    </a:lnTo>
                    <a:lnTo>
                      <a:pt x="1355" y="1657"/>
                    </a:lnTo>
                    <a:lnTo>
                      <a:pt x="1364" y="1640"/>
                    </a:lnTo>
                    <a:lnTo>
                      <a:pt x="1379" y="1633"/>
                    </a:lnTo>
                    <a:lnTo>
                      <a:pt x="1386" y="1633"/>
                    </a:lnTo>
                    <a:lnTo>
                      <a:pt x="1383" y="1640"/>
                    </a:lnTo>
                    <a:lnTo>
                      <a:pt x="1374" y="1657"/>
                    </a:lnTo>
                    <a:lnTo>
                      <a:pt x="1374" y="1657"/>
                    </a:lnTo>
                    <a:lnTo>
                      <a:pt x="1374" y="1657"/>
                    </a:lnTo>
                    <a:close/>
                    <a:moveTo>
                      <a:pt x="134" y="1569"/>
                    </a:moveTo>
                    <a:lnTo>
                      <a:pt x="134" y="1569"/>
                    </a:lnTo>
                    <a:lnTo>
                      <a:pt x="134" y="1569"/>
                    </a:lnTo>
                    <a:lnTo>
                      <a:pt x="134" y="1569"/>
                    </a:lnTo>
                    <a:lnTo>
                      <a:pt x="134" y="1569"/>
                    </a:lnTo>
                    <a:lnTo>
                      <a:pt x="149" y="1567"/>
                    </a:lnTo>
                    <a:lnTo>
                      <a:pt x="146" y="1597"/>
                    </a:lnTo>
                    <a:lnTo>
                      <a:pt x="158" y="1616"/>
                    </a:lnTo>
                    <a:lnTo>
                      <a:pt x="153" y="1616"/>
                    </a:lnTo>
                    <a:lnTo>
                      <a:pt x="144" y="1604"/>
                    </a:lnTo>
                    <a:lnTo>
                      <a:pt x="137" y="1593"/>
                    </a:lnTo>
                    <a:lnTo>
                      <a:pt x="127" y="1586"/>
                    </a:lnTo>
                    <a:lnTo>
                      <a:pt x="125" y="1574"/>
                    </a:lnTo>
                    <a:lnTo>
                      <a:pt x="127" y="1564"/>
                    </a:lnTo>
                    <a:lnTo>
                      <a:pt x="134" y="1569"/>
                    </a:lnTo>
                    <a:lnTo>
                      <a:pt x="134" y="1569"/>
                    </a:lnTo>
                    <a:lnTo>
                      <a:pt x="134" y="1569"/>
                    </a:lnTo>
                    <a:close/>
                    <a:moveTo>
                      <a:pt x="1000" y="1320"/>
                    </a:moveTo>
                    <a:lnTo>
                      <a:pt x="1000" y="1320"/>
                    </a:lnTo>
                    <a:lnTo>
                      <a:pt x="993" y="1337"/>
                    </a:lnTo>
                    <a:lnTo>
                      <a:pt x="986" y="1335"/>
                    </a:lnTo>
                    <a:lnTo>
                      <a:pt x="981" y="1325"/>
                    </a:lnTo>
                    <a:lnTo>
                      <a:pt x="984" y="1323"/>
                    </a:lnTo>
                    <a:lnTo>
                      <a:pt x="988" y="1313"/>
                    </a:lnTo>
                    <a:lnTo>
                      <a:pt x="995" y="1313"/>
                    </a:lnTo>
                    <a:lnTo>
                      <a:pt x="1000" y="1320"/>
                    </a:lnTo>
                    <a:lnTo>
                      <a:pt x="1000" y="1320"/>
                    </a:lnTo>
                    <a:lnTo>
                      <a:pt x="1000" y="1320"/>
                    </a:lnTo>
                    <a:close/>
                    <a:moveTo>
                      <a:pt x="957" y="1299"/>
                    </a:moveTo>
                    <a:lnTo>
                      <a:pt x="957" y="1299"/>
                    </a:lnTo>
                    <a:lnTo>
                      <a:pt x="939" y="1320"/>
                    </a:lnTo>
                    <a:lnTo>
                      <a:pt x="927" y="1318"/>
                    </a:lnTo>
                    <a:lnTo>
                      <a:pt x="922" y="1311"/>
                    </a:lnTo>
                    <a:lnTo>
                      <a:pt x="936" y="1294"/>
                    </a:lnTo>
                    <a:lnTo>
                      <a:pt x="957" y="1294"/>
                    </a:lnTo>
                    <a:lnTo>
                      <a:pt x="957" y="1299"/>
                    </a:lnTo>
                    <a:lnTo>
                      <a:pt x="957" y="1299"/>
                    </a:lnTo>
                    <a:lnTo>
                      <a:pt x="957" y="1299"/>
                    </a:lnTo>
                    <a:close/>
                    <a:moveTo>
                      <a:pt x="905" y="1190"/>
                    </a:moveTo>
                    <a:lnTo>
                      <a:pt x="905" y="1190"/>
                    </a:lnTo>
                    <a:lnTo>
                      <a:pt x="908" y="1209"/>
                    </a:lnTo>
                    <a:lnTo>
                      <a:pt x="915" y="1202"/>
                    </a:lnTo>
                    <a:lnTo>
                      <a:pt x="924" y="1212"/>
                    </a:lnTo>
                    <a:lnTo>
                      <a:pt x="943" y="1226"/>
                    </a:lnTo>
                    <a:lnTo>
                      <a:pt x="962" y="1238"/>
                    </a:lnTo>
                    <a:lnTo>
                      <a:pt x="962" y="1254"/>
                    </a:lnTo>
                    <a:lnTo>
                      <a:pt x="974" y="1252"/>
                    </a:lnTo>
                    <a:lnTo>
                      <a:pt x="986" y="1264"/>
                    </a:lnTo>
                    <a:lnTo>
                      <a:pt x="972" y="1275"/>
                    </a:lnTo>
                    <a:lnTo>
                      <a:pt x="946" y="1266"/>
                    </a:lnTo>
                    <a:lnTo>
                      <a:pt x="936" y="1252"/>
                    </a:lnTo>
                    <a:lnTo>
                      <a:pt x="922" y="1271"/>
                    </a:lnTo>
                    <a:lnTo>
                      <a:pt x="898" y="1290"/>
                    </a:lnTo>
                    <a:lnTo>
                      <a:pt x="894" y="1268"/>
                    </a:lnTo>
                    <a:lnTo>
                      <a:pt x="870" y="1271"/>
                    </a:lnTo>
                    <a:lnTo>
                      <a:pt x="884" y="1254"/>
                    </a:lnTo>
                    <a:lnTo>
                      <a:pt x="887" y="1223"/>
                    </a:lnTo>
                    <a:lnTo>
                      <a:pt x="891" y="1188"/>
                    </a:lnTo>
                    <a:lnTo>
                      <a:pt x="905" y="1190"/>
                    </a:lnTo>
                    <a:lnTo>
                      <a:pt x="905" y="1190"/>
                    </a:lnTo>
                    <a:lnTo>
                      <a:pt x="905" y="1190"/>
                    </a:lnTo>
                    <a:close/>
                    <a:moveTo>
                      <a:pt x="1054" y="1131"/>
                    </a:moveTo>
                    <a:lnTo>
                      <a:pt x="1054" y="1131"/>
                    </a:lnTo>
                    <a:lnTo>
                      <a:pt x="1036" y="1133"/>
                    </a:lnTo>
                    <a:lnTo>
                      <a:pt x="1033" y="1112"/>
                    </a:lnTo>
                    <a:lnTo>
                      <a:pt x="1040" y="1088"/>
                    </a:lnTo>
                    <a:lnTo>
                      <a:pt x="1054" y="1084"/>
                    </a:lnTo>
                    <a:lnTo>
                      <a:pt x="1066" y="1096"/>
                    </a:lnTo>
                    <a:lnTo>
                      <a:pt x="1069" y="1112"/>
                    </a:lnTo>
                    <a:lnTo>
                      <a:pt x="1066" y="1119"/>
                    </a:lnTo>
                    <a:lnTo>
                      <a:pt x="1054" y="1131"/>
                    </a:lnTo>
                    <a:lnTo>
                      <a:pt x="1054" y="1131"/>
                    </a:lnTo>
                    <a:lnTo>
                      <a:pt x="1054" y="1131"/>
                    </a:lnTo>
                    <a:close/>
                    <a:moveTo>
                      <a:pt x="735" y="1048"/>
                    </a:moveTo>
                    <a:lnTo>
                      <a:pt x="735" y="1048"/>
                    </a:lnTo>
                    <a:lnTo>
                      <a:pt x="723" y="1062"/>
                    </a:lnTo>
                    <a:lnTo>
                      <a:pt x="702" y="1048"/>
                    </a:lnTo>
                    <a:lnTo>
                      <a:pt x="690" y="1053"/>
                    </a:lnTo>
                    <a:lnTo>
                      <a:pt x="667" y="1034"/>
                    </a:lnTo>
                    <a:lnTo>
                      <a:pt x="681" y="1020"/>
                    </a:lnTo>
                    <a:lnTo>
                      <a:pt x="693" y="999"/>
                    </a:lnTo>
                    <a:lnTo>
                      <a:pt x="709" y="1013"/>
                    </a:lnTo>
                    <a:lnTo>
                      <a:pt x="719" y="1022"/>
                    </a:lnTo>
                    <a:lnTo>
                      <a:pt x="726" y="1029"/>
                    </a:lnTo>
                    <a:lnTo>
                      <a:pt x="735" y="1048"/>
                    </a:lnTo>
                    <a:lnTo>
                      <a:pt x="735" y="1048"/>
                    </a:lnTo>
                    <a:lnTo>
                      <a:pt x="735" y="1048"/>
                    </a:lnTo>
                    <a:close/>
                    <a:moveTo>
                      <a:pt x="818" y="1029"/>
                    </a:moveTo>
                    <a:lnTo>
                      <a:pt x="818" y="1029"/>
                    </a:lnTo>
                    <a:lnTo>
                      <a:pt x="818" y="1074"/>
                    </a:lnTo>
                    <a:lnTo>
                      <a:pt x="839" y="1041"/>
                    </a:lnTo>
                    <a:lnTo>
                      <a:pt x="858" y="1070"/>
                    </a:lnTo>
                    <a:lnTo>
                      <a:pt x="853" y="1100"/>
                    </a:lnTo>
                    <a:lnTo>
                      <a:pt x="870" y="1129"/>
                    </a:lnTo>
                    <a:lnTo>
                      <a:pt x="887" y="1098"/>
                    </a:lnTo>
                    <a:lnTo>
                      <a:pt x="898" y="1062"/>
                    </a:lnTo>
                    <a:lnTo>
                      <a:pt x="898" y="1010"/>
                    </a:lnTo>
                    <a:lnTo>
                      <a:pt x="922" y="1015"/>
                    </a:lnTo>
                    <a:lnTo>
                      <a:pt x="946" y="1022"/>
                    </a:lnTo>
                    <a:lnTo>
                      <a:pt x="967" y="1044"/>
                    </a:lnTo>
                    <a:lnTo>
                      <a:pt x="967" y="1067"/>
                    </a:lnTo>
                    <a:lnTo>
                      <a:pt x="955" y="1091"/>
                    </a:lnTo>
                    <a:lnTo>
                      <a:pt x="967" y="1112"/>
                    </a:lnTo>
                    <a:lnTo>
                      <a:pt x="965" y="1133"/>
                    </a:lnTo>
                    <a:lnTo>
                      <a:pt x="934" y="1162"/>
                    </a:lnTo>
                    <a:lnTo>
                      <a:pt x="910" y="1169"/>
                    </a:lnTo>
                    <a:lnTo>
                      <a:pt x="894" y="1157"/>
                    </a:lnTo>
                    <a:lnTo>
                      <a:pt x="889" y="1176"/>
                    </a:lnTo>
                    <a:lnTo>
                      <a:pt x="875" y="1209"/>
                    </a:lnTo>
                    <a:lnTo>
                      <a:pt x="870" y="1226"/>
                    </a:lnTo>
                    <a:lnTo>
                      <a:pt x="851" y="1252"/>
                    </a:lnTo>
                    <a:lnTo>
                      <a:pt x="827" y="1254"/>
                    </a:lnTo>
                    <a:lnTo>
                      <a:pt x="813" y="1268"/>
                    </a:lnTo>
                    <a:lnTo>
                      <a:pt x="813" y="1292"/>
                    </a:lnTo>
                    <a:lnTo>
                      <a:pt x="794" y="1297"/>
                    </a:lnTo>
                    <a:lnTo>
                      <a:pt x="773" y="1325"/>
                    </a:lnTo>
                    <a:lnTo>
                      <a:pt x="756" y="1363"/>
                    </a:lnTo>
                    <a:lnTo>
                      <a:pt x="752" y="1387"/>
                    </a:lnTo>
                    <a:lnTo>
                      <a:pt x="749" y="1425"/>
                    </a:lnTo>
                    <a:lnTo>
                      <a:pt x="773" y="1429"/>
                    </a:lnTo>
                    <a:lnTo>
                      <a:pt x="780" y="1458"/>
                    </a:lnTo>
                    <a:lnTo>
                      <a:pt x="790" y="1481"/>
                    </a:lnTo>
                    <a:lnTo>
                      <a:pt x="811" y="1477"/>
                    </a:lnTo>
                    <a:lnTo>
                      <a:pt x="842" y="1488"/>
                    </a:lnTo>
                    <a:lnTo>
                      <a:pt x="858" y="1500"/>
                    </a:lnTo>
                    <a:lnTo>
                      <a:pt x="870" y="1512"/>
                    </a:lnTo>
                    <a:lnTo>
                      <a:pt x="889" y="1522"/>
                    </a:lnTo>
                    <a:lnTo>
                      <a:pt x="908" y="1533"/>
                    </a:lnTo>
                    <a:lnTo>
                      <a:pt x="934" y="1533"/>
                    </a:lnTo>
                    <a:lnTo>
                      <a:pt x="950" y="1538"/>
                    </a:lnTo>
                    <a:lnTo>
                      <a:pt x="948" y="1562"/>
                    </a:lnTo>
                    <a:lnTo>
                      <a:pt x="953" y="1588"/>
                    </a:lnTo>
                    <a:lnTo>
                      <a:pt x="965" y="1619"/>
                    </a:lnTo>
                    <a:lnTo>
                      <a:pt x="988" y="1642"/>
                    </a:lnTo>
                    <a:lnTo>
                      <a:pt x="1002" y="1635"/>
                    </a:lnTo>
                    <a:lnTo>
                      <a:pt x="1010" y="1607"/>
                    </a:lnTo>
                    <a:lnTo>
                      <a:pt x="1002" y="1564"/>
                    </a:lnTo>
                    <a:lnTo>
                      <a:pt x="991" y="1550"/>
                    </a:lnTo>
                    <a:lnTo>
                      <a:pt x="1017" y="1538"/>
                    </a:lnTo>
                    <a:lnTo>
                      <a:pt x="1036" y="1517"/>
                    </a:lnTo>
                    <a:lnTo>
                      <a:pt x="1045" y="1498"/>
                    </a:lnTo>
                    <a:lnTo>
                      <a:pt x="1043" y="1479"/>
                    </a:lnTo>
                    <a:lnTo>
                      <a:pt x="1031" y="1453"/>
                    </a:lnTo>
                    <a:lnTo>
                      <a:pt x="1012" y="1429"/>
                    </a:lnTo>
                    <a:lnTo>
                      <a:pt x="1031" y="1396"/>
                    </a:lnTo>
                    <a:lnTo>
                      <a:pt x="1024" y="1368"/>
                    </a:lnTo>
                    <a:lnTo>
                      <a:pt x="1019" y="1313"/>
                    </a:lnTo>
                    <a:lnTo>
                      <a:pt x="1031" y="1306"/>
                    </a:lnTo>
                    <a:lnTo>
                      <a:pt x="1057" y="1316"/>
                    </a:lnTo>
                    <a:lnTo>
                      <a:pt x="1073" y="1318"/>
                    </a:lnTo>
                    <a:lnTo>
                      <a:pt x="1088" y="1311"/>
                    </a:lnTo>
                    <a:lnTo>
                      <a:pt x="1102" y="1320"/>
                    </a:lnTo>
                    <a:lnTo>
                      <a:pt x="1123" y="1342"/>
                    </a:lnTo>
                    <a:lnTo>
                      <a:pt x="1128" y="1354"/>
                    </a:lnTo>
                    <a:lnTo>
                      <a:pt x="1156" y="1358"/>
                    </a:lnTo>
                    <a:lnTo>
                      <a:pt x="1156" y="1384"/>
                    </a:lnTo>
                    <a:lnTo>
                      <a:pt x="1161" y="1425"/>
                    </a:lnTo>
                    <a:lnTo>
                      <a:pt x="1177" y="1429"/>
                    </a:lnTo>
                    <a:lnTo>
                      <a:pt x="1187" y="1448"/>
                    </a:lnTo>
                    <a:lnTo>
                      <a:pt x="1211" y="1429"/>
                    </a:lnTo>
                    <a:lnTo>
                      <a:pt x="1227" y="1396"/>
                    </a:lnTo>
                    <a:lnTo>
                      <a:pt x="1237" y="1382"/>
                    </a:lnTo>
                    <a:lnTo>
                      <a:pt x="1251" y="1408"/>
                    </a:lnTo>
                    <a:lnTo>
                      <a:pt x="1272" y="1448"/>
                    </a:lnTo>
                    <a:lnTo>
                      <a:pt x="1289" y="1486"/>
                    </a:lnTo>
                    <a:lnTo>
                      <a:pt x="1282" y="1503"/>
                    </a:lnTo>
                    <a:lnTo>
                      <a:pt x="1305" y="1519"/>
                    </a:lnTo>
                    <a:lnTo>
                      <a:pt x="1319" y="1536"/>
                    </a:lnTo>
                    <a:lnTo>
                      <a:pt x="1343" y="1543"/>
                    </a:lnTo>
                    <a:lnTo>
                      <a:pt x="1355" y="1552"/>
                    </a:lnTo>
                    <a:lnTo>
                      <a:pt x="1362" y="1574"/>
                    </a:lnTo>
                    <a:lnTo>
                      <a:pt x="1374" y="1578"/>
                    </a:lnTo>
                    <a:lnTo>
                      <a:pt x="1381" y="1588"/>
                    </a:lnTo>
                    <a:lnTo>
                      <a:pt x="1381" y="1619"/>
                    </a:lnTo>
                    <a:lnTo>
                      <a:pt x="1369" y="1628"/>
                    </a:lnTo>
                    <a:lnTo>
                      <a:pt x="1357" y="1638"/>
                    </a:lnTo>
                    <a:lnTo>
                      <a:pt x="1331" y="1647"/>
                    </a:lnTo>
                    <a:lnTo>
                      <a:pt x="1312" y="1668"/>
                    </a:lnTo>
                    <a:lnTo>
                      <a:pt x="1284" y="1671"/>
                    </a:lnTo>
                    <a:lnTo>
                      <a:pt x="1248" y="1666"/>
                    </a:lnTo>
                    <a:lnTo>
                      <a:pt x="1225" y="1666"/>
                    </a:lnTo>
                    <a:lnTo>
                      <a:pt x="1208" y="1668"/>
                    </a:lnTo>
                    <a:lnTo>
                      <a:pt x="1194" y="1685"/>
                    </a:lnTo>
                    <a:lnTo>
                      <a:pt x="1175" y="1697"/>
                    </a:lnTo>
                    <a:lnTo>
                      <a:pt x="1151" y="1728"/>
                    </a:lnTo>
                    <a:lnTo>
                      <a:pt x="1130" y="1751"/>
                    </a:lnTo>
                    <a:lnTo>
                      <a:pt x="1147" y="1746"/>
                    </a:lnTo>
                    <a:lnTo>
                      <a:pt x="1173" y="1716"/>
                    </a:lnTo>
                    <a:lnTo>
                      <a:pt x="1206" y="1697"/>
                    </a:lnTo>
                    <a:lnTo>
                      <a:pt x="1229" y="1692"/>
                    </a:lnTo>
                    <a:lnTo>
                      <a:pt x="1244" y="1704"/>
                    </a:lnTo>
                    <a:lnTo>
                      <a:pt x="1229" y="1720"/>
                    </a:lnTo>
                    <a:lnTo>
                      <a:pt x="1234" y="1746"/>
                    </a:lnTo>
                    <a:lnTo>
                      <a:pt x="1239" y="1763"/>
                    </a:lnTo>
                    <a:lnTo>
                      <a:pt x="1260" y="1775"/>
                    </a:lnTo>
                    <a:lnTo>
                      <a:pt x="1286" y="1773"/>
                    </a:lnTo>
                    <a:lnTo>
                      <a:pt x="1303" y="1746"/>
                    </a:lnTo>
                    <a:lnTo>
                      <a:pt x="1305" y="1763"/>
                    </a:lnTo>
                    <a:lnTo>
                      <a:pt x="1315" y="1773"/>
                    </a:lnTo>
                    <a:lnTo>
                      <a:pt x="1293" y="1787"/>
                    </a:lnTo>
                    <a:lnTo>
                      <a:pt x="1260" y="1801"/>
                    </a:lnTo>
                    <a:lnTo>
                      <a:pt x="1244" y="1808"/>
                    </a:lnTo>
                    <a:lnTo>
                      <a:pt x="1225" y="1825"/>
                    </a:lnTo>
                    <a:lnTo>
                      <a:pt x="1213" y="1825"/>
                    </a:lnTo>
                    <a:lnTo>
                      <a:pt x="1211" y="1806"/>
                    </a:lnTo>
                    <a:lnTo>
                      <a:pt x="1239" y="1787"/>
                    </a:lnTo>
                    <a:lnTo>
                      <a:pt x="1213" y="1787"/>
                    </a:lnTo>
                    <a:lnTo>
                      <a:pt x="1196" y="1789"/>
                    </a:lnTo>
                    <a:lnTo>
                      <a:pt x="1185" y="1777"/>
                    </a:lnTo>
                    <a:lnTo>
                      <a:pt x="1185" y="1744"/>
                    </a:lnTo>
                    <a:lnTo>
                      <a:pt x="1180" y="1739"/>
                    </a:lnTo>
                    <a:lnTo>
                      <a:pt x="1168" y="1742"/>
                    </a:lnTo>
                    <a:lnTo>
                      <a:pt x="1163" y="1737"/>
                    </a:lnTo>
                    <a:lnTo>
                      <a:pt x="1149" y="1754"/>
                    </a:lnTo>
                    <a:lnTo>
                      <a:pt x="1144" y="1773"/>
                    </a:lnTo>
                    <a:lnTo>
                      <a:pt x="1140" y="1782"/>
                    </a:lnTo>
                    <a:lnTo>
                      <a:pt x="1133" y="1784"/>
                    </a:lnTo>
                    <a:lnTo>
                      <a:pt x="1128" y="1787"/>
                    </a:lnTo>
                    <a:lnTo>
                      <a:pt x="1125" y="1791"/>
                    </a:lnTo>
                    <a:lnTo>
                      <a:pt x="1095" y="1791"/>
                    </a:lnTo>
                    <a:lnTo>
                      <a:pt x="1071" y="1794"/>
                    </a:lnTo>
                    <a:lnTo>
                      <a:pt x="1064" y="1796"/>
                    </a:lnTo>
                    <a:lnTo>
                      <a:pt x="1047" y="1813"/>
                    </a:lnTo>
                    <a:lnTo>
                      <a:pt x="1045" y="1815"/>
                    </a:lnTo>
                    <a:lnTo>
                      <a:pt x="1040" y="1825"/>
                    </a:lnTo>
                    <a:lnTo>
                      <a:pt x="1024" y="1825"/>
                    </a:lnTo>
                    <a:lnTo>
                      <a:pt x="1010" y="1825"/>
                    </a:lnTo>
                    <a:lnTo>
                      <a:pt x="1002" y="1827"/>
                    </a:lnTo>
                    <a:lnTo>
                      <a:pt x="1002" y="1832"/>
                    </a:lnTo>
                    <a:lnTo>
                      <a:pt x="1005" y="1839"/>
                    </a:lnTo>
                    <a:lnTo>
                      <a:pt x="1005" y="1841"/>
                    </a:lnTo>
                    <a:lnTo>
                      <a:pt x="984" y="1851"/>
                    </a:lnTo>
                    <a:lnTo>
                      <a:pt x="967" y="1855"/>
                    </a:lnTo>
                    <a:lnTo>
                      <a:pt x="948" y="1867"/>
                    </a:lnTo>
                    <a:lnTo>
                      <a:pt x="943" y="1867"/>
                    </a:lnTo>
                    <a:lnTo>
                      <a:pt x="939" y="1862"/>
                    </a:lnTo>
                    <a:lnTo>
                      <a:pt x="936" y="1860"/>
                    </a:lnTo>
                    <a:lnTo>
                      <a:pt x="936" y="1858"/>
                    </a:lnTo>
                    <a:lnTo>
                      <a:pt x="941" y="1851"/>
                    </a:lnTo>
                    <a:lnTo>
                      <a:pt x="948" y="1839"/>
                    </a:lnTo>
                    <a:lnTo>
                      <a:pt x="953" y="1825"/>
                    </a:lnTo>
                    <a:lnTo>
                      <a:pt x="950" y="1806"/>
                    </a:lnTo>
                    <a:lnTo>
                      <a:pt x="946" y="1784"/>
                    </a:lnTo>
                    <a:lnTo>
                      <a:pt x="929" y="1775"/>
                    </a:lnTo>
                    <a:lnTo>
                      <a:pt x="931" y="1770"/>
                    </a:lnTo>
                    <a:lnTo>
                      <a:pt x="929" y="1768"/>
                    </a:lnTo>
                    <a:lnTo>
                      <a:pt x="924" y="1768"/>
                    </a:lnTo>
                    <a:lnTo>
                      <a:pt x="922" y="1763"/>
                    </a:lnTo>
                    <a:lnTo>
                      <a:pt x="922" y="1758"/>
                    </a:lnTo>
                    <a:lnTo>
                      <a:pt x="917" y="1761"/>
                    </a:lnTo>
                    <a:lnTo>
                      <a:pt x="913" y="1761"/>
                    </a:lnTo>
                    <a:lnTo>
                      <a:pt x="915" y="1758"/>
                    </a:lnTo>
                    <a:lnTo>
                      <a:pt x="910" y="1756"/>
                    </a:lnTo>
                    <a:lnTo>
                      <a:pt x="908" y="1749"/>
                    </a:lnTo>
                    <a:lnTo>
                      <a:pt x="896" y="1742"/>
                    </a:lnTo>
                    <a:lnTo>
                      <a:pt x="882" y="1732"/>
                    </a:lnTo>
                    <a:lnTo>
                      <a:pt x="868" y="1723"/>
                    </a:lnTo>
                    <a:lnTo>
                      <a:pt x="853" y="1716"/>
                    </a:lnTo>
                    <a:lnTo>
                      <a:pt x="837" y="1723"/>
                    </a:lnTo>
                    <a:lnTo>
                      <a:pt x="832" y="1723"/>
                    </a:lnTo>
                    <a:lnTo>
                      <a:pt x="813" y="1716"/>
                    </a:lnTo>
                    <a:lnTo>
                      <a:pt x="799" y="1720"/>
                    </a:lnTo>
                    <a:lnTo>
                      <a:pt x="782" y="1711"/>
                    </a:lnTo>
                    <a:lnTo>
                      <a:pt x="768" y="1709"/>
                    </a:lnTo>
                    <a:lnTo>
                      <a:pt x="756" y="1706"/>
                    </a:lnTo>
                    <a:lnTo>
                      <a:pt x="749" y="1702"/>
                    </a:lnTo>
                    <a:lnTo>
                      <a:pt x="747" y="1690"/>
                    </a:lnTo>
                    <a:lnTo>
                      <a:pt x="742" y="1690"/>
                    </a:lnTo>
                    <a:lnTo>
                      <a:pt x="742" y="1699"/>
                    </a:lnTo>
                    <a:lnTo>
                      <a:pt x="709" y="1699"/>
                    </a:lnTo>
                    <a:lnTo>
                      <a:pt x="652" y="1699"/>
                    </a:lnTo>
                    <a:lnTo>
                      <a:pt x="598" y="1699"/>
                    </a:lnTo>
                    <a:lnTo>
                      <a:pt x="551" y="1699"/>
                    </a:lnTo>
                    <a:lnTo>
                      <a:pt x="501" y="1699"/>
                    </a:lnTo>
                    <a:lnTo>
                      <a:pt x="454" y="1699"/>
                    </a:lnTo>
                    <a:lnTo>
                      <a:pt x="404" y="1699"/>
                    </a:lnTo>
                    <a:lnTo>
                      <a:pt x="387" y="1699"/>
                    </a:lnTo>
                    <a:lnTo>
                      <a:pt x="340" y="1699"/>
                    </a:lnTo>
                    <a:lnTo>
                      <a:pt x="293" y="1699"/>
                    </a:lnTo>
                    <a:lnTo>
                      <a:pt x="290" y="1699"/>
                    </a:lnTo>
                    <a:lnTo>
                      <a:pt x="260" y="1675"/>
                    </a:lnTo>
                    <a:lnTo>
                      <a:pt x="248" y="1664"/>
                    </a:lnTo>
                    <a:lnTo>
                      <a:pt x="220" y="1652"/>
                    </a:lnTo>
                    <a:lnTo>
                      <a:pt x="210" y="1631"/>
                    </a:lnTo>
                    <a:lnTo>
                      <a:pt x="212" y="1614"/>
                    </a:lnTo>
                    <a:lnTo>
                      <a:pt x="191" y="1602"/>
                    </a:lnTo>
                    <a:lnTo>
                      <a:pt x="189" y="1581"/>
                    </a:lnTo>
                    <a:lnTo>
                      <a:pt x="170" y="1562"/>
                    </a:lnTo>
                    <a:lnTo>
                      <a:pt x="170" y="1548"/>
                    </a:lnTo>
                    <a:lnTo>
                      <a:pt x="177" y="1533"/>
                    </a:lnTo>
                    <a:lnTo>
                      <a:pt x="177" y="1515"/>
                    </a:lnTo>
                    <a:lnTo>
                      <a:pt x="151" y="1498"/>
                    </a:lnTo>
                    <a:lnTo>
                      <a:pt x="134" y="1465"/>
                    </a:lnTo>
                    <a:lnTo>
                      <a:pt x="123" y="1441"/>
                    </a:lnTo>
                    <a:lnTo>
                      <a:pt x="108" y="1427"/>
                    </a:lnTo>
                    <a:lnTo>
                      <a:pt x="97" y="1415"/>
                    </a:lnTo>
                    <a:lnTo>
                      <a:pt x="89" y="1399"/>
                    </a:lnTo>
                    <a:lnTo>
                      <a:pt x="73" y="1408"/>
                    </a:lnTo>
                    <a:lnTo>
                      <a:pt x="59" y="1427"/>
                    </a:lnTo>
                    <a:lnTo>
                      <a:pt x="42" y="1406"/>
                    </a:lnTo>
                    <a:lnTo>
                      <a:pt x="33" y="1391"/>
                    </a:lnTo>
                    <a:lnTo>
                      <a:pt x="16" y="1382"/>
                    </a:lnTo>
                    <a:lnTo>
                      <a:pt x="0" y="1382"/>
                    </a:lnTo>
                    <a:lnTo>
                      <a:pt x="0" y="1178"/>
                    </a:lnTo>
                    <a:lnTo>
                      <a:pt x="0" y="1020"/>
                    </a:lnTo>
                    <a:lnTo>
                      <a:pt x="30" y="1032"/>
                    </a:lnTo>
                    <a:lnTo>
                      <a:pt x="56" y="1053"/>
                    </a:lnTo>
                    <a:lnTo>
                      <a:pt x="73" y="1058"/>
                    </a:lnTo>
                    <a:lnTo>
                      <a:pt x="87" y="1039"/>
                    </a:lnTo>
                    <a:lnTo>
                      <a:pt x="106" y="1022"/>
                    </a:lnTo>
                    <a:lnTo>
                      <a:pt x="130" y="1029"/>
                    </a:lnTo>
                    <a:lnTo>
                      <a:pt x="156" y="1008"/>
                    </a:lnTo>
                    <a:lnTo>
                      <a:pt x="182" y="996"/>
                    </a:lnTo>
                    <a:lnTo>
                      <a:pt x="193" y="1017"/>
                    </a:lnTo>
                    <a:lnTo>
                      <a:pt x="205" y="1006"/>
                    </a:lnTo>
                    <a:lnTo>
                      <a:pt x="208" y="982"/>
                    </a:lnTo>
                    <a:lnTo>
                      <a:pt x="220" y="989"/>
                    </a:lnTo>
                    <a:lnTo>
                      <a:pt x="248" y="1029"/>
                    </a:lnTo>
                    <a:lnTo>
                      <a:pt x="269" y="999"/>
                    </a:lnTo>
                    <a:lnTo>
                      <a:pt x="272" y="1034"/>
                    </a:lnTo>
                    <a:lnTo>
                      <a:pt x="290" y="1027"/>
                    </a:lnTo>
                    <a:lnTo>
                      <a:pt x="298" y="1013"/>
                    </a:lnTo>
                    <a:lnTo>
                      <a:pt x="316" y="1015"/>
                    </a:lnTo>
                    <a:lnTo>
                      <a:pt x="340" y="1034"/>
                    </a:lnTo>
                    <a:lnTo>
                      <a:pt x="378" y="1051"/>
                    </a:lnTo>
                    <a:lnTo>
                      <a:pt x="402" y="1060"/>
                    </a:lnTo>
                    <a:lnTo>
                      <a:pt x="418" y="1055"/>
                    </a:lnTo>
                    <a:lnTo>
                      <a:pt x="439" y="1079"/>
                    </a:lnTo>
                    <a:lnTo>
                      <a:pt x="416" y="1100"/>
                    </a:lnTo>
                    <a:lnTo>
                      <a:pt x="447" y="1110"/>
                    </a:lnTo>
                    <a:lnTo>
                      <a:pt x="489" y="1105"/>
                    </a:lnTo>
                    <a:lnTo>
                      <a:pt x="503" y="1098"/>
                    </a:lnTo>
                    <a:lnTo>
                      <a:pt x="520" y="1122"/>
                    </a:lnTo>
                    <a:lnTo>
                      <a:pt x="536" y="1100"/>
                    </a:lnTo>
                    <a:lnTo>
                      <a:pt x="522" y="1084"/>
                    </a:lnTo>
                    <a:lnTo>
                      <a:pt x="532" y="1067"/>
                    </a:lnTo>
                    <a:lnTo>
                      <a:pt x="551" y="1065"/>
                    </a:lnTo>
                    <a:lnTo>
                      <a:pt x="565" y="1060"/>
                    </a:lnTo>
                    <a:lnTo>
                      <a:pt x="577" y="1072"/>
                    </a:lnTo>
                    <a:lnTo>
                      <a:pt x="593" y="1096"/>
                    </a:lnTo>
                    <a:lnTo>
                      <a:pt x="612" y="1091"/>
                    </a:lnTo>
                    <a:lnTo>
                      <a:pt x="641" y="1110"/>
                    </a:lnTo>
                    <a:lnTo>
                      <a:pt x="664" y="1105"/>
                    </a:lnTo>
                    <a:lnTo>
                      <a:pt x="690" y="1105"/>
                    </a:lnTo>
                    <a:lnTo>
                      <a:pt x="688" y="1079"/>
                    </a:lnTo>
                    <a:lnTo>
                      <a:pt x="702" y="1070"/>
                    </a:lnTo>
                    <a:lnTo>
                      <a:pt x="726" y="1086"/>
                    </a:lnTo>
                    <a:lnTo>
                      <a:pt x="726" y="1126"/>
                    </a:lnTo>
                    <a:lnTo>
                      <a:pt x="738" y="1091"/>
                    </a:lnTo>
                    <a:lnTo>
                      <a:pt x="749" y="1093"/>
                    </a:lnTo>
                    <a:lnTo>
                      <a:pt x="756" y="1048"/>
                    </a:lnTo>
                    <a:lnTo>
                      <a:pt x="740" y="1022"/>
                    </a:lnTo>
                    <a:lnTo>
                      <a:pt x="721" y="1001"/>
                    </a:lnTo>
                    <a:lnTo>
                      <a:pt x="723" y="949"/>
                    </a:lnTo>
                    <a:lnTo>
                      <a:pt x="742" y="911"/>
                    </a:lnTo>
                    <a:lnTo>
                      <a:pt x="764" y="920"/>
                    </a:lnTo>
                    <a:lnTo>
                      <a:pt x="778" y="942"/>
                    </a:lnTo>
                    <a:lnTo>
                      <a:pt x="801" y="996"/>
                    </a:lnTo>
                    <a:lnTo>
                      <a:pt x="787" y="1020"/>
                    </a:lnTo>
                    <a:lnTo>
                      <a:pt x="818" y="1029"/>
                    </a:lnTo>
                    <a:lnTo>
                      <a:pt x="818" y="1029"/>
                    </a:lnTo>
                    <a:lnTo>
                      <a:pt x="818" y="1029"/>
                    </a:lnTo>
                    <a:close/>
                    <a:moveTo>
                      <a:pt x="435" y="847"/>
                    </a:moveTo>
                    <a:lnTo>
                      <a:pt x="435" y="847"/>
                    </a:lnTo>
                    <a:lnTo>
                      <a:pt x="425" y="873"/>
                    </a:lnTo>
                    <a:lnTo>
                      <a:pt x="463" y="857"/>
                    </a:lnTo>
                    <a:lnTo>
                      <a:pt x="484" y="883"/>
                    </a:lnTo>
                    <a:lnTo>
                      <a:pt x="503" y="857"/>
                    </a:lnTo>
                    <a:lnTo>
                      <a:pt x="518" y="873"/>
                    </a:lnTo>
                    <a:lnTo>
                      <a:pt x="532" y="925"/>
                    </a:lnTo>
                    <a:lnTo>
                      <a:pt x="539" y="904"/>
                    </a:lnTo>
                    <a:lnTo>
                      <a:pt x="527" y="849"/>
                    </a:lnTo>
                    <a:lnTo>
                      <a:pt x="541" y="840"/>
                    </a:lnTo>
                    <a:lnTo>
                      <a:pt x="558" y="849"/>
                    </a:lnTo>
                    <a:lnTo>
                      <a:pt x="577" y="871"/>
                    </a:lnTo>
                    <a:lnTo>
                      <a:pt x="586" y="923"/>
                    </a:lnTo>
                    <a:lnTo>
                      <a:pt x="591" y="958"/>
                    </a:lnTo>
                    <a:lnTo>
                      <a:pt x="619" y="982"/>
                    </a:lnTo>
                    <a:lnTo>
                      <a:pt x="648" y="1003"/>
                    </a:lnTo>
                    <a:lnTo>
                      <a:pt x="645" y="1025"/>
                    </a:lnTo>
                    <a:lnTo>
                      <a:pt x="619" y="1029"/>
                    </a:lnTo>
                    <a:lnTo>
                      <a:pt x="631" y="1046"/>
                    </a:lnTo>
                    <a:lnTo>
                      <a:pt x="624" y="1062"/>
                    </a:lnTo>
                    <a:lnTo>
                      <a:pt x="596" y="1055"/>
                    </a:lnTo>
                    <a:lnTo>
                      <a:pt x="567" y="1044"/>
                    </a:lnTo>
                    <a:lnTo>
                      <a:pt x="548" y="1046"/>
                    </a:lnTo>
                    <a:lnTo>
                      <a:pt x="518" y="1062"/>
                    </a:lnTo>
                    <a:lnTo>
                      <a:pt x="477" y="1067"/>
                    </a:lnTo>
                    <a:lnTo>
                      <a:pt x="449" y="1072"/>
                    </a:lnTo>
                    <a:lnTo>
                      <a:pt x="439" y="1051"/>
                    </a:lnTo>
                    <a:lnTo>
                      <a:pt x="418" y="1039"/>
                    </a:lnTo>
                    <a:lnTo>
                      <a:pt x="402" y="1044"/>
                    </a:lnTo>
                    <a:lnTo>
                      <a:pt x="383" y="1008"/>
                    </a:lnTo>
                    <a:lnTo>
                      <a:pt x="395" y="1003"/>
                    </a:lnTo>
                    <a:lnTo>
                      <a:pt x="418" y="994"/>
                    </a:lnTo>
                    <a:lnTo>
                      <a:pt x="442" y="996"/>
                    </a:lnTo>
                    <a:lnTo>
                      <a:pt x="463" y="989"/>
                    </a:lnTo>
                    <a:lnTo>
                      <a:pt x="432" y="977"/>
                    </a:lnTo>
                    <a:lnTo>
                      <a:pt x="397" y="982"/>
                    </a:lnTo>
                    <a:lnTo>
                      <a:pt x="373" y="980"/>
                    </a:lnTo>
                    <a:lnTo>
                      <a:pt x="366" y="963"/>
                    </a:lnTo>
                    <a:lnTo>
                      <a:pt x="402" y="942"/>
                    </a:lnTo>
                    <a:lnTo>
                      <a:pt x="378" y="944"/>
                    </a:lnTo>
                    <a:lnTo>
                      <a:pt x="350" y="930"/>
                    </a:lnTo>
                    <a:lnTo>
                      <a:pt x="364" y="892"/>
                    </a:lnTo>
                    <a:lnTo>
                      <a:pt x="373" y="871"/>
                    </a:lnTo>
                    <a:lnTo>
                      <a:pt x="418" y="835"/>
                    </a:lnTo>
                    <a:lnTo>
                      <a:pt x="435" y="847"/>
                    </a:lnTo>
                    <a:lnTo>
                      <a:pt x="435" y="847"/>
                    </a:lnTo>
                    <a:lnTo>
                      <a:pt x="435" y="847"/>
                    </a:lnTo>
                    <a:close/>
                    <a:moveTo>
                      <a:pt x="591" y="830"/>
                    </a:moveTo>
                    <a:lnTo>
                      <a:pt x="591" y="830"/>
                    </a:lnTo>
                    <a:lnTo>
                      <a:pt x="577" y="868"/>
                    </a:lnTo>
                    <a:lnTo>
                      <a:pt x="551" y="828"/>
                    </a:lnTo>
                    <a:lnTo>
                      <a:pt x="558" y="821"/>
                    </a:lnTo>
                    <a:lnTo>
                      <a:pt x="579" y="819"/>
                    </a:lnTo>
                    <a:lnTo>
                      <a:pt x="591" y="830"/>
                    </a:lnTo>
                    <a:lnTo>
                      <a:pt x="591" y="830"/>
                    </a:lnTo>
                    <a:lnTo>
                      <a:pt x="591" y="830"/>
                    </a:lnTo>
                    <a:close/>
                    <a:moveTo>
                      <a:pt x="1047" y="849"/>
                    </a:moveTo>
                    <a:lnTo>
                      <a:pt x="1047" y="849"/>
                    </a:lnTo>
                    <a:lnTo>
                      <a:pt x="1047" y="864"/>
                    </a:lnTo>
                    <a:lnTo>
                      <a:pt x="1031" y="861"/>
                    </a:lnTo>
                    <a:lnTo>
                      <a:pt x="1014" y="861"/>
                    </a:lnTo>
                    <a:lnTo>
                      <a:pt x="995" y="868"/>
                    </a:lnTo>
                    <a:lnTo>
                      <a:pt x="991" y="864"/>
                    </a:lnTo>
                    <a:lnTo>
                      <a:pt x="974" y="835"/>
                    </a:lnTo>
                    <a:lnTo>
                      <a:pt x="974" y="814"/>
                    </a:lnTo>
                    <a:lnTo>
                      <a:pt x="981" y="812"/>
                    </a:lnTo>
                    <a:lnTo>
                      <a:pt x="1019" y="816"/>
                    </a:lnTo>
                    <a:lnTo>
                      <a:pt x="1047" y="849"/>
                    </a:lnTo>
                    <a:lnTo>
                      <a:pt x="1047" y="849"/>
                    </a:lnTo>
                    <a:lnTo>
                      <a:pt x="1047" y="849"/>
                    </a:lnTo>
                    <a:close/>
                    <a:moveTo>
                      <a:pt x="882" y="845"/>
                    </a:moveTo>
                    <a:lnTo>
                      <a:pt x="882" y="845"/>
                    </a:lnTo>
                    <a:lnTo>
                      <a:pt x="894" y="880"/>
                    </a:lnTo>
                    <a:lnTo>
                      <a:pt x="908" y="835"/>
                    </a:lnTo>
                    <a:lnTo>
                      <a:pt x="950" y="812"/>
                    </a:lnTo>
                    <a:lnTo>
                      <a:pt x="979" y="871"/>
                    </a:lnTo>
                    <a:lnTo>
                      <a:pt x="976" y="904"/>
                    </a:lnTo>
                    <a:lnTo>
                      <a:pt x="1007" y="890"/>
                    </a:lnTo>
                    <a:lnTo>
                      <a:pt x="1024" y="868"/>
                    </a:lnTo>
                    <a:lnTo>
                      <a:pt x="1059" y="894"/>
                    </a:lnTo>
                    <a:lnTo>
                      <a:pt x="1080" y="918"/>
                    </a:lnTo>
                    <a:lnTo>
                      <a:pt x="1083" y="942"/>
                    </a:lnTo>
                    <a:lnTo>
                      <a:pt x="1114" y="930"/>
                    </a:lnTo>
                    <a:lnTo>
                      <a:pt x="1130" y="961"/>
                    </a:lnTo>
                    <a:lnTo>
                      <a:pt x="1170" y="980"/>
                    </a:lnTo>
                    <a:lnTo>
                      <a:pt x="1182" y="1001"/>
                    </a:lnTo>
                    <a:lnTo>
                      <a:pt x="1199" y="1044"/>
                    </a:lnTo>
                    <a:lnTo>
                      <a:pt x="1168" y="1065"/>
                    </a:lnTo>
                    <a:lnTo>
                      <a:pt x="1208" y="1093"/>
                    </a:lnTo>
                    <a:lnTo>
                      <a:pt x="1232" y="1103"/>
                    </a:lnTo>
                    <a:lnTo>
                      <a:pt x="1256" y="1141"/>
                    </a:lnTo>
                    <a:lnTo>
                      <a:pt x="1282" y="1143"/>
                    </a:lnTo>
                    <a:lnTo>
                      <a:pt x="1277" y="1171"/>
                    </a:lnTo>
                    <a:lnTo>
                      <a:pt x="1248" y="1216"/>
                    </a:lnTo>
                    <a:lnTo>
                      <a:pt x="1229" y="1200"/>
                    </a:lnTo>
                    <a:lnTo>
                      <a:pt x="1203" y="1162"/>
                    </a:lnTo>
                    <a:lnTo>
                      <a:pt x="1182" y="1169"/>
                    </a:lnTo>
                    <a:lnTo>
                      <a:pt x="1180" y="1190"/>
                    </a:lnTo>
                    <a:lnTo>
                      <a:pt x="1196" y="1212"/>
                    </a:lnTo>
                    <a:lnTo>
                      <a:pt x="1218" y="1230"/>
                    </a:lnTo>
                    <a:lnTo>
                      <a:pt x="1225" y="1240"/>
                    </a:lnTo>
                    <a:lnTo>
                      <a:pt x="1237" y="1275"/>
                    </a:lnTo>
                    <a:lnTo>
                      <a:pt x="1232" y="1302"/>
                    </a:lnTo>
                    <a:lnTo>
                      <a:pt x="1211" y="1292"/>
                    </a:lnTo>
                    <a:lnTo>
                      <a:pt x="1170" y="1264"/>
                    </a:lnTo>
                    <a:lnTo>
                      <a:pt x="1192" y="1294"/>
                    </a:lnTo>
                    <a:lnTo>
                      <a:pt x="1208" y="1316"/>
                    </a:lnTo>
                    <a:lnTo>
                      <a:pt x="1211" y="1328"/>
                    </a:lnTo>
                    <a:lnTo>
                      <a:pt x="1168" y="1313"/>
                    </a:lnTo>
                    <a:lnTo>
                      <a:pt x="1133" y="1294"/>
                    </a:lnTo>
                    <a:lnTo>
                      <a:pt x="1114" y="1275"/>
                    </a:lnTo>
                    <a:lnTo>
                      <a:pt x="1118" y="1266"/>
                    </a:lnTo>
                    <a:lnTo>
                      <a:pt x="1095" y="1247"/>
                    </a:lnTo>
                    <a:lnTo>
                      <a:pt x="1071" y="1230"/>
                    </a:lnTo>
                    <a:lnTo>
                      <a:pt x="1071" y="1240"/>
                    </a:lnTo>
                    <a:lnTo>
                      <a:pt x="1024" y="1247"/>
                    </a:lnTo>
                    <a:lnTo>
                      <a:pt x="1012" y="1233"/>
                    </a:lnTo>
                    <a:lnTo>
                      <a:pt x="1021" y="1204"/>
                    </a:lnTo>
                    <a:lnTo>
                      <a:pt x="1052" y="1204"/>
                    </a:lnTo>
                    <a:lnTo>
                      <a:pt x="1085" y="1200"/>
                    </a:lnTo>
                    <a:lnTo>
                      <a:pt x="1080" y="1186"/>
                    </a:lnTo>
                    <a:lnTo>
                      <a:pt x="1085" y="1167"/>
                    </a:lnTo>
                    <a:lnTo>
                      <a:pt x="1107" y="1126"/>
                    </a:lnTo>
                    <a:lnTo>
                      <a:pt x="1102" y="1107"/>
                    </a:lnTo>
                    <a:lnTo>
                      <a:pt x="1097" y="1093"/>
                    </a:lnTo>
                    <a:lnTo>
                      <a:pt x="1071" y="1072"/>
                    </a:lnTo>
                    <a:lnTo>
                      <a:pt x="1038" y="1058"/>
                    </a:lnTo>
                    <a:lnTo>
                      <a:pt x="1050" y="1046"/>
                    </a:lnTo>
                    <a:lnTo>
                      <a:pt x="1031" y="1017"/>
                    </a:lnTo>
                    <a:lnTo>
                      <a:pt x="1017" y="1015"/>
                    </a:lnTo>
                    <a:lnTo>
                      <a:pt x="1005" y="999"/>
                    </a:lnTo>
                    <a:lnTo>
                      <a:pt x="995" y="1013"/>
                    </a:lnTo>
                    <a:lnTo>
                      <a:pt x="967" y="1017"/>
                    </a:lnTo>
                    <a:lnTo>
                      <a:pt x="908" y="1008"/>
                    </a:lnTo>
                    <a:lnTo>
                      <a:pt x="875" y="994"/>
                    </a:lnTo>
                    <a:lnTo>
                      <a:pt x="846" y="987"/>
                    </a:lnTo>
                    <a:lnTo>
                      <a:pt x="834" y="970"/>
                    </a:lnTo>
                    <a:lnTo>
                      <a:pt x="851" y="946"/>
                    </a:lnTo>
                    <a:lnTo>
                      <a:pt x="827" y="946"/>
                    </a:lnTo>
                    <a:lnTo>
                      <a:pt x="823" y="894"/>
                    </a:lnTo>
                    <a:lnTo>
                      <a:pt x="834" y="847"/>
                    </a:lnTo>
                    <a:lnTo>
                      <a:pt x="851" y="823"/>
                    </a:lnTo>
                    <a:lnTo>
                      <a:pt x="894" y="809"/>
                    </a:lnTo>
                    <a:lnTo>
                      <a:pt x="882" y="845"/>
                    </a:lnTo>
                    <a:lnTo>
                      <a:pt x="882" y="845"/>
                    </a:lnTo>
                    <a:lnTo>
                      <a:pt x="882" y="845"/>
                    </a:lnTo>
                    <a:close/>
                    <a:moveTo>
                      <a:pt x="659" y="807"/>
                    </a:moveTo>
                    <a:lnTo>
                      <a:pt x="659" y="807"/>
                    </a:lnTo>
                    <a:lnTo>
                      <a:pt x="678" y="819"/>
                    </a:lnTo>
                    <a:lnTo>
                      <a:pt x="707" y="812"/>
                    </a:lnTo>
                    <a:lnTo>
                      <a:pt x="711" y="828"/>
                    </a:lnTo>
                    <a:lnTo>
                      <a:pt x="695" y="854"/>
                    </a:lnTo>
                    <a:lnTo>
                      <a:pt x="719" y="878"/>
                    </a:lnTo>
                    <a:lnTo>
                      <a:pt x="716" y="925"/>
                    </a:lnTo>
                    <a:lnTo>
                      <a:pt x="690" y="944"/>
                    </a:lnTo>
                    <a:lnTo>
                      <a:pt x="676" y="939"/>
                    </a:lnTo>
                    <a:lnTo>
                      <a:pt x="664" y="920"/>
                    </a:lnTo>
                    <a:lnTo>
                      <a:pt x="624" y="880"/>
                    </a:lnTo>
                    <a:lnTo>
                      <a:pt x="624" y="864"/>
                    </a:lnTo>
                    <a:lnTo>
                      <a:pt x="657" y="871"/>
                    </a:lnTo>
                    <a:lnTo>
                      <a:pt x="638" y="833"/>
                    </a:lnTo>
                    <a:lnTo>
                      <a:pt x="659" y="807"/>
                    </a:lnTo>
                    <a:lnTo>
                      <a:pt x="659" y="807"/>
                    </a:lnTo>
                    <a:lnTo>
                      <a:pt x="659" y="807"/>
                    </a:lnTo>
                    <a:close/>
                    <a:moveTo>
                      <a:pt x="773" y="866"/>
                    </a:moveTo>
                    <a:lnTo>
                      <a:pt x="773" y="866"/>
                    </a:lnTo>
                    <a:lnTo>
                      <a:pt x="756" y="906"/>
                    </a:lnTo>
                    <a:lnTo>
                      <a:pt x="738" y="904"/>
                    </a:lnTo>
                    <a:lnTo>
                      <a:pt x="728" y="857"/>
                    </a:lnTo>
                    <a:lnTo>
                      <a:pt x="728" y="830"/>
                    </a:lnTo>
                    <a:lnTo>
                      <a:pt x="738" y="804"/>
                    </a:lnTo>
                    <a:lnTo>
                      <a:pt x="752" y="788"/>
                    </a:lnTo>
                    <a:lnTo>
                      <a:pt x="787" y="790"/>
                    </a:lnTo>
                    <a:lnTo>
                      <a:pt x="818" y="807"/>
                    </a:lnTo>
                    <a:lnTo>
                      <a:pt x="794" y="854"/>
                    </a:lnTo>
                    <a:lnTo>
                      <a:pt x="773" y="866"/>
                    </a:lnTo>
                    <a:lnTo>
                      <a:pt x="773" y="866"/>
                    </a:lnTo>
                    <a:lnTo>
                      <a:pt x="773" y="866"/>
                    </a:lnTo>
                    <a:close/>
                    <a:moveTo>
                      <a:pt x="333" y="939"/>
                    </a:moveTo>
                    <a:lnTo>
                      <a:pt x="333" y="939"/>
                    </a:lnTo>
                    <a:lnTo>
                      <a:pt x="290" y="963"/>
                    </a:lnTo>
                    <a:lnTo>
                      <a:pt x="281" y="942"/>
                    </a:lnTo>
                    <a:lnTo>
                      <a:pt x="243" y="916"/>
                    </a:lnTo>
                    <a:lnTo>
                      <a:pt x="250" y="892"/>
                    </a:lnTo>
                    <a:lnTo>
                      <a:pt x="262" y="852"/>
                    </a:lnTo>
                    <a:lnTo>
                      <a:pt x="276" y="816"/>
                    </a:lnTo>
                    <a:lnTo>
                      <a:pt x="260" y="781"/>
                    </a:lnTo>
                    <a:lnTo>
                      <a:pt x="314" y="771"/>
                    </a:lnTo>
                    <a:lnTo>
                      <a:pt x="338" y="783"/>
                    </a:lnTo>
                    <a:lnTo>
                      <a:pt x="380" y="786"/>
                    </a:lnTo>
                    <a:lnTo>
                      <a:pt x="395" y="804"/>
                    </a:lnTo>
                    <a:lnTo>
                      <a:pt x="413" y="828"/>
                    </a:lnTo>
                    <a:lnTo>
                      <a:pt x="392" y="842"/>
                    </a:lnTo>
                    <a:lnTo>
                      <a:pt x="352" y="880"/>
                    </a:lnTo>
                    <a:lnTo>
                      <a:pt x="333" y="916"/>
                    </a:lnTo>
                    <a:lnTo>
                      <a:pt x="333" y="939"/>
                    </a:lnTo>
                    <a:lnTo>
                      <a:pt x="333" y="939"/>
                    </a:lnTo>
                    <a:lnTo>
                      <a:pt x="333" y="939"/>
                    </a:lnTo>
                    <a:close/>
                    <a:moveTo>
                      <a:pt x="768" y="738"/>
                    </a:moveTo>
                    <a:lnTo>
                      <a:pt x="768" y="738"/>
                    </a:lnTo>
                    <a:lnTo>
                      <a:pt x="759" y="762"/>
                    </a:lnTo>
                    <a:lnTo>
                      <a:pt x="735" y="757"/>
                    </a:lnTo>
                    <a:lnTo>
                      <a:pt x="716" y="741"/>
                    </a:lnTo>
                    <a:lnTo>
                      <a:pt x="723" y="714"/>
                    </a:lnTo>
                    <a:lnTo>
                      <a:pt x="747" y="696"/>
                    </a:lnTo>
                    <a:lnTo>
                      <a:pt x="761" y="719"/>
                    </a:lnTo>
                    <a:lnTo>
                      <a:pt x="768" y="738"/>
                    </a:lnTo>
                    <a:lnTo>
                      <a:pt x="768" y="738"/>
                    </a:lnTo>
                    <a:lnTo>
                      <a:pt x="768" y="738"/>
                    </a:lnTo>
                    <a:close/>
                    <a:moveTo>
                      <a:pt x="688" y="622"/>
                    </a:moveTo>
                    <a:lnTo>
                      <a:pt x="688" y="622"/>
                    </a:lnTo>
                    <a:lnTo>
                      <a:pt x="700" y="655"/>
                    </a:lnTo>
                    <a:lnTo>
                      <a:pt x="702" y="688"/>
                    </a:lnTo>
                    <a:lnTo>
                      <a:pt x="693" y="736"/>
                    </a:lnTo>
                    <a:lnTo>
                      <a:pt x="667" y="743"/>
                    </a:lnTo>
                    <a:lnTo>
                      <a:pt x="650" y="733"/>
                    </a:lnTo>
                    <a:lnTo>
                      <a:pt x="650" y="696"/>
                    </a:lnTo>
                    <a:lnTo>
                      <a:pt x="624" y="703"/>
                    </a:lnTo>
                    <a:lnTo>
                      <a:pt x="622" y="651"/>
                    </a:lnTo>
                    <a:lnTo>
                      <a:pt x="641" y="653"/>
                    </a:lnTo>
                    <a:lnTo>
                      <a:pt x="664" y="629"/>
                    </a:lnTo>
                    <a:lnTo>
                      <a:pt x="688" y="634"/>
                    </a:lnTo>
                    <a:lnTo>
                      <a:pt x="688" y="622"/>
                    </a:lnTo>
                    <a:lnTo>
                      <a:pt x="688" y="622"/>
                    </a:lnTo>
                    <a:lnTo>
                      <a:pt x="688" y="622"/>
                    </a:lnTo>
                    <a:close/>
                    <a:moveTo>
                      <a:pt x="529" y="660"/>
                    </a:moveTo>
                    <a:lnTo>
                      <a:pt x="529" y="660"/>
                    </a:lnTo>
                    <a:lnTo>
                      <a:pt x="536" y="681"/>
                    </a:lnTo>
                    <a:lnTo>
                      <a:pt x="551" y="672"/>
                    </a:lnTo>
                    <a:lnTo>
                      <a:pt x="570" y="674"/>
                    </a:lnTo>
                    <a:lnTo>
                      <a:pt x="572" y="707"/>
                    </a:lnTo>
                    <a:lnTo>
                      <a:pt x="562" y="736"/>
                    </a:lnTo>
                    <a:lnTo>
                      <a:pt x="506" y="745"/>
                    </a:lnTo>
                    <a:lnTo>
                      <a:pt x="466" y="771"/>
                    </a:lnTo>
                    <a:lnTo>
                      <a:pt x="442" y="774"/>
                    </a:lnTo>
                    <a:lnTo>
                      <a:pt x="439" y="755"/>
                    </a:lnTo>
                    <a:lnTo>
                      <a:pt x="473" y="726"/>
                    </a:lnTo>
                    <a:lnTo>
                      <a:pt x="399" y="733"/>
                    </a:lnTo>
                    <a:lnTo>
                      <a:pt x="378" y="724"/>
                    </a:lnTo>
                    <a:lnTo>
                      <a:pt x="399" y="660"/>
                    </a:lnTo>
                    <a:lnTo>
                      <a:pt x="416" y="639"/>
                    </a:lnTo>
                    <a:lnTo>
                      <a:pt x="461" y="662"/>
                    </a:lnTo>
                    <a:lnTo>
                      <a:pt x="489" y="703"/>
                    </a:lnTo>
                    <a:lnTo>
                      <a:pt x="518" y="707"/>
                    </a:lnTo>
                    <a:lnTo>
                      <a:pt x="494" y="643"/>
                    </a:lnTo>
                    <a:lnTo>
                      <a:pt x="508" y="617"/>
                    </a:lnTo>
                    <a:lnTo>
                      <a:pt x="525" y="627"/>
                    </a:lnTo>
                    <a:lnTo>
                      <a:pt x="529" y="660"/>
                    </a:lnTo>
                    <a:lnTo>
                      <a:pt x="529" y="660"/>
                    </a:lnTo>
                    <a:lnTo>
                      <a:pt x="529" y="660"/>
                    </a:lnTo>
                    <a:close/>
                    <a:moveTo>
                      <a:pt x="749" y="596"/>
                    </a:moveTo>
                    <a:lnTo>
                      <a:pt x="749" y="596"/>
                    </a:lnTo>
                    <a:lnTo>
                      <a:pt x="768" y="620"/>
                    </a:lnTo>
                    <a:lnTo>
                      <a:pt x="799" y="620"/>
                    </a:lnTo>
                    <a:lnTo>
                      <a:pt x="813" y="641"/>
                    </a:lnTo>
                    <a:lnTo>
                      <a:pt x="811" y="667"/>
                    </a:lnTo>
                    <a:lnTo>
                      <a:pt x="827" y="681"/>
                    </a:lnTo>
                    <a:lnTo>
                      <a:pt x="839" y="698"/>
                    </a:lnTo>
                    <a:lnTo>
                      <a:pt x="861" y="703"/>
                    </a:lnTo>
                    <a:lnTo>
                      <a:pt x="884" y="707"/>
                    </a:lnTo>
                    <a:lnTo>
                      <a:pt x="910" y="693"/>
                    </a:lnTo>
                    <a:lnTo>
                      <a:pt x="943" y="686"/>
                    </a:lnTo>
                    <a:lnTo>
                      <a:pt x="969" y="691"/>
                    </a:lnTo>
                    <a:lnTo>
                      <a:pt x="988" y="714"/>
                    </a:lnTo>
                    <a:lnTo>
                      <a:pt x="991" y="743"/>
                    </a:lnTo>
                    <a:lnTo>
                      <a:pt x="981" y="757"/>
                    </a:lnTo>
                    <a:lnTo>
                      <a:pt x="955" y="771"/>
                    </a:lnTo>
                    <a:lnTo>
                      <a:pt x="936" y="764"/>
                    </a:lnTo>
                    <a:lnTo>
                      <a:pt x="889" y="774"/>
                    </a:lnTo>
                    <a:lnTo>
                      <a:pt x="856" y="774"/>
                    </a:lnTo>
                    <a:lnTo>
                      <a:pt x="830" y="767"/>
                    </a:lnTo>
                    <a:lnTo>
                      <a:pt x="787" y="745"/>
                    </a:lnTo>
                    <a:lnTo>
                      <a:pt x="780" y="712"/>
                    </a:lnTo>
                    <a:lnTo>
                      <a:pt x="778" y="681"/>
                    </a:lnTo>
                    <a:lnTo>
                      <a:pt x="764" y="651"/>
                    </a:lnTo>
                    <a:lnTo>
                      <a:pt x="728" y="643"/>
                    </a:lnTo>
                    <a:lnTo>
                      <a:pt x="711" y="622"/>
                    </a:lnTo>
                    <a:lnTo>
                      <a:pt x="716" y="591"/>
                    </a:lnTo>
                    <a:lnTo>
                      <a:pt x="749" y="596"/>
                    </a:lnTo>
                    <a:lnTo>
                      <a:pt x="749" y="596"/>
                    </a:lnTo>
                    <a:lnTo>
                      <a:pt x="749" y="596"/>
                    </a:lnTo>
                    <a:close/>
                    <a:moveTo>
                      <a:pt x="402" y="556"/>
                    </a:moveTo>
                    <a:lnTo>
                      <a:pt x="402" y="556"/>
                    </a:lnTo>
                    <a:lnTo>
                      <a:pt x="399" y="613"/>
                    </a:lnTo>
                    <a:lnTo>
                      <a:pt x="387" y="636"/>
                    </a:lnTo>
                    <a:lnTo>
                      <a:pt x="371" y="639"/>
                    </a:lnTo>
                    <a:lnTo>
                      <a:pt x="340" y="670"/>
                    </a:lnTo>
                    <a:lnTo>
                      <a:pt x="316" y="679"/>
                    </a:lnTo>
                    <a:lnTo>
                      <a:pt x="293" y="665"/>
                    </a:lnTo>
                    <a:lnTo>
                      <a:pt x="293" y="665"/>
                    </a:lnTo>
                    <a:lnTo>
                      <a:pt x="321" y="613"/>
                    </a:lnTo>
                    <a:lnTo>
                      <a:pt x="354" y="565"/>
                    </a:lnTo>
                    <a:lnTo>
                      <a:pt x="380" y="568"/>
                    </a:lnTo>
                    <a:lnTo>
                      <a:pt x="402" y="556"/>
                    </a:lnTo>
                    <a:lnTo>
                      <a:pt x="402" y="556"/>
                    </a:lnTo>
                    <a:lnTo>
                      <a:pt x="402" y="556"/>
                    </a:lnTo>
                    <a:close/>
                    <a:moveTo>
                      <a:pt x="764" y="565"/>
                    </a:moveTo>
                    <a:lnTo>
                      <a:pt x="764" y="565"/>
                    </a:lnTo>
                    <a:lnTo>
                      <a:pt x="756" y="568"/>
                    </a:lnTo>
                    <a:lnTo>
                      <a:pt x="726" y="563"/>
                    </a:lnTo>
                    <a:lnTo>
                      <a:pt x="721" y="542"/>
                    </a:lnTo>
                    <a:lnTo>
                      <a:pt x="754" y="544"/>
                    </a:lnTo>
                    <a:lnTo>
                      <a:pt x="766" y="558"/>
                    </a:lnTo>
                    <a:lnTo>
                      <a:pt x="764" y="565"/>
                    </a:lnTo>
                    <a:lnTo>
                      <a:pt x="764" y="565"/>
                    </a:lnTo>
                    <a:lnTo>
                      <a:pt x="764" y="565"/>
                    </a:lnTo>
                    <a:close/>
                    <a:moveTo>
                      <a:pt x="499" y="554"/>
                    </a:moveTo>
                    <a:lnTo>
                      <a:pt x="499" y="554"/>
                    </a:lnTo>
                    <a:lnTo>
                      <a:pt x="470" y="575"/>
                    </a:lnTo>
                    <a:lnTo>
                      <a:pt x="444" y="549"/>
                    </a:lnTo>
                    <a:lnTo>
                      <a:pt x="458" y="525"/>
                    </a:lnTo>
                    <a:lnTo>
                      <a:pt x="482" y="518"/>
                    </a:lnTo>
                    <a:lnTo>
                      <a:pt x="503" y="530"/>
                    </a:lnTo>
                    <a:lnTo>
                      <a:pt x="499" y="554"/>
                    </a:lnTo>
                    <a:lnTo>
                      <a:pt x="499" y="554"/>
                    </a:lnTo>
                    <a:lnTo>
                      <a:pt x="499" y="554"/>
                    </a:lnTo>
                    <a:close/>
                    <a:moveTo>
                      <a:pt x="508" y="483"/>
                    </a:moveTo>
                    <a:lnTo>
                      <a:pt x="508" y="483"/>
                    </a:lnTo>
                    <a:lnTo>
                      <a:pt x="487" y="497"/>
                    </a:lnTo>
                    <a:lnTo>
                      <a:pt x="461" y="497"/>
                    </a:lnTo>
                    <a:lnTo>
                      <a:pt x="461" y="487"/>
                    </a:lnTo>
                    <a:lnTo>
                      <a:pt x="477" y="461"/>
                    </a:lnTo>
                    <a:lnTo>
                      <a:pt x="487" y="466"/>
                    </a:lnTo>
                    <a:lnTo>
                      <a:pt x="508" y="483"/>
                    </a:lnTo>
                    <a:lnTo>
                      <a:pt x="508" y="483"/>
                    </a:lnTo>
                    <a:lnTo>
                      <a:pt x="508" y="483"/>
                    </a:lnTo>
                    <a:close/>
                    <a:moveTo>
                      <a:pt x="730" y="525"/>
                    </a:moveTo>
                    <a:lnTo>
                      <a:pt x="730" y="525"/>
                    </a:lnTo>
                    <a:lnTo>
                      <a:pt x="707" y="542"/>
                    </a:lnTo>
                    <a:lnTo>
                      <a:pt x="693" y="523"/>
                    </a:lnTo>
                    <a:lnTo>
                      <a:pt x="688" y="492"/>
                    </a:lnTo>
                    <a:lnTo>
                      <a:pt x="685" y="459"/>
                    </a:lnTo>
                    <a:lnTo>
                      <a:pt x="707" y="464"/>
                    </a:lnTo>
                    <a:lnTo>
                      <a:pt x="716" y="468"/>
                    </a:lnTo>
                    <a:lnTo>
                      <a:pt x="735" y="497"/>
                    </a:lnTo>
                    <a:lnTo>
                      <a:pt x="730" y="525"/>
                    </a:lnTo>
                    <a:lnTo>
                      <a:pt x="730" y="525"/>
                    </a:lnTo>
                    <a:lnTo>
                      <a:pt x="730" y="525"/>
                    </a:lnTo>
                    <a:close/>
                    <a:moveTo>
                      <a:pt x="664" y="504"/>
                    </a:moveTo>
                    <a:lnTo>
                      <a:pt x="664" y="504"/>
                    </a:lnTo>
                    <a:lnTo>
                      <a:pt x="669" y="537"/>
                    </a:lnTo>
                    <a:lnTo>
                      <a:pt x="643" y="528"/>
                    </a:lnTo>
                    <a:lnTo>
                      <a:pt x="617" y="501"/>
                    </a:lnTo>
                    <a:lnTo>
                      <a:pt x="581" y="499"/>
                    </a:lnTo>
                    <a:lnTo>
                      <a:pt x="596" y="475"/>
                    </a:lnTo>
                    <a:lnTo>
                      <a:pt x="577" y="454"/>
                    </a:lnTo>
                    <a:lnTo>
                      <a:pt x="574" y="423"/>
                    </a:lnTo>
                    <a:lnTo>
                      <a:pt x="607" y="435"/>
                    </a:lnTo>
                    <a:lnTo>
                      <a:pt x="650" y="466"/>
                    </a:lnTo>
                    <a:lnTo>
                      <a:pt x="664" y="504"/>
                    </a:lnTo>
                    <a:lnTo>
                      <a:pt x="664" y="504"/>
                    </a:lnTo>
                    <a:lnTo>
                      <a:pt x="664" y="504"/>
                    </a:lnTo>
                    <a:close/>
                    <a:moveTo>
                      <a:pt x="875" y="393"/>
                    </a:moveTo>
                    <a:lnTo>
                      <a:pt x="875" y="393"/>
                    </a:lnTo>
                    <a:lnTo>
                      <a:pt x="894" y="421"/>
                    </a:lnTo>
                    <a:lnTo>
                      <a:pt x="872" y="445"/>
                    </a:lnTo>
                    <a:lnTo>
                      <a:pt x="842" y="506"/>
                    </a:lnTo>
                    <a:lnTo>
                      <a:pt x="813" y="513"/>
                    </a:lnTo>
                    <a:lnTo>
                      <a:pt x="778" y="501"/>
                    </a:lnTo>
                    <a:lnTo>
                      <a:pt x="761" y="471"/>
                    </a:lnTo>
                    <a:lnTo>
                      <a:pt x="761" y="440"/>
                    </a:lnTo>
                    <a:lnTo>
                      <a:pt x="775" y="416"/>
                    </a:lnTo>
                    <a:lnTo>
                      <a:pt x="745" y="416"/>
                    </a:lnTo>
                    <a:lnTo>
                      <a:pt x="728" y="388"/>
                    </a:lnTo>
                    <a:lnTo>
                      <a:pt x="716" y="345"/>
                    </a:lnTo>
                    <a:lnTo>
                      <a:pt x="728" y="303"/>
                    </a:lnTo>
                    <a:lnTo>
                      <a:pt x="740" y="272"/>
                    </a:lnTo>
                    <a:lnTo>
                      <a:pt x="756" y="265"/>
                    </a:lnTo>
                    <a:lnTo>
                      <a:pt x="749" y="241"/>
                    </a:lnTo>
                    <a:lnTo>
                      <a:pt x="787" y="236"/>
                    </a:lnTo>
                    <a:lnTo>
                      <a:pt x="806" y="291"/>
                    </a:lnTo>
                    <a:lnTo>
                      <a:pt x="834" y="312"/>
                    </a:lnTo>
                    <a:lnTo>
                      <a:pt x="861" y="331"/>
                    </a:lnTo>
                    <a:lnTo>
                      <a:pt x="875" y="393"/>
                    </a:lnTo>
                    <a:lnTo>
                      <a:pt x="875" y="393"/>
                    </a:lnTo>
                    <a:lnTo>
                      <a:pt x="875" y="393"/>
                    </a:lnTo>
                    <a:close/>
                    <a:moveTo>
                      <a:pt x="1175" y="16"/>
                    </a:moveTo>
                    <a:lnTo>
                      <a:pt x="1175" y="16"/>
                    </a:lnTo>
                    <a:lnTo>
                      <a:pt x="1218" y="26"/>
                    </a:lnTo>
                    <a:lnTo>
                      <a:pt x="1253" y="45"/>
                    </a:lnTo>
                    <a:lnTo>
                      <a:pt x="1282" y="78"/>
                    </a:lnTo>
                    <a:lnTo>
                      <a:pt x="1282" y="111"/>
                    </a:lnTo>
                    <a:lnTo>
                      <a:pt x="1241" y="163"/>
                    </a:lnTo>
                    <a:lnTo>
                      <a:pt x="1203" y="184"/>
                    </a:lnTo>
                    <a:lnTo>
                      <a:pt x="1187" y="210"/>
                    </a:lnTo>
                    <a:lnTo>
                      <a:pt x="1222" y="210"/>
                    </a:lnTo>
                    <a:lnTo>
                      <a:pt x="1185" y="274"/>
                    </a:lnTo>
                    <a:lnTo>
                      <a:pt x="1159" y="300"/>
                    </a:lnTo>
                    <a:lnTo>
                      <a:pt x="1130" y="378"/>
                    </a:lnTo>
                    <a:lnTo>
                      <a:pt x="1097" y="393"/>
                    </a:lnTo>
                    <a:lnTo>
                      <a:pt x="1088" y="412"/>
                    </a:lnTo>
                    <a:lnTo>
                      <a:pt x="1038" y="421"/>
                    </a:lnTo>
                    <a:lnTo>
                      <a:pt x="1059" y="433"/>
                    </a:lnTo>
                    <a:lnTo>
                      <a:pt x="1050" y="447"/>
                    </a:lnTo>
                    <a:lnTo>
                      <a:pt x="1062" y="487"/>
                    </a:lnTo>
                    <a:lnTo>
                      <a:pt x="1047" y="516"/>
                    </a:lnTo>
                    <a:lnTo>
                      <a:pt x="1021" y="537"/>
                    </a:lnTo>
                    <a:lnTo>
                      <a:pt x="1014" y="568"/>
                    </a:lnTo>
                    <a:lnTo>
                      <a:pt x="991" y="589"/>
                    </a:lnTo>
                    <a:lnTo>
                      <a:pt x="993" y="606"/>
                    </a:lnTo>
                    <a:lnTo>
                      <a:pt x="1021" y="603"/>
                    </a:lnTo>
                    <a:lnTo>
                      <a:pt x="1021" y="620"/>
                    </a:lnTo>
                    <a:lnTo>
                      <a:pt x="979" y="660"/>
                    </a:lnTo>
                    <a:lnTo>
                      <a:pt x="936" y="641"/>
                    </a:lnTo>
                    <a:lnTo>
                      <a:pt x="889" y="653"/>
                    </a:lnTo>
                    <a:lnTo>
                      <a:pt x="865" y="643"/>
                    </a:lnTo>
                    <a:lnTo>
                      <a:pt x="834" y="641"/>
                    </a:lnTo>
                    <a:lnTo>
                      <a:pt x="832" y="608"/>
                    </a:lnTo>
                    <a:lnTo>
                      <a:pt x="863" y="591"/>
                    </a:lnTo>
                    <a:lnTo>
                      <a:pt x="853" y="537"/>
                    </a:lnTo>
                    <a:lnTo>
                      <a:pt x="863" y="532"/>
                    </a:lnTo>
                    <a:lnTo>
                      <a:pt x="908" y="565"/>
                    </a:lnTo>
                    <a:lnTo>
                      <a:pt x="884" y="516"/>
                    </a:lnTo>
                    <a:lnTo>
                      <a:pt x="858" y="501"/>
                    </a:lnTo>
                    <a:lnTo>
                      <a:pt x="872" y="468"/>
                    </a:lnTo>
                    <a:lnTo>
                      <a:pt x="901" y="449"/>
                    </a:lnTo>
                    <a:lnTo>
                      <a:pt x="905" y="419"/>
                    </a:lnTo>
                    <a:lnTo>
                      <a:pt x="882" y="385"/>
                    </a:lnTo>
                    <a:lnTo>
                      <a:pt x="875" y="336"/>
                    </a:lnTo>
                    <a:lnTo>
                      <a:pt x="920" y="341"/>
                    </a:lnTo>
                    <a:lnTo>
                      <a:pt x="934" y="350"/>
                    </a:lnTo>
                    <a:lnTo>
                      <a:pt x="957" y="317"/>
                    </a:lnTo>
                    <a:lnTo>
                      <a:pt x="922" y="305"/>
                    </a:lnTo>
                    <a:lnTo>
                      <a:pt x="865" y="312"/>
                    </a:lnTo>
                    <a:lnTo>
                      <a:pt x="837" y="279"/>
                    </a:lnTo>
                    <a:lnTo>
                      <a:pt x="823" y="236"/>
                    </a:lnTo>
                    <a:lnTo>
                      <a:pt x="804" y="203"/>
                    </a:lnTo>
                    <a:lnTo>
                      <a:pt x="799" y="165"/>
                    </a:lnTo>
                    <a:lnTo>
                      <a:pt x="825" y="144"/>
                    </a:lnTo>
                    <a:lnTo>
                      <a:pt x="844" y="139"/>
                    </a:lnTo>
                    <a:lnTo>
                      <a:pt x="875" y="120"/>
                    </a:lnTo>
                    <a:lnTo>
                      <a:pt x="898" y="75"/>
                    </a:lnTo>
                    <a:lnTo>
                      <a:pt x="920" y="83"/>
                    </a:lnTo>
                    <a:lnTo>
                      <a:pt x="936" y="116"/>
                    </a:lnTo>
                    <a:lnTo>
                      <a:pt x="948" y="49"/>
                    </a:lnTo>
                    <a:lnTo>
                      <a:pt x="969" y="28"/>
                    </a:lnTo>
                    <a:lnTo>
                      <a:pt x="1000" y="14"/>
                    </a:lnTo>
                    <a:lnTo>
                      <a:pt x="1047" y="7"/>
                    </a:lnTo>
                    <a:lnTo>
                      <a:pt x="1057" y="23"/>
                    </a:lnTo>
                    <a:lnTo>
                      <a:pt x="1104" y="0"/>
                    </a:lnTo>
                    <a:lnTo>
                      <a:pt x="1140" y="9"/>
                    </a:lnTo>
                    <a:lnTo>
                      <a:pt x="1175" y="16"/>
                    </a:lnTo>
                    <a:lnTo>
                      <a:pt x="1175" y="16"/>
                    </a:lnTo>
                    <a:lnTo>
                      <a:pt x="1175" y="1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287" name="Freeform 56">
                <a:extLst>
                  <a:ext uri="{FF2B5EF4-FFF2-40B4-BE49-F238E27FC236}">
                    <a16:creationId xmlns:a16="http://schemas.microsoft.com/office/drawing/2014/main" id="{640A171E-1C4D-4E6E-A038-AA292DC9C692}"/>
                  </a:ext>
                </a:extLst>
              </p:cNvPr>
              <p:cNvSpPr>
                <a:spLocks noEditPoints="1"/>
              </p:cNvSpPr>
              <p:nvPr/>
            </p:nvSpPr>
            <p:spPr bwMode="auto">
              <a:xfrm>
                <a:off x="2312812" y="4407637"/>
                <a:ext cx="238609" cy="1351549"/>
              </a:xfrm>
              <a:custGeom>
                <a:avLst/>
                <a:gdLst>
                  <a:gd name="T0" fmla="*/ 114 w 140"/>
                  <a:gd name="T1" fmla="*/ 710 h 793"/>
                  <a:gd name="T2" fmla="*/ 130 w 140"/>
                  <a:gd name="T3" fmla="*/ 772 h 793"/>
                  <a:gd name="T4" fmla="*/ 135 w 140"/>
                  <a:gd name="T5" fmla="*/ 784 h 793"/>
                  <a:gd name="T6" fmla="*/ 114 w 140"/>
                  <a:gd name="T7" fmla="*/ 791 h 793"/>
                  <a:gd name="T8" fmla="*/ 90 w 140"/>
                  <a:gd name="T9" fmla="*/ 781 h 793"/>
                  <a:gd name="T10" fmla="*/ 55 w 140"/>
                  <a:gd name="T11" fmla="*/ 762 h 793"/>
                  <a:gd name="T12" fmla="*/ 14 w 140"/>
                  <a:gd name="T13" fmla="*/ 717 h 793"/>
                  <a:gd name="T14" fmla="*/ 52 w 140"/>
                  <a:gd name="T15" fmla="*/ 741 h 793"/>
                  <a:gd name="T16" fmla="*/ 81 w 140"/>
                  <a:gd name="T17" fmla="*/ 739 h 793"/>
                  <a:gd name="T18" fmla="*/ 102 w 140"/>
                  <a:gd name="T19" fmla="*/ 708 h 793"/>
                  <a:gd name="T20" fmla="*/ 118 w 140"/>
                  <a:gd name="T21" fmla="*/ 66 h 793"/>
                  <a:gd name="T22" fmla="*/ 126 w 140"/>
                  <a:gd name="T23" fmla="*/ 90 h 793"/>
                  <a:gd name="T24" fmla="*/ 140 w 140"/>
                  <a:gd name="T25" fmla="*/ 92 h 793"/>
                  <a:gd name="T26" fmla="*/ 116 w 140"/>
                  <a:gd name="T27" fmla="*/ 118 h 793"/>
                  <a:gd name="T28" fmla="*/ 114 w 140"/>
                  <a:gd name="T29" fmla="*/ 154 h 793"/>
                  <a:gd name="T30" fmla="*/ 107 w 140"/>
                  <a:gd name="T31" fmla="*/ 173 h 793"/>
                  <a:gd name="T32" fmla="*/ 90 w 140"/>
                  <a:gd name="T33" fmla="*/ 206 h 793"/>
                  <a:gd name="T34" fmla="*/ 83 w 140"/>
                  <a:gd name="T35" fmla="*/ 244 h 793"/>
                  <a:gd name="T36" fmla="*/ 92 w 140"/>
                  <a:gd name="T37" fmla="*/ 282 h 793"/>
                  <a:gd name="T38" fmla="*/ 85 w 140"/>
                  <a:gd name="T39" fmla="*/ 317 h 793"/>
                  <a:gd name="T40" fmla="*/ 71 w 140"/>
                  <a:gd name="T41" fmla="*/ 346 h 793"/>
                  <a:gd name="T42" fmla="*/ 78 w 140"/>
                  <a:gd name="T43" fmla="*/ 386 h 793"/>
                  <a:gd name="T44" fmla="*/ 64 w 140"/>
                  <a:gd name="T45" fmla="*/ 410 h 793"/>
                  <a:gd name="T46" fmla="*/ 62 w 140"/>
                  <a:gd name="T47" fmla="*/ 459 h 793"/>
                  <a:gd name="T48" fmla="*/ 59 w 140"/>
                  <a:gd name="T49" fmla="*/ 488 h 793"/>
                  <a:gd name="T50" fmla="*/ 62 w 140"/>
                  <a:gd name="T51" fmla="*/ 507 h 793"/>
                  <a:gd name="T52" fmla="*/ 71 w 140"/>
                  <a:gd name="T53" fmla="*/ 518 h 793"/>
                  <a:gd name="T54" fmla="*/ 64 w 140"/>
                  <a:gd name="T55" fmla="*/ 537 h 793"/>
                  <a:gd name="T56" fmla="*/ 52 w 140"/>
                  <a:gd name="T57" fmla="*/ 587 h 793"/>
                  <a:gd name="T58" fmla="*/ 48 w 140"/>
                  <a:gd name="T59" fmla="*/ 616 h 793"/>
                  <a:gd name="T60" fmla="*/ 38 w 140"/>
                  <a:gd name="T61" fmla="*/ 653 h 793"/>
                  <a:gd name="T62" fmla="*/ 52 w 140"/>
                  <a:gd name="T63" fmla="*/ 660 h 793"/>
                  <a:gd name="T64" fmla="*/ 59 w 140"/>
                  <a:gd name="T65" fmla="*/ 696 h 793"/>
                  <a:gd name="T66" fmla="*/ 114 w 140"/>
                  <a:gd name="T67" fmla="*/ 701 h 793"/>
                  <a:gd name="T68" fmla="*/ 90 w 140"/>
                  <a:gd name="T69" fmla="*/ 708 h 793"/>
                  <a:gd name="T70" fmla="*/ 74 w 140"/>
                  <a:gd name="T71" fmla="*/ 743 h 793"/>
                  <a:gd name="T72" fmla="*/ 50 w 140"/>
                  <a:gd name="T73" fmla="*/ 736 h 793"/>
                  <a:gd name="T74" fmla="*/ 31 w 140"/>
                  <a:gd name="T75" fmla="*/ 717 h 793"/>
                  <a:gd name="T76" fmla="*/ 5 w 140"/>
                  <a:gd name="T77" fmla="*/ 684 h 793"/>
                  <a:gd name="T78" fmla="*/ 3 w 140"/>
                  <a:gd name="T79" fmla="*/ 653 h 793"/>
                  <a:gd name="T80" fmla="*/ 7 w 140"/>
                  <a:gd name="T81" fmla="*/ 587 h 793"/>
                  <a:gd name="T82" fmla="*/ 0 w 140"/>
                  <a:gd name="T83" fmla="*/ 561 h 793"/>
                  <a:gd name="T84" fmla="*/ 19 w 140"/>
                  <a:gd name="T85" fmla="*/ 504 h 793"/>
                  <a:gd name="T86" fmla="*/ 48 w 140"/>
                  <a:gd name="T87" fmla="*/ 466 h 793"/>
                  <a:gd name="T88" fmla="*/ 31 w 140"/>
                  <a:gd name="T89" fmla="*/ 488 h 793"/>
                  <a:gd name="T90" fmla="*/ 26 w 140"/>
                  <a:gd name="T91" fmla="*/ 452 h 793"/>
                  <a:gd name="T92" fmla="*/ 38 w 140"/>
                  <a:gd name="T93" fmla="*/ 400 h 793"/>
                  <a:gd name="T94" fmla="*/ 33 w 140"/>
                  <a:gd name="T95" fmla="*/ 358 h 793"/>
                  <a:gd name="T96" fmla="*/ 50 w 140"/>
                  <a:gd name="T97" fmla="*/ 324 h 793"/>
                  <a:gd name="T98" fmla="*/ 66 w 140"/>
                  <a:gd name="T99" fmla="*/ 263 h 793"/>
                  <a:gd name="T100" fmla="*/ 69 w 140"/>
                  <a:gd name="T101" fmla="*/ 220 h 793"/>
                  <a:gd name="T102" fmla="*/ 76 w 140"/>
                  <a:gd name="T103" fmla="*/ 175 h 793"/>
                  <a:gd name="T104" fmla="*/ 85 w 140"/>
                  <a:gd name="T105" fmla="*/ 104 h 793"/>
                  <a:gd name="T106" fmla="*/ 88 w 140"/>
                  <a:gd name="T107" fmla="*/ 36 h 793"/>
                  <a:gd name="T108" fmla="*/ 92 w 140"/>
                  <a:gd name="T109" fmla="*/ 10 h 793"/>
                  <a:gd name="T110" fmla="*/ 104 w 140"/>
                  <a:gd name="T111" fmla="*/ 10 h 793"/>
                  <a:gd name="T112" fmla="*/ 116 w 140"/>
                  <a:gd name="T113" fmla="*/ 31 h 793"/>
                  <a:gd name="T114" fmla="*/ 118 w 140"/>
                  <a:gd name="T115" fmla="*/ 66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793">
                    <a:moveTo>
                      <a:pt x="114" y="710"/>
                    </a:moveTo>
                    <a:lnTo>
                      <a:pt x="114" y="710"/>
                    </a:lnTo>
                    <a:lnTo>
                      <a:pt x="114" y="772"/>
                    </a:lnTo>
                    <a:lnTo>
                      <a:pt x="130" y="772"/>
                    </a:lnTo>
                    <a:lnTo>
                      <a:pt x="140" y="772"/>
                    </a:lnTo>
                    <a:lnTo>
                      <a:pt x="135" y="784"/>
                    </a:lnTo>
                    <a:lnTo>
                      <a:pt x="121" y="793"/>
                    </a:lnTo>
                    <a:lnTo>
                      <a:pt x="114" y="791"/>
                    </a:lnTo>
                    <a:lnTo>
                      <a:pt x="104" y="788"/>
                    </a:lnTo>
                    <a:lnTo>
                      <a:pt x="90" y="781"/>
                    </a:lnTo>
                    <a:lnTo>
                      <a:pt x="74" y="776"/>
                    </a:lnTo>
                    <a:lnTo>
                      <a:pt x="55" y="762"/>
                    </a:lnTo>
                    <a:lnTo>
                      <a:pt x="38" y="746"/>
                    </a:lnTo>
                    <a:lnTo>
                      <a:pt x="14" y="717"/>
                    </a:lnTo>
                    <a:lnTo>
                      <a:pt x="29" y="722"/>
                    </a:lnTo>
                    <a:lnTo>
                      <a:pt x="52" y="741"/>
                    </a:lnTo>
                    <a:lnTo>
                      <a:pt x="71" y="750"/>
                    </a:lnTo>
                    <a:lnTo>
                      <a:pt x="81" y="739"/>
                    </a:lnTo>
                    <a:lnTo>
                      <a:pt x="88" y="720"/>
                    </a:lnTo>
                    <a:lnTo>
                      <a:pt x="102" y="708"/>
                    </a:lnTo>
                    <a:lnTo>
                      <a:pt x="114" y="710"/>
                    </a:lnTo>
                    <a:close/>
                    <a:moveTo>
                      <a:pt x="118" y="66"/>
                    </a:moveTo>
                    <a:lnTo>
                      <a:pt x="118" y="66"/>
                    </a:lnTo>
                    <a:lnTo>
                      <a:pt x="126" y="90"/>
                    </a:lnTo>
                    <a:lnTo>
                      <a:pt x="137" y="88"/>
                    </a:lnTo>
                    <a:lnTo>
                      <a:pt x="140" y="92"/>
                    </a:lnTo>
                    <a:lnTo>
                      <a:pt x="135" y="111"/>
                    </a:lnTo>
                    <a:lnTo>
                      <a:pt x="116" y="118"/>
                    </a:lnTo>
                    <a:lnTo>
                      <a:pt x="116" y="149"/>
                    </a:lnTo>
                    <a:lnTo>
                      <a:pt x="114" y="154"/>
                    </a:lnTo>
                    <a:lnTo>
                      <a:pt x="118" y="161"/>
                    </a:lnTo>
                    <a:lnTo>
                      <a:pt x="107" y="173"/>
                    </a:lnTo>
                    <a:lnTo>
                      <a:pt x="95" y="189"/>
                    </a:lnTo>
                    <a:lnTo>
                      <a:pt x="90" y="206"/>
                    </a:lnTo>
                    <a:lnTo>
                      <a:pt x="92" y="225"/>
                    </a:lnTo>
                    <a:lnTo>
                      <a:pt x="83" y="244"/>
                    </a:lnTo>
                    <a:lnTo>
                      <a:pt x="90" y="277"/>
                    </a:lnTo>
                    <a:lnTo>
                      <a:pt x="92" y="282"/>
                    </a:lnTo>
                    <a:lnTo>
                      <a:pt x="92" y="298"/>
                    </a:lnTo>
                    <a:lnTo>
                      <a:pt x="85" y="317"/>
                    </a:lnTo>
                    <a:lnTo>
                      <a:pt x="85" y="334"/>
                    </a:lnTo>
                    <a:lnTo>
                      <a:pt x="71" y="346"/>
                    </a:lnTo>
                    <a:lnTo>
                      <a:pt x="71" y="365"/>
                    </a:lnTo>
                    <a:lnTo>
                      <a:pt x="78" y="386"/>
                    </a:lnTo>
                    <a:lnTo>
                      <a:pt x="66" y="393"/>
                    </a:lnTo>
                    <a:lnTo>
                      <a:pt x="64" y="410"/>
                    </a:lnTo>
                    <a:lnTo>
                      <a:pt x="59" y="433"/>
                    </a:lnTo>
                    <a:lnTo>
                      <a:pt x="62" y="459"/>
                    </a:lnTo>
                    <a:lnTo>
                      <a:pt x="57" y="464"/>
                    </a:lnTo>
                    <a:lnTo>
                      <a:pt x="59" y="488"/>
                    </a:lnTo>
                    <a:lnTo>
                      <a:pt x="66" y="497"/>
                    </a:lnTo>
                    <a:lnTo>
                      <a:pt x="62" y="507"/>
                    </a:lnTo>
                    <a:lnTo>
                      <a:pt x="69" y="511"/>
                    </a:lnTo>
                    <a:lnTo>
                      <a:pt x="71" y="518"/>
                    </a:lnTo>
                    <a:lnTo>
                      <a:pt x="64" y="523"/>
                    </a:lnTo>
                    <a:lnTo>
                      <a:pt x="64" y="537"/>
                    </a:lnTo>
                    <a:lnTo>
                      <a:pt x="59" y="568"/>
                    </a:lnTo>
                    <a:lnTo>
                      <a:pt x="52" y="587"/>
                    </a:lnTo>
                    <a:lnTo>
                      <a:pt x="52" y="599"/>
                    </a:lnTo>
                    <a:lnTo>
                      <a:pt x="48" y="616"/>
                    </a:lnTo>
                    <a:lnTo>
                      <a:pt x="36" y="627"/>
                    </a:lnTo>
                    <a:lnTo>
                      <a:pt x="38" y="653"/>
                    </a:lnTo>
                    <a:lnTo>
                      <a:pt x="43" y="663"/>
                    </a:lnTo>
                    <a:lnTo>
                      <a:pt x="52" y="660"/>
                    </a:lnTo>
                    <a:lnTo>
                      <a:pt x="52" y="679"/>
                    </a:lnTo>
                    <a:lnTo>
                      <a:pt x="59" y="696"/>
                    </a:lnTo>
                    <a:lnTo>
                      <a:pt x="100" y="698"/>
                    </a:lnTo>
                    <a:lnTo>
                      <a:pt x="114" y="701"/>
                    </a:lnTo>
                    <a:lnTo>
                      <a:pt x="100" y="701"/>
                    </a:lnTo>
                    <a:lnTo>
                      <a:pt x="90" y="708"/>
                    </a:lnTo>
                    <a:lnTo>
                      <a:pt x="76" y="717"/>
                    </a:lnTo>
                    <a:lnTo>
                      <a:pt x="74" y="743"/>
                    </a:lnTo>
                    <a:lnTo>
                      <a:pt x="66" y="743"/>
                    </a:lnTo>
                    <a:lnTo>
                      <a:pt x="50" y="736"/>
                    </a:lnTo>
                    <a:lnTo>
                      <a:pt x="31" y="717"/>
                    </a:lnTo>
                    <a:lnTo>
                      <a:pt x="31" y="717"/>
                    </a:lnTo>
                    <a:lnTo>
                      <a:pt x="12" y="701"/>
                    </a:lnTo>
                    <a:lnTo>
                      <a:pt x="5" y="684"/>
                    </a:lnTo>
                    <a:lnTo>
                      <a:pt x="10" y="670"/>
                    </a:lnTo>
                    <a:lnTo>
                      <a:pt x="3" y="653"/>
                    </a:lnTo>
                    <a:lnTo>
                      <a:pt x="0" y="611"/>
                    </a:lnTo>
                    <a:lnTo>
                      <a:pt x="7" y="587"/>
                    </a:lnTo>
                    <a:lnTo>
                      <a:pt x="24" y="568"/>
                    </a:lnTo>
                    <a:lnTo>
                      <a:pt x="0" y="561"/>
                    </a:lnTo>
                    <a:lnTo>
                      <a:pt x="14" y="542"/>
                    </a:lnTo>
                    <a:lnTo>
                      <a:pt x="19" y="504"/>
                    </a:lnTo>
                    <a:lnTo>
                      <a:pt x="38" y="511"/>
                    </a:lnTo>
                    <a:lnTo>
                      <a:pt x="48" y="466"/>
                    </a:lnTo>
                    <a:lnTo>
                      <a:pt x="36" y="459"/>
                    </a:lnTo>
                    <a:lnTo>
                      <a:pt x="31" y="488"/>
                    </a:lnTo>
                    <a:lnTo>
                      <a:pt x="21" y="485"/>
                    </a:lnTo>
                    <a:lnTo>
                      <a:pt x="26" y="452"/>
                    </a:lnTo>
                    <a:lnTo>
                      <a:pt x="31" y="414"/>
                    </a:lnTo>
                    <a:lnTo>
                      <a:pt x="38" y="400"/>
                    </a:lnTo>
                    <a:lnTo>
                      <a:pt x="33" y="379"/>
                    </a:lnTo>
                    <a:lnTo>
                      <a:pt x="33" y="358"/>
                    </a:lnTo>
                    <a:lnTo>
                      <a:pt x="38" y="355"/>
                    </a:lnTo>
                    <a:lnTo>
                      <a:pt x="50" y="324"/>
                    </a:lnTo>
                    <a:lnTo>
                      <a:pt x="59" y="294"/>
                    </a:lnTo>
                    <a:lnTo>
                      <a:pt x="66" y="263"/>
                    </a:lnTo>
                    <a:lnTo>
                      <a:pt x="64" y="237"/>
                    </a:lnTo>
                    <a:lnTo>
                      <a:pt x="69" y="220"/>
                    </a:lnTo>
                    <a:lnTo>
                      <a:pt x="66" y="197"/>
                    </a:lnTo>
                    <a:lnTo>
                      <a:pt x="76" y="175"/>
                    </a:lnTo>
                    <a:lnTo>
                      <a:pt x="78" y="140"/>
                    </a:lnTo>
                    <a:lnTo>
                      <a:pt x="85" y="104"/>
                    </a:lnTo>
                    <a:lnTo>
                      <a:pt x="90" y="64"/>
                    </a:lnTo>
                    <a:lnTo>
                      <a:pt x="88" y="36"/>
                    </a:lnTo>
                    <a:lnTo>
                      <a:pt x="85" y="12"/>
                    </a:lnTo>
                    <a:lnTo>
                      <a:pt x="92" y="10"/>
                    </a:lnTo>
                    <a:lnTo>
                      <a:pt x="97" y="0"/>
                    </a:lnTo>
                    <a:lnTo>
                      <a:pt x="104" y="10"/>
                    </a:lnTo>
                    <a:lnTo>
                      <a:pt x="107" y="24"/>
                    </a:lnTo>
                    <a:lnTo>
                      <a:pt x="116" y="31"/>
                    </a:lnTo>
                    <a:lnTo>
                      <a:pt x="111" y="47"/>
                    </a:lnTo>
                    <a:lnTo>
                      <a:pt x="118"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8" name="Freeform 60">
                <a:extLst>
                  <a:ext uri="{FF2B5EF4-FFF2-40B4-BE49-F238E27FC236}">
                    <a16:creationId xmlns:a16="http://schemas.microsoft.com/office/drawing/2014/main" id="{2D922328-07A7-4DE4-ACFC-021E53248D76}"/>
                  </a:ext>
                </a:extLst>
              </p:cNvPr>
              <p:cNvSpPr>
                <a:spLocks/>
              </p:cNvSpPr>
              <p:nvPr/>
            </p:nvSpPr>
            <p:spPr bwMode="auto">
              <a:xfrm>
                <a:off x="4161177" y="3631307"/>
                <a:ext cx="165323" cy="170435"/>
              </a:xfrm>
              <a:custGeom>
                <a:avLst/>
                <a:gdLst>
                  <a:gd name="T0" fmla="*/ 38 w 97"/>
                  <a:gd name="T1" fmla="*/ 0 h 100"/>
                  <a:gd name="T2" fmla="*/ 38 w 97"/>
                  <a:gd name="T3" fmla="*/ 0 h 100"/>
                  <a:gd name="T4" fmla="*/ 40 w 97"/>
                  <a:gd name="T5" fmla="*/ 7 h 100"/>
                  <a:gd name="T6" fmla="*/ 42 w 97"/>
                  <a:gd name="T7" fmla="*/ 5 h 100"/>
                  <a:gd name="T8" fmla="*/ 50 w 97"/>
                  <a:gd name="T9" fmla="*/ 3 h 100"/>
                  <a:gd name="T10" fmla="*/ 59 w 97"/>
                  <a:gd name="T11" fmla="*/ 5 h 100"/>
                  <a:gd name="T12" fmla="*/ 61 w 97"/>
                  <a:gd name="T13" fmla="*/ 10 h 100"/>
                  <a:gd name="T14" fmla="*/ 68 w 97"/>
                  <a:gd name="T15" fmla="*/ 14 h 100"/>
                  <a:gd name="T16" fmla="*/ 76 w 97"/>
                  <a:gd name="T17" fmla="*/ 10 h 100"/>
                  <a:gd name="T18" fmla="*/ 80 w 97"/>
                  <a:gd name="T19" fmla="*/ 10 h 100"/>
                  <a:gd name="T20" fmla="*/ 92 w 97"/>
                  <a:gd name="T21" fmla="*/ 14 h 100"/>
                  <a:gd name="T22" fmla="*/ 97 w 97"/>
                  <a:gd name="T23" fmla="*/ 38 h 100"/>
                  <a:gd name="T24" fmla="*/ 90 w 97"/>
                  <a:gd name="T25" fmla="*/ 50 h 100"/>
                  <a:gd name="T26" fmla="*/ 85 w 97"/>
                  <a:gd name="T27" fmla="*/ 69 h 100"/>
                  <a:gd name="T28" fmla="*/ 92 w 97"/>
                  <a:gd name="T29" fmla="*/ 83 h 100"/>
                  <a:gd name="T30" fmla="*/ 92 w 97"/>
                  <a:gd name="T31" fmla="*/ 88 h 100"/>
                  <a:gd name="T32" fmla="*/ 85 w 97"/>
                  <a:gd name="T33" fmla="*/ 88 h 100"/>
                  <a:gd name="T34" fmla="*/ 73 w 97"/>
                  <a:gd name="T35" fmla="*/ 85 h 100"/>
                  <a:gd name="T36" fmla="*/ 64 w 97"/>
                  <a:gd name="T37" fmla="*/ 85 h 100"/>
                  <a:gd name="T38" fmla="*/ 42 w 97"/>
                  <a:gd name="T39" fmla="*/ 88 h 100"/>
                  <a:gd name="T40" fmla="*/ 33 w 97"/>
                  <a:gd name="T41" fmla="*/ 95 h 100"/>
                  <a:gd name="T42" fmla="*/ 16 w 97"/>
                  <a:gd name="T43" fmla="*/ 100 h 100"/>
                  <a:gd name="T44" fmla="*/ 14 w 97"/>
                  <a:gd name="T45" fmla="*/ 97 h 100"/>
                  <a:gd name="T46" fmla="*/ 14 w 97"/>
                  <a:gd name="T47" fmla="*/ 85 h 100"/>
                  <a:gd name="T48" fmla="*/ 16 w 97"/>
                  <a:gd name="T49" fmla="*/ 83 h 100"/>
                  <a:gd name="T50" fmla="*/ 16 w 97"/>
                  <a:gd name="T51" fmla="*/ 78 h 100"/>
                  <a:gd name="T52" fmla="*/ 7 w 97"/>
                  <a:gd name="T53" fmla="*/ 71 h 100"/>
                  <a:gd name="T54" fmla="*/ 2 w 97"/>
                  <a:gd name="T55" fmla="*/ 69 h 100"/>
                  <a:gd name="T56" fmla="*/ 0 w 97"/>
                  <a:gd name="T57" fmla="*/ 64 h 100"/>
                  <a:gd name="T58" fmla="*/ 2 w 97"/>
                  <a:gd name="T59" fmla="*/ 57 h 100"/>
                  <a:gd name="T60" fmla="*/ 0 w 97"/>
                  <a:gd name="T61" fmla="*/ 50 h 100"/>
                  <a:gd name="T62" fmla="*/ 2 w 97"/>
                  <a:gd name="T63" fmla="*/ 45 h 100"/>
                  <a:gd name="T64" fmla="*/ 5 w 97"/>
                  <a:gd name="T65" fmla="*/ 45 h 100"/>
                  <a:gd name="T66" fmla="*/ 5 w 97"/>
                  <a:gd name="T67" fmla="*/ 38 h 100"/>
                  <a:gd name="T68" fmla="*/ 5 w 97"/>
                  <a:gd name="T69" fmla="*/ 36 h 100"/>
                  <a:gd name="T70" fmla="*/ 5 w 97"/>
                  <a:gd name="T71" fmla="*/ 33 h 100"/>
                  <a:gd name="T72" fmla="*/ 12 w 97"/>
                  <a:gd name="T73" fmla="*/ 31 h 100"/>
                  <a:gd name="T74" fmla="*/ 7 w 97"/>
                  <a:gd name="T75" fmla="*/ 19 h 100"/>
                  <a:gd name="T76" fmla="*/ 2 w 97"/>
                  <a:gd name="T77" fmla="*/ 12 h 100"/>
                  <a:gd name="T78" fmla="*/ 5 w 97"/>
                  <a:gd name="T79" fmla="*/ 5 h 100"/>
                  <a:gd name="T80" fmla="*/ 7 w 97"/>
                  <a:gd name="T81" fmla="*/ 5 h 100"/>
                  <a:gd name="T82" fmla="*/ 9 w 97"/>
                  <a:gd name="T83" fmla="*/ 3 h 100"/>
                  <a:gd name="T84" fmla="*/ 14 w 97"/>
                  <a:gd name="T85" fmla="*/ 5 h 100"/>
                  <a:gd name="T86" fmla="*/ 26 w 97"/>
                  <a:gd name="T87" fmla="*/ 5 h 100"/>
                  <a:gd name="T88" fmla="*/ 31 w 97"/>
                  <a:gd name="T89" fmla="*/ 0 h 100"/>
                  <a:gd name="T90" fmla="*/ 33 w 97"/>
                  <a:gd name="T91" fmla="*/ 3 h 100"/>
                  <a:gd name="T92" fmla="*/ 38 w 97"/>
                  <a:gd name="T9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100">
                    <a:moveTo>
                      <a:pt x="38" y="0"/>
                    </a:moveTo>
                    <a:lnTo>
                      <a:pt x="38" y="0"/>
                    </a:lnTo>
                    <a:lnTo>
                      <a:pt x="40" y="7"/>
                    </a:lnTo>
                    <a:lnTo>
                      <a:pt x="42" y="5"/>
                    </a:lnTo>
                    <a:lnTo>
                      <a:pt x="50" y="3"/>
                    </a:lnTo>
                    <a:lnTo>
                      <a:pt x="59" y="5"/>
                    </a:lnTo>
                    <a:lnTo>
                      <a:pt x="61" y="10"/>
                    </a:lnTo>
                    <a:lnTo>
                      <a:pt x="68" y="14"/>
                    </a:lnTo>
                    <a:lnTo>
                      <a:pt x="76" y="10"/>
                    </a:lnTo>
                    <a:lnTo>
                      <a:pt x="80" y="10"/>
                    </a:lnTo>
                    <a:lnTo>
                      <a:pt x="92" y="14"/>
                    </a:lnTo>
                    <a:lnTo>
                      <a:pt x="97" y="38"/>
                    </a:lnTo>
                    <a:lnTo>
                      <a:pt x="90" y="50"/>
                    </a:lnTo>
                    <a:lnTo>
                      <a:pt x="85" y="69"/>
                    </a:lnTo>
                    <a:lnTo>
                      <a:pt x="92" y="83"/>
                    </a:lnTo>
                    <a:lnTo>
                      <a:pt x="92" y="88"/>
                    </a:lnTo>
                    <a:lnTo>
                      <a:pt x="85" y="88"/>
                    </a:lnTo>
                    <a:lnTo>
                      <a:pt x="73" y="85"/>
                    </a:lnTo>
                    <a:lnTo>
                      <a:pt x="64" y="85"/>
                    </a:lnTo>
                    <a:lnTo>
                      <a:pt x="42" y="88"/>
                    </a:lnTo>
                    <a:lnTo>
                      <a:pt x="33" y="95"/>
                    </a:lnTo>
                    <a:lnTo>
                      <a:pt x="16" y="100"/>
                    </a:lnTo>
                    <a:lnTo>
                      <a:pt x="14" y="97"/>
                    </a:lnTo>
                    <a:lnTo>
                      <a:pt x="14" y="85"/>
                    </a:lnTo>
                    <a:lnTo>
                      <a:pt x="16" y="83"/>
                    </a:lnTo>
                    <a:lnTo>
                      <a:pt x="16" y="78"/>
                    </a:lnTo>
                    <a:lnTo>
                      <a:pt x="7" y="71"/>
                    </a:lnTo>
                    <a:lnTo>
                      <a:pt x="2" y="69"/>
                    </a:lnTo>
                    <a:lnTo>
                      <a:pt x="0" y="64"/>
                    </a:lnTo>
                    <a:lnTo>
                      <a:pt x="2" y="57"/>
                    </a:lnTo>
                    <a:lnTo>
                      <a:pt x="0" y="50"/>
                    </a:lnTo>
                    <a:lnTo>
                      <a:pt x="2" y="45"/>
                    </a:lnTo>
                    <a:lnTo>
                      <a:pt x="5" y="45"/>
                    </a:lnTo>
                    <a:lnTo>
                      <a:pt x="5" y="38"/>
                    </a:lnTo>
                    <a:lnTo>
                      <a:pt x="5" y="36"/>
                    </a:lnTo>
                    <a:lnTo>
                      <a:pt x="5" y="33"/>
                    </a:lnTo>
                    <a:lnTo>
                      <a:pt x="12" y="31"/>
                    </a:lnTo>
                    <a:lnTo>
                      <a:pt x="7" y="19"/>
                    </a:lnTo>
                    <a:lnTo>
                      <a:pt x="2" y="12"/>
                    </a:lnTo>
                    <a:lnTo>
                      <a:pt x="5" y="5"/>
                    </a:lnTo>
                    <a:lnTo>
                      <a:pt x="7" y="5"/>
                    </a:lnTo>
                    <a:lnTo>
                      <a:pt x="9" y="3"/>
                    </a:lnTo>
                    <a:lnTo>
                      <a:pt x="14" y="5"/>
                    </a:lnTo>
                    <a:lnTo>
                      <a:pt x="26" y="5"/>
                    </a:lnTo>
                    <a:lnTo>
                      <a:pt x="31" y="0"/>
                    </a:lnTo>
                    <a:lnTo>
                      <a:pt x="33" y="3"/>
                    </a:lnTo>
                    <a:lnTo>
                      <a:pt x="38"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89" name="Freeform 68">
                <a:extLst>
                  <a:ext uri="{FF2B5EF4-FFF2-40B4-BE49-F238E27FC236}">
                    <a16:creationId xmlns:a16="http://schemas.microsoft.com/office/drawing/2014/main" id="{4967A9E1-DF7A-44F8-889B-136ED5A2966E}"/>
                  </a:ext>
                </a:extLst>
              </p:cNvPr>
              <p:cNvSpPr>
                <a:spLocks/>
              </p:cNvSpPr>
              <p:nvPr/>
            </p:nvSpPr>
            <p:spPr bwMode="auto">
              <a:xfrm>
                <a:off x="2218221" y="3575063"/>
                <a:ext cx="334052" cy="460174"/>
              </a:xfrm>
              <a:custGeom>
                <a:avLst/>
                <a:gdLst>
                  <a:gd name="T0" fmla="*/ 113 w 196"/>
                  <a:gd name="T1" fmla="*/ 14 h 270"/>
                  <a:gd name="T2" fmla="*/ 102 w 196"/>
                  <a:gd name="T3" fmla="*/ 26 h 270"/>
                  <a:gd name="T4" fmla="*/ 94 w 196"/>
                  <a:gd name="T5" fmla="*/ 45 h 270"/>
                  <a:gd name="T6" fmla="*/ 99 w 196"/>
                  <a:gd name="T7" fmla="*/ 55 h 270"/>
                  <a:gd name="T8" fmla="*/ 106 w 196"/>
                  <a:gd name="T9" fmla="*/ 66 h 270"/>
                  <a:gd name="T10" fmla="*/ 104 w 196"/>
                  <a:gd name="T11" fmla="*/ 78 h 270"/>
                  <a:gd name="T12" fmla="*/ 109 w 196"/>
                  <a:gd name="T13" fmla="*/ 83 h 270"/>
                  <a:gd name="T14" fmla="*/ 135 w 196"/>
                  <a:gd name="T15" fmla="*/ 88 h 270"/>
                  <a:gd name="T16" fmla="*/ 154 w 196"/>
                  <a:gd name="T17" fmla="*/ 104 h 270"/>
                  <a:gd name="T18" fmla="*/ 172 w 196"/>
                  <a:gd name="T19" fmla="*/ 102 h 270"/>
                  <a:gd name="T20" fmla="*/ 187 w 196"/>
                  <a:gd name="T21" fmla="*/ 104 h 270"/>
                  <a:gd name="T22" fmla="*/ 182 w 196"/>
                  <a:gd name="T23" fmla="*/ 118 h 270"/>
                  <a:gd name="T24" fmla="*/ 182 w 196"/>
                  <a:gd name="T25" fmla="*/ 140 h 270"/>
                  <a:gd name="T26" fmla="*/ 189 w 196"/>
                  <a:gd name="T27" fmla="*/ 149 h 270"/>
                  <a:gd name="T28" fmla="*/ 187 w 196"/>
                  <a:gd name="T29" fmla="*/ 159 h 270"/>
                  <a:gd name="T30" fmla="*/ 196 w 196"/>
                  <a:gd name="T31" fmla="*/ 182 h 270"/>
                  <a:gd name="T32" fmla="*/ 189 w 196"/>
                  <a:gd name="T33" fmla="*/ 173 h 270"/>
                  <a:gd name="T34" fmla="*/ 180 w 196"/>
                  <a:gd name="T35" fmla="*/ 175 h 270"/>
                  <a:gd name="T36" fmla="*/ 149 w 196"/>
                  <a:gd name="T37" fmla="*/ 185 h 270"/>
                  <a:gd name="T38" fmla="*/ 156 w 196"/>
                  <a:gd name="T39" fmla="*/ 192 h 270"/>
                  <a:gd name="T40" fmla="*/ 144 w 196"/>
                  <a:gd name="T41" fmla="*/ 192 h 270"/>
                  <a:gd name="T42" fmla="*/ 151 w 196"/>
                  <a:gd name="T43" fmla="*/ 211 h 270"/>
                  <a:gd name="T44" fmla="*/ 154 w 196"/>
                  <a:gd name="T45" fmla="*/ 227 h 270"/>
                  <a:gd name="T46" fmla="*/ 139 w 196"/>
                  <a:gd name="T47" fmla="*/ 261 h 270"/>
                  <a:gd name="T48" fmla="*/ 144 w 196"/>
                  <a:gd name="T49" fmla="*/ 246 h 270"/>
                  <a:gd name="T50" fmla="*/ 123 w 196"/>
                  <a:gd name="T51" fmla="*/ 239 h 270"/>
                  <a:gd name="T52" fmla="*/ 106 w 196"/>
                  <a:gd name="T53" fmla="*/ 242 h 270"/>
                  <a:gd name="T54" fmla="*/ 85 w 196"/>
                  <a:gd name="T55" fmla="*/ 223 h 270"/>
                  <a:gd name="T56" fmla="*/ 73 w 196"/>
                  <a:gd name="T57" fmla="*/ 211 h 270"/>
                  <a:gd name="T58" fmla="*/ 59 w 196"/>
                  <a:gd name="T59" fmla="*/ 204 h 270"/>
                  <a:gd name="T60" fmla="*/ 42 w 196"/>
                  <a:gd name="T61" fmla="*/ 194 h 270"/>
                  <a:gd name="T62" fmla="*/ 23 w 196"/>
                  <a:gd name="T63" fmla="*/ 197 h 270"/>
                  <a:gd name="T64" fmla="*/ 16 w 196"/>
                  <a:gd name="T65" fmla="*/ 189 h 270"/>
                  <a:gd name="T66" fmla="*/ 0 w 196"/>
                  <a:gd name="T67" fmla="*/ 175 h 270"/>
                  <a:gd name="T68" fmla="*/ 5 w 196"/>
                  <a:gd name="T69" fmla="*/ 166 h 270"/>
                  <a:gd name="T70" fmla="*/ 16 w 196"/>
                  <a:gd name="T71" fmla="*/ 159 h 270"/>
                  <a:gd name="T72" fmla="*/ 31 w 196"/>
                  <a:gd name="T73" fmla="*/ 140 h 270"/>
                  <a:gd name="T74" fmla="*/ 26 w 196"/>
                  <a:gd name="T75" fmla="*/ 126 h 270"/>
                  <a:gd name="T76" fmla="*/ 26 w 196"/>
                  <a:gd name="T77" fmla="*/ 107 h 270"/>
                  <a:gd name="T78" fmla="*/ 16 w 196"/>
                  <a:gd name="T79" fmla="*/ 85 h 270"/>
                  <a:gd name="T80" fmla="*/ 23 w 196"/>
                  <a:gd name="T81" fmla="*/ 78 h 270"/>
                  <a:gd name="T82" fmla="*/ 23 w 196"/>
                  <a:gd name="T83" fmla="*/ 64 h 270"/>
                  <a:gd name="T84" fmla="*/ 33 w 196"/>
                  <a:gd name="T85" fmla="*/ 62 h 270"/>
                  <a:gd name="T86" fmla="*/ 52 w 196"/>
                  <a:gd name="T87" fmla="*/ 50 h 270"/>
                  <a:gd name="T88" fmla="*/ 57 w 196"/>
                  <a:gd name="T89" fmla="*/ 31 h 270"/>
                  <a:gd name="T90" fmla="*/ 75 w 196"/>
                  <a:gd name="T91" fmla="*/ 21 h 270"/>
                  <a:gd name="T92" fmla="*/ 90 w 196"/>
                  <a:gd name="T93" fmla="*/ 19 h 270"/>
                  <a:gd name="T94" fmla="*/ 109 w 196"/>
                  <a:gd name="T95" fmla="*/ 7 h 270"/>
                  <a:gd name="T96" fmla="*/ 123 w 196"/>
                  <a:gd name="T97" fmla="*/ 3 h 270"/>
                  <a:gd name="T98" fmla="*/ 123 w 196"/>
                  <a:gd name="T99" fmla="*/ 1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270">
                    <a:moveTo>
                      <a:pt x="113" y="14"/>
                    </a:moveTo>
                    <a:lnTo>
                      <a:pt x="113" y="14"/>
                    </a:lnTo>
                    <a:lnTo>
                      <a:pt x="109" y="21"/>
                    </a:lnTo>
                    <a:lnTo>
                      <a:pt x="102" y="26"/>
                    </a:lnTo>
                    <a:lnTo>
                      <a:pt x="97" y="33"/>
                    </a:lnTo>
                    <a:lnTo>
                      <a:pt x="94" y="45"/>
                    </a:lnTo>
                    <a:lnTo>
                      <a:pt x="92" y="55"/>
                    </a:lnTo>
                    <a:lnTo>
                      <a:pt x="99" y="55"/>
                    </a:lnTo>
                    <a:lnTo>
                      <a:pt x="102" y="62"/>
                    </a:lnTo>
                    <a:lnTo>
                      <a:pt x="106" y="66"/>
                    </a:lnTo>
                    <a:lnTo>
                      <a:pt x="106" y="74"/>
                    </a:lnTo>
                    <a:lnTo>
                      <a:pt x="104" y="78"/>
                    </a:lnTo>
                    <a:lnTo>
                      <a:pt x="106" y="81"/>
                    </a:lnTo>
                    <a:lnTo>
                      <a:pt x="109" y="83"/>
                    </a:lnTo>
                    <a:lnTo>
                      <a:pt x="113" y="90"/>
                    </a:lnTo>
                    <a:lnTo>
                      <a:pt x="135" y="88"/>
                    </a:lnTo>
                    <a:lnTo>
                      <a:pt x="144" y="90"/>
                    </a:lnTo>
                    <a:lnTo>
                      <a:pt x="154" y="104"/>
                    </a:lnTo>
                    <a:lnTo>
                      <a:pt x="161" y="102"/>
                    </a:lnTo>
                    <a:lnTo>
                      <a:pt x="172" y="102"/>
                    </a:lnTo>
                    <a:lnTo>
                      <a:pt x="182" y="100"/>
                    </a:lnTo>
                    <a:lnTo>
                      <a:pt x="187" y="104"/>
                    </a:lnTo>
                    <a:lnTo>
                      <a:pt x="184" y="114"/>
                    </a:lnTo>
                    <a:lnTo>
                      <a:pt x="182" y="118"/>
                    </a:lnTo>
                    <a:lnTo>
                      <a:pt x="180" y="128"/>
                    </a:lnTo>
                    <a:lnTo>
                      <a:pt x="182" y="140"/>
                    </a:lnTo>
                    <a:lnTo>
                      <a:pt x="189" y="145"/>
                    </a:lnTo>
                    <a:lnTo>
                      <a:pt x="189" y="149"/>
                    </a:lnTo>
                    <a:lnTo>
                      <a:pt x="180" y="156"/>
                    </a:lnTo>
                    <a:lnTo>
                      <a:pt x="187" y="159"/>
                    </a:lnTo>
                    <a:lnTo>
                      <a:pt x="191" y="166"/>
                    </a:lnTo>
                    <a:lnTo>
                      <a:pt x="196" y="182"/>
                    </a:lnTo>
                    <a:lnTo>
                      <a:pt x="191" y="182"/>
                    </a:lnTo>
                    <a:lnTo>
                      <a:pt x="189" y="173"/>
                    </a:lnTo>
                    <a:lnTo>
                      <a:pt x="184" y="168"/>
                    </a:lnTo>
                    <a:lnTo>
                      <a:pt x="180" y="175"/>
                    </a:lnTo>
                    <a:lnTo>
                      <a:pt x="149" y="173"/>
                    </a:lnTo>
                    <a:lnTo>
                      <a:pt x="149" y="185"/>
                    </a:lnTo>
                    <a:lnTo>
                      <a:pt x="158" y="185"/>
                    </a:lnTo>
                    <a:lnTo>
                      <a:pt x="156" y="192"/>
                    </a:lnTo>
                    <a:lnTo>
                      <a:pt x="154" y="189"/>
                    </a:lnTo>
                    <a:lnTo>
                      <a:pt x="144" y="192"/>
                    </a:lnTo>
                    <a:lnTo>
                      <a:pt x="144" y="204"/>
                    </a:lnTo>
                    <a:lnTo>
                      <a:pt x="151" y="211"/>
                    </a:lnTo>
                    <a:lnTo>
                      <a:pt x="154" y="220"/>
                    </a:lnTo>
                    <a:lnTo>
                      <a:pt x="154" y="227"/>
                    </a:lnTo>
                    <a:lnTo>
                      <a:pt x="146" y="270"/>
                    </a:lnTo>
                    <a:lnTo>
                      <a:pt x="139" y="261"/>
                    </a:lnTo>
                    <a:lnTo>
                      <a:pt x="132" y="261"/>
                    </a:lnTo>
                    <a:lnTo>
                      <a:pt x="144" y="246"/>
                    </a:lnTo>
                    <a:lnTo>
                      <a:pt x="132" y="237"/>
                    </a:lnTo>
                    <a:lnTo>
                      <a:pt x="123" y="239"/>
                    </a:lnTo>
                    <a:lnTo>
                      <a:pt x="116" y="237"/>
                    </a:lnTo>
                    <a:lnTo>
                      <a:pt x="106" y="242"/>
                    </a:lnTo>
                    <a:lnTo>
                      <a:pt x="94" y="239"/>
                    </a:lnTo>
                    <a:lnTo>
                      <a:pt x="85" y="223"/>
                    </a:lnTo>
                    <a:lnTo>
                      <a:pt x="78" y="218"/>
                    </a:lnTo>
                    <a:lnTo>
                      <a:pt x="73" y="211"/>
                    </a:lnTo>
                    <a:lnTo>
                      <a:pt x="61" y="201"/>
                    </a:lnTo>
                    <a:lnTo>
                      <a:pt x="59" y="204"/>
                    </a:lnTo>
                    <a:lnTo>
                      <a:pt x="49" y="199"/>
                    </a:lnTo>
                    <a:lnTo>
                      <a:pt x="42" y="194"/>
                    </a:lnTo>
                    <a:lnTo>
                      <a:pt x="38" y="199"/>
                    </a:lnTo>
                    <a:lnTo>
                      <a:pt x="23" y="197"/>
                    </a:lnTo>
                    <a:lnTo>
                      <a:pt x="21" y="187"/>
                    </a:lnTo>
                    <a:lnTo>
                      <a:pt x="16" y="189"/>
                    </a:lnTo>
                    <a:lnTo>
                      <a:pt x="2" y="180"/>
                    </a:lnTo>
                    <a:lnTo>
                      <a:pt x="0" y="175"/>
                    </a:lnTo>
                    <a:lnTo>
                      <a:pt x="5" y="173"/>
                    </a:lnTo>
                    <a:lnTo>
                      <a:pt x="5" y="166"/>
                    </a:lnTo>
                    <a:lnTo>
                      <a:pt x="9" y="159"/>
                    </a:lnTo>
                    <a:lnTo>
                      <a:pt x="16" y="159"/>
                    </a:lnTo>
                    <a:lnTo>
                      <a:pt x="23" y="149"/>
                    </a:lnTo>
                    <a:lnTo>
                      <a:pt x="31" y="140"/>
                    </a:lnTo>
                    <a:lnTo>
                      <a:pt x="23" y="135"/>
                    </a:lnTo>
                    <a:lnTo>
                      <a:pt x="26" y="126"/>
                    </a:lnTo>
                    <a:lnTo>
                      <a:pt x="23" y="111"/>
                    </a:lnTo>
                    <a:lnTo>
                      <a:pt x="26" y="107"/>
                    </a:lnTo>
                    <a:lnTo>
                      <a:pt x="23" y="95"/>
                    </a:lnTo>
                    <a:lnTo>
                      <a:pt x="16" y="85"/>
                    </a:lnTo>
                    <a:lnTo>
                      <a:pt x="19" y="78"/>
                    </a:lnTo>
                    <a:lnTo>
                      <a:pt x="23" y="78"/>
                    </a:lnTo>
                    <a:lnTo>
                      <a:pt x="28" y="74"/>
                    </a:lnTo>
                    <a:lnTo>
                      <a:pt x="23" y="64"/>
                    </a:lnTo>
                    <a:lnTo>
                      <a:pt x="26" y="62"/>
                    </a:lnTo>
                    <a:lnTo>
                      <a:pt x="33" y="62"/>
                    </a:lnTo>
                    <a:lnTo>
                      <a:pt x="45" y="52"/>
                    </a:lnTo>
                    <a:lnTo>
                      <a:pt x="52" y="50"/>
                    </a:lnTo>
                    <a:lnTo>
                      <a:pt x="52" y="43"/>
                    </a:lnTo>
                    <a:lnTo>
                      <a:pt x="57" y="31"/>
                    </a:lnTo>
                    <a:lnTo>
                      <a:pt x="66" y="21"/>
                    </a:lnTo>
                    <a:lnTo>
                      <a:pt x="75" y="21"/>
                    </a:lnTo>
                    <a:lnTo>
                      <a:pt x="78" y="19"/>
                    </a:lnTo>
                    <a:lnTo>
                      <a:pt x="90" y="19"/>
                    </a:lnTo>
                    <a:lnTo>
                      <a:pt x="102" y="12"/>
                    </a:lnTo>
                    <a:lnTo>
                      <a:pt x="109" y="7"/>
                    </a:lnTo>
                    <a:lnTo>
                      <a:pt x="116" y="0"/>
                    </a:lnTo>
                    <a:lnTo>
                      <a:pt x="123" y="3"/>
                    </a:lnTo>
                    <a:lnTo>
                      <a:pt x="125" y="5"/>
                    </a:lnTo>
                    <a:lnTo>
                      <a:pt x="123" y="12"/>
                    </a:lnTo>
                    <a:lnTo>
                      <a:pt x="113" y="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0" name="Freeform 70">
                <a:extLst>
                  <a:ext uri="{FF2B5EF4-FFF2-40B4-BE49-F238E27FC236}">
                    <a16:creationId xmlns:a16="http://schemas.microsoft.com/office/drawing/2014/main" id="{BF3A7587-C6F0-42C7-8091-107DDD19F084}"/>
                  </a:ext>
                </a:extLst>
              </p:cNvPr>
              <p:cNvSpPr>
                <a:spLocks/>
              </p:cNvSpPr>
              <p:nvPr/>
            </p:nvSpPr>
            <p:spPr bwMode="auto">
              <a:xfrm>
                <a:off x="2023925" y="3610855"/>
                <a:ext cx="97148" cy="81809"/>
              </a:xfrm>
              <a:custGeom>
                <a:avLst/>
                <a:gdLst>
                  <a:gd name="T0" fmla="*/ 7 w 57"/>
                  <a:gd name="T1" fmla="*/ 0 h 48"/>
                  <a:gd name="T2" fmla="*/ 7 w 57"/>
                  <a:gd name="T3" fmla="*/ 0 h 48"/>
                  <a:gd name="T4" fmla="*/ 17 w 57"/>
                  <a:gd name="T5" fmla="*/ 5 h 48"/>
                  <a:gd name="T6" fmla="*/ 22 w 57"/>
                  <a:gd name="T7" fmla="*/ 3 h 48"/>
                  <a:gd name="T8" fmla="*/ 26 w 57"/>
                  <a:gd name="T9" fmla="*/ 3 h 48"/>
                  <a:gd name="T10" fmla="*/ 29 w 57"/>
                  <a:gd name="T11" fmla="*/ 8 h 48"/>
                  <a:gd name="T12" fmla="*/ 33 w 57"/>
                  <a:gd name="T13" fmla="*/ 8 h 48"/>
                  <a:gd name="T14" fmla="*/ 38 w 57"/>
                  <a:gd name="T15" fmla="*/ 5 h 48"/>
                  <a:gd name="T16" fmla="*/ 43 w 57"/>
                  <a:gd name="T17" fmla="*/ 12 h 48"/>
                  <a:gd name="T18" fmla="*/ 48 w 57"/>
                  <a:gd name="T19" fmla="*/ 19 h 48"/>
                  <a:gd name="T20" fmla="*/ 57 w 57"/>
                  <a:gd name="T21" fmla="*/ 26 h 48"/>
                  <a:gd name="T22" fmla="*/ 50 w 57"/>
                  <a:gd name="T23" fmla="*/ 29 h 48"/>
                  <a:gd name="T24" fmla="*/ 50 w 57"/>
                  <a:gd name="T25" fmla="*/ 34 h 48"/>
                  <a:gd name="T26" fmla="*/ 52 w 57"/>
                  <a:gd name="T27" fmla="*/ 36 h 48"/>
                  <a:gd name="T28" fmla="*/ 50 w 57"/>
                  <a:gd name="T29" fmla="*/ 38 h 48"/>
                  <a:gd name="T30" fmla="*/ 52 w 57"/>
                  <a:gd name="T31" fmla="*/ 43 h 48"/>
                  <a:gd name="T32" fmla="*/ 50 w 57"/>
                  <a:gd name="T33" fmla="*/ 45 h 48"/>
                  <a:gd name="T34" fmla="*/ 50 w 57"/>
                  <a:gd name="T35" fmla="*/ 48 h 48"/>
                  <a:gd name="T36" fmla="*/ 40 w 57"/>
                  <a:gd name="T37" fmla="*/ 45 h 48"/>
                  <a:gd name="T38" fmla="*/ 36 w 57"/>
                  <a:gd name="T39" fmla="*/ 41 h 48"/>
                  <a:gd name="T40" fmla="*/ 38 w 57"/>
                  <a:gd name="T41" fmla="*/ 38 h 48"/>
                  <a:gd name="T42" fmla="*/ 38 w 57"/>
                  <a:gd name="T43" fmla="*/ 36 h 48"/>
                  <a:gd name="T44" fmla="*/ 33 w 57"/>
                  <a:gd name="T45" fmla="*/ 31 h 48"/>
                  <a:gd name="T46" fmla="*/ 29 w 57"/>
                  <a:gd name="T47" fmla="*/ 29 h 48"/>
                  <a:gd name="T48" fmla="*/ 22 w 57"/>
                  <a:gd name="T49" fmla="*/ 26 h 48"/>
                  <a:gd name="T50" fmla="*/ 22 w 57"/>
                  <a:gd name="T51" fmla="*/ 22 h 48"/>
                  <a:gd name="T52" fmla="*/ 17 w 57"/>
                  <a:gd name="T53" fmla="*/ 19 h 48"/>
                  <a:gd name="T54" fmla="*/ 17 w 57"/>
                  <a:gd name="T55" fmla="*/ 24 h 48"/>
                  <a:gd name="T56" fmla="*/ 14 w 57"/>
                  <a:gd name="T57" fmla="*/ 26 h 48"/>
                  <a:gd name="T58" fmla="*/ 10 w 57"/>
                  <a:gd name="T59" fmla="*/ 22 h 48"/>
                  <a:gd name="T60" fmla="*/ 5 w 57"/>
                  <a:gd name="T61" fmla="*/ 22 h 48"/>
                  <a:gd name="T62" fmla="*/ 3 w 57"/>
                  <a:gd name="T63" fmla="*/ 17 h 48"/>
                  <a:gd name="T64" fmla="*/ 3 w 57"/>
                  <a:gd name="T65" fmla="*/ 12 h 48"/>
                  <a:gd name="T66" fmla="*/ 5 w 57"/>
                  <a:gd name="T67" fmla="*/ 8 h 48"/>
                  <a:gd name="T68" fmla="*/ 0 w 57"/>
                  <a:gd name="T69" fmla="*/ 5 h 48"/>
                  <a:gd name="T70" fmla="*/ 5 w 57"/>
                  <a:gd name="T71" fmla="*/ 3 h 48"/>
                  <a:gd name="T72" fmla="*/ 7 w 57"/>
                  <a:gd name="T7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 h="48">
                    <a:moveTo>
                      <a:pt x="7" y="0"/>
                    </a:moveTo>
                    <a:lnTo>
                      <a:pt x="7" y="0"/>
                    </a:lnTo>
                    <a:lnTo>
                      <a:pt x="17" y="5"/>
                    </a:lnTo>
                    <a:lnTo>
                      <a:pt x="22" y="3"/>
                    </a:lnTo>
                    <a:lnTo>
                      <a:pt x="26" y="3"/>
                    </a:lnTo>
                    <a:lnTo>
                      <a:pt x="29" y="8"/>
                    </a:lnTo>
                    <a:lnTo>
                      <a:pt x="33" y="8"/>
                    </a:lnTo>
                    <a:lnTo>
                      <a:pt x="38" y="5"/>
                    </a:lnTo>
                    <a:lnTo>
                      <a:pt x="43" y="12"/>
                    </a:lnTo>
                    <a:lnTo>
                      <a:pt x="48" y="19"/>
                    </a:lnTo>
                    <a:lnTo>
                      <a:pt x="57" y="26"/>
                    </a:lnTo>
                    <a:lnTo>
                      <a:pt x="50" y="29"/>
                    </a:lnTo>
                    <a:lnTo>
                      <a:pt x="50" y="34"/>
                    </a:lnTo>
                    <a:lnTo>
                      <a:pt x="52" y="36"/>
                    </a:lnTo>
                    <a:lnTo>
                      <a:pt x="50" y="38"/>
                    </a:lnTo>
                    <a:lnTo>
                      <a:pt x="52" y="43"/>
                    </a:lnTo>
                    <a:lnTo>
                      <a:pt x="50" y="45"/>
                    </a:lnTo>
                    <a:lnTo>
                      <a:pt x="50" y="48"/>
                    </a:lnTo>
                    <a:lnTo>
                      <a:pt x="40" y="45"/>
                    </a:lnTo>
                    <a:lnTo>
                      <a:pt x="36" y="41"/>
                    </a:lnTo>
                    <a:lnTo>
                      <a:pt x="38" y="38"/>
                    </a:lnTo>
                    <a:lnTo>
                      <a:pt x="38" y="36"/>
                    </a:lnTo>
                    <a:lnTo>
                      <a:pt x="33" y="31"/>
                    </a:lnTo>
                    <a:lnTo>
                      <a:pt x="29" y="29"/>
                    </a:lnTo>
                    <a:lnTo>
                      <a:pt x="22" y="26"/>
                    </a:lnTo>
                    <a:lnTo>
                      <a:pt x="22" y="22"/>
                    </a:lnTo>
                    <a:lnTo>
                      <a:pt x="17" y="19"/>
                    </a:lnTo>
                    <a:lnTo>
                      <a:pt x="17" y="24"/>
                    </a:lnTo>
                    <a:lnTo>
                      <a:pt x="14" y="26"/>
                    </a:lnTo>
                    <a:lnTo>
                      <a:pt x="10" y="22"/>
                    </a:lnTo>
                    <a:lnTo>
                      <a:pt x="5" y="22"/>
                    </a:lnTo>
                    <a:lnTo>
                      <a:pt x="3" y="17"/>
                    </a:lnTo>
                    <a:lnTo>
                      <a:pt x="3" y="12"/>
                    </a:lnTo>
                    <a:lnTo>
                      <a:pt x="5" y="8"/>
                    </a:lnTo>
                    <a:lnTo>
                      <a:pt x="0" y="5"/>
                    </a:lnTo>
                    <a:lnTo>
                      <a:pt x="5" y="3"/>
                    </a:lnTo>
                    <a:lnTo>
                      <a:pt x="7"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1" name="Freeform 72">
                <a:extLst>
                  <a:ext uri="{FF2B5EF4-FFF2-40B4-BE49-F238E27FC236}">
                    <a16:creationId xmlns:a16="http://schemas.microsoft.com/office/drawing/2014/main" id="{4E5B4F82-D073-40E1-9B51-394EE806409F}"/>
                  </a:ext>
                </a:extLst>
              </p:cNvPr>
              <p:cNvSpPr>
                <a:spLocks/>
              </p:cNvSpPr>
              <p:nvPr/>
            </p:nvSpPr>
            <p:spPr bwMode="auto">
              <a:xfrm>
                <a:off x="2047787" y="3264872"/>
                <a:ext cx="303374" cy="100557"/>
              </a:xfrm>
              <a:custGeom>
                <a:avLst/>
                <a:gdLst>
                  <a:gd name="T0" fmla="*/ 88 w 178"/>
                  <a:gd name="T1" fmla="*/ 7 h 59"/>
                  <a:gd name="T2" fmla="*/ 88 w 178"/>
                  <a:gd name="T3" fmla="*/ 7 h 59"/>
                  <a:gd name="T4" fmla="*/ 95 w 178"/>
                  <a:gd name="T5" fmla="*/ 14 h 59"/>
                  <a:gd name="T6" fmla="*/ 109 w 178"/>
                  <a:gd name="T7" fmla="*/ 12 h 59"/>
                  <a:gd name="T8" fmla="*/ 114 w 178"/>
                  <a:gd name="T9" fmla="*/ 16 h 59"/>
                  <a:gd name="T10" fmla="*/ 128 w 178"/>
                  <a:gd name="T11" fmla="*/ 28 h 59"/>
                  <a:gd name="T12" fmla="*/ 138 w 178"/>
                  <a:gd name="T13" fmla="*/ 35 h 59"/>
                  <a:gd name="T14" fmla="*/ 145 w 178"/>
                  <a:gd name="T15" fmla="*/ 33 h 59"/>
                  <a:gd name="T16" fmla="*/ 154 w 178"/>
                  <a:gd name="T17" fmla="*/ 38 h 59"/>
                  <a:gd name="T18" fmla="*/ 152 w 178"/>
                  <a:gd name="T19" fmla="*/ 42 h 59"/>
                  <a:gd name="T20" fmla="*/ 166 w 178"/>
                  <a:gd name="T21" fmla="*/ 45 h 59"/>
                  <a:gd name="T22" fmla="*/ 178 w 178"/>
                  <a:gd name="T23" fmla="*/ 52 h 59"/>
                  <a:gd name="T24" fmla="*/ 175 w 178"/>
                  <a:gd name="T25" fmla="*/ 54 h 59"/>
                  <a:gd name="T26" fmla="*/ 166 w 178"/>
                  <a:gd name="T27" fmla="*/ 57 h 59"/>
                  <a:gd name="T28" fmla="*/ 154 w 178"/>
                  <a:gd name="T29" fmla="*/ 57 h 59"/>
                  <a:gd name="T30" fmla="*/ 142 w 178"/>
                  <a:gd name="T31" fmla="*/ 57 h 59"/>
                  <a:gd name="T32" fmla="*/ 119 w 178"/>
                  <a:gd name="T33" fmla="*/ 59 h 59"/>
                  <a:gd name="T34" fmla="*/ 131 w 178"/>
                  <a:gd name="T35" fmla="*/ 50 h 59"/>
                  <a:gd name="T36" fmla="*/ 123 w 178"/>
                  <a:gd name="T37" fmla="*/ 45 h 59"/>
                  <a:gd name="T38" fmla="*/ 112 w 178"/>
                  <a:gd name="T39" fmla="*/ 42 h 59"/>
                  <a:gd name="T40" fmla="*/ 107 w 178"/>
                  <a:gd name="T41" fmla="*/ 38 h 59"/>
                  <a:gd name="T42" fmla="*/ 105 w 178"/>
                  <a:gd name="T43" fmla="*/ 28 h 59"/>
                  <a:gd name="T44" fmla="*/ 95 w 178"/>
                  <a:gd name="T45" fmla="*/ 28 h 59"/>
                  <a:gd name="T46" fmla="*/ 79 w 178"/>
                  <a:gd name="T47" fmla="*/ 24 h 59"/>
                  <a:gd name="T48" fmla="*/ 74 w 178"/>
                  <a:gd name="T49" fmla="*/ 21 h 59"/>
                  <a:gd name="T50" fmla="*/ 52 w 178"/>
                  <a:gd name="T51" fmla="*/ 19 h 59"/>
                  <a:gd name="T52" fmla="*/ 48 w 178"/>
                  <a:gd name="T53" fmla="*/ 14 h 59"/>
                  <a:gd name="T54" fmla="*/ 52 w 178"/>
                  <a:gd name="T55" fmla="*/ 9 h 59"/>
                  <a:gd name="T56" fmla="*/ 38 w 178"/>
                  <a:gd name="T57" fmla="*/ 9 h 59"/>
                  <a:gd name="T58" fmla="*/ 26 w 178"/>
                  <a:gd name="T59" fmla="*/ 19 h 59"/>
                  <a:gd name="T60" fmla="*/ 19 w 178"/>
                  <a:gd name="T61" fmla="*/ 19 h 59"/>
                  <a:gd name="T62" fmla="*/ 17 w 178"/>
                  <a:gd name="T63" fmla="*/ 24 h 59"/>
                  <a:gd name="T64" fmla="*/ 10 w 178"/>
                  <a:gd name="T65" fmla="*/ 24 h 59"/>
                  <a:gd name="T66" fmla="*/ 0 w 178"/>
                  <a:gd name="T67" fmla="*/ 24 h 59"/>
                  <a:gd name="T68" fmla="*/ 10 w 178"/>
                  <a:gd name="T69" fmla="*/ 19 h 59"/>
                  <a:gd name="T70" fmla="*/ 15 w 178"/>
                  <a:gd name="T71" fmla="*/ 12 h 59"/>
                  <a:gd name="T72" fmla="*/ 22 w 178"/>
                  <a:gd name="T73" fmla="*/ 7 h 59"/>
                  <a:gd name="T74" fmla="*/ 29 w 178"/>
                  <a:gd name="T75" fmla="*/ 5 h 59"/>
                  <a:gd name="T76" fmla="*/ 43 w 178"/>
                  <a:gd name="T77" fmla="*/ 2 h 59"/>
                  <a:gd name="T78" fmla="*/ 45 w 178"/>
                  <a:gd name="T79" fmla="*/ 0 h 59"/>
                  <a:gd name="T80" fmla="*/ 60 w 178"/>
                  <a:gd name="T81" fmla="*/ 2 h 59"/>
                  <a:gd name="T82" fmla="*/ 74 w 178"/>
                  <a:gd name="T83" fmla="*/ 2 h 59"/>
                  <a:gd name="T84" fmla="*/ 88 w 178"/>
                  <a:gd name="T85"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59">
                    <a:moveTo>
                      <a:pt x="88" y="7"/>
                    </a:moveTo>
                    <a:lnTo>
                      <a:pt x="88" y="7"/>
                    </a:lnTo>
                    <a:lnTo>
                      <a:pt x="95" y="14"/>
                    </a:lnTo>
                    <a:lnTo>
                      <a:pt x="109" y="12"/>
                    </a:lnTo>
                    <a:lnTo>
                      <a:pt x="114" y="16"/>
                    </a:lnTo>
                    <a:lnTo>
                      <a:pt x="128" y="28"/>
                    </a:lnTo>
                    <a:lnTo>
                      <a:pt x="138" y="35"/>
                    </a:lnTo>
                    <a:lnTo>
                      <a:pt x="145" y="33"/>
                    </a:lnTo>
                    <a:lnTo>
                      <a:pt x="154" y="38"/>
                    </a:lnTo>
                    <a:lnTo>
                      <a:pt x="152" y="42"/>
                    </a:lnTo>
                    <a:lnTo>
                      <a:pt x="166" y="45"/>
                    </a:lnTo>
                    <a:lnTo>
                      <a:pt x="178" y="52"/>
                    </a:lnTo>
                    <a:lnTo>
                      <a:pt x="175" y="54"/>
                    </a:lnTo>
                    <a:lnTo>
                      <a:pt x="166" y="57"/>
                    </a:lnTo>
                    <a:lnTo>
                      <a:pt x="154" y="57"/>
                    </a:lnTo>
                    <a:lnTo>
                      <a:pt x="142" y="57"/>
                    </a:lnTo>
                    <a:lnTo>
                      <a:pt x="119" y="59"/>
                    </a:lnTo>
                    <a:lnTo>
                      <a:pt x="131" y="50"/>
                    </a:lnTo>
                    <a:lnTo>
                      <a:pt x="123" y="45"/>
                    </a:lnTo>
                    <a:lnTo>
                      <a:pt x="112" y="42"/>
                    </a:lnTo>
                    <a:lnTo>
                      <a:pt x="107" y="38"/>
                    </a:lnTo>
                    <a:lnTo>
                      <a:pt x="105" y="28"/>
                    </a:lnTo>
                    <a:lnTo>
                      <a:pt x="95" y="28"/>
                    </a:lnTo>
                    <a:lnTo>
                      <a:pt x="79" y="24"/>
                    </a:lnTo>
                    <a:lnTo>
                      <a:pt x="74" y="21"/>
                    </a:lnTo>
                    <a:lnTo>
                      <a:pt x="52" y="19"/>
                    </a:lnTo>
                    <a:lnTo>
                      <a:pt x="48" y="14"/>
                    </a:lnTo>
                    <a:lnTo>
                      <a:pt x="52" y="9"/>
                    </a:lnTo>
                    <a:lnTo>
                      <a:pt x="38" y="9"/>
                    </a:lnTo>
                    <a:lnTo>
                      <a:pt x="26" y="19"/>
                    </a:lnTo>
                    <a:lnTo>
                      <a:pt x="19" y="19"/>
                    </a:lnTo>
                    <a:lnTo>
                      <a:pt x="17" y="24"/>
                    </a:lnTo>
                    <a:lnTo>
                      <a:pt x="10" y="24"/>
                    </a:lnTo>
                    <a:lnTo>
                      <a:pt x="0" y="24"/>
                    </a:lnTo>
                    <a:lnTo>
                      <a:pt x="10" y="19"/>
                    </a:lnTo>
                    <a:lnTo>
                      <a:pt x="15" y="12"/>
                    </a:lnTo>
                    <a:lnTo>
                      <a:pt x="22" y="7"/>
                    </a:lnTo>
                    <a:lnTo>
                      <a:pt x="29" y="5"/>
                    </a:lnTo>
                    <a:lnTo>
                      <a:pt x="43" y="2"/>
                    </a:lnTo>
                    <a:lnTo>
                      <a:pt x="45" y="0"/>
                    </a:lnTo>
                    <a:lnTo>
                      <a:pt x="60" y="2"/>
                    </a:lnTo>
                    <a:lnTo>
                      <a:pt x="74" y="2"/>
                    </a:lnTo>
                    <a:lnTo>
                      <a:pt x="88"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2" name="Freeform 74">
                <a:extLst>
                  <a:ext uri="{FF2B5EF4-FFF2-40B4-BE49-F238E27FC236}">
                    <a16:creationId xmlns:a16="http://schemas.microsoft.com/office/drawing/2014/main" id="{96D27A89-1AB8-43FD-A288-8BCA8BAE4D25}"/>
                  </a:ext>
                </a:extLst>
              </p:cNvPr>
              <p:cNvSpPr>
                <a:spLocks/>
              </p:cNvSpPr>
              <p:nvPr/>
            </p:nvSpPr>
            <p:spPr bwMode="auto">
              <a:xfrm>
                <a:off x="5301385" y="2872872"/>
                <a:ext cx="49427" cy="20453"/>
              </a:xfrm>
              <a:custGeom>
                <a:avLst/>
                <a:gdLst>
                  <a:gd name="T0" fmla="*/ 29 w 29"/>
                  <a:gd name="T1" fmla="*/ 0 h 12"/>
                  <a:gd name="T2" fmla="*/ 29 w 29"/>
                  <a:gd name="T3" fmla="*/ 0 h 12"/>
                  <a:gd name="T4" fmla="*/ 19 w 29"/>
                  <a:gd name="T5" fmla="*/ 7 h 12"/>
                  <a:gd name="T6" fmla="*/ 19 w 29"/>
                  <a:gd name="T7" fmla="*/ 12 h 12"/>
                  <a:gd name="T8" fmla="*/ 17 w 29"/>
                  <a:gd name="T9" fmla="*/ 12 h 12"/>
                  <a:gd name="T10" fmla="*/ 14 w 29"/>
                  <a:gd name="T11" fmla="*/ 12 h 12"/>
                  <a:gd name="T12" fmla="*/ 12 w 29"/>
                  <a:gd name="T13" fmla="*/ 12 h 12"/>
                  <a:gd name="T14" fmla="*/ 12 w 29"/>
                  <a:gd name="T15" fmla="*/ 12 h 12"/>
                  <a:gd name="T16" fmla="*/ 12 w 29"/>
                  <a:gd name="T17" fmla="*/ 10 h 12"/>
                  <a:gd name="T18" fmla="*/ 10 w 29"/>
                  <a:gd name="T19" fmla="*/ 10 h 12"/>
                  <a:gd name="T20" fmla="*/ 7 w 29"/>
                  <a:gd name="T21" fmla="*/ 10 h 12"/>
                  <a:gd name="T22" fmla="*/ 3 w 29"/>
                  <a:gd name="T23" fmla="*/ 12 h 12"/>
                  <a:gd name="T24" fmla="*/ 0 w 29"/>
                  <a:gd name="T25" fmla="*/ 10 h 12"/>
                  <a:gd name="T26" fmla="*/ 0 w 29"/>
                  <a:gd name="T27" fmla="*/ 10 h 12"/>
                  <a:gd name="T28" fmla="*/ 3 w 29"/>
                  <a:gd name="T29" fmla="*/ 5 h 12"/>
                  <a:gd name="T30" fmla="*/ 14 w 29"/>
                  <a:gd name="T31" fmla="*/ 5 h 12"/>
                  <a:gd name="T32" fmla="*/ 29 w 29"/>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2">
                    <a:moveTo>
                      <a:pt x="29" y="0"/>
                    </a:moveTo>
                    <a:lnTo>
                      <a:pt x="29" y="0"/>
                    </a:lnTo>
                    <a:lnTo>
                      <a:pt x="19" y="7"/>
                    </a:lnTo>
                    <a:lnTo>
                      <a:pt x="19" y="12"/>
                    </a:lnTo>
                    <a:lnTo>
                      <a:pt x="17" y="12"/>
                    </a:lnTo>
                    <a:lnTo>
                      <a:pt x="14" y="12"/>
                    </a:lnTo>
                    <a:lnTo>
                      <a:pt x="12" y="12"/>
                    </a:lnTo>
                    <a:lnTo>
                      <a:pt x="12" y="12"/>
                    </a:lnTo>
                    <a:lnTo>
                      <a:pt x="12" y="10"/>
                    </a:lnTo>
                    <a:lnTo>
                      <a:pt x="10" y="10"/>
                    </a:lnTo>
                    <a:lnTo>
                      <a:pt x="7" y="10"/>
                    </a:lnTo>
                    <a:lnTo>
                      <a:pt x="3" y="12"/>
                    </a:lnTo>
                    <a:lnTo>
                      <a:pt x="0" y="10"/>
                    </a:lnTo>
                    <a:lnTo>
                      <a:pt x="0" y="10"/>
                    </a:lnTo>
                    <a:lnTo>
                      <a:pt x="3" y="5"/>
                    </a:lnTo>
                    <a:lnTo>
                      <a:pt x="14" y="5"/>
                    </a:lnTo>
                    <a:lnTo>
                      <a:pt x="29"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3" name="Freeform 77">
                <a:extLst>
                  <a:ext uri="{FF2B5EF4-FFF2-40B4-BE49-F238E27FC236}">
                    <a16:creationId xmlns:a16="http://schemas.microsoft.com/office/drawing/2014/main" id="{947C9D4A-8758-4576-9745-B24E8B959052}"/>
                  </a:ext>
                </a:extLst>
              </p:cNvPr>
              <p:cNvSpPr>
                <a:spLocks/>
              </p:cNvSpPr>
              <p:nvPr/>
            </p:nvSpPr>
            <p:spPr bwMode="auto">
              <a:xfrm>
                <a:off x="5286047" y="2889915"/>
                <a:ext cx="47722" cy="20453"/>
              </a:xfrm>
              <a:custGeom>
                <a:avLst/>
                <a:gdLst>
                  <a:gd name="T0" fmla="*/ 21 w 28"/>
                  <a:gd name="T1" fmla="*/ 0 h 12"/>
                  <a:gd name="T2" fmla="*/ 21 w 28"/>
                  <a:gd name="T3" fmla="*/ 0 h 12"/>
                  <a:gd name="T4" fmla="*/ 21 w 28"/>
                  <a:gd name="T5" fmla="*/ 2 h 12"/>
                  <a:gd name="T6" fmla="*/ 21 w 28"/>
                  <a:gd name="T7" fmla="*/ 2 h 12"/>
                  <a:gd name="T8" fmla="*/ 23 w 28"/>
                  <a:gd name="T9" fmla="*/ 2 h 12"/>
                  <a:gd name="T10" fmla="*/ 26 w 28"/>
                  <a:gd name="T11" fmla="*/ 0 h 12"/>
                  <a:gd name="T12" fmla="*/ 28 w 28"/>
                  <a:gd name="T13" fmla="*/ 2 h 12"/>
                  <a:gd name="T14" fmla="*/ 28 w 28"/>
                  <a:gd name="T15" fmla="*/ 2 h 12"/>
                  <a:gd name="T16" fmla="*/ 14 w 28"/>
                  <a:gd name="T17" fmla="*/ 12 h 12"/>
                  <a:gd name="T18" fmla="*/ 5 w 28"/>
                  <a:gd name="T19" fmla="*/ 9 h 12"/>
                  <a:gd name="T20" fmla="*/ 0 w 28"/>
                  <a:gd name="T21" fmla="*/ 0 h 12"/>
                  <a:gd name="T22" fmla="*/ 9 w 28"/>
                  <a:gd name="T23" fmla="*/ 0 h 12"/>
                  <a:gd name="T24" fmla="*/ 12 w 28"/>
                  <a:gd name="T25" fmla="*/ 0 h 12"/>
                  <a:gd name="T26" fmla="*/ 16 w 28"/>
                  <a:gd name="T27" fmla="*/ 0 h 12"/>
                  <a:gd name="T28" fmla="*/ 19 w 28"/>
                  <a:gd name="T29" fmla="*/ 0 h 12"/>
                  <a:gd name="T30" fmla="*/ 21 w 28"/>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2">
                    <a:moveTo>
                      <a:pt x="21" y="0"/>
                    </a:moveTo>
                    <a:lnTo>
                      <a:pt x="21" y="0"/>
                    </a:lnTo>
                    <a:lnTo>
                      <a:pt x="21" y="2"/>
                    </a:lnTo>
                    <a:lnTo>
                      <a:pt x="21" y="2"/>
                    </a:lnTo>
                    <a:lnTo>
                      <a:pt x="23" y="2"/>
                    </a:lnTo>
                    <a:lnTo>
                      <a:pt x="26" y="0"/>
                    </a:lnTo>
                    <a:lnTo>
                      <a:pt x="28" y="2"/>
                    </a:lnTo>
                    <a:lnTo>
                      <a:pt x="28" y="2"/>
                    </a:lnTo>
                    <a:lnTo>
                      <a:pt x="14" y="12"/>
                    </a:lnTo>
                    <a:lnTo>
                      <a:pt x="5" y="9"/>
                    </a:lnTo>
                    <a:lnTo>
                      <a:pt x="0" y="0"/>
                    </a:lnTo>
                    <a:lnTo>
                      <a:pt x="9" y="0"/>
                    </a:lnTo>
                    <a:lnTo>
                      <a:pt x="12" y="0"/>
                    </a:lnTo>
                    <a:lnTo>
                      <a:pt x="16" y="0"/>
                    </a:lnTo>
                    <a:lnTo>
                      <a:pt x="19" y="0"/>
                    </a:lnTo>
                    <a:lnTo>
                      <a:pt x="21" y="0"/>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4" name="Freeform 78">
                <a:extLst>
                  <a:ext uri="{FF2B5EF4-FFF2-40B4-BE49-F238E27FC236}">
                    <a16:creationId xmlns:a16="http://schemas.microsoft.com/office/drawing/2014/main" id="{BB34AFDD-3389-49C6-8937-5310B2C80DC3}"/>
                  </a:ext>
                </a:extLst>
              </p:cNvPr>
              <p:cNvSpPr>
                <a:spLocks/>
              </p:cNvSpPr>
              <p:nvPr/>
            </p:nvSpPr>
            <p:spPr bwMode="auto">
              <a:xfrm>
                <a:off x="4733838" y="2284872"/>
                <a:ext cx="185774" cy="109079"/>
              </a:xfrm>
              <a:custGeom>
                <a:avLst/>
                <a:gdLst>
                  <a:gd name="T0" fmla="*/ 33 w 109"/>
                  <a:gd name="T1" fmla="*/ 0 h 64"/>
                  <a:gd name="T2" fmla="*/ 33 w 109"/>
                  <a:gd name="T3" fmla="*/ 0 h 64"/>
                  <a:gd name="T4" fmla="*/ 38 w 109"/>
                  <a:gd name="T5" fmla="*/ 4 h 64"/>
                  <a:gd name="T6" fmla="*/ 45 w 109"/>
                  <a:gd name="T7" fmla="*/ 0 h 64"/>
                  <a:gd name="T8" fmla="*/ 54 w 109"/>
                  <a:gd name="T9" fmla="*/ 9 h 64"/>
                  <a:gd name="T10" fmla="*/ 66 w 109"/>
                  <a:gd name="T11" fmla="*/ 12 h 64"/>
                  <a:gd name="T12" fmla="*/ 64 w 109"/>
                  <a:gd name="T13" fmla="*/ 19 h 64"/>
                  <a:gd name="T14" fmla="*/ 73 w 109"/>
                  <a:gd name="T15" fmla="*/ 23 h 64"/>
                  <a:gd name="T16" fmla="*/ 75 w 109"/>
                  <a:gd name="T17" fmla="*/ 16 h 64"/>
                  <a:gd name="T18" fmla="*/ 87 w 109"/>
                  <a:gd name="T19" fmla="*/ 19 h 64"/>
                  <a:gd name="T20" fmla="*/ 87 w 109"/>
                  <a:gd name="T21" fmla="*/ 28 h 64"/>
                  <a:gd name="T22" fmla="*/ 99 w 109"/>
                  <a:gd name="T23" fmla="*/ 28 h 64"/>
                  <a:gd name="T24" fmla="*/ 109 w 109"/>
                  <a:gd name="T25" fmla="*/ 40 h 64"/>
                  <a:gd name="T26" fmla="*/ 104 w 109"/>
                  <a:gd name="T27" fmla="*/ 42 h 64"/>
                  <a:gd name="T28" fmla="*/ 99 w 109"/>
                  <a:gd name="T29" fmla="*/ 47 h 64"/>
                  <a:gd name="T30" fmla="*/ 97 w 109"/>
                  <a:gd name="T31" fmla="*/ 47 h 64"/>
                  <a:gd name="T32" fmla="*/ 94 w 109"/>
                  <a:gd name="T33" fmla="*/ 52 h 64"/>
                  <a:gd name="T34" fmla="*/ 92 w 109"/>
                  <a:gd name="T35" fmla="*/ 54 h 64"/>
                  <a:gd name="T36" fmla="*/ 92 w 109"/>
                  <a:gd name="T37" fmla="*/ 57 h 64"/>
                  <a:gd name="T38" fmla="*/ 87 w 109"/>
                  <a:gd name="T39" fmla="*/ 59 h 64"/>
                  <a:gd name="T40" fmla="*/ 80 w 109"/>
                  <a:gd name="T41" fmla="*/ 59 h 64"/>
                  <a:gd name="T42" fmla="*/ 78 w 109"/>
                  <a:gd name="T43" fmla="*/ 64 h 64"/>
                  <a:gd name="T44" fmla="*/ 68 w 109"/>
                  <a:gd name="T45" fmla="*/ 59 h 64"/>
                  <a:gd name="T46" fmla="*/ 61 w 109"/>
                  <a:gd name="T47" fmla="*/ 59 h 64"/>
                  <a:gd name="T48" fmla="*/ 49 w 109"/>
                  <a:gd name="T49" fmla="*/ 52 h 64"/>
                  <a:gd name="T50" fmla="*/ 45 w 109"/>
                  <a:gd name="T51" fmla="*/ 54 h 64"/>
                  <a:gd name="T52" fmla="*/ 35 w 109"/>
                  <a:gd name="T53" fmla="*/ 64 h 64"/>
                  <a:gd name="T54" fmla="*/ 23 w 109"/>
                  <a:gd name="T55" fmla="*/ 57 h 64"/>
                  <a:gd name="T56" fmla="*/ 14 w 109"/>
                  <a:gd name="T57" fmla="*/ 47 h 64"/>
                  <a:gd name="T58" fmla="*/ 4 w 109"/>
                  <a:gd name="T59" fmla="*/ 40 h 64"/>
                  <a:gd name="T60" fmla="*/ 2 w 109"/>
                  <a:gd name="T61" fmla="*/ 30 h 64"/>
                  <a:gd name="T62" fmla="*/ 0 w 109"/>
                  <a:gd name="T63" fmla="*/ 21 h 64"/>
                  <a:gd name="T64" fmla="*/ 12 w 109"/>
                  <a:gd name="T65" fmla="*/ 16 h 64"/>
                  <a:gd name="T66" fmla="*/ 19 w 109"/>
                  <a:gd name="T67" fmla="*/ 12 h 64"/>
                  <a:gd name="T68" fmla="*/ 28 w 109"/>
                  <a:gd name="T69" fmla="*/ 4 h 64"/>
                  <a:gd name="T70" fmla="*/ 33 w 109"/>
                  <a:gd name="T7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64">
                    <a:moveTo>
                      <a:pt x="33" y="0"/>
                    </a:moveTo>
                    <a:lnTo>
                      <a:pt x="33" y="0"/>
                    </a:lnTo>
                    <a:lnTo>
                      <a:pt x="38" y="4"/>
                    </a:lnTo>
                    <a:lnTo>
                      <a:pt x="45" y="0"/>
                    </a:lnTo>
                    <a:lnTo>
                      <a:pt x="54" y="9"/>
                    </a:lnTo>
                    <a:lnTo>
                      <a:pt x="66" y="12"/>
                    </a:lnTo>
                    <a:lnTo>
                      <a:pt x="64" y="19"/>
                    </a:lnTo>
                    <a:lnTo>
                      <a:pt x="73" y="23"/>
                    </a:lnTo>
                    <a:lnTo>
                      <a:pt x="75" y="16"/>
                    </a:lnTo>
                    <a:lnTo>
                      <a:pt x="87" y="19"/>
                    </a:lnTo>
                    <a:lnTo>
                      <a:pt x="87" y="28"/>
                    </a:lnTo>
                    <a:lnTo>
                      <a:pt x="99" y="28"/>
                    </a:lnTo>
                    <a:lnTo>
                      <a:pt x="109" y="40"/>
                    </a:lnTo>
                    <a:lnTo>
                      <a:pt x="104" y="42"/>
                    </a:lnTo>
                    <a:lnTo>
                      <a:pt x="99" y="47"/>
                    </a:lnTo>
                    <a:lnTo>
                      <a:pt x="97" y="47"/>
                    </a:lnTo>
                    <a:lnTo>
                      <a:pt x="94" y="52"/>
                    </a:lnTo>
                    <a:lnTo>
                      <a:pt x="92" y="54"/>
                    </a:lnTo>
                    <a:lnTo>
                      <a:pt x="92" y="57"/>
                    </a:lnTo>
                    <a:lnTo>
                      <a:pt x="87" y="59"/>
                    </a:lnTo>
                    <a:lnTo>
                      <a:pt x="80" y="59"/>
                    </a:lnTo>
                    <a:lnTo>
                      <a:pt x="78" y="64"/>
                    </a:lnTo>
                    <a:lnTo>
                      <a:pt x="68" y="59"/>
                    </a:lnTo>
                    <a:lnTo>
                      <a:pt x="61" y="59"/>
                    </a:lnTo>
                    <a:lnTo>
                      <a:pt x="49" y="52"/>
                    </a:lnTo>
                    <a:lnTo>
                      <a:pt x="45" y="54"/>
                    </a:lnTo>
                    <a:lnTo>
                      <a:pt x="35" y="64"/>
                    </a:lnTo>
                    <a:lnTo>
                      <a:pt x="23" y="57"/>
                    </a:lnTo>
                    <a:lnTo>
                      <a:pt x="14" y="47"/>
                    </a:lnTo>
                    <a:lnTo>
                      <a:pt x="4" y="40"/>
                    </a:lnTo>
                    <a:lnTo>
                      <a:pt x="2" y="30"/>
                    </a:lnTo>
                    <a:lnTo>
                      <a:pt x="0" y="21"/>
                    </a:lnTo>
                    <a:lnTo>
                      <a:pt x="12" y="16"/>
                    </a:lnTo>
                    <a:lnTo>
                      <a:pt x="19" y="12"/>
                    </a:lnTo>
                    <a:lnTo>
                      <a:pt x="28" y="4"/>
                    </a:lnTo>
                    <a:lnTo>
                      <a:pt x="3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5" name="Freeform 80">
                <a:extLst>
                  <a:ext uri="{FF2B5EF4-FFF2-40B4-BE49-F238E27FC236}">
                    <a16:creationId xmlns:a16="http://schemas.microsoft.com/office/drawing/2014/main" id="{42C9D643-DA70-49DC-9C0D-9A6AA9CD497C}"/>
                  </a:ext>
                </a:extLst>
              </p:cNvPr>
              <p:cNvSpPr>
                <a:spLocks/>
              </p:cNvSpPr>
              <p:nvPr/>
            </p:nvSpPr>
            <p:spPr bwMode="auto">
              <a:xfrm>
                <a:off x="4559995" y="2111028"/>
                <a:ext cx="250540" cy="334052"/>
              </a:xfrm>
              <a:custGeom>
                <a:avLst/>
                <a:gdLst>
                  <a:gd name="T0" fmla="*/ 66 w 147"/>
                  <a:gd name="T1" fmla="*/ 0 h 196"/>
                  <a:gd name="T2" fmla="*/ 66 w 147"/>
                  <a:gd name="T3" fmla="*/ 0 h 196"/>
                  <a:gd name="T4" fmla="*/ 66 w 147"/>
                  <a:gd name="T5" fmla="*/ 9 h 196"/>
                  <a:gd name="T6" fmla="*/ 80 w 147"/>
                  <a:gd name="T7" fmla="*/ 17 h 196"/>
                  <a:gd name="T8" fmla="*/ 80 w 147"/>
                  <a:gd name="T9" fmla="*/ 26 h 196"/>
                  <a:gd name="T10" fmla="*/ 97 w 147"/>
                  <a:gd name="T11" fmla="*/ 21 h 196"/>
                  <a:gd name="T12" fmla="*/ 106 w 147"/>
                  <a:gd name="T13" fmla="*/ 14 h 196"/>
                  <a:gd name="T14" fmla="*/ 125 w 147"/>
                  <a:gd name="T15" fmla="*/ 24 h 196"/>
                  <a:gd name="T16" fmla="*/ 132 w 147"/>
                  <a:gd name="T17" fmla="*/ 33 h 196"/>
                  <a:gd name="T18" fmla="*/ 137 w 147"/>
                  <a:gd name="T19" fmla="*/ 47 h 196"/>
                  <a:gd name="T20" fmla="*/ 132 w 147"/>
                  <a:gd name="T21" fmla="*/ 54 h 196"/>
                  <a:gd name="T22" fmla="*/ 137 w 147"/>
                  <a:gd name="T23" fmla="*/ 64 h 196"/>
                  <a:gd name="T24" fmla="*/ 142 w 147"/>
                  <a:gd name="T25" fmla="*/ 78 h 196"/>
                  <a:gd name="T26" fmla="*/ 140 w 147"/>
                  <a:gd name="T27" fmla="*/ 88 h 196"/>
                  <a:gd name="T28" fmla="*/ 147 w 147"/>
                  <a:gd name="T29" fmla="*/ 102 h 196"/>
                  <a:gd name="T30" fmla="*/ 140 w 147"/>
                  <a:gd name="T31" fmla="*/ 106 h 196"/>
                  <a:gd name="T32" fmla="*/ 135 w 147"/>
                  <a:gd name="T33" fmla="*/ 102 h 196"/>
                  <a:gd name="T34" fmla="*/ 130 w 147"/>
                  <a:gd name="T35" fmla="*/ 106 h 196"/>
                  <a:gd name="T36" fmla="*/ 121 w 147"/>
                  <a:gd name="T37" fmla="*/ 114 h 196"/>
                  <a:gd name="T38" fmla="*/ 114 w 147"/>
                  <a:gd name="T39" fmla="*/ 118 h 196"/>
                  <a:gd name="T40" fmla="*/ 102 w 147"/>
                  <a:gd name="T41" fmla="*/ 123 h 196"/>
                  <a:gd name="T42" fmla="*/ 104 w 147"/>
                  <a:gd name="T43" fmla="*/ 132 h 196"/>
                  <a:gd name="T44" fmla="*/ 106 w 147"/>
                  <a:gd name="T45" fmla="*/ 142 h 196"/>
                  <a:gd name="T46" fmla="*/ 116 w 147"/>
                  <a:gd name="T47" fmla="*/ 149 h 196"/>
                  <a:gd name="T48" fmla="*/ 125 w 147"/>
                  <a:gd name="T49" fmla="*/ 159 h 196"/>
                  <a:gd name="T50" fmla="*/ 118 w 147"/>
                  <a:gd name="T51" fmla="*/ 170 h 196"/>
                  <a:gd name="T52" fmla="*/ 114 w 147"/>
                  <a:gd name="T53" fmla="*/ 173 h 196"/>
                  <a:gd name="T54" fmla="*/ 116 w 147"/>
                  <a:gd name="T55" fmla="*/ 189 h 196"/>
                  <a:gd name="T56" fmla="*/ 114 w 147"/>
                  <a:gd name="T57" fmla="*/ 192 h 196"/>
                  <a:gd name="T58" fmla="*/ 109 w 147"/>
                  <a:gd name="T59" fmla="*/ 187 h 196"/>
                  <a:gd name="T60" fmla="*/ 102 w 147"/>
                  <a:gd name="T61" fmla="*/ 187 h 196"/>
                  <a:gd name="T62" fmla="*/ 90 w 147"/>
                  <a:gd name="T63" fmla="*/ 192 h 196"/>
                  <a:gd name="T64" fmla="*/ 76 w 147"/>
                  <a:gd name="T65" fmla="*/ 189 h 196"/>
                  <a:gd name="T66" fmla="*/ 73 w 147"/>
                  <a:gd name="T67" fmla="*/ 196 h 196"/>
                  <a:gd name="T68" fmla="*/ 64 w 147"/>
                  <a:gd name="T69" fmla="*/ 189 h 196"/>
                  <a:gd name="T70" fmla="*/ 59 w 147"/>
                  <a:gd name="T71" fmla="*/ 192 h 196"/>
                  <a:gd name="T72" fmla="*/ 43 w 147"/>
                  <a:gd name="T73" fmla="*/ 185 h 196"/>
                  <a:gd name="T74" fmla="*/ 38 w 147"/>
                  <a:gd name="T75" fmla="*/ 189 h 196"/>
                  <a:gd name="T76" fmla="*/ 24 w 147"/>
                  <a:gd name="T77" fmla="*/ 189 h 196"/>
                  <a:gd name="T78" fmla="*/ 26 w 147"/>
                  <a:gd name="T79" fmla="*/ 173 h 196"/>
                  <a:gd name="T80" fmla="*/ 36 w 147"/>
                  <a:gd name="T81" fmla="*/ 154 h 196"/>
                  <a:gd name="T82" fmla="*/ 12 w 147"/>
                  <a:gd name="T83" fmla="*/ 151 h 196"/>
                  <a:gd name="T84" fmla="*/ 5 w 147"/>
                  <a:gd name="T85" fmla="*/ 144 h 196"/>
                  <a:gd name="T86" fmla="*/ 5 w 147"/>
                  <a:gd name="T87" fmla="*/ 132 h 196"/>
                  <a:gd name="T88" fmla="*/ 2 w 147"/>
                  <a:gd name="T89" fmla="*/ 128 h 196"/>
                  <a:gd name="T90" fmla="*/ 2 w 147"/>
                  <a:gd name="T91" fmla="*/ 111 h 196"/>
                  <a:gd name="T92" fmla="*/ 0 w 147"/>
                  <a:gd name="T93" fmla="*/ 83 h 196"/>
                  <a:gd name="T94" fmla="*/ 12 w 147"/>
                  <a:gd name="T95" fmla="*/ 83 h 196"/>
                  <a:gd name="T96" fmla="*/ 14 w 147"/>
                  <a:gd name="T97" fmla="*/ 73 h 196"/>
                  <a:gd name="T98" fmla="*/ 19 w 147"/>
                  <a:gd name="T99" fmla="*/ 50 h 196"/>
                  <a:gd name="T100" fmla="*/ 17 w 147"/>
                  <a:gd name="T101" fmla="*/ 40 h 196"/>
                  <a:gd name="T102" fmla="*/ 19 w 147"/>
                  <a:gd name="T103" fmla="*/ 33 h 196"/>
                  <a:gd name="T104" fmla="*/ 33 w 147"/>
                  <a:gd name="T105" fmla="*/ 33 h 196"/>
                  <a:gd name="T106" fmla="*/ 36 w 147"/>
                  <a:gd name="T107" fmla="*/ 40 h 196"/>
                  <a:gd name="T108" fmla="*/ 47 w 147"/>
                  <a:gd name="T109" fmla="*/ 26 h 196"/>
                  <a:gd name="T110" fmla="*/ 43 w 147"/>
                  <a:gd name="T111" fmla="*/ 14 h 196"/>
                  <a:gd name="T112" fmla="*/ 43 w 147"/>
                  <a:gd name="T113" fmla="*/ 0 h 196"/>
                  <a:gd name="T114" fmla="*/ 54 w 147"/>
                  <a:gd name="T115" fmla="*/ 2 h 196"/>
                  <a:gd name="T116" fmla="*/ 66 w 147"/>
                  <a:gd name="T11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 h="196">
                    <a:moveTo>
                      <a:pt x="66" y="0"/>
                    </a:moveTo>
                    <a:lnTo>
                      <a:pt x="66" y="0"/>
                    </a:lnTo>
                    <a:lnTo>
                      <a:pt x="66" y="9"/>
                    </a:lnTo>
                    <a:lnTo>
                      <a:pt x="80" y="17"/>
                    </a:lnTo>
                    <a:lnTo>
                      <a:pt x="80" y="26"/>
                    </a:lnTo>
                    <a:lnTo>
                      <a:pt x="97" y="21"/>
                    </a:lnTo>
                    <a:lnTo>
                      <a:pt x="106" y="14"/>
                    </a:lnTo>
                    <a:lnTo>
                      <a:pt x="125" y="24"/>
                    </a:lnTo>
                    <a:lnTo>
                      <a:pt x="132" y="33"/>
                    </a:lnTo>
                    <a:lnTo>
                      <a:pt x="137" y="47"/>
                    </a:lnTo>
                    <a:lnTo>
                      <a:pt x="132" y="54"/>
                    </a:lnTo>
                    <a:lnTo>
                      <a:pt x="137" y="64"/>
                    </a:lnTo>
                    <a:lnTo>
                      <a:pt x="142" y="78"/>
                    </a:lnTo>
                    <a:lnTo>
                      <a:pt x="140" y="88"/>
                    </a:lnTo>
                    <a:lnTo>
                      <a:pt x="147" y="102"/>
                    </a:lnTo>
                    <a:lnTo>
                      <a:pt x="140" y="106"/>
                    </a:lnTo>
                    <a:lnTo>
                      <a:pt x="135" y="102"/>
                    </a:lnTo>
                    <a:lnTo>
                      <a:pt x="130" y="106"/>
                    </a:lnTo>
                    <a:lnTo>
                      <a:pt x="121" y="114"/>
                    </a:lnTo>
                    <a:lnTo>
                      <a:pt x="114" y="118"/>
                    </a:lnTo>
                    <a:lnTo>
                      <a:pt x="102" y="123"/>
                    </a:lnTo>
                    <a:lnTo>
                      <a:pt x="104" y="132"/>
                    </a:lnTo>
                    <a:lnTo>
                      <a:pt x="106" y="142"/>
                    </a:lnTo>
                    <a:lnTo>
                      <a:pt x="116" y="149"/>
                    </a:lnTo>
                    <a:lnTo>
                      <a:pt x="125" y="159"/>
                    </a:lnTo>
                    <a:lnTo>
                      <a:pt x="118" y="170"/>
                    </a:lnTo>
                    <a:lnTo>
                      <a:pt x="114" y="173"/>
                    </a:lnTo>
                    <a:lnTo>
                      <a:pt x="116" y="189"/>
                    </a:lnTo>
                    <a:lnTo>
                      <a:pt x="114" y="192"/>
                    </a:lnTo>
                    <a:lnTo>
                      <a:pt x="109" y="187"/>
                    </a:lnTo>
                    <a:lnTo>
                      <a:pt x="102" y="187"/>
                    </a:lnTo>
                    <a:lnTo>
                      <a:pt x="90" y="192"/>
                    </a:lnTo>
                    <a:lnTo>
                      <a:pt x="76" y="189"/>
                    </a:lnTo>
                    <a:lnTo>
                      <a:pt x="73" y="196"/>
                    </a:lnTo>
                    <a:lnTo>
                      <a:pt x="64" y="189"/>
                    </a:lnTo>
                    <a:lnTo>
                      <a:pt x="59" y="192"/>
                    </a:lnTo>
                    <a:lnTo>
                      <a:pt x="43" y="185"/>
                    </a:lnTo>
                    <a:lnTo>
                      <a:pt x="38" y="189"/>
                    </a:lnTo>
                    <a:lnTo>
                      <a:pt x="24" y="189"/>
                    </a:lnTo>
                    <a:lnTo>
                      <a:pt x="26" y="173"/>
                    </a:lnTo>
                    <a:lnTo>
                      <a:pt x="36" y="154"/>
                    </a:lnTo>
                    <a:lnTo>
                      <a:pt x="12" y="151"/>
                    </a:lnTo>
                    <a:lnTo>
                      <a:pt x="5" y="144"/>
                    </a:lnTo>
                    <a:lnTo>
                      <a:pt x="5" y="132"/>
                    </a:lnTo>
                    <a:lnTo>
                      <a:pt x="2" y="128"/>
                    </a:lnTo>
                    <a:lnTo>
                      <a:pt x="2" y="111"/>
                    </a:lnTo>
                    <a:lnTo>
                      <a:pt x="0" y="83"/>
                    </a:lnTo>
                    <a:lnTo>
                      <a:pt x="12" y="83"/>
                    </a:lnTo>
                    <a:lnTo>
                      <a:pt x="14" y="73"/>
                    </a:lnTo>
                    <a:lnTo>
                      <a:pt x="19" y="50"/>
                    </a:lnTo>
                    <a:lnTo>
                      <a:pt x="17" y="40"/>
                    </a:lnTo>
                    <a:lnTo>
                      <a:pt x="19" y="33"/>
                    </a:lnTo>
                    <a:lnTo>
                      <a:pt x="33" y="33"/>
                    </a:lnTo>
                    <a:lnTo>
                      <a:pt x="36" y="40"/>
                    </a:lnTo>
                    <a:lnTo>
                      <a:pt x="47" y="26"/>
                    </a:lnTo>
                    <a:lnTo>
                      <a:pt x="43" y="14"/>
                    </a:lnTo>
                    <a:lnTo>
                      <a:pt x="43" y="0"/>
                    </a:lnTo>
                    <a:lnTo>
                      <a:pt x="54" y="2"/>
                    </a:lnTo>
                    <a:lnTo>
                      <a:pt x="66"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6" name="Freeform 84">
                <a:extLst>
                  <a:ext uri="{FF2B5EF4-FFF2-40B4-BE49-F238E27FC236}">
                    <a16:creationId xmlns:a16="http://schemas.microsoft.com/office/drawing/2014/main" id="{B755B23C-AFCF-4157-98EB-E263E740DA20}"/>
                  </a:ext>
                </a:extLst>
              </p:cNvPr>
              <p:cNvSpPr>
                <a:spLocks noEditPoints="1"/>
              </p:cNvSpPr>
              <p:nvPr/>
            </p:nvSpPr>
            <p:spPr bwMode="auto">
              <a:xfrm>
                <a:off x="4621351" y="1972976"/>
                <a:ext cx="124418" cy="146574"/>
              </a:xfrm>
              <a:custGeom>
                <a:avLst/>
                <a:gdLst>
                  <a:gd name="T0" fmla="*/ 73 w 73"/>
                  <a:gd name="T1" fmla="*/ 62 h 86"/>
                  <a:gd name="T2" fmla="*/ 73 w 73"/>
                  <a:gd name="T3" fmla="*/ 62 h 86"/>
                  <a:gd name="T4" fmla="*/ 63 w 73"/>
                  <a:gd name="T5" fmla="*/ 86 h 86"/>
                  <a:gd name="T6" fmla="*/ 47 w 73"/>
                  <a:gd name="T7" fmla="*/ 69 h 86"/>
                  <a:gd name="T8" fmla="*/ 44 w 73"/>
                  <a:gd name="T9" fmla="*/ 57 h 86"/>
                  <a:gd name="T10" fmla="*/ 68 w 73"/>
                  <a:gd name="T11" fmla="*/ 48 h 86"/>
                  <a:gd name="T12" fmla="*/ 73 w 73"/>
                  <a:gd name="T13" fmla="*/ 62 h 86"/>
                  <a:gd name="T14" fmla="*/ 44 w 73"/>
                  <a:gd name="T15" fmla="*/ 36 h 86"/>
                  <a:gd name="T16" fmla="*/ 44 w 73"/>
                  <a:gd name="T17" fmla="*/ 36 h 86"/>
                  <a:gd name="T18" fmla="*/ 42 w 73"/>
                  <a:gd name="T19" fmla="*/ 48 h 86"/>
                  <a:gd name="T20" fmla="*/ 37 w 73"/>
                  <a:gd name="T21" fmla="*/ 45 h 86"/>
                  <a:gd name="T22" fmla="*/ 26 w 73"/>
                  <a:gd name="T23" fmla="*/ 67 h 86"/>
                  <a:gd name="T24" fmla="*/ 30 w 73"/>
                  <a:gd name="T25" fmla="*/ 79 h 86"/>
                  <a:gd name="T26" fmla="*/ 18 w 73"/>
                  <a:gd name="T27" fmla="*/ 83 h 86"/>
                  <a:gd name="T28" fmla="*/ 7 w 73"/>
                  <a:gd name="T29" fmla="*/ 79 h 86"/>
                  <a:gd name="T30" fmla="*/ 0 w 73"/>
                  <a:gd name="T31" fmla="*/ 64 h 86"/>
                  <a:gd name="T32" fmla="*/ 0 w 73"/>
                  <a:gd name="T33" fmla="*/ 34 h 86"/>
                  <a:gd name="T34" fmla="*/ 2 w 73"/>
                  <a:gd name="T35" fmla="*/ 26 h 86"/>
                  <a:gd name="T36" fmla="*/ 7 w 73"/>
                  <a:gd name="T37" fmla="*/ 17 h 86"/>
                  <a:gd name="T38" fmla="*/ 21 w 73"/>
                  <a:gd name="T39" fmla="*/ 17 h 86"/>
                  <a:gd name="T40" fmla="*/ 26 w 73"/>
                  <a:gd name="T41" fmla="*/ 8 h 86"/>
                  <a:gd name="T42" fmla="*/ 40 w 73"/>
                  <a:gd name="T43" fmla="*/ 0 h 86"/>
                  <a:gd name="T44" fmla="*/ 40 w 73"/>
                  <a:gd name="T45" fmla="*/ 15 h 86"/>
                  <a:gd name="T46" fmla="*/ 35 w 73"/>
                  <a:gd name="T47" fmla="*/ 24 h 86"/>
                  <a:gd name="T48" fmla="*/ 37 w 73"/>
                  <a:gd name="T49" fmla="*/ 31 h 86"/>
                  <a:gd name="T50" fmla="*/ 44 w 73"/>
                  <a:gd name="T51" fmla="*/ 3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86">
                    <a:moveTo>
                      <a:pt x="73" y="62"/>
                    </a:moveTo>
                    <a:lnTo>
                      <a:pt x="73" y="62"/>
                    </a:lnTo>
                    <a:lnTo>
                      <a:pt x="63" y="86"/>
                    </a:lnTo>
                    <a:lnTo>
                      <a:pt x="47" y="69"/>
                    </a:lnTo>
                    <a:lnTo>
                      <a:pt x="44" y="57"/>
                    </a:lnTo>
                    <a:lnTo>
                      <a:pt x="68" y="48"/>
                    </a:lnTo>
                    <a:lnTo>
                      <a:pt x="73" y="62"/>
                    </a:lnTo>
                    <a:close/>
                    <a:moveTo>
                      <a:pt x="44" y="36"/>
                    </a:moveTo>
                    <a:lnTo>
                      <a:pt x="44" y="36"/>
                    </a:lnTo>
                    <a:lnTo>
                      <a:pt x="42" y="48"/>
                    </a:lnTo>
                    <a:lnTo>
                      <a:pt x="37" y="45"/>
                    </a:lnTo>
                    <a:lnTo>
                      <a:pt x="26" y="67"/>
                    </a:lnTo>
                    <a:lnTo>
                      <a:pt x="30" y="79"/>
                    </a:lnTo>
                    <a:lnTo>
                      <a:pt x="18" y="83"/>
                    </a:lnTo>
                    <a:lnTo>
                      <a:pt x="7" y="79"/>
                    </a:lnTo>
                    <a:lnTo>
                      <a:pt x="0" y="64"/>
                    </a:lnTo>
                    <a:lnTo>
                      <a:pt x="0" y="34"/>
                    </a:lnTo>
                    <a:lnTo>
                      <a:pt x="2" y="26"/>
                    </a:lnTo>
                    <a:lnTo>
                      <a:pt x="7" y="17"/>
                    </a:lnTo>
                    <a:lnTo>
                      <a:pt x="21" y="17"/>
                    </a:lnTo>
                    <a:lnTo>
                      <a:pt x="26" y="8"/>
                    </a:lnTo>
                    <a:lnTo>
                      <a:pt x="40" y="0"/>
                    </a:lnTo>
                    <a:lnTo>
                      <a:pt x="40" y="15"/>
                    </a:lnTo>
                    <a:lnTo>
                      <a:pt x="35" y="24"/>
                    </a:lnTo>
                    <a:lnTo>
                      <a:pt x="37" y="31"/>
                    </a:lnTo>
                    <a:lnTo>
                      <a:pt x="44" y="3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7" name="Freeform 86">
                <a:extLst>
                  <a:ext uri="{FF2B5EF4-FFF2-40B4-BE49-F238E27FC236}">
                    <a16:creationId xmlns:a16="http://schemas.microsoft.com/office/drawing/2014/main" id="{40557E55-35D6-4325-BF87-C9452E70E2E8}"/>
                  </a:ext>
                </a:extLst>
              </p:cNvPr>
              <p:cNvSpPr>
                <a:spLocks/>
              </p:cNvSpPr>
              <p:nvPr/>
            </p:nvSpPr>
            <p:spPr bwMode="auto">
              <a:xfrm>
                <a:off x="2410812" y="3362020"/>
                <a:ext cx="100557" cy="68174"/>
              </a:xfrm>
              <a:custGeom>
                <a:avLst/>
                <a:gdLst>
                  <a:gd name="T0" fmla="*/ 19 w 59"/>
                  <a:gd name="T1" fmla="*/ 0 h 40"/>
                  <a:gd name="T2" fmla="*/ 19 w 59"/>
                  <a:gd name="T3" fmla="*/ 0 h 40"/>
                  <a:gd name="T4" fmla="*/ 29 w 59"/>
                  <a:gd name="T5" fmla="*/ 4 h 40"/>
                  <a:gd name="T6" fmla="*/ 33 w 59"/>
                  <a:gd name="T7" fmla="*/ 4 h 40"/>
                  <a:gd name="T8" fmla="*/ 36 w 59"/>
                  <a:gd name="T9" fmla="*/ 12 h 40"/>
                  <a:gd name="T10" fmla="*/ 45 w 59"/>
                  <a:gd name="T11" fmla="*/ 9 h 40"/>
                  <a:gd name="T12" fmla="*/ 45 w 59"/>
                  <a:gd name="T13" fmla="*/ 16 h 40"/>
                  <a:gd name="T14" fmla="*/ 50 w 59"/>
                  <a:gd name="T15" fmla="*/ 16 h 40"/>
                  <a:gd name="T16" fmla="*/ 59 w 59"/>
                  <a:gd name="T17" fmla="*/ 23 h 40"/>
                  <a:gd name="T18" fmla="*/ 52 w 59"/>
                  <a:gd name="T19" fmla="*/ 28 h 40"/>
                  <a:gd name="T20" fmla="*/ 45 w 59"/>
                  <a:gd name="T21" fmla="*/ 26 h 40"/>
                  <a:gd name="T22" fmla="*/ 38 w 59"/>
                  <a:gd name="T23" fmla="*/ 28 h 40"/>
                  <a:gd name="T24" fmla="*/ 33 w 59"/>
                  <a:gd name="T25" fmla="*/ 26 h 40"/>
                  <a:gd name="T26" fmla="*/ 31 w 59"/>
                  <a:gd name="T27" fmla="*/ 28 h 40"/>
                  <a:gd name="T28" fmla="*/ 24 w 59"/>
                  <a:gd name="T29" fmla="*/ 30 h 40"/>
                  <a:gd name="T30" fmla="*/ 22 w 59"/>
                  <a:gd name="T31" fmla="*/ 26 h 40"/>
                  <a:gd name="T32" fmla="*/ 17 w 59"/>
                  <a:gd name="T33" fmla="*/ 28 h 40"/>
                  <a:gd name="T34" fmla="*/ 10 w 59"/>
                  <a:gd name="T35" fmla="*/ 40 h 40"/>
                  <a:gd name="T36" fmla="*/ 5 w 59"/>
                  <a:gd name="T37" fmla="*/ 38 h 40"/>
                  <a:gd name="T38" fmla="*/ 5 w 59"/>
                  <a:gd name="T39" fmla="*/ 33 h 40"/>
                  <a:gd name="T40" fmla="*/ 5 w 59"/>
                  <a:gd name="T41" fmla="*/ 28 h 40"/>
                  <a:gd name="T42" fmla="*/ 0 w 59"/>
                  <a:gd name="T43" fmla="*/ 23 h 40"/>
                  <a:gd name="T44" fmla="*/ 5 w 59"/>
                  <a:gd name="T45" fmla="*/ 21 h 40"/>
                  <a:gd name="T46" fmla="*/ 5 w 59"/>
                  <a:gd name="T47" fmla="*/ 14 h 40"/>
                  <a:gd name="T48" fmla="*/ 5 w 59"/>
                  <a:gd name="T49" fmla="*/ 4 h 40"/>
                  <a:gd name="T50" fmla="*/ 5 w 59"/>
                  <a:gd name="T51" fmla="*/ 0 h 40"/>
                  <a:gd name="T52" fmla="*/ 19 w 5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 h="40">
                    <a:moveTo>
                      <a:pt x="19" y="0"/>
                    </a:moveTo>
                    <a:lnTo>
                      <a:pt x="19" y="0"/>
                    </a:lnTo>
                    <a:lnTo>
                      <a:pt x="29" y="4"/>
                    </a:lnTo>
                    <a:lnTo>
                      <a:pt x="33" y="4"/>
                    </a:lnTo>
                    <a:lnTo>
                      <a:pt x="36" y="12"/>
                    </a:lnTo>
                    <a:lnTo>
                      <a:pt x="45" y="9"/>
                    </a:lnTo>
                    <a:lnTo>
                      <a:pt x="45" y="16"/>
                    </a:lnTo>
                    <a:lnTo>
                      <a:pt x="50" y="16"/>
                    </a:lnTo>
                    <a:lnTo>
                      <a:pt x="59" y="23"/>
                    </a:lnTo>
                    <a:lnTo>
                      <a:pt x="52" y="28"/>
                    </a:lnTo>
                    <a:lnTo>
                      <a:pt x="45" y="26"/>
                    </a:lnTo>
                    <a:lnTo>
                      <a:pt x="38" y="28"/>
                    </a:lnTo>
                    <a:lnTo>
                      <a:pt x="33" y="26"/>
                    </a:lnTo>
                    <a:lnTo>
                      <a:pt x="31" y="28"/>
                    </a:lnTo>
                    <a:lnTo>
                      <a:pt x="24" y="30"/>
                    </a:lnTo>
                    <a:lnTo>
                      <a:pt x="22" y="26"/>
                    </a:lnTo>
                    <a:lnTo>
                      <a:pt x="17" y="28"/>
                    </a:lnTo>
                    <a:lnTo>
                      <a:pt x="10" y="40"/>
                    </a:lnTo>
                    <a:lnTo>
                      <a:pt x="5" y="38"/>
                    </a:lnTo>
                    <a:lnTo>
                      <a:pt x="5" y="33"/>
                    </a:lnTo>
                    <a:lnTo>
                      <a:pt x="5" y="28"/>
                    </a:lnTo>
                    <a:lnTo>
                      <a:pt x="0" y="23"/>
                    </a:lnTo>
                    <a:lnTo>
                      <a:pt x="5" y="21"/>
                    </a:lnTo>
                    <a:lnTo>
                      <a:pt x="5" y="14"/>
                    </a:lnTo>
                    <a:lnTo>
                      <a:pt x="5" y="4"/>
                    </a:lnTo>
                    <a:lnTo>
                      <a:pt x="5" y="0"/>
                    </a:lnTo>
                    <a:lnTo>
                      <a:pt x="19"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8" name="Freeform 90">
                <a:extLst>
                  <a:ext uri="{FF2B5EF4-FFF2-40B4-BE49-F238E27FC236}">
                    <a16:creationId xmlns:a16="http://schemas.microsoft.com/office/drawing/2014/main" id="{20199EFC-9D5A-4165-AE47-3C324E445A29}"/>
                  </a:ext>
                </a:extLst>
              </p:cNvPr>
              <p:cNvSpPr>
                <a:spLocks/>
              </p:cNvSpPr>
              <p:nvPr/>
            </p:nvSpPr>
            <p:spPr bwMode="auto">
              <a:xfrm>
                <a:off x="2161977" y="3881846"/>
                <a:ext cx="160209" cy="173843"/>
              </a:xfrm>
              <a:custGeom>
                <a:avLst/>
                <a:gdLst>
                  <a:gd name="T0" fmla="*/ 33 w 94"/>
                  <a:gd name="T1" fmla="*/ 0 h 102"/>
                  <a:gd name="T2" fmla="*/ 33 w 94"/>
                  <a:gd name="T3" fmla="*/ 0 h 102"/>
                  <a:gd name="T4" fmla="*/ 49 w 94"/>
                  <a:gd name="T5" fmla="*/ 9 h 102"/>
                  <a:gd name="T6" fmla="*/ 54 w 94"/>
                  <a:gd name="T7" fmla="*/ 7 h 102"/>
                  <a:gd name="T8" fmla="*/ 56 w 94"/>
                  <a:gd name="T9" fmla="*/ 17 h 102"/>
                  <a:gd name="T10" fmla="*/ 71 w 94"/>
                  <a:gd name="T11" fmla="*/ 19 h 102"/>
                  <a:gd name="T12" fmla="*/ 75 w 94"/>
                  <a:gd name="T13" fmla="*/ 14 h 102"/>
                  <a:gd name="T14" fmla="*/ 82 w 94"/>
                  <a:gd name="T15" fmla="*/ 21 h 102"/>
                  <a:gd name="T16" fmla="*/ 92 w 94"/>
                  <a:gd name="T17" fmla="*/ 24 h 102"/>
                  <a:gd name="T18" fmla="*/ 94 w 94"/>
                  <a:gd name="T19" fmla="*/ 36 h 102"/>
                  <a:gd name="T20" fmla="*/ 87 w 94"/>
                  <a:gd name="T21" fmla="*/ 47 h 102"/>
                  <a:gd name="T22" fmla="*/ 71 w 94"/>
                  <a:gd name="T23" fmla="*/ 64 h 102"/>
                  <a:gd name="T24" fmla="*/ 49 w 94"/>
                  <a:gd name="T25" fmla="*/ 71 h 102"/>
                  <a:gd name="T26" fmla="*/ 40 w 94"/>
                  <a:gd name="T27" fmla="*/ 85 h 102"/>
                  <a:gd name="T28" fmla="*/ 38 w 94"/>
                  <a:gd name="T29" fmla="*/ 95 h 102"/>
                  <a:gd name="T30" fmla="*/ 28 w 94"/>
                  <a:gd name="T31" fmla="*/ 102 h 102"/>
                  <a:gd name="T32" fmla="*/ 21 w 94"/>
                  <a:gd name="T33" fmla="*/ 95 h 102"/>
                  <a:gd name="T34" fmla="*/ 14 w 94"/>
                  <a:gd name="T35" fmla="*/ 92 h 102"/>
                  <a:gd name="T36" fmla="*/ 9 w 94"/>
                  <a:gd name="T37" fmla="*/ 92 h 102"/>
                  <a:gd name="T38" fmla="*/ 7 w 94"/>
                  <a:gd name="T39" fmla="*/ 88 h 102"/>
                  <a:gd name="T40" fmla="*/ 12 w 94"/>
                  <a:gd name="T41" fmla="*/ 83 h 102"/>
                  <a:gd name="T42" fmla="*/ 9 w 94"/>
                  <a:gd name="T43" fmla="*/ 78 h 102"/>
                  <a:gd name="T44" fmla="*/ 19 w 94"/>
                  <a:gd name="T45" fmla="*/ 64 h 102"/>
                  <a:gd name="T46" fmla="*/ 16 w 94"/>
                  <a:gd name="T47" fmla="*/ 57 h 102"/>
                  <a:gd name="T48" fmla="*/ 9 w 94"/>
                  <a:gd name="T49" fmla="*/ 66 h 102"/>
                  <a:gd name="T50" fmla="*/ 0 w 94"/>
                  <a:gd name="T51" fmla="*/ 57 h 102"/>
                  <a:gd name="T52" fmla="*/ 2 w 94"/>
                  <a:gd name="T53" fmla="*/ 54 h 102"/>
                  <a:gd name="T54" fmla="*/ 0 w 94"/>
                  <a:gd name="T55" fmla="*/ 40 h 102"/>
                  <a:gd name="T56" fmla="*/ 7 w 94"/>
                  <a:gd name="T57" fmla="*/ 36 h 102"/>
                  <a:gd name="T58" fmla="*/ 9 w 94"/>
                  <a:gd name="T59" fmla="*/ 26 h 102"/>
                  <a:gd name="T60" fmla="*/ 14 w 94"/>
                  <a:gd name="T61" fmla="*/ 17 h 102"/>
                  <a:gd name="T62" fmla="*/ 14 w 94"/>
                  <a:gd name="T63" fmla="*/ 9 h 102"/>
                  <a:gd name="T64" fmla="*/ 23 w 94"/>
                  <a:gd name="T65" fmla="*/ 7 h 102"/>
                  <a:gd name="T66" fmla="*/ 33 w 94"/>
                  <a:gd name="T6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02">
                    <a:moveTo>
                      <a:pt x="33" y="0"/>
                    </a:moveTo>
                    <a:lnTo>
                      <a:pt x="33" y="0"/>
                    </a:lnTo>
                    <a:lnTo>
                      <a:pt x="49" y="9"/>
                    </a:lnTo>
                    <a:lnTo>
                      <a:pt x="54" y="7"/>
                    </a:lnTo>
                    <a:lnTo>
                      <a:pt x="56" y="17"/>
                    </a:lnTo>
                    <a:lnTo>
                      <a:pt x="71" y="19"/>
                    </a:lnTo>
                    <a:lnTo>
                      <a:pt x="75" y="14"/>
                    </a:lnTo>
                    <a:lnTo>
                      <a:pt x="82" y="21"/>
                    </a:lnTo>
                    <a:lnTo>
                      <a:pt x="92" y="24"/>
                    </a:lnTo>
                    <a:lnTo>
                      <a:pt x="94" y="36"/>
                    </a:lnTo>
                    <a:lnTo>
                      <a:pt x="87" y="47"/>
                    </a:lnTo>
                    <a:lnTo>
                      <a:pt x="71" y="64"/>
                    </a:lnTo>
                    <a:lnTo>
                      <a:pt x="49" y="71"/>
                    </a:lnTo>
                    <a:lnTo>
                      <a:pt x="40" y="85"/>
                    </a:lnTo>
                    <a:lnTo>
                      <a:pt x="38" y="95"/>
                    </a:lnTo>
                    <a:lnTo>
                      <a:pt x="28" y="102"/>
                    </a:lnTo>
                    <a:lnTo>
                      <a:pt x="21" y="95"/>
                    </a:lnTo>
                    <a:lnTo>
                      <a:pt x="14" y="92"/>
                    </a:lnTo>
                    <a:lnTo>
                      <a:pt x="9" y="92"/>
                    </a:lnTo>
                    <a:lnTo>
                      <a:pt x="7" y="88"/>
                    </a:lnTo>
                    <a:lnTo>
                      <a:pt x="12" y="83"/>
                    </a:lnTo>
                    <a:lnTo>
                      <a:pt x="9" y="78"/>
                    </a:lnTo>
                    <a:lnTo>
                      <a:pt x="19" y="64"/>
                    </a:lnTo>
                    <a:lnTo>
                      <a:pt x="16" y="57"/>
                    </a:lnTo>
                    <a:lnTo>
                      <a:pt x="9" y="66"/>
                    </a:lnTo>
                    <a:lnTo>
                      <a:pt x="0" y="57"/>
                    </a:lnTo>
                    <a:lnTo>
                      <a:pt x="2" y="54"/>
                    </a:lnTo>
                    <a:lnTo>
                      <a:pt x="0" y="40"/>
                    </a:lnTo>
                    <a:lnTo>
                      <a:pt x="7" y="36"/>
                    </a:lnTo>
                    <a:lnTo>
                      <a:pt x="9" y="26"/>
                    </a:lnTo>
                    <a:lnTo>
                      <a:pt x="14" y="17"/>
                    </a:lnTo>
                    <a:lnTo>
                      <a:pt x="14" y="9"/>
                    </a:lnTo>
                    <a:lnTo>
                      <a:pt x="23" y="7"/>
                    </a:lnTo>
                    <a:lnTo>
                      <a:pt x="3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99" name="Freeform 92">
                <a:extLst>
                  <a:ext uri="{FF2B5EF4-FFF2-40B4-BE49-F238E27FC236}">
                    <a16:creationId xmlns:a16="http://schemas.microsoft.com/office/drawing/2014/main" id="{2BEFC4BB-C50D-480A-8069-B93D4EB505D3}"/>
                  </a:ext>
                </a:extLst>
              </p:cNvPr>
              <p:cNvSpPr>
                <a:spLocks/>
              </p:cNvSpPr>
              <p:nvPr/>
            </p:nvSpPr>
            <p:spPr bwMode="auto">
              <a:xfrm>
                <a:off x="5079820" y="3005811"/>
                <a:ext cx="334052" cy="294853"/>
              </a:xfrm>
              <a:custGeom>
                <a:avLst/>
                <a:gdLst>
                  <a:gd name="T0" fmla="*/ 59 w 196"/>
                  <a:gd name="T1" fmla="*/ 10 h 173"/>
                  <a:gd name="T2" fmla="*/ 59 w 196"/>
                  <a:gd name="T3" fmla="*/ 10 h 173"/>
                  <a:gd name="T4" fmla="*/ 66 w 196"/>
                  <a:gd name="T5" fmla="*/ 15 h 173"/>
                  <a:gd name="T6" fmla="*/ 81 w 196"/>
                  <a:gd name="T7" fmla="*/ 10 h 173"/>
                  <a:gd name="T8" fmla="*/ 88 w 196"/>
                  <a:gd name="T9" fmla="*/ 3 h 173"/>
                  <a:gd name="T10" fmla="*/ 100 w 196"/>
                  <a:gd name="T11" fmla="*/ 0 h 173"/>
                  <a:gd name="T12" fmla="*/ 111 w 196"/>
                  <a:gd name="T13" fmla="*/ 5 h 173"/>
                  <a:gd name="T14" fmla="*/ 116 w 196"/>
                  <a:gd name="T15" fmla="*/ 12 h 173"/>
                  <a:gd name="T16" fmla="*/ 121 w 196"/>
                  <a:gd name="T17" fmla="*/ 8 h 173"/>
                  <a:gd name="T18" fmla="*/ 133 w 196"/>
                  <a:gd name="T19" fmla="*/ 10 h 173"/>
                  <a:gd name="T20" fmla="*/ 147 w 196"/>
                  <a:gd name="T21" fmla="*/ 12 h 173"/>
                  <a:gd name="T22" fmla="*/ 154 w 196"/>
                  <a:gd name="T23" fmla="*/ 8 h 173"/>
                  <a:gd name="T24" fmla="*/ 166 w 196"/>
                  <a:gd name="T25" fmla="*/ 41 h 173"/>
                  <a:gd name="T26" fmla="*/ 161 w 196"/>
                  <a:gd name="T27" fmla="*/ 48 h 173"/>
                  <a:gd name="T28" fmla="*/ 156 w 196"/>
                  <a:gd name="T29" fmla="*/ 62 h 173"/>
                  <a:gd name="T30" fmla="*/ 152 w 196"/>
                  <a:gd name="T31" fmla="*/ 69 h 173"/>
                  <a:gd name="T32" fmla="*/ 147 w 196"/>
                  <a:gd name="T33" fmla="*/ 74 h 173"/>
                  <a:gd name="T34" fmla="*/ 142 w 196"/>
                  <a:gd name="T35" fmla="*/ 67 h 173"/>
                  <a:gd name="T36" fmla="*/ 135 w 196"/>
                  <a:gd name="T37" fmla="*/ 60 h 173"/>
                  <a:gd name="T38" fmla="*/ 123 w 196"/>
                  <a:gd name="T39" fmla="*/ 34 h 173"/>
                  <a:gd name="T40" fmla="*/ 123 w 196"/>
                  <a:gd name="T41" fmla="*/ 36 h 173"/>
                  <a:gd name="T42" fmla="*/ 130 w 196"/>
                  <a:gd name="T43" fmla="*/ 55 h 173"/>
                  <a:gd name="T44" fmla="*/ 140 w 196"/>
                  <a:gd name="T45" fmla="*/ 71 h 173"/>
                  <a:gd name="T46" fmla="*/ 152 w 196"/>
                  <a:gd name="T47" fmla="*/ 100 h 173"/>
                  <a:gd name="T48" fmla="*/ 156 w 196"/>
                  <a:gd name="T49" fmla="*/ 109 h 173"/>
                  <a:gd name="T50" fmla="*/ 163 w 196"/>
                  <a:gd name="T51" fmla="*/ 121 h 173"/>
                  <a:gd name="T52" fmla="*/ 178 w 196"/>
                  <a:gd name="T53" fmla="*/ 140 h 173"/>
                  <a:gd name="T54" fmla="*/ 173 w 196"/>
                  <a:gd name="T55" fmla="*/ 142 h 173"/>
                  <a:gd name="T56" fmla="*/ 175 w 196"/>
                  <a:gd name="T57" fmla="*/ 154 h 173"/>
                  <a:gd name="T58" fmla="*/ 194 w 196"/>
                  <a:gd name="T59" fmla="*/ 171 h 173"/>
                  <a:gd name="T60" fmla="*/ 196 w 196"/>
                  <a:gd name="T61" fmla="*/ 173 h 173"/>
                  <a:gd name="T62" fmla="*/ 133 w 196"/>
                  <a:gd name="T63" fmla="*/ 173 h 173"/>
                  <a:gd name="T64" fmla="*/ 69 w 196"/>
                  <a:gd name="T65" fmla="*/ 173 h 173"/>
                  <a:gd name="T66" fmla="*/ 3 w 196"/>
                  <a:gd name="T67" fmla="*/ 173 h 173"/>
                  <a:gd name="T68" fmla="*/ 3 w 196"/>
                  <a:gd name="T69" fmla="*/ 109 h 173"/>
                  <a:gd name="T70" fmla="*/ 3 w 196"/>
                  <a:gd name="T71" fmla="*/ 45 h 173"/>
                  <a:gd name="T72" fmla="*/ 0 w 196"/>
                  <a:gd name="T73" fmla="*/ 29 h 173"/>
                  <a:gd name="T74" fmla="*/ 3 w 196"/>
                  <a:gd name="T75" fmla="*/ 19 h 173"/>
                  <a:gd name="T76" fmla="*/ 0 w 196"/>
                  <a:gd name="T77" fmla="*/ 10 h 173"/>
                  <a:gd name="T78" fmla="*/ 5 w 196"/>
                  <a:gd name="T79" fmla="*/ 0 h 173"/>
                  <a:gd name="T80" fmla="*/ 29 w 196"/>
                  <a:gd name="T81" fmla="*/ 0 h 173"/>
                  <a:gd name="T82" fmla="*/ 43 w 196"/>
                  <a:gd name="T83" fmla="*/ 5 h 173"/>
                  <a:gd name="T84" fmla="*/ 59 w 196"/>
                  <a:gd name="T85" fmla="*/ 1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73">
                    <a:moveTo>
                      <a:pt x="59" y="10"/>
                    </a:moveTo>
                    <a:lnTo>
                      <a:pt x="59" y="10"/>
                    </a:lnTo>
                    <a:lnTo>
                      <a:pt x="66" y="15"/>
                    </a:lnTo>
                    <a:lnTo>
                      <a:pt x="81" y="10"/>
                    </a:lnTo>
                    <a:lnTo>
                      <a:pt x="88" y="3"/>
                    </a:lnTo>
                    <a:lnTo>
                      <a:pt x="100" y="0"/>
                    </a:lnTo>
                    <a:lnTo>
                      <a:pt x="111" y="5"/>
                    </a:lnTo>
                    <a:lnTo>
                      <a:pt x="116" y="12"/>
                    </a:lnTo>
                    <a:lnTo>
                      <a:pt x="121" y="8"/>
                    </a:lnTo>
                    <a:lnTo>
                      <a:pt x="133" y="10"/>
                    </a:lnTo>
                    <a:lnTo>
                      <a:pt x="147" y="12"/>
                    </a:lnTo>
                    <a:lnTo>
                      <a:pt x="154" y="8"/>
                    </a:lnTo>
                    <a:lnTo>
                      <a:pt x="166" y="41"/>
                    </a:lnTo>
                    <a:lnTo>
                      <a:pt x="161" y="48"/>
                    </a:lnTo>
                    <a:lnTo>
                      <a:pt x="156" y="62"/>
                    </a:lnTo>
                    <a:lnTo>
                      <a:pt x="152" y="69"/>
                    </a:lnTo>
                    <a:lnTo>
                      <a:pt x="147" y="74"/>
                    </a:lnTo>
                    <a:lnTo>
                      <a:pt x="142" y="67"/>
                    </a:lnTo>
                    <a:lnTo>
                      <a:pt x="135" y="60"/>
                    </a:lnTo>
                    <a:lnTo>
                      <a:pt x="123" y="34"/>
                    </a:lnTo>
                    <a:lnTo>
                      <a:pt x="123" y="36"/>
                    </a:lnTo>
                    <a:lnTo>
                      <a:pt x="130" y="55"/>
                    </a:lnTo>
                    <a:lnTo>
                      <a:pt x="140" y="71"/>
                    </a:lnTo>
                    <a:lnTo>
                      <a:pt x="152" y="100"/>
                    </a:lnTo>
                    <a:lnTo>
                      <a:pt x="156" y="109"/>
                    </a:lnTo>
                    <a:lnTo>
                      <a:pt x="163" y="121"/>
                    </a:lnTo>
                    <a:lnTo>
                      <a:pt x="178" y="140"/>
                    </a:lnTo>
                    <a:lnTo>
                      <a:pt x="173" y="142"/>
                    </a:lnTo>
                    <a:lnTo>
                      <a:pt x="175" y="154"/>
                    </a:lnTo>
                    <a:lnTo>
                      <a:pt x="194" y="171"/>
                    </a:lnTo>
                    <a:lnTo>
                      <a:pt x="196" y="173"/>
                    </a:lnTo>
                    <a:lnTo>
                      <a:pt x="133" y="173"/>
                    </a:lnTo>
                    <a:lnTo>
                      <a:pt x="69" y="173"/>
                    </a:lnTo>
                    <a:lnTo>
                      <a:pt x="3" y="173"/>
                    </a:lnTo>
                    <a:lnTo>
                      <a:pt x="3" y="109"/>
                    </a:lnTo>
                    <a:lnTo>
                      <a:pt x="3" y="45"/>
                    </a:lnTo>
                    <a:lnTo>
                      <a:pt x="0" y="29"/>
                    </a:lnTo>
                    <a:lnTo>
                      <a:pt x="3" y="19"/>
                    </a:lnTo>
                    <a:lnTo>
                      <a:pt x="0" y="10"/>
                    </a:lnTo>
                    <a:lnTo>
                      <a:pt x="5" y="0"/>
                    </a:lnTo>
                    <a:lnTo>
                      <a:pt x="29" y="0"/>
                    </a:lnTo>
                    <a:lnTo>
                      <a:pt x="43" y="5"/>
                    </a:lnTo>
                    <a:lnTo>
                      <a:pt x="59" y="1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0" name="Freeform 96">
                <a:extLst>
                  <a:ext uri="{FF2B5EF4-FFF2-40B4-BE49-F238E27FC236}">
                    <a16:creationId xmlns:a16="http://schemas.microsoft.com/office/drawing/2014/main" id="{790A6D77-CC81-4297-A76F-D8676B4C7A8D}"/>
                  </a:ext>
                </a:extLst>
              </p:cNvPr>
              <p:cNvSpPr>
                <a:spLocks/>
              </p:cNvSpPr>
              <p:nvPr/>
            </p:nvSpPr>
            <p:spPr bwMode="auto">
              <a:xfrm>
                <a:off x="4137317" y="2583132"/>
                <a:ext cx="342575" cy="277809"/>
              </a:xfrm>
              <a:custGeom>
                <a:avLst/>
                <a:gdLst>
                  <a:gd name="T0" fmla="*/ 23 w 201"/>
                  <a:gd name="T1" fmla="*/ 0 h 163"/>
                  <a:gd name="T2" fmla="*/ 23 w 201"/>
                  <a:gd name="T3" fmla="*/ 0 h 163"/>
                  <a:gd name="T4" fmla="*/ 42 w 201"/>
                  <a:gd name="T5" fmla="*/ 5 h 163"/>
                  <a:gd name="T6" fmla="*/ 64 w 201"/>
                  <a:gd name="T7" fmla="*/ 2 h 163"/>
                  <a:gd name="T8" fmla="*/ 82 w 201"/>
                  <a:gd name="T9" fmla="*/ 7 h 163"/>
                  <a:gd name="T10" fmla="*/ 94 w 201"/>
                  <a:gd name="T11" fmla="*/ 7 h 163"/>
                  <a:gd name="T12" fmla="*/ 120 w 201"/>
                  <a:gd name="T13" fmla="*/ 7 h 163"/>
                  <a:gd name="T14" fmla="*/ 127 w 201"/>
                  <a:gd name="T15" fmla="*/ 16 h 163"/>
                  <a:gd name="T16" fmla="*/ 158 w 201"/>
                  <a:gd name="T17" fmla="*/ 26 h 163"/>
                  <a:gd name="T18" fmla="*/ 163 w 201"/>
                  <a:gd name="T19" fmla="*/ 21 h 163"/>
                  <a:gd name="T20" fmla="*/ 182 w 201"/>
                  <a:gd name="T21" fmla="*/ 31 h 163"/>
                  <a:gd name="T22" fmla="*/ 201 w 201"/>
                  <a:gd name="T23" fmla="*/ 28 h 163"/>
                  <a:gd name="T24" fmla="*/ 201 w 201"/>
                  <a:gd name="T25" fmla="*/ 40 h 163"/>
                  <a:gd name="T26" fmla="*/ 187 w 201"/>
                  <a:gd name="T27" fmla="*/ 54 h 163"/>
                  <a:gd name="T28" fmla="*/ 165 w 201"/>
                  <a:gd name="T29" fmla="*/ 59 h 163"/>
                  <a:gd name="T30" fmla="*/ 163 w 201"/>
                  <a:gd name="T31" fmla="*/ 66 h 163"/>
                  <a:gd name="T32" fmla="*/ 153 w 201"/>
                  <a:gd name="T33" fmla="*/ 78 h 163"/>
                  <a:gd name="T34" fmla="*/ 149 w 201"/>
                  <a:gd name="T35" fmla="*/ 95 h 163"/>
                  <a:gd name="T36" fmla="*/ 153 w 201"/>
                  <a:gd name="T37" fmla="*/ 109 h 163"/>
                  <a:gd name="T38" fmla="*/ 144 w 201"/>
                  <a:gd name="T39" fmla="*/ 116 h 163"/>
                  <a:gd name="T40" fmla="*/ 142 w 201"/>
                  <a:gd name="T41" fmla="*/ 130 h 163"/>
                  <a:gd name="T42" fmla="*/ 130 w 201"/>
                  <a:gd name="T43" fmla="*/ 135 h 163"/>
                  <a:gd name="T44" fmla="*/ 118 w 201"/>
                  <a:gd name="T45" fmla="*/ 149 h 163"/>
                  <a:gd name="T46" fmla="*/ 97 w 201"/>
                  <a:gd name="T47" fmla="*/ 149 h 163"/>
                  <a:gd name="T48" fmla="*/ 82 w 201"/>
                  <a:gd name="T49" fmla="*/ 149 h 163"/>
                  <a:gd name="T50" fmla="*/ 71 w 201"/>
                  <a:gd name="T51" fmla="*/ 156 h 163"/>
                  <a:gd name="T52" fmla="*/ 66 w 201"/>
                  <a:gd name="T53" fmla="*/ 163 h 163"/>
                  <a:gd name="T54" fmla="*/ 56 w 201"/>
                  <a:gd name="T55" fmla="*/ 161 h 163"/>
                  <a:gd name="T56" fmla="*/ 52 w 201"/>
                  <a:gd name="T57" fmla="*/ 156 h 163"/>
                  <a:gd name="T58" fmla="*/ 47 w 201"/>
                  <a:gd name="T59" fmla="*/ 144 h 163"/>
                  <a:gd name="T60" fmla="*/ 33 w 201"/>
                  <a:gd name="T61" fmla="*/ 142 h 163"/>
                  <a:gd name="T62" fmla="*/ 30 w 201"/>
                  <a:gd name="T63" fmla="*/ 135 h 163"/>
                  <a:gd name="T64" fmla="*/ 35 w 201"/>
                  <a:gd name="T65" fmla="*/ 128 h 163"/>
                  <a:gd name="T66" fmla="*/ 38 w 201"/>
                  <a:gd name="T67" fmla="*/ 121 h 163"/>
                  <a:gd name="T68" fmla="*/ 33 w 201"/>
                  <a:gd name="T69" fmla="*/ 116 h 163"/>
                  <a:gd name="T70" fmla="*/ 38 w 201"/>
                  <a:gd name="T71" fmla="*/ 102 h 163"/>
                  <a:gd name="T72" fmla="*/ 30 w 201"/>
                  <a:gd name="T73" fmla="*/ 90 h 163"/>
                  <a:gd name="T74" fmla="*/ 38 w 201"/>
                  <a:gd name="T75" fmla="*/ 87 h 163"/>
                  <a:gd name="T76" fmla="*/ 38 w 201"/>
                  <a:gd name="T77" fmla="*/ 78 h 163"/>
                  <a:gd name="T78" fmla="*/ 40 w 201"/>
                  <a:gd name="T79" fmla="*/ 73 h 163"/>
                  <a:gd name="T80" fmla="*/ 40 w 201"/>
                  <a:gd name="T81" fmla="*/ 57 h 163"/>
                  <a:gd name="T82" fmla="*/ 49 w 201"/>
                  <a:gd name="T83" fmla="*/ 52 h 163"/>
                  <a:gd name="T84" fmla="*/ 45 w 201"/>
                  <a:gd name="T85" fmla="*/ 40 h 163"/>
                  <a:gd name="T86" fmla="*/ 35 w 201"/>
                  <a:gd name="T87" fmla="*/ 40 h 163"/>
                  <a:gd name="T88" fmla="*/ 33 w 201"/>
                  <a:gd name="T89" fmla="*/ 42 h 163"/>
                  <a:gd name="T90" fmla="*/ 23 w 201"/>
                  <a:gd name="T91" fmla="*/ 42 h 163"/>
                  <a:gd name="T92" fmla="*/ 19 w 201"/>
                  <a:gd name="T93" fmla="*/ 33 h 163"/>
                  <a:gd name="T94" fmla="*/ 12 w 201"/>
                  <a:gd name="T95" fmla="*/ 35 h 163"/>
                  <a:gd name="T96" fmla="*/ 7 w 201"/>
                  <a:gd name="T97" fmla="*/ 40 h 163"/>
                  <a:gd name="T98" fmla="*/ 7 w 201"/>
                  <a:gd name="T99" fmla="*/ 26 h 163"/>
                  <a:gd name="T100" fmla="*/ 0 w 201"/>
                  <a:gd name="T101" fmla="*/ 16 h 163"/>
                  <a:gd name="T102" fmla="*/ 23 w 201"/>
                  <a:gd name="T103"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1" h="163">
                    <a:moveTo>
                      <a:pt x="23" y="0"/>
                    </a:moveTo>
                    <a:lnTo>
                      <a:pt x="23" y="0"/>
                    </a:lnTo>
                    <a:lnTo>
                      <a:pt x="42" y="5"/>
                    </a:lnTo>
                    <a:lnTo>
                      <a:pt x="64" y="2"/>
                    </a:lnTo>
                    <a:lnTo>
                      <a:pt x="82" y="7"/>
                    </a:lnTo>
                    <a:lnTo>
                      <a:pt x="94" y="7"/>
                    </a:lnTo>
                    <a:lnTo>
                      <a:pt x="120" y="7"/>
                    </a:lnTo>
                    <a:lnTo>
                      <a:pt x="127" y="16"/>
                    </a:lnTo>
                    <a:lnTo>
                      <a:pt x="158" y="26"/>
                    </a:lnTo>
                    <a:lnTo>
                      <a:pt x="163" y="21"/>
                    </a:lnTo>
                    <a:lnTo>
                      <a:pt x="182" y="31"/>
                    </a:lnTo>
                    <a:lnTo>
                      <a:pt x="201" y="28"/>
                    </a:lnTo>
                    <a:lnTo>
                      <a:pt x="201" y="40"/>
                    </a:lnTo>
                    <a:lnTo>
                      <a:pt x="187" y="54"/>
                    </a:lnTo>
                    <a:lnTo>
                      <a:pt x="165" y="59"/>
                    </a:lnTo>
                    <a:lnTo>
                      <a:pt x="163" y="66"/>
                    </a:lnTo>
                    <a:lnTo>
                      <a:pt x="153" y="78"/>
                    </a:lnTo>
                    <a:lnTo>
                      <a:pt x="149" y="95"/>
                    </a:lnTo>
                    <a:lnTo>
                      <a:pt x="153" y="109"/>
                    </a:lnTo>
                    <a:lnTo>
                      <a:pt x="144" y="116"/>
                    </a:lnTo>
                    <a:lnTo>
                      <a:pt x="142" y="130"/>
                    </a:lnTo>
                    <a:lnTo>
                      <a:pt x="130" y="135"/>
                    </a:lnTo>
                    <a:lnTo>
                      <a:pt x="118" y="149"/>
                    </a:lnTo>
                    <a:lnTo>
                      <a:pt x="97" y="149"/>
                    </a:lnTo>
                    <a:lnTo>
                      <a:pt x="82" y="149"/>
                    </a:lnTo>
                    <a:lnTo>
                      <a:pt x="71" y="156"/>
                    </a:lnTo>
                    <a:lnTo>
                      <a:pt x="66" y="163"/>
                    </a:lnTo>
                    <a:lnTo>
                      <a:pt x="56" y="161"/>
                    </a:lnTo>
                    <a:lnTo>
                      <a:pt x="52" y="156"/>
                    </a:lnTo>
                    <a:lnTo>
                      <a:pt x="47" y="144"/>
                    </a:lnTo>
                    <a:lnTo>
                      <a:pt x="33" y="142"/>
                    </a:lnTo>
                    <a:lnTo>
                      <a:pt x="30" y="135"/>
                    </a:lnTo>
                    <a:lnTo>
                      <a:pt x="35" y="128"/>
                    </a:lnTo>
                    <a:lnTo>
                      <a:pt x="38" y="121"/>
                    </a:lnTo>
                    <a:lnTo>
                      <a:pt x="33" y="116"/>
                    </a:lnTo>
                    <a:lnTo>
                      <a:pt x="38" y="102"/>
                    </a:lnTo>
                    <a:lnTo>
                      <a:pt x="30" y="90"/>
                    </a:lnTo>
                    <a:lnTo>
                      <a:pt x="38" y="87"/>
                    </a:lnTo>
                    <a:lnTo>
                      <a:pt x="38" y="78"/>
                    </a:lnTo>
                    <a:lnTo>
                      <a:pt x="40" y="73"/>
                    </a:lnTo>
                    <a:lnTo>
                      <a:pt x="40" y="57"/>
                    </a:lnTo>
                    <a:lnTo>
                      <a:pt x="49" y="52"/>
                    </a:lnTo>
                    <a:lnTo>
                      <a:pt x="45" y="40"/>
                    </a:lnTo>
                    <a:lnTo>
                      <a:pt x="35" y="40"/>
                    </a:lnTo>
                    <a:lnTo>
                      <a:pt x="33" y="42"/>
                    </a:lnTo>
                    <a:lnTo>
                      <a:pt x="23" y="42"/>
                    </a:lnTo>
                    <a:lnTo>
                      <a:pt x="19" y="33"/>
                    </a:lnTo>
                    <a:lnTo>
                      <a:pt x="12" y="35"/>
                    </a:lnTo>
                    <a:lnTo>
                      <a:pt x="7" y="40"/>
                    </a:lnTo>
                    <a:lnTo>
                      <a:pt x="7" y="26"/>
                    </a:lnTo>
                    <a:lnTo>
                      <a:pt x="0" y="16"/>
                    </a:lnTo>
                    <a:lnTo>
                      <a:pt x="2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1" name="Freeform 98">
                <a:extLst>
                  <a:ext uri="{FF2B5EF4-FFF2-40B4-BE49-F238E27FC236}">
                    <a16:creationId xmlns:a16="http://schemas.microsoft.com/office/drawing/2014/main" id="{96DA5B2E-DE1C-41C2-9829-6FD3DFD287FC}"/>
                  </a:ext>
                </a:extLst>
              </p:cNvPr>
              <p:cNvSpPr>
                <a:spLocks/>
              </p:cNvSpPr>
              <p:nvPr/>
            </p:nvSpPr>
            <p:spPr bwMode="auto">
              <a:xfrm>
                <a:off x="5040621" y="1872420"/>
                <a:ext cx="132939" cy="114192"/>
              </a:xfrm>
              <a:custGeom>
                <a:avLst/>
                <a:gdLst>
                  <a:gd name="T0" fmla="*/ 42 w 78"/>
                  <a:gd name="T1" fmla="*/ 0 h 67"/>
                  <a:gd name="T2" fmla="*/ 42 w 78"/>
                  <a:gd name="T3" fmla="*/ 0 h 67"/>
                  <a:gd name="T4" fmla="*/ 59 w 78"/>
                  <a:gd name="T5" fmla="*/ 5 h 67"/>
                  <a:gd name="T6" fmla="*/ 75 w 78"/>
                  <a:gd name="T7" fmla="*/ 5 h 67"/>
                  <a:gd name="T8" fmla="*/ 78 w 78"/>
                  <a:gd name="T9" fmla="*/ 10 h 67"/>
                  <a:gd name="T10" fmla="*/ 66 w 78"/>
                  <a:gd name="T11" fmla="*/ 29 h 67"/>
                  <a:gd name="T12" fmla="*/ 70 w 78"/>
                  <a:gd name="T13" fmla="*/ 57 h 67"/>
                  <a:gd name="T14" fmla="*/ 63 w 78"/>
                  <a:gd name="T15" fmla="*/ 67 h 67"/>
                  <a:gd name="T16" fmla="*/ 52 w 78"/>
                  <a:gd name="T17" fmla="*/ 67 h 67"/>
                  <a:gd name="T18" fmla="*/ 37 w 78"/>
                  <a:gd name="T19" fmla="*/ 55 h 67"/>
                  <a:gd name="T20" fmla="*/ 30 w 78"/>
                  <a:gd name="T21" fmla="*/ 52 h 67"/>
                  <a:gd name="T22" fmla="*/ 16 w 78"/>
                  <a:gd name="T23" fmla="*/ 57 h 67"/>
                  <a:gd name="T24" fmla="*/ 18 w 78"/>
                  <a:gd name="T25" fmla="*/ 38 h 67"/>
                  <a:gd name="T26" fmla="*/ 11 w 78"/>
                  <a:gd name="T27" fmla="*/ 43 h 67"/>
                  <a:gd name="T28" fmla="*/ 2 w 78"/>
                  <a:gd name="T29" fmla="*/ 31 h 67"/>
                  <a:gd name="T30" fmla="*/ 0 w 78"/>
                  <a:gd name="T31" fmla="*/ 14 h 67"/>
                  <a:gd name="T32" fmla="*/ 21 w 78"/>
                  <a:gd name="T33" fmla="*/ 5 h 67"/>
                  <a:gd name="T34" fmla="*/ 42 w 78"/>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7">
                    <a:moveTo>
                      <a:pt x="42" y="0"/>
                    </a:moveTo>
                    <a:lnTo>
                      <a:pt x="42" y="0"/>
                    </a:lnTo>
                    <a:lnTo>
                      <a:pt x="59" y="5"/>
                    </a:lnTo>
                    <a:lnTo>
                      <a:pt x="75" y="5"/>
                    </a:lnTo>
                    <a:lnTo>
                      <a:pt x="78" y="10"/>
                    </a:lnTo>
                    <a:lnTo>
                      <a:pt x="66" y="29"/>
                    </a:lnTo>
                    <a:lnTo>
                      <a:pt x="70" y="57"/>
                    </a:lnTo>
                    <a:lnTo>
                      <a:pt x="63" y="67"/>
                    </a:lnTo>
                    <a:lnTo>
                      <a:pt x="52" y="67"/>
                    </a:lnTo>
                    <a:lnTo>
                      <a:pt x="37" y="55"/>
                    </a:lnTo>
                    <a:lnTo>
                      <a:pt x="30" y="52"/>
                    </a:lnTo>
                    <a:lnTo>
                      <a:pt x="16" y="57"/>
                    </a:lnTo>
                    <a:lnTo>
                      <a:pt x="18" y="38"/>
                    </a:lnTo>
                    <a:lnTo>
                      <a:pt x="11" y="43"/>
                    </a:lnTo>
                    <a:lnTo>
                      <a:pt x="2" y="31"/>
                    </a:lnTo>
                    <a:lnTo>
                      <a:pt x="0" y="14"/>
                    </a:lnTo>
                    <a:lnTo>
                      <a:pt x="21" y="5"/>
                    </a:lnTo>
                    <a:lnTo>
                      <a:pt x="42"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2" name="Freeform 102">
                <a:extLst>
                  <a:ext uri="{FF2B5EF4-FFF2-40B4-BE49-F238E27FC236}">
                    <a16:creationId xmlns:a16="http://schemas.microsoft.com/office/drawing/2014/main" id="{FDE6C595-CD9D-415F-9C49-22AC1BA80056}"/>
                  </a:ext>
                </a:extLst>
              </p:cNvPr>
              <p:cNvSpPr>
                <a:spLocks/>
              </p:cNvSpPr>
              <p:nvPr/>
            </p:nvSpPr>
            <p:spPr bwMode="auto">
              <a:xfrm>
                <a:off x="4967334" y="1183863"/>
                <a:ext cx="298262" cy="676627"/>
              </a:xfrm>
              <a:custGeom>
                <a:avLst/>
                <a:gdLst>
                  <a:gd name="T0" fmla="*/ 128 w 175"/>
                  <a:gd name="T1" fmla="*/ 49 h 397"/>
                  <a:gd name="T2" fmla="*/ 128 w 175"/>
                  <a:gd name="T3" fmla="*/ 49 h 397"/>
                  <a:gd name="T4" fmla="*/ 125 w 175"/>
                  <a:gd name="T5" fmla="*/ 82 h 397"/>
                  <a:gd name="T6" fmla="*/ 151 w 175"/>
                  <a:gd name="T7" fmla="*/ 111 h 397"/>
                  <a:gd name="T8" fmla="*/ 137 w 175"/>
                  <a:gd name="T9" fmla="*/ 142 h 397"/>
                  <a:gd name="T10" fmla="*/ 154 w 175"/>
                  <a:gd name="T11" fmla="*/ 187 h 397"/>
                  <a:gd name="T12" fmla="*/ 144 w 175"/>
                  <a:gd name="T13" fmla="*/ 220 h 397"/>
                  <a:gd name="T14" fmla="*/ 158 w 175"/>
                  <a:gd name="T15" fmla="*/ 248 h 397"/>
                  <a:gd name="T16" fmla="*/ 151 w 175"/>
                  <a:gd name="T17" fmla="*/ 272 h 397"/>
                  <a:gd name="T18" fmla="*/ 175 w 175"/>
                  <a:gd name="T19" fmla="*/ 295 h 397"/>
                  <a:gd name="T20" fmla="*/ 170 w 175"/>
                  <a:gd name="T21" fmla="*/ 314 h 397"/>
                  <a:gd name="T22" fmla="*/ 154 w 175"/>
                  <a:gd name="T23" fmla="*/ 333 h 397"/>
                  <a:gd name="T24" fmla="*/ 118 w 175"/>
                  <a:gd name="T25" fmla="*/ 376 h 397"/>
                  <a:gd name="T26" fmla="*/ 90 w 175"/>
                  <a:gd name="T27" fmla="*/ 378 h 397"/>
                  <a:gd name="T28" fmla="*/ 61 w 175"/>
                  <a:gd name="T29" fmla="*/ 390 h 397"/>
                  <a:gd name="T30" fmla="*/ 35 w 175"/>
                  <a:gd name="T31" fmla="*/ 397 h 397"/>
                  <a:gd name="T32" fmla="*/ 26 w 175"/>
                  <a:gd name="T33" fmla="*/ 378 h 397"/>
                  <a:gd name="T34" fmla="*/ 9 w 175"/>
                  <a:gd name="T35" fmla="*/ 369 h 397"/>
                  <a:gd name="T36" fmla="*/ 14 w 175"/>
                  <a:gd name="T37" fmla="*/ 336 h 397"/>
                  <a:gd name="T38" fmla="*/ 5 w 175"/>
                  <a:gd name="T39" fmla="*/ 305 h 397"/>
                  <a:gd name="T40" fmla="*/ 14 w 175"/>
                  <a:gd name="T41" fmla="*/ 284 h 397"/>
                  <a:gd name="T42" fmla="*/ 28 w 175"/>
                  <a:gd name="T43" fmla="*/ 262 h 397"/>
                  <a:gd name="T44" fmla="*/ 66 w 175"/>
                  <a:gd name="T45" fmla="*/ 222 h 397"/>
                  <a:gd name="T46" fmla="*/ 76 w 175"/>
                  <a:gd name="T47" fmla="*/ 213 h 397"/>
                  <a:gd name="T48" fmla="*/ 76 w 175"/>
                  <a:gd name="T49" fmla="*/ 198 h 397"/>
                  <a:gd name="T50" fmla="*/ 52 w 175"/>
                  <a:gd name="T51" fmla="*/ 179 h 397"/>
                  <a:gd name="T52" fmla="*/ 47 w 175"/>
                  <a:gd name="T53" fmla="*/ 163 h 397"/>
                  <a:gd name="T54" fmla="*/ 47 w 175"/>
                  <a:gd name="T55" fmla="*/ 99 h 397"/>
                  <a:gd name="T56" fmla="*/ 21 w 175"/>
                  <a:gd name="T57" fmla="*/ 71 h 397"/>
                  <a:gd name="T58" fmla="*/ 0 w 175"/>
                  <a:gd name="T59" fmla="*/ 49 h 397"/>
                  <a:gd name="T60" fmla="*/ 9 w 175"/>
                  <a:gd name="T61" fmla="*/ 37 h 397"/>
                  <a:gd name="T62" fmla="*/ 26 w 175"/>
                  <a:gd name="T63" fmla="*/ 61 h 397"/>
                  <a:gd name="T64" fmla="*/ 47 w 175"/>
                  <a:gd name="T65" fmla="*/ 59 h 397"/>
                  <a:gd name="T66" fmla="*/ 66 w 175"/>
                  <a:gd name="T67" fmla="*/ 68 h 397"/>
                  <a:gd name="T68" fmla="*/ 80 w 175"/>
                  <a:gd name="T69" fmla="*/ 49 h 397"/>
                  <a:gd name="T70" fmla="*/ 90 w 175"/>
                  <a:gd name="T71" fmla="*/ 16 h 397"/>
                  <a:gd name="T72" fmla="*/ 113 w 175"/>
                  <a:gd name="T73" fmla="*/ 0 h 397"/>
                  <a:gd name="T74" fmla="*/ 135 w 175"/>
                  <a:gd name="T75" fmla="*/ 18 h 397"/>
                  <a:gd name="T76" fmla="*/ 128 w 175"/>
                  <a:gd name="T77" fmla="*/ 4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5" h="397">
                    <a:moveTo>
                      <a:pt x="128" y="49"/>
                    </a:moveTo>
                    <a:lnTo>
                      <a:pt x="128" y="49"/>
                    </a:lnTo>
                    <a:lnTo>
                      <a:pt x="125" y="82"/>
                    </a:lnTo>
                    <a:lnTo>
                      <a:pt x="151" y="111"/>
                    </a:lnTo>
                    <a:lnTo>
                      <a:pt x="137" y="142"/>
                    </a:lnTo>
                    <a:lnTo>
                      <a:pt x="154" y="187"/>
                    </a:lnTo>
                    <a:lnTo>
                      <a:pt x="144" y="220"/>
                    </a:lnTo>
                    <a:lnTo>
                      <a:pt x="158" y="248"/>
                    </a:lnTo>
                    <a:lnTo>
                      <a:pt x="151" y="272"/>
                    </a:lnTo>
                    <a:lnTo>
                      <a:pt x="175" y="295"/>
                    </a:lnTo>
                    <a:lnTo>
                      <a:pt x="170" y="314"/>
                    </a:lnTo>
                    <a:lnTo>
                      <a:pt x="154" y="333"/>
                    </a:lnTo>
                    <a:lnTo>
                      <a:pt x="118" y="376"/>
                    </a:lnTo>
                    <a:lnTo>
                      <a:pt x="90" y="378"/>
                    </a:lnTo>
                    <a:lnTo>
                      <a:pt x="61" y="390"/>
                    </a:lnTo>
                    <a:lnTo>
                      <a:pt x="35" y="397"/>
                    </a:lnTo>
                    <a:lnTo>
                      <a:pt x="26" y="378"/>
                    </a:lnTo>
                    <a:lnTo>
                      <a:pt x="9" y="369"/>
                    </a:lnTo>
                    <a:lnTo>
                      <a:pt x="14" y="336"/>
                    </a:lnTo>
                    <a:lnTo>
                      <a:pt x="5" y="305"/>
                    </a:lnTo>
                    <a:lnTo>
                      <a:pt x="14" y="284"/>
                    </a:lnTo>
                    <a:lnTo>
                      <a:pt x="28" y="262"/>
                    </a:lnTo>
                    <a:lnTo>
                      <a:pt x="66" y="222"/>
                    </a:lnTo>
                    <a:lnTo>
                      <a:pt x="76" y="213"/>
                    </a:lnTo>
                    <a:lnTo>
                      <a:pt x="76" y="198"/>
                    </a:lnTo>
                    <a:lnTo>
                      <a:pt x="52" y="179"/>
                    </a:lnTo>
                    <a:lnTo>
                      <a:pt x="47" y="163"/>
                    </a:lnTo>
                    <a:lnTo>
                      <a:pt x="47" y="99"/>
                    </a:lnTo>
                    <a:lnTo>
                      <a:pt x="21" y="71"/>
                    </a:lnTo>
                    <a:lnTo>
                      <a:pt x="0" y="49"/>
                    </a:lnTo>
                    <a:lnTo>
                      <a:pt x="9" y="37"/>
                    </a:lnTo>
                    <a:lnTo>
                      <a:pt x="26" y="61"/>
                    </a:lnTo>
                    <a:lnTo>
                      <a:pt x="47" y="59"/>
                    </a:lnTo>
                    <a:lnTo>
                      <a:pt x="66" y="68"/>
                    </a:lnTo>
                    <a:lnTo>
                      <a:pt x="80" y="49"/>
                    </a:lnTo>
                    <a:lnTo>
                      <a:pt x="90" y="16"/>
                    </a:lnTo>
                    <a:lnTo>
                      <a:pt x="113" y="0"/>
                    </a:lnTo>
                    <a:lnTo>
                      <a:pt x="135" y="18"/>
                    </a:lnTo>
                    <a:lnTo>
                      <a:pt x="128" y="4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3" name="Freeform 107">
                <a:extLst>
                  <a:ext uri="{FF2B5EF4-FFF2-40B4-BE49-F238E27FC236}">
                    <a16:creationId xmlns:a16="http://schemas.microsoft.com/office/drawing/2014/main" id="{B6707DAA-2ADB-4C8C-A490-239961ED3300}"/>
                  </a:ext>
                </a:extLst>
              </p:cNvPr>
              <p:cNvSpPr>
                <a:spLocks/>
              </p:cNvSpPr>
              <p:nvPr/>
            </p:nvSpPr>
            <p:spPr bwMode="auto">
              <a:xfrm>
                <a:off x="2709073" y="5552107"/>
                <a:ext cx="93740" cy="52835"/>
              </a:xfrm>
              <a:custGeom>
                <a:avLst/>
                <a:gdLst>
                  <a:gd name="T0" fmla="*/ 43 w 55"/>
                  <a:gd name="T1" fmla="*/ 0 h 31"/>
                  <a:gd name="T2" fmla="*/ 43 w 55"/>
                  <a:gd name="T3" fmla="*/ 0 h 31"/>
                  <a:gd name="T4" fmla="*/ 55 w 55"/>
                  <a:gd name="T5" fmla="*/ 12 h 31"/>
                  <a:gd name="T6" fmla="*/ 50 w 55"/>
                  <a:gd name="T7" fmla="*/ 21 h 31"/>
                  <a:gd name="T8" fmla="*/ 29 w 55"/>
                  <a:gd name="T9" fmla="*/ 28 h 31"/>
                  <a:gd name="T10" fmla="*/ 22 w 55"/>
                  <a:gd name="T11" fmla="*/ 19 h 31"/>
                  <a:gd name="T12" fmla="*/ 7 w 55"/>
                  <a:gd name="T13" fmla="*/ 31 h 31"/>
                  <a:gd name="T14" fmla="*/ 0 w 55"/>
                  <a:gd name="T15" fmla="*/ 19 h 31"/>
                  <a:gd name="T16" fmla="*/ 19 w 55"/>
                  <a:gd name="T17" fmla="*/ 5 h 31"/>
                  <a:gd name="T18" fmla="*/ 33 w 55"/>
                  <a:gd name="T19" fmla="*/ 12 h 31"/>
                  <a:gd name="T20" fmla="*/ 43 w 55"/>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1">
                    <a:moveTo>
                      <a:pt x="43" y="0"/>
                    </a:moveTo>
                    <a:lnTo>
                      <a:pt x="43" y="0"/>
                    </a:lnTo>
                    <a:lnTo>
                      <a:pt x="55" y="12"/>
                    </a:lnTo>
                    <a:lnTo>
                      <a:pt x="50" y="21"/>
                    </a:lnTo>
                    <a:lnTo>
                      <a:pt x="29" y="28"/>
                    </a:lnTo>
                    <a:lnTo>
                      <a:pt x="22" y="19"/>
                    </a:lnTo>
                    <a:lnTo>
                      <a:pt x="7" y="31"/>
                    </a:lnTo>
                    <a:lnTo>
                      <a:pt x="0" y="19"/>
                    </a:lnTo>
                    <a:lnTo>
                      <a:pt x="19" y="5"/>
                    </a:lnTo>
                    <a:lnTo>
                      <a:pt x="33" y="12"/>
                    </a:lnTo>
                    <a:lnTo>
                      <a:pt x="43"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4" name="Freeform 109">
                <a:extLst>
                  <a:ext uri="{FF2B5EF4-FFF2-40B4-BE49-F238E27FC236}">
                    <a16:creationId xmlns:a16="http://schemas.microsoft.com/office/drawing/2014/main" id="{869838C8-90F3-4392-97A3-434FD0446F80}"/>
                  </a:ext>
                </a:extLst>
              </p:cNvPr>
              <p:cNvSpPr>
                <a:spLocks/>
              </p:cNvSpPr>
              <p:nvPr/>
            </p:nvSpPr>
            <p:spPr bwMode="auto">
              <a:xfrm>
                <a:off x="2891438" y="3760838"/>
                <a:ext cx="80105" cy="100557"/>
              </a:xfrm>
              <a:custGeom>
                <a:avLst/>
                <a:gdLst>
                  <a:gd name="T0" fmla="*/ 33 w 47"/>
                  <a:gd name="T1" fmla="*/ 52 h 59"/>
                  <a:gd name="T2" fmla="*/ 33 w 47"/>
                  <a:gd name="T3" fmla="*/ 52 h 59"/>
                  <a:gd name="T4" fmla="*/ 33 w 47"/>
                  <a:gd name="T5" fmla="*/ 52 h 59"/>
                  <a:gd name="T6" fmla="*/ 33 w 47"/>
                  <a:gd name="T7" fmla="*/ 52 h 59"/>
                  <a:gd name="T8" fmla="*/ 26 w 47"/>
                  <a:gd name="T9" fmla="*/ 59 h 59"/>
                  <a:gd name="T10" fmla="*/ 19 w 47"/>
                  <a:gd name="T11" fmla="*/ 59 h 59"/>
                  <a:gd name="T12" fmla="*/ 16 w 47"/>
                  <a:gd name="T13" fmla="*/ 54 h 59"/>
                  <a:gd name="T14" fmla="*/ 12 w 47"/>
                  <a:gd name="T15" fmla="*/ 54 h 59"/>
                  <a:gd name="T16" fmla="*/ 7 w 47"/>
                  <a:gd name="T17" fmla="*/ 59 h 59"/>
                  <a:gd name="T18" fmla="*/ 0 w 47"/>
                  <a:gd name="T19" fmla="*/ 57 h 59"/>
                  <a:gd name="T20" fmla="*/ 5 w 47"/>
                  <a:gd name="T21" fmla="*/ 50 h 59"/>
                  <a:gd name="T22" fmla="*/ 7 w 47"/>
                  <a:gd name="T23" fmla="*/ 40 h 59"/>
                  <a:gd name="T24" fmla="*/ 9 w 47"/>
                  <a:gd name="T25" fmla="*/ 36 h 59"/>
                  <a:gd name="T26" fmla="*/ 2 w 47"/>
                  <a:gd name="T27" fmla="*/ 26 h 59"/>
                  <a:gd name="T28" fmla="*/ 0 w 47"/>
                  <a:gd name="T29" fmla="*/ 14 h 59"/>
                  <a:gd name="T30" fmla="*/ 9 w 47"/>
                  <a:gd name="T31" fmla="*/ 0 h 59"/>
                  <a:gd name="T32" fmla="*/ 14 w 47"/>
                  <a:gd name="T33" fmla="*/ 2 h 59"/>
                  <a:gd name="T34" fmla="*/ 26 w 47"/>
                  <a:gd name="T35" fmla="*/ 5 h 59"/>
                  <a:gd name="T36" fmla="*/ 45 w 47"/>
                  <a:gd name="T37" fmla="*/ 19 h 59"/>
                  <a:gd name="T38" fmla="*/ 47 w 47"/>
                  <a:gd name="T39" fmla="*/ 26 h 59"/>
                  <a:gd name="T40" fmla="*/ 33 w 47"/>
                  <a:gd name="T41"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59">
                    <a:moveTo>
                      <a:pt x="33" y="52"/>
                    </a:moveTo>
                    <a:lnTo>
                      <a:pt x="33" y="52"/>
                    </a:lnTo>
                    <a:lnTo>
                      <a:pt x="33" y="52"/>
                    </a:lnTo>
                    <a:lnTo>
                      <a:pt x="33" y="52"/>
                    </a:lnTo>
                    <a:lnTo>
                      <a:pt x="26" y="59"/>
                    </a:lnTo>
                    <a:lnTo>
                      <a:pt x="19" y="59"/>
                    </a:lnTo>
                    <a:lnTo>
                      <a:pt x="16" y="54"/>
                    </a:lnTo>
                    <a:lnTo>
                      <a:pt x="12" y="54"/>
                    </a:lnTo>
                    <a:lnTo>
                      <a:pt x="7" y="59"/>
                    </a:lnTo>
                    <a:lnTo>
                      <a:pt x="0" y="57"/>
                    </a:lnTo>
                    <a:lnTo>
                      <a:pt x="5" y="50"/>
                    </a:lnTo>
                    <a:lnTo>
                      <a:pt x="7" y="40"/>
                    </a:lnTo>
                    <a:lnTo>
                      <a:pt x="9" y="36"/>
                    </a:lnTo>
                    <a:lnTo>
                      <a:pt x="2" y="26"/>
                    </a:lnTo>
                    <a:lnTo>
                      <a:pt x="0" y="14"/>
                    </a:lnTo>
                    <a:lnTo>
                      <a:pt x="9" y="0"/>
                    </a:lnTo>
                    <a:lnTo>
                      <a:pt x="14" y="2"/>
                    </a:lnTo>
                    <a:lnTo>
                      <a:pt x="26" y="5"/>
                    </a:lnTo>
                    <a:lnTo>
                      <a:pt x="45" y="19"/>
                    </a:lnTo>
                    <a:lnTo>
                      <a:pt x="47" y="26"/>
                    </a:lnTo>
                    <a:lnTo>
                      <a:pt x="33" y="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5" name="Freeform 111">
                <a:extLst>
                  <a:ext uri="{FF2B5EF4-FFF2-40B4-BE49-F238E27FC236}">
                    <a16:creationId xmlns:a16="http://schemas.microsoft.com/office/drawing/2014/main" id="{13AEF506-C014-4374-AAC9-76F3F5D8FEDF}"/>
                  </a:ext>
                </a:extLst>
              </p:cNvPr>
              <p:cNvSpPr>
                <a:spLocks/>
              </p:cNvSpPr>
              <p:nvPr/>
            </p:nvSpPr>
            <p:spPr bwMode="auto">
              <a:xfrm>
                <a:off x="4633281" y="2610402"/>
                <a:ext cx="27269" cy="61357"/>
              </a:xfrm>
              <a:custGeom>
                <a:avLst/>
                <a:gdLst>
                  <a:gd name="T0" fmla="*/ 16 w 16"/>
                  <a:gd name="T1" fmla="*/ 19 h 36"/>
                  <a:gd name="T2" fmla="*/ 16 w 16"/>
                  <a:gd name="T3" fmla="*/ 19 h 36"/>
                  <a:gd name="T4" fmla="*/ 9 w 16"/>
                  <a:gd name="T5" fmla="*/ 36 h 36"/>
                  <a:gd name="T6" fmla="*/ 2 w 16"/>
                  <a:gd name="T7" fmla="*/ 31 h 36"/>
                  <a:gd name="T8" fmla="*/ 0 w 16"/>
                  <a:gd name="T9" fmla="*/ 17 h 36"/>
                  <a:gd name="T10" fmla="*/ 2 w 16"/>
                  <a:gd name="T11" fmla="*/ 10 h 36"/>
                  <a:gd name="T12" fmla="*/ 14 w 16"/>
                  <a:gd name="T13" fmla="*/ 0 h 36"/>
                  <a:gd name="T14" fmla="*/ 16 w 16"/>
                  <a:gd name="T15" fmla="*/ 19 h 36"/>
                  <a:gd name="T16" fmla="*/ 16 w 16"/>
                  <a:gd name="T17" fmla="*/ 19 h 36"/>
                  <a:gd name="T18" fmla="*/ 16 w 16"/>
                  <a:gd name="T19"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36">
                    <a:moveTo>
                      <a:pt x="16" y="19"/>
                    </a:moveTo>
                    <a:lnTo>
                      <a:pt x="16" y="19"/>
                    </a:lnTo>
                    <a:lnTo>
                      <a:pt x="9" y="36"/>
                    </a:lnTo>
                    <a:lnTo>
                      <a:pt x="2" y="31"/>
                    </a:lnTo>
                    <a:lnTo>
                      <a:pt x="0" y="17"/>
                    </a:lnTo>
                    <a:lnTo>
                      <a:pt x="2" y="10"/>
                    </a:lnTo>
                    <a:lnTo>
                      <a:pt x="14" y="0"/>
                    </a:lnTo>
                    <a:lnTo>
                      <a:pt x="16" y="19"/>
                    </a:lnTo>
                    <a:lnTo>
                      <a:pt x="16" y="19"/>
                    </a:lnTo>
                    <a:lnTo>
                      <a:pt x="16"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6" name="Freeform 115">
                <a:extLst>
                  <a:ext uri="{FF2B5EF4-FFF2-40B4-BE49-F238E27FC236}">
                    <a16:creationId xmlns:a16="http://schemas.microsoft.com/office/drawing/2014/main" id="{0C56F884-5D75-490B-8D12-9FE3955ABE1D}"/>
                  </a:ext>
                </a:extLst>
              </p:cNvPr>
              <p:cNvSpPr>
                <a:spLocks noEditPoints="1"/>
              </p:cNvSpPr>
              <p:nvPr/>
            </p:nvSpPr>
            <p:spPr bwMode="auto">
              <a:xfrm>
                <a:off x="4188447" y="1925254"/>
                <a:ext cx="253949" cy="410749"/>
              </a:xfrm>
              <a:custGeom>
                <a:avLst/>
                <a:gdLst>
                  <a:gd name="T0" fmla="*/ 31 w 149"/>
                  <a:gd name="T1" fmla="*/ 121 h 241"/>
                  <a:gd name="T2" fmla="*/ 31 w 149"/>
                  <a:gd name="T3" fmla="*/ 121 h 241"/>
                  <a:gd name="T4" fmla="*/ 22 w 149"/>
                  <a:gd name="T5" fmla="*/ 137 h 241"/>
                  <a:gd name="T6" fmla="*/ 10 w 149"/>
                  <a:gd name="T7" fmla="*/ 133 h 241"/>
                  <a:gd name="T8" fmla="*/ 0 w 149"/>
                  <a:gd name="T9" fmla="*/ 133 h 241"/>
                  <a:gd name="T10" fmla="*/ 3 w 149"/>
                  <a:gd name="T11" fmla="*/ 118 h 241"/>
                  <a:gd name="T12" fmla="*/ 0 w 149"/>
                  <a:gd name="T13" fmla="*/ 104 h 241"/>
                  <a:gd name="T14" fmla="*/ 12 w 149"/>
                  <a:gd name="T15" fmla="*/ 102 h 241"/>
                  <a:gd name="T16" fmla="*/ 31 w 149"/>
                  <a:gd name="T17" fmla="*/ 121 h 241"/>
                  <a:gd name="T18" fmla="*/ 74 w 149"/>
                  <a:gd name="T19" fmla="*/ 0 h 241"/>
                  <a:gd name="T20" fmla="*/ 74 w 149"/>
                  <a:gd name="T21" fmla="*/ 0 h 241"/>
                  <a:gd name="T22" fmla="*/ 57 w 149"/>
                  <a:gd name="T23" fmla="*/ 33 h 241"/>
                  <a:gd name="T24" fmla="*/ 74 w 149"/>
                  <a:gd name="T25" fmla="*/ 28 h 241"/>
                  <a:gd name="T26" fmla="*/ 90 w 149"/>
                  <a:gd name="T27" fmla="*/ 28 h 241"/>
                  <a:gd name="T28" fmla="*/ 86 w 149"/>
                  <a:gd name="T29" fmla="*/ 54 h 241"/>
                  <a:gd name="T30" fmla="*/ 71 w 149"/>
                  <a:gd name="T31" fmla="*/ 81 h 241"/>
                  <a:gd name="T32" fmla="*/ 88 w 149"/>
                  <a:gd name="T33" fmla="*/ 81 h 241"/>
                  <a:gd name="T34" fmla="*/ 105 w 149"/>
                  <a:gd name="T35" fmla="*/ 118 h 241"/>
                  <a:gd name="T36" fmla="*/ 116 w 149"/>
                  <a:gd name="T37" fmla="*/ 121 h 241"/>
                  <a:gd name="T38" fmla="*/ 126 w 149"/>
                  <a:gd name="T39" fmla="*/ 154 h 241"/>
                  <a:gd name="T40" fmla="*/ 131 w 149"/>
                  <a:gd name="T41" fmla="*/ 163 h 241"/>
                  <a:gd name="T42" fmla="*/ 149 w 149"/>
                  <a:gd name="T43" fmla="*/ 168 h 241"/>
                  <a:gd name="T44" fmla="*/ 147 w 149"/>
                  <a:gd name="T45" fmla="*/ 185 h 241"/>
                  <a:gd name="T46" fmla="*/ 140 w 149"/>
                  <a:gd name="T47" fmla="*/ 194 h 241"/>
                  <a:gd name="T48" fmla="*/ 145 w 149"/>
                  <a:gd name="T49" fmla="*/ 206 h 241"/>
                  <a:gd name="T50" fmla="*/ 131 w 149"/>
                  <a:gd name="T51" fmla="*/ 220 h 241"/>
                  <a:gd name="T52" fmla="*/ 109 w 149"/>
                  <a:gd name="T53" fmla="*/ 220 h 241"/>
                  <a:gd name="T54" fmla="*/ 83 w 149"/>
                  <a:gd name="T55" fmla="*/ 227 h 241"/>
                  <a:gd name="T56" fmla="*/ 74 w 149"/>
                  <a:gd name="T57" fmla="*/ 223 h 241"/>
                  <a:gd name="T58" fmla="*/ 64 w 149"/>
                  <a:gd name="T59" fmla="*/ 234 h 241"/>
                  <a:gd name="T60" fmla="*/ 48 w 149"/>
                  <a:gd name="T61" fmla="*/ 230 h 241"/>
                  <a:gd name="T62" fmla="*/ 38 w 149"/>
                  <a:gd name="T63" fmla="*/ 241 h 241"/>
                  <a:gd name="T64" fmla="*/ 29 w 149"/>
                  <a:gd name="T65" fmla="*/ 237 h 241"/>
                  <a:gd name="T66" fmla="*/ 52 w 149"/>
                  <a:gd name="T67" fmla="*/ 208 h 241"/>
                  <a:gd name="T68" fmla="*/ 67 w 149"/>
                  <a:gd name="T69" fmla="*/ 204 h 241"/>
                  <a:gd name="T70" fmla="*/ 43 w 149"/>
                  <a:gd name="T71" fmla="*/ 199 h 241"/>
                  <a:gd name="T72" fmla="*/ 36 w 149"/>
                  <a:gd name="T73" fmla="*/ 189 h 241"/>
                  <a:gd name="T74" fmla="*/ 55 w 149"/>
                  <a:gd name="T75" fmla="*/ 180 h 241"/>
                  <a:gd name="T76" fmla="*/ 45 w 149"/>
                  <a:gd name="T77" fmla="*/ 166 h 241"/>
                  <a:gd name="T78" fmla="*/ 48 w 149"/>
                  <a:gd name="T79" fmla="*/ 149 h 241"/>
                  <a:gd name="T80" fmla="*/ 71 w 149"/>
                  <a:gd name="T81" fmla="*/ 152 h 241"/>
                  <a:gd name="T82" fmla="*/ 76 w 149"/>
                  <a:gd name="T83" fmla="*/ 135 h 241"/>
                  <a:gd name="T84" fmla="*/ 64 w 149"/>
                  <a:gd name="T85" fmla="*/ 118 h 241"/>
                  <a:gd name="T86" fmla="*/ 43 w 149"/>
                  <a:gd name="T87" fmla="*/ 114 h 241"/>
                  <a:gd name="T88" fmla="*/ 41 w 149"/>
                  <a:gd name="T89" fmla="*/ 107 h 241"/>
                  <a:gd name="T90" fmla="*/ 45 w 149"/>
                  <a:gd name="T91" fmla="*/ 92 h 241"/>
                  <a:gd name="T92" fmla="*/ 41 w 149"/>
                  <a:gd name="T93" fmla="*/ 85 h 241"/>
                  <a:gd name="T94" fmla="*/ 31 w 149"/>
                  <a:gd name="T95" fmla="*/ 99 h 241"/>
                  <a:gd name="T96" fmla="*/ 31 w 149"/>
                  <a:gd name="T97" fmla="*/ 71 h 241"/>
                  <a:gd name="T98" fmla="*/ 22 w 149"/>
                  <a:gd name="T99" fmla="*/ 57 h 241"/>
                  <a:gd name="T100" fmla="*/ 29 w 149"/>
                  <a:gd name="T101" fmla="*/ 26 h 241"/>
                  <a:gd name="T102" fmla="*/ 41 w 149"/>
                  <a:gd name="T103" fmla="*/ 0 h 241"/>
                  <a:gd name="T104" fmla="*/ 55 w 149"/>
                  <a:gd name="T105" fmla="*/ 2 h 241"/>
                  <a:gd name="T106" fmla="*/ 74 w 149"/>
                  <a:gd name="T107"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241">
                    <a:moveTo>
                      <a:pt x="31" y="121"/>
                    </a:moveTo>
                    <a:lnTo>
                      <a:pt x="31" y="121"/>
                    </a:lnTo>
                    <a:lnTo>
                      <a:pt x="22" y="137"/>
                    </a:lnTo>
                    <a:lnTo>
                      <a:pt x="10" y="133"/>
                    </a:lnTo>
                    <a:lnTo>
                      <a:pt x="0" y="133"/>
                    </a:lnTo>
                    <a:lnTo>
                      <a:pt x="3" y="118"/>
                    </a:lnTo>
                    <a:lnTo>
                      <a:pt x="0" y="104"/>
                    </a:lnTo>
                    <a:lnTo>
                      <a:pt x="12" y="102"/>
                    </a:lnTo>
                    <a:lnTo>
                      <a:pt x="31" y="121"/>
                    </a:lnTo>
                    <a:close/>
                    <a:moveTo>
                      <a:pt x="74" y="0"/>
                    </a:moveTo>
                    <a:lnTo>
                      <a:pt x="74" y="0"/>
                    </a:lnTo>
                    <a:lnTo>
                      <a:pt x="57" y="33"/>
                    </a:lnTo>
                    <a:lnTo>
                      <a:pt x="74" y="28"/>
                    </a:lnTo>
                    <a:lnTo>
                      <a:pt x="90" y="28"/>
                    </a:lnTo>
                    <a:lnTo>
                      <a:pt x="86" y="54"/>
                    </a:lnTo>
                    <a:lnTo>
                      <a:pt x="71" y="81"/>
                    </a:lnTo>
                    <a:lnTo>
                      <a:pt x="88" y="81"/>
                    </a:lnTo>
                    <a:lnTo>
                      <a:pt x="105" y="118"/>
                    </a:lnTo>
                    <a:lnTo>
                      <a:pt x="116" y="121"/>
                    </a:lnTo>
                    <a:lnTo>
                      <a:pt x="126" y="154"/>
                    </a:lnTo>
                    <a:lnTo>
                      <a:pt x="131" y="163"/>
                    </a:lnTo>
                    <a:lnTo>
                      <a:pt x="149" y="168"/>
                    </a:lnTo>
                    <a:lnTo>
                      <a:pt x="147" y="185"/>
                    </a:lnTo>
                    <a:lnTo>
                      <a:pt x="140" y="194"/>
                    </a:lnTo>
                    <a:lnTo>
                      <a:pt x="145" y="206"/>
                    </a:lnTo>
                    <a:lnTo>
                      <a:pt x="131" y="220"/>
                    </a:lnTo>
                    <a:lnTo>
                      <a:pt x="109" y="220"/>
                    </a:lnTo>
                    <a:lnTo>
                      <a:pt x="83" y="227"/>
                    </a:lnTo>
                    <a:lnTo>
                      <a:pt x="74" y="223"/>
                    </a:lnTo>
                    <a:lnTo>
                      <a:pt x="64" y="234"/>
                    </a:lnTo>
                    <a:lnTo>
                      <a:pt x="48" y="230"/>
                    </a:lnTo>
                    <a:lnTo>
                      <a:pt x="38" y="241"/>
                    </a:lnTo>
                    <a:lnTo>
                      <a:pt x="29" y="237"/>
                    </a:lnTo>
                    <a:lnTo>
                      <a:pt x="52" y="208"/>
                    </a:lnTo>
                    <a:lnTo>
                      <a:pt x="67" y="204"/>
                    </a:lnTo>
                    <a:lnTo>
                      <a:pt x="43" y="199"/>
                    </a:lnTo>
                    <a:lnTo>
                      <a:pt x="36" y="189"/>
                    </a:lnTo>
                    <a:lnTo>
                      <a:pt x="55" y="180"/>
                    </a:lnTo>
                    <a:lnTo>
                      <a:pt x="45" y="166"/>
                    </a:lnTo>
                    <a:lnTo>
                      <a:pt x="48" y="149"/>
                    </a:lnTo>
                    <a:lnTo>
                      <a:pt x="71" y="152"/>
                    </a:lnTo>
                    <a:lnTo>
                      <a:pt x="76" y="135"/>
                    </a:lnTo>
                    <a:lnTo>
                      <a:pt x="64" y="118"/>
                    </a:lnTo>
                    <a:lnTo>
                      <a:pt x="43" y="114"/>
                    </a:lnTo>
                    <a:lnTo>
                      <a:pt x="41" y="107"/>
                    </a:lnTo>
                    <a:lnTo>
                      <a:pt x="45" y="92"/>
                    </a:lnTo>
                    <a:lnTo>
                      <a:pt x="41" y="85"/>
                    </a:lnTo>
                    <a:lnTo>
                      <a:pt x="31" y="99"/>
                    </a:lnTo>
                    <a:lnTo>
                      <a:pt x="31" y="71"/>
                    </a:lnTo>
                    <a:lnTo>
                      <a:pt x="22" y="57"/>
                    </a:lnTo>
                    <a:lnTo>
                      <a:pt x="29" y="26"/>
                    </a:lnTo>
                    <a:lnTo>
                      <a:pt x="41" y="0"/>
                    </a:lnTo>
                    <a:lnTo>
                      <a:pt x="55" y="2"/>
                    </a:lnTo>
                    <a:lnTo>
                      <a:pt x="74"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7" name="Freeform 386">
                <a:extLst>
                  <a:ext uri="{FF2B5EF4-FFF2-40B4-BE49-F238E27FC236}">
                    <a16:creationId xmlns:a16="http://schemas.microsoft.com/office/drawing/2014/main" id="{4A90CF54-A4CC-4F07-AA06-2B3A3881BEC5}"/>
                  </a:ext>
                </a:extLst>
              </p:cNvPr>
              <p:cNvSpPr>
                <a:spLocks/>
              </p:cNvSpPr>
              <p:nvPr/>
            </p:nvSpPr>
            <p:spPr bwMode="auto">
              <a:xfrm>
                <a:off x="3931090" y="3534159"/>
                <a:ext cx="85217" cy="25810"/>
              </a:xfrm>
              <a:custGeom>
                <a:avLst/>
                <a:gdLst>
                  <a:gd name="connsiteX0" fmla="*/ 54539 w 113623"/>
                  <a:gd name="connsiteY0" fmla="*/ 0 h 34413"/>
                  <a:gd name="connsiteX1" fmla="*/ 63629 w 113623"/>
                  <a:gd name="connsiteY1" fmla="*/ 0 h 34413"/>
                  <a:gd name="connsiteX2" fmla="*/ 81809 w 113623"/>
                  <a:gd name="connsiteY2" fmla="*/ 11363 h 34413"/>
                  <a:gd name="connsiteX3" fmla="*/ 90899 w 113623"/>
                  <a:gd name="connsiteY3" fmla="*/ 11363 h 34413"/>
                  <a:gd name="connsiteX4" fmla="*/ 102261 w 113623"/>
                  <a:gd name="connsiteY4" fmla="*/ 0 h 34413"/>
                  <a:gd name="connsiteX5" fmla="*/ 113623 w 113623"/>
                  <a:gd name="connsiteY5" fmla="*/ 18180 h 34413"/>
                  <a:gd name="connsiteX6" fmla="*/ 109835 w 113623"/>
                  <a:gd name="connsiteY6" fmla="*/ 19263 h 34413"/>
                  <a:gd name="connsiteX7" fmla="*/ 113623 w 113623"/>
                  <a:gd name="connsiteY7" fmla="*/ 25323 h 34413"/>
                  <a:gd name="connsiteX8" fmla="*/ 97716 w 113623"/>
                  <a:gd name="connsiteY8" fmla="*/ 29868 h 34413"/>
                  <a:gd name="connsiteX9" fmla="*/ 81809 w 113623"/>
                  <a:gd name="connsiteY9" fmla="*/ 29868 h 34413"/>
                  <a:gd name="connsiteX10" fmla="*/ 63629 w 113623"/>
                  <a:gd name="connsiteY10" fmla="*/ 25323 h 34413"/>
                  <a:gd name="connsiteX11" fmla="*/ 47722 w 113623"/>
                  <a:gd name="connsiteY11" fmla="*/ 29868 h 34413"/>
                  <a:gd name="connsiteX12" fmla="*/ 43177 w 113623"/>
                  <a:gd name="connsiteY12" fmla="*/ 29868 h 34413"/>
                  <a:gd name="connsiteX13" fmla="*/ 31815 w 113623"/>
                  <a:gd name="connsiteY13" fmla="*/ 34413 h 34413"/>
                  <a:gd name="connsiteX14" fmla="*/ 0 w 113623"/>
                  <a:gd name="connsiteY14" fmla="*/ 34413 h 34413"/>
                  <a:gd name="connsiteX15" fmla="*/ 2041 w 113623"/>
                  <a:gd name="connsiteY15" fmla="*/ 27270 h 34413"/>
                  <a:gd name="connsiteX16" fmla="*/ 0 w 113623"/>
                  <a:gd name="connsiteY16" fmla="*/ 27270 h 34413"/>
                  <a:gd name="connsiteX17" fmla="*/ 4545 w 113623"/>
                  <a:gd name="connsiteY17" fmla="*/ 11363 h 34413"/>
                  <a:gd name="connsiteX18" fmla="*/ 43177 w 113623"/>
                  <a:gd name="connsiteY18" fmla="*/ 11363 h 3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23" h="34413">
                    <a:moveTo>
                      <a:pt x="54539" y="0"/>
                    </a:moveTo>
                    <a:lnTo>
                      <a:pt x="63629" y="0"/>
                    </a:lnTo>
                    <a:lnTo>
                      <a:pt x="81809" y="11363"/>
                    </a:lnTo>
                    <a:lnTo>
                      <a:pt x="90899" y="11363"/>
                    </a:lnTo>
                    <a:lnTo>
                      <a:pt x="102261" y="0"/>
                    </a:lnTo>
                    <a:lnTo>
                      <a:pt x="113623" y="18180"/>
                    </a:lnTo>
                    <a:lnTo>
                      <a:pt x="109835" y="19263"/>
                    </a:lnTo>
                    <a:lnTo>
                      <a:pt x="113623" y="25323"/>
                    </a:lnTo>
                    <a:lnTo>
                      <a:pt x="97716" y="29868"/>
                    </a:lnTo>
                    <a:lnTo>
                      <a:pt x="81809" y="29868"/>
                    </a:lnTo>
                    <a:lnTo>
                      <a:pt x="63629" y="25323"/>
                    </a:lnTo>
                    <a:lnTo>
                      <a:pt x="47722" y="29868"/>
                    </a:lnTo>
                    <a:lnTo>
                      <a:pt x="43177" y="29868"/>
                    </a:lnTo>
                    <a:lnTo>
                      <a:pt x="31815" y="34413"/>
                    </a:lnTo>
                    <a:lnTo>
                      <a:pt x="0" y="34413"/>
                    </a:lnTo>
                    <a:lnTo>
                      <a:pt x="2041" y="27270"/>
                    </a:lnTo>
                    <a:lnTo>
                      <a:pt x="0" y="27270"/>
                    </a:lnTo>
                    <a:lnTo>
                      <a:pt x="4545" y="11363"/>
                    </a:lnTo>
                    <a:lnTo>
                      <a:pt x="43177" y="1136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08" name="Freeform 125">
                <a:extLst>
                  <a:ext uri="{FF2B5EF4-FFF2-40B4-BE49-F238E27FC236}">
                    <a16:creationId xmlns:a16="http://schemas.microsoft.com/office/drawing/2014/main" id="{670919E1-91D2-4683-A755-427E458E38CD}"/>
                  </a:ext>
                </a:extLst>
              </p:cNvPr>
              <p:cNvSpPr>
                <a:spLocks/>
              </p:cNvSpPr>
              <p:nvPr/>
            </p:nvSpPr>
            <p:spPr bwMode="auto">
              <a:xfrm>
                <a:off x="3934499" y="3571654"/>
                <a:ext cx="85217" cy="44313"/>
              </a:xfrm>
              <a:custGeom>
                <a:avLst/>
                <a:gdLst>
                  <a:gd name="T0" fmla="*/ 50 w 50"/>
                  <a:gd name="T1" fmla="*/ 0 h 26"/>
                  <a:gd name="T2" fmla="*/ 50 w 50"/>
                  <a:gd name="T3" fmla="*/ 0 h 26"/>
                  <a:gd name="T4" fmla="*/ 48 w 50"/>
                  <a:gd name="T5" fmla="*/ 7 h 26"/>
                  <a:gd name="T6" fmla="*/ 48 w 50"/>
                  <a:gd name="T7" fmla="*/ 7 h 26"/>
                  <a:gd name="T8" fmla="*/ 48 w 50"/>
                  <a:gd name="T9" fmla="*/ 12 h 26"/>
                  <a:gd name="T10" fmla="*/ 45 w 50"/>
                  <a:gd name="T11" fmla="*/ 14 h 26"/>
                  <a:gd name="T12" fmla="*/ 43 w 50"/>
                  <a:gd name="T13" fmla="*/ 14 h 26"/>
                  <a:gd name="T14" fmla="*/ 38 w 50"/>
                  <a:gd name="T15" fmla="*/ 19 h 26"/>
                  <a:gd name="T16" fmla="*/ 34 w 50"/>
                  <a:gd name="T17" fmla="*/ 19 h 26"/>
                  <a:gd name="T18" fmla="*/ 26 w 50"/>
                  <a:gd name="T19" fmla="*/ 26 h 26"/>
                  <a:gd name="T20" fmla="*/ 17 w 50"/>
                  <a:gd name="T21" fmla="*/ 19 h 26"/>
                  <a:gd name="T22" fmla="*/ 12 w 50"/>
                  <a:gd name="T23" fmla="*/ 19 h 26"/>
                  <a:gd name="T24" fmla="*/ 8 w 50"/>
                  <a:gd name="T25" fmla="*/ 12 h 26"/>
                  <a:gd name="T26" fmla="*/ 8 w 50"/>
                  <a:gd name="T27" fmla="*/ 9 h 26"/>
                  <a:gd name="T28" fmla="*/ 3 w 50"/>
                  <a:gd name="T29" fmla="*/ 7 h 26"/>
                  <a:gd name="T30" fmla="*/ 0 w 50"/>
                  <a:gd name="T31" fmla="*/ 5 h 26"/>
                  <a:gd name="T32" fmla="*/ 10 w 50"/>
                  <a:gd name="T33" fmla="*/ 0 h 26"/>
                  <a:gd name="T34" fmla="*/ 15 w 50"/>
                  <a:gd name="T35" fmla="*/ 2 h 26"/>
                  <a:gd name="T36" fmla="*/ 19 w 50"/>
                  <a:gd name="T37" fmla="*/ 0 h 26"/>
                  <a:gd name="T38" fmla="*/ 50 w 50"/>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26">
                    <a:moveTo>
                      <a:pt x="50" y="0"/>
                    </a:moveTo>
                    <a:lnTo>
                      <a:pt x="50" y="0"/>
                    </a:lnTo>
                    <a:lnTo>
                      <a:pt x="48" y="7"/>
                    </a:lnTo>
                    <a:lnTo>
                      <a:pt x="48" y="7"/>
                    </a:lnTo>
                    <a:lnTo>
                      <a:pt x="48" y="12"/>
                    </a:lnTo>
                    <a:lnTo>
                      <a:pt x="45" y="14"/>
                    </a:lnTo>
                    <a:lnTo>
                      <a:pt x="43" y="14"/>
                    </a:lnTo>
                    <a:lnTo>
                      <a:pt x="38" y="19"/>
                    </a:lnTo>
                    <a:lnTo>
                      <a:pt x="34" y="19"/>
                    </a:lnTo>
                    <a:lnTo>
                      <a:pt x="26" y="26"/>
                    </a:lnTo>
                    <a:lnTo>
                      <a:pt x="17" y="19"/>
                    </a:lnTo>
                    <a:lnTo>
                      <a:pt x="12" y="19"/>
                    </a:lnTo>
                    <a:lnTo>
                      <a:pt x="8" y="12"/>
                    </a:lnTo>
                    <a:lnTo>
                      <a:pt x="8" y="9"/>
                    </a:lnTo>
                    <a:lnTo>
                      <a:pt x="3" y="7"/>
                    </a:lnTo>
                    <a:lnTo>
                      <a:pt x="0" y="5"/>
                    </a:lnTo>
                    <a:lnTo>
                      <a:pt x="10" y="0"/>
                    </a:lnTo>
                    <a:lnTo>
                      <a:pt x="15" y="2"/>
                    </a:lnTo>
                    <a:lnTo>
                      <a:pt x="19" y="0"/>
                    </a:lnTo>
                    <a:lnTo>
                      <a:pt x="5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09" name="Freeform 129">
                <a:extLst>
                  <a:ext uri="{FF2B5EF4-FFF2-40B4-BE49-F238E27FC236}">
                    <a16:creationId xmlns:a16="http://schemas.microsoft.com/office/drawing/2014/main" id="{06B480E3-46FB-479B-BE60-2FE69991488C}"/>
                  </a:ext>
                </a:extLst>
              </p:cNvPr>
              <p:cNvSpPr>
                <a:spLocks noEditPoints="1"/>
              </p:cNvSpPr>
              <p:nvPr/>
            </p:nvSpPr>
            <p:spPr bwMode="auto">
              <a:xfrm>
                <a:off x="4950290" y="2651144"/>
                <a:ext cx="182366" cy="242018"/>
              </a:xfrm>
              <a:custGeom>
                <a:avLst/>
                <a:gdLst>
                  <a:gd name="T0" fmla="*/ 60 w 107"/>
                  <a:gd name="T1" fmla="*/ 126 h 142"/>
                  <a:gd name="T2" fmla="*/ 60 w 107"/>
                  <a:gd name="T3" fmla="*/ 126 h 142"/>
                  <a:gd name="T4" fmla="*/ 67 w 107"/>
                  <a:gd name="T5" fmla="*/ 133 h 142"/>
                  <a:gd name="T6" fmla="*/ 81 w 107"/>
                  <a:gd name="T7" fmla="*/ 133 h 142"/>
                  <a:gd name="T8" fmla="*/ 93 w 107"/>
                  <a:gd name="T9" fmla="*/ 133 h 142"/>
                  <a:gd name="T10" fmla="*/ 93 w 107"/>
                  <a:gd name="T11" fmla="*/ 138 h 142"/>
                  <a:gd name="T12" fmla="*/ 100 w 107"/>
                  <a:gd name="T13" fmla="*/ 135 h 142"/>
                  <a:gd name="T14" fmla="*/ 97 w 107"/>
                  <a:gd name="T15" fmla="*/ 140 h 142"/>
                  <a:gd name="T16" fmla="*/ 76 w 107"/>
                  <a:gd name="T17" fmla="*/ 142 h 142"/>
                  <a:gd name="T18" fmla="*/ 76 w 107"/>
                  <a:gd name="T19" fmla="*/ 138 h 142"/>
                  <a:gd name="T20" fmla="*/ 55 w 107"/>
                  <a:gd name="T21" fmla="*/ 135 h 142"/>
                  <a:gd name="T22" fmla="*/ 60 w 107"/>
                  <a:gd name="T23" fmla="*/ 126 h 142"/>
                  <a:gd name="T24" fmla="*/ 107 w 107"/>
                  <a:gd name="T25" fmla="*/ 5 h 142"/>
                  <a:gd name="T26" fmla="*/ 107 w 107"/>
                  <a:gd name="T27" fmla="*/ 5 h 142"/>
                  <a:gd name="T28" fmla="*/ 100 w 107"/>
                  <a:gd name="T29" fmla="*/ 19 h 142"/>
                  <a:gd name="T30" fmla="*/ 97 w 107"/>
                  <a:gd name="T31" fmla="*/ 22 h 142"/>
                  <a:gd name="T32" fmla="*/ 86 w 107"/>
                  <a:gd name="T33" fmla="*/ 22 h 142"/>
                  <a:gd name="T34" fmla="*/ 79 w 107"/>
                  <a:gd name="T35" fmla="*/ 19 h 142"/>
                  <a:gd name="T36" fmla="*/ 60 w 107"/>
                  <a:gd name="T37" fmla="*/ 24 h 142"/>
                  <a:gd name="T38" fmla="*/ 69 w 107"/>
                  <a:gd name="T39" fmla="*/ 38 h 142"/>
                  <a:gd name="T40" fmla="*/ 62 w 107"/>
                  <a:gd name="T41" fmla="*/ 41 h 142"/>
                  <a:gd name="T42" fmla="*/ 53 w 107"/>
                  <a:gd name="T43" fmla="*/ 41 h 142"/>
                  <a:gd name="T44" fmla="*/ 45 w 107"/>
                  <a:gd name="T45" fmla="*/ 29 h 142"/>
                  <a:gd name="T46" fmla="*/ 41 w 107"/>
                  <a:gd name="T47" fmla="*/ 34 h 142"/>
                  <a:gd name="T48" fmla="*/ 45 w 107"/>
                  <a:gd name="T49" fmla="*/ 45 h 142"/>
                  <a:gd name="T50" fmla="*/ 53 w 107"/>
                  <a:gd name="T51" fmla="*/ 57 h 142"/>
                  <a:gd name="T52" fmla="*/ 48 w 107"/>
                  <a:gd name="T53" fmla="*/ 60 h 142"/>
                  <a:gd name="T54" fmla="*/ 57 w 107"/>
                  <a:gd name="T55" fmla="*/ 71 h 142"/>
                  <a:gd name="T56" fmla="*/ 64 w 107"/>
                  <a:gd name="T57" fmla="*/ 76 h 142"/>
                  <a:gd name="T58" fmla="*/ 64 w 107"/>
                  <a:gd name="T59" fmla="*/ 88 h 142"/>
                  <a:gd name="T60" fmla="*/ 50 w 107"/>
                  <a:gd name="T61" fmla="*/ 83 h 142"/>
                  <a:gd name="T62" fmla="*/ 55 w 107"/>
                  <a:gd name="T63" fmla="*/ 93 h 142"/>
                  <a:gd name="T64" fmla="*/ 43 w 107"/>
                  <a:gd name="T65" fmla="*/ 95 h 142"/>
                  <a:gd name="T66" fmla="*/ 50 w 107"/>
                  <a:gd name="T67" fmla="*/ 112 h 142"/>
                  <a:gd name="T68" fmla="*/ 38 w 107"/>
                  <a:gd name="T69" fmla="*/ 114 h 142"/>
                  <a:gd name="T70" fmla="*/ 26 w 107"/>
                  <a:gd name="T71" fmla="*/ 105 h 142"/>
                  <a:gd name="T72" fmla="*/ 19 w 107"/>
                  <a:gd name="T73" fmla="*/ 88 h 142"/>
                  <a:gd name="T74" fmla="*/ 17 w 107"/>
                  <a:gd name="T75" fmla="*/ 74 h 142"/>
                  <a:gd name="T76" fmla="*/ 12 w 107"/>
                  <a:gd name="T77" fmla="*/ 64 h 142"/>
                  <a:gd name="T78" fmla="*/ 3 w 107"/>
                  <a:gd name="T79" fmla="*/ 53 h 142"/>
                  <a:gd name="T80" fmla="*/ 0 w 107"/>
                  <a:gd name="T81" fmla="*/ 48 h 142"/>
                  <a:gd name="T82" fmla="*/ 10 w 107"/>
                  <a:gd name="T83" fmla="*/ 38 h 142"/>
                  <a:gd name="T84" fmla="*/ 10 w 107"/>
                  <a:gd name="T85" fmla="*/ 31 h 142"/>
                  <a:gd name="T86" fmla="*/ 15 w 107"/>
                  <a:gd name="T87" fmla="*/ 27 h 142"/>
                  <a:gd name="T88" fmla="*/ 15 w 107"/>
                  <a:gd name="T89" fmla="*/ 22 h 142"/>
                  <a:gd name="T90" fmla="*/ 26 w 107"/>
                  <a:gd name="T91" fmla="*/ 19 h 142"/>
                  <a:gd name="T92" fmla="*/ 34 w 107"/>
                  <a:gd name="T93" fmla="*/ 15 h 142"/>
                  <a:gd name="T94" fmla="*/ 41 w 107"/>
                  <a:gd name="T95" fmla="*/ 15 h 142"/>
                  <a:gd name="T96" fmla="*/ 43 w 107"/>
                  <a:gd name="T97" fmla="*/ 12 h 142"/>
                  <a:gd name="T98" fmla="*/ 48 w 107"/>
                  <a:gd name="T99" fmla="*/ 12 h 142"/>
                  <a:gd name="T100" fmla="*/ 60 w 107"/>
                  <a:gd name="T101" fmla="*/ 12 h 142"/>
                  <a:gd name="T102" fmla="*/ 71 w 107"/>
                  <a:gd name="T103" fmla="*/ 5 h 142"/>
                  <a:gd name="T104" fmla="*/ 83 w 107"/>
                  <a:gd name="T105" fmla="*/ 15 h 142"/>
                  <a:gd name="T106" fmla="*/ 97 w 107"/>
                  <a:gd name="T107" fmla="*/ 12 h 142"/>
                  <a:gd name="T108" fmla="*/ 97 w 107"/>
                  <a:gd name="T109" fmla="*/ 0 h 142"/>
                  <a:gd name="T110" fmla="*/ 107 w 107"/>
                  <a:gd name="T111"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42">
                    <a:moveTo>
                      <a:pt x="60" y="126"/>
                    </a:moveTo>
                    <a:lnTo>
                      <a:pt x="60" y="126"/>
                    </a:lnTo>
                    <a:lnTo>
                      <a:pt x="67" y="133"/>
                    </a:lnTo>
                    <a:lnTo>
                      <a:pt x="81" y="133"/>
                    </a:lnTo>
                    <a:lnTo>
                      <a:pt x="93" y="133"/>
                    </a:lnTo>
                    <a:lnTo>
                      <a:pt x="93" y="138"/>
                    </a:lnTo>
                    <a:lnTo>
                      <a:pt x="100" y="135"/>
                    </a:lnTo>
                    <a:lnTo>
                      <a:pt x="97" y="140"/>
                    </a:lnTo>
                    <a:lnTo>
                      <a:pt x="76" y="142"/>
                    </a:lnTo>
                    <a:lnTo>
                      <a:pt x="76" y="138"/>
                    </a:lnTo>
                    <a:lnTo>
                      <a:pt x="55" y="135"/>
                    </a:lnTo>
                    <a:lnTo>
                      <a:pt x="60" y="126"/>
                    </a:lnTo>
                    <a:close/>
                    <a:moveTo>
                      <a:pt x="107" y="5"/>
                    </a:moveTo>
                    <a:lnTo>
                      <a:pt x="107" y="5"/>
                    </a:lnTo>
                    <a:lnTo>
                      <a:pt x="100" y="19"/>
                    </a:lnTo>
                    <a:lnTo>
                      <a:pt x="97" y="22"/>
                    </a:lnTo>
                    <a:lnTo>
                      <a:pt x="86" y="22"/>
                    </a:lnTo>
                    <a:lnTo>
                      <a:pt x="79" y="19"/>
                    </a:lnTo>
                    <a:lnTo>
                      <a:pt x="60" y="24"/>
                    </a:lnTo>
                    <a:lnTo>
                      <a:pt x="69" y="38"/>
                    </a:lnTo>
                    <a:lnTo>
                      <a:pt x="62" y="41"/>
                    </a:lnTo>
                    <a:lnTo>
                      <a:pt x="53" y="41"/>
                    </a:lnTo>
                    <a:lnTo>
                      <a:pt x="45" y="29"/>
                    </a:lnTo>
                    <a:lnTo>
                      <a:pt x="41" y="34"/>
                    </a:lnTo>
                    <a:lnTo>
                      <a:pt x="45" y="45"/>
                    </a:lnTo>
                    <a:lnTo>
                      <a:pt x="53" y="57"/>
                    </a:lnTo>
                    <a:lnTo>
                      <a:pt x="48" y="60"/>
                    </a:lnTo>
                    <a:lnTo>
                      <a:pt x="57" y="71"/>
                    </a:lnTo>
                    <a:lnTo>
                      <a:pt x="64" y="76"/>
                    </a:lnTo>
                    <a:lnTo>
                      <a:pt x="64" y="88"/>
                    </a:lnTo>
                    <a:lnTo>
                      <a:pt x="50" y="83"/>
                    </a:lnTo>
                    <a:lnTo>
                      <a:pt x="55" y="93"/>
                    </a:lnTo>
                    <a:lnTo>
                      <a:pt x="43" y="95"/>
                    </a:lnTo>
                    <a:lnTo>
                      <a:pt x="50" y="112"/>
                    </a:lnTo>
                    <a:lnTo>
                      <a:pt x="38" y="114"/>
                    </a:lnTo>
                    <a:lnTo>
                      <a:pt x="26" y="105"/>
                    </a:lnTo>
                    <a:lnTo>
                      <a:pt x="19" y="88"/>
                    </a:lnTo>
                    <a:lnTo>
                      <a:pt x="17" y="74"/>
                    </a:lnTo>
                    <a:lnTo>
                      <a:pt x="12" y="64"/>
                    </a:lnTo>
                    <a:lnTo>
                      <a:pt x="3" y="53"/>
                    </a:lnTo>
                    <a:lnTo>
                      <a:pt x="0" y="48"/>
                    </a:lnTo>
                    <a:lnTo>
                      <a:pt x="10" y="38"/>
                    </a:lnTo>
                    <a:lnTo>
                      <a:pt x="10" y="31"/>
                    </a:lnTo>
                    <a:lnTo>
                      <a:pt x="15" y="27"/>
                    </a:lnTo>
                    <a:lnTo>
                      <a:pt x="15" y="22"/>
                    </a:lnTo>
                    <a:lnTo>
                      <a:pt x="26" y="19"/>
                    </a:lnTo>
                    <a:lnTo>
                      <a:pt x="34" y="15"/>
                    </a:lnTo>
                    <a:lnTo>
                      <a:pt x="41" y="15"/>
                    </a:lnTo>
                    <a:lnTo>
                      <a:pt x="43" y="12"/>
                    </a:lnTo>
                    <a:lnTo>
                      <a:pt x="48" y="12"/>
                    </a:lnTo>
                    <a:lnTo>
                      <a:pt x="60" y="12"/>
                    </a:lnTo>
                    <a:lnTo>
                      <a:pt x="71" y="5"/>
                    </a:lnTo>
                    <a:lnTo>
                      <a:pt x="83" y="15"/>
                    </a:lnTo>
                    <a:lnTo>
                      <a:pt x="97" y="12"/>
                    </a:lnTo>
                    <a:lnTo>
                      <a:pt x="97" y="0"/>
                    </a:lnTo>
                    <a:lnTo>
                      <a:pt x="10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0" name="Freeform 131">
                <a:extLst>
                  <a:ext uri="{FF2B5EF4-FFF2-40B4-BE49-F238E27FC236}">
                    <a16:creationId xmlns:a16="http://schemas.microsoft.com/office/drawing/2014/main" id="{1F7FFB97-FFCE-4AF5-ABC6-3EBEB72F8E13}"/>
                  </a:ext>
                </a:extLst>
              </p:cNvPr>
              <p:cNvSpPr>
                <a:spLocks/>
              </p:cNvSpPr>
              <p:nvPr/>
            </p:nvSpPr>
            <p:spPr bwMode="auto">
              <a:xfrm>
                <a:off x="2375021" y="-621042"/>
                <a:ext cx="1685600" cy="2469601"/>
              </a:xfrm>
              <a:custGeom>
                <a:avLst/>
                <a:gdLst>
                  <a:gd name="T0" fmla="*/ 849 w 989"/>
                  <a:gd name="T1" fmla="*/ 126 h 1449"/>
                  <a:gd name="T2" fmla="*/ 669 w 989"/>
                  <a:gd name="T3" fmla="*/ 190 h 1449"/>
                  <a:gd name="T4" fmla="*/ 783 w 989"/>
                  <a:gd name="T5" fmla="*/ 237 h 1449"/>
                  <a:gd name="T6" fmla="*/ 811 w 989"/>
                  <a:gd name="T7" fmla="*/ 308 h 1449"/>
                  <a:gd name="T8" fmla="*/ 979 w 989"/>
                  <a:gd name="T9" fmla="*/ 247 h 1449"/>
                  <a:gd name="T10" fmla="*/ 913 w 989"/>
                  <a:gd name="T11" fmla="*/ 386 h 1449"/>
                  <a:gd name="T12" fmla="*/ 880 w 989"/>
                  <a:gd name="T13" fmla="*/ 474 h 1449"/>
                  <a:gd name="T14" fmla="*/ 887 w 989"/>
                  <a:gd name="T15" fmla="*/ 666 h 1449"/>
                  <a:gd name="T16" fmla="*/ 863 w 989"/>
                  <a:gd name="T17" fmla="*/ 727 h 1449"/>
                  <a:gd name="T18" fmla="*/ 873 w 989"/>
                  <a:gd name="T19" fmla="*/ 841 h 1449"/>
                  <a:gd name="T20" fmla="*/ 849 w 989"/>
                  <a:gd name="T21" fmla="*/ 888 h 1449"/>
                  <a:gd name="T22" fmla="*/ 826 w 989"/>
                  <a:gd name="T23" fmla="*/ 933 h 1449"/>
                  <a:gd name="T24" fmla="*/ 785 w 989"/>
                  <a:gd name="T25" fmla="*/ 950 h 1449"/>
                  <a:gd name="T26" fmla="*/ 835 w 989"/>
                  <a:gd name="T27" fmla="*/ 1035 h 1449"/>
                  <a:gd name="T28" fmla="*/ 773 w 989"/>
                  <a:gd name="T29" fmla="*/ 997 h 1449"/>
                  <a:gd name="T30" fmla="*/ 802 w 989"/>
                  <a:gd name="T31" fmla="*/ 1059 h 1449"/>
                  <a:gd name="T32" fmla="*/ 736 w 989"/>
                  <a:gd name="T33" fmla="*/ 1137 h 1449"/>
                  <a:gd name="T34" fmla="*/ 655 w 989"/>
                  <a:gd name="T35" fmla="*/ 1167 h 1449"/>
                  <a:gd name="T36" fmla="*/ 587 w 989"/>
                  <a:gd name="T37" fmla="*/ 1241 h 1449"/>
                  <a:gd name="T38" fmla="*/ 528 w 989"/>
                  <a:gd name="T39" fmla="*/ 1283 h 1449"/>
                  <a:gd name="T40" fmla="*/ 492 w 989"/>
                  <a:gd name="T41" fmla="*/ 1362 h 1449"/>
                  <a:gd name="T42" fmla="*/ 485 w 989"/>
                  <a:gd name="T43" fmla="*/ 1449 h 1449"/>
                  <a:gd name="T44" fmla="*/ 405 w 989"/>
                  <a:gd name="T45" fmla="*/ 1423 h 1449"/>
                  <a:gd name="T46" fmla="*/ 350 w 989"/>
                  <a:gd name="T47" fmla="*/ 1328 h 1449"/>
                  <a:gd name="T48" fmla="*/ 317 w 989"/>
                  <a:gd name="T49" fmla="*/ 1234 h 1449"/>
                  <a:gd name="T50" fmla="*/ 329 w 989"/>
                  <a:gd name="T51" fmla="*/ 1141 h 1449"/>
                  <a:gd name="T52" fmla="*/ 362 w 989"/>
                  <a:gd name="T53" fmla="*/ 1070 h 1449"/>
                  <a:gd name="T54" fmla="*/ 322 w 989"/>
                  <a:gd name="T55" fmla="*/ 1099 h 1449"/>
                  <a:gd name="T56" fmla="*/ 305 w 989"/>
                  <a:gd name="T57" fmla="*/ 1028 h 1449"/>
                  <a:gd name="T58" fmla="*/ 326 w 989"/>
                  <a:gd name="T59" fmla="*/ 1006 h 1449"/>
                  <a:gd name="T60" fmla="*/ 282 w 989"/>
                  <a:gd name="T61" fmla="*/ 985 h 1449"/>
                  <a:gd name="T62" fmla="*/ 277 w 989"/>
                  <a:gd name="T63" fmla="*/ 876 h 1449"/>
                  <a:gd name="T64" fmla="*/ 237 w 989"/>
                  <a:gd name="T65" fmla="*/ 763 h 1449"/>
                  <a:gd name="T66" fmla="*/ 116 w 989"/>
                  <a:gd name="T67" fmla="*/ 722 h 1449"/>
                  <a:gd name="T68" fmla="*/ 31 w 989"/>
                  <a:gd name="T69" fmla="*/ 663 h 1449"/>
                  <a:gd name="T70" fmla="*/ 36 w 989"/>
                  <a:gd name="T71" fmla="*/ 616 h 1449"/>
                  <a:gd name="T72" fmla="*/ 64 w 989"/>
                  <a:gd name="T73" fmla="*/ 516 h 1449"/>
                  <a:gd name="T74" fmla="*/ 85 w 989"/>
                  <a:gd name="T75" fmla="*/ 410 h 1449"/>
                  <a:gd name="T76" fmla="*/ 177 w 989"/>
                  <a:gd name="T77" fmla="*/ 289 h 1449"/>
                  <a:gd name="T78" fmla="*/ 260 w 989"/>
                  <a:gd name="T79" fmla="*/ 192 h 1449"/>
                  <a:gd name="T80" fmla="*/ 371 w 989"/>
                  <a:gd name="T81" fmla="*/ 161 h 1449"/>
                  <a:gd name="T82" fmla="*/ 466 w 989"/>
                  <a:gd name="T83" fmla="*/ 251 h 1449"/>
                  <a:gd name="T84" fmla="*/ 483 w 989"/>
                  <a:gd name="T85" fmla="*/ 60 h 1449"/>
                  <a:gd name="T86" fmla="*/ 617 w 989"/>
                  <a:gd name="T87" fmla="*/ 0 h 1449"/>
                  <a:gd name="T88" fmla="*/ 747 w 989"/>
                  <a:gd name="T89" fmla="*/ 19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9" h="1449">
                    <a:moveTo>
                      <a:pt x="747" y="19"/>
                    </a:moveTo>
                    <a:lnTo>
                      <a:pt x="747" y="19"/>
                    </a:lnTo>
                    <a:lnTo>
                      <a:pt x="849" y="126"/>
                    </a:lnTo>
                    <a:lnTo>
                      <a:pt x="818" y="173"/>
                    </a:lnTo>
                    <a:lnTo>
                      <a:pt x="757" y="178"/>
                    </a:lnTo>
                    <a:lnTo>
                      <a:pt x="669" y="190"/>
                    </a:lnTo>
                    <a:lnTo>
                      <a:pt x="677" y="211"/>
                    </a:lnTo>
                    <a:lnTo>
                      <a:pt x="736" y="199"/>
                    </a:lnTo>
                    <a:lnTo>
                      <a:pt x="783" y="237"/>
                    </a:lnTo>
                    <a:lnTo>
                      <a:pt x="814" y="204"/>
                    </a:lnTo>
                    <a:lnTo>
                      <a:pt x="828" y="244"/>
                    </a:lnTo>
                    <a:lnTo>
                      <a:pt x="811" y="308"/>
                    </a:lnTo>
                    <a:lnTo>
                      <a:pt x="852" y="268"/>
                    </a:lnTo>
                    <a:lnTo>
                      <a:pt x="930" y="225"/>
                    </a:lnTo>
                    <a:lnTo>
                      <a:pt x="979" y="247"/>
                    </a:lnTo>
                    <a:lnTo>
                      <a:pt x="989" y="292"/>
                    </a:lnTo>
                    <a:lnTo>
                      <a:pt x="923" y="365"/>
                    </a:lnTo>
                    <a:lnTo>
                      <a:pt x="913" y="386"/>
                    </a:lnTo>
                    <a:lnTo>
                      <a:pt x="861" y="403"/>
                    </a:lnTo>
                    <a:lnTo>
                      <a:pt x="899" y="408"/>
                    </a:lnTo>
                    <a:lnTo>
                      <a:pt x="880" y="474"/>
                    </a:lnTo>
                    <a:lnTo>
                      <a:pt x="866" y="528"/>
                    </a:lnTo>
                    <a:lnTo>
                      <a:pt x="868" y="616"/>
                    </a:lnTo>
                    <a:lnTo>
                      <a:pt x="887" y="666"/>
                    </a:lnTo>
                    <a:lnTo>
                      <a:pt x="861" y="668"/>
                    </a:lnTo>
                    <a:lnTo>
                      <a:pt x="835" y="689"/>
                    </a:lnTo>
                    <a:lnTo>
                      <a:pt x="863" y="727"/>
                    </a:lnTo>
                    <a:lnTo>
                      <a:pt x="868" y="782"/>
                    </a:lnTo>
                    <a:lnTo>
                      <a:pt x="852" y="786"/>
                    </a:lnTo>
                    <a:lnTo>
                      <a:pt x="873" y="841"/>
                    </a:lnTo>
                    <a:lnTo>
                      <a:pt x="835" y="843"/>
                    </a:lnTo>
                    <a:lnTo>
                      <a:pt x="856" y="869"/>
                    </a:lnTo>
                    <a:lnTo>
                      <a:pt x="849" y="888"/>
                    </a:lnTo>
                    <a:lnTo>
                      <a:pt x="828" y="895"/>
                    </a:lnTo>
                    <a:lnTo>
                      <a:pt x="804" y="895"/>
                    </a:lnTo>
                    <a:lnTo>
                      <a:pt x="826" y="933"/>
                    </a:lnTo>
                    <a:lnTo>
                      <a:pt x="826" y="957"/>
                    </a:lnTo>
                    <a:lnTo>
                      <a:pt x="792" y="935"/>
                    </a:lnTo>
                    <a:lnTo>
                      <a:pt x="785" y="950"/>
                    </a:lnTo>
                    <a:lnTo>
                      <a:pt x="807" y="964"/>
                    </a:lnTo>
                    <a:lnTo>
                      <a:pt x="828" y="995"/>
                    </a:lnTo>
                    <a:lnTo>
                      <a:pt x="835" y="1035"/>
                    </a:lnTo>
                    <a:lnTo>
                      <a:pt x="804" y="1044"/>
                    </a:lnTo>
                    <a:lnTo>
                      <a:pt x="792" y="1025"/>
                    </a:lnTo>
                    <a:lnTo>
                      <a:pt x="773" y="997"/>
                    </a:lnTo>
                    <a:lnTo>
                      <a:pt x="778" y="1030"/>
                    </a:lnTo>
                    <a:lnTo>
                      <a:pt x="759" y="1056"/>
                    </a:lnTo>
                    <a:lnTo>
                      <a:pt x="802" y="1059"/>
                    </a:lnTo>
                    <a:lnTo>
                      <a:pt x="823" y="1061"/>
                    </a:lnTo>
                    <a:lnTo>
                      <a:pt x="781" y="1101"/>
                    </a:lnTo>
                    <a:lnTo>
                      <a:pt x="736" y="1137"/>
                    </a:lnTo>
                    <a:lnTo>
                      <a:pt x="688" y="1151"/>
                    </a:lnTo>
                    <a:lnTo>
                      <a:pt x="672" y="1151"/>
                    </a:lnTo>
                    <a:lnTo>
                      <a:pt x="655" y="1167"/>
                    </a:lnTo>
                    <a:lnTo>
                      <a:pt x="632" y="1210"/>
                    </a:lnTo>
                    <a:lnTo>
                      <a:pt x="598" y="1238"/>
                    </a:lnTo>
                    <a:lnTo>
                      <a:pt x="587" y="1241"/>
                    </a:lnTo>
                    <a:lnTo>
                      <a:pt x="565" y="1250"/>
                    </a:lnTo>
                    <a:lnTo>
                      <a:pt x="542" y="1260"/>
                    </a:lnTo>
                    <a:lnTo>
                      <a:pt x="528" y="1283"/>
                    </a:lnTo>
                    <a:lnTo>
                      <a:pt x="528" y="1309"/>
                    </a:lnTo>
                    <a:lnTo>
                      <a:pt x="518" y="1333"/>
                    </a:lnTo>
                    <a:lnTo>
                      <a:pt x="492" y="1362"/>
                    </a:lnTo>
                    <a:lnTo>
                      <a:pt x="499" y="1388"/>
                    </a:lnTo>
                    <a:lnTo>
                      <a:pt x="492" y="1416"/>
                    </a:lnTo>
                    <a:lnTo>
                      <a:pt x="485" y="1449"/>
                    </a:lnTo>
                    <a:lnTo>
                      <a:pt x="461" y="1449"/>
                    </a:lnTo>
                    <a:lnTo>
                      <a:pt x="438" y="1423"/>
                    </a:lnTo>
                    <a:lnTo>
                      <a:pt x="405" y="1423"/>
                    </a:lnTo>
                    <a:lnTo>
                      <a:pt x="388" y="1404"/>
                    </a:lnTo>
                    <a:lnTo>
                      <a:pt x="378" y="1373"/>
                    </a:lnTo>
                    <a:lnTo>
                      <a:pt x="350" y="1328"/>
                    </a:lnTo>
                    <a:lnTo>
                      <a:pt x="343" y="1305"/>
                    </a:lnTo>
                    <a:lnTo>
                      <a:pt x="341" y="1272"/>
                    </a:lnTo>
                    <a:lnTo>
                      <a:pt x="317" y="1234"/>
                    </a:lnTo>
                    <a:lnTo>
                      <a:pt x="324" y="1205"/>
                    </a:lnTo>
                    <a:lnTo>
                      <a:pt x="312" y="1189"/>
                    </a:lnTo>
                    <a:lnTo>
                      <a:pt x="329" y="1141"/>
                    </a:lnTo>
                    <a:lnTo>
                      <a:pt x="352" y="1125"/>
                    </a:lnTo>
                    <a:lnTo>
                      <a:pt x="360" y="1106"/>
                    </a:lnTo>
                    <a:lnTo>
                      <a:pt x="362" y="1070"/>
                    </a:lnTo>
                    <a:lnTo>
                      <a:pt x="343" y="1085"/>
                    </a:lnTo>
                    <a:lnTo>
                      <a:pt x="336" y="1092"/>
                    </a:lnTo>
                    <a:lnTo>
                      <a:pt x="322" y="1099"/>
                    </a:lnTo>
                    <a:lnTo>
                      <a:pt x="300" y="1085"/>
                    </a:lnTo>
                    <a:lnTo>
                      <a:pt x="300" y="1051"/>
                    </a:lnTo>
                    <a:lnTo>
                      <a:pt x="305" y="1028"/>
                    </a:lnTo>
                    <a:lnTo>
                      <a:pt x="322" y="1025"/>
                    </a:lnTo>
                    <a:lnTo>
                      <a:pt x="355" y="1040"/>
                    </a:lnTo>
                    <a:lnTo>
                      <a:pt x="326" y="1006"/>
                    </a:lnTo>
                    <a:lnTo>
                      <a:pt x="312" y="990"/>
                    </a:lnTo>
                    <a:lnTo>
                      <a:pt x="296" y="997"/>
                    </a:lnTo>
                    <a:lnTo>
                      <a:pt x="282" y="985"/>
                    </a:lnTo>
                    <a:lnTo>
                      <a:pt x="300" y="935"/>
                    </a:lnTo>
                    <a:lnTo>
                      <a:pt x="291" y="917"/>
                    </a:lnTo>
                    <a:lnTo>
                      <a:pt x="277" y="876"/>
                    </a:lnTo>
                    <a:lnTo>
                      <a:pt x="258" y="815"/>
                    </a:lnTo>
                    <a:lnTo>
                      <a:pt x="237" y="791"/>
                    </a:lnTo>
                    <a:lnTo>
                      <a:pt x="237" y="763"/>
                    </a:lnTo>
                    <a:lnTo>
                      <a:pt x="194" y="725"/>
                    </a:lnTo>
                    <a:lnTo>
                      <a:pt x="161" y="720"/>
                    </a:lnTo>
                    <a:lnTo>
                      <a:pt x="116" y="722"/>
                    </a:lnTo>
                    <a:lnTo>
                      <a:pt x="78" y="730"/>
                    </a:lnTo>
                    <a:lnTo>
                      <a:pt x="59" y="706"/>
                    </a:lnTo>
                    <a:lnTo>
                      <a:pt x="31" y="663"/>
                    </a:lnTo>
                    <a:lnTo>
                      <a:pt x="73" y="640"/>
                    </a:lnTo>
                    <a:lnTo>
                      <a:pt x="104" y="635"/>
                    </a:lnTo>
                    <a:lnTo>
                      <a:pt x="36" y="616"/>
                    </a:lnTo>
                    <a:lnTo>
                      <a:pt x="0" y="585"/>
                    </a:lnTo>
                    <a:lnTo>
                      <a:pt x="2" y="554"/>
                    </a:lnTo>
                    <a:lnTo>
                      <a:pt x="64" y="516"/>
                    </a:lnTo>
                    <a:lnTo>
                      <a:pt x="123" y="474"/>
                    </a:lnTo>
                    <a:lnTo>
                      <a:pt x="128" y="443"/>
                    </a:lnTo>
                    <a:lnTo>
                      <a:pt x="85" y="410"/>
                    </a:lnTo>
                    <a:lnTo>
                      <a:pt x="99" y="372"/>
                    </a:lnTo>
                    <a:lnTo>
                      <a:pt x="154" y="301"/>
                    </a:lnTo>
                    <a:lnTo>
                      <a:pt x="177" y="289"/>
                    </a:lnTo>
                    <a:lnTo>
                      <a:pt x="170" y="240"/>
                    </a:lnTo>
                    <a:lnTo>
                      <a:pt x="211" y="209"/>
                    </a:lnTo>
                    <a:lnTo>
                      <a:pt x="260" y="192"/>
                    </a:lnTo>
                    <a:lnTo>
                      <a:pt x="310" y="190"/>
                    </a:lnTo>
                    <a:lnTo>
                      <a:pt x="329" y="228"/>
                    </a:lnTo>
                    <a:lnTo>
                      <a:pt x="371" y="161"/>
                    </a:lnTo>
                    <a:lnTo>
                      <a:pt x="409" y="206"/>
                    </a:lnTo>
                    <a:lnTo>
                      <a:pt x="433" y="216"/>
                    </a:lnTo>
                    <a:lnTo>
                      <a:pt x="466" y="251"/>
                    </a:lnTo>
                    <a:lnTo>
                      <a:pt x="426" y="190"/>
                    </a:lnTo>
                    <a:lnTo>
                      <a:pt x="428" y="138"/>
                    </a:lnTo>
                    <a:lnTo>
                      <a:pt x="483" y="60"/>
                    </a:lnTo>
                    <a:lnTo>
                      <a:pt x="539" y="67"/>
                    </a:lnTo>
                    <a:lnTo>
                      <a:pt x="561" y="15"/>
                    </a:lnTo>
                    <a:lnTo>
                      <a:pt x="617" y="0"/>
                    </a:lnTo>
                    <a:lnTo>
                      <a:pt x="747" y="19"/>
                    </a:lnTo>
                    <a:lnTo>
                      <a:pt x="747" y="19"/>
                    </a:lnTo>
                    <a:lnTo>
                      <a:pt x="747"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1" name="Freeform 132">
                <a:extLst>
                  <a:ext uri="{FF2B5EF4-FFF2-40B4-BE49-F238E27FC236}">
                    <a16:creationId xmlns:a16="http://schemas.microsoft.com/office/drawing/2014/main" id="{D391684E-907D-4EE5-91CE-1BE2966F9794}"/>
                  </a:ext>
                </a:extLst>
              </p:cNvPr>
              <p:cNvSpPr>
                <a:spLocks/>
              </p:cNvSpPr>
              <p:nvPr/>
            </p:nvSpPr>
            <p:spPr bwMode="auto">
              <a:xfrm>
                <a:off x="1851786" y="3421672"/>
                <a:ext cx="112487" cy="117601"/>
              </a:xfrm>
              <a:custGeom>
                <a:avLst/>
                <a:gdLst>
                  <a:gd name="T0" fmla="*/ 49 w 66"/>
                  <a:gd name="T1" fmla="*/ 14 h 69"/>
                  <a:gd name="T2" fmla="*/ 49 w 66"/>
                  <a:gd name="T3" fmla="*/ 14 h 69"/>
                  <a:gd name="T4" fmla="*/ 49 w 66"/>
                  <a:gd name="T5" fmla="*/ 33 h 69"/>
                  <a:gd name="T6" fmla="*/ 54 w 66"/>
                  <a:gd name="T7" fmla="*/ 33 h 69"/>
                  <a:gd name="T8" fmla="*/ 59 w 66"/>
                  <a:gd name="T9" fmla="*/ 36 h 69"/>
                  <a:gd name="T10" fmla="*/ 61 w 66"/>
                  <a:gd name="T11" fmla="*/ 33 h 69"/>
                  <a:gd name="T12" fmla="*/ 66 w 66"/>
                  <a:gd name="T13" fmla="*/ 36 h 69"/>
                  <a:gd name="T14" fmla="*/ 56 w 66"/>
                  <a:gd name="T15" fmla="*/ 43 h 69"/>
                  <a:gd name="T16" fmla="*/ 49 w 66"/>
                  <a:gd name="T17" fmla="*/ 48 h 69"/>
                  <a:gd name="T18" fmla="*/ 49 w 66"/>
                  <a:gd name="T19" fmla="*/ 50 h 69"/>
                  <a:gd name="T20" fmla="*/ 52 w 66"/>
                  <a:gd name="T21" fmla="*/ 52 h 69"/>
                  <a:gd name="T22" fmla="*/ 47 w 66"/>
                  <a:gd name="T23" fmla="*/ 57 h 69"/>
                  <a:gd name="T24" fmla="*/ 42 w 66"/>
                  <a:gd name="T25" fmla="*/ 59 h 69"/>
                  <a:gd name="T26" fmla="*/ 44 w 66"/>
                  <a:gd name="T27" fmla="*/ 59 h 69"/>
                  <a:gd name="T28" fmla="*/ 40 w 66"/>
                  <a:gd name="T29" fmla="*/ 62 h 69"/>
                  <a:gd name="T30" fmla="*/ 35 w 66"/>
                  <a:gd name="T31" fmla="*/ 66 h 69"/>
                  <a:gd name="T32" fmla="*/ 35 w 66"/>
                  <a:gd name="T33" fmla="*/ 69 h 69"/>
                  <a:gd name="T34" fmla="*/ 26 w 66"/>
                  <a:gd name="T35" fmla="*/ 66 h 69"/>
                  <a:gd name="T36" fmla="*/ 16 w 66"/>
                  <a:gd name="T37" fmla="*/ 64 h 69"/>
                  <a:gd name="T38" fmla="*/ 9 w 66"/>
                  <a:gd name="T39" fmla="*/ 62 h 69"/>
                  <a:gd name="T40" fmla="*/ 0 w 66"/>
                  <a:gd name="T41" fmla="*/ 55 h 69"/>
                  <a:gd name="T42" fmla="*/ 0 w 66"/>
                  <a:gd name="T43" fmla="*/ 50 h 69"/>
                  <a:gd name="T44" fmla="*/ 2 w 66"/>
                  <a:gd name="T45" fmla="*/ 48 h 69"/>
                  <a:gd name="T46" fmla="*/ 0 w 66"/>
                  <a:gd name="T47" fmla="*/ 43 h 69"/>
                  <a:gd name="T48" fmla="*/ 7 w 66"/>
                  <a:gd name="T49" fmla="*/ 31 h 69"/>
                  <a:gd name="T50" fmla="*/ 28 w 66"/>
                  <a:gd name="T51" fmla="*/ 31 h 69"/>
                  <a:gd name="T52" fmla="*/ 28 w 66"/>
                  <a:gd name="T53" fmla="*/ 24 h 69"/>
                  <a:gd name="T54" fmla="*/ 26 w 66"/>
                  <a:gd name="T55" fmla="*/ 24 h 69"/>
                  <a:gd name="T56" fmla="*/ 23 w 66"/>
                  <a:gd name="T57" fmla="*/ 19 h 69"/>
                  <a:gd name="T58" fmla="*/ 18 w 66"/>
                  <a:gd name="T59" fmla="*/ 17 h 69"/>
                  <a:gd name="T60" fmla="*/ 11 w 66"/>
                  <a:gd name="T61" fmla="*/ 10 h 69"/>
                  <a:gd name="T62" fmla="*/ 18 w 66"/>
                  <a:gd name="T63" fmla="*/ 10 h 69"/>
                  <a:gd name="T64" fmla="*/ 18 w 66"/>
                  <a:gd name="T65" fmla="*/ 0 h 69"/>
                  <a:gd name="T66" fmla="*/ 35 w 66"/>
                  <a:gd name="T67" fmla="*/ 0 h 69"/>
                  <a:gd name="T68" fmla="*/ 52 w 66"/>
                  <a:gd name="T69" fmla="*/ 0 h 69"/>
                  <a:gd name="T70" fmla="*/ 49 w 66"/>
                  <a:gd name="T71" fmla="*/ 1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9">
                    <a:moveTo>
                      <a:pt x="49" y="14"/>
                    </a:moveTo>
                    <a:lnTo>
                      <a:pt x="49" y="14"/>
                    </a:lnTo>
                    <a:lnTo>
                      <a:pt x="49" y="33"/>
                    </a:lnTo>
                    <a:lnTo>
                      <a:pt x="54" y="33"/>
                    </a:lnTo>
                    <a:lnTo>
                      <a:pt x="59" y="36"/>
                    </a:lnTo>
                    <a:lnTo>
                      <a:pt x="61" y="33"/>
                    </a:lnTo>
                    <a:lnTo>
                      <a:pt x="66" y="36"/>
                    </a:lnTo>
                    <a:lnTo>
                      <a:pt x="56" y="43"/>
                    </a:lnTo>
                    <a:lnTo>
                      <a:pt x="49" y="48"/>
                    </a:lnTo>
                    <a:lnTo>
                      <a:pt x="49" y="50"/>
                    </a:lnTo>
                    <a:lnTo>
                      <a:pt x="52" y="52"/>
                    </a:lnTo>
                    <a:lnTo>
                      <a:pt x="47" y="57"/>
                    </a:lnTo>
                    <a:lnTo>
                      <a:pt x="42" y="59"/>
                    </a:lnTo>
                    <a:lnTo>
                      <a:pt x="44" y="59"/>
                    </a:lnTo>
                    <a:lnTo>
                      <a:pt x="40" y="62"/>
                    </a:lnTo>
                    <a:lnTo>
                      <a:pt x="35" y="66"/>
                    </a:lnTo>
                    <a:lnTo>
                      <a:pt x="35" y="69"/>
                    </a:lnTo>
                    <a:lnTo>
                      <a:pt x="26" y="66"/>
                    </a:lnTo>
                    <a:lnTo>
                      <a:pt x="16" y="64"/>
                    </a:lnTo>
                    <a:lnTo>
                      <a:pt x="9" y="62"/>
                    </a:lnTo>
                    <a:lnTo>
                      <a:pt x="0" y="55"/>
                    </a:lnTo>
                    <a:lnTo>
                      <a:pt x="0" y="50"/>
                    </a:lnTo>
                    <a:lnTo>
                      <a:pt x="2" y="48"/>
                    </a:lnTo>
                    <a:lnTo>
                      <a:pt x="0" y="43"/>
                    </a:lnTo>
                    <a:lnTo>
                      <a:pt x="7" y="31"/>
                    </a:lnTo>
                    <a:lnTo>
                      <a:pt x="28" y="31"/>
                    </a:lnTo>
                    <a:lnTo>
                      <a:pt x="28" y="24"/>
                    </a:lnTo>
                    <a:lnTo>
                      <a:pt x="26" y="24"/>
                    </a:lnTo>
                    <a:lnTo>
                      <a:pt x="23" y="19"/>
                    </a:lnTo>
                    <a:lnTo>
                      <a:pt x="18" y="17"/>
                    </a:lnTo>
                    <a:lnTo>
                      <a:pt x="11" y="10"/>
                    </a:lnTo>
                    <a:lnTo>
                      <a:pt x="18" y="10"/>
                    </a:lnTo>
                    <a:lnTo>
                      <a:pt x="18" y="0"/>
                    </a:lnTo>
                    <a:lnTo>
                      <a:pt x="35" y="0"/>
                    </a:lnTo>
                    <a:lnTo>
                      <a:pt x="52" y="0"/>
                    </a:lnTo>
                    <a:lnTo>
                      <a:pt x="49" y="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2" name="Freeform 134">
                <a:extLst>
                  <a:ext uri="{FF2B5EF4-FFF2-40B4-BE49-F238E27FC236}">
                    <a16:creationId xmlns:a16="http://schemas.microsoft.com/office/drawing/2014/main" id="{4AE71867-C583-4B16-B8E4-E2DEA3009344}"/>
                  </a:ext>
                </a:extLst>
              </p:cNvPr>
              <p:cNvSpPr>
                <a:spLocks/>
              </p:cNvSpPr>
              <p:nvPr/>
            </p:nvSpPr>
            <p:spPr bwMode="auto">
              <a:xfrm>
                <a:off x="2702256" y="3687550"/>
                <a:ext cx="136348" cy="197705"/>
              </a:xfrm>
              <a:custGeom>
                <a:avLst/>
                <a:gdLst>
                  <a:gd name="T0" fmla="*/ 68 w 80"/>
                  <a:gd name="T1" fmla="*/ 41 h 116"/>
                  <a:gd name="T2" fmla="*/ 68 w 80"/>
                  <a:gd name="T3" fmla="*/ 41 h 116"/>
                  <a:gd name="T4" fmla="*/ 66 w 80"/>
                  <a:gd name="T5" fmla="*/ 55 h 116"/>
                  <a:gd name="T6" fmla="*/ 56 w 80"/>
                  <a:gd name="T7" fmla="*/ 60 h 116"/>
                  <a:gd name="T8" fmla="*/ 59 w 80"/>
                  <a:gd name="T9" fmla="*/ 62 h 116"/>
                  <a:gd name="T10" fmla="*/ 54 w 80"/>
                  <a:gd name="T11" fmla="*/ 71 h 116"/>
                  <a:gd name="T12" fmla="*/ 61 w 80"/>
                  <a:gd name="T13" fmla="*/ 83 h 116"/>
                  <a:gd name="T14" fmla="*/ 66 w 80"/>
                  <a:gd name="T15" fmla="*/ 83 h 116"/>
                  <a:gd name="T16" fmla="*/ 68 w 80"/>
                  <a:gd name="T17" fmla="*/ 93 h 116"/>
                  <a:gd name="T18" fmla="*/ 80 w 80"/>
                  <a:gd name="T19" fmla="*/ 107 h 116"/>
                  <a:gd name="T20" fmla="*/ 75 w 80"/>
                  <a:gd name="T21" fmla="*/ 107 h 116"/>
                  <a:gd name="T22" fmla="*/ 66 w 80"/>
                  <a:gd name="T23" fmla="*/ 105 h 116"/>
                  <a:gd name="T24" fmla="*/ 61 w 80"/>
                  <a:gd name="T25" fmla="*/ 109 h 116"/>
                  <a:gd name="T26" fmla="*/ 54 w 80"/>
                  <a:gd name="T27" fmla="*/ 112 h 116"/>
                  <a:gd name="T28" fmla="*/ 49 w 80"/>
                  <a:gd name="T29" fmla="*/ 114 h 116"/>
                  <a:gd name="T30" fmla="*/ 47 w 80"/>
                  <a:gd name="T31" fmla="*/ 116 h 116"/>
                  <a:gd name="T32" fmla="*/ 37 w 80"/>
                  <a:gd name="T33" fmla="*/ 116 h 116"/>
                  <a:gd name="T34" fmla="*/ 28 w 80"/>
                  <a:gd name="T35" fmla="*/ 107 h 116"/>
                  <a:gd name="T36" fmla="*/ 26 w 80"/>
                  <a:gd name="T37" fmla="*/ 100 h 116"/>
                  <a:gd name="T38" fmla="*/ 23 w 80"/>
                  <a:gd name="T39" fmla="*/ 93 h 116"/>
                  <a:gd name="T40" fmla="*/ 26 w 80"/>
                  <a:gd name="T41" fmla="*/ 79 h 116"/>
                  <a:gd name="T42" fmla="*/ 30 w 80"/>
                  <a:gd name="T43" fmla="*/ 71 h 116"/>
                  <a:gd name="T44" fmla="*/ 26 w 80"/>
                  <a:gd name="T45" fmla="*/ 67 h 116"/>
                  <a:gd name="T46" fmla="*/ 21 w 80"/>
                  <a:gd name="T47" fmla="*/ 62 h 116"/>
                  <a:gd name="T48" fmla="*/ 23 w 80"/>
                  <a:gd name="T49" fmla="*/ 55 h 116"/>
                  <a:gd name="T50" fmla="*/ 19 w 80"/>
                  <a:gd name="T51" fmla="*/ 52 h 116"/>
                  <a:gd name="T52" fmla="*/ 11 w 80"/>
                  <a:gd name="T53" fmla="*/ 52 h 116"/>
                  <a:gd name="T54" fmla="*/ 0 w 80"/>
                  <a:gd name="T55" fmla="*/ 41 h 116"/>
                  <a:gd name="T56" fmla="*/ 4 w 80"/>
                  <a:gd name="T57" fmla="*/ 36 h 116"/>
                  <a:gd name="T58" fmla="*/ 4 w 80"/>
                  <a:gd name="T59" fmla="*/ 29 h 116"/>
                  <a:gd name="T60" fmla="*/ 14 w 80"/>
                  <a:gd name="T61" fmla="*/ 26 h 116"/>
                  <a:gd name="T62" fmla="*/ 16 w 80"/>
                  <a:gd name="T63" fmla="*/ 22 h 116"/>
                  <a:gd name="T64" fmla="*/ 11 w 80"/>
                  <a:gd name="T65" fmla="*/ 17 h 116"/>
                  <a:gd name="T66" fmla="*/ 14 w 80"/>
                  <a:gd name="T67" fmla="*/ 10 h 116"/>
                  <a:gd name="T68" fmla="*/ 26 w 80"/>
                  <a:gd name="T69" fmla="*/ 0 h 116"/>
                  <a:gd name="T70" fmla="*/ 37 w 80"/>
                  <a:gd name="T71" fmla="*/ 8 h 116"/>
                  <a:gd name="T72" fmla="*/ 47 w 80"/>
                  <a:gd name="T73" fmla="*/ 17 h 116"/>
                  <a:gd name="T74" fmla="*/ 47 w 80"/>
                  <a:gd name="T75" fmla="*/ 26 h 116"/>
                  <a:gd name="T76" fmla="*/ 54 w 80"/>
                  <a:gd name="T77" fmla="*/ 26 h 116"/>
                  <a:gd name="T78" fmla="*/ 61 w 80"/>
                  <a:gd name="T79" fmla="*/ 34 h 116"/>
                  <a:gd name="T80" fmla="*/ 68 w 80"/>
                  <a:gd name="T81" fmla="*/ 4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116">
                    <a:moveTo>
                      <a:pt x="68" y="41"/>
                    </a:moveTo>
                    <a:lnTo>
                      <a:pt x="68" y="41"/>
                    </a:lnTo>
                    <a:lnTo>
                      <a:pt x="66" y="55"/>
                    </a:lnTo>
                    <a:lnTo>
                      <a:pt x="56" y="60"/>
                    </a:lnTo>
                    <a:lnTo>
                      <a:pt x="59" y="62"/>
                    </a:lnTo>
                    <a:lnTo>
                      <a:pt x="54" y="71"/>
                    </a:lnTo>
                    <a:lnTo>
                      <a:pt x="61" y="83"/>
                    </a:lnTo>
                    <a:lnTo>
                      <a:pt x="66" y="83"/>
                    </a:lnTo>
                    <a:lnTo>
                      <a:pt x="68" y="93"/>
                    </a:lnTo>
                    <a:lnTo>
                      <a:pt x="80" y="107"/>
                    </a:lnTo>
                    <a:lnTo>
                      <a:pt x="75" y="107"/>
                    </a:lnTo>
                    <a:lnTo>
                      <a:pt x="66" y="105"/>
                    </a:lnTo>
                    <a:lnTo>
                      <a:pt x="61" y="109"/>
                    </a:lnTo>
                    <a:lnTo>
                      <a:pt x="54" y="112"/>
                    </a:lnTo>
                    <a:lnTo>
                      <a:pt x="49" y="114"/>
                    </a:lnTo>
                    <a:lnTo>
                      <a:pt x="47" y="116"/>
                    </a:lnTo>
                    <a:lnTo>
                      <a:pt x="37" y="116"/>
                    </a:lnTo>
                    <a:lnTo>
                      <a:pt x="28" y="107"/>
                    </a:lnTo>
                    <a:lnTo>
                      <a:pt x="26" y="100"/>
                    </a:lnTo>
                    <a:lnTo>
                      <a:pt x="23" y="93"/>
                    </a:lnTo>
                    <a:lnTo>
                      <a:pt x="26" y="79"/>
                    </a:lnTo>
                    <a:lnTo>
                      <a:pt x="30" y="71"/>
                    </a:lnTo>
                    <a:lnTo>
                      <a:pt x="26" y="67"/>
                    </a:lnTo>
                    <a:lnTo>
                      <a:pt x="21" y="62"/>
                    </a:lnTo>
                    <a:lnTo>
                      <a:pt x="23" y="55"/>
                    </a:lnTo>
                    <a:lnTo>
                      <a:pt x="19" y="52"/>
                    </a:lnTo>
                    <a:lnTo>
                      <a:pt x="11" y="52"/>
                    </a:lnTo>
                    <a:lnTo>
                      <a:pt x="0" y="41"/>
                    </a:lnTo>
                    <a:lnTo>
                      <a:pt x="4" y="36"/>
                    </a:lnTo>
                    <a:lnTo>
                      <a:pt x="4" y="29"/>
                    </a:lnTo>
                    <a:lnTo>
                      <a:pt x="14" y="26"/>
                    </a:lnTo>
                    <a:lnTo>
                      <a:pt x="16" y="22"/>
                    </a:lnTo>
                    <a:lnTo>
                      <a:pt x="11" y="17"/>
                    </a:lnTo>
                    <a:lnTo>
                      <a:pt x="14" y="10"/>
                    </a:lnTo>
                    <a:lnTo>
                      <a:pt x="26" y="0"/>
                    </a:lnTo>
                    <a:lnTo>
                      <a:pt x="37" y="8"/>
                    </a:lnTo>
                    <a:lnTo>
                      <a:pt x="47" y="17"/>
                    </a:lnTo>
                    <a:lnTo>
                      <a:pt x="47" y="26"/>
                    </a:lnTo>
                    <a:lnTo>
                      <a:pt x="54" y="26"/>
                    </a:lnTo>
                    <a:lnTo>
                      <a:pt x="61" y="34"/>
                    </a:lnTo>
                    <a:lnTo>
                      <a:pt x="68" y="4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3" name="Freeform 136">
                <a:extLst>
                  <a:ext uri="{FF2B5EF4-FFF2-40B4-BE49-F238E27FC236}">
                    <a16:creationId xmlns:a16="http://schemas.microsoft.com/office/drawing/2014/main" id="{05D5D25E-37B1-4D1C-AD81-38271FF36D4B}"/>
                  </a:ext>
                </a:extLst>
              </p:cNvPr>
              <p:cNvSpPr>
                <a:spLocks/>
              </p:cNvSpPr>
              <p:nvPr/>
            </p:nvSpPr>
            <p:spPr bwMode="auto">
              <a:xfrm>
                <a:off x="1931891" y="3474507"/>
                <a:ext cx="168731" cy="85217"/>
              </a:xfrm>
              <a:custGeom>
                <a:avLst/>
                <a:gdLst>
                  <a:gd name="T0" fmla="*/ 59 w 99"/>
                  <a:gd name="T1" fmla="*/ 2 h 50"/>
                  <a:gd name="T2" fmla="*/ 59 w 99"/>
                  <a:gd name="T3" fmla="*/ 2 h 50"/>
                  <a:gd name="T4" fmla="*/ 64 w 99"/>
                  <a:gd name="T5" fmla="*/ 2 h 50"/>
                  <a:gd name="T6" fmla="*/ 66 w 99"/>
                  <a:gd name="T7" fmla="*/ 2 h 50"/>
                  <a:gd name="T8" fmla="*/ 71 w 99"/>
                  <a:gd name="T9" fmla="*/ 0 h 50"/>
                  <a:gd name="T10" fmla="*/ 78 w 99"/>
                  <a:gd name="T11" fmla="*/ 2 h 50"/>
                  <a:gd name="T12" fmla="*/ 80 w 99"/>
                  <a:gd name="T13" fmla="*/ 2 h 50"/>
                  <a:gd name="T14" fmla="*/ 85 w 99"/>
                  <a:gd name="T15" fmla="*/ 7 h 50"/>
                  <a:gd name="T16" fmla="*/ 90 w 99"/>
                  <a:gd name="T17" fmla="*/ 9 h 50"/>
                  <a:gd name="T18" fmla="*/ 97 w 99"/>
                  <a:gd name="T19" fmla="*/ 12 h 50"/>
                  <a:gd name="T20" fmla="*/ 99 w 99"/>
                  <a:gd name="T21" fmla="*/ 17 h 50"/>
                  <a:gd name="T22" fmla="*/ 94 w 99"/>
                  <a:gd name="T23" fmla="*/ 17 h 50"/>
                  <a:gd name="T24" fmla="*/ 92 w 99"/>
                  <a:gd name="T25" fmla="*/ 19 h 50"/>
                  <a:gd name="T26" fmla="*/ 85 w 99"/>
                  <a:gd name="T27" fmla="*/ 21 h 50"/>
                  <a:gd name="T28" fmla="*/ 83 w 99"/>
                  <a:gd name="T29" fmla="*/ 21 h 50"/>
                  <a:gd name="T30" fmla="*/ 78 w 99"/>
                  <a:gd name="T31" fmla="*/ 24 h 50"/>
                  <a:gd name="T32" fmla="*/ 76 w 99"/>
                  <a:gd name="T33" fmla="*/ 21 h 50"/>
                  <a:gd name="T34" fmla="*/ 73 w 99"/>
                  <a:gd name="T35" fmla="*/ 19 h 50"/>
                  <a:gd name="T36" fmla="*/ 71 w 99"/>
                  <a:gd name="T37" fmla="*/ 21 h 50"/>
                  <a:gd name="T38" fmla="*/ 68 w 99"/>
                  <a:gd name="T39" fmla="*/ 24 h 50"/>
                  <a:gd name="T40" fmla="*/ 68 w 99"/>
                  <a:gd name="T41" fmla="*/ 24 h 50"/>
                  <a:gd name="T42" fmla="*/ 68 w 99"/>
                  <a:gd name="T43" fmla="*/ 28 h 50"/>
                  <a:gd name="T44" fmla="*/ 61 w 99"/>
                  <a:gd name="T45" fmla="*/ 33 h 50"/>
                  <a:gd name="T46" fmla="*/ 59 w 99"/>
                  <a:gd name="T47" fmla="*/ 35 h 50"/>
                  <a:gd name="T48" fmla="*/ 57 w 99"/>
                  <a:gd name="T49" fmla="*/ 38 h 50"/>
                  <a:gd name="T50" fmla="*/ 52 w 99"/>
                  <a:gd name="T51" fmla="*/ 33 h 50"/>
                  <a:gd name="T52" fmla="*/ 50 w 99"/>
                  <a:gd name="T53" fmla="*/ 38 h 50"/>
                  <a:gd name="T54" fmla="*/ 45 w 99"/>
                  <a:gd name="T55" fmla="*/ 38 h 50"/>
                  <a:gd name="T56" fmla="*/ 42 w 99"/>
                  <a:gd name="T57" fmla="*/ 38 h 50"/>
                  <a:gd name="T58" fmla="*/ 42 w 99"/>
                  <a:gd name="T59" fmla="*/ 45 h 50"/>
                  <a:gd name="T60" fmla="*/ 40 w 99"/>
                  <a:gd name="T61" fmla="*/ 45 h 50"/>
                  <a:gd name="T62" fmla="*/ 38 w 99"/>
                  <a:gd name="T63" fmla="*/ 50 h 50"/>
                  <a:gd name="T64" fmla="*/ 33 w 99"/>
                  <a:gd name="T65" fmla="*/ 50 h 50"/>
                  <a:gd name="T66" fmla="*/ 31 w 99"/>
                  <a:gd name="T67" fmla="*/ 45 h 50"/>
                  <a:gd name="T68" fmla="*/ 24 w 99"/>
                  <a:gd name="T69" fmla="*/ 45 h 50"/>
                  <a:gd name="T70" fmla="*/ 26 w 99"/>
                  <a:gd name="T71" fmla="*/ 38 h 50"/>
                  <a:gd name="T72" fmla="*/ 24 w 99"/>
                  <a:gd name="T73" fmla="*/ 35 h 50"/>
                  <a:gd name="T74" fmla="*/ 19 w 99"/>
                  <a:gd name="T75" fmla="*/ 35 h 50"/>
                  <a:gd name="T76" fmla="*/ 12 w 99"/>
                  <a:gd name="T77" fmla="*/ 38 h 50"/>
                  <a:gd name="T78" fmla="*/ 12 w 99"/>
                  <a:gd name="T79" fmla="*/ 35 h 50"/>
                  <a:gd name="T80" fmla="*/ 7 w 99"/>
                  <a:gd name="T81" fmla="*/ 31 h 50"/>
                  <a:gd name="T82" fmla="*/ 5 w 99"/>
                  <a:gd name="T83" fmla="*/ 28 h 50"/>
                  <a:gd name="T84" fmla="*/ 0 w 99"/>
                  <a:gd name="T85" fmla="*/ 26 h 50"/>
                  <a:gd name="T86" fmla="*/ 2 w 99"/>
                  <a:gd name="T87" fmla="*/ 21 h 50"/>
                  <a:gd name="T88" fmla="*/ 2 w 99"/>
                  <a:gd name="T89" fmla="*/ 19 h 50"/>
                  <a:gd name="T90" fmla="*/ 2 w 99"/>
                  <a:gd name="T91" fmla="*/ 17 h 50"/>
                  <a:gd name="T92" fmla="*/ 9 w 99"/>
                  <a:gd name="T93" fmla="*/ 12 h 50"/>
                  <a:gd name="T94" fmla="*/ 16 w 99"/>
                  <a:gd name="T95" fmla="*/ 5 h 50"/>
                  <a:gd name="T96" fmla="*/ 19 w 99"/>
                  <a:gd name="T97" fmla="*/ 5 h 50"/>
                  <a:gd name="T98" fmla="*/ 24 w 99"/>
                  <a:gd name="T99" fmla="*/ 2 h 50"/>
                  <a:gd name="T100" fmla="*/ 28 w 99"/>
                  <a:gd name="T101" fmla="*/ 2 h 50"/>
                  <a:gd name="T102" fmla="*/ 28 w 99"/>
                  <a:gd name="T103" fmla="*/ 5 h 50"/>
                  <a:gd name="T104" fmla="*/ 31 w 99"/>
                  <a:gd name="T105" fmla="*/ 2 h 50"/>
                  <a:gd name="T106" fmla="*/ 40 w 99"/>
                  <a:gd name="T107" fmla="*/ 5 h 50"/>
                  <a:gd name="T108" fmla="*/ 47 w 99"/>
                  <a:gd name="T109" fmla="*/ 5 h 50"/>
                  <a:gd name="T110" fmla="*/ 52 w 99"/>
                  <a:gd name="T111" fmla="*/ 2 h 50"/>
                  <a:gd name="T112" fmla="*/ 54 w 99"/>
                  <a:gd name="T113" fmla="*/ 0 h 50"/>
                  <a:gd name="T114" fmla="*/ 59 w 99"/>
                  <a:gd name="T11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 h="50">
                    <a:moveTo>
                      <a:pt x="59" y="2"/>
                    </a:moveTo>
                    <a:lnTo>
                      <a:pt x="59" y="2"/>
                    </a:lnTo>
                    <a:lnTo>
                      <a:pt x="64" y="2"/>
                    </a:lnTo>
                    <a:lnTo>
                      <a:pt x="66" y="2"/>
                    </a:lnTo>
                    <a:lnTo>
                      <a:pt x="71" y="0"/>
                    </a:lnTo>
                    <a:lnTo>
                      <a:pt x="78" y="2"/>
                    </a:lnTo>
                    <a:lnTo>
                      <a:pt x="80" y="2"/>
                    </a:lnTo>
                    <a:lnTo>
                      <a:pt x="85" y="7"/>
                    </a:lnTo>
                    <a:lnTo>
                      <a:pt x="90" y="9"/>
                    </a:lnTo>
                    <a:lnTo>
                      <a:pt x="97" y="12"/>
                    </a:lnTo>
                    <a:lnTo>
                      <a:pt x="99" y="17"/>
                    </a:lnTo>
                    <a:lnTo>
                      <a:pt x="94" y="17"/>
                    </a:lnTo>
                    <a:lnTo>
                      <a:pt x="92" y="19"/>
                    </a:lnTo>
                    <a:lnTo>
                      <a:pt x="85" y="21"/>
                    </a:lnTo>
                    <a:lnTo>
                      <a:pt x="83" y="21"/>
                    </a:lnTo>
                    <a:lnTo>
                      <a:pt x="78" y="24"/>
                    </a:lnTo>
                    <a:lnTo>
                      <a:pt x="76" y="21"/>
                    </a:lnTo>
                    <a:lnTo>
                      <a:pt x="73" y="19"/>
                    </a:lnTo>
                    <a:lnTo>
                      <a:pt x="71" y="21"/>
                    </a:lnTo>
                    <a:lnTo>
                      <a:pt x="68" y="24"/>
                    </a:lnTo>
                    <a:lnTo>
                      <a:pt x="68" y="24"/>
                    </a:lnTo>
                    <a:lnTo>
                      <a:pt x="68" y="28"/>
                    </a:lnTo>
                    <a:lnTo>
                      <a:pt x="61" y="33"/>
                    </a:lnTo>
                    <a:lnTo>
                      <a:pt x="59" y="35"/>
                    </a:lnTo>
                    <a:lnTo>
                      <a:pt x="57" y="38"/>
                    </a:lnTo>
                    <a:lnTo>
                      <a:pt x="52" y="33"/>
                    </a:lnTo>
                    <a:lnTo>
                      <a:pt x="50" y="38"/>
                    </a:lnTo>
                    <a:lnTo>
                      <a:pt x="45" y="38"/>
                    </a:lnTo>
                    <a:lnTo>
                      <a:pt x="42" y="38"/>
                    </a:lnTo>
                    <a:lnTo>
                      <a:pt x="42" y="45"/>
                    </a:lnTo>
                    <a:lnTo>
                      <a:pt x="40" y="45"/>
                    </a:lnTo>
                    <a:lnTo>
                      <a:pt x="38" y="50"/>
                    </a:lnTo>
                    <a:lnTo>
                      <a:pt x="33" y="50"/>
                    </a:lnTo>
                    <a:lnTo>
                      <a:pt x="31" y="45"/>
                    </a:lnTo>
                    <a:lnTo>
                      <a:pt x="24" y="45"/>
                    </a:lnTo>
                    <a:lnTo>
                      <a:pt x="26" y="38"/>
                    </a:lnTo>
                    <a:lnTo>
                      <a:pt x="24" y="35"/>
                    </a:lnTo>
                    <a:lnTo>
                      <a:pt x="19" y="35"/>
                    </a:lnTo>
                    <a:lnTo>
                      <a:pt x="12" y="38"/>
                    </a:lnTo>
                    <a:lnTo>
                      <a:pt x="12" y="35"/>
                    </a:lnTo>
                    <a:lnTo>
                      <a:pt x="7" y="31"/>
                    </a:lnTo>
                    <a:lnTo>
                      <a:pt x="5" y="28"/>
                    </a:lnTo>
                    <a:lnTo>
                      <a:pt x="0" y="26"/>
                    </a:lnTo>
                    <a:lnTo>
                      <a:pt x="2" y="21"/>
                    </a:lnTo>
                    <a:lnTo>
                      <a:pt x="2" y="19"/>
                    </a:lnTo>
                    <a:lnTo>
                      <a:pt x="2" y="17"/>
                    </a:lnTo>
                    <a:lnTo>
                      <a:pt x="9" y="12"/>
                    </a:lnTo>
                    <a:lnTo>
                      <a:pt x="16" y="5"/>
                    </a:lnTo>
                    <a:lnTo>
                      <a:pt x="19" y="5"/>
                    </a:lnTo>
                    <a:lnTo>
                      <a:pt x="24" y="2"/>
                    </a:lnTo>
                    <a:lnTo>
                      <a:pt x="28" y="2"/>
                    </a:lnTo>
                    <a:lnTo>
                      <a:pt x="28" y="5"/>
                    </a:lnTo>
                    <a:lnTo>
                      <a:pt x="31" y="2"/>
                    </a:lnTo>
                    <a:lnTo>
                      <a:pt x="40" y="5"/>
                    </a:lnTo>
                    <a:lnTo>
                      <a:pt x="47" y="5"/>
                    </a:lnTo>
                    <a:lnTo>
                      <a:pt x="52" y="2"/>
                    </a:lnTo>
                    <a:lnTo>
                      <a:pt x="54" y="0"/>
                    </a:lnTo>
                    <a:lnTo>
                      <a:pt x="59" y="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4" name="Freeform 138">
                <a:extLst>
                  <a:ext uri="{FF2B5EF4-FFF2-40B4-BE49-F238E27FC236}">
                    <a16:creationId xmlns:a16="http://schemas.microsoft.com/office/drawing/2014/main" id="{3B35826F-12C8-4A9F-8931-3D15005F7643}"/>
                  </a:ext>
                </a:extLst>
              </p:cNvPr>
              <p:cNvSpPr>
                <a:spLocks/>
              </p:cNvSpPr>
              <p:nvPr/>
            </p:nvSpPr>
            <p:spPr bwMode="auto">
              <a:xfrm>
                <a:off x="4773038" y="2477463"/>
                <a:ext cx="158505" cy="153392"/>
              </a:xfrm>
              <a:custGeom>
                <a:avLst/>
                <a:gdLst>
                  <a:gd name="T0" fmla="*/ 64 w 93"/>
                  <a:gd name="T1" fmla="*/ 12 h 90"/>
                  <a:gd name="T2" fmla="*/ 64 w 93"/>
                  <a:gd name="T3" fmla="*/ 12 h 90"/>
                  <a:gd name="T4" fmla="*/ 78 w 93"/>
                  <a:gd name="T5" fmla="*/ 17 h 90"/>
                  <a:gd name="T6" fmla="*/ 83 w 93"/>
                  <a:gd name="T7" fmla="*/ 15 h 90"/>
                  <a:gd name="T8" fmla="*/ 88 w 93"/>
                  <a:gd name="T9" fmla="*/ 24 h 90"/>
                  <a:gd name="T10" fmla="*/ 93 w 93"/>
                  <a:gd name="T11" fmla="*/ 29 h 90"/>
                  <a:gd name="T12" fmla="*/ 86 w 93"/>
                  <a:gd name="T13" fmla="*/ 38 h 90"/>
                  <a:gd name="T14" fmla="*/ 81 w 93"/>
                  <a:gd name="T15" fmla="*/ 33 h 90"/>
                  <a:gd name="T16" fmla="*/ 69 w 93"/>
                  <a:gd name="T17" fmla="*/ 33 h 90"/>
                  <a:gd name="T18" fmla="*/ 55 w 93"/>
                  <a:gd name="T19" fmla="*/ 29 h 90"/>
                  <a:gd name="T20" fmla="*/ 48 w 93"/>
                  <a:gd name="T21" fmla="*/ 29 h 90"/>
                  <a:gd name="T22" fmla="*/ 43 w 93"/>
                  <a:gd name="T23" fmla="*/ 33 h 90"/>
                  <a:gd name="T24" fmla="*/ 38 w 93"/>
                  <a:gd name="T25" fmla="*/ 29 h 90"/>
                  <a:gd name="T26" fmla="*/ 34 w 93"/>
                  <a:gd name="T27" fmla="*/ 38 h 90"/>
                  <a:gd name="T28" fmla="*/ 43 w 93"/>
                  <a:gd name="T29" fmla="*/ 50 h 90"/>
                  <a:gd name="T30" fmla="*/ 45 w 93"/>
                  <a:gd name="T31" fmla="*/ 57 h 90"/>
                  <a:gd name="T32" fmla="*/ 52 w 93"/>
                  <a:gd name="T33" fmla="*/ 64 h 90"/>
                  <a:gd name="T34" fmla="*/ 60 w 93"/>
                  <a:gd name="T35" fmla="*/ 69 h 90"/>
                  <a:gd name="T36" fmla="*/ 64 w 93"/>
                  <a:gd name="T37" fmla="*/ 78 h 90"/>
                  <a:gd name="T38" fmla="*/ 81 w 93"/>
                  <a:gd name="T39" fmla="*/ 86 h 90"/>
                  <a:gd name="T40" fmla="*/ 78 w 93"/>
                  <a:gd name="T41" fmla="*/ 90 h 90"/>
                  <a:gd name="T42" fmla="*/ 62 w 93"/>
                  <a:gd name="T43" fmla="*/ 83 h 90"/>
                  <a:gd name="T44" fmla="*/ 52 w 93"/>
                  <a:gd name="T45" fmla="*/ 74 h 90"/>
                  <a:gd name="T46" fmla="*/ 38 w 93"/>
                  <a:gd name="T47" fmla="*/ 69 h 90"/>
                  <a:gd name="T48" fmla="*/ 24 w 93"/>
                  <a:gd name="T49" fmla="*/ 52 h 90"/>
                  <a:gd name="T50" fmla="*/ 29 w 93"/>
                  <a:gd name="T51" fmla="*/ 50 h 90"/>
                  <a:gd name="T52" fmla="*/ 19 w 93"/>
                  <a:gd name="T53" fmla="*/ 41 h 90"/>
                  <a:gd name="T54" fmla="*/ 19 w 93"/>
                  <a:gd name="T55" fmla="*/ 33 h 90"/>
                  <a:gd name="T56" fmla="*/ 10 w 93"/>
                  <a:gd name="T57" fmla="*/ 29 h 90"/>
                  <a:gd name="T58" fmla="*/ 5 w 93"/>
                  <a:gd name="T59" fmla="*/ 41 h 90"/>
                  <a:gd name="T60" fmla="*/ 0 w 93"/>
                  <a:gd name="T61" fmla="*/ 31 h 90"/>
                  <a:gd name="T62" fmla="*/ 0 w 93"/>
                  <a:gd name="T63" fmla="*/ 24 h 90"/>
                  <a:gd name="T64" fmla="*/ 0 w 93"/>
                  <a:gd name="T65" fmla="*/ 24 h 90"/>
                  <a:gd name="T66" fmla="*/ 12 w 93"/>
                  <a:gd name="T67" fmla="*/ 24 h 90"/>
                  <a:gd name="T68" fmla="*/ 15 w 93"/>
                  <a:gd name="T69" fmla="*/ 19 h 90"/>
                  <a:gd name="T70" fmla="*/ 19 w 93"/>
                  <a:gd name="T71" fmla="*/ 24 h 90"/>
                  <a:gd name="T72" fmla="*/ 26 w 93"/>
                  <a:gd name="T73" fmla="*/ 24 h 90"/>
                  <a:gd name="T74" fmla="*/ 26 w 93"/>
                  <a:gd name="T75" fmla="*/ 17 h 90"/>
                  <a:gd name="T76" fmla="*/ 34 w 93"/>
                  <a:gd name="T77" fmla="*/ 15 h 90"/>
                  <a:gd name="T78" fmla="*/ 34 w 93"/>
                  <a:gd name="T79" fmla="*/ 7 h 90"/>
                  <a:gd name="T80" fmla="*/ 48 w 93"/>
                  <a:gd name="T81" fmla="*/ 0 h 90"/>
                  <a:gd name="T82" fmla="*/ 52 w 93"/>
                  <a:gd name="T83" fmla="*/ 3 h 90"/>
                  <a:gd name="T84" fmla="*/ 64 w 93"/>
                  <a:gd name="T85"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3" h="90">
                    <a:moveTo>
                      <a:pt x="64" y="12"/>
                    </a:moveTo>
                    <a:lnTo>
                      <a:pt x="64" y="12"/>
                    </a:lnTo>
                    <a:lnTo>
                      <a:pt x="78" y="17"/>
                    </a:lnTo>
                    <a:lnTo>
                      <a:pt x="83" y="15"/>
                    </a:lnTo>
                    <a:lnTo>
                      <a:pt x="88" y="24"/>
                    </a:lnTo>
                    <a:lnTo>
                      <a:pt x="93" y="29"/>
                    </a:lnTo>
                    <a:lnTo>
                      <a:pt x="86" y="38"/>
                    </a:lnTo>
                    <a:lnTo>
                      <a:pt x="81" y="33"/>
                    </a:lnTo>
                    <a:lnTo>
                      <a:pt x="69" y="33"/>
                    </a:lnTo>
                    <a:lnTo>
                      <a:pt x="55" y="29"/>
                    </a:lnTo>
                    <a:lnTo>
                      <a:pt x="48" y="29"/>
                    </a:lnTo>
                    <a:lnTo>
                      <a:pt x="43" y="33"/>
                    </a:lnTo>
                    <a:lnTo>
                      <a:pt x="38" y="29"/>
                    </a:lnTo>
                    <a:lnTo>
                      <a:pt x="34" y="38"/>
                    </a:lnTo>
                    <a:lnTo>
                      <a:pt x="43" y="50"/>
                    </a:lnTo>
                    <a:lnTo>
                      <a:pt x="45" y="57"/>
                    </a:lnTo>
                    <a:lnTo>
                      <a:pt x="52" y="64"/>
                    </a:lnTo>
                    <a:lnTo>
                      <a:pt x="60" y="69"/>
                    </a:lnTo>
                    <a:lnTo>
                      <a:pt x="64" y="78"/>
                    </a:lnTo>
                    <a:lnTo>
                      <a:pt x="81" y="86"/>
                    </a:lnTo>
                    <a:lnTo>
                      <a:pt x="78" y="90"/>
                    </a:lnTo>
                    <a:lnTo>
                      <a:pt x="62" y="83"/>
                    </a:lnTo>
                    <a:lnTo>
                      <a:pt x="52" y="74"/>
                    </a:lnTo>
                    <a:lnTo>
                      <a:pt x="38" y="69"/>
                    </a:lnTo>
                    <a:lnTo>
                      <a:pt x="24" y="52"/>
                    </a:lnTo>
                    <a:lnTo>
                      <a:pt x="29" y="50"/>
                    </a:lnTo>
                    <a:lnTo>
                      <a:pt x="19" y="41"/>
                    </a:lnTo>
                    <a:lnTo>
                      <a:pt x="19" y="33"/>
                    </a:lnTo>
                    <a:lnTo>
                      <a:pt x="10" y="29"/>
                    </a:lnTo>
                    <a:lnTo>
                      <a:pt x="5" y="41"/>
                    </a:lnTo>
                    <a:lnTo>
                      <a:pt x="0" y="31"/>
                    </a:lnTo>
                    <a:lnTo>
                      <a:pt x="0" y="24"/>
                    </a:lnTo>
                    <a:lnTo>
                      <a:pt x="0" y="24"/>
                    </a:lnTo>
                    <a:lnTo>
                      <a:pt x="12" y="24"/>
                    </a:lnTo>
                    <a:lnTo>
                      <a:pt x="15" y="19"/>
                    </a:lnTo>
                    <a:lnTo>
                      <a:pt x="19" y="24"/>
                    </a:lnTo>
                    <a:lnTo>
                      <a:pt x="26" y="24"/>
                    </a:lnTo>
                    <a:lnTo>
                      <a:pt x="26" y="17"/>
                    </a:lnTo>
                    <a:lnTo>
                      <a:pt x="34" y="15"/>
                    </a:lnTo>
                    <a:lnTo>
                      <a:pt x="34" y="7"/>
                    </a:lnTo>
                    <a:lnTo>
                      <a:pt x="48" y="0"/>
                    </a:lnTo>
                    <a:lnTo>
                      <a:pt x="52" y="3"/>
                    </a:lnTo>
                    <a:lnTo>
                      <a:pt x="6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5" name="Freeform 140">
                <a:extLst>
                  <a:ext uri="{FF2B5EF4-FFF2-40B4-BE49-F238E27FC236}">
                    <a16:creationId xmlns:a16="http://schemas.microsoft.com/office/drawing/2014/main" id="{386AA8A0-AF6C-4EDD-9092-C89F052F000E}"/>
                  </a:ext>
                </a:extLst>
              </p:cNvPr>
              <p:cNvSpPr>
                <a:spLocks/>
              </p:cNvSpPr>
              <p:nvPr/>
            </p:nvSpPr>
            <p:spPr bwMode="auto">
              <a:xfrm>
                <a:off x="2342638" y="3362020"/>
                <a:ext cx="76697" cy="56244"/>
              </a:xfrm>
              <a:custGeom>
                <a:avLst/>
                <a:gdLst>
                  <a:gd name="T0" fmla="*/ 40 w 45"/>
                  <a:gd name="T1" fmla="*/ 23 h 33"/>
                  <a:gd name="T2" fmla="*/ 40 w 45"/>
                  <a:gd name="T3" fmla="*/ 23 h 33"/>
                  <a:gd name="T4" fmla="*/ 45 w 45"/>
                  <a:gd name="T5" fmla="*/ 28 h 33"/>
                  <a:gd name="T6" fmla="*/ 43 w 45"/>
                  <a:gd name="T7" fmla="*/ 33 h 33"/>
                  <a:gd name="T8" fmla="*/ 33 w 45"/>
                  <a:gd name="T9" fmla="*/ 30 h 33"/>
                  <a:gd name="T10" fmla="*/ 26 w 45"/>
                  <a:gd name="T11" fmla="*/ 30 h 33"/>
                  <a:gd name="T12" fmla="*/ 17 w 45"/>
                  <a:gd name="T13" fmla="*/ 30 h 33"/>
                  <a:gd name="T14" fmla="*/ 7 w 45"/>
                  <a:gd name="T15" fmla="*/ 33 h 33"/>
                  <a:gd name="T16" fmla="*/ 0 w 45"/>
                  <a:gd name="T17" fmla="*/ 28 h 33"/>
                  <a:gd name="T18" fmla="*/ 0 w 45"/>
                  <a:gd name="T19" fmla="*/ 21 h 33"/>
                  <a:gd name="T20" fmla="*/ 17 w 45"/>
                  <a:gd name="T21" fmla="*/ 26 h 33"/>
                  <a:gd name="T22" fmla="*/ 29 w 45"/>
                  <a:gd name="T23" fmla="*/ 26 h 33"/>
                  <a:gd name="T24" fmla="*/ 33 w 45"/>
                  <a:gd name="T25" fmla="*/ 21 h 33"/>
                  <a:gd name="T26" fmla="*/ 26 w 45"/>
                  <a:gd name="T27" fmla="*/ 14 h 33"/>
                  <a:gd name="T28" fmla="*/ 26 w 45"/>
                  <a:gd name="T29" fmla="*/ 9 h 33"/>
                  <a:gd name="T30" fmla="*/ 17 w 45"/>
                  <a:gd name="T31" fmla="*/ 4 h 33"/>
                  <a:gd name="T32" fmla="*/ 19 w 45"/>
                  <a:gd name="T33" fmla="*/ 0 h 33"/>
                  <a:gd name="T34" fmla="*/ 31 w 45"/>
                  <a:gd name="T35" fmla="*/ 2 h 33"/>
                  <a:gd name="T36" fmla="*/ 43 w 45"/>
                  <a:gd name="T37" fmla="*/ 4 h 33"/>
                  <a:gd name="T38" fmla="*/ 45 w 45"/>
                  <a:gd name="T39" fmla="*/ 14 h 33"/>
                  <a:gd name="T40" fmla="*/ 43 w 45"/>
                  <a:gd name="T41" fmla="*/ 21 h 33"/>
                  <a:gd name="T42" fmla="*/ 40 w 45"/>
                  <a:gd name="T43"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33">
                    <a:moveTo>
                      <a:pt x="40" y="23"/>
                    </a:moveTo>
                    <a:lnTo>
                      <a:pt x="40" y="23"/>
                    </a:lnTo>
                    <a:lnTo>
                      <a:pt x="45" y="28"/>
                    </a:lnTo>
                    <a:lnTo>
                      <a:pt x="43" y="33"/>
                    </a:lnTo>
                    <a:lnTo>
                      <a:pt x="33" y="30"/>
                    </a:lnTo>
                    <a:lnTo>
                      <a:pt x="26" y="30"/>
                    </a:lnTo>
                    <a:lnTo>
                      <a:pt x="17" y="30"/>
                    </a:lnTo>
                    <a:lnTo>
                      <a:pt x="7" y="33"/>
                    </a:lnTo>
                    <a:lnTo>
                      <a:pt x="0" y="28"/>
                    </a:lnTo>
                    <a:lnTo>
                      <a:pt x="0" y="21"/>
                    </a:lnTo>
                    <a:lnTo>
                      <a:pt x="17" y="26"/>
                    </a:lnTo>
                    <a:lnTo>
                      <a:pt x="29" y="26"/>
                    </a:lnTo>
                    <a:lnTo>
                      <a:pt x="33" y="21"/>
                    </a:lnTo>
                    <a:lnTo>
                      <a:pt x="26" y="14"/>
                    </a:lnTo>
                    <a:lnTo>
                      <a:pt x="26" y="9"/>
                    </a:lnTo>
                    <a:lnTo>
                      <a:pt x="17" y="4"/>
                    </a:lnTo>
                    <a:lnTo>
                      <a:pt x="19" y="0"/>
                    </a:lnTo>
                    <a:lnTo>
                      <a:pt x="31" y="2"/>
                    </a:lnTo>
                    <a:lnTo>
                      <a:pt x="43" y="4"/>
                    </a:lnTo>
                    <a:lnTo>
                      <a:pt x="45" y="14"/>
                    </a:lnTo>
                    <a:lnTo>
                      <a:pt x="43" y="21"/>
                    </a:lnTo>
                    <a:lnTo>
                      <a:pt x="40" y="2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6" name="Freeform 142">
                <a:extLst>
                  <a:ext uri="{FF2B5EF4-FFF2-40B4-BE49-F238E27FC236}">
                    <a16:creationId xmlns:a16="http://schemas.microsoft.com/office/drawing/2014/main" id="{B00E9BD1-FF18-4038-9A96-D31522305830}"/>
                  </a:ext>
                </a:extLst>
              </p:cNvPr>
              <p:cNvSpPr>
                <a:spLocks/>
              </p:cNvSpPr>
              <p:nvPr/>
            </p:nvSpPr>
            <p:spPr bwMode="auto">
              <a:xfrm>
                <a:off x="4842916" y="2388836"/>
                <a:ext cx="180661" cy="117601"/>
              </a:xfrm>
              <a:custGeom>
                <a:avLst/>
                <a:gdLst>
                  <a:gd name="T0" fmla="*/ 75 w 106"/>
                  <a:gd name="T1" fmla="*/ 0 h 69"/>
                  <a:gd name="T2" fmla="*/ 75 w 106"/>
                  <a:gd name="T3" fmla="*/ 0 h 69"/>
                  <a:gd name="T4" fmla="*/ 92 w 106"/>
                  <a:gd name="T5" fmla="*/ 7 h 69"/>
                  <a:gd name="T6" fmla="*/ 94 w 106"/>
                  <a:gd name="T7" fmla="*/ 5 h 69"/>
                  <a:gd name="T8" fmla="*/ 104 w 106"/>
                  <a:gd name="T9" fmla="*/ 12 h 69"/>
                  <a:gd name="T10" fmla="*/ 106 w 106"/>
                  <a:gd name="T11" fmla="*/ 19 h 69"/>
                  <a:gd name="T12" fmla="*/ 94 w 106"/>
                  <a:gd name="T13" fmla="*/ 24 h 69"/>
                  <a:gd name="T14" fmla="*/ 89 w 106"/>
                  <a:gd name="T15" fmla="*/ 40 h 69"/>
                  <a:gd name="T16" fmla="*/ 78 w 106"/>
                  <a:gd name="T17" fmla="*/ 57 h 69"/>
                  <a:gd name="T18" fmla="*/ 66 w 106"/>
                  <a:gd name="T19" fmla="*/ 62 h 69"/>
                  <a:gd name="T20" fmla="*/ 56 w 106"/>
                  <a:gd name="T21" fmla="*/ 59 h 69"/>
                  <a:gd name="T22" fmla="*/ 45 w 106"/>
                  <a:gd name="T23" fmla="*/ 67 h 69"/>
                  <a:gd name="T24" fmla="*/ 37 w 106"/>
                  <a:gd name="T25" fmla="*/ 69 h 69"/>
                  <a:gd name="T26" fmla="*/ 23 w 106"/>
                  <a:gd name="T27" fmla="*/ 64 h 69"/>
                  <a:gd name="T28" fmla="*/ 11 w 106"/>
                  <a:gd name="T29" fmla="*/ 55 h 69"/>
                  <a:gd name="T30" fmla="*/ 7 w 106"/>
                  <a:gd name="T31" fmla="*/ 52 h 69"/>
                  <a:gd name="T32" fmla="*/ 2 w 106"/>
                  <a:gd name="T33" fmla="*/ 43 h 69"/>
                  <a:gd name="T34" fmla="*/ 0 w 106"/>
                  <a:gd name="T35" fmla="*/ 43 h 69"/>
                  <a:gd name="T36" fmla="*/ 7 w 106"/>
                  <a:gd name="T37" fmla="*/ 29 h 69"/>
                  <a:gd name="T38" fmla="*/ 2 w 106"/>
                  <a:gd name="T39" fmla="*/ 24 h 69"/>
                  <a:gd name="T40" fmla="*/ 11 w 106"/>
                  <a:gd name="T41" fmla="*/ 24 h 69"/>
                  <a:gd name="T42" fmla="*/ 14 w 106"/>
                  <a:gd name="T43" fmla="*/ 14 h 69"/>
                  <a:gd name="T44" fmla="*/ 21 w 106"/>
                  <a:gd name="T45" fmla="*/ 19 h 69"/>
                  <a:gd name="T46" fmla="*/ 28 w 106"/>
                  <a:gd name="T47" fmla="*/ 22 h 69"/>
                  <a:gd name="T48" fmla="*/ 42 w 106"/>
                  <a:gd name="T49" fmla="*/ 19 h 69"/>
                  <a:gd name="T50" fmla="*/ 42 w 106"/>
                  <a:gd name="T51" fmla="*/ 14 h 69"/>
                  <a:gd name="T52" fmla="*/ 49 w 106"/>
                  <a:gd name="T53" fmla="*/ 14 h 69"/>
                  <a:gd name="T54" fmla="*/ 56 w 106"/>
                  <a:gd name="T55" fmla="*/ 10 h 69"/>
                  <a:gd name="T56" fmla="*/ 59 w 106"/>
                  <a:gd name="T57" fmla="*/ 12 h 69"/>
                  <a:gd name="T58" fmla="*/ 66 w 106"/>
                  <a:gd name="T59" fmla="*/ 7 h 69"/>
                  <a:gd name="T60" fmla="*/ 68 w 106"/>
                  <a:gd name="T61" fmla="*/ 3 h 69"/>
                  <a:gd name="T62" fmla="*/ 75 w 106"/>
                  <a:gd name="T6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69">
                    <a:moveTo>
                      <a:pt x="75" y="0"/>
                    </a:moveTo>
                    <a:lnTo>
                      <a:pt x="75" y="0"/>
                    </a:lnTo>
                    <a:lnTo>
                      <a:pt x="92" y="7"/>
                    </a:lnTo>
                    <a:lnTo>
                      <a:pt x="94" y="5"/>
                    </a:lnTo>
                    <a:lnTo>
                      <a:pt x="104" y="12"/>
                    </a:lnTo>
                    <a:lnTo>
                      <a:pt x="106" y="19"/>
                    </a:lnTo>
                    <a:lnTo>
                      <a:pt x="94" y="24"/>
                    </a:lnTo>
                    <a:lnTo>
                      <a:pt x="89" y="40"/>
                    </a:lnTo>
                    <a:lnTo>
                      <a:pt x="78" y="57"/>
                    </a:lnTo>
                    <a:lnTo>
                      <a:pt x="66" y="62"/>
                    </a:lnTo>
                    <a:lnTo>
                      <a:pt x="56" y="59"/>
                    </a:lnTo>
                    <a:lnTo>
                      <a:pt x="45" y="67"/>
                    </a:lnTo>
                    <a:lnTo>
                      <a:pt x="37" y="69"/>
                    </a:lnTo>
                    <a:lnTo>
                      <a:pt x="23" y="64"/>
                    </a:lnTo>
                    <a:lnTo>
                      <a:pt x="11" y="55"/>
                    </a:lnTo>
                    <a:lnTo>
                      <a:pt x="7" y="52"/>
                    </a:lnTo>
                    <a:lnTo>
                      <a:pt x="2" y="43"/>
                    </a:lnTo>
                    <a:lnTo>
                      <a:pt x="0" y="43"/>
                    </a:lnTo>
                    <a:lnTo>
                      <a:pt x="7" y="29"/>
                    </a:lnTo>
                    <a:lnTo>
                      <a:pt x="2" y="24"/>
                    </a:lnTo>
                    <a:lnTo>
                      <a:pt x="11" y="24"/>
                    </a:lnTo>
                    <a:lnTo>
                      <a:pt x="14" y="14"/>
                    </a:lnTo>
                    <a:lnTo>
                      <a:pt x="21" y="19"/>
                    </a:lnTo>
                    <a:lnTo>
                      <a:pt x="28" y="22"/>
                    </a:lnTo>
                    <a:lnTo>
                      <a:pt x="42" y="19"/>
                    </a:lnTo>
                    <a:lnTo>
                      <a:pt x="42" y="14"/>
                    </a:lnTo>
                    <a:lnTo>
                      <a:pt x="49" y="14"/>
                    </a:lnTo>
                    <a:lnTo>
                      <a:pt x="56" y="10"/>
                    </a:lnTo>
                    <a:lnTo>
                      <a:pt x="59" y="12"/>
                    </a:lnTo>
                    <a:lnTo>
                      <a:pt x="66" y="7"/>
                    </a:lnTo>
                    <a:lnTo>
                      <a:pt x="68" y="3"/>
                    </a:lnTo>
                    <a:lnTo>
                      <a:pt x="7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7" name="Freeform 144">
                <a:extLst>
                  <a:ext uri="{FF2B5EF4-FFF2-40B4-BE49-F238E27FC236}">
                    <a16:creationId xmlns:a16="http://schemas.microsoft.com/office/drawing/2014/main" id="{9C8909E3-4DF5-45AE-BB14-9EC5FB82EABD}"/>
                  </a:ext>
                </a:extLst>
              </p:cNvPr>
              <p:cNvSpPr>
                <a:spLocks noEditPoints="1"/>
              </p:cNvSpPr>
              <p:nvPr/>
            </p:nvSpPr>
            <p:spPr bwMode="auto">
              <a:xfrm>
                <a:off x="7027890" y="3769359"/>
                <a:ext cx="1261217" cy="434609"/>
              </a:xfrm>
              <a:custGeom>
                <a:avLst/>
                <a:gdLst>
                  <a:gd name="T0" fmla="*/ 397 w 740"/>
                  <a:gd name="T1" fmla="*/ 239 h 255"/>
                  <a:gd name="T2" fmla="*/ 470 w 740"/>
                  <a:gd name="T3" fmla="*/ 251 h 255"/>
                  <a:gd name="T4" fmla="*/ 480 w 740"/>
                  <a:gd name="T5" fmla="*/ 232 h 255"/>
                  <a:gd name="T6" fmla="*/ 366 w 740"/>
                  <a:gd name="T7" fmla="*/ 218 h 255"/>
                  <a:gd name="T8" fmla="*/ 354 w 740"/>
                  <a:gd name="T9" fmla="*/ 234 h 255"/>
                  <a:gd name="T10" fmla="*/ 447 w 740"/>
                  <a:gd name="T11" fmla="*/ 218 h 255"/>
                  <a:gd name="T12" fmla="*/ 397 w 740"/>
                  <a:gd name="T13" fmla="*/ 225 h 255"/>
                  <a:gd name="T14" fmla="*/ 215 w 740"/>
                  <a:gd name="T15" fmla="*/ 199 h 255"/>
                  <a:gd name="T16" fmla="*/ 286 w 740"/>
                  <a:gd name="T17" fmla="*/ 210 h 255"/>
                  <a:gd name="T18" fmla="*/ 279 w 740"/>
                  <a:gd name="T19" fmla="*/ 225 h 255"/>
                  <a:gd name="T20" fmla="*/ 210 w 740"/>
                  <a:gd name="T21" fmla="*/ 213 h 255"/>
                  <a:gd name="T22" fmla="*/ 194 w 740"/>
                  <a:gd name="T23" fmla="*/ 184 h 255"/>
                  <a:gd name="T24" fmla="*/ 638 w 740"/>
                  <a:gd name="T25" fmla="*/ 187 h 255"/>
                  <a:gd name="T26" fmla="*/ 638 w 740"/>
                  <a:gd name="T27" fmla="*/ 182 h 255"/>
                  <a:gd name="T28" fmla="*/ 499 w 740"/>
                  <a:gd name="T29" fmla="*/ 147 h 255"/>
                  <a:gd name="T30" fmla="*/ 570 w 740"/>
                  <a:gd name="T31" fmla="*/ 139 h 255"/>
                  <a:gd name="T32" fmla="*/ 527 w 740"/>
                  <a:gd name="T33" fmla="*/ 142 h 255"/>
                  <a:gd name="T34" fmla="*/ 629 w 740"/>
                  <a:gd name="T35" fmla="*/ 106 h 255"/>
                  <a:gd name="T36" fmla="*/ 695 w 740"/>
                  <a:gd name="T37" fmla="*/ 116 h 255"/>
                  <a:gd name="T38" fmla="*/ 740 w 740"/>
                  <a:gd name="T39" fmla="*/ 234 h 255"/>
                  <a:gd name="T40" fmla="*/ 690 w 740"/>
                  <a:gd name="T41" fmla="*/ 210 h 255"/>
                  <a:gd name="T42" fmla="*/ 645 w 740"/>
                  <a:gd name="T43" fmla="*/ 161 h 255"/>
                  <a:gd name="T44" fmla="*/ 605 w 740"/>
                  <a:gd name="T45" fmla="*/ 142 h 255"/>
                  <a:gd name="T46" fmla="*/ 598 w 740"/>
                  <a:gd name="T47" fmla="*/ 123 h 255"/>
                  <a:gd name="T48" fmla="*/ 600 w 740"/>
                  <a:gd name="T49" fmla="*/ 94 h 255"/>
                  <a:gd name="T50" fmla="*/ 470 w 740"/>
                  <a:gd name="T51" fmla="*/ 80 h 255"/>
                  <a:gd name="T52" fmla="*/ 399 w 740"/>
                  <a:gd name="T53" fmla="*/ 97 h 255"/>
                  <a:gd name="T54" fmla="*/ 444 w 740"/>
                  <a:gd name="T55" fmla="*/ 104 h 255"/>
                  <a:gd name="T56" fmla="*/ 449 w 740"/>
                  <a:gd name="T57" fmla="*/ 163 h 255"/>
                  <a:gd name="T58" fmla="*/ 428 w 740"/>
                  <a:gd name="T59" fmla="*/ 165 h 255"/>
                  <a:gd name="T60" fmla="*/ 404 w 740"/>
                  <a:gd name="T61" fmla="*/ 135 h 255"/>
                  <a:gd name="T62" fmla="*/ 395 w 740"/>
                  <a:gd name="T63" fmla="*/ 161 h 255"/>
                  <a:gd name="T64" fmla="*/ 388 w 740"/>
                  <a:gd name="T65" fmla="*/ 109 h 255"/>
                  <a:gd name="T66" fmla="*/ 447 w 740"/>
                  <a:gd name="T67" fmla="*/ 75 h 255"/>
                  <a:gd name="T68" fmla="*/ 539 w 740"/>
                  <a:gd name="T69" fmla="*/ 71 h 255"/>
                  <a:gd name="T70" fmla="*/ 529 w 740"/>
                  <a:gd name="T71" fmla="*/ 102 h 255"/>
                  <a:gd name="T72" fmla="*/ 529 w 740"/>
                  <a:gd name="T73" fmla="*/ 61 h 255"/>
                  <a:gd name="T74" fmla="*/ 383 w 740"/>
                  <a:gd name="T75" fmla="*/ 73 h 255"/>
                  <a:gd name="T76" fmla="*/ 343 w 740"/>
                  <a:gd name="T77" fmla="*/ 128 h 255"/>
                  <a:gd name="T78" fmla="*/ 298 w 740"/>
                  <a:gd name="T79" fmla="*/ 144 h 255"/>
                  <a:gd name="T80" fmla="*/ 241 w 740"/>
                  <a:gd name="T81" fmla="*/ 135 h 255"/>
                  <a:gd name="T82" fmla="*/ 222 w 740"/>
                  <a:gd name="T83" fmla="*/ 66 h 255"/>
                  <a:gd name="T84" fmla="*/ 267 w 740"/>
                  <a:gd name="T85" fmla="*/ 73 h 255"/>
                  <a:gd name="T86" fmla="*/ 321 w 740"/>
                  <a:gd name="T87" fmla="*/ 42 h 255"/>
                  <a:gd name="T88" fmla="*/ 357 w 740"/>
                  <a:gd name="T89" fmla="*/ 35 h 255"/>
                  <a:gd name="T90" fmla="*/ 151 w 740"/>
                  <a:gd name="T91" fmla="*/ 184 h 255"/>
                  <a:gd name="T92" fmla="*/ 89 w 740"/>
                  <a:gd name="T93" fmla="*/ 120 h 255"/>
                  <a:gd name="T94" fmla="*/ 37 w 740"/>
                  <a:gd name="T95" fmla="*/ 49 h 255"/>
                  <a:gd name="T96" fmla="*/ 9 w 740"/>
                  <a:gd name="T97" fmla="*/ 0 h 255"/>
                  <a:gd name="T98" fmla="*/ 87 w 740"/>
                  <a:gd name="T99" fmla="*/ 54 h 255"/>
                  <a:gd name="T100" fmla="*/ 132 w 740"/>
                  <a:gd name="T101" fmla="*/ 99 h 255"/>
                  <a:gd name="T102" fmla="*/ 168 w 740"/>
                  <a:gd name="T103" fmla="*/ 12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0" h="255">
                    <a:moveTo>
                      <a:pt x="411" y="253"/>
                    </a:moveTo>
                    <a:lnTo>
                      <a:pt x="411" y="253"/>
                    </a:lnTo>
                    <a:lnTo>
                      <a:pt x="404" y="253"/>
                    </a:lnTo>
                    <a:lnTo>
                      <a:pt x="383" y="244"/>
                    </a:lnTo>
                    <a:lnTo>
                      <a:pt x="397" y="239"/>
                    </a:lnTo>
                    <a:lnTo>
                      <a:pt x="406" y="244"/>
                    </a:lnTo>
                    <a:lnTo>
                      <a:pt x="411" y="248"/>
                    </a:lnTo>
                    <a:lnTo>
                      <a:pt x="411" y="253"/>
                    </a:lnTo>
                    <a:close/>
                    <a:moveTo>
                      <a:pt x="470" y="251"/>
                    </a:moveTo>
                    <a:lnTo>
                      <a:pt x="470" y="251"/>
                    </a:lnTo>
                    <a:lnTo>
                      <a:pt x="456" y="255"/>
                    </a:lnTo>
                    <a:lnTo>
                      <a:pt x="456" y="253"/>
                    </a:lnTo>
                    <a:lnTo>
                      <a:pt x="456" y="248"/>
                    </a:lnTo>
                    <a:lnTo>
                      <a:pt x="463" y="239"/>
                    </a:lnTo>
                    <a:lnTo>
                      <a:pt x="480" y="232"/>
                    </a:lnTo>
                    <a:lnTo>
                      <a:pt x="482" y="234"/>
                    </a:lnTo>
                    <a:lnTo>
                      <a:pt x="482" y="239"/>
                    </a:lnTo>
                    <a:lnTo>
                      <a:pt x="470" y="251"/>
                    </a:lnTo>
                    <a:close/>
                    <a:moveTo>
                      <a:pt x="366" y="218"/>
                    </a:moveTo>
                    <a:lnTo>
                      <a:pt x="366" y="218"/>
                    </a:lnTo>
                    <a:lnTo>
                      <a:pt x="371" y="222"/>
                    </a:lnTo>
                    <a:lnTo>
                      <a:pt x="380" y="222"/>
                    </a:lnTo>
                    <a:lnTo>
                      <a:pt x="385" y="229"/>
                    </a:lnTo>
                    <a:lnTo>
                      <a:pt x="366" y="232"/>
                    </a:lnTo>
                    <a:lnTo>
                      <a:pt x="354" y="234"/>
                    </a:lnTo>
                    <a:lnTo>
                      <a:pt x="347" y="234"/>
                    </a:lnTo>
                    <a:lnTo>
                      <a:pt x="352" y="225"/>
                    </a:lnTo>
                    <a:lnTo>
                      <a:pt x="361" y="225"/>
                    </a:lnTo>
                    <a:lnTo>
                      <a:pt x="366" y="218"/>
                    </a:lnTo>
                    <a:close/>
                    <a:moveTo>
                      <a:pt x="447" y="218"/>
                    </a:moveTo>
                    <a:lnTo>
                      <a:pt x="447" y="218"/>
                    </a:lnTo>
                    <a:lnTo>
                      <a:pt x="444" y="229"/>
                    </a:lnTo>
                    <a:lnTo>
                      <a:pt x="418" y="232"/>
                    </a:lnTo>
                    <a:lnTo>
                      <a:pt x="397" y="229"/>
                    </a:lnTo>
                    <a:lnTo>
                      <a:pt x="397" y="225"/>
                    </a:lnTo>
                    <a:lnTo>
                      <a:pt x="411" y="222"/>
                    </a:lnTo>
                    <a:lnTo>
                      <a:pt x="421" y="227"/>
                    </a:lnTo>
                    <a:lnTo>
                      <a:pt x="432" y="225"/>
                    </a:lnTo>
                    <a:lnTo>
                      <a:pt x="447" y="218"/>
                    </a:lnTo>
                    <a:close/>
                    <a:moveTo>
                      <a:pt x="215" y="199"/>
                    </a:moveTo>
                    <a:lnTo>
                      <a:pt x="215" y="199"/>
                    </a:lnTo>
                    <a:lnTo>
                      <a:pt x="246" y="199"/>
                    </a:lnTo>
                    <a:lnTo>
                      <a:pt x="250" y="191"/>
                    </a:lnTo>
                    <a:lnTo>
                      <a:pt x="279" y="201"/>
                    </a:lnTo>
                    <a:lnTo>
                      <a:pt x="286" y="210"/>
                    </a:lnTo>
                    <a:lnTo>
                      <a:pt x="309" y="213"/>
                    </a:lnTo>
                    <a:lnTo>
                      <a:pt x="331" y="222"/>
                    </a:lnTo>
                    <a:lnTo>
                      <a:pt x="312" y="229"/>
                    </a:lnTo>
                    <a:lnTo>
                      <a:pt x="293" y="222"/>
                    </a:lnTo>
                    <a:lnTo>
                      <a:pt x="279" y="225"/>
                    </a:lnTo>
                    <a:lnTo>
                      <a:pt x="262" y="222"/>
                    </a:lnTo>
                    <a:lnTo>
                      <a:pt x="248" y="220"/>
                    </a:lnTo>
                    <a:lnTo>
                      <a:pt x="227" y="213"/>
                    </a:lnTo>
                    <a:lnTo>
                      <a:pt x="217" y="210"/>
                    </a:lnTo>
                    <a:lnTo>
                      <a:pt x="210" y="213"/>
                    </a:lnTo>
                    <a:lnTo>
                      <a:pt x="179" y="208"/>
                    </a:lnTo>
                    <a:lnTo>
                      <a:pt x="177" y="201"/>
                    </a:lnTo>
                    <a:lnTo>
                      <a:pt x="163" y="199"/>
                    </a:lnTo>
                    <a:lnTo>
                      <a:pt x="172" y="184"/>
                    </a:lnTo>
                    <a:lnTo>
                      <a:pt x="194" y="184"/>
                    </a:lnTo>
                    <a:lnTo>
                      <a:pt x="205" y="189"/>
                    </a:lnTo>
                    <a:lnTo>
                      <a:pt x="212" y="191"/>
                    </a:lnTo>
                    <a:lnTo>
                      <a:pt x="215" y="199"/>
                    </a:lnTo>
                    <a:close/>
                    <a:moveTo>
                      <a:pt x="638" y="187"/>
                    </a:moveTo>
                    <a:lnTo>
                      <a:pt x="638" y="187"/>
                    </a:lnTo>
                    <a:lnTo>
                      <a:pt x="629" y="199"/>
                    </a:lnTo>
                    <a:lnTo>
                      <a:pt x="629" y="187"/>
                    </a:lnTo>
                    <a:lnTo>
                      <a:pt x="631" y="182"/>
                    </a:lnTo>
                    <a:lnTo>
                      <a:pt x="634" y="175"/>
                    </a:lnTo>
                    <a:lnTo>
                      <a:pt x="638" y="182"/>
                    </a:lnTo>
                    <a:lnTo>
                      <a:pt x="638" y="187"/>
                    </a:lnTo>
                    <a:close/>
                    <a:moveTo>
                      <a:pt x="518" y="144"/>
                    </a:moveTo>
                    <a:lnTo>
                      <a:pt x="518" y="144"/>
                    </a:lnTo>
                    <a:lnTo>
                      <a:pt x="511" y="149"/>
                    </a:lnTo>
                    <a:lnTo>
                      <a:pt x="499" y="147"/>
                    </a:lnTo>
                    <a:lnTo>
                      <a:pt x="496" y="139"/>
                    </a:lnTo>
                    <a:lnTo>
                      <a:pt x="513" y="139"/>
                    </a:lnTo>
                    <a:lnTo>
                      <a:pt x="518" y="144"/>
                    </a:lnTo>
                    <a:close/>
                    <a:moveTo>
                      <a:pt x="570" y="139"/>
                    </a:moveTo>
                    <a:lnTo>
                      <a:pt x="570" y="139"/>
                    </a:lnTo>
                    <a:lnTo>
                      <a:pt x="574" y="151"/>
                    </a:lnTo>
                    <a:lnTo>
                      <a:pt x="560" y="144"/>
                    </a:lnTo>
                    <a:lnTo>
                      <a:pt x="548" y="142"/>
                    </a:lnTo>
                    <a:lnTo>
                      <a:pt x="539" y="144"/>
                    </a:lnTo>
                    <a:lnTo>
                      <a:pt x="527" y="142"/>
                    </a:lnTo>
                    <a:lnTo>
                      <a:pt x="529" y="135"/>
                    </a:lnTo>
                    <a:lnTo>
                      <a:pt x="551" y="132"/>
                    </a:lnTo>
                    <a:lnTo>
                      <a:pt x="570" y="139"/>
                    </a:lnTo>
                    <a:close/>
                    <a:moveTo>
                      <a:pt x="629" y="106"/>
                    </a:moveTo>
                    <a:lnTo>
                      <a:pt x="629" y="106"/>
                    </a:lnTo>
                    <a:lnTo>
                      <a:pt x="634" y="132"/>
                    </a:lnTo>
                    <a:lnTo>
                      <a:pt x="650" y="142"/>
                    </a:lnTo>
                    <a:lnTo>
                      <a:pt x="662" y="125"/>
                    </a:lnTo>
                    <a:lnTo>
                      <a:pt x="681" y="116"/>
                    </a:lnTo>
                    <a:lnTo>
                      <a:pt x="695" y="116"/>
                    </a:lnTo>
                    <a:lnTo>
                      <a:pt x="712" y="120"/>
                    </a:lnTo>
                    <a:lnTo>
                      <a:pt x="721" y="128"/>
                    </a:lnTo>
                    <a:lnTo>
                      <a:pt x="740" y="130"/>
                    </a:lnTo>
                    <a:lnTo>
                      <a:pt x="740" y="182"/>
                    </a:lnTo>
                    <a:lnTo>
                      <a:pt x="740" y="234"/>
                    </a:lnTo>
                    <a:lnTo>
                      <a:pt x="726" y="222"/>
                    </a:lnTo>
                    <a:lnTo>
                      <a:pt x="709" y="218"/>
                    </a:lnTo>
                    <a:lnTo>
                      <a:pt x="704" y="225"/>
                    </a:lnTo>
                    <a:lnTo>
                      <a:pt x="686" y="225"/>
                    </a:lnTo>
                    <a:lnTo>
                      <a:pt x="690" y="210"/>
                    </a:lnTo>
                    <a:lnTo>
                      <a:pt x="702" y="206"/>
                    </a:lnTo>
                    <a:lnTo>
                      <a:pt x="697" y="189"/>
                    </a:lnTo>
                    <a:lnTo>
                      <a:pt x="690" y="175"/>
                    </a:lnTo>
                    <a:lnTo>
                      <a:pt x="660" y="161"/>
                    </a:lnTo>
                    <a:lnTo>
                      <a:pt x="645" y="161"/>
                    </a:lnTo>
                    <a:lnTo>
                      <a:pt x="619" y="144"/>
                    </a:lnTo>
                    <a:lnTo>
                      <a:pt x="615" y="154"/>
                    </a:lnTo>
                    <a:lnTo>
                      <a:pt x="610" y="154"/>
                    </a:lnTo>
                    <a:lnTo>
                      <a:pt x="605" y="149"/>
                    </a:lnTo>
                    <a:lnTo>
                      <a:pt x="605" y="142"/>
                    </a:lnTo>
                    <a:lnTo>
                      <a:pt x="593" y="135"/>
                    </a:lnTo>
                    <a:lnTo>
                      <a:pt x="610" y="128"/>
                    </a:lnTo>
                    <a:lnTo>
                      <a:pt x="622" y="128"/>
                    </a:lnTo>
                    <a:lnTo>
                      <a:pt x="622" y="123"/>
                    </a:lnTo>
                    <a:lnTo>
                      <a:pt x="598" y="123"/>
                    </a:lnTo>
                    <a:lnTo>
                      <a:pt x="591" y="113"/>
                    </a:lnTo>
                    <a:lnTo>
                      <a:pt x="577" y="111"/>
                    </a:lnTo>
                    <a:lnTo>
                      <a:pt x="570" y="104"/>
                    </a:lnTo>
                    <a:lnTo>
                      <a:pt x="591" y="99"/>
                    </a:lnTo>
                    <a:lnTo>
                      <a:pt x="600" y="94"/>
                    </a:lnTo>
                    <a:lnTo>
                      <a:pt x="626" y="102"/>
                    </a:lnTo>
                    <a:lnTo>
                      <a:pt x="629" y="106"/>
                    </a:lnTo>
                    <a:close/>
                    <a:moveTo>
                      <a:pt x="484" y="66"/>
                    </a:moveTo>
                    <a:lnTo>
                      <a:pt x="484" y="66"/>
                    </a:lnTo>
                    <a:lnTo>
                      <a:pt x="470" y="80"/>
                    </a:lnTo>
                    <a:lnTo>
                      <a:pt x="458" y="85"/>
                    </a:lnTo>
                    <a:lnTo>
                      <a:pt x="442" y="80"/>
                    </a:lnTo>
                    <a:lnTo>
                      <a:pt x="416" y="83"/>
                    </a:lnTo>
                    <a:lnTo>
                      <a:pt x="402" y="85"/>
                    </a:lnTo>
                    <a:lnTo>
                      <a:pt x="399" y="97"/>
                    </a:lnTo>
                    <a:lnTo>
                      <a:pt x="414" y="111"/>
                    </a:lnTo>
                    <a:lnTo>
                      <a:pt x="423" y="104"/>
                    </a:lnTo>
                    <a:lnTo>
                      <a:pt x="454" y="99"/>
                    </a:lnTo>
                    <a:lnTo>
                      <a:pt x="451" y="106"/>
                    </a:lnTo>
                    <a:lnTo>
                      <a:pt x="444" y="104"/>
                    </a:lnTo>
                    <a:lnTo>
                      <a:pt x="437" y="113"/>
                    </a:lnTo>
                    <a:lnTo>
                      <a:pt x="423" y="118"/>
                    </a:lnTo>
                    <a:lnTo>
                      <a:pt x="440" y="139"/>
                    </a:lnTo>
                    <a:lnTo>
                      <a:pt x="435" y="144"/>
                    </a:lnTo>
                    <a:lnTo>
                      <a:pt x="449" y="163"/>
                    </a:lnTo>
                    <a:lnTo>
                      <a:pt x="449" y="175"/>
                    </a:lnTo>
                    <a:lnTo>
                      <a:pt x="442" y="180"/>
                    </a:lnTo>
                    <a:lnTo>
                      <a:pt x="435" y="173"/>
                    </a:lnTo>
                    <a:lnTo>
                      <a:pt x="442" y="161"/>
                    </a:lnTo>
                    <a:lnTo>
                      <a:pt x="428" y="165"/>
                    </a:lnTo>
                    <a:lnTo>
                      <a:pt x="423" y="163"/>
                    </a:lnTo>
                    <a:lnTo>
                      <a:pt x="425" y="156"/>
                    </a:lnTo>
                    <a:lnTo>
                      <a:pt x="414" y="147"/>
                    </a:lnTo>
                    <a:lnTo>
                      <a:pt x="416" y="130"/>
                    </a:lnTo>
                    <a:lnTo>
                      <a:pt x="404" y="135"/>
                    </a:lnTo>
                    <a:lnTo>
                      <a:pt x="406" y="154"/>
                    </a:lnTo>
                    <a:lnTo>
                      <a:pt x="406" y="177"/>
                    </a:lnTo>
                    <a:lnTo>
                      <a:pt x="397" y="180"/>
                    </a:lnTo>
                    <a:lnTo>
                      <a:pt x="388" y="175"/>
                    </a:lnTo>
                    <a:lnTo>
                      <a:pt x="395" y="161"/>
                    </a:lnTo>
                    <a:lnTo>
                      <a:pt x="390" y="144"/>
                    </a:lnTo>
                    <a:lnTo>
                      <a:pt x="385" y="144"/>
                    </a:lnTo>
                    <a:lnTo>
                      <a:pt x="380" y="132"/>
                    </a:lnTo>
                    <a:lnTo>
                      <a:pt x="388" y="123"/>
                    </a:lnTo>
                    <a:lnTo>
                      <a:pt x="388" y="109"/>
                    </a:lnTo>
                    <a:lnTo>
                      <a:pt x="397" y="85"/>
                    </a:lnTo>
                    <a:lnTo>
                      <a:pt x="399" y="80"/>
                    </a:lnTo>
                    <a:lnTo>
                      <a:pt x="414" y="66"/>
                    </a:lnTo>
                    <a:lnTo>
                      <a:pt x="425" y="73"/>
                    </a:lnTo>
                    <a:lnTo>
                      <a:pt x="447" y="75"/>
                    </a:lnTo>
                    <a:lnTo>
                      <a:pt x="466" y="73"/>
                    </a:lnTo>
                    <a:lnTo>
                      <a:pt x="482" y="61"/>
                    </a:lnTo>
                    <a:lnTo>
                      <a:pt x="484" y="66"/>
                    </a:lnTo>
                    <a:close/>
                    <a:moveTo>
                      <a:pt x="539" y="71"/>
                    </a:moveTo>
                    <a:lnTo>
                      <a:pt x="539" y="71"/>
                    </a:lnTo>
                    <a:lnTo>
                      <a:pt x="539" y="85"/>
                    </a:lnTo>
                    <a:lnTo>
                      <a:pt x="529" y="83"/>
                    </a:lnTo>
                    <a:lnTo>
                      <a:pt x="527" y="92"/>
                    </a:lnTo>
                    <a:lnTo>
                      <a:pt x="534" y="102"/>
                    </a:lnTo>
                    <a:lnTo>
                      <a:pt x="529" y="102"/>
                    </a:lnTo>
                    <a:lnTo>
                      <a:pt x="525" y="92"/>
                    </a:lnTo>
                    <a:lnTo>
                      <a:pt x="520" y="73"/>
                    </a:lnTo>
                    <a:lnTo>
                      <a:pt x="522" y="59"/>
                    </a:lnTo>
                    <a:lnTo>
                      <a:pt x="527" y="54"/>
                    </a:lnTo>
                    <a:lnTo>
                      <a:pt x="529" y="61"/>
                    </a:lnTo>
                    <a:lnTo>
                      <a:pt x="539" y="64"/>
                    </a:lnTo>
                    <a:lnTo>
                      <a:pt x="539" y="71"/>
                    </a:lnTo>
                    <a:close/>
                    <a:moveTo>
                      <a:pt x="364" y="59"/>
                    </a:moveTo>
                    <a:lnTo>
                      <a:pt x="364" y="59"/>
                    </a:lnTo>
                    <a:lnTo>
                      <a:pt x="383" y="73"/>
                    </a:lnTo>
                    <a:lnTo>
                      <a:pt x="364" y="75"/>
                    </a:lnTo>
                    <a:lnTo>
                      <a:pt x="359" y="87"/>
                    </a:lnTo>
                    <a:lnTo>
                      <a:pt x="359" y="102"/>
                    </a:lnTo>
                    <a:lnTo>
                      <a:pt x="343" y="111"/>
                    </a:lnTo>
                    <a:lnTo>
                      <a:pt x="343" y="128"/>
                    </a:lnTo>
                    <a:lnTo>
                      <a:pt x="335" y="154"/>
                    </a:lnTo>
                    <a:lnTo>
                      <a:pt x="333" y="147"/>
                    </a:lnTo>
                    <a:lnTo>
                      <a:pt x="317" y="154"/>
                    </a:lnTo>
                    <a:lnTo>
                      <a:pt x="309" y="144"/>
                    </a:lnTo>
                    <a:lnTo>
                      <a:pt x="298" y="144"/>
                    </a:lnTo>
                    <a:lnTo>
                      <a:pt x="291" y="139"/>
                    </a:lnTo>
                    <a:lnTo>
                      <a:pt x="272" y="144"/>
                    </a:lnTo>
                    <a:lnTo>
                      <a:pt x="265" y="137"/>
                    </a:lnTo>
                    <a:lnTo>
                      <a:pt x="253" y="137"/>
                    </a:lnTo>
                    <a:lnTo>
                      <a:pt x="241" y="135"/>
                    </a:lnTo>
                    <a:lnTo>
                      <a:pt x="239" y="113"/>
                    </a:lnTo>
                    <a:lnTo>
                      <a:pt x="229" y="109"/>
                    </a:lnTo>
                    <a:lnTo>
                      <a:pt x="222" y="94"/>
                    </a:lnTo>
                    <a:lnTo>
                      <a:pt x="220" y="80"/>
                    </a:lnTo>
                    <a:lnTo>
                      <a:pt x="222" y="66"/>
                    </a:lnTo>
                    <a:lnTo>
                      <a:pt x="231" y="57"/>
                    </a:lnTo>
                    <a:lnTo>
                      <a:pt x="234" y="66"/>
                    </a:lnTo>
                    <a:lnTo>
                      <a:pt x="246" y="75"/>
                    </a:lnTo>
                    <a:lnTo>
                      <a:pt x="255" y="73"/>
                    </a:lnTo>
                    <a:lnTo>
                      <a:pt x="267" y="73"/>
                    </a:lnTo>
                    <a:lnTo>
                      <a:pt x="276" y="66"/>
                    </a:lnTo>
                    <a:lnTo>
                      <a:pt x="283" y="64"/>
                    </a:lnTo>
                    <a:lnTo>
                      <a:pt x="300" y="68"/>
                    </a:lnTo>
                    <a:lnTo>
                      <a:pt x="312" y="66"/>
                    </a:lnTo>
                    <a:lnTo>
                      <a:pt x="321" y="42"/>
                    </a:lnTo>
                    <a:lnTo>
                      <a:pt x="326" y="38"/>
                    </a:lnTo>
                    <a:lnTo>
                      <a:pt x="333" y="19"/>
                    </a:lnTo>
                    <a:lnTo>
                      <a:pt x="352" y="19"/>
                    </a:lnTo>
                    <a:lnTo>
                      <a:pt x="364" y="21"/>
                    </a:lnTo>
                    <a:lnTo>
                      <a:pt x="357" y="35"/>
                    </a:lnTo>
                    <a:lnTo>
                      <a:pt x="369" y="52"/>
                    </a:lnTo>
                    <a:lnTo>
                      <a:pt x="364" y="59"/>
                    </a:lnTo>
                    <a:close/>
                    <a:moveTo>
                      <a:pt x="170" y="182"/>
                    </a:moveTo>
                    <a:lnTo>
                      <a:pt x="170" y="182"/>
                    </a:lnTo>
                    <a:lnTo>
                      <a:pt x="151" y="184"/>
                    </a:lnTo>
                    <a:lnTo>
                      <a:pt x="139" y="168"/>
                    </a:lnTo>
                    <a:lnTo>
                      <a:pt x="118" y="156"/>
                    </a:lnTo>
                    <a:lnTo>
                      <a:pt x="111" y="147"/>
                    </a:lnTo>
                    <a:lnTo>
                      <a:pt x="99" y="132"/>
                    </a:lnTo>
                    <a:lnTo>
                      <a:pt x="89" y="120"/>
                    </a:lnTo>
                    <a:lnTo>
                      <a:pt x="78" y="99"/>
                    </a:lnTo>
                    <a:lnTo>
                      <a:pt x="63" y="85"/>
                    </a:lnTo>
                    <a:lnTo>
                      <a:pt x="59" y="71"/>
                    </a:lnTo>
                    <a:lnTo>
                      <a:pt x="52" y="59"/>
                    </a:lnTo>
                    <a:lnTo>
                      <a:pt x="37" y="49"/>
                    </a:lnTo>
                    <a:lnTo>
                      <a:pt x="30" y="35"/>
                    </a:lnTo>
                    <a:lnTo>
                      <a:pt x="16" y="26"/>
                    </a:lnTo>
                    <a:lnTo>
                      <a:pt x="0" y="9"/>
                    </a:lnTo>
                    <a:lnTo>
                      <a:pt x="0" y="0"/>
                    </a:lnTo>
                    <a:lnTo>
                      <a:pt x="9" y="0"/>
                    </a:lnTo>
                    <a:lnTo>
                      <a:pt x="35" y="4"/>
                    </a:lnTo>
                    <a:lnTo>
                      <a:pt x="49" y="19"/>
                    </a:lnTo>
                    <a:lnTo>
                      <a:pt x="61" y="31"/>
                    </a:lnTo>
                    <a:lnTo>
                      <a:pt x="71" y="38"/>
                    </a:lnTo>
                    <a:lnTo>
                      <a:pt x="87" y="54"/>
                    </a:lnTo>
                    <a:lnTo>
                      <a:pt x="101" y="54"/>
                    </a:lnTo>
                    <a:lnTo>
                      <a:pt x="116" y="66"/>
                    </a:lnTo>
                    <a:lnTo>
                      <a:pt x="125" y="80"/>
                    </a:lnTo>
                    <a:lnTo>
                      <a:pt x="137" y="87"/>
                    </a:lnTo>
                    <a:lnTo>
                      <a:pt x="132" y="99"/>
                    </a:lnTo>
                    <a:lnTo>
                      <a:pt x="142" y="106"/>
                    </a:lnTo>
                    <a:lnTo>
                      <a:pt x="146" y="106"/>
                    </a:lnTo>
                    <a:lnTo>
                      <a:pt x="149" y="118"/>
                    </a:lnTo>
                    <a:lnTo>
                      <a:pt x="156" y="125"/>
                    </a:lnTo>
                    <a:lnTo>
                      <a:pt x="168" y="128"/>
                    </a:lnTo>
                    <a:lnTo>
                      <a:pt x="175" y="137"/>
                    </a:lnTo>
                    <a:lnTo>
                      <a:pt x="170" y="158"/>
                    </a:lnTo>
                    <a:lnTo>
                      <a:pt x="170" y="18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8" name="Freeform 148">
                <a:extLst>
                  <a:ext uri="{FF2B5EF4-FFF2-40B4-BE49-F238E27FC236}">
                    <a16:creationId xmlns:a16="http://schemas.microsoft.com/office/drawing/2014/main" id="{39F4B8C5-B5B5-47CD-888E-82164C82CDAF}"/>
                  </a:ext>
                </a:extLst>
              </p:cNvPr>
              <p:cNvSpPr>
                <a:spLocks/>
              </p:cNvSpPr>
              <p:nvPr/>
            </p:nvSpPr>
            <p:spPr bwMode="auto">
              <a:xfrm>
                <a:off x="4120273" y="2102506"/>
                <a:ext cx="109079" cy="158505"/>
              </a:xfrm>
              <a:custGeom>
                <a:avLst/>
                <a:gdLst>
                  <a:gd name="T0" fmla="*/ 43 w 64"/>
                  <a:gd name="T1" fmla="*/ 14 h 93"/>
                  <a:gd name="T2" fmla="*/ 43 w 64"/>
                  <a:gd name="T3" fmla="*/ 14 h 93"/>
                  <a:gd name="T4" fmla="*/ 40 w 64"/>
                  <a:gd name="T5" fmla="*/ 29 h 93"/>
                  <a:gd name="T6" fmla="*/ 50 w 64"/>
                  <a:gd name="T7" fmla="*/ 29 h 93"/>
                  <a:gd name="T8" fmla="*/ 62 w 64"/>
                  <a:gd name="T9" fmla="*/ 36 h 93"/>
                  <a:gd name="T10" fmla="*/ 64 w 64"/>
                  <a:gd name="T11" fmla="*/ 55 h 93"/>
                  <a:gd name="T12" fmla="*/ 52 w 64"/>
                  <a:gd name="T13" fmla="*/ 78 h 93"/>
                  <a:gd name="T14" fmla="*/ 24 w 64"/>
                  <a:gd name="T15" fmla="*/ 93 h 93"/>
                  <a:gd name="T16" fmla="*/ 0 w 64"/>
                  <a:gd name="T17" fmla="*/ 90 h 93"/>
                  <a:gd name="T18" fmla="*/ 14 w 64"/>
                  <a:gd name="T19" fmla="*/ 62 h 93"/>
                  <a:gd name="T20" fmla="*/ 5 w 64"/>
                  <a:gd name="T21" fmla="*/ 36 h 93"/>
                  <a:gd name="T22" fmla="*/ 29 w 64"/>
                  <a:gd name="T23" fmla="*/ 12 h 93"/>
                  <a:gd name="T24" fmla="*/ 40 w 64"/>
                  <a:gd name="T25" fmla="*/ 0 h 93"/>
                  <a:gd name="T26" fmla="*/ 43 w 64"/>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3">
                    <a:moveTo>
                      <a:pt x="43" y="14"/>
                    </a:moveTo>
                    <a:lnTo>
                      <a:pt x="43" y="14"/>
                    </a:lnTo>
                    <a:lnTo>
                      <a:pt x="40" y="29"/>
                    </a:lnTo>
                    <a:lnTo>
                      <a:pt x="50" y="29"/>
                    </a:lnTo>
                    <a:lnTo>
                      <a:pt x="62" y="36"/>
                    </a:lnTo>
                    <a:lnTo>
                      <a:pt x="64" y="55"/>
                    </a:lnTo>
                    <a:lnTo>
                      <a:pt x="52" y="78"/>
                    </a:lnTo>
                    <a:lnTo>
                      <a:pt x="24" y="93"/>
                    </a:lnTo>
                    <a:lnTo>
                      <a:pt x="0" y="90"/>
                    </a:lnTo>
                    <a:lnTo>
                      <a:pt x="14" y="62"/>
                    </a:lnTo>
                    <a:lnTo>
                      <a:pt x="5" y="36"/>
                    </a:lnTo>
                    <a:lnTo>
                      <a:pt x="29" y="12"/>
                    </a:lnTo>
                    <a:lnTo>
                      <a:pt x="40" y="0"/>
                    </a:lnTo>
                    <a:lnTo>
                      <a:pt x="43" y="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19" name="Freeform 154">
                <a:extLst>
                  <a:ext uri="{FF2B5EF4-FFF2-40B4-BE49-F238E27FC236}">
                    <a16:creationId xmlns:a16="http://schemas.microsoft.com/office/drawing/2014/main" id="{FF6BAD5F-C1FA-4CC6-A339-13C75AC81275}"/>
                  </a:ext>
                </a:extLst>
              </p:cNvPr>
              <p:cNvSpPr>
                <a:spLocks/>
              </p:cNvSpPr>
              <p:nvPr/>
            </p:nvSpPr>
            <p:spPr bwMode="auto">
              <a:xfrm>
                <a:off x="3724865" y="1453150"/>
                <a:ext cx="294853" cy="197705"/>
              </a:xfrm>
              <a:custGeom>
                <a:avLst/>
                <a:gdLst>
                  <a:gd name="T0" fmla="*/ 159 w 173"/>
                  <a:gd name="T1" fmla="*/ 2 h 116"/>
                  <a:gd name="T2" fmla="*/ 159 w 173"/>
                  <a:gd name="T3" fmla="*/ 2 h 116"/>
                  <a:gd name="T4" fmla="*/ 157 w 173"/>
                  <a:gd name="T5" fmla="*/ 29 h 116"/>
                  <a:gd name="T6" fmla="*/ 173 w 173"/>
                  <a:gd name="T7" fmla="*/ 55 h 116"/>
                  <a:gd name="T8" fmla="*/ 152 w 173"/>
                  <a:gd name="T9" fmla="*/ 83 h 116"/>
                  <a:gd name="T10" fmla="*/ 107 w 173"/>
                  <a:gd name="T11" fmla="*/ 109 h 116"/>
                  <a:gd name="T12" fmla="*/ 93 w 173"/>
                  <a:gd name="T13" fmla="*/ 116 h 116"/>
                  <a:gd name="T14" fmla="*/ 71 w 173"/>
                  <a:gd name="T15" fmla="*/ 109 h 116"/>
                  <a:gd name="T16" fmla="*/ 26 w 173"/>
                  <a:gd name="T17" fmla="*/ 100 h 116"/>
                  <a:gd name="T18" fmla="*/ 41 w 173"/>
                  <a:gd name="T19" fmla="*/ 83 h 116"/>
                  <a:gd name="T20" fmla="*/ 8 w 173"/>
                  <a:gd name="T21" fmla="*/ 64 h 116"/>
                  <a:gd name="T22" fmla="*/ 36 w 173"/>
                  <a:gd name="T23" fmla="*/ 57 h 116"/>
                  <a:gd name="T24" fmla="*/ 36 w 173"/>
                  <a:gd name="T25" fmla="*/ 45 h 116"/>
                  <a:gd name="T26" fmla="*/ 0 w 173"/>
                  <a:gd name="T27" fmla="*/ 36 h 116"/>
                  <a:gd name="T28" fmla="*/ 12 w 173"/>
                  <a:gd name="T29" fmla="*/ 12 h 116"/>
                  <a:gd name="T30" fmla="*/ 36 w 173"/>
                  <a:gd name="T31" fmla="*/ 5 h 116"/>
                  <a:gd name="T32" fmla="*/ 62 w 173"/>
                  <a:gd name="T33" fmla="*/ 33 h 116"/>
                  <a:gd name="T34" fmla="*/ 86 w 173"/>
                  <a:gd name="T35" fmla="*/ 10 h 116"/>
                  <a:gd name="T36" fmla="*/ 107 w 173"/>
                  <a:gd name="T37" fmla="*/ 21 h 116"/>
                  <a:gd name="T38" fmla="*/ 133 w 173"/>
                  <a:gd name="T39" fmla="*/ 0 h 116"/>
                  <a:gd name="T40" fmla="*/ 159 w 173"/>
                  <a:gd name="T4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16">
                    <a:moveTo>
                      <a:pt x="159" y="2"/>
                    </a:moveTo>
                    <a:lnTo>
                      <a:pt x="159" y="2"/>
                    </a:lnTo>
                    <a:lnTo>
                      <a:pt x="157" y="29"/>
                    </a:lnTo>
                    <a:lnTo>
                      <a:pt x="173" y="55"/>
                    </a:lnTo>
                    <a:lnTo>
                      <a:pt x="152" y="83"/>
                    </a:lnTo>
                    <a:lnTo>
                      <a:pt x="107" y="109"/>
                    </a:lnTo>
                    <a:lnTo>
                      <a:pt x="93" y="116"/>
                    </a:lnTo>
                    <a:lnTo>
                      <a:pt x="71" y="109"/>
                    </a:lnTo>
                    <a:lnTo>
                      <a:pt x="26" y="100"/>
                    </a:lnTo>
                    <a:lnTo>
                      <a:pt x="41" y="83"/>
                    </a:lnTo>
                    <a:lnTo>
                      <a:pt x="8" y="64"/>
                    </a:lnTo>
                    <a:lnTo>
                      <a:pt x="36" y="57"/>
                    </a:lnTo>
                    <a:lnTo>
                      <a:pt x="36" y="45"/>
                    </a:lnTo>
                    <a:lnTo>
                      <a:pt x="0" y="36"/>
                    </a:lnTo>
                    <a:lnTo>
                      <a:pt x="12" y="12"/>
                    </a:lnTo>
                    <a:lnTo>
                      <a:pt x="36" y="5"/>
                    </a:lnTo>
                    <a:lnTo>
                      <a:pt x="62" y="33"/>
                    </a:lnTo>
                    <a:lnTo>
                      <a:pt x="86" y="10"/>
                    </a:lnTo>
                    <a:lnTo>
                      <a:pt x="107" y="21"/>
                    </a:lnTo>
                    <a:lnTo>
                      <a:pt x="133" y="0"/>
                    </a:lnTo>
                    <a:lnTo>
                      <a:pt x="159" y="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0" name="Freeform 156">
                <a:extLst>
                  <a:ext uri="{FF2B5EF4-FFF2-40B4-BE49-F238E27FC236}">
                    <a16:creationId xmlns:a16="http://schemas.microsoft.com/office/drawing/2014/main" id="{2D499213-3C08-475A-94A5-BA4B87630B27}"/>
                  </a:ext>
                </a:extLst>
              </p:cNvPr>
              <p:cNvSpPr>
                <a:spLocks/>
              </p:cNvSpPr>
              <p:nvPr/>
            </p:nvSpPr>
            <p:spPr bwMode="auto">
              <a:xfrm>
                <a:off x="5342290" y="2954680"/>
                <a:ext cx="44313" cy="115896"/>
              </a:xfrm>
              <a:custGeom>
                <a:avLst/>
                <a:gdLst>
                  <a:gd name="T0" fmla="*/ 26 w 26"/>
                  <a:gd name="T1" fmla="*/ 0 h 68"/>
                  <a:gd name="T2" fmla="*/ 26 w 26"/>
                  <a:gd name="T3" fmla="*/ 0 h 68"/>
                  <a:gd name="T4" fmla="*/ 26 w 26"/>
                  <a:gd name="T5" fmla="*/ 7 h 68"/>
                  <a:gd name="T6" fmla="*/ 24 w 26"/>
                  <a:gd name="T7" fmla="*/ 9 h 68"/>
                  <a:gd name="T8" fmla="*/ 24 w 26"/>
                  <a:gd name="T9" fmla="*/ 9 h 68"/>
                  <a:gd name="T10" fmla="*/ 21 w 26"/>
                  <a:gd name="T11" fmla="*/ 16 h 68"/>
                  <a:gd name="T12" fmla="*/ 14 w 26"/>
                  <a:gd name="T13" fmla="*/ 14 h 68"/>
                  <a:gd name="T14" fmla="*/ 12 w 26"/>
                  <a:gd name="T15" fmla="*/ 26 h 68"/>
                  <a:gd name="T16" fmla="*/ 16 w 26"/>
                  <a:gd name="T17" fmla="*/ 28 h 68"/>
                  <a:gd name="T18" fmla="*/ 12 w 26"/>
                  <a:gd name="T19" fmla="*/ 30 h 68"/>
                  <a:gd name="T20" fmla="*/ 12 w 26"/>
                  <a:gd name="T21" fmla="*/ 35 h 68"/>
                  <a:gd name="T22" fmla="*/ 19 w 26"/>
                  <a:gd name="T23" fmla="*/ 33 h 68"/>
                  <a:gd name="T24" fmla="*/ 19 w 26"/>
                  <a:gd name="T25" fmla="*/ 40 h 68"/>
                  <a:gd name="T26" fmla="*/ 12 w 26"/>
                  <a:gd name="T27" fmla="*/ 68 h 68"/>
                  <a:gd name="T28" fmla="*/ 0 w 26"/>
                  <a:gd name="T29" fmla="*/ 38 h 68"/>
                  <a:gd name="T30" fmla="*/ 5 w 26"/>
                  <a:gd name="T31" fmla="*/ 30 h 68"/>
                  <a:gd name="T32" fmla="*/ 5 w 26"/>
                  <a:gd name="T33" fmla="*/ 30 h 68"/>
                  <a:gd name="T34" fmla="*/ 9 w 26"/>
                  <a:gd name="T35" fmla="*/ 21 h 68"/>
                  <a:gd name="T36" fmla="*/ 12 w 26"/>
                  <a:gd name="T37" fmla="*/ 7 h 68"/>
                  <a:gd name="T38" fmla="*/ 14 w 26"/>
                  <a:gd name="T39" fmla="*/ 2 h 68"/>
                  <a:gd name="T40" fmla="*/ 14 w 26"/>
                  <a:gd name="T41" fmla="*/ 2 h 68"/>
                  <a:gd name="T42" fmla="*/ 19 w 26"/>
                  <a:gd name="T43" fmla="*/ 2 h 68"/>
                  <a:gd name="T44" fmla="*/ 21 w 26"/>
                  <a:gd name="T45" fmla="*/ 0 h 68"/>
                  <a:gd name="T46" fmla="*/ 26 w 26"/>
                  <a:gd name="T4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68">
                    <a:moveTo>
                      <a:pt x="26" y="0"/>
                    </a:moveTo>
                    <a:lnTo>
                      <a:pt x="26" y="0"/>
                    </a:lnTo>
                    <a:lnTo>
                      <a:pt x="26" y="7"/>
                    </a:lnTo>
                    <a:lnTo>
                      <a:pt x="24" y="9"/>
                    </a:lnTo>
                    <a:lnTo>
                      <a:pt x="24" y="9"/>
                    </a:lnTo>
                    <a:lnTo>
                      <a:pt x="21" y="16"/>
                    </a:lnTo>
                    <a:lnTo>
                      <a:pt x="14" y="14"/>
                    </a:lnTo>
                    <a:lnTo>
                      <a:pt x="12" y="26"/>
                    </a:lnTo>
                    <a:lnTo>
                      <a:pt x="16" y="28"/>
                    </a:lnTo>
                    <a:lnTo>
                      <a:pt x="12" y="30"/>
                    </a:lnTo>
                    <a:lnTo>
                      <a:pt x="12" y="35"/>
                    </a:lnTo>
                    <a:lnTo>
                      <a:pt x="19" y="33"/>
                    </a:lnTo>
                    <a:lnTo>
                      <a:pt x="19" y="40"/>
                    </a:lnTo>
                    <a:lnTo>
                      <a:pt x="12" y="68"/>
                    </a:lnTo>
                    <a:lnTo>
                      <a:pt x="0" y="38"/>
                    </a:lnTo>
                    <a:lnTo>
                      <a:pt x="5" y="30"/>
                    </a:lnTo>
                    <a:lnTo>
                      <a:pt x="5" y="30"/>
                    </a:lnTo>
                    <a:lnTo>
                      <a:pt x="9" y="21"/>
                    </a:lnTo>
                    <a:lnTo>
                      <a:pt x="12" y="7"/>
                    </a:lnTo>
                    <a:lnTo>
                      <a:pt x="14" y="2"/>
                    </a:lnTo>
                    <a:lnTo>
                      <a:pt x="14" y="2"/>
                    </a:lnTo>
                    <a:lnTo>
                      <a:pt x="19" y="2"/>
                    </a:lnTo>
                    <a:lnTo>
                      <a:pt x="21" y="0"/>
                    </a:lnTo>
                    <a:lnTo>
                      <a:pt x="26"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1" name="Freeform 158">
                <a:extLst>
                  <a:ext uri="{FF2B5EF4-FFF2-40B4-BE49-F238E27FC236}">
                    <a16:creationId xmlns:a16="http://schemas.microsoft.com/office/drawing/2014/main" id="{09DD4CEA-5A81-436F-B932-F297FF80D74E}"/>
                  </a:ext>
                </a:extLst>
              </p:cNvPr>
              <p:cNvSpPr>
                <a:spLocks noEditPoints="1"/>
              </p:cNvSpPr>
              <p:nvPr/>
            </p:nvSpPr>
            <p:spPr bwMode="auto">
              <a:xfrm>
                <a:off x="4583855" y="2453602"/>
                <a:ext cx="322122" cy="386888"/>
              </a:xfrm>
              <a:custGeom>
                <a:avLst/>
                <a:gdLst>
                  <a:gd name="T0" fmla="*/ 142 w 189"/>
                  <a:gd name="T1" fmla="*/ 194 h 227"/>
                  <a:gd name="T2" fmla="*/ 137 w 189"/>
                  <a:gd name="T3" fmla="*/ 218 h 227"/>
                  <a:gd name="T4" fmla="*/ 121 w 189"/>
                  <a:gd name="T5" fmla="*/ 220 h 227"/>
                  <a:gd name="T6" fmla="*/ 92 w 189"/>
                  <a:gd name="T7" fmla="*/ 206 h 227"/>
                  <a:gd name="T8" fmla="*/ 114 w 189"/>
                  <a:gd name="T9" fmla="*/ 199 h 227"/>
                  <a:gd name="T10" fmla="*/ 142 w 189"/>
                  <a:gd name="T11" fmla="*/ 194 h 227"/>
                  <a:gd name="T12" fmla="*/ 40 w 189"/>
                  <a:gd name="T13" fmla="*/ 133 h 227"/>
                  <a:gd name="T14" fmla="*/ 48 w 189"/>
                  <a:gd name="T15" fmla="*/ 175 h 227"/>
                  <a:gd name="T16" fmla="*/ 33 w 189"/>
                  <a:gd name="T17" fmla="*/ 180 h 227"/>
                  <a:gd name="T18" fmla="*/ 26 w 189"/>
                  <a:gd name="T19" fmla="*/ 149 h 227"/>
                  <a:gd name="T20" fmla="*/ 31 w 189"/>
                  <a:gd name="T21" fmla="*/ 137 h 227"/>
                  <a:gd name="T22" fmla="*/ 90 w 189"/>
                  <a:gd name="T23" fmla="*/ 7 h 227"/>
                  <a:gd name="T24" fmla="*/ 114 w 189"/>
                  <a:gd name="T25" fmla="*/ 14 h 227"/>
                  <a:gd name="T26" fmla="*/ 116 w 189"/>
                  <a:gd name="T27" fmla="*/ 36 h 227"/>
                  <a:gd name="T28" fmla="*/ 90 w 189"/>
                  <a:gd name="T29" fmla="*/ 40 h 227"/>
                  <a:gd name="T30" fmla="*/ 88 w 189"/>
                  <a:gd name="T31" fmla="*/ 57 h 227"/>
                  <a:gd name="T32" fmla="*/ 109 w 189"/>
                  <a:gd name="T33" fmla="*/ 81 h 227"/>
                  <a:gd name="T34" fmla="*/ 135 w 189"/>
                  <a:gd name="T35" fmla="*/ 116 h 227"/>
                  <a:gd name="T36" fmla="*/ 152 w 189"/>
                  <a:gd name="T37" fmla="*/ 121 h 227"/>
                  <a:gd name="T38" fmla="*/ 161 w 189"/>
                  <a:gd name="T39" fmla="*/ 133 h 227"/>
                  <a:gd name="T40" fmla="*/ 187 w 189"/>
                  <a:gd name="T41" fmla="*/ 149 h 227"/>
                  <a:gd name="T42" fmla="*/ 187 w 189"/>
                  <a:gd name="T43" fmla="*/ 161 h 227"/>
                  <a:gd name="T44" fmla="*/ 163 w 189"/>
                  <a:gd name="T45" fmla="*/ 147 h 227"/>
                  <a:gd name="T46" fmla="*/ 168 w 189"/>
                  <a:gd name="T47" fmla="*/ 171 h 227"/>
                  <a:gd name="T48" fmla="*/ 159 w 189"/>
                  <a:gd name="T49" fmla="*/ 182 h 227"/>
                  <a:gd name="T50" fmla="*/ 145 w 189"/>
                  <a:gd name="T51" fmla="*/ 201 h 227"/>
                  <a:gd name="T52" fmla="*/ 147 w 189"/>
                  <a:gd name="T53" fmla="*/ 182 h 227"/>
                  <a:gd name="T54" fmla="*/ 145 w 189"/>
                  <a:gd name="T55" fmla="*/ 166 h 227"/>
                  <a:gd name="T56" fmla="*/ 133 w 189"/>
                  <a:gd name="T57" fmla="*/ 154 h 227"/>
                  <a:gd name="T58" fmla="*/ 116 w 189"/>
                  <a:gd name="T59" fmla="*/ 140 h 227"/>
                  <a:gd name="T60" fmla="*/ 100 w 189"/>
                  <a:gd name="T61" fmla="*/ 130 h 227"/>
                  <a:gd name="T62" fmla="*/ 71 w 189"/>
                  <a:gd name="T63" fmla="*/ 107 h 227"/>
                  <a:gd name="T64" fmla="*/ 55 w 189"/>
                  <a:gd name="T65" fmla="*/ 74 h 227"/>
                  <a:gd name="T66" fmla="*/ 36 w 189"/>
                  <a:gd name="T67" fmla="*/ 62 h 227"/>
                  <a:gd name="T68" fmla="*/ 19 w 189"/>
                  <a:gd name="T69" fmla="*/ 76 h 227"/>
                  <a:gd name="T70" fmla="*/ 12 w 189"/>
                  <a:gd name="T71" fmla="*/ 69 h 227"/>
                  <a:gd name="T72" fmla="*/ 0 w 189"/>
                  <a:gd name="T73" fmla="*/ 47 h 227"/>
                  <a:gd name="T74" fmla="*/ 0 w 189"/>
                  <a:gd name="T75" fmla="*/ 33 h 227"/>
                  <a:gd name="T76" fmla="*/ 7 w 189"/>
                  <a:gd name="T77" fmla="*/ 31 h 227"/>
                  <a:gd name="T78" fmla="*/ 24 w 189"/>
                  <a:gd name="T79" fmla="*/ 21 h 227"/>
                  <a:gd name="T80" fmla="*/ 36 w 189"/>
                  <a:gd name="T81" fmla="*/ 26 h 227"/>
                  <a:gd name="T82" fmla="*/ 52 w 189"/>
                  <a:gd name="T83" fmla="*/ 19 h 227"/>
                  <a:gd name="T84" fmla="*/ 59 w 189"/>
                  <a:gd name="T85" fmla="*/ 5 h 227"/>
                  <a:gd name="T86" fmla="*/ 71 w 189"/>
                  <a:gd name="T87" fmla="*/ 5 h 227"/>
                  <a:gd name="T88" fmla="*/ 90 w 189"/>
                  <a:gd name="T89" fmla="*/ 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9" h="227">
                    <a:moveTo>
                      <a:pt x="142" y="194"/>
                    </a:moveTo>
                    <a:lnTo>
                      <a:pt x="142" y="194"/>
                    </a:lnTo>
                    <a:lnTo>
                      <a:pt x="135" y="211"/>
                    </a:lnTo>
                    <a:lnTo>
                      <a:pt x="137" y="218"/>
                    </a:lnTo>
                    <a:lnTo>
                      <a:pt x="135" y="227"/>
                    </a:lnTo>
                    <a:lnTo>
                      <a:pt x="121" y="220"/>
                    </a:lnTo>
                    <a:lnTo>
                      <a:pt x="114" y="218"/>
                    </a:lnTo>
                    <a:lnTo>
                      <a:pt x="92" y="206"/>
                    </a:lnTo>
                    <a:lnTo>
                      <a:pt x="92" y="197"/>
                    </a:lnTo>
                    <a:lnTo>
                      <a:pt x="114" y="199"/>
                    </a:lnTo>
                    <a:lnTo>
                      <a:pt x="130" y="197"/>
                    </a:lnTo>
                    <a:lnTo>
                      <a:pt x="142" y="194"/>
                    </a:lnTo>
                    <a:close/>
                    <a:moveTo>
                      <a:pt x="40" y="133"/>
                    </a:moveTo>
                    <a:lnTo>
                      <a:pt x="40" y="133"/>
                    </a:lnTo>
                    <a:lnTo>
                      <a:pt x="50" y="147"/>
                    </a:lnTo>
                    <a:lnTo>
                      <a:pt x="48" y="175"/>
                    </a:lnTo>
                    <a:lnTo>
                      <a:pt x="40" y="173"/>
                    </a:lnTo>
                    <a:lnTo>
                      <a:pt x="33" y="180"/>
                    </a:lnTo>
                    <a:lnTo>
                      <a:pt x="26" y="175"/>
                    </a:lnTo>
                    <a:lnTo>
                      <a:pt x="26" y="149"/>
                    </a:lnTo>
                    <a:lnTo>
                      <a:pt x="22" y="137"/>
                    </a:lnTo>
                    <a:lnTo>
                      <a:pt x="31" y="137"/>
                    </a:lnTo>
                    <a:lnTo>
                      <a:pt x="40" y="133"/>
                    </a:lnTo>
                    <a:close/>
                    <a:moveTo>
                      <a:pt x="90" y="7"/>
                    </a:moveTo>
                    <a:lnTo>
                      <a:pt x="90" y="7"/>
                    </a:lnTo>
                    <a:lnTo>
                      <a:pt x="114" y="14"/>
                    </a:lnTo>
                    <a:lnTo>
                      <a:pt x="111" y="26"/>
                    </a:lnTo>
                    <a:lnTo>
                      <a:pt x="116" y="36"/>
                    </a:lnTo>
                    <a:lnTo>
                      <a:pt x="102" y="31"/>
                    </a:lnTo>
                    <a:lnTo>
                      <a:pt x="90" y="40"/>
                    </a:lnTo>
                    <a:lnTo>
                      <a:pt x="90" y="52"/>
                    </a:lnTo>
                    <a:lnTo>
                      <a:pt x="88" y="57"/>
                    </a:lnTo>
                    <a:lnTo>
                      <a:pt x="95" y="69"/>
                    </a:lnTo>
                    <a:lnTo>
                      <a:pt x="109" y="81"/>
                    </a:lnTo>
                    <a:lnTo>
                      <a:pt x="116" y="100"/>
                    </a:lnTo>
                    <a:lnTo>
                      <a:pt x="135" y="116"/>
                    </a:lnTo>
                    <a:lnTo>
                      <a:pt x="147" y="116"/>
                    </a:lnTo>
                    <a:lnTo>
                      <a:pt x="152" y="121"/>
                    </a:lnTo>
                    <a:lnTo>
                      <a:pt x="147" y="126"/>
                    </a:lnTo>
                    <a:lnTo>
                      <a:pt x="161" y="133"/>
                    </a:lnTo>
                    <a:lnTo>
                      <a:pt x="173" y="140"/>
                    </a:lnTo>
                    <a:lnTo>
                      <a:pt x="187" y="149"/>
                    </a:lnTo>
                    <a:lnTo>
                      <a:pt x="189" y="154"/>
                    </a:lnTo>
                    <a:lnTo>
                      <a:pt x="187" y="161"/>
                    </a:lnTo>
                    <a:lnTo>
                      <a:pt x="178" y="152"/>
                    </a:lnTo>
                    <a:lnTo>
                      <a:pt x="163" y="147"/>
                    </a:lnTo>
                    <a:lnTo>
                      <a:pt x="156" y="161"/>
                    </a:lnTo>
                    <a:lnTo>
                      <a:pt x="168" y="171"/>
                    </a:lnTo>
                    <a:lnTo>
                      <a:pt x="166" y="180"/>
                    </a:lnTo>
                    <a:lnTo>
                      <a:pt x="159" y="182"/>
                    </a:lnTo>
                    <a:lnTo>
                      <a:pt x="152" y="199"/>
                    </a:lnTo>
                    <a:lnTo>
                      <a:pt x="145" y="201"/>
                    </a:lnTo>
                    <a:lnTo>
                      <a:pt x="145" y="194"/>
                    </a:lnTo>
                    <a:lnTo>
                      <a:pt x="147" y="182"/>
                    </a:lnTo>
                    <a:lnTo>
                      <a:pt x="152" y="178"/>
                    </a:lnTo>
                    <a:lnTo>
                      <a:pt x="145" y="166"/>
                    </a:lnTo>
                    <a:lnTo>
                      <a:pt x="140" y="156"/>
                    </a:lnTo>
                    <a:lnTo>
                      <a:pt x="133" y="154"/>
                    </a:lnTo>
                    <a:lnTo>
                      <a:pt x="128" y="145"/>
                    </a:lnTo>
                    <a:lnTo>
                      <a:pt x="116" y="140"/>
                    </a:lnTo>
                    <a:lnTo>
                      <a:pt x="111" y="133"/>
                    </a:lnTo>
                    <a:lnTo>
                      <a:pt x="100" y="130"/>
                    </a:lnTo>
                    <a:lnTo>
                      <a:pt x="88" y="121"/>
                    </a:lnTo>
                    <a:lnTo>
                      <a:pt x="71" y="107"/>
                    </a:lnTo>
                    <a:lnTo>
                      <a:pt x="62" y="95"/>
                    </a:lnTo>
                    <a:lnTo>
                      <a:pt x="55" y="74"/>
                    </a:lnTo>
                    <a:lnTo>
                      <a:pt x="48" y="71"/>
                    </a:lnTo>
                    <a:lnTo>
                      <a:pt x="36" y="62"/>
                    </a:lnTo>
                    <a:lnTo>
                      <a:pt x="26" y="66"/>
                    </a:lnTo>
                    <a:lnTo>
                      <a:pt x="19" y="76"/>
                    </a:lnTo>
                    <a:lnTo>
                      <a:pt x="10" y="78"/>
                    </a:lnTo>
                    <a:lnTo>
                      <a:pt x="12" y="69"/>
                    </a:lnTo>
                    <a:lnTo>
                      <a:pt x="5" y="66"/>
                    </a:lnTo>
                    <a:lnTo>
                      <a:pt x="0" y="47"/>
                    </a:lnTo>
                    <a:lnTo>
                      <a:pt x="5" y="40"/>
                    </a:lnTo>
                    <a:lnTo>
                      <a:pt x="0" y="33"/>
                    </a:lnTo>
                    <a:lnTo>
                      <a:pt x="0" y="26"/>
                    </a:lnTo>
                    <a:lnTo>
                      <a:pt x="7" y="31"/>
                    </a:lnTo>
                    <a:lnTo>
                      <a:pt x="17" y="31"/>
                    </a:lnTo>
                    <a:lnTo>
                      <a:pt x="24" y="21"/>
                    </a:lnTo>
                    <a:lnTo>
                      <a:pt x="29" y="26"/>
                    </a:lnTo>
                    <a:lnTo>
                      <a:pt x="36" y="26"/>
                    </a:lnTo>
                    <a:lnTo>
                      <a:pt x="40" y="14"/>
                    </a:lnTo>
                    <a:lnTo>
                      <a:pt x="52" y="19"/>
                    </a:lnTo>
                    <a:lnTo>
                      <a:pt x="57" y="14"/>
                    </a:lnTo>
                    <a:lnTo>
                      <a:pt x="59" y="5"/>
                    </a:lnTo>
                    <a:lnTo>
                      <a:pt x="69" y="10"/>
                    </a:lnTo>
                    <a:lnTo>
                      <a:pt x="71" y="5"/>
                    </a:lnTo>
                    <a:lnTo>
                      <a:pt x="88" y="0"/>
                    </a:lnTo>
                    <a:lnTo>
                      <a:pt x="90"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2" name="Freeform 160">
                <a:extLst>
                  <a:ext uri="{FF2B5EF4-FFF2-40B4-BE49-F238E27FC236}">
                    <a16:creationId xmlns:a16="http://schemas.microsoft.com/office/drawing/2014/main" id="{1DDAB988-C9D6-4718-995E-C53A333CD1D7}"/>
                  </a:ext>
                </a:extLst>
              </p:cNvPr>
              <p:cNvSpPr>
                <a:spLocks/>
              </p:cNvSpPr>
              <p:nvPr/>
            </p:nvSpPr>
            <p:spPr bwMode="auto">
              <a:xfrm>
                <a:off x="2233559" y="3401220"/>
                <a:ext cx="61357" cy="25566"/>
              </a:xfrm>
              <a:custGeom>
                <a:avLst/>
                <a:gdLst>
                  <a:gd name="T0" fmla="*/ 24 w 36"/>
                  <a:gd name="T1" fmla="*/ 12 h 15"/>
                  <a:gd name="T2" fmla="*/ 24 w 36"/>
                  <a:gd name="T3" fmla="*/ 12 h 15"/>
                  <a:gd name="T4" fmla="*/ 19 w 36"/>
                  <a:gd name="T5" fmla="*/ 15 h 15"/>
                  <a:gd name="T6" fmla="*/ 10 w 36"/>
                  <a:gd name="T7" fmla="*/ 12 h 15"/>
                  <a:gd name="T8" fmla="*/ 0 w 36"/>
                  <a:gd name="T9" fmla="*/ 5 h 15"/>
                  <a:gd name="T10" fmla="*/ 3 w 36"/>
                  <a:gd name="T11" fmla="*/ 3 h 15"/>
                  <a:gd name="T12" fmla="*/ 10 w 36"/>
                  <a:gd name="T13" fmla="*/ 0 h 15"/>
                  <a:gd name="T14" fmla="*/ 14 w 36"/>
                  <a:gd name="T15" fmla="*/ 0 h 15"/>
                  <a:gd name="T16" fmla="*/ 24 w 36"/>
                  <a:gd name="T17" fmla="*/ 3 h 15"/>
                  <a:gd name="T18" fmla="*/ 33 w 36"/>
                  <a:gd name="T19" fmla="*/ 7 h 15"/>
                  <a:gd name="T20" fmla="*/ 36 w 36"/>
                  <a:gd name="T21" fmla="*/ 12 h 15"/>
                  <a:gd name="T22" fmla="*/ 24 w 36"/>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15">
                    <a:moveTo>
                      <a:pt x="24" y="12"/>
                    </a:moveTo>
                    <a:lnTo>
                      <a:pt x="24" y="12"/>
                    </a:lnTo>
                    <a:lnTo>
                      <a:pt x="19" y="15"/>
                    </a:lnTo>
                    <a:lnTo>
                      <a:pt x="10" y="12"/>
                    </a:lnTo>
                    <a:lnTo>
                      <a:pt x="0" y="5"/>
                    </a:lnTo>
                    <a:lnTo>
                      <a:pt x="3" y="3"/>
                    </a:lnTo>
                    <a:lnTo>
                      <a:pt x="10" y="0"/>
                    </a:lnTo>
                    <a:lnTo>
                      <a:pt x="14" y="0"/>
                    </a:lnTo>
                    <a:lnTo>
                      <a:pt x="24" y="3"/>
                    </a:lnTo>
                    <a:lnTo>
                      <a:pt x="33" y="7"/>
                    </a:lnTo>
                    <a:lnTo>
                      <a:pt x="36" y="12"/>
                    </a:lnTo>
                    <a:lnTo>
                      <a:pt x="2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3" name="Freeform 164">
                <a:extLst>
                  <a:ext uri="{FF2B5EF4-FFF2-40B4-BE49-F238E27FC236}">
                    <a16:creationId xmlns:a16="http://schemas.microsoft.com/office/drawing/2014/main" id="{2E0FAC98-4C47-4BCE-B99A-66E968E424F8}"/>
                  </a:ext>
                </a:extLst>
              </p:cNvPr>
              <p:cNvSpPr>
                <a:spLocks/>
              </p:cNvSpPr>
              <p:nvPr/>
            </p:nvSpPr>
            <p:spPr bwMode="auto">
              <a:xfrm>
                <a:off x="8304446" y="2134889"/>
                <a:ext cx="85217" cy="363027"/>
              </a:xfrm>
              <a:custGeom>
                <a:avLst/>
                <a:gdLst>
                  <a:gd name="T0" fmla="*/ 50 w 50"/>
                  <a:gd name="T1" fmla="*/ 142 h 213"/>
                  <a:gd name="T2" fmla="*/ 34 w 50"/>
                  <a:gd name="T3" fmla="*/ 97 h 213"/>
                  <a:gd name="T4" fmla="*/ 26 w 50"/>
                  <a:gd name="T5" fmla="*/ 71 h 213"/>
                  <a:gd name="T6" fmla="*/ 26 w 50"/>
                  <a:gd name="T7" fmla="*/ 45 h 213"/>
                  <a:gd name="T8" fmla="*/ 22 w 50"/>
                  <a:gd name="T9" fmla="*/ 19 h 213"/>
                  <a:gd name="T10" fmla="*/ 17 w 50"/>
                  <a:gd name="T11" fmla="*/ 0 h 213"/>
                  <a:gd name="T12" fmla="*/ 10 w 50"/>
                  <a:gd name="T13" fmla="*/ 5 h 213"/>
                  <a:gd name="T14" fmla="*/ 17 w 50"/>
                  <a:gd name="T15" fmla="*/ 19 h 213"/>
                  <a:gd name="T16" fmla="*/ 0 w 50"/>
                  <a:gd name="T17" fmla="*/ 31 h 213"/>
                  <a:gd name="T18" fmla="*/ 0 w 50"/>
                  <a:gd name="T19" fmla="*/ 66 h 213"/>
                  <a:gd name="T20" fmla="*/ 10 w 50"/>
                  <a:gd name="T21" fmla="*/ 92 h 213"/>
                  <a:gd name="T22" fmla="*/ 10 w 50"/>
                  <a:gd name="T23" fmla="*/ 126 h 213"/>
                  <a:gd name="T24" fmla="*/ 5 w 50"/>
                  <a:gd name="T25" fmla="*/ 145 h 213"/>
                  <a:gd name="T26" fmla="*/ 8 w 50"/>
                  <a:gd name="T27" fmla="*/ 171 h 213"/>
                  <a:gd name="T28" fmla="*/ 5 w 50"/>
                  <a:gd name="T29" fmla="*/ 194 h 213"/>
                  <a:gd name="T30" fmla="*/ 8 w 50"/>
                  <a:gd name="T31" fmla="*/ 213 h 213"/>
                  <a:gd name="T32" fmla="*/ 19 w 50"/>
                  <a:gd name="T33" fmla="*/ 194 h 213"/>
                  <a:gd name="T34" fmla="*/ 31 w 50"/>
                  <a:gd name="T35" fmla="*/ 208 h 213"/>
                  <a:gd name="T36" fmla="*/ 31 w 50"/>
                  <a:gd name="T37" fmla="*/ 194 h 213"/>
                  <a:gd name="T38" fmla="*/ 15 w 50"/>
                  <a:gd name="T39" fmla="*/ 168 h 213"/>
                  <a:gd name="T40" fmla="*/ 24 w 50"/>
                  <a:gd name="T41" fmla="*/ 133 h 213"/>
                  <a:gd name="T42" fmla="*/ 50 w 50"/>
                  <a:gd name="T43" fmla="*/ 142 h 213"/>
                  <a:gd name="T44" fmla="*/ 50 w 50"/>
                  <a:gd name="T45" fmla="*/ 142 h 213"/>
                  <a:gd name="T46" fmla="*/ 50 w 50"/>
                  <a:gd name="T47"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213">
                    <a:moveTo>
                      <a:pt x="50" y="142"/>
                    </a:moveTo>
                    <a:lnTo>
                      <a:pt x="34" y="97"/>
                    </a:lnTo>
                    <a:lnTo>
                      <a:pt x="26" y="71"/>
                    </a:lnTo>
                    <a:lnTo>
                      <a:pt x="26" y="45"/>
                    </a:lnTo>
                    <a:lnTo>
                      <a:pt x="22" y="19"/>
                    </a:lnTo>
                    <a:lnTo>
                      <a:pt x="17" y="0"/>
                    </a:lnTo>
                    <a:lnTo>
                      <a:pt x="10" y="5"/>
                    </a:lnTo>
                    <a:lnTo>
                      <a:pt x="17" y="19"/>
                    </a:lnTo>
                    <a:lnTo>
                      <a:pt x="0" y="31"/>
                    </a:lnTo>
                    <a:lnTo>
                      <a:pt x="0" y="66"/>
                    </a:lnTo>
                    <a:lnTo>
                      <a:pt x="10" y="92"/>
                    </a:lnTo>
                    <a:lnTo>
                      <a:pt x="10" y="126"/>
                    </a:lnTo>
                    <a:lnTo>
                      <a:pt x="5" y="145"/>
                    </a:lnTo>
                    <a:lnTo>
                      <a:pt x="8" y="171"/>
                    </a:lnTo>
                    <a:lnTo>
                      <a:pt x="5" y="194"/>
                    </a:lnTo>
                    <a:lnTo>
                      <a:pt x="8" y="213"/>
                    </a:lnTo>
                    <a:lnTo>
                      <a:pt x="19" y="194"/>
                    </a:lnTo>
                    <a:lnTo>
                      <a:pt x="31" y="208"/>
                    </a:lnTo>
                    <a:lnTo>
                      <a:pt x="31" y="194"/>
                    </a:lnTo>
                    <a:lnTo>
                      <a:pt x="15" y="168"/>
                    </a:lnTo>
                    <a:lnTo>
                      <a:pt x="24" y="133"/>
                    </a:lnTo>
                    <a:lnTo>
                      <a:pt x="50" y="142"/>
                    </a:lnTo>
                    <a:lnTo>
                      <a:pt x="50" y="142"/>
                    </a:lnTo>
                    <a:lnTo>
                      <a:pt x="50" y="14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4" name="Freeform 165">
                <a:extLst>
                  <a:ext uri="{FF2B5EF4-FFF2-40B4-BE49-F238E27FC236}">
                    <a16:creationId xmlns:a16="http://schemas.microsoft.com/office/drawing/2014/main" id="{317634FD-3A5D-4E0F-A8FA-955BBE487220}"/>
                  </a:ext>
                </a:extLst>
              </p:cNvPr>
              <p:cNvSpPr>
                <a:spLocks noEditPoints="1"/>
              </p:cNvSpPr>
              <p:nvPr/>
            </p:nvSpPr>
            <p:spPr bwMode="auto">
              <a:xfrm>
                <a:off x="7966985" y="2514959"/>
                <a:ext cx="446539" cy="507896"/>
              </a:xfrm>
              <a:custGeom>
                <a:avLst/>
                <a:gdLst>
                  <a:gd name="T0" fmla="*/ 85 w 262"/>
                  <a:gd name="T1" fmla="*/ 239 h 298"/>
                  <a:gd name="T2" fmla="*/ 78 w 262"/>
                  <a:gd name="T3" fmla="*/ 258 h 298"/>
                  <a:gd name="T4" fmla="*/ 64 w 262"/>
                  <a:gd name="T5" fmla="*/ 255 h 298"/>
                  <a:gd name="T6" fmla="*/ 49 w 262"/>
                  <a:gd name="T7" fmla="*/ 262 h 298"/>
                  <a:gd name="T8" fmla="*/ 56 w 262"/>
                  <a:gd name="T9" fmla="*/ 241 h 298"/>
                  <a:gd name="T10" fmla="*/ 73 w 262"/>
                  <a:gd name="T11" fmla="*/ 234 h 298"/>
                  <a:gd name="T12" fmla="*/ 85 w 262"/>
                  <a:gd name="T13" fmla="*/ 239 h 298"/>
                  <a:gd name="T14" fmla="*/ 189 w 262"/>
                  <a:gd name="T15" fmla="*/ 180 h 298"/>
                  <a:gd name="T16" fmla="*/ 182 w 262"/>
                  <a:gd name="T17" fmla="*/ 196 h 298"/>
                  <a:gd name="T18" fmla="*/ 175 w 262"/>
                  <a:gd name="T19" fmla="*/ 220 h 298"/>
                  <a:gd name="T20" fmla="*/ 127 w 262"/>
                  <a:gd name="T21" fmla="*/ 232 h 298"/>
                  <a:gd name="T22" fmla="*/ 94 w 262"/>
                  <a:gd name="T23" fmla="*/ 243 h 298"/>
                  <a:gd name="T24" fmla="*/ 64 w 262"/>
                  <a:gd name="T25" fmla="*/ 234 h 298"/>
                  <a:gd name="T26" fmla="*/ 26 w 262"/>
                  <a:gd name="T27" fmla="*/ 243 h 298"/>
                  <a:gd name="T28" fmla="*/ 30 w 262"/>
                  <a:gd name="T29" fmla="*/ 291 h 298"/>
                  <a:gd name="T30" fmla="*/ 14 w 262"/>
                  <a:gd name="T31" fmla="*/ 291 h 298"/>
                  <a:gd name="T32" fmla="*/ 7 w 262"/>
                  <a:gd name="T33" fmla="*/ 269 h 298"/>
                  <a:gd name="T34" fmla="*/ 16 w 262"/>
                  <a:gd name="T35" fmla="*/ 251 h 298"/>
                  <a:gd name="T36" fmla="*/ 40 w 262"/>
                  <a:gd name="T37" fmla="*/ 227 h 298"/>
                  <a:gd name="T38" fmla="*/ 85 w 262"/>
                  <a:gd name="T39" fmla="*/ 208 h 298"/>
                  <a:gd name="T40" fmla="*/ 118 w 262"/>
                  <a:gd name="T41" fmla="*/ 177 h 298"/>
                  <a:gd name="T42" fmla="*/ 153 w 262"/>
                  <a:gd name="T43" fmla="*/ 165 h 298"/>
                  <a:gd name="T44" fmla="*/ 172 w 262"/>
                  <a:gd name="T45" fmla="*/ 132 h 298"/>
                  <a:gd name="T46" fmla="*/ 177 w 262"/>
                  <a:gd name="T47" fmla="*/ 97 h 298"/>
                  <a:gd name="T48" fmla="*/ 203 w 262"/>
                  <a:gd name="T49" fmla="*/ 123 h 298"/>
                  <a:gd name="T50" fmla="*/ 189 w 262"/>
                  <a:gd name="T51" fmla="*/ 158 h 298"/>
                  <a:gd name="T52" fmla="*/ 189 w 262"/>
                  <a:gd name="T53" fmla="*/ 180 h 298"/>
                  <a:gd name="T54" fmla="*/ 236 w 262"/>
                  <a:gd name="T55" fmla="*/ 30 h 298"/>
                  <a:gd name="T56" fmla="*/ 248 w 262"/>
                  <a:gd name="T57" fmla="*/ 35 h 298"/>
                  <a:gd name="T58" fmla="*/ 262 w 262"/>
                  <a:gd name="T59" fmla="*/ 52 h 298"/>
                  <a:gd name="T60" fmla="*/ 224 w 262"/>
                  <a:gd name="T61" fmla="*/ 78 h 298"/>
                  <a:gd name="T62" fmla="*/ 189 w 262"/>
                  <a:gd name="T63" fmla="*/ 87 h 298"/>
                  <a:gd name="T64" fmla="*/ 170 w 262"/>
                  <a:gd name="T65" fmla="*/ 66 h 298"/>
                  <a:gd name="T66" fmla="*/ 196 w 262"/>
                  <a:gd name="T67" fmla="*/ 49 h 298"/>
                  <a:gd name="T68" fmla="*/ 203 w 262"/>
                  <a:gd name="T69" fmla="*/ 0 h 298"/>
                  <a:gd name="T70" fmla="*/ 236 w 262"/>
                  <a:gd name="T71" fmla="*/ 30 h 298"/>
                  <a:gd name="T72" fmla="*/ 236 w 262"/>
                  <a:gd name="T73" fmla="*/ 3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98">
                    <a:moveTo>
                      <a:pt x="85" y="239"/>
                    </a:moveTo>
                    <a:lnTo>
                      <a:pt x="85" y="239"/>
                    </a:lnTo>
                    <a:lnTo>
                      <a:pt x="87" y="246"/>
                    </a:lnTo>
                    <a:lnTo>
                      <a:pt x="78" y="258"/>
                    </a:lnTo>
                    <a:lnTo>
                      <a:pt x="71" y="251"/>
                    </a:lnTo>
                    <a:lnTo>
                      <a:pt x="64" y="255"/>
                    </a:lnTo>
                    <a:lnTo>
                      <a:pt x="59" y="267"/>
                    </a:lnTo>
                    <a:lnTo>
                      <a:pt x="49" y="262"/>
                    </a:lnTo>
                    <a:lnTo>
                      <a:pt x="49" y="253"/>
                    </a:lnTo>
                    <a:lnTo>
                      <a:pt x="56" y="241"/>
                    </a:lnTo>
                    <a:lnTo>
                      <a:pt x="66" y="243"/>
                    </a:lnTo>
                    <a:lnTo>
                      <a:pt x="73" y="234"/>
                    </a:lnTo>
                    <a:lnTo>
                      <a:pt x="85" y="239"/>
                    </a:lnTo>
                    <a:lnTo>
                      <a:pt x="85" y="239"/>
                    </a:lnTo>
                    <a:lnTo>
                      <a:pt x="85" y="239"/>
                    </a:lnTo>
                    <a:close/>
                    <a:moveTo>
                      <a:pt x="189" y="180"/>
                    </a:moveTo>
                    <a:lnTo>
                      <a:pt x="189" y="180"/>
                    </a:lnTo>
                    <a:lnTo>
                      <a:pt x="182" y="196"/>
                    </a:lnTo>
                    <a:lnTo>
                      <a:pt x="184" y="206"/>
                    </a:lnTo>
                    <a:lnTo>
                      <a:pt x="175" y="220"/>
                    </a:lnTo>
                    <a:lnTo>
                      <a:pt x="156" y="229"/>
                    </a:lnTo>
                    <a:lnTo>
                      <a:pt x="127" y="232"/>
                    </a:lnTo>
                    <a:lnTo>
                      <a:pt x="104" y="253"/>
                    </a:lnTo>
                    <a:lnTo>
                      <a:pt x="94" y="243"/>
                    </a:lnTo>
                    <a:lnTo>
                      <a:pt x="92" y="232"/>
                    </a:lnTo>
                    <a:lnTo>
                      <a:pt x="64" y="234"/>
                    </a:lnTo>
                    <a:lnTo>
                      <a:pt x="45" y="243"/>
                    </a:lnTo>
                    <a:lnTo>
                      <a:pt x="26" y="243"/>
                    </a:lnTo>
                    <a:lnTo>
                      <a:pt x="42" y="260"/>
                    </a:lnTo>
                    <a:lnTo>
                      <a:pt x="30" y="291"/>
                    </a:lnTo>
                    <a:lnTo>
                      <a:pt x="21" y="298"/>
                    </a:lnTo>
                    <a:lnTo>
                      <a:pt x="14" y="291"/>
                    </a:lnTo>
                    <a:lnTo>
                      <a:pt x="16" y="274"/>
                    </a:lnTo>
                    <a:lnTo>
                      <a:pt x="7" y="269"/>
                    </a:lnTo>
                    <a:lnTo>
                      <a:pt x="0" y="255"/>
                    </a:lnTo>
                    <a:lnTo>
                      <a:pt x="16" y="251"/>
                    </a:lnTo>
                    <a:lnTo>
                      <a:pt x="26" y="239"/>
                    </a:lnTo>
                    <a:lnTo>
                      <a:pt x="40" y="227"/>
                    </a:lnTo>
                    <a:lnTo>
                      <a:pt x="52" y="215"/>
                    </a:lnTo>
                    <a:lnTo>
                      <a:pt x="85" y="208"/>
                    </a:lnTo>
                    <a:lnTo>
                      <a:pt x="101" y="213"/>
                    </a:lnTo>
                    <a:lnTo>
                      <a:pt x="118" y="177"/>
                    </a:lnTo>
                    <a:lnTo>
                      <a:pt x="130" y="187"/>
                    </a:lnTo>
                    <a:lnTo>
                      <a:pt x="153" y="165"/>
                    </a:lnTo>
                    <a:lnTo>
                      <a:pt x="163" y="158"/>
                    </a:lnTo>
                    <a:lnTo>
                      <a:pt x="172" y="132"/>
                    </a:lnTo>
                    <a:lnTo>
                      <a:pt x="170" y="111"/>
                    </a:lnTo>
                    <a:lnTo>
                      <a:pt x="177" y="97"/>
                    </a:lnTo>
                    <a:lnTo>
                      <a:pt x="196" y="92"/>
                    </a:lnTo>
                    <a:lnTo>
                      <a:pt x="203" y="123"/>
                    </a:lnTo>
                    <a:lnTo>
                      <a:pt x="203" y="139"/>
                    </a:lnTo>
                    <a:lnTo>
                      <a:pt x="189" y="158"/>
                    </a:lnTo>
                    <a:lnTo>
                      <a:pt x="189" y="180"/>
                    </a:lnTo>
                    <a:lnTo>
                      <a:pt x="189" y="180"/>
                    </a:lnTo>
                    <a:lnTo>
                      <a:pt x="189" y="180"/>
                    </a:lnTo>
                    <a:close/>
                    <a:moveTo>
                      <a:pt x="236" y="30"/>
                    </a:moveTo>
                    <a:lnTo>
                      <a:pt x="236" y="30"/>
                    </a:lnTo>
                    <a:lnTo>
                      <a:pt x="248" y="35"/>
                    </a:lnTo>
                    <a:lnTo>
                      <a:pt x="258" y="26"/>
                    </a:lnTo>
                    <a:lnTo>
                      <a:pt x="262" y="52"/>
                    </a:lnTo>
                    <a:lnTo>
                      <a:pt x="239" y="56"/>
                    </a:lnTo>
                    <a:lnTo>
                      <a:pt x="224" y="78"/>
                    </a:lnTo>
                    <a:lnTo>
                      <a:pt x="198" y="64"/>
                    </a:lnTo>
                    <a:lnTo>
                      <a:pt x="189" y="87"/>
                    </a:lnTo>
                    <a:lnTo>
                      <a:pt x="172" y="87"/>
                    </a:lnTo>
                    <a:lnTo>
                      <a:pt x="170" y="66"/>
                    </a:lnTo>
                    <a:lnTo>
                      <a:pt x="177" y="49"/>
                    </a:lnTo>
                    <a:lnTo>
                      <a:pt x="196" y="49"/>
                    </a:lnTo>
                    <a:lnTo>
                      <a:pt x="198" y="16"/>
                    </a:lnTo>
                    <a:lnTo>
                      <a:pt x="203" y="0"/>
                    </a:lnTo>
                    <a:lnTo>
                      <a:pt x="224" y="23"/>
                    </a:lnTo>
                    <a:lnTo>
                      <a:pt x="236" y="30"/>
                    </a:lnTo>
                    <a:lnTo>
                      <a:pt x="236" y="30"/>
                    </a:lnTo>
                    <a:lnTo>
                      <a:pt x="236" y="3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5" name="Freeform 172">
                <a:extLst>
                  <a:ext uri="{FF2B5EF4-FFF2-40B4-BE49-F238E27FC236}">
                    <a16:creationId xmlns:a16="http://schemas.microsoft.com/office/drawing/2014/main" id="{8DB5A88D-2B82-4EF3-A99C-987A77371EDD}"/>
                  </a:ext>
                </a:extLst>
              </p:cNvPr>
              <p:cNvSpPr>
                <a:spLocks/>
              </p:cNvSpPr>
              <p:nvPr/>
            </p:nvSpPr>
            <p:spPr bwMode="auto">
              <a:xfrm>
                <a:off x="7220481" y="3515412"/>
                <a:ext cx="144870" cy="115896"/>
              </a:xfrm>
              <a:custGeom>
                <a:avLst/>
                <a:gdLst>
                  <a:gd name="T0" fmla="*/ 83 w 85"/>
                  <a:gd name="T1" fmla="*/ 7 h 68"/>
                  <a:gd name="T2" fmla="*/ 83 w 85"/>
                  <a:gd name="T3" fmla="*/ 7 h 68"/>
                  <a:gd name="T4" fmla="*/ 85 w 85"/>
                  <a:gd name="T5" fmla="*/ 16 h 68"/>
                  <a:gd name="T6" fmla="*/ 83 w 85"/>
                  <a:gd name="T7" fmla="*/ 38 h 68"/>
                  <a:gd name="T8" fmla="*/ 57 w 85"/>
                  <a:gd name="T9" fmla="*/ 49 h 68"/>
                  <a:gd name="T10" fmla="*/ 64 w 85"/>
                  <a:gd name="T11" fmla="*/ 59 h 68"/>
                  <a:gd name="T12" fmla="*/ 47 w 85"/>
                  <a:gd name="T13" fmla="*/ 61 h 68"/>
                  <a:gd name="T14" fmla="*/ 33 w 85"/>
                  <a:gd name="T15" fmla="*/ 68 h 68"/>
                  <a:gd name="T16" fmla="*/ 19 w 85"/>
                  <a:gd name="T17" fmla="*/ 66 h 68"/>
                  <a:gd name="T18" fmla="*/ 14 w 85"/>
                  <a:gd name="T19" fmla="*/ 56 h 68"/>
                  <a:gd name="T20" fmla="*/ 5 w 85"/>
                  <a:gd name="T21" fmla="*/ 40 h 68"/>
                  <a:gd name="T22" fmla="*/ 0 w 85"/>
                  <a:gd name="T23" fmla="*/ 19 h 68"/>
                  <a:gd name="T24" fmla="*/ 12 w 85"/>
                  <a:gd name="T25" fmla="*/ 4 h 68"/>
                  <a:gd name="T26" fmla="*/ 33 w 85"/>
                  <a:gd name="T27" fmla="*/ 2 h 68"/>
                  <a:gd name="T28" fmla="*/ 47 w 85"/>
                  <a:gd name="T29" fmla="*/ 4 h 68"/>
                  <a:gd name="T30" fmla="*/ 62 w 85"/>
                  <a:gd name="T31" fmla="*/ 11 h 68"/>
                  <a:gd name="T32" fmla="*/ 69 w 85"/>
                  <a:gd name="T33" fmla="*/ 0 h 68"/>
                  <a:gd name="T34" fmla="*/ 83 w 85"/>
                  <a:gd name="T35"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68">
                    <a:moveTo>
                      <a:pt x="83" y="7"/>
                    </a:moveTo>
                    <a:lnTo>
                      <a:pt x="83" y="7"/>
                    </a:lnTo>
                    <a:lnTo>
                      <a:pt x="85" y="16"/>
                    </a:lnTo>
                    <a:lnTo>
                      <a:pt x="83" y="38"/>
                    </a:lnTo>
                    <a:lnTo>
                      <a:pt x="57" y="49"/>
                    </a:lnTo>
                    <a:lnTo>
                      <a:pt x="64" y="59"/>
                    </a:lnTo>
                    <a:lnTo>
                      <a:pt x="47" y="61"/>
                    </a:lnTo>
                    <a:lnTo>
                      <a:pt x="33" y="68"/>
                    </a:lnTo>
                    <a:lnTo>
                      <a:pt x="19" y="66"/>
                    </a:lnTo>
                    <a:lnTo>
                      <a:pt x="14" y="56"/>
                    </a:lnTo>
                    <a:lnTo>
                      <a:pt x="5" y="40"/>
                    </a:lnTo>
                    <a:lnTo>
                      <a:pt x="0" y="19"/>
                    </a:lnTo>
                    <a:lnTo>
                      <a:pt x="12" y="4"/>
                    </a:lnTo>
                    <a:lnTo>
                      <a:pt x="33" y="2"/>
                    </a:lnTo>
                    <a:lnTo>
                      <a:pt x="47" y="4"/>
                    </a:lnTo>
                    <a:lnTo>
                      <a:pt x="62" y="11"/>
                    </a:lnTo>
                    <a:lnTo>
                      <a:pt x="69" y="0"/>
                    </a:lnTo>
                    <a:lnTo>
                      <a:pt x="83"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6" name="Freeform 174">
                <a:extLst>
                  <a:ext uri="{FF2B5EF4-FFF2-40B4-BE49-F238E27FC236}">
                    <a16:creationId xmlns:a16="http://schemas.microsoft.com/office/drawing/2014/main" id="{675ACA8E-5041-4FE2-A08D-358EB453C2E0}"/>
                  </a:ext>
                </a:extLst>
              </p:cNvPr>
              <p:cNvSpPr>
                <a:spLocks/>
              </p:cNvSpPr>
              <p:nvPr/>
            </p:nvSpPr>
            <p:spPr bwMode="auto">
              <a:xfrm>
                <a:off x="7876573" y="2761602"/>
                <a:ext cx="92035" cy="141461"/>
              </a:xfrm>
              <a:custGeom>
                <a:avLst/>
                <a:gdLst>
                  <a:gd name="T0" fmla="*/ 35 w 54"/>
                  <a:gd name="T1" fmla="*/ 0 h 83"/>
                  <a:gd name="T2" fmla="*/ 35 w 54"/>
                  <a:gd name="T3" fmla="*/ 0 h 83"/>
                  <a:gd name="T4" fmla="*/ 49 w 54"/>
                  <a:gd name="T5" fmla="*/ 24 h 83"/>
                  <a:gd name="T6" fmla="*/ 54 w 54"/>
                  <a:gd name="T7" fmla="*/ 38 h 83"/>
                  <a:gd name="T8" fmla="*/ 54 w 54"/>
                  <a:gd name="T9" fmla="*/ 59 h 83"/>
                  <a:gd name="T10" fmla="*/ 47 w 54"/>
                  <a:gd name="T11" fmla="*/ 71 h 83"/>
                  <a:gd name="T12" fmla="*/ 33 w 54"/>
                  <a:gd name="T13" fmla="*/ 73 h 83"/>
                  <a:gd name="T14" fmla="*/ 19 w 54"/>
                  <a:gd name="T15" fmla="*/ 83 h 83"/>
                  <a:gd name="T16" fmla="*/ 4 w 54"/>
                  <a:gd name="T17" fmla="*/ 83 h 83"/>
                  <a:gd name="T18" fmla="*/ 2 w 54"/>
                  <a:gd name="T19" fmla="*/ 73 h 83"/>
                  <a:gd name="T20" fmla="*/ 7 w 54"/>
                  <a:gd name="T21" fmla="*/ 59 h 83"/>
                  <a:gd name="T22" fmla="*/ 0 w 54"/>
                  <a:gd name="T23" fmla="*/ 38 h 83"/>
                  <a:gd name="T24" fmla="*/ 9 w 54"/>
                  <a:gd name="T25" fmla="*/ 36 h 83"/>
                  <a:gd name="T26" fmla="*/ 0 w 54"/>
                  <a:gd name="T27" fmla="*/ 17 h 83"/>
                  <a:gd name="T28" fmla="*/ 0 w 54"/>
                  <a:gd name="T29" fmla="*/ 17 h 83"/>
                  <a:gd name="T30" fmla="*/ 9 w 54"/>
                  <a:gd name="T31" fmla="*/ 17 h 83"/>
                  <a:gd name="T32" fmla="*/ 14 w 54"/>
                  <a:gd name="T33" fmla="*/ 7 h 83"/>
                  <a:gd name="T34" fmla="*/ 26 w 54"/>
                  <a:gd name="T35" fmla="*/ 7 h 83"/>
                  <a:gd name="T36" fmla="*/ 33 w 54"/>
                  <a:gd name="T37" fmla="*/ 5 h 83"/>
                  <a:gd name="T38" fmla="*/ 35 w 54"/>
                  <a:gd name="T3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3">
                    <a:moveTo>
                      <a:pt x="35" y="0"/>
                    </a:moveTo>
                    <a:lnTo>
                      <a:pt x="35" y="0"/>
                    </a:lnTo>
                    <a:lnTo>
                      <a:pt x="49" y="24"/>
                    </a:lnTo>
                    <a:lnTo>
                      <a:pt x="54" y="38"/>
                    </a:lnTo>
                    <a:lnTo>
                      <a:pt x="54" y="59"/>
                    </a:lnTo>
                    <a:lnTo>
                      <a:pt x="47" y="71"/>
                    </a:lnTo>
                    <a:lnTo>
                      <a:pt x="33" y="73"/>
                    </a:lnTo>
                    <a:lnTo>
                      <a:pt x="19" y="83"/>
                    </a:lnTo>
                    <a:lnTo>
                      <a:pt x="4" y="83"/>
                    </a:lnTo>
                    <a:lnTo>
                      <a:pt x="2" y="73"/>
                    </a:lnTo>
                    <a:lnTo>
                      <a:pt x="7" y="59"/>
                    </a:lnTo>
                    <a:lnTo>
                      <a:pt x="0" y="38"/>
                    </a:lnTo>
                    <a:lnTo>
                      <a:pt x="9" y="36"/>
                    </a:lnTo>
                    <a:lnTo>
                      <a:pt x="0" y="17"/>
                    </a:lnTo>
                    <a:lnTo>
                      <a:pt x="0" y="17"/>
                    </a:lnTo>
                    <a:lnTo>
                      <a:pt x="9" y="17"/>
                    </a:lnTo>
                    <a:lnTo>
                      <a:pt x="14" y="7"/>
                    </a:lnTo>
                    <a:lnTo>
                      <a:pt x="26" y="7"/>
                    </a:lnTo>
                    <a:lnTo>
                      <a:pt x="33" y="5"/>
                    </a:lnTo>
                    <a:lnTo>
                      <a:pt x="3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7" name="Freeform 176">
                <a:extLst>
                  <a:ext uri="{FF2B5EF4-FFF2-40B4-BE49-F238E27FC236}">
                    <a16:creationId xmlns:a16="http://schemas.microsoft.com/office/drawing/2014/main" id="{BE130C98-4C02-4561-824C-0E27A7325855}"/>
                  </a:ext>
                </a:extLst>
              </p:cNvPr>
              <p:cNvSpPr>
                <a:spLocks/>
              </p:cNvSpPr>
              <p:nvPr/>
            </p:nvSpPr>
            <p:spPr bwMode="auto">
              <a:xfrm>
                <a:off x="4950290" y="2603585"/>
                <a:ext cx="44313" cy="51131"/>
              </a:xfrm>
              <a:custGeom>
                <a:avLst/>
                <a:gdLst>
                  <a:gd name="T0" fmla="*/ 22 w 26"/>
                  <a:gd name="T1" fmla="*/ 9 h 30"/>
                  <a:gd name="T2" fmla="*/ 22 w 26"/>
                  <a:gd name="T3" fmla="*/ 9 h 30"/>
                  <a:gd name="T4" fmla="*/ 24 w 26"/>
                  <a:gd name="T5" fmla="*/ 12 h 30"/>
                  <a:gd name="T6" fmla="*/ 26 w 26"/>
                  <a:gd name="T7" fmla="*/ 12 h 30"/>
                  <a:gd name="T8" fmla="*/ 26 w 26"/>
                  <a:gd name="T9" fmla="*/ 16 h 30"/>
                  <a:gd name="T10" fmla="*/ 24 w 26"/>
                  <a:gd name="T11" fmla="*/ 21 h 30"/>
                  <a:gd name="T12" fmla="*/ 24 w 26"/>
                  <a:gd name="T13" fmla="*/ 21 h 30"/>
                  <a:gd name="T14" fmla="*/ 22 w 26"/>
                  <a:gd name="T15" fmla="*/ 21 h 30"/>
                  <a:gd name="T16" fmla="*/ 12 w 26"/>
                  <a:gd name="T17" fmla="*/ 26 h 30"/>
                  <a:gd name="T18" fmla="*/ 10 w 26"/>
                  <a:gd name="T19" fmla="*/ 30 h 30"/>
                  <a:gd name="T20" fmla="*/ 8 w 26"/>
                  <a:gd name="T21" fmla="*/ 30 h 30"/>
                  <a:gd name="T22" fmla="*/ 8 w 26"/>
                  <a:gd name="T23" fmla="*/ 21 h 30"/>
                  <a:gd name="T24" fmla="*/ 3 w 26"/>
                  <a:gd name="T25" fmla="*/ 21 h 30"/>
                  <a:gd name="T26" fmla="*/ 0 w 26"/>
                  <a:gd name="T27" fmla="*/ 14 h 30"/>
                  <a:gd name="T28" fmla="*/ 3 w 26"/>
                  <a:gd name="T29" fmla="*/ 9 h 30"/>
                  <a:gd name="T30" fmla="*/ 8 w 26"/>
                  <a:gd name="T31" fmla="*/ 7 h 30"/>
                  <a:gd name="T32" fmla="*/ 10 w 26"/>
                  <a:gd name="T33" fmla="*/ 0 h 30"/>
                  <a:gd name="T34" fmla="*/ 12 w 26"/>
                  <a:gd name="T35" fmla="*/ 0 h 30"/>
                  <a:gd name="T36" fmla="*/ 15 w 26"/>
                  <a:gd name="T37" fmla="*/ 2 h 30"/>
                  <a:gd name="T38" fmla="*/ 17 w 26"/>
                  <a:gd name="T39" fmla="*/ 4 h 30"/>
                  <a:gd name="T40" fmla="*/ 19 w 26"/>
                  <a:gd name="T41" fmla="*/ 7 h 30"/>
                  <a:gd name="T42" fmla="*/ 22 w 26"/>
                  <a:gd name="T4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0">
                    <a:moveTo>
                      <a:pt x="22" y="9"/>
                    </a:moveTo>
                    <a:lnTo>
                      <a:pt x="22" y="9"/>
                    </a:lnTo>
                    <a:lnTo>
                      <a:pt x="24" y="12"/>
                    </a:lnTo>
                    <a:lnTo>
                      <a:pt x="26" y="12"/>
                    </a:lnTo>
                    <a:lnTo>
                      <a:pt x="26" y="16"/>
                    </a:lnTo>
                    <a:lnTo>
                      <a:pt x="24" y="21"/>
                    </a:lnTo>
                    <a:lnTo>
                      <a:pt x="24" y="21"/>
                    </a:lnTo>
                    <a:lnTo>
                      <a:pt x="22" y="21"/>
                    </a:lnTo>
                    <a:lnTo>
                      <a:pt x="12" y="26"/>
                    </a:lnTo>
                    <a:lnTo>
                      <a:pt x="10" y="30"/>
                    </a:lnTo>
                    <a:lnTo>
                      <a:pt x="8" y="30"/>
                    </a:lnTo>
                    <a:lnTo>
                      <a:pt x="8" y="21"/>
                    </a:lnTo>
                    <a:lnTo>
                      <a:pt x="3" y="21"/>
                    </a:lnTo>
                    <a:lnTo>
                      <a:pt x="0" y="14"/>
                    </a:lnTo>
                    <a:lnTo>
                      <a:pt x="3" y="9"/>
                    </a:lnTo>
                    <a:lnTo>
                      <a:pt x="8" y="7"/>
                    </a:lnTo>
                    <a:lnTo>
                      <a:pt x="10" y="0"/>
                    </a:lnTo>
                    <a:lnTo>
                      <a:pt x="12" y="0"/>
                    </a:lnTo>
                    <a:lnTo>
                      <a:pt x="15" y="2"/>
                    </a:lnTo>
                    <a:lnTo>
                      <a:pt x="17" y="4"/>
                    </a:lnTo>
                    <a:lnTo>
                      <a:pt x="19" y="7"/>
                    </a:lnTo>
                    <a:lnTo>
                      <a:pt x="22" y="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28" name="Freeform 178">
                <a:extLst>
                  <a:ext uri="{FF2B5EF4-FFF2-40B4-BE49-F238E27FC236}">
                    <a16:creationId xmlns:a16="http://schemas.microsoft.com/office/drawing/2014/main" id="{A79A0E9A-A52D-4AC3-9350-1821FE6502CF}"/>
                  </a:ext>
                </a:extLst>
              </p:cNvPr>
              <p:cNvSpPr>
                <a:spLocks/>
              </p:cNvSpPr>
              <p:nvPr/>
            </p:nvSpPr>
            <p:spPr bwMode="auto">
              <a:xfrm>
                <a:off x="5681455" y="3055238"/>
                <a:ext cx="51131" cy="47722"/>
              </a:xfrm>
              <a:custGeom>
                <a:avLst/>
                <a:gdLst>
                  <a:gd name="T0" fmla="*/ 30 w 30"/>
                  <a:gd name="T1" fmla="*/ 28 h 28"/>
                  <a:gd name="T2" fmla="*/ 30 w 30"/>
                  <a:gd name="T3" fmla="*/ 28 h 28"/>
                  <a:gd name="T4" fmla="*/ 19 w 30"/>
                  <a:gd name="T5" fmla="*/ 28 h 28"/>
                  <a:gd name="T6" fmla="*/ 14 w 30"/>
                  <a:gd name="T7" fmla="*/ 21 h 28"/>
                  <a:gd name="T8" fmla="*/ 0 w 30"/>
                  <a:gd name="T9" fmla="*/ 19 h 28"/>
                  <a:gd name="T10" fmla="*/ 11 w 30"/>
                  <a:gd name="T11" fmla="*/ 0 h 28"/>
                  <a:gd name="T12" fmla="*/ 23 w 30"/>
                  <a:gd name="T13" fmla="*/ 2 h 28"/>
                  <a:gd name="T14" fmla="*/ 26 w 30"/>
                  <a:gd name="T15" fmla="*/ 9 h 28"/>
                  <a:gd name="T16" fmla="*/ 26 w 30"/>
                  <a:gd name="T17" fmla="*/ 14 h 28"/>
                  <a:gd name="T18" fmla="*/ 30 w 30"/>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8">
                    <a:moveTo>
                      <a:pt x="30" y="28"/>
                    </a:moveTo>
                    <a:lnTo>
                      <a:pt x="30" y="28"/>
                    </a:lnTo>
                    <a:lnTo>
                      <a:pt x="19" y="28"/>
                    </a:lnTo>
                    <a:lnTo>
                      <a:pt x="14" y="21"/>
                    </a:lnTo>
                    <a:lnTo>
                      <a:pt x="0" y="19"/>
                    </a:lnTo>
                    <a:lnTo>
                      <a:pt x="11" y="0"/>
                    </a:lnTo>
                    <a:lnTo>
                      <a:pt x="23" y="2"/>
                    </a:lnTo>
                    <a:lnTo>
                      <a:pt x="26" y="9"/>
                    </a:lnTo>
                    <a:lnTo>
                      <a:pt x="26" y="14"/>
                    </a:lnTo>
                    <a:lnTo>
                      <a:pt x="30" y="2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29" name="Freeform 184">
                <a:extLst>
                  <a:ext uri="{FF2B5EF4-FFF2-40B4-BE49-F238E27FC236}">
                    <a16:creationId xmlns:a16="http://schemas.microsoft.com/office/drawing/2014/main" id="{8521896A-DF05-4B57-AE5F-DEBB378CE3FB}"/>
                  </a:ext>
                </a:extLst>
              </p:cNvPr>
              <p:cNvSpPr>
                <a:spLocks/>
              </p:cNvSpPr>
              <p:nvPr/>
            </p:nvSpPr>
            <p:spPr bwMode="auto">
              <a:xfrm>
                <a:off x="4081073" y="3684141"/>
                <a:ext cx="107375" cy="117601"/>
              </a:xfrm>
              <a:custGeom>
                <a:avLst/>
                <a:gdLst>
                  <a:gd name="T0" fmla="*/ 37 w 63"/>
                  <a:gd name="T1" fmla="*/ 19 h 69"/>
                  <a:gd name="T2" fmla="*/ 37 w 63"/>
                  <a:gd name="T3" fmla="*/ 19 h 69"/>
                  <a:gd name="T4" fmla="*/ 42 w 63"/>
                  <a:gd name="T5" fmla="*/ 19 h 69"/>
                  <a:gd name="T6" fmla="*/ 45 w 63"/>
                  <a:gd name="T7" fmla="*/ 14 h 69"/>
                  <a:gd name="T8" fmla="*/ 49 w 63"/>
                  <a:gd name="T9" fmla="*/ 14 h 69"/>
                  <a:gd name="T10" fmla="*/ 47 w 63"/>
                  <a:gd name="T11" fmla="*/ 19 h 69"/>
                  <a:gd name="T12" fmla="*/ 49 w 63"/>
                  <a:gd name="T13" fmla="*/ 26 h 69"/>
                  <a:gd name="T14" fmla="*/ 47 w 63"/>
                  <a:gd name="T15" fmla="*/ 33 h 69"/>
                  <a:gd name="T16" fmla="*/ 52 w 63"/>
                  <a:gd name="T17" fmla="*/ 38 h 69"/>
                  <a:gd name="T18" fmla="*/ 56 w 63"/>
                  <a:gd name="T19" fmla="*/ 38 h 69"/>
                  <a:gd name="T20" fmla="*/ 63 w 63"/>
                  <a:gd name="T21" fmla="*/ 45 h 69"/>
                  <a:gd name="T22" fmla="*/ 63 w 63"/>
                  <a:gd name="T23" fmla="*/ 52 h 69"/>
                  <a:gd name="T24" fmla="*/ 61 w 63"/>
                  <a:gd name="T25" fmla="*/ 54 h 69"/>
                  <a:gd name="T26" fmla="*/ 61 w 63"/>
                  <a:gd name="T27" fmla="*/ 66 h 69"/>
                  <a:gd name="T28" fmla="*/ 56 w 63"/>
                  <a:gd name="T29" fmla="*/ 69 h 69"/>
                  <a:gd name="T30" fmla="*/ 40 w 63"/>
                  <a:gd name="T31" fmla="*/ 62 h 69"/>
                  <a:gd name="T32" fmla="*/ 26 w 63"/>
                  <a:gd name="T33" fmla="*/ 47 h 69"/>
                  <a:gd name="T34" fmla="*/ 11 w 63"/>
                  <a:gd name="T35" fmla="*/ 38 h 69"/>
                  <a:gd name="T36" fmla="*/ 0 w 63"/>
                  <a:gd name="T37" fmla="*/ 28 h 69"/>
                  <a:gd name="T38" fmla="*/ 4 w 63"/>
                  <a:gd name="T39" fmla="*/ 24 h 69"/>
                  <a:gd name="T40" fmla="*/ 4 w 63"/>
                  <a:gd name="T41" fmla="*/ 19 h 69"/>
                  <a:gd name="T42" fmla="*/ 11 w 63"/>
                  <a:gd name="T43" fmla="*/ 10 h 69"/>
                  <a:gd name="T44" fmla="*/ 21 w 63"/>
                  <a:gd name="T45" fmla="*/ 2 h 69"/>
                  <a:gd name="T46" fmla="*/ 23 w 63"/>
                  <a:gd name="T47" fmla="*/ 2 h 69"/>
                  <a:gd name="T48" fmla="*/ 28 w 63"/>
                  <a:gd name="T49" fmla="*/ 0 h 69"/>
                  <a:gd name="T50" fmla="*/ 35 w 63"/>
                  <a:gd name="T51" fmla="*/ 10 h 69"/>
                  <a:gd name="T52" fmla="*/ 33 w 63"/>
                  <a:gd name="T53" fmla="*/ 17 h 69"/>
                  <a:gd name="T54" fmla="*/ 37 w 63"/>
                  <a:gd name="T55"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69">
                    <a:moveTo>
                      <a:pt x="37" y="19"/>
                    </a:moveTo>
                    <a:lnTo>
                      <a:pt x="37" y="19"/>
                    </a:lnTo>
                    <a:lnTo>
                      <a:pt x="42" y="19"/>
                    </a:lnTo>
                    <a:lnTo>
                      <a:pt x="45" y="14"/>
                    </a:lnTo>
                    <a:lnTo>
                      <a:pt x="49" y="14"/>
                    </a:lnTo>
                    <a:lnTo>
                      <a:pt x="47" y="19"/>
                    </a:lnTo>
                    <a:lnTo>
                      <a:pt x="49" y="26"/>
                    </a:lnTo>
                    <a:lnTo>
                      <a:pt x="47" y="33"/>
                    </a:lnTo>
                    <a:lnTo>
                      <a:pt x="52" y="38"/>
                    </a:lnTo>
                    <a:lnTo>
                      <a:pt x="56" y="38"/>
                    </a:lnTo>
                    <a:lnTo>
                      <a:pt x="63" y="45"/>
                    </a:lnTo>
                    <a:lnTo>
                      <a:pt x="63" y="52"/>
                    </a:lnTo>
                    <a:lnTo>
                      <a:pt x="61" y="54"/>
                    </a:lnTo>
                    <a:lnTo>
                      <a:pt x="61" y="66"/>
                    </a:lnTo>
                    <a:lnTo>
                      <a:pt x="56" y="69"/>
                    </a:lnTo>
                    <a:lnTo>
                      <a:pt x="40" y="62"/>
                    </a:lnTo>
                    <a:lnTo>
                      <a:pt x="26" y="47"/>
                    </a:lnTo>
                    <a:lnTo>
                      <a:pt x="11" y="38"/>
                    </a:lnTo>
                    <a:lnTo>
                      <a:pt x="0" y="28"/>
                    </a:lnTo>
                    <a:lnTo>
                      <a:pt x="4" y="24"/>
                    </a:lnTo>
                    <a:lnTo>
                      <a:pt x="4" y="19"/>
                    </a:lnTo>
                    <a:lnTo>
                      <a:pt x="11" y="10"/>
                    </a:lnTo>
                    <a:lnTo>
                      <a:pt x="21" y="2"/>
                    </a:lnTo>
                    <a:lnTo>
                      <a:pt x="23" y="2"/>
                    </a:lnTo>
                    <a:lnTo>
                      <a:pt x="28" y="0"/>
                    </a:lnTo>
                    <a:lnTo>
                      <a:pt x="35" y="10"/>
                    </a:lnTo>
                    <a:lnTo>
                      <a:pt x="33" y="17"/>
                    </a:lnTo>
                    <a:lnTo>
                      <a:pt x="37" y="1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0" name="Freeform 186">
                <a:extLst>
                  <a:ext uri="{FF2B5EF4-FFF2-40B4-BE49-F238E27FC236}">
                    <a16:creationId xmlns:a16="http://schemas.microsoft.com/office/drawing/2014/main" id="{E7B20E28-09C4-49CE-93A1-75BB3A3DC55E}"/>
                  </a:ext>
                </a:extLst>
              </p:cNvPr>
              <p:cNvSpPr>
                <a:spLocks/>
              </p:cNvSpPr>
              <p:nvPr/>
            </p:nvSpPr>
            <p:spPr bwMode="auto">
              <a:xfrm>
                <a:off x="4652030" y="2958089"/>
                <a:ext cx="436313" cy="415861"/>
              </a:xfrm>
              <a:custGeom>
                <a:avLst/>
                <a:gdLst>
                  <a:gd name="T0" fmla="*/ 36 w 256"/>
                  <a:gd name="T1" fmla="*/ 0 h 244"/>
                  <a:gd name="T2" fmla="*/ 36 w 256"/>
                  <a:gd name="T3" fmla="*/ 0 h 244"/>
                  <a:gd name="T4" fmla="*/ 55 w 256"/>
                  <a:gd name="T5" fmla="*/ 5 h 244"/>
                  <a:gd name="T6" fmla="*/ 62 w 256"/>
                  <a:gd name="T7" fmla="*/ 2 h 244"/>
                  <a:gd name="T8" fmla="*/ 74 w 256"/>
                  <a:gd name="T9" fmla="*/ 7 h 244"/>
                  <a:gd name="T10" fmla="*/ 97 w 256"/>
                  <a:gd name="T11" fmla="*/ 17 h 244"/>
                  <a:gd name="T12" fmla="*/ 105 w 256"/>
                  <a:gd name="T13" fmla="*/ 33 h 244"/>
                  <a:gd name="T14" fmla="*/ 119 w 256"/>
                  <a:gd name="T15" fmla="*/ 36 h 244"/>
                  <a:gd name="T16" fmla="*/ 142 w 256"/>
                  <a:gd name="T17" fmla="*/ 43 h 244"/>
                  <a:gd name="T18" fmla="*/ 159 w 256"/>
                  <a:gd name="T19" fmla="*/ 52 h 244"/>
                  <a:gd name="T20" fmla="*/ 166 w 256"/>
                  <a:gd name="T21" fmla="*/ 47 h 244"/>
                  <a:gd name="T22" fmla="*/ 173 w 256"/>
                  <a:gd name="T23" fmla="*/ 40 h 244"/>
                  <a:gd name="T24" fmla="*/ 171 w 256"/>
                  <a:gd name="T25" fmla="*/ 26 h 244"/>
                  <a:gd name="T26" fmla="*/ 175 w 256"/>
                  <a:gd name="T27" fmla="*/ 17 h 244"/>
                  <a:gd name="T28" fmla="*/ 187 w 256"/>
                  <a:gd name="T29" fmla="*/ 7 h 244"/>
                  <a:gd name="T30" fmla="*/ 199 w 256"/>
                  <a:gd name="T31" fmla="*/ 5 h 244"/>
                  <a:gd name="T32" fmla="*/ 220 w 256"/>
                  <a:gd name="T33" fmla="*/ 7 h 244"/>
                  <a:gd name="T34" fmla="*/ 225 w 256"/>
                  <a:gd name="T35" fmla="*/ 17 h 244"/>
                  <a:gd name="T36" fmla="*/ 232 w 256"/>
                  <a:gd name="T37" fmla="*/ 17 h 244"/>
                  <a:gd name="T38" fmla="*/ 237 w 256"/>
                  <a:gd name="T39" fmla="*/ 21 h 244"/>
                  <a:gd name="T40" fmla="*/ 254 w 256"/>
                  <a:gd name="T41" fmla="*/ 21 h 244"/>
                  <a:gd name="T42" fmla="*/ 256 w 256"/>
                  <a:gd name="T43" fmla="*/ 28 h 244"/>
                  <a:gd name="T44" fmla="*/ 251 w 256"/>
                  <a:gd name="T45" fmla="*/ 38 h 244"/>
                  <a:gd name="T46" fmla="*/ 254 w 256"/>
                  <a:gd name="T47" fmla="*/ 45 h 244"/>
                  <a:gd name="T48" fmla="*/ 251 w 256"/>
                  <a:gd name="T49" fmla="*/ 57 h 244"/>
                  <a:gd name="T50" fmla="*/ 254 w 256"/>
                  <a:gd name="T51" fmla="*/ 71 h 244"/>
                  <a:gd name="T52" fmla="*/ 254 w 256"/>
                  <a:gd name="T53" fmla="*/ 137 h 244"/>
                  <a:gd name="T54" fmla="*/ 254 w 256"/>
                  <a:gd name="T55" fmla="*/ 201 h 244"/>
                  <a:gd name="T56" fmla="*/ 254 w 256"/>
                  <a:gd name="T57" fmla="*/ 234 h 244"/>
                  <a:gd name="T58" fmla="*/ 237 w 256"/>
                  <a:gd name="T59" fmla="*/ 234 h 244"/>
                  <a:gd name="T60" fmla="*/ 237 w 256"/>
                  <a:gd name="T61" fmla="*/ 244 h 244"/>
                  <a:gd name="T62" fmla="*/ 171 w 256"/>
                  <a:gd name="T63" fmla="*/ 211 h 244"/>
                  <a:gd name="T64" fmla="*/ 107 w 256"/>
                  <a:gd name="T65" fmla="*/ 178 h 244"/>
                  <a:gd name="T66" fmla="*/ 90 w 256"/>
                  <a:gd name="T67" fmla="*/ 187 h 244"/>
                  <a:gd name="T68" fmla="*/ 78 w 256"/>
                  <a:gd name="T69" fmla="*/ 192 h 244"/>
                  <a:gd name="T70" fmla="*/ 69 w 256"/>
                  <a:gd name="T71" fmla="*/ 185 h 244"/>
                  <a:gd name="T72" fmla="*/ 43 w 256"/>
                  <a:gd name="T73" fmla="*/ 175 h 244"/>
                  <a:gd name="T74" fmla="*/ 36 w 256"/>
                  <a:gd name="T75" fmla="*/ 166 h 244"/>
                  <a:gd name="T76" fmla="*/ 24 w 256"/>
                  <a:gd name="T77" fmla="*/ 156 h 244"/>
                  <a:gd name="T78" fmla="*/ 17 w 256"/>
                  <a:gd name="T79" fmla="*/ 159 h 244"/>
                  <a:gd name="T80" fmla="*/ 10 w 256"/>
                  <a:gd name="T81" fmla="*/ 149 h 244"/>
                  <a:gd name="T82" fmla="*/ 10 w 256"/>
                  <a:gd name="T83" fmla="*/ 142 h 244"/>
                  <a:gd name="T84" fmla="*/ 0 w 256"/>
                  <a:gd name="T85" fmla="*/ 128 h 244"/>
                  <a:gd name="T86" fmla="*/ 8 w 256"/>
                  <a:gd name="T87" fmla="*/ 123 h 244"/>
                  <a:gd name="T88" fmla="*/ 5 w 256"/>
                  <a:gd name="T89" fmla="*/ 109 h 244"/>
                  <a:gd name="T90" fmla="*/ 8 w 256"/>
                  <a:gd name="T91" fmla="*/ 99 h 244"/>
                  <a:gd name="T92" fmla="*/ 8 w 256"/>
                  <a:gd name="T93" fmla="*/ 92 h 244"/>
                  <a:gd name="T94" fmla="*/ 10 w 256"/>
                  <a:gd name="T95" fmla="*/ 78 h 244"/>
                  <a:gd name="T96" fmla="*/ 10 w 256"/>
                  <a:gd name="T97" fmla="*/ 69 h 244"/>
                  <a:gd name="T98" fmla="*/ 3 w 256"/>
                  <a:gd name="T99" fmla="*/ 52 h 244"/>
                  <a:gd name="T100" fmla="*/ 10 w 256"/>
                  <a:gd name="T101" fmla="*/ 47 h 244"/>
                  <a:gd name="T102" fmla="*/ 12 w 256"/>
                  <a:gd name="T103" fmla="*/ 40 h 244"/>
                  <a:gd name="T104" fmla="*/ 10 w 256"/>
                  <a:gd name="T105" fmla="*/ 33 h 244"/>
                  <a:gd name="T106" fmla="*/ 22 w 256"/>
                  <a:gd name="T107" fmla="*/ 24 h 244"/>
                  <a:gd name="T108" fmla="*/ 26 w 256"/>
                  <a:gd name="T109" fmla="*/ 19 h 244"/>
                  <a:gd name="T110" fmla="*/ 36 w 256"/>
                  <a:gd name="T111" fmla="*/ 14 h 244"/>
                  <a:gd name="T112" fmla="*/ 36 w 256"/>
                  <a:gd name="T11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244">
                    <a:moveTo>
                      <a:pt x="36" y="0"/>
                    </a:moveTo>
                    <a:lnTo>
                      <a:pt x="36" y="0"/>
                    </a:lnTo>
                    <a:lnTo>
                      <a:pt x="55" y="5"/>
                    </a:lnTo>
                    <a:lnTo>
                      <a:pt x="62" y="2"/>
                    </a:lnTo>
                    <a:lnTo>
                      <a:pt x="74" y="7"/>
                    </a:lnTo>
                    <a:lnTo>
                      <a:pt x="97" y="17"/>
                    </a:lnTo>
                    <a:lnTo>
                      <a:pt x="105" y="33"/>
                    </a:lnTo>
                    <a:lnTo>
                      <a:pt x="119" y="36"/>
                    </a:lnTo>
                    <a:lnTo>
                      <a:pt x="142" y="43"/>
                    </a:lnTo>
                    <a:lnTo>
                      <a:pt x="159" y="52"/>
                    </a:lnTo>
                    <a:lnTo>
                      <a:pt x="166" y="47"/>
                    </a:lnTo>
                    <a:lnTo>
                      <a:pt x="173" y="40"/>
                    </a:lnTo>
                    <a:lnTo>
                      <a:pt x="171" y="26"/>
                    </a:lnTo>
                    <a:lnTo>
                      <a:pt x="175" y="17"/>
                    </a:lnTo>
                    <a:lnTo>
                      <a:pt x="187" y="7"/>
                    </a:lnTo>
                    <a:lnTo>
                      <a:pt x="199" y="5"/>
                    </a:lnTo>
                    <a:lnTo>
                      <a:pt x="220" y="7"/>
                    </a:lnTo>
                    <a:lnTo>
                      <a:pt x="225" y="17"/>
                    </a:lnTo>
                    <a:lnTo>
                      <a:pt x="232" y="17"/>
                    </a:lnTo>
                    <a:lnTo>
                      <a:pt x="237" y="21"/>
                    </a:lnTo>
                    <a:lnTo>
                      <a:pt x="254" y="21"/>
                    </a:lnTo>
                    <a:lnTo>
                      <a:pt x="256" y="28"/>
                    </a:lnTo>
                    <a:lnTo>
                      <a:pt x="251" y="38"/>
                    </a:lnTo>
                    <a:lnTo>
                      <a:pt x="254" y="45"/>
                    </a:lnTo>
                    <a:lnTo>
                      <a:pt x="251" y="57"/>
                    </a:lnTo>
                    <a:lnTo>
                      <a:pt x="254" y="71"/>
                    </a:lnTo>
                    <a:lnTo>
                      <a:pt x="254" y="137"/>
                    </a:lnTo>
                    <a:lnTo>
                      <a:pt x="254" y="201"/>
                    </a:lnTo>
                    <a:lnTo>
                      <a:pt x="254" y="234"/>
                    </a:lnTo>
                    <a:lnTo>
                      <a:pt x="237" y="234"/>
                    </a:lnTo>
                    <a:lnTo>
                      <a:pt x="237" y="244"/>
                    </a:lnTo>
                    <a:lnTo>
                      <a:pt x="171" y="211"/>
                    </a:lnTo>
                    <a:lnTo>
                      <a:pt x="107" y="178"/>
                    </a:lnTo>
                    <a:lnTo>
                      <a:pt x="90" y="187"/>
                    </a:lnTo>
                    <a:lnTo>
                      <a:pt x="78" y="192"/>
                    </a:lnTo>
                    <a:lnTo>
                      <a:pt x="69" y="185"/>
                    </a:lnTo>
                    <a:lnTo>
                      <a:pt x="43" y="175"/>
                    </a:lnTo>
                    <a:lnTo>
                      <a:pt x="36" y="166"/>
                    </a:lnTo>
                    <a:lnTo>
                      <a:pt x="24" y="156"/>
                    </a:lnTo>
                    <a:lnTo>
                      <a:pt x="17" y="159"/>
                    </a:lnTo>
                    <a:lnTo>
                      <a:pt x="10" y="149"/>
                    </a:lnTo>
                    <a:lnTo>
                      <a:pt x="10" y="142"/>
                    </a:lnTo>
                    <a:lnTo>
                      <a:pt x="0" y="128"/>
                    </a:lnTo>
                    <a:lnTo>
                      <a:pt x="8" y="123"/>
                    </a:lnTo>
                    <a:lnTo>
                      <a:pt x="5" y="109"/>
                    </a:lnTo>
                    <a:lnTo>
                      <a:pt x="8" y="99"/>
                    </a:lnTo>
                    <a:lnTo>
                      <a:pt x="8" y="92"/>
                    </a:lnTo>
                    <a:lnTo>
                      <a:pt x="10" y="78"/>
                    </a:lnTo>
                    <a:lnTo>
                      <a:pt x="10" y="69"/>
                    </a:lnTo>
                    <a:lnTo>
                      <a:pt x="3" y="52"/>
                    </a:lnTo>
                    <a:lnTo>
                      <a:pt x="10" y="47"/>
                    </a:lnTo>
                    <a:lnTo>
                      <a:pt x="12" y="40"/>
                    </a:lnTo>
                    <a:lnTo>
                      <a:pt x="10" y="33"/>
                    </a:lnTo>
                    <a:lnTo>
                      <a:pt x="22" y="24"/>
                    </a:lnTo>
                    <a:lnTo>
                      <a:pt x="26" y="19"/>
                    </a:lnTo>
                    <a:lnTo>
                      <a:pt x="36" y="14"/>
                    </a:lnTo>
                    <a:lnTo>
                      <a:pt x="36"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1" name="Freeform 188">
                <a:extLst>
                  <a:ext uri="{FF2B5EF4-FFF2-40B4-BE49-F238E27FC236}">
                    <a16:creationId xmlns:a16="http://schemas.microsoft.com/office/drawing/2014/main" id="{69CD4CF2-DE9F-4A9C-8DD9-9C04DFE4693E}"/>
                  </a:ext>
                </a:extLst>
              </p:cNvPr>
              <p:cNvSpPr>
                <a:spLocks/>
              </p:cNvSpPr>
              <p:nvPr/>
            </p:nvSpPr>
            <p:spPr bwMode="auto">
              <a:xfrm>
                <a:off x="6596690" y="3648351"/>
                <a:ext cx="56244" cy="109079"/>
              </a:xfrm>
              <a:custGeom>
                <a:avLst/>
                <a:gdLst>
                  <a:gd name="T0" fmla="*/ 23 w 33"/>
                  <a:gd name="T1" fmla="*/ 59 h 64"/>
                  <a:gd name="T2" fmla="*/ 23 w 33"/>
                  <a:gd name="T3" fmla="*/ 59 h 64"/>
                  <a:gd name="T4" fmla="*/ 9 w 33"/>
                  <a:gd name="T5" fmla="*/ 64 h 64"/>
                  <a:gd name="T6" fmla="*/ 2 w 33"/>
                  <a:gd name="T7" fmla="*/ 49 h 64"/>
                  <a:gd name="T8" fmla="*/ 0 w 33"/>
                  <a:gd name="T9" fmla="*/ 26 h 64"/>
                  <a:gd name="T10" fmla="*/ 7 w 33"/>
                  <a:gd name="T11" fmla="*/ 0 h 64"/>
                  <a:gd name="T12" fmla="*/ 18 w 33"/>
                  <a:gd name="T13" fmla="*/ 9 h 64"/>
                  <a:gd name="T14" fmla="*/ 26 w 33"/>
                  <a:gd name="T15" fmla="*/ 21 h 64"/>
                  <a:gd name="T16" fmla="*/ 33 w 33"/>
                  <a:gd name="T17" fmla="*/ 38 h 64"/>
                  <a:gd name="T18" fmla="*/ 30 w 33"/>
                  <a:gd name="T19" fmla="*/ 54 h 64"/>
                  <a:gd name="T20" fmla="*/ 23 w 33"/>
                  <a:gd name="T21"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64">
                    <a:moveTo>
                      <a:pt x="23" y="59"/>
                    </a:moveTo>
                    <a:lnTo>
                      <a:pt x="23" y="59"/>
                    </a:lnTo>
                    <a:lnTo>
                      <a:pt x="9" y="64"/>
                    </a:lnTo>
                    <a:lnTo>
                      <a:pt x="2" y="49"/>
                    </a:lnTo>
                    <a:lnTo>
                      <a:pt x="0" y="26"/>
                    </a:lnTo>
                    <a:lnTo>
                      <a:pt x="7" y="0"/>
                    </a:lnTo>
                    <a:lnTo>
                      <a:pt x="18" y="9"/>
                    </a:lnTo>
                    <a:lnTo>
                      <a:pt x="26" y="21"/>
                    </a:lnTo>
                    <a:lnTo>
                      <a:pt x="33" y="38"/>
                    </a:lnTo>
                    <a:lnTo>
                      <a:pt x="30" y="54"/>
                    </a:lnTo>
                    <a:lnTo>
                      <a:pt x="23" y="5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2" name="Freeform 193">
                <a:extLst>
                  <a:ext uri="{FF2B5EF4-FFF2-40B4-BE49-F238E27FC236}">
                    <a16:creationId xmlns:a16="http://schemas.microsoft.com/office/drawing/2014/main" id="{3E2B2740-2333-482E-A057-7111AB7B38C6}"/>
                  </a:ext>
                </a:extLst>
              </p:cNvPr>
              <p:cNvSpPr>
                <a:spLocks/>
              </p:cNvSpPr>
              <p:nvPr/>
            </p:nvSpPr>
            <p:spPr bwMode="auto">
              <a:xfrm>
                <a:off x="4551473" y="2329185"/>
                <a:ext cx="17044" cy="27269"/>
              </a:xfrm>
              <a:custGeom>
                <a:avLst/>
                <a:gdLst>
                  <a:gd name="T0" fmla="*/ 10 w 10"/>
                  <a:gd name="T1" fmla="*/ 16 h 16"/>
                  <a:gd name="T2" fmla="*/ 10 w 10"/>
                  <a:gd name="T3" fmla="*/ 16 h 16"/>
                  <a:gd name="T4" fmla="*/ 5 w 10"/>
                  <a:gd name="T5" fmla="*/ 16 h 16"/>
                  <a:gd name="T6" fmla="*/ 0 w 10"/>
                  <a:gd name="T7" fmla="*/ 14 h 16"/>
                  <a:gd name="T8" fmla="*/ 3 w 10"/>
                  <a:gd name="T9" fmla="*/ 0 h 16"/>
                  <a:gd name="T10" fmla="*/ 7 w 10"/>
                  <a:gd name="T11" fmla="*/ 0 h 16"/>
                  <a:gd name="T12" fmla="*/ 10 w 10"/>
                  <a:gd name="T13" fmla="*/ 4 h 16"/>
                  <a:gd name="T14" fmla="*/ 10 w 1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6">
                    <a:moveTo>
                      <a:pt x="10" y="16"/>
                    </a:moveTo>
                    <a:lnTo>
                      <a:pt x="10" y="16"/>
                    </a:lnTo>
                    <a:lnTo>
                      <a:pt x="5" y="16"/>
                    </a:lnTo>
                    <a:lnTo>
                      <a:pt x="0" y="14"/>
                    </a:lnTo>
                    <a:lnTo>
                      <a:pt x="3" y="0"/>
                    </a:lnTo>
                    <a:lnTo>
                      <a:pt x="7" y="0"/>
                    </a:lnTo>
                    <a:lnTo>
                      <a:pt x="10" y="4"/>
                    </a:lnTo>
                    <a:lnTo>
                      <a:pt x="10" y="1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3" name="Freeform 195">
                <a:extLst>
                  <a:ext uri="{FF2B5EF4-FFF2-40B4-BE49-F238E27FC236}">
                    <a16:creationId xmlns:a16="http://schemas.microsoft.com/office/drawing/2014/main" id="{5952E30A-3637-4B1B-8705-65F40C44F110}"/>
                  </a:ext>
                </a:extLst>
              </p:cNvPr>
              <p:cNvSpPr>
                <a:spLocks/>
              </p:cNvSpPr>
              <p:nvPr/>
            </p:nvSpPr>
            <p:spPr bwMode="auto">
              <a:xfrm>
                <a:off x="4979265" y="1961046"/>
                <a:ext cx="197705" cy="117601"/>
              </a:xfrm>
              <a:custGeom>
                <a:avLst/>
                <a:gdLst>
                  <a:gd name="T0" fmla="*/ 109 w 116"/>
                  <a:gd name="T1" fmla="*/ 22 h 69"/>
                  <a:gd name="T2" fmla="*/ 109 w 116"/>
                  <a:gd name="T3" fmla="*/ 22 h 69"/>
                  <a:gd name="T4" fmla="*/ 109 w 116"/>
                  <a:gd name="T5" fmla="*/ 36 h 69"/>
                  <a:gd name="T6" fmla="*/ 116 w 116"/>
                  <a:gd name="T7" fmla="*/ 52 h 69"/>
                  <a:gd name="T8" fmla="*/ 97 w 116"/>
                  <a:gd name="T9" fmla="*/ 64 h 69"/>
                  <a:gd name="T10" fmla="*/ 88 w 116"/>
                  <a:gd name="T11" fmla="*/ 69 h 69"/>
                  <a:gd name="T12" fmla="*/ 71 w 116"/>
                  <a:gd name="T13" fmla="*/ 55 h 69"/>
                  <a:gd name="T14" fmla="*/ 64 w 116"/>
                  <a:gd name="T15" fmla="*/ 52 h 69"/>
                  <a:gd name="T16" fmla="*/ 62 w 116"/>
                  <a:gd name="T17" fmla="*/ 48 h 69"/>
                  <a:gd name="T18" fmla="*/ 45 w 116"/>
                  <a:gd name="T19" fmla="*/ 50 h 69"/>
                  <a:gd name="T20" fmla="*/ 19 w 116"/>
                  <a:gd name="T21" fmla="*/ 48 h 69"/>
                  <a:gd name="T22" fmla="*/ 0 w 116"/>
                  <a:gd name="T23" fmla="*/ 57 h 69"/>
                  <a:gd name="T24" fmla="*/ 0 w 116"/>
                  <a:gd name="T25" fmla="*/ 36 h 69"/>
                  <a:gd name="T26" fmla="*/ 7 w 116"/>
                  <a:gd name="T27" fmla="*/ 17 h 69"/>
                  <a:gd name="T28" fmla="*/ 24 w 116"/>
                  <a:gd name="T29" fmla="*/ 5 h 69"/>
                  <a:gd name="T30" fmla="*/ 36 w 116"/>
                  <a:gd name="T31" fmla="*/ 29 h 69"/>
                  <a:gd name="T32" fmla="*/ 50 w 116"/>
                  <a:gd name="T33" fmla="*/ 26 h 69"/>
                  <a:gd name="T34" fmla="*/ 52 w 116"/>
                  <a:gd name="T35" fmla="*/ 5 h 69"/>
                  <a:gd name="T36" fmla="*/ 66 w 116"/>
                  <a:gd name="T37" fmla="*/ 0 h 69"/>
                  <a:gd name="T38" fmla="*/ 73 w 116"/>
                  <a:gd name="T39" fmla="*/ 3 h 69"/>
                  <a:gd name="T40" fmla="*/ 88 w 116"/>
                  <a:gd name="T41" fmla="*/ 15 h 69"/>
                  <a:gd name="T42" fmla="*/ 99 w 116"/>
                  <a:gd name="T43" fmla="*/ 15 h 69"/>
                  <a:gd name="T44" fmla="*/ 109 w 116"/>
                  <a:gd name="T45" fmla="*/ 2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69">
                    <a:moveTo>
                      <a:pt x="109" y="22"/>
                    </a:moveTo>
                    <a:lnTo>
                      <a:pt x="109" y="22"/>
                    </a:lnTo>
                    <a:lnTo>
                      <a:pt x="109" y="36"/>
                    </a:lnTo>
                    <a:lnTo>
                      <a:pt x="116" y="52"/>
                    </a:lnTo>
                    <a:lnTo>
                      <a:pt x="97" y="64"/>
                    </a:lnTo>
                    <a:lnTo>
                      <a:pt x="88" y="69"/>
                    </a:lnTo>
                    <a:lnTo>
                      <a:pt x="71" y="55"/>
                    </a:lnTo>
                    <a:lnTo>
                      <a:pt x="64" y="52"/>
                    </a:lnTo>
                    <a:lnTo>
                      <a:pt x="62" y="48"/>
                    </a:lnTo>
                    <a:lnTo>
                      <a:pt x="45" y="50"/>
                    </a:lnTo>
                    <a:lnTo>
                      <a:pt x="19" y="48"/>
                    </a:lnTo>
                    <a:lnTo>
                      <a:pt x="0" y="57"/>
                    </a:lnTo>
                    <a:lnTo>
                      <a:pt x="0" y="36"/>
                    </a:lnTo>
                    <a:lnTo>
                      <a:pt x="7" y="17"/>
                    </a:lnTo>
                    <a:lnTo>
                      <a:pt x="24" y="5"/>
                    </a:lnTo>
                    <a:lnTo>
                      <a:pt x="36" y="29"/>
                    </a:lnTo>
                    <a:lnTo>
                      <a:pt x="50" y="26"/>
                    </a:lnTo>
                    <a:lnTo>
                      <a:pt x="52" y="5"/>
                    </a:lnTo>
                    <a:lnTo>
                      <a:pt x="66" y="0"/>
                    </a:lnTo>
                    <a:lnTo>
                      <a:pt x="73" y="3"/>
                    </a:lnTo>
                    <a:lnTo>
                      <a:pt x="88" y="15"/>
                    </a:lnTo>
                    <a:lnTo>
                      <a:pt x="99" y="15"/>
                    </a:lnTo>
                    <a:lnTo>
                      <a:pt x="109" y="2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4" name="Freeform 200">
                <a:extLst>
                  <a:ext uri="{FF2B5EF4-FFF2-40B4-BE49-F238E27FC236}">
                    <a16:creationId xmlns:a16="http://schemas.microsoft.com/office/drawing/2014/main" id="{66309423-02E0-4263-9090-BD4E80DDAAAE}"/>
                  </a:ext>
                </a:extLst>
              </p:cNvPr>
              <p:cNvSpPr>
                <a:spLocks/>
              </p:cNvSpPr>
              <p:nvPr/>
            </p:nvSpPr>
            <p:spPr bwMode="auto">
              <a:xfrm>
                <a:off x="5596238" y="4250698"/>
                <a:ext cx="201113" cy="390296"/>
              </a:xfrm>
              <a:custGeom>
                <a:avLst/>
                <a:gdLst>
                  <a:gd name="T0" fmla="*/ 111 w 118"/>
                  <a:gd name="T1" fmla="*/ 23 h 229"/>
                  <a:gd name="T2" fmla="*/ 111 w 118"/>
                  <a:gd name="T3" fmla="*/ 23 h 229"/>
                  <a:gd name="T4" fmla="*/ 114 w 118"/>
                  <a:gd name="T5" fmla="*/ 45 h 229"/>
                  <a:gd name="T6" fmla="*/ 118 w 118"/>
                  <a:gd name="T7" fmla="*/ 52 h 229"/>
                  <a:gd name="T8" fmla="*/ 116 w 118"/>
                  <a:gd name="T9" fmla="*/ 59 h 229"/>
                  <a:gd name="T10" fmla="*/ 114 w 118"/>
                  <a:gd name="T11" fmla="*/ 66 h 229"/>
                  <a:gd name="T12" fmla="*/ 109 w 118"/>
                  <a:gd name="T13" fmla="*/ 54 h 229"/>
                  <a:gd name="T14" fmla="*/ 104 w 118"/>
                  <a:gd name="T15" fmla="*/ 59 h 229"/>
                  <a:gd name="T16" fmla="*/ 109 w 118"/>
                  <a:gd name="T17" fmla="*/ 73 h 229"/>
                  <a:gd name="T18" fmla="*/ 107 w 118"/>
                  <a:gd name="T19" fmla="*/ 80 h 229"/>
                  <a:gd name="T20" fmla="*/ 102 w 118"/>
                  <a:gd name="T21" fmla="*/ 83 h 229"/>
                  <a:gd name="T22" fmla="*/ 102 w 118"/>
                  <a:gd name="T23" fmla="*/ 97 h 229"/>
                  <a:gd name="T24" fmla="*/ 95 w 118"/>
                  <a:gd name="T25" fmla="*/ 118 h 229"/>
                  <a:gd name="T26" fmla="*/ 88 w 118"/>
                  <a:gd name="T27" fmla="*/ 142 h 229"/>
                  <a:gd name="T28" fmla="*/ 78 w 118"/>
                  <a:gd name="T29" fmla="*/ 173 h 229"/>
                  <a:gd name="T30" fmla="*/ 71 w 118"/>
                  <a:gd name="T31" fmla="*/ 199 h 229"/>
                  <a:gd name="T32" fmla="*/ 64 w 118"/>
                  <a:gd name="T33" fmla="*/ 218 h 229"/>
                  <a:gd name="T34" fmla="*/ 50 w 118"/>
                  <a:gd name="T35" fmla="*/ 222 h 229"/>
                  <a:gd name="T36" fmla="*/ 36 w 118"/>
                  <a:gd name="T37" fmla="*/ 229 h 229"/>
                  <a:gd name="T38" fmla="*/ 26 w 118"/>
                  <a:gd name="T39" fmla="*/ 225 h 229"/>
                  <a:gd name="T40" fmla="*/ 14 w 118"/>
                  <a:gd name="T41" fmla="*/ 220 h 229"/>
                  <a:gd name="T42" fmla="*/ 10 w 118"/>
                  <a:gd name="T43" fmla="*/ 208 h 229"/>
                  <a:gd name="T44" fmla="*/ 10 w 118"/>
                  <a:gd name="T45" fmla="*/ 194 h 229"/>
                  <a:gd name="T46" fmla="*/ 3 w 118"/>
                  <a:gd name="T47" fmla="*/ 180 h 229"/>
                  <a:gd name="T48" fmla="*/ 0 w 118"/>
                  <a:gd name="T49" fmla="*/ 168 h 229"/>
                  <a:gd name="T50" fmla="*/ 5 w 118"/>
                  <a:gd name="T51" fmla="*/ 156 h 229"/>
                  <a:gd name="T52" fmla="*/ 12 w 118"/>
                  <a:gd name="T53" fmla="*/ 151 h 229"/>
                  <a:gd name="T54" fmla="*/ 12 w 118"/>
                  <a:gd name="T55" fmla="*/ 147 h 229"/>
                  <a:gd name="T56" fmla="*/ 19 w 118"/>
                  <a:gd name="T57" fmla="*/ 132 h 229"/>
                  <a:gd name="T58" fmla="*/ 21 w 118"/>
                  <a:gd name="T59" fmla="*/ 123 h 229"/>
                  <a:gd name="T60" fmla="*/ 17 w 118"/>
                  <a:gd name="T61" fmla="*/ 113 h 229"/>
                  <a:gd name="T62" fmla="*/ 14 w 118"/>
                  <a:gd name="T63" fmla="*/ 104 h 229"/>
                  <a:gd name="T64" fmla="*/ 12 w 118"/>
                  <a:gd name="T65" fmla="*/ 87 h 229"/>
                  <a:gd name="T66" fmla="*/ 19 w 118"/>
                  <a:gd name="T67" fmla="*/ 80 h 229"/>
                  <a:gd name="T68" fmla="*/ 21 w 118"/>
                  <a:gd name="T69" fmla="*/ 68 h 229"/>
                  <a:gd name="T70" fmla="*/ 29 w 118"/>
                  <a:gd name="T71" fmla="*/ 68 h 229"/>
                  <a:gd name="T72" fmla="*/ 38 w 118"/>
                  <a:gd name="T73" fmla="*/ 64 h 229"/>
                  <a:gd name="T74" fmla="*/ 43 w 118"/>
                  <a:gd name="T75" fmla="*/ 61 h 229"/>
                  <a:gd name="T76" fmla="*/ 50 w 118"/>
                  <a:gd name="T77" fmla="*/ 61 h 229"/>
                  <a:gd name="T78" fmla="*/ 62 w 118"/>
                  <a:gd name="T79" fmla="*/ 52 h 229"/>
                  <a:gd name="T80" fmla="*/ 74 w 118"/>
                  <a:gd name="T81" fmla="*/ 42 h 229"/>
                  <a:gd name="T82" fmla="*/ 78 w 118"/>
                  <a:gd name="T83" fmla="*/ 33 h 229"/>
                  <a:gd name="T84" fmla="*/ 76 w 118"/>
                  <a:gd name="T85" fmla="*/ 26 h 229"/>
                  <a:gd name="T86" fmla="*/ 83 w 118"/>
                  <a:gd name="T87" fmla="*/ 28 h 229"/>
                  <a:gd name="T88" fmla="*/ 92 w 118"/>
                  <a:gd name="T89" fmla="*/ 16 h 229"/>
                  <a:gd name="T90" fmla="*/ 92 w 118"/>
                  <a:gd name="T91" fmla="*/ 7 h 229"/>
                  <a:gd name="T92" fmla="*/ 97 w 118"/>
                  <a:gd name="T93" fmla="*/ 0 h 229"/>
                  <a:gd name="T94" fmla="*/ 104 w 118"/>
                  <a:gd name="T95" fmla="*/ 7 h 229"/>
                  <a:gd name="T96" fmla="*/ 107 w 118"/>
                  <a:gd name="T97" fmla="*/ 14 h 229"/>
                  <a:gd name="T98" fmla="*/ 111 w 118"/>
                  <a:gd name="T9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229">
                    <a:moveTo>
                      <a:pt x="111" y="23"/>
                    </a:moveTo>
                    <a:lnTo>
                      <a:pt x="111" y="23"/>
                    </a:lnTo>
                    <a:lnTo>
                      <a:pt x="114" y="45"/>
                    </a:lnTo>
                    <a:lnTo>
                      <a:pt x="118" y="52"/>
                    </a:lnTo>
                    <a:lnTo>
                      <a:pt x="116" y="59"/>
                    </a:lnTo>
                    <a:lnTo>
                      <a:pt x="114" y="66"/>
                    </a:lnTo>
                    <a:lnTo>
                      <a:pt x="109" y="54"/>
                    </a:lnTo>
                    <a:lnTo>
                      <a:pt x="104" y="59"/>
                    </a:lnTo>
                    <a:lnTo>
                      <a:pt x="109" y="73"/>
                    </a:lnTo>
                    <a:lnTo>
                      <a:pt x="107" y="80"/>
                    </a:lnTo>
                    <a:lnTo>
                      <a:pt x="102" y="83"/>
                    </a:lnTo>
                    <a:lnTo>
                      <a:pt x="102" y="97"/>
                    </a:lnTo>
                    <a:lnTo>
                      <a:pt x="95" y="118"/>
                    </a:lnTo>
                    <a:lnTo>
                      <a:pt x="88" y="142"/>
                    </a:lnTo>
                    <a:lnTo>
                      <a:pt x="78" y="173"/>
                    </a:lnTo>
                    <a:lnTo>
                      <a:pt x="71" y="199"/>
                    </a:lnTo>
                    <a:lnTo>
                      <a:pt x="64" y="218"/>
                    </a:lnTo>
                    <a:lnTo>
                      <a:pt x="50" y="222"/>
                    </a:lnTo>
                    <a:lnTo>
                      <a:pt x="36" y="229"/>
                    </a:lnTo>
                    <a:lnTo>
                      <a:pt x="26" y="225"/>
                    </a:lnTo>
                    <a:lnTo>
                      <a:pt x="14" y="220"/>
                    </a:lnTo>
                    <a:lnTo>
                      <a:pt x="10" y="208"/>
                    </a:lnTo>
                    <a:lnTo>
                      <a:pt x="10" y="194"/>
                    </a:lnTo>
                    <a:lnTo>
                      <a:pt x="3" y="180"/>
                    </a:lnTo>
                    <a:lnTo>
                      <a:pt x="0" y="168"/>
                    </a:lnTo>
                    <a:lnTo>
                      <a:pt x="5" y="156"/>
                    </a:lnTo>
                    <a:lnTo>
                      <a:pt x="12" y="151"/>
                    </a:lnTo>
                    <a:lnTo>
                      <a:pt x="12" y="147"/>
                    </a:lnTo>
                    <a:lnTo>
                      <a:pt x="19" y="132"/>
                    </a:lnTo>
                    <a:lnTo>
                      <a:pt x="21" y="123"/>
                    </a:lnTo>
                    <a:lnTo>
                      <a:pt x="17" y="113"/>
                    </a:lnTo>
                    <a:lnTo>
                      <a:pt x="14" y="104"/>
                    </a:lnTo>
                    <a:lnTo>
                      <a:pt x="12" y="87"/>
                    </a:lnTo>
                    <a:lnTo>
                      <a:pt x="19" y="80"/>
                    </a:lnTo>
                    <a:lnTo>
                      <a:pt x="21" y="68"/>
                    </a:lnTo>
                    <a:lnTo>
                      <a:pt x="29" y="68"/>
                    </a:lnTo>
                    <a:lnTo>
                      <a:pt x="38" y="64"/>
                    </a:lnTo>
                    <a:lnTo>
                      <a:pt x="43" y="61"/>
                    </a:lnTo>
                    <a:lnTo>
                      <a:pt x="50" y="61"/>
                    </a:lnTo>
                    <a:lnTo>
                      <a:pt x="62" y="52"/>
                    </a:lnTo>
                    <a:lnTo>
                      <a:pt x="74" y="42"/>
                    </a:lnTo>
                    <a:lnTo>
                      <a:pt x="78" y="33"/>
                    </a:lnTo>
                    <a:lnTo>
                      <a:pt x="76" y="26"/>
                    </a:lnTo>
                    <a:lnTo>
                      <a:pt x="83" y="28"/>
                    </a:lnTo>
                    <a:lnTo>
                      <a:pt x="92" y="16"/>
                    </a:lnTo>
                    <a:lnTo>
                      <a:pt x="92" y="7"/>
                    </a:lnTo>
                    <a:lnTo>
                      <a:pt x="97" y="0"/>
                    </a:lnTo>
                    <a:lnTo>
                      <a:pt x="104" y="7"/>
                    </a:lnTo>
                    <a:lnTo>
                      <a:pt x="107" y="14"/>
                    </a:lnTo>
                    <a:lnTo>
                      <a:pt x="111" y="2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5" name="Freeform 202">
                <a:extLst>
                  <a:ext uri="{FF2B5EF4-FFF2-40B4-BE49-F238E27FC236}">
                    <a16:creationId xmlns:a16="http://schemas.microsoft.com/office/drawing/2014/main" id="{2CC05C34-51CB-495D-B60F-121BB55FCA26}"/>
                  </a:ext>
                </a:extLst>
              </p:cNvPr>
              <p:cNvSpPr>
                <a:spLocks/>
              </p:cNvSpPr>
              <p:nvPr/>
            </p:nvSpPr>
            <p:spPr bwMode="auto">
              <a:xfrm>
                <a:off x="1164935" y="2970020"/>
                <a:ext cx="835130" cy="545391"/>
              </a:xfrm>
              <a:custGeom>
                <a:avLst/>
                <a:gdLst>
                  <a:gd name="T0" fmla="*/ 97 w 490"/>
                  <a:gd name="T1" fmla="*/ 26 h 320"/>
                  <a:gd name="T2" fmla="*/ 142 w 490"/>
                  <a:gd name="T3" fmla="*/ 19 h 320"/>
                  <a:gd name="T4" fmla="*/ 185 w 490"/>
                  <a:gd name="T5" fmla="*/ 31 h 320"/>
                  <a:gd name="T6" fmla="*/ 204 w 490"/>
                  <a:gd name="T7" fmla="*/ 59 h 320"/>
                  <a:gd name="T8" fmla="*/ 237 w 490"/>
                  <a:gd name="T9" fmla="*/ 57 h 320"/>
                  <a:gd name="T10" fmla="*/ 270 w 490"/>
                  <a:gd name="T11" fmla="*/ 76 h 320"/>
                  <a:gd name="T12" fmla="*/ 289 w 490"/>
                  <a:gd name="T13" fmla="*/ 109 h 320"/>
                  <a:gd name="T14" fmla="*/ 317 w 490"/>
                  <a:gd name="T15" fmla="*/ 128 h 320"/>
                  <a:gd name="T16" fmla="*/ 315 w 490"/>
                  <a:gd name="T17" fmla="*/ 154 h 320"/>
                  <a:gd name="T18" fmla="*/ 315 w 490"/>
                  <a:gd name="T19" fmla="*/ 197 h 320"/>
                  <a:gd name="T20" fmla="*/ 334 w 490"/>
                  <a:gd name="T21" fmla="*/ 230 h 320"/>
                  <a:gd name="T22" fmla="*/ 360 w 490"/>
                  <a:gd name="T23" fmla="*/ 253 h 320"/>
                  <a:gd name="T24" fmla="*/ 393 w 490"/>
                  <a:gd name="T25" fmla="*/ 253 h 320"/>
                  <a:gd name="T26" fmla="*/ 426 w 490"/>
                  <a:gd name="T27" fmla="*/ 242 h 320"/>
                  <a:gd name="T28" fmla="*/ 436 w 490"/>
                  <a:gd name="T29" fmla="*/ 211 h 320"/>
                  <a:gd name="T30" fmla="*/ 478 w 490"/>
                  <a:gd name="T31" fmla="*/ 204 h 320"/>
                  <a:gd name="T32" fmla="*/ 490 w 490"/>
                  <a:gd name="T33" fmla="*/ 213 h 320"/>
                  <a:gd name="T34" fmla="*/ 481 w 490"/>
                  <a:gd name="T35" fmla="*/ 239 h 320"/>
                  <a:gd name="T36" fmla="*/ 471 w 490"/>
                  <a:gd name="T37" fmla="*/ 253 h 320"/>
                  <a:gd name="T38" fmla="*/ 457 w 490"/>
                  <a:gd name="T39" fmla="*/ 265 h 320"/>
                  <a:gd name="T40" fmla="*/ 452 w 490"/>
                  <a:gd name="T41" fmla="*/ 265 h 320"/>
                  <a:gd name="T42" fmla="*/ 421 w 490"/>
                  <a:gd name="T43" fmla="*/ 275 h 320"/>
                  <a:gd name="T44" fmla="*/ 426 w 490"/>
                  <a:gd name="T45" fmla="*/ 284 h 320"/>
                  <a:gd name="T46" fmla="*/ 431 w 490"/>
                  <a:gd name="T47" fmla="*/ 296 h 320"/>
                  <a:gd name="T48" fmla="*/ 405 w 490"/>
                  <a:gd name="T49" fmla="*/ 313 h 320"/>
                  <a:gd name="T50" fmla="*/ 384 w 490"/>
                  <a:gd name="T51" fmla="*/ 303 h 320"/>
                  <a:gd name="T52" fmla="*/ 355 w 490"/>
                  <a:gd name="T53" fmla="*/ 294 h 320"/>
                  <a:gd name="T54" fmla="*/ 322 w 490"/>
                  <a:gd name="T55" fmla="*/ 298 h 320"/>
                  <a:gd name="T56" fmla="*/ 282 w 490"/>
                  <a:gd name="T57" fmla="*/ 284 h 320"/>
                  <a:gd name="T58" fmla="*/ 246 w 490"/>
                  <a:gd name="T59" fmla="*/ 265 h 320"/>
                  <a:gd name="T60" fmla="*/ 213 w 490"/>
                  <a:gd name="T61" fmla="*/ 251 h 320"/>
                  <a:gd name="T62" fmla="*/ 185 w 490"/>
                  <a:gd name="T63" fmla="*/ 223 h 320"/>
                  <a:gd name="T64" fmla="*/ 192 w 490"/>
                  <a:gd name="T65" fmla="*/ 211 h 320"/>
                  <a:gd name="T66" fmla="*/ 185 w 490"/>
                  <a:gd name="T67" fmla="*/ 189 h 320"/>
                  <a:gd name="T68" fmla="*/ 149 w 490"/>
                  <a:gd name="T69" fmla="*/ 149 h 320"/>
                  <a:gd name="T70" fmla="*/ 123 w 490"/>
                  <a:gd name="T71" fmla="*/ 128 h 320"/>
                  <a:gd name="T72" fmla="*/ 109 w 490"/>
                  <a:gd name="T73" fmla="*/ 104 h 320"/>
                  <a:gd name="T74" fmla="*/ 86 w 490"/>
                  <a:gd name="T75" fmla="*/ 81 h 320"/>
                  <a:gd name="T76" fmla="*/ 69 w 490"/>
                  <a:gd name="T77" fmla="*/ 50 h 320"/>
                  <a:gd name="T78" fmla="*/ 52 w 490"/>
                  <a:gd name="T79" fmla="*/ 21 h 320"/>
                  <a:gd name="T80" fmla="*/ 34 w 490"/>
                  <a:gd name="T81" fmla="*/ 26 h 320"/>
                  <a:gd name="T82" fmla="*/ 45 w 490"/>
                  <a:gd name="T83" fmla="*/ 57 h 320"/>
                  <a:gd name="T84" fmla="*/ 62 w 490"/>
                  <a:gd name="T85" fmla="*/ 73 h 320"/>
                  <a:gd name="T86" fmla="*/ 69 w 490"/>
                  <a:gd name="T87" fmla="*/ 92 h 320"/>
                  <a:gd name="T88" fmla="*/ 88 w 490"/>
                  <a:gd name="T89" fmla="*/ 111 h 320"/>
                  <a:gd name="T90" fmla="*/ 105 w 490"/>
                  <a:gd name="T91" fmla="*/ 144 h 320"/>
                  <a:gd name="T92" fmla="*/ 119 w 490"/>
                  <a:gd name="T93" fmla="*/ 163 h 320"/>
                  <a:gd name="T94" fmla="*/ 116 w 490"/>
                  <a:gd name="T95" fmla="*/ 180 h 320"/>
                  <a:gd name="T96" fmla="*/ 100 w 490"/>
                  <a:gd name="T97" fmla="*/ 159 h 320"/>
                  <a:gd name="T98" fmla="*/ 81 w 490"/>
                  <a:gd name="T99" fmla="*/ 133 h 320"/>
                  <a:gd name="T100" fmla="*/ 60 w 490"/>
                  <a:gd name="T101" fmla="*/ 109 h 320"/>
                  <a:gd name="T102" fmla="*/ 43 w 490"/>
                  <a:gd name="T103" fmla="*/ 104 h 320"/>
                  <a:gd name="T104" fmla="*/ 41 w 490"/>
                  <a:gd name="T105" fmla="*/ 92 h 320"/>
                  <a:gd name="T106" fmla="*/ 34 w 490"/>
                  <a:gd name="T107" fmla="*/ 64 h 320"/>
                  <a:gd name="T108" fmla="*/ 15 w 490"/>
                  <a:gd name="T109" fmla="*/ 36 h 320"/>
                  <a:gd name="T110" fmla="*/ 17 w 490"/>
                  <a:gd name="T111" fmla="*/ 2 h 320"/>
                  <a:gd name="T112" fmla="*/ 62 w 490"/>
                  <a:gd name="T113" fmla="*/ 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0" h="320">
                    <a:moveTo>
                      <a:pt x="62" y="12"/>
                    </a:moveTo>
                    <a:lnTo>
                      <a:pt x="62" y="12"/>
                    </a:lnTo>
                    <a:lnTo>
                      <a:pt x="97" y="26"/>
                    </a:lnTo>
                    <a:lnTo>
                      <a:pt x="131" y="26"/>
                    </a:lnTo>
                    <a:lnTo>
                      <a:pt x="142" y="26"/>
                    </a:lnTo>
                    <a:lnTo>
                      <a:pt x="142" y="19"/>
                    </a:lnTo>
                    <a:lnTo>
                      <a:pt x="171" y="19"/>
                    </a:lnTo>
                    <a:lnTo>
                      <a:pt x="178" y="26"/>
                    </a:lnTo>
                    <a:lnTo>
                      <a:pt x="185" y="31"/>
                    </a:lnTo>
                    <a:lnTo>
                      <a:pt x="197" y="40"/>
                    </a:lnTo>
                    <a:lnTo>
                      <a:pt x="201" y="50"/>
                    </a:lnTo>
                    <a:lnTo>
                      <a:pt x="204" y="59"/>
                    </a:lnTo>
                    <a:lnTo>
                      <a:pt x="213" y="64"/>
                    </a:lnTo>
                    <a:lnTo>
                      <a:pt x="225" y="71"/>
                    </a:lnTo>
                    <a:lnTo>
                      <a:pt x="237" y="57"/>
                    </a:lnTo>
                    <a:lnTo>
                      <a:pt x="251" y="55"/>
                    </a:lnTo>
                    <a:lnTo>
                      <a:pt x="261" y="64"/>
                    </a:lnTo>
                    <a:lnTo>
                      <a:pt x="270" y="76"/>
                    </a:lnTo>
                    <a:lnTo>
                      <a:pt x="275" y="88"/>
                    </a:lnTo>
                    <a:lnTo>
                      <a:pt x="284" y="97"/>
                    </a:lnTo>
                    <a:lnTo>
                      <a:pt x="289" y="109"/>
                    </a:lnTo>
                    <a:lnTo>
                      <a:pt x="291" y="118"/>
                    </a:lnTo>
                    <a:lnTo>
                      <a:pt x="306" y="123"/>
                    </a:lnTo>
                    <a:lnTo>
                      <a:pt x="317" y="128"/>
                    </a:lnTo>
                    <a:lnTo>
                      <a:pt x="324" y="126"/>
                    </a:lnTo>
                    <a:lnTo>
                      <a:pt x="317" y="142"/>
                    </a:lnTo>
                    <a:lnTo>
                      <a:pt x="315" y="154"/>
                    </a:lnTo>
                    <a:lnTo>
                      <a:pt x="313" y="178"/>
                    </a:lnTo>
                    <a:lnTo>
                      <a:pt x="310" y="187"/>
                    </a:lnTo>
                    <a:lnTo>
                      <a:pt x="315" y="197"/>
                    </a:lnTo>
                    <a:lnTo>
                      <a:pt x="320" y="206"/>
                    </a:lnTo>
                    <a:lnTo>
                      <a:pt x="322" y="218"/>
                    </a:lnTo>
                    <a:lnTo>
                      <a:pt x="334" y="230"/>
                    </a:lnTo>
                    <a:lnTo>
                      <a:pt x="336" y="239"/>
                    </a:lnTo>
                    <a:lnTo>
                      <a:pt x="343" y="249"/>
                    </a:lnTo>
                    <a:lnTo>
                      <a:pt x="360" y="253"/>
                    </a:lnTo>
                    <a:lnTo>
                      <a:pt x="367" y="260"/>
                    </a:lnTo>
                    <a:lnTo>
                      <a:pt x="381" y="256"/>
                    </a:lnTo>
                    <a:lnTo>
                      <a:pt x="393" y="253"/>
                    </a:lnTo>
                    <a:lnTo>
                      <a:pt x="405" y="251"/>
                    </a:lnTo>
                    <a:lnTo>
                      <a:pt x="417" y="249"/>
                    </a:lnTo>
                    <a:lnTo>
                      <a:pt x="426" y="242"/>
                    </a:lnTo>
                    <a:lnTo>
                      <a:pt x="431" y="230"/>
                    </a:lnTo>
                    <a:lnTo>
                      <a:pt x="431" y="215"/>
                    </a:lnTo>
                    <a:lnTo>
                      <a:pt x="436" y="211"/>
                    </a:lnTo>
                    <a:lnTo>
                      <a:pt x="445" y="206"/>
                    </a:lnTo>
                    <a:lnTo>
                      <a:pt x="462" y="204"/>
                    </a:lnTo>
                    <a:lnTo>
                      <a:pt x="478" y="204"/>
                    </a:lnTo>
                    <a:lnTo>
                      <a:pt x="488" y="201"/>
                    </a:lnTo>
                    <a:lnTo>
                      <a:pt x="490" y="206"/>
                    </a:lnTo>
                    <a:lnTo>
                      <a:pt x="490" y="213"/>
                    </a:lnTo>
                    <a:lnTo>
                      <a:pt x="481" y="225"/>
                    </a:lnTo>
                    <a:lnTo>
                      <a:pt x="478" y="234"/>
                    </a:lnTo>
                    <a:lnTo>
                      <a:pt x="481" y="239"/>
                    </a:lnTo>
                    <a:lnTo>
                      <a:pt x="478" y="246"/>
                    </a:lnTo>
                    <a:lnTo>
                      <a:pt x="474" y="258"/>
                    </a:lnTo>
                    <a:lnTo>
                      <a:pt x="471" y="253"/>
                    </a:lnTo>
                    <a:lnTo>
                      <a:pt x="466" y="253"/>
                    </a:lnTo>
                    <a:lnTo>
                      <a:pt x="464" y="253"/>
                    </a:lnTo>
                    <a:lnTo>
                      <a:pt x="457" y="265"/>
                    </a:lnTo>
                    <a:lnTo>
                      <a:pt x="455" y="263"/>
                    </a:lnTo>
                    <a:lnTo>
                      <a:pt x="452" y="263"/>
                    </a:lnTo>
                    <a:lnTo>
                      <a:pt x="452" y="265"/>
                    </a:lnTo>
                    <a:lnTo>
                      <a:pt x="438" y="265"/>
                    </a:lnTo>
                    <a:lnTo>
                      <a:pt x="421" y="265"/>
                    </a:lnTo>
                    <a:lnTo>
                      <a:pt x="421" y="275"/>
                    </a:lnTo>
                    <a:lnTo>
                      <a:pt x="417" y="275"/>
                    </a:lnTo>
                    <a:lnTo>
                      <a:pt x="421" y="282"/>
                    </a:lnTo>
                    <a:lnTo>
                      <a:pt x="426" y="284"/>
                    </a:lnTo>
                    <a:lnTo>
                      <a:pt x="429" y="289"/>
                    </a:lnTo>
                    <a:lnTo>
                      <a:pt x="431" y="289"/>
                    </a:lnTo>
                    <a:lnTo>
                      <a:pt x="431" y="296"/>
                    </a:lnTo>
                    <a:lnTo>
                      <a:pt x="410" y="296"/>
                    </a:lnTo>
                    <a:lnTo>
                      <a:pt x="403" y="308"/>
                    </a:lnTo>
                    <a:lnTo>
                      <a:pt x="405" y="313"/>
                    </a:lnTo>
                    <a:lnTo>
                      <a:pt x="403" y="315"/>
                    </a:lnTo>
                    <a:lnTo>
                      <a:pt x="403" y="320"/>
                    </a:lnTo>
                    <a:lnTo>
                      <a:pt x="384" y="303"/>
                    </a:lnTo>
                    <a:lnTo>
                      <a:pt x="377" y="298"/>
                    </a:lnTo>
                    <a:lnTo>
                      <a:pt x="362" y="294"/>
                    </a:lnTo>
                    <a:lnTo>
                      <a:pt x="355" y="294"/>
                    </a:lnTo>
                    <a:lnTo>
                      <a:pt x="341" y="301"/>
                    </a:lnTo>
                    <a:lnTo>
                      <a:pt x="334" y="303"/>
                    </a:lnTo>
                    <a:lnTo>
                      <a:pt x="322" y="298"/>
                    </a:lnTo>
                    <a:lnTo>
                      <a:pt x="308" y="294"/>
                    </a:lnTo>
                    <a:lnTo>
                      <a:pt x="294" y="287"/>
                    </a:lnTo>
                    <a:lnTo>
                      <a:pt x="282" y="284"/>
                    </a:lnTo>
                    <a:lnTo>
                      <a:pt x="263" y="277"/>
                    </a:lnTo>
                    <a:lnTo>
                      <a:pt x="251" y="268"/>
                    </a:lnTo>
                    <a:lnTo>
                      <a:pt x="246" y="265"/>
                    </a:lnTo>
                    <a:lnTo>
                      <a:pt x="237" y="263"/>
                    </a:lnTo>
                    <a:lnTo>
                      <a:pt x="220" y="258"/>
                    </a:lnTo>
                    <a:lnTo>
                      <a:pt x="213" y="251"/>
                    </a:lnTo>
                    <a:lnTo>
                      <a:pt x="197" y="239"/>
                    </a:lnTo>
                    <a:lnTo>
                      <a:pt x="187" y="230"/>
                    </a:lnTo>
                    <a:lnTo>
                      <a:pt x="185" y="223"/>
                    </a:lnTo>
                    <a:lnTo>
                      <a:pt x="190" y="220"/>
                    </a:lnTo>
                    <a:lnTo>
                      <a:pt x="187" y="215"/>
                    </a:lnTo>
                    <a:lnTo>
                      <a:pt x="192" y="211"/>
                    </a:lnTo>
                    <a:lnTo>
                      <a:pt x="192" y="204"/>
                    </a:lnTo>
                    <a:lnTo>
                      <a:pt x="187" y="197"/>
                    </a:lnTo>
                    <a:lnTo>
                      <a:pt x="185" y="189"/>
                    </a:lnTo>
                    <a:lnTo>
                      <a:pt x="178" y="180"/>
                    </a:lnTo>
                    <a:lnTo>
                      <a:pt x="166" y="163"/>
                    </a:lnTo>
                    <a:lnTo>
                      <a:pt x="149" y="149"/>
                    </a:lnTo>
                    <a:lnTo>
                      <a:pt x="140" y="140"/>
                    </a:lnTo>
                    <a:lnTo>
                      <a:pt x="128" y="133"/>
                    </a:lnTo>
                    <a:lnTo>
                      <a:pt x="123" y="128"/>
                    </a:lnTo>
                    <a:lnTo>
                      <a:pt x="126" y="116"/>
                    </a:lnTo>
                    <a:lnTo>
                      <a:pt x="119" y="111"/>
                    </a:lnTo>
                    <a:lnTo>
                      <a:pt x="109" y="104"/>
                    </a:lnTo>
                    <a:lnTo>
                      <a:pt x="105" y="90"/>
                    </a:lnTo>
                    <a:lnTo>
                      <a:pt x="95" y="90"/>
                    </a:lnTo>
                    <a:lnTo>
                      <a:pt x="86" y="81"/>
                    </a:lnTo>
                    <a:lnTo>
                      <a:pt x="79" y="71"/>
                    </a:lnTo>
                    <a:lnTo>
                      <a:pt x="79" y="64"/>
                    </a:lnTo>
                    <a:lnTo>
                      <a:pt x="69" y="50"/>
                    </a:lnTo>
                    <a:lnTo>
                      <a:pt x="64" y="36"/>
                    </a:lnTo>
                    <a:lnTo>
                      <a:pt x="64" y="31"/>
                    </a:lnTo>
                    <a:lnTo>
                      <a:pt x="52" y="21"/>
                    </a:lnTo>
                    <a:lnTo>
                      <a:pt x="48" y="24"/>
                    </a:lnTo>
                    <a:lnTo>
                      <a:pt x="38" y="17"/>
                    </a:lnTo>
                    <a:lnTo>
                      <a:pt x="34" y="26"/>
                    </a:lnTo>
                    <a:lnTo>
                      <a:pt x="38" y="33"/>
                    </a:lnTo>
                    <a:lnTo>
                      <a:pt x="38" y="47"/>
                    </a:lnTo>
                    <a:lnTo>
                      <a:pt x="45" y="57"/>
                    </a:lnTo>
                    <a:lnTo>
                      <a:pt x="57" y="69"/>
                    </a:lnTo>
                    <a:lnTo>
                      <a:pt x="60" y="73"/>
                    </a:lnTo>
                    <a:lnTo>
                      <a:pt x="62" y="73"/>
                    </a:lnTo>
                    <a:lnTo>
                      <a:pt x="64" y="81"/>
                    </a:lnTo>
                    <a:lnTo>
                      <a:pt x="67" y="81"/>
                    </a:lnTo>
                    <a:lnTo>
                      <a:pt x="69" y="92"/>
                    </a:lnTo>
                    <a:lnTo>
                      <a:pt x="76" y="97"/>
                    </a:lnTo>
                    <a:lnTo>
                      <a:pt x="79" y="104"/>
                    </a:lnTo>
                    <a:lnTo>
                      <a:pt x="88" y="111"/>
                    </a:lnTo>
                    <a:lnTo>
                      <a:pt x="95" y="128"/>
                    </a:lnTo>
                    <a:lnTo>
                      <a:pt x="100" y="137"/>
                    </a:lnTo>
                    <a:lnTo>
                      <a:pt x="105" y="144"/>
                    </a:lnTo>
                    <a:lnTo>
                      <a:pt x="105" y="154"/>
                    </a:lnTo>
                    <a:lnTo>
                      <a:pt x="112" y="154"/>
                    </a:lnTo>
                    <a:lnTo>
                      <a:pt x="119" y="163"/>
                    </a:lnTo>
                    <a:lnTo>
                      <a:pt x="123" y="171"/>
                    </a:lnTo>
                    <a:lnTo>
                      <a:pt x="123" y="173"/>
                    </a:lnTo>
                    <a:lnTo>
                      <a:pt x="116" y="180"/>
                    </a:lnTo>
                    <a:lnTo>
                      <a:pt x="114" y="180"/>
                    </a:lnTo>
                    <a:lnTo>
                      <a:pt x="112" y="168"/>
                    </a:lnTo>
                    <a:lnTo>
                      <a:pt x="100" y="159"/>
                    </a:lnTo>
                    <a:lnTo>
                      <a:pt x="88" y="152"/>
                    </a:lnTo>
                    <a:lnTo>
                      <a:pt x="81" y="147"/>
                    </a:lnTo>
                    <a:lnTo>
                      <a:pt x="81" y="133"/>
                    </a:lnTo>
                    <a:lnTo>
                      <a:pt x="79" y="123"/>
                    </a:lnTo>
                    <a:lnTo>
                      <a:pt x="69" y="118"/>
                    </a:lnTo>
                    <a:lnTo>
                      <a:pt x="60" y="109"/>
                    </a:lnTo>
                    <a:lnTo>
                      <a:pt x="57" y="114"/>
                    </a:lnTo>
                    <a:lnTo>
                      <a:pt x="52" y="109"/>
                    </a:lnTo>
                    <a:lnTo>
                      <a:pt x="43" y="104"/>
                    </a:lnTo>
                    <a:lnTo>
                      <a:pt x="34" y="92"/>
                    </a:lnTo>
                    <a:lnTo>
                      <a:pt x="34" y="92"/>
                    </a:lnTo>
                    <a:lnTo>
                      <a:pt x="41" y="92"/>
                    </a:lnTo>
                    <a:lnTo>
                      <a:pt x="48" y="85"/>
                    </a:lnTo>
                    <a:lnTo>
                      <a:pt x="48" y="78"/>
                    </a:lnTo>
                    <a:lnTo>
                      <a:pt x="34" y="64"/>
                    </a:lnTo>
                    <a:lnTo>
                      <a:pt x="26" y="59"/>
                    </a:lnTo>
                    <a:lnTo>
                      <a:pt x="19" y="47"/>
                    </a:lnTo>
                    <a:lnTo>
                      <a:pt x="15" y="36"/>
                    </a:lnTo>
                    <a:lnTo>
                      <a:pt x="5" y="21"/>
                    </a:lnTo>
                    <a:lnTo>
                      <a:pt x="0" y="5"/>
                    </a:lnTo>
                    <a:lnTo>
                      <a:pt x="17" y="2"/>
                    </a:lnTo>
                    <a:lnTo>
                      <a:pt x="38" y="0"/>
                    </a:lnTo>
                    <a:lnTo>
                      <a:pt x="36" y="5"/>
                    </a:lnTo>
                    <a:lnTo>
                      <a:pt x="62" y="12"/>
                    </a:lnTo>
                    <a:lnTo>
                      <a:pt x="62" y="12"/>
                    </a:lnTo>
                    <a:lnTo>
                      <a:pt x="62"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6" name="Freeform 203">
                <a:extLst>
                  <a:ext uri="{FF2B5EF4-FFF2-40B4-BE49-F238E27FC236}">
                    <a16:creationId xmlns:a16="http://schemas.microsoft.com/office/drawing/2014/main" id="{247DDE44-CA8B-44E1-8264-891AE5095300}"/>
                  </a:ext>
                </a:extLst>
              </p:cNvPr>
              <p:cNvSpPr>
                <a:spLocks/>
              </p:cNvSpPr>
              <p:nvPr/>
            </p:nvSpPr>
            <p:spPr bwMode="auto">
              <a:xfrm>
                <a:off x="4963925" y="2639376"/>
                <a:ext cx="68174" cy="52835"/>
              </a:xfrm>
              <a:custGeom>
                <a:avLst/>
                <a:gdLst>
                  <a:gd name="T0" fmla="*/ 37 w 40"/>
                  <a:gd name="T1" fmla="*/ 7 h 31"/>
                  <a:gd name="T2" fmla="*/ 37 w 40"/>
                  <a:gd name="T3" fmla="*/ 7 h 31"/>
                  <a:gd name="T4" fmla="*/ 40 w 40"/>
                  <a:gd name="T5" fmla="*/ 21 h 31"/>
                  <a:gd name="T6" fmla="*/ 35 w 40"/>
                  <a:gd name="T7" fmla="*/ 21 h 31"/>
                  <a:gd name="T8" fmla="*/ 33 w 40"/>
                  <a:gd name="T9" fmla="*/ 24 h 31"/>
                  <a:gd name="T10" fmla="*/ 26 w 40"/>
                  <a:gd name="T11" fmla="*/ 24 h 31"/>
                  <a:gd name="T12" fmla="*/ 18 w 40"/>
                  <a:gd name="T13" fmla="*/ 28 h 31"/>
                  <a:gd name="T14" fmla="*/ 9 w 40"/>
                  <a:gd name="T15" fmla="*/ 31 h 31"/>
                  <a:gd name="T16" fmla="*/ 2 w 40"/>
                  <a:gd name="T17" fmla="*/ 26 h 31"/>
                  <a:gd name="T18" fmla="*/ 0 w 40"/>
                  <a:gd name="T19" fmla="*/ 17 h 31"/>
                  <a:gd name="T20" fmla="*/ 2 w 40"/>
                  <a:gd name="T21" fmla="*/ 9 h 31"/>
                  <a:gd name="T22" fmla="*/ 2 w 40"/>
                  <a:gd name="T23" fmla="*/ 9 h 31"/>
                  <a:gd name="T24" fmla="*/ 4 w 40"/>
                  <a:gd name="T25" fmla="*/ 5 h 31"/>
                  <a:gd name="T26" fmla="*/ 14 w 40"/>
                  <a:gd name="T27" fmla="*/ 2 h 31"/>
                  <a:gd name="T28" fmla="*/ 16 w 40"/>
                  <a:gd name="T29" fmla="*/ 0 h 31"/>
                  <a:gd name="T30" fmla="*/ 23 w 40"/>
                  <a:gd name="T31" fmla="*/ 0 h 31"/>
                  <a:gd name="T32" fmla="*/ 30 w 40"/>
                  <a:gd name="T33" fmla="*/ 0 h 31"/>
                  <a:gd name="T34" fmla="*/ 37 w 40"/>
                  <a:gd name="T35"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1">
                    <a:moveTo>
                      <a:pt x="37" y="7"/>
                    </a:moveTo>
                    <a:lnTo>
                      <a:pt x="37" y="7"/>
                    </a:lnTo>
                    <a:lnTo>
                      <a:pt x="40" y="21"/>
                    </a:lnTo>
                    <a:lnTo>
                      <a:pt x="35" y="21"/>
                    </a:lnTo>
                    <a:lnTo>
                      <a:pt x="33" y="24"/>
                    </a:lnTo>
                    <a:lnTo>
                      <a:pt x="26" y="24"/>
                    </a:lnTo>
                    <a:lnTo>
                      <a:pt x="18" y="28"/>
                    </a:lnTo>
                    <a:lnTo>
                      <a:pt x="9" y="31"/>
                    </a:lnTo>
                    <a:lnTo>
                      <a:pt x="2" y="26"/>
                    </a:lnTo>
                    <a:lnTo>
                      <a:pt x="0" y="17"/>
                    </a:lnTo>
                    <a:lnTo>
                      <a:pt x="2" y="9"/>
                    </a:lnTo>
                    <a:lnTo>
                      <a:pt x="2" y="9"/>
                    </a:lnTo>
                    <a:lnTo>
                      <a:pt x="4" y="5"/>
                    </a:lnTo>
                    <a:lnTo>
                      <a:pt x="14" y="2"/>
                    </a:lnTo>
                    <a:lnTo>
                      <a:pt x="16" y="0"/>
                    </a:lnTo>
                    <a:lnTo>
                      <a:pt x="23" y="0"/>
                    </a:lnTo>
                    <a:lnTo>
                      <a:pt x="30" y="0"/>
                    </a:lnTo>
                    <a:lnTo>
                      <a:pt x="37"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7" name="Freeform 208">
                <a:extLst>
                  <a:ext uri="{FF2B5EF4-FFF2-40B4-BE49-F238E27FC236}">
                    <a16:creationId xmlns:a16="http://schemas.microsoft.com/office/drawing/2014/main" id="{477B400D-C9A4-4D3C-B3B4-701160403194}"/>
                  </a:ext>
                </a:extLst>
              </p:cNvPr>
              <p:cNvSpPr>
                <a:spLocks/>
              </p:cNvSpPr>
              <p:nvPr/>
            </p:nvSpPr>
            <p:spPr bwMode="auto">
              <a:xfrm>
                <a:off x="6942672" y="3108072"/>
                <a:ext cx="245426" cy="535166"/>
              </a:xfrm>
              <a:custGeom>
                <a:avLst/>
                <a:gdLst>
                  <a:gd name="T0" fmla="*/ 104 w 144"/>
                  <a:gd name="T1" fmla="*/ 16 h 314"/>
                  <a:gd name="T2" fmla="*/ 104 w 144"/>
                  <a:gd name="T3" fmla="*/ 45 h 314"/>
                  <a:gd name="T4" fmla="*/ 87 w 144"/>
                  <a:gd name="T5" fmla="*/ 80 h 314"/>
                  <a:gd name="T6" fmla="*/ 109 w 144"/>
                  <a:gd name="T7" fmla="*/ 94 h 314"/>
                  <a:gd name="T8" fmla="*/ 113 w 144"/>
                  <a:gd name="T9" fmla="*/ 111 h 314"/>
                  <a:gd name="T10" fmla="*/ 132 w 144"/>
                  <a:gd name="T11" fmla="*/ 120 h 314"/>
                  <a:gd name="T12" fmla="*/ 144 w 144"/>
                  <a:gd name="T13" fmla="*/ 123 h 314"/>
                  <a:gd name="T14" fmla="*/ 128 w 144"/>
                  <a:gd name="T15" fmla="*/ 142 h 314"/>
                  <a:gd name="T16" fmla="*/ 109 w 144"/>
                  <a:gd name="T17" fmla="*/ 151 h 314"/>
                  <a:gd name="T18" fmla="*/ 90 w 144"/>
                  <a:gd name="T19" fmla="*/ 170 h 314"/>
                  <a:gd name="T20" fmla="*/ 92 w 144"/>
                  <a:gd name="T21" fmla="*/ 189 h 314"/>
                  <a:gd name="T22" fmla="*/ 109 w 144"/>
                  <a:gd name="T23" fmla="*/ 213 h 314"/>
                  <a:gd name="T24" fmla="*/ 97 w 144"/>
                  <a:gd name="T25" fmla="*/ 229 h 314"/>
                  <a:gd name="T26" fmla="*/ 111 w 144"/>
                  <a:gd name="T27" fmla="*/ 250 h 314"/>
                  <a:gd name="T28" fmla="*/ 113 w 144"/>
                  <a:gd name="T29" fmla="*/ 267 h 314"/>
                  <a:gd name="T30" fmla="*/ 111 w 144"/>
                  <a:gd name="T31" fmla="*/ 298 h 314"/>
                  <a:gd name="T32" fmla="*/ 99 w 144"/>
                  <a:gd name="T33" fmla="*/ 303 h 314"/>
                  <a:gd name="T34" fmla="*/ 99 w 144"/>
                  <a:gd name="T35" fmla="*/ 281 h 314"/>
                  <a:gd name="T36" fmla="*/ 95 w 144"/>
                  <a:gd name="T37" fmla="*/ 255 h 314"/>
                  <a:gd name="T38" fmla="*/ 87 w 144"/>
                  <a:gd name="T39" fmla="*/ 213 h 314"/>
                  <a:gd name="T40" fmla="*/ 69 w 144"/>
                  <a:gd name="T41" fmla="*/ 208 h 314"/>
                  <a:gd name="T42" fmla="*/ 43 w 144"/>
                  <a:gd name="T43" fmla="*/ 220 h 314"/>
                  <a:gd name="T44" fmla="*/ 38 w 144"/>
                  <a:gd name="T45" fmla="*/ 194 h 314"/>
                  <a:gd name="T46" fmla="*/ 21 w 144"/>
                  <a:gd name="T47" fmla="*/ 158 h 314"/>
                  <a:gd name="T48" fmla="*/ 12 w 144"/>
                  <a:gd name="T49" fmla="*/ 151 h 314"/>
                  <a:gd name="T50" fmla="*/ 0 w 144"/>
                  <a:gd name="T51" fmla="*/ 123 h 314"/>
                  <a:gd name="T52" fmla="*/ 7 w 144"/>
                  <a:gd name="T53" fmla="*/ 113 h 314"/>
                  <a:gd name="T54" fmla="*/ 12 w 144"/>
                  <a:gd name="T55" fmla="*/ 101 h 314"/>
                  <a:gd name="T56" fmla="*/ 16 w 144"/>
                  <a:gd name="T57" fmla="*/ 78 h 314"/>
                  <a:gd name="T58" fmla="*/ 38 w 144"/>
                  <a:gd name="T59" fmla="*/ 66 h 314"/>
                  <a:gd name="T60" fmla="*/ 47 w 144"/>
                  <a:gd name="T61" fmla="*/ 42 h 314"/>
                  <a:gd name="T62" fmla="*/ 66 w 144"/>
                  <a:gd name="T63" fmla="*/ 19 h 314"/>
                  <a:gd name="T64" fmla="*/ 78 w 144"/>
                  <a:gd name="T65" fmla="*/ 11 h 314"/>
                  <a:gd name="T66" fmla="*/ 83 w 144"/>
                  <a:gd name="T67" fmla="*/ 2 h 314"/>
                  <a:gd name="T68" fmla="*/ 97 w 144"/>
                  <a:gd name="T69" fmla="*/ 1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314">
                    <a:moveTo>
                      <a:pt x="104" y="16"/>
                    </a:moveTo>
                    <a:lnTo>
                      <a:pt x="104" y="16"/>
                    </a:lnTo>
                    <a:lnTo>
                      <a:pt x="104" y="30"/>
                    </a:lnTo>
                    <a:lnTo>
                      <a:pt x="104" y="45"/>
                    </a:lnTo>
                    <a:lnTo>
                      <a:pt x="90" y="59"/>
                    </a:lnTo>
                    <a:lnTo>
                      <a:pt x="87" y="80"/>
                    </a:lnTo>
                    <a:lnTo>
                      <a:pt x="104" y="78"/>
                    </a:lnTo>
                    <a:lnTo>
                      <a:pt x="109" y="94"/>
                    </a:lnTo>
                    <a:lnTo>
                      <a:pt x="118" y="97"/>
                    </a:lnTo>
                    <a:lnTo>
                      <a:pt x="113" y="111"/>
                    </a:lnTo>
                    <a:lnTo>
                      <a:pt x="125" y="118"/>
                    </a:lnTo>
                    <a:lnTo>
                      <a:pt x="132" y="120"/>
                    </a:lnTo>
                    <a:lnTo>
                      <a:pt x="144" y="116"/>
                    </a:lnTo>
                    <a:lnTo>
                      <a:pt x="144" y="123"/>
                    </a:lnTo>
                    <a:lnTo>
                      <a:pt x="130" y="134"/>
                    </a:lnTo>
                    <a:lnTo>
                      <a:pt x="128" y="142"/>
                    </a:lnTo>
                    <a:lnTo>
                      <a:pt x="118" y="144"/>
                    </a:lnTo>
                    <a:lnTo>
                      <a:pt x="109" y="151"/>
                    </a:lnTo>
                    <a:lnTo>
                      <a:pt x="97" y="153"/>
                    </a:lnTo>
                    <a:lnTo>
                      <a:pt x="90" y="170"/>
                    </a:lnTo>
                    <a:lnTo>
                      <a:pt x="83" y="175"/>
                    </a:lnTo>
                    <a:lnTo>
                      <a:pt x="92" y="189"/>
                    </a:lnTo>
                    <a:lnTo>
                      <a:pt x="102" y="201"/>
                    </a:lnTo>
                    <a:lnTo>
                      <a:pt x="109" y="213"/>
                    </a:lnTo>
                    <a:lnTo>
                      <a:pt x="102" y="227"/>
                    </a:lnTo>
                    <a:lnTo>
                      <a:pt x="97" y="229"/>
                    </a:lnTo>
                    <a:lnTo>
                      <a:pt x="99" y="239"/>
                    </a:lnTo>
                    <a:lnTo>
                      <a:pt x="111" y="250"/>
                    </a:lnTo>
                    <a:lnTo>
                      <a:pt x="113" y="260"/>
                    </a:lnTo>
                    <a:lnTo>
                      <a:pt x="113" y="267"/>
                    </a:lnTo>
                    <a:lnTo>
                      <a:pt x="118" y="284"/>
                    </a:lnTo>
                    <a:lnTo>
                      <a:pt x="111" y="298"/>
                    </a:lnTo>
                    <a:lnTo>
                      <a:pt x="102" y="314"/>
                    </a:lnTo>
                    <a:lnTo>
                      <a:pt x="99" y="303"/>
                    </a:lnTo>
                    <a:lnTo>
                      <a:pt x="106" y="291"/>
                    </a:lnTo>
                    <a:lnTo>
                      <a:pt x="99" y="281"/>
                    </a:lnTo>
                    <a:lnTo>
                      <a:pt x="102" y="262"/>
                    </a:lnTo>
                    <a:lnTo>
                      <a:pt x="95" y="255"/>
                    </a:lnTo>
                    <a:lnTo>
                      <a:pt x="90" y="234"/>
                    </a:lnTo>
                    <a:lnTo>
                      <a:pt x="87" y="213"/>
                    </a:lnTo>
                    <a:lnTo>
                      <a:pt x="80" y="201"/>
                    </a:lnTo>
                    <a:lnTo>
                      <a:pt x="69" y="208"/>
                    </a:lnTo>
                    <a:lnTo>
                      <a:pt x="50" y="220"/>
                    </a:lnTo>
                    <a:lnTo>
                      <a:pt x="43" y="220"/>
                    </a:lnTo>
                    <a:lnTo>
                      <a:pt x="33" y="215"/>
                    </a:lnTo>
                    <a:lnTo>
                      <a:pt x="38" y="194"/>
                    </a:lnTo>
                    <a:lnTo>
                      <a:pt x="33" y="177"/>
                    </a:lnTo>
                    <a:lnTo>
                      <a:pt x="21" y="158"/>
                    </a:lnTo>
                    <a:lnTo>
                      <a:pt x="24" y="153"/>
                    </a:lnTo>
                    <a:lnTo>
                      <a:pt x="12" y="151"/>
                    </a:lnTo>
                    <a:lnTo>
                      <a:pt x="2" y="137"/>
                    </a:lnTo>
                    <a:lnTo>
                      <a:pt x="0" y="123"/>
                    </a:lnTo>
                    <a:lnTo>
                      <a:pt x="7" y="125"/>
                    </a:lnTo>
                    <a:lnTo>
                      <a:pt x="7" y="113"/>
                    </a:lnTo>
                    <a:lnTo>
                      <a:pt x="14" y="108"/>
                    </a:lnTo>
                    <a:lnTo>
                      <a:pt x="12" y="101"/>
                    </a:lnTo>
                    <a:lnTo>
                      <a:pt x="16" y="94"/>
                    </a:lnTo>
                    <a:lnTo>
                      <a:pt x="16" y="78"/>
                    </a:lnTo>
                    <a:lnTo>
                      <a:pt x="31" y="80"/>
                    </a:lnTo>
                    <a:lnTo>
                      <a:pt x="38" y="66"/>
                    </a:lnTo>
                    <a:lnTo>
                      <a:pt x="38" y="59"/>
                    </a:lnTo>
                    <a:lnTo>
                      <a:pt x="47" y="42"/>
                    </a:lnTo>
                    <a:lnTo>
                      <a:pt x="47" y="33"/>
                    </a:lnTo>
                    <a:lnTo>
                      <a:pt x="66" y="19"/>
                    </a:lnTo>
                    <a:lnTo>
                      <a:pt x="80" y="23"/>
                    </a:lnTo>
                    <a:lnTo>
                      <a:pt x="78" y="11"/>
                    </a:lnTo>
                    <a:lnTo>
                      <a:pt x="83" y="9"/>
                    </a:lnTo>
                    <a:lnTo>
                      <a:pt x="83" y="2"/>
                    </a:lnTo>
                    <a:lnTo>
                      <a:pt x="92" y="0"/>
                    </a:lnTo>
                    <a:lnTo>
                      <a:pt x="97" y="11"/>
                    </a:lnTo>
                    <a:lnTo>
                      <a:pt x="104" y="1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8" name="Freeform 216">
                <a:extLst>
                  <a:ext uri="{FF2B5EF4-FFF2-40B4-BE49-F238E27FC236}">
                    <a16:creationId xmlns:a16="http://schemas.microsoft.com/office/drawing/2014/main" id="{825A8759-94B6-45BE-B2DD-3C0E9B773D0F}"/>
                  </a:ext>
                </a:extLst>
              </p:cNvPr>
              <p:cNvSpPr>
                <a:spLocks/>
              </p:cNvSpPr>
              <p:nvPr/>
            </p:nvSpPr>
            <p:spPr bwMode="auto">
              <a:xfrm>
                <a:off x="3922568" y="3140454"/>
                <a:ext cx="339166" cy="374957"/>
              </a:xfrm>
              <a:custGeom>
                <a:avLst/>
                <a:gdLst>
                  <a:gd name="T0" fmla="*/ 138 w 199"/>
                  <a:gd name="T1" fmla="*/ 0 h 220"/>
                  <a:gd name="T2" fmla="*/ 138 w 199"/>
                  <a:gd name="T3" fmla="*/ 0 h 220"/>
                  <a:gd name="T4" fmla="*/ 199 w 199"/>
                  <a:gd name="T5" fmla="*/ 42 h 220"/>
                  <a:gd name="T6" fmla="*/ 173 w 199"/>
                  <a:gd name="T7" fmla="*/ 42 h 220"/>
                  <a:gd name="T8" fmla="*/ 180 w 199"/>
                  <a:gd name="T9" fmla="*/ 118 h 220"/>
                  <a:gd name="T10" fmla="*/ 190 w 199"/>
                  <a:gd name="T11" fmla="*/ 191 h 220"/>
                  <a:gd name="T12" fmla="*/ 192 w 199"/>
                  <a:gd name="T13" fmla="*/ 194 h 220"/>
                  <a:gd name="T14" fmla="*/ 190 w 199"/>
                  <a:gd name="T15" fmla="*/ 205 h 220"/>
                  <a:gd name="T16" fmla="*/ 123 w 199"/>
                  <a:gd name="T17" fmla="*/ 205 h 220"/>
                  <a:gd name="T18" fmla="*/ 121 w 199"/>
                  <a:gd name="T19" fmla="*/ 208 h 220"/>
                  <a:gd name="T20" fmla="*/ 114 w 199"/>
                  <a:gd name="T21" fmla="*/ 208 h 220"/>
                  <a:gd name="T22" fmla="*/ 104 w 199"/>
                  <a:gd name="T23" fmla="*/ 210 h 220"/>
                  <a:gd name="T24" fmla="*/ 95 w 199"/>
                  <a:gd name="T25" fmla="*/ 205 h 220"/>
                  <a:gd name="T26" fmla="*/ 88 w 199"/>
                  <a:gd name="T27" fmla="*/ 208 h 220"/>
                  <a:gd name="T28" fmla="*/ 85 w 199"/>
                  <a:gd name="T29" fmla="*/ 217 h 220"/>
                  <a:gd name="T30" fmla="*/ 81 w 199"/>
                  <a:gd name="T31" fmla="*/ 220 h 220"/>
                  <a:gd name="T32" fmla="*/ 69 w 199"/>
                  <a:gd name="T33" fmla="*/ 208 h 220"/>
                  <a:gd name="T34" fmla="*/ 59 w 199"/>
                  <a:gd name="T35" fmla="*/ 196 h 220"/>
                  <a:gd name="T36" fmla="*/ 50 w 199"/>
                  <a:gd name="T37" fmla="*/ 191 h 220"/>
                  <a:gd name="T38" fmla="*/ 43 w 199"/>
                  <a:gd name="T39" fmla="*/ 187 h 220"/>
                  <a:gd name="T40" fmla="*/ 31 w 199"/>
                  <a:gd name="T41" fmla="*/ 187 h 220"/>
                  <a:gd name="T42" fmla="*/ 24 w 199"/>
                  <a:gd name="T43" fmla="*/ 191 h 220"/>
                  <a:gd name="T44" fmla="*/ 17 w 199"/>
                  <a:gd name="T45" fmla="*/ 189 h 220"/>
                  <a:gd name="T46" fmla="*/ 12 w 199"/>
                  <a:gd name="T47" fmla="*/ 194 h 220"/>
                  <a:gd name="T48" fmla="*/ 10 w 199"/>
                  <a:gd name="T49" fmla="*/ 187 h 220"/>
                  <a:gd name="T50" fmla="*/ 15 w 199"/>
                  <a:gd name="T51" fmla="*/ 177 h 220"/>
                  <a:gd name="T52" fmla="*/ 17 w 199"/>
                  <a:gd name="T53" fmla="*/ 160 h 220"/>
                  <a:gd name="T54" fmla="*/ 15 w 199"/>
                  <a:gd name="T55" fmla="*/ 144 h 220"/>
                  <a:gd name="T56" fmla="*/ 12 w 199"/>
                  <a:gd name="T57" fmla="*/ 137 h 220"/>
                  <a:gd name="T58" fmla="*/ 15 w 199"/>
                  <a:gd name="T59" fmla="*/ 127 h 220"/>
                  <a:gd name="T60" fmla="*/ 10 w 199"/>
                  <a:gd name="T61" fmla="*/ 120 h 220"/>
                  <a:gd name="T62" fmla="*/ 0 w 199"/>
                  <a:gd name="T63" fmla="*/ 113 h 220"/>
                  <a:gd name="T64" fmla="*/ 5 w 199"/>
                  <a:gd name="T65" fmla="*/ 106 h 220"/>
                  <a:gd name="T66" fmla="*/ 69 w 199"/>
                  <a:gd name="T67" fmla="*/ 106 h 220"/>
                  <a:gd name="T68" fmla="*/ 64 w 199"/>
                  <a:gd name="T69" fmla="*/ 80 h 220"/>
                  <a:gd name="T70" fmla="*/ 69 w 199"/>
                  <a:gd name="T71" fmla="*/ 73 h 220"/>
                  <a:gd name="T72" fmla="*/ 83 w 199"/>
                  <a:gd name="T73" fmla="*/ 71 h 220"/>
                  <a:gd name="T74" fmla="*/ 83 w 199"/>
                  <a:gd name="T75" fmla="*/ 26 h 220"/>
                  <a:gd name="T76" fmla="*/ 138 w 199"/>
                  <a:gd name="T77" fmla="*/ 26 h 220"/>
                  <a:gd name="T78" fmla="*/ 138 w 199"/>
                  <a:gd name="T79" fmla="*/ 0 h 220"/>
                  <a:gd name="T80" fmla="*/ 138 w 199"/>
                  <a:gd name="T81" fmla="*/ 0 h 220"/>
                  <a:gd name="T82" fmla="*/ 138 w 199"/>
                  <a:gd name="T8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220">
                    <a:moveTo>
                      <a:pt x="138" y="0"/>
                    </a:moveTo>
                    <a:lnTo>
                      <a:pt x="138" y="0"/>
                    </a:lnTo>
                    <a:lnTo>
                      <a:pt x="199" y="42"/>
                    </a:lnTo>
                    <a:lnTo>
                      <a:pt x="173" y="42"/>
                    </a:lnTo>
                    <a:lnTo>
                      <a:pt x="180" y="118"/>
                    </a:lnTo>
                    <a:lnTo>
                      <a:pt x="190" y="191"/>
                    </a:lnTo>
                    <a:lnTo>
                      <a:pt x="192" y="194"/>
                    </a:lnTo>
                    <a:lnTo>
                      <a:pt x="190" y="205"/>
                    </a:lnTo>
                    <a:lnTo>
                      <a:pt x="123" y="205"/>
                    </a:lnTo>
                    <a:lnTo>
                      <a:pt x="121" y="208"/>
                    </a:lnTo>
                    <a:lnTo>
                      <a:pt x="114" y="208"/>
                    </a:lnTo>
                    <a:lnTo>
                      <a:pt x="104" y="210"/>
                    </a:lnTo>
                    <a:lnTo>
                      <a:pt x="95" y="205"/>
                    </a:lnTo>
                    <a:lnTo>
                      <a:pt x="88" y="208"/>
                    </a:lnTo>
                    <a:lnTo>
                      <a:pt x="85" y="217"/>
                    </a:lnTo>
                    <a:lnTo>
                      <a:pt x="81" y="220"/>
                    </a:lnTo>
                    <a:lnTo>
                      <a:pt x="69" y="208"/>
                    </a:lnTo>
                    <a:lnTo>
                      <a:pt x="59" y="196"/>
                    </a:lnTo>
                    <a:lnTo>
                      <a:pt x="50" y="191"/>
                    </a:lnTo>
                    <a:lnTo>
                      <a:pt x="43" y="187"/>
                    </a:lnTo>
                    <a:lnTo>
                      <a:pt x="31" y="187"/>
                    </a:lnTo>
                    <a:lnTo>
                      <a:pt x="24" y="191"/>
                    </a:lnTo>
                    <a:lnTo>
                      <a:pt x="17" y="189"/>
                    </a:lnTo>
                    <a:lnTo>
                      <a:pt x="12" y="194"/>
                    </a:lnTo>
                    <a:lnTo>
                      <a:pt x="10" y="187"/>
                    </a:lnTo>
                    <a:lnTo>
                      <a:pt x="15" y="177"/>
                    </a:lnTo>
                    <a:lnTo>
                      <a:pt x="17" y="160"/>
                    </a:lnTo>
                    <a:lnTo>
                      <a:pt x="15" y="144"/>
                    </a:lnTo>
                    <a:lnTo>
                      <a:pt x="12" y="137"/>
                    </a:lnTo>
                    <a:lnTo>
                      <a:pt x="15" y="127"/>
                    </a:lnTo>
                    <a:lnTo>
                      <a:pt x="10" y="120"/>
                    </a:lnTo>
                    <a:lnTo>
                      <a:pt x="0" y="113"/>
                    </a:lnTo>
                    <a:lnTo>
                      <a:pt x="5" y="106"/>
                    </a:lnTo>
                    <a:lnTo>
                      <a:pt x="69" y="106"/>
                    </a:lnTo>
                    <a:lnTo>
                      <a:pt x="64" y="80"/>
                    </a:lnTo>
                    <a:lnTo>
                      <a:pt x="69" y="73"/>
                    </a:lnTo>
                    <a:lnTo>
                      <a:pt x="83" y="71"/>
                    </a:lnTo>
                    <a:lnTo>
                      <a:pt x="83" y="26"/>
                    </a:lnTo>
                    <a:lnTo>
                      <a:pt x="138" y="26"/>
                    </a:lnTo>
                    <a:lnTo>
                      <a:pt x="138" y="0"/>
                    </a:lnTo>
                    <a:lnTo>
                      <a:pt x="138" y="0"/>
                    </a:lnTo>
                    <a:lnTo>
                      <a:pt x="138"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39" name="Freeform 219">
                <a:extLst>
                  <a:ext uri="{FF2B5EF4-FFF2-40B4-BE49-F238E27FC236}">
                    <a16:creationId xmlns:a16="http://schemas.microsoft.com/office/drawing/2014/main" id="{A4BED427-3C27-48F7-BAAF-FEEC513A01E9}"/>
                  </a:ext>
                </a:extLst>
              </p:cNvPr>
              <p:cNvSpPr>
                <a:spLocks noEditPoints="1"/>
              </p:cNvSpPr>
              <p:nvPr/>
            </p:nvSpPr>
            <p:spPr bwMode="auto">
              <a:xfrm>
                <a:off x="7160829" y="3728454"/>
                <a:ext cx="528348" cy="168731"/>
              </a:xfrm>
              <a:custGeom>
                <a:avLst/>
                <a:gdLst>
                  <a:gd name="T0" fmla="*/ 14 w 310"/>
                  <a:gd name="T1" fmla="*/ 12 h 99"/>
                  <a:gd name="T2" fmla="*/ 28 w 310"/>
                  <a:gd name="T3" fmla="*/ 19 h 99"/>
                  <a:gd name="T4" fmla="*/ 35 w 310"/>
                  <a:gd name="T5" fmla="*/ 14 h 99"/>
                  <a:gd name="T6" fmla="*/ 52 w 310"/>
                  <a:gd name="T7" fmla="*/ 33 h 99"/>
                  <a:gd name="T8" fmla="*/ 52 w 310"/>
                  <a:gd name="T9" fmla="*/ 52 h 99"/>
                  <a:gd name="T10" fmla="*/ 54 w 310"/>
                  <a:gd name="T11" fmla="*/ 66 h 99"/>
                  <a:gd name="T12" fmla="*/ 66 w 310"/>
                  <a:gd name="T13" fmla="*/ 85 h 99"/>
                  <a:gd name="T14" fmla="*/ 54 w 310"/>
                  <a:gd name="T15" fmla="*/ 92 h 99"/>
                  <a:gd name="T16" fmla="*/ 19 w 310"/>
                  <a:gd name="T17" fmla="*/ 69 h 99"/>
                  <a:gd name="T18" fmla="*/ 9 w 310"/>
                  <a:gd name="T19" fmla="*/ 50 h 99"/>
                  <a:gd name="T20" fmla="*/ 0 w 310"/>
                  <a:gd name="T21" fmla="*/ 26 h 99"/>
                  <a:gd name="T22" fmla="*/ 0 w 310"/>
                  <a:gd name="T23" fmla="*/ 7 h 99"/>
                  <a:gd name="T24" fmla="*/ 14 w 310"/>
                  <a:gd name="T25" fmla="*/ 12 h 99"/>
                  <a:gd name="T26" fmla="*/ 300 w 310"/>
                  <a:gd name="T27" fmla="*/ 40 h 99"/>
                  <a:gd name="T28" fmla="*/ 274 w 310"/>
                  <a:gd name="T29" fmla="*/ 43 h 99"/>
                  <a:gd name="T30" fmla="*/ 248 w 310"/>
                  <a:gd name="T31" fmla="*/ 62 h 99"/>
                  <a:gd name="T32" fmla="*/ 234 w 310"/>
                  <a:gd name="T33" fmla="*/ 90 h 99"/>
                  <a:gd name="T34" fmla="*/ 205 w 310"/>
                  <a:gd name="T35" fmla="*/ 88 h 99"/>
                  <a:gd name="T36" fmla="*/ 189 w 310"/>
                  <a:gd name="T37" fmla="*/ 97 h 99"/>
                  <a:gd name="T38" fmla="*/ 168 w 310"/>
                  <a:gd name="T39" fmla="*/ 99 h 99"/>
                  <a:gd name="T40" fmla="*/ 153 w 310"/>
                  <a:gd name="T41" fmla="*/ 81 h 99"/>
                  <a:gd name="T42" fmla="*/ 177 w 310"/>
                  <a:gd name="T43" fmla="*/ 83 h 99"/>
                  <a:gd name="T44" fmla="*/ 189 w 310"/>
                  <a:gd name="T45" fmla="*/ 66 h 99"/>
                  <a:gd name="T46" fmla="*/ 220 w 310"/>
                  <a:gd name="T47" fmla="*/ 50 h 99"/>
                  <a:gd name="T48" fmla="*/ 234 w 310"/>
                  <a:gd name="T49" fmla="*/ 47 h 99"/>
                  <a:gd name="T50" fmla="*/ 246 w 310"/>
                  <a:gd name="T51" fmla="*/ 43 h 99"/>
                  <a:gd name="T52" fmla="*/ 248 w 310"/>
                  <a:gd name="T53" fmla="*/ 24 h 99"/>
                  <a:gd name="T54" fmla="*/ 269 w 310"/>
                  <a:gd name="T55" fmla="*/ 0 h 99"/>
                  <a:gd name="T56" fmla="*/ 283 w 310"/>
                  <a:gd name="T57" fmla="*/ 10 h 99"/>
                  <a:gd name="T58" fmla="*/ 295 w 310"/>
                  <a:gd name="T59" fmla="*/ 19 h 99"/>
                  <a:gd name="T60" fmla="*/ 307 w 310"/>
                  <a:gd name="T61" fmla="*/ 31 h 99"/>
                  <a:gd name="T62" fmla="*/ 300 w 310"/>
                  <a:gd name="T63" fmla="*/ 4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0" h="99">
                    <a:moveTo>
                      <a:pt x="14" y="12"/>
                    </a:moveTo>
                    <a:lnTo>
                      <a:pt x="14" y="12"/>
                    </a:lnTo>
                    <a:lnTo>
                      <a:pt x="16" y="21"/>
                    </a:lnTo>
                    <a:lnTo>
                      <a:pt x="28" y="19"/>
                    </a:lnTo>
                    <a:lnTo>
                      <a:pt x="30" y="12"/>
                    </a:lnTo>
                    <a:lnTo>
                      <a:pt x="35" y="14"/>
                    </a:lnTo>
                    <a:lnTo>
                      <a:pt x="45" y="24"/>
                    </a:lnTo>
                    <a:lnTo>
                      <a:pt x="52" y="33"/>
                    </a:lnTo>
                    <a:lnTo>
                      <a:pt x="54" y="45"/>
                    </a:lnTo>
                    <a:lnTo>
                      <a:pt x="52" y="52"/>
                    </a:lnTo>
                    <a:lnTo>
                      <a:pt x="52" y="57"/>
                    </a:lnTo>
                    <a:lnTo>
                      <a:pt x="54" y="66"/>
                    </a:lnTo>
                    <a:lnTo>
                      <a:pt x="59" y="71"/>
                    </a:lnTo>
                    <a:lnTo>
                      <a:pt x="66" y="85"/>
                    </a:lnTo>
                    <a:lnTo>
                      <a:pt x="66" y="92"/>
                    </a:lnTo>
                    <a:lnTo>
                      <a:pt x="54" y="92"/>
                    </a:lnTo>
                    <a:lnTo>
                      <a:pt x="40" y="81"/>
                    </a:lnTo>
                    <a:lnTo>
                      <a:pt x="19" y="69"/>
                    </a:lnTo>
                    <a:lnTo>
                      <a:pt x="19" y="59"/>
                    </a:lnTo>
                    <a:lnTo>
                      <a:pt x="9" y="50"/>
                    </a:lnTo>
                    <a:lnTo>
                      <a:pt x="7" y="36"/>
                    </a:lnTo>
                    <a:lnTo>
                      <a:pt x="0" y="26"/>
                    </a:lnTo>
                    <a:lnTo>
                      <a:pt x="2" y="14"/>
                    </a:lnTo>
                    <a:lnTo>
                      <a:pt x="0" y="7"/>
                    </a:lnTo>
                    <a:lnTo>
                      <a:pt x="2" y="5"/>
                    </a:lnTo>
                    <a:lnTo>
                      <a:pt x="14" y="12"/>
                    </a:lnTo>
                    <a:close/>
                    <a:moveTo>
                      <a:pt x="300" y="40"/>
                    </a:moveTo>
                    <a:lnTo>
                      <a:pt x="300" y="40"/>
                    </a:lnTo>
                    <a:lnTo>
                      <a:pt x="288" y="45"/>
                    </a:lnTo>
                    <a:lnTo>
                      <a:pt x="274" y="43"/>
                    </a:lnTo>
                    <a:lnTo>
                      <a:pt x="255" y="43"/>
                    </a:lnTo>
                    <a:lnTo>
                      <a:pt x="248" y="62"/>
                    </a:lnTo>
                    <a:lnTo>
                      <a:pt x="243" y="66"/>
                    </a:lnTo>
                    <a:lnTo>
                      <a:pt x="234" y="90"/>
                    </a:lnTo>
                    <a:lnTo>
                      <a:pt x="222" y="92"/>
                    </a:lnTo>
                    <a:lnTo>
                      <a:pt x="205" y="88"/>
                    </a:lnTo>
                    <a:lnTo>
                      <a:pt x="198" y="90"/>
                    </a:lnTo>
                    <a:lnTo>
                      <a:pt x="189" y="97"/>
                    </a:lnTo>
                    <a:lnTo>
                      <a:pt x="177" y="97"/>
                    </a:lnTo>
                    <a:lnTo>
                      <a:pt x="168" y="99"/>
                    </a:lnTo>
                    <a:lnTo>
                      <a:pt x="156" y="90"/>
                    </a:lnTo>
                    <a:lnTo>
                      <a:pt x="153" y="81"/>
                    </a:lnTo>
                    <a:lnTo>
                      <a:pt x="165" y="85"/>
                    </a:lnTo>
                    <a:lnTo>
                      <a:pt x="177" y="83"/>
                    </a:lnTo>
                    <a:lnTo>
                      <a:pt x="182" y="69"/>
                    </a:lnTo>
                    <a:lnTo>
                      <a:pt x="189" y="66"/>
                    </a:lnTo>
                    <a:lnTo>
                      <a:pt x="208" y="62"/>
                    </a:lnTo>
                    <a:lnTo>
                      <a:pt x="220" y="50"/>
                    </a:lnTo>
                    <a:lnTo>
                      <a:pt x="229" y="38"/>
                    </a:lnTo>
                    <a:lnTo>
                      <a:pt x="234" y="47"/>
                    </a:lnTo>
                    <a:lnTo>
                      <a:pt x="239" y="43"/>
                    </a:lnTo>
                    <a:lnTo>
                      <a:pt x="246" y="43"/>
                    </a:lnTo>
                    <a:lnTo>
                      <a:pt x="246" y="33"/>
                    </a:lnTo>
                    <a:lnTo>
                      <a:pt x="248" y="24"/>
                    </a:lnTo>
                    <a:lnTo>
                      <a:pt x="260" y="14"/>
                    </a:lnTo>
                    <a:lnTo>
                      <a:pt x="269" y="0"/>
                    </a:lnTo>
                    <a:lnTo>
                      <a:pt x="274" y="0"/>
                    </a:lnTo>
                    <a:lnTo>
                      <a:pt x="283" y="10"/>
                    </a:lnTo>
                    <a:lnTo>
                      <a:pt x="283" y="14"/>
                    </a:lnTo>
                    <a:lnTo>
                      <a:pt x="295" y="19"/>
                    </a:lnTo>
                    <a:lnTo>
                      <a:pt x="310" y="24"/>
                    </a:lnTo>
                    <a:lnTo>
                      <a:pt x="307" y="31"/>
                    </a:lnTo>
                    <a:lnTo>
                      <a:pt x="295" y="33"/>
                    </a:lnTo>
                    <a:lnTo>
                      <a:pt x="300" y="4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0" name="Freeform 224">
                <a:extLst>
                  <a:ext uri="{FF2B5EF4-FFF2-40B4-BE49-F238E27FC236}">
                    <a16:creationId xmlns:a16="http://schemas.microsoft.com/office/drawing/2014/main" id="{44C08618-1B13-454E-8BA5-DF29FDE3FDAE}"/>
                  </a:ext>
                </a:extLst>
              </p:cNvPr>
              <p:cNvSpPr>
                <a:spLocks/>
              </p:cNvSpPr>
              <p:nvPr/>
            </p:nvSpPr>
            <p:spPr bwMode="auto">
              <a:xfrm>
                <a:off x="8926533" y="4483480"/>
                <a:ext cx="80105" cy="68174"/>
              </a:xfrm>
              <a:custGeom>
                <a:avLst/>
                <a:gdLst>
                  <a:gd name="T0" fmla="*/ 47 w 47"/>
                  <a:gd name="T1" fmla="*/ 35 h 40"/>
                  <a:gd name="T2" fmla="*/ 47 w 47"/>
                  <a:gd name="T3" fmla="*/ 35 h 40"/>
                  <a:gd name="T4" fmla="*/ 42 w 47"/>
                  <a:gd name="T5" fmla="*/ 40 h 40"/>
                  <a:gd name="T6" fmla="*/ 33 w 47"/>
                  <a:gd name="T7" fmla="*/ 35 h 40"/>
                  <a:gd name="T8" fmla="*/ 21 w 47"/>
                  <a:gd name="T9" fmla="*/ 26 h 40"/>
                  <a:gd name="T10" fmla="*/ 11 w 47"/>
                  <a:gd name="T11" fmla="*/ 16 h 40"/>
                  <a:gd name="T12" fmla="*/ 2 w 47"/>
                  <a:gd name="T13" fmla="*/ 4 h 40"/>
                  <a:gd name="T14" fmla="*/ 0 w 47"/>
                  <a:gd name="T15" fmla="*/ 0 h 40"/>
                  <a:gd name="T16" fmla="*/ 4 w 47"/>
                  <a:gd name="T17" fmla="*/ 0 h 40"/>
                  <a:gd name="T18" fmla="*/ 14 w 47"/>
                  <a:gd name="T19" fmla="*/ 4 h 40"/>
                  <a:gd name="T20" fmla="*/ 21 w 47"/>
                  <a:gd name="T21" fmla="*/ 12 h 40"/>
                  <a:gd name="T22" fmla="*/ 26 w 47"/>
                  <a:gd name="T23" fmla="*/ 16 h 40"/>
                  <a:gd name="T24" fmla="*/ 40 w 47"/>
                  <a:gd name="T25" fmla="*/ 26 h 40"/>
                  <a:gd name="T26" fmla="*/ 47 w 47"/>
                  <a:gd name="T27"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47" y="35"/>
                    </a:moveTo>
                    <a:lnTo>
                      <a:pt x="47" y="35"/>
                    </a:lnTo>
                    <a:lnTo>
                      <a:pt x="42" y="40"/>
                    </a:lnTo>
                    <a:lnTo>
                      <a:pt x="33" y="35"/>
                    </a:lnTo>
                    <a:lnTo>
                      <a:pt x="21" y="26"/>
                    </a:lnTo>
                    <a:lnTo>
                      <a:pt x="11" y="16"/>
                    </a:lnTo>
                    <a:lnTo>
                      <a:pt x="2" y="4"/>
                    </a:lnTo>
                    <a:lnTo>
                      <a:pt x="0" y="0"/>
                    </a:lnTo>
                    <a:lnTo>
                      <a:pt x="4" y="0"/>
                    </a:lnTo>
                    <a:lnTo>
                      <a:pt x="14" y="4"/>
                    </a:lnTo>
                    <a:lnTo>
                      <a:pt x="21" y="12"/>
                    </a:lnTo>
                    <a:lnTo>
                      <a:pt x="26" y="16"/>
                    </a:lnTo>
                    <a:lnTo>
                      <a:pt x="40" y="26"/>
                    </a:lnTo>
                    <a:lnTo>
                      <a:pt x="47" y="3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1" name="Freeform 230">
                <a:extLst>
                  <a:ext uri="{FF2B5EF4-FFF2-40B4-BE49-F238E27FC236}">
                    <a16:creationId xmlns:a16="http://schemas.microsoft.com/office/drawing/2014/main" id="{E5881CF1-303F-46A0-B35A-3EF0107A9936}"/>
                  </a:ext>
                </a:extLst>
              </p:cNvPr>
              <p:cNvSpPr>
                <a:spLocks/>
              </p:cNvSpPr>
              <p:nvPr/>
            </p:nvSpPr>
            <p:spPr bwMode="auto">
              <a:xfrm>
                <a:off x="1976204" y="3503481"/>
                <a:ext cx="124418" cy="121010"/>
              </a:xfrm>
              <a:custGeom>
                <a:avLst/>
                <a:gdLst>
                  <a:gd name="T0" fmla="*/ 71 w 73"/>
                  <a:gd name="T1" fmla="*/ 7 h 71"/>
                  <a:gd name="T2" fmla="*/ 71 w 73"/>
                  <a:gd name="T3" fmla="*/ 7 h 71"/>
                  <a:gd name="T4" fmla="*/ 73 w 73"/>
                  <a:gd name="T5" fmla="*/ 11 h 71"/>
                  <a:gd name="T6" fmla="*/ 71 w 73"/>
                  <a:gd name="T7" fmla="*/ 18 h 71"/>
                  <a:gd name="T8" fmla="*/ 68 w 73"/>
                  <a:gd name="T9" fmla="*/ 23 h 71"/>
                  <a:gd name="T10" fmla="*/ 68 w 73"/>
                  <a:gd name="T11" fmla="*/ 30 h 71"/>
                  <a:gd name="T12" fmla="*/ 68 w 73"/>
                  <a:gd name="T13" fmla="*/ 35 h 71"/>
                  <a:gd name="T14" fmla="*/ 68 w 73"/>
                  <a:gd name="T15" fmla="*/ 42 h 71"/>
                  <a:gd name="T16" fmla="*/ 66 w 73"/>
                  <a:gd name="T17" fmla="*/ 45 h 71"/>
                  <a:gd name="T18" fmla="*/ 64 w 73"/>
                  <a:gd name="T19" fmla="*/ 52 h 71"/>
                  <a:gd name="T20" fmla="*/ 66 w 73"/>
                  <a:gd name="T21" fmla="*/ 56 h 71"/>
                  <a:gd name="T22" fmla="*/ 61 w 73"/>
                  <a:gd name="T23" fmla="*/ 61 h 71"/>
                  <a:gd name="T24" fmla="*/ 64 w 73"/>
                  <a:gd name="T25" fmla="*/ 66 h 71"/>
                  <a:gd name="T26" fmla="*/ 66 w 73"/>
                  <a:gd name="T27" fmla="*/ 68 h 71"/>
                  <a:gd name="T28" fmla="*/ 61 w 73"/>
                  <a:gd name="T29" fmla="*/ 71 h 71"/>
                  <a:gd name="T30" fmla="*/ 57 w 73"/>
                  <a:gd name="T31" fmla="*/ 68 h 71"/>
                  <a:gd name="T32" fmla="*/ 54 w 73"/>
                  <a:gd name="T33" fmla="*/ 66 h 71"/>
                  <a:gd name="T34" fmla="*/ 50 w 73"/>
                  <a:gd name="T35" fmla="*/ 66 h 71"/>
                  <a:gd name="T36" fmla="*/ 45 w 73"/>
                  <a:gd name="T37" fmla="*/ 68 h 71"/>
                  <a:gd name="T38" fmla="*/ 35 w 73"/>
                  <a:gd name="T39" fmla="*/ 63 h 71"/>
                  <a:gd name="T40" fmla="*/ 33 w 73"/>
                  <a:gd name="T41" fmla="*/ 66 h 71"/>
                  <a:gd name="T42" fmla="*/ 26 w 73"/>
                  <a:gd name="T43" fmla="*/ 59 h 71"/>
                  <a:gd name="T44" fmla="*/ 19 w 73"/>
                  <a:gd name="T45" fmla="*/ 52 h 71"/>
                  <a:gd name="T46" fmla="*/ 16 w 73"/>
                  <a:gd name="T47" fmla="*/ 47 h 71"/>
                  <a:gd name="T48" fmla="*/ 9 w 73"/>
                  <a:gd name="T49" fmla="*/ 42 h 71"/>
                  <a:gd name="T50" fmla="*/ 0 w 73"/>
                  <a:gd name="T51" fmla="*/ 35 h 71"/>
                  <a:gd name="T52" fmla="*/ 2 w 73"/>
                  <a:gd name="T53" fmla="*/ 33 h 71"/>
                  <a:gd name="T54" fmla="*/ 5 w 73"/>
                  <a:gd name="T55" fmla="*/ 35 h 71"/>
                  <a:gd name="T56" fmla="*/ 7 w 73"/>
                  <a:gd name="T57" fmla="*/ 33 h 71"/>
                  <a:gd name="T58" fmla="*/ 12 w 73"/>
                  <a:gd name="T59" fmla="*/ 33 h 71"/>
                  <a:gd name="T60" fmla="*/ 14 w 73"/>
                  <a:gd name="T61" fmla="*/ 30 h 71"/>
                  <a:gd name="T62" fmla="*/ 16 w 73"/>
                  <a:gd name="T63" fmla="*/ 30 h 71"/>
                  <a:gd name="T64" fmla="*/ 16 w 73"/>
                  <a:gd name="T65" fmla="*/ 21 h 71"/>
                  <a:gd name="T66" fmla="*/ 19 w 73"/>
                  <a:gd name="T67" fmla="*/ 21 h 71"/>
                  <a:gd name="T68" fmla="*/ 24 w 73"/>
                  <a:gd name="T69" fmla="*/ 21 h 71"/>
                  <a:gd name="T70" fmla="*/ 26 w 73"/>
                  <a:gd name="T71" fmla="*/ 16 h 71"/>
                  <a:gd name="T72" fmla="*/ 31 w 73"/>
                  <a:gd name="T73" fmla="*/ 21 h 71"/>
                  <a:gd name="T74" fmla="*/ 33 w 73"/>
                  <a:gd name="T75" fmla="*/ 18 h 71"/>
                  <a:gd name="T76" fmla="*/ 35 w 73"/>
                  <a:gd name="T77" fmla="*/ 16 h 71"/>
                  <a:gd name="T78" fmla="*/ 42 w 73"/>
                  <a:gd name="T79" fmla="*/ 11 h 71"/>
                  <a:gd name="T80" fmla="*/ 42 w 73"/>
                  <a:gd name="T81" fmla="*/ 9 h 71"/>
                  <a:gd name="T82" fmla="*/ 42 w 73"/>
                  <a:gd name="T83" fmla="*/ 9 h 71"/>
                  <a:gd name="T84" fmla="*/ 45 w 73"/>
                  <a:gd name="T85" fmla="*/ 4 h 71"/>
                  <a:gd name="T86" fmla="*/ 47 w 73"/>
                  <a:gd name="T87" fmla="*/ 4 h 71"/>
                  <a:gd name="T88" fmla="*/ 50 w 73"/>
                  <a:gd name="T89" fmla="*/ 7 h 71"/>
                  <a:gd name="T90" fmla="*/ 54 w 73"/>
                  <a:gd name="T91" fmla="*/ 7 h 71"/>
                  <a:gd name="T92" fmla="*/ 57 w 73"/>
                  <a:gd name="T93" fmla="*/ 4 h 71"/>
                  <a:gd name="T94" fmla="*/ 59 w 73"/>
                  <a:gd name="T95" fmla="*/ 4 h 71"/>
                  <a:gd name="T96" fmla="*/ 66 w 73"/>
                  <a:gd name="T97" fmla="*/ 2 h 71"/>
                  <a:gd name="T98" fmla="*/ 68 w 73"/>
                  <a:gd name="T99" fmla="*/ 0 h 71"/>
                  <a:gd name="T100" fmla="*/ 73 w 73"/>
                  <a:gd name="T101" fmla="*/ 0 h 71"/>
                  <a:gd name="T102" fmla="*/ 73 w 73"/>
                  <a:gd name="T103" fmla="*/ 2 h 71"/>
                  <a:gd name="T104" fmla="*/ 71 w 73"/>
                  <a:gd name="T105"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 h="71">
                    <a:moveTo>
                      <a:pt x="71" y="7"/>
                    </a:moveTo>
                    <a:lnTo>
                      <a:pt x="71" y="7"/>
                    </a:lnTo>
                    <a:lnTo>
                      <a:pt x="73" y="11"/>
                    </a:lnTo>
                    <a:lnTo>
                      <a:pt x="71" y="18"/>
                    </a:lnTo>
                    <a:lnTo>
                      <a:pt x="68" y="23"/>
                    </a:lnTo>
                    <a:lnTo>
                      <a:pt x="68" y="30"/>
                    </a:lnTo>
                    <a:lnTo>
                      <a:pt x="68" y="35"/>
                    </a:lnTo>
                    <a:lnTo>
                      <a:pt x="68" y="42"/>
                    </a:lnTo>
                    <a:lnTo>
                      <a:pt x="66" y="45"/>
                    </a:lnTo>
                    <a:lnTo>
                      <a:pt x="64" y="52"/>
                    </a:lnTo>
                    <a:lnTo>
                      <a:pt x="66" y="56"/>
                    </a:lnTo>
                    <a:lnTo>
                      <a:pt x="61" y="61"/>
                    </a:lnTo>
                    <a:lnTo>
                      <a:pt x="64" y="66"/>
                    </a:lnTo>
                    <a:lnTo>
                      <a:pt x="66" y="68"/>
                    </a:lnTo>
                    <a:lnTo>
                      <a:pt x="61" y="71"/>
                    </a:lnTo>
                    <a:lnTo>
                      <a:pt x="57" y="68"/>
                    </a:lnTo>
                    <a:lnTo>
                      <a:pt x="54" y="66"/>
                    </a:lnTo>
                    <a:lnTo>
                      <a:pt x="50" y="66"/>
                    </a:lnTo>
                    <a:lnTo>
                      <a:pt x="45" y="68"/>
                    </a:lnTo>
                    <a:lnTo>
                      <a:pt x="35" y="63"/>
                    </a:lnTo>
                    <a:lnTo>
                      <a:pt x="33" y="66"/>
                    </a:lnTo>
                    <a:lnTo>
                      <a:pt x="26" y="59"/>
                    </a:lnTo>
                    <a:lnTo>
                      <a:pt x="19" y="52"/>
                    </a:lnTo>
                    <a:lnTo>
                      <a:pt x="16" y="47"/>
                    </a:lnTo>
                    <a:lnTo>
                      <a:pt x="9" y="42"/>
                    </a:lnTo>
                    <a:lnTo>
                      <a:pt x="0" y="35"/>
                    </a:lnTo>
                    <a:lnTo>
                      <a:pt x="2" y="33"/>
                    </a:lnTo>
                    <a:lnTo>
                      <a:pt x="5" y="35"/>
                    </a:lnTo>
                    <a:lnTo>
                      <a:pt x="7" y="33"/>
                    </a:lnTo>
                    <a:lnTo>
                      <a:pt x="12" y="33"/>
                    </a:lnTo>
                    <a:lnTo>
                      <a:pt x="14" y="30"/>
                    </a:lnTo>
                    <a:lnTo>
                      <a:pt x="16" y="30"/>
                    </a:lnTo>
                    <a:lnTo>
                      <a:pt x="16" y="21"/>
                    </a:lnTo>
                    <a:lnTo>
                      <a:pt x="19" y="21"/>
                    </a:lnTo>
                    <a:lnTo>
                      <a:pt x="24" y="21"/>
                    </a:lnTo>
                    <a:lnTo>
                      <a:pt x="26" y="16"/>
                    </a:lnTo>
                    <a:lnTo>
                      <a:pt x="31" y="21"/>
                    </a:lnTo>
                    <a:lnTo>
                      <a:pt x="33" y="18"/>
                    </a:lnTo>
                    <a:lnTo>
                      <a:pt x="35" y="16"/>
                    </a:lnTo>
                    <a:lnTo>
                      <a:pt x="42" y="11"/>
                    </a:lnTo>
                    <a:lnTo>
                      <a:pt x="42" y="9"/>
                    </a:lnTo>
                    <a:lnTo>
                      <a:pt x="42" y="9"/>
                    </a:lnTo>
                    <a:lnTo>
                      <a:pt x="45" y="4"/>
                    </a:lnTo>
                    <a:lnTo>
                      <a:pt x="47" y="4"/>
                    </a:lnTo>
                    <a:lnTo>
                      <a:pt x="50" y="7"/>
                    </a:lnTo>
                    <a:lnTo>
                      <a:pt x="54" y="7"/>
                    </a:lnTo>
                    <a:lnTo>
                      <a:pt x="57" y="4"/>
                    </a:lnTo>
                    <a:lnTo>
                      <a:pt x="59" y="4"/>
                    </a:lnTo>
                    <a:lnTo>
                      <a:pt x="66" y="2"/>
                    </a:lnTo>
                    <a:lnTo>
                      <a:pt x="68" y="0"/>
                    </a:lnTo>
                    <a:lnTo>
                      <a:pt x="73" y="0"/>
                    </a:lnTo>
                    <a:lnTo>
                      <a:pt x="73" y="2"/>
                    </a:lnTo>
                    <a:lnTo>
                      <a:pt x="71"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2" name="Freeform 234">
                <a:extLst>
                  <a:ext uri="{FF2B5EF4-FFF2-40B4-BE49-F238E27FC236}">
                    <a16:creationId xmlns:a16="http://schemas.microsoft.com/office/drawing/2014/main" id="{C68E58EC-311E-49C4-8811-4989C0E923F2}"/>
                  </a:ext>
                </a:extLst>
              </p:cNvPr>
              <p:cNvSpPr>
                <a:spLocks/>
              </p:cNvSpPr>
              <p:nvPr/>
            </p:nvSpPr>
            <p:spPr bwMode="auto">
              <a:xfrm>
                <a:off x="4536134" y="1106313"/>
                <a:ext cx="726052" cy="855583"/>
              </a:xfrm>
              <a:custGeom>
                <a:avLst/>
                <a:gdLst>
                  <a:gd name="T0" fmla="*/ 374 w 426"/>
                  <a:gd name="T1" fmla="*/ 0 h 502"/>
                  <a:gd name="T2" fmla="*/ 374 w 426"/>
                  <a:gd name="T3" fmla="*/ 0 h 502"/>
                  <a:gd name="T4" fmla="*/ 426 w 426"/>
                  <a:gd name="T5" fmla="*/ 35 h 502"/>
                  <a:gd name="T6" fmla="*/ 404 w 426"/>
                  <a:gd name="T7" fmla="*/ 47 h 502"/>
                  <a:gd name="T8" fmla="*/ 421 w 426"/>
                  <a:gd name="T9" fmla="*/ 78 h 502"/>
                  <a:gd name="T10" fmla="*/ 395 w 426"/>
                  <a:gd name="T11" fmla="*/ 97 h 502"/>
                  <a:gd name="T12" fmla="*/ 381 w 426"/>
                  <a:gd name="T13" fmla="*/ 99 h 502"/>
                  <a:gd name="T14" fmla="*/ 388 w 426"/>
                  <a:gd name="T15" fmla="*/ 68 h 502"/>
                  <a:gd name="T16" fmla="*/ 366 w 426"/>
                  <a:gd name="T17" fmla="*/ 50 h 502"/>
                  <a:gd name="T18" fmla="*/ 343 w 426"/>
                  <a:gd name="T19" fmla="*/ 64 h 502"/>
                  <a:gd name="T20" fmla="*/ 333 w 426"/>
                  <a:gd name="T21" fmla="*/ 99 h 502"/>
                  <a:gd name="T22" fmla="*/ 319 w 426"/>
                  <a:gd name="T23" fmla="*/ 118 h 502"/>
                  <a:gd name="T24" fmla="*/ 303 w 426"/>
                  <a:gd name="T25" fmla="*/ 106 h 502"/>
                  <a:gd name="T26" fmla="*/ 279 w 426"/>
                  <a:gd name="T27" fmla="*/ 109 h 502"/>
                  <a:gd name="T28" fmla="*/ 262 w 426"/>
                  <a:gd name="T29" fmla="*/ 85 h 502"/>
                  <a:gd name="T30" fmla="*/ 253 w 426"/>
                  <a:gd name="T31" fmla="*/ 99 h 502"/>
                  <a:gd name="T32" fmla="*/ 243 w 426"/>
                  <a:gd name="T33" fmla="*/ 99 h 502"/>
                  <a:gd name="T34" fmla="*/ 241 w 426"/>
                  <a:gd name="T35" fmla="*/ 128 h 502"/>
                  <a:gd name="T36" fmla="*/ 210 w 426"/>
                  <a:gd name="T37" fmla="*/ 121 h 502"/>
                  <a:gd name="T38" fmla="*/ 206 w 426"/>
                  <a:gd name="T39" fmla="*/ 147 h 502"/>
                  <a:gd name="T40" fmla="*/ 189 w 426"/>
                  <a:gd name="T41" fmla="*/ 144 h 502"/>
                  <a:gd name="T42" fmla="*/ 180 w 426"/>
                  <a:gd name="T43" fmla="*/ 175 h 502"/>
                  <a:gd name="T44" fmla="*/ 163 w 426"/>
                  <a:gd name="T45" fmla="*/ 222 h 502"/>
                  <a:gd name="T46" fmla="*/ 137 w 426"/>
                  <a:gd name="T47" fmla="*/ 274 h 502"/>
                  <a:gd name="T48" fmla="*/ 144 w 426"/>
                  <a:gd name="T49" fmla="*/ 289 h 502"/>
                  <a:gd name="T50" fmla="*/ 137 w 426"/>
                  <a:gd name="T51" fmla="*/ 303 h 502"/>
                  <a:gd name="T52" fmla="*/ 123 w 426"/>
                  <a:gd name="T53" fmla="*/ 303 h 502"/>
                  <a:gd name="T54" fmla="*/ 111 w 426"/>
                  <a:gd name="T55" fmla="*/ 336 h 502"/>
                  <a:gd name="T56" fmla="*/ 113 w 426"/>
                  <a:gd name="T57" fmla="*/ 383 h 502"/>
                  <a:gd name="T58" fmla="*/ 123 w 426"/>
                  <a:gd name="T59" fmla="*/ 400 h 502"/>
                  <a:gd name="T60" fmla="*/ 118 w 426"/>
                  <a:gd name="T61" fmla="*/ 438 h 502"/>
                  <a:gd name="T62" fmla="*/ 104 w 426"/>
                  <a:gd name="T63" fmla="*/ 461 h 502"/>
                  <a:gd name="T64" fmla="*/ 97 w 426"/>
                  <a:gd name="T65" fmla="*/ 478 h 502"/>
                  <a:gd name="T66" fmla="*/ 85 w 426"/>
                  <a:gd name="T67" fmla="*/ 459 h 502"/>
                  <a:gd name="T68" fmla="*/ 54 w 426"/>
                  <a:gd name="T69" fmla="*/ 495 h 502"/>
                  <a:gd name="T70" fmla="*/ 33 w 426"/>
                  <a:gd name="T71" fmla="*/ 502 h 502"/>
                  <a:gd name="T72" fmla="*/ 9 w 426"/>
                  <a:gd name="T73" fmla="*/ 487 h 502"/>
                  <a:gd name="T74" fmla="*/ 5 w 426"/>
                  <a:gd name="T75" fmla="*/ 452 h 502"/>
                  <a:gd name="T76" fmla="*/ 0 w 426"/>
                  <a:gd name="T77" fmla="*/ 379 h 502"/>
                  <a:gd name="T78" fmla="*/ 14 w 426"/>
                  <a:gd name="T79" fmla="*/ 355 h 502"/>
                  <a:gd name="T80" fmla="*/ 57 w 426"/>
                  <a:gd name="T81" fmla="*/ 324 h 502"/>
                  <a:gd name="T82" fmla="*/ 90 w 426"/>
                  <a:gd name="T83" fmla="*/ 286 h 502"/>
                  <a:gd name="T84" fmla="*/ 118 w 426"/>
                  <a:gd name="T85" fmla="*/ 234 h 502"/>
                  <a:gd name="T86" fmla="*/ 158 w 426"/>
                  <a:gd name="T87" fmla="*/ 154 h 502"/>
                  <a:gd name="T88" fmla="*/ 184 w 426"/>
                  <a:gd name="T89" fmla="*/ 121 h 502"/>
                  <a:gd name="T90" fmla="*/ 229 w 426"/>
                  <a:gd name="T91" fmla="*/ 66 h 502"/>
                  <a:gd name="T92" fmla="*/ 265 w 426"/>
                  <a:gd name="T93" fmla="*/ 45 h 502"/>
                  <a:gd name="T94" fmla="*/ 291 w 426"/>
                  <a:gd name="T95" fmla="*/ 47 h 502"/>
                  <a:gd name="T96" fmla="*/ 314 w 426"/>
                  <a:gd name="T97" fmla="*/ 7 h 502"/>
                  <a:gd name="T98" fmla="*/ 345 w 426"/>
                  <a:gd name="T99" fmla="*/ 9 h 502"/>
                  <a:gd name="T100" fmla="*/ 374 w 426"/>
                  <a:gd name="T101"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502">
                    <a:moveTo>
                      <a:pt x="374" y="0"/>
                    </a:moveTo>
                    <a:lnTo>
                      <a:pt x="374" y="0"/>
                    </a:lnTo>
                    <a:lnTo>
                      <a:pt x="426" y="35"/>
                    </a:lnTo>
                    <a:lnTo>
                      <a:pt x="404" y="47"/>
                    </a:lnTo>
                    <a:lnTo>
                      <a:pt x="421" y="78"/>
                    </a:lnTo>
                    <a:lnTo>
                      <a:pt x="395" y="97"/>
                    </a:lnTo>
                    <a:lnTo>
                      <a:pt x="381" y="99"/>
                    </a:lnTo>
                    <a:lnTo>
                      <a:pt x="388" y="68"/>
                    </a:lnTo>
                    <a:lnTo>
                      <a:pt x="366" y="50"/>
                    </a:lnTo>
                    <a:lnTo>
                      <a:pt x="343" y="64"/>
                    </a:lnTo>
                    <a:lnTo>
                      <a:pt x="333" y="99"/>
                    </a:lnTo>
                    <a:lnTo>
                      <a:pt x="319" y="118"/>
                    </a:lnTo>
                    <a:lnTo>
                      <a:pt x="303" y="106"/>
                    </a:lnTo>
                    <a:lnTo>
                      <a:pt x="279" y="109"/>
                    </a:lnTo>
                    <a:lnTo>
                      <a:pt x="262" y="85"/>
                    </a:lnTo>
                    <a:lnTo>
                      <a:pt x="253" y="99"/>
                    </a:lnTo>
                    <a:lnTo>
                      <a:pt x="243" y="99"/>
                    </a:lnTo>
                    <a:lnTo>
                      <a:pt x="241" y="128"/>
                    </a:lnTo>
                    <a:lnTo>
                      <a:pt x="210" y="121"/>
                    </a:lnTo>
                    <a:lnTo>
                      <a:pt x="206" y="147"/>
                    </a:lnTo>
                    <a:lnTo>
                      <a:pt x="189" y="144"/>
                    </a:lnTo>
                    <a:lnTo>
                      <a:pt x="180" y="175"/>
                    </a:lnTo>
                    <a:lnTo>
                      <a:pt x="163" y="222"/>
                    </a:lnTo>
                    <a:lnTo>
                      <a:pt x="137" y="274"/>
                    </a:lnTo>
                    <a:lnTo>
                      <a:pt x="144" y="289"/>
                    </a:lnTo>
                    <a:lnTo>
                      <a:pt x="137" y="303"/>
                    </a:lnTo>
                    <a:lnTo>
                      <a:pt x="123" y="303"/>
                    </a:lnTo>
                    <a:lnTo>
                      <a:pt x="111" y="336"/>
                    </a:lnTo>
                    <a:lnTo>
                      <a:pt x="113" y="383"/>
                    </a:lnTo>
                    <a:lnTo>
                      <a:pt x="123" y="400"/>
                    </a:lnTo>
                    <a:lnTo>
                      <a:pt x="118" y="438"/>
                    </a:lnTo>
                    <a:lnTo>
                      <a:pt x="104" y="461"/>
                    </a:lnTo>
                    <a:lnTo>
                      <a:pt x="97" y="478"/>
                    </a:lnTo>
                    <a:lnTo>
                      <a:pt x="85" y="459"/>
                    </a:lnTo>
                    <a:lnTo>
                      <a:pt x="54" y="495"/>
                    </a:lnTo>
                    <a:lnTo>
                      <a:pt x="33" y="502"/>
                    </a:lnTo>
                    <a:lnTo>
                      <a:pt x="9" y="487"/>
                    </a:lnTo>
                    <a:lnTo>
                      <a:pt x="5" y="452"/>
                    </a:lnTo>
                    <a:lnTo>
                      <a:pt x="0" y="379"/>
                    </a:lnTo>
                    <a:lnTo>
                      <a:pt x="14" y="355"/>
                    </a:lnTo>
                    <a:lnTo>
                      <a:pt x="57" y="324"/>
                    </a:lnTo>
                    <a:lnTo>
                      <a:pt x="90" y="286"/>
                    </a:lnTo>
                    <a:lnTo>
                      <a:pt x="118" y="234"/>
                    </a:lnTo>
                    <a:lnTo>
                      <a:pt x="158" y="154"/>
                    </a:lnTo>
                    <a:lnTo>
                      <a:pt x="184" y="121"/>
                    </a:lnTo>
                    <a:lnTo>
                      <a:pt x="229" y="66"/>
                    </a:lnTo>
                    <a:lnTo>
                      <a:pt x="265" y="45"/>
                    </a:lnTo>
                    <a:lnTo>
                      <a:pt x="291" y="47"/>
                    </a:lnTo>
                    <a:lnTo>
                      <a:pt x="314" y="7"/>
                    </a:lnTo>
                    <a:lnTo>
                      <a:pt x="345" y="9"/>
                    </a:lnTo>
                    <a:lnTo>
                      <a:pt x="374"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3" name="Freeform 238">
                <a:extLst>
                  <a:ext uri="{FF2B5EF4-FFF2-40B4-BE49-F238E27FC236}">
                    <a16:creationId xmlns:a16="http://schemas.microsoft.com/office/drawing/2014/main" id="{DC1D667C-2D97-4DFE-A993-A82818E18122}"/>
                  </a:ext>
                </a:extLst>
              </p:cNvPr>
              <p:cNvSpPr>
                <a:spLocks noEditPoints="1"/>
              </p:cNvSpPr>
              <p:nvPr/>
            </p:nvSpPr>
            <p:spPr bwMode="auto">
              <a:xfrm>
                <a:off x="8991298" y="4926611"/>
                <a:ext cx="328940" cy="439722"/>
              </a:xfrm>
              <a:custGeom>
                <a:avLst/>
                <a:gdLst>
                  <a:gd name="T0" fmla="*/ 106 w 193"/>
                  <a:gd name="T1" fmla="*/ 133 h 258"/>
                  <a:gd name="T2" fmla="*/ 120 w 193"/>
                  <a:gd name="T3" fmla="*/ 133 h 258"/>
                  <a:gd name="T4" fmla="*/ 125 w 193"/>
                  <a:gd name="T5" fmla="*/ 149 h 258"/>
                  <a:gd name="T6" fmla="*/ 108 w 193"/>
                  <a:gd name="T7" fmla="*/ 175 h 258"/>
                  <a:gd name="T8" fmla="*/ 106 w 193"/>
                  <a:gd name="T9" fmla="*/ 194 h 258"/>
                  <a:gd name="T10" fmla="*/ 80 w 193"/>
                  <a:gd name="T11" fmla="*/ 204 h 258"/>
                  <a:gd name="T12" fmla="*/ 66 w 193"/>
                  <a:gd name="T13" fmla="*/ 242 h 258"/>
                  <a:gd name="T14" fmla="*/ 44 w 193"/>
                  <a:gd name="T15" fmla="*/ 258 h 258"/>
                  <a:gd name="T16" fmla="*/ 21 w 193"/>
                  <a:gd name="T17" fmla="*/ 251 h 258"/>
                  <a:gd name="T18" fmla="*/ 0 w 193"/>
                  <a:gd name="T19" fmla="*/ 239 h 258"/>
                  <a:gd name="T20" fmla="*/ 28 w 193"/>
                  <a:gd name="T21" fmla="*/ 201 h 258"/>
                  <a:gd name="T22" fmla="*/ 52 w 193"/>
                  <a:gd name="T23" fmla="*/ 189 h 258"/>
                  <a:gd name="T24" fmla="*/ 75 w 193"/>
                  <a:gd name="T25" fmla="*/ 166 h 258"/>
                  <a:gd name="T26" fmla="*/ 89 w 193"/>
                  <a:gd name="T27" fmla="*/ 144 h 258"/>
                  <a:gd name="T28" fmla="*/ 101 w 193"/>
                  <a:gd name="T29" fmla="*/ 123 h 258"/>
                  <a:gd name="T30" fmla="*/ 132 w 193"/>
                  <a:gd name="T31" fmla="*/ 33 h 258"/>
                  <a:gd name="T32" fmla="*/ 144 w 193"/>
                  <a:gd name="T33" fmla="*/ 55 h 258"/>
                  <a:gd name="T34" fmla="*/ 151 w 193"/>
                  <a:gd name="T35" fmla="*/ 45 h 258"/>
                  <a:gd name="T36" fmla="*/ 167 w 193"/>
                  <a:gd name="T37" fmla="*/ 69 h 258"/>
                  <a:gd name="T38" fmla="*/ 186 w 193"/>
                  <a:gd name="T39" fmla="*/ 62 h 258"/>
                  <a:gd name="T40" fmla="*/ 191 w 193"/>
                  <a:gd name="T41" fmla="*/ 83 h 258"/>
                  <a:gd name="T42" fmla="*/ 172 w 193"/>
                  <a:gd name="T43" fmla="*/ 95 h 258"/>
                  <a:gd name="T44" fmla="*/ 170 w 193"/>
                  <a:gd name="T45" fmla="*/ 109 h 258"/>
                  <a:gd name="T46" fmla="*/ 163 w 193"/>
                  <a:gd name="T47" fmla="*/ 126 h 258"/>
                  <a:gd name="T48" fmla="*/ 141 w 193"/>
                  <a:gd name="T49" fmla="*/ 147 h 258"/>
                  <a:gd name="T50" fmla="*/ 132 w 193"/>
                  <a:gd name="T51" fmla="*/ 140 h 258"/>
                  <a:gd name="T52" fmla="*/ 137 w 193"/>
                  <a:gd name="T53" fmla="*/ 109 h 258"/>
                  <a:gd name="T54" fmla="*/ 120 w 193"/>
                  <a:gd name="T55" fmla="*/ 95 h 258"/>
                  <a:gd name="T56" fmla="*/ 134 w 193"/>
                  <a:gd name="T57" fmla="*/ 71 h 258"/>
                  <a:gd name="T58" fmla="*/ 125 w 193"/>
                  <a:gd name="T59" fmla="*/ 45 h 258"/>
                  <a:gd name="T60" fmla="*/ 120 w 193"/>
                  <a:gd name="T61" fmla="*/ 33 h 258"/>
                  <a:gd name="T62" fmla="*/ 99 w 193"/>
                  <a:gd name="T63" fmla="*/ 0 h 258"/>
                  <a:gd name="T64" fmla="*/ 113 w 193"/>
                  <a:gd name="T65" fmla="*/ 12 h 258"/>
                  <a:gd name="T66" fmla="*/ 132 w 193"/>
                  <a:gd name="T67" fmla="*/ 33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3" h="258">
                    <a:moveTo>
                      <a:pt x="106" y="133"/>
                    </a:moveTo>
                    <a:lnTo>
                      <a:pt x="106" y="133"/>
                    </a:lnTo>
                    <a:lnTo>
                      <a:pt x="108" y="140"/>
                    </a:lnTo>
                    <a:lnTo>
                      <a:pt x="120" y="133"/>
                    </a:lnTo>
                    <a:lnTo>
                      <a:pt x="125" y="140"/>
                    </a:lnTo>
                    <a:lnTo>
                      <a:pt x="125" y="149"/>
                    </a:lnTo>
                    <a:lnTo>
                      <a:pt x="120" y="159"/>
                    </a:lnTo>
                    <a:lnTo>
                      <a:pt x="108" y="175"/>
                    </a:lnTo>
                    <a:lnTo>
                      <a:pt x="101" y="185"/>
                    </a:lnTo>
                    <a:lnTo>
                      <a:pt x="106" y="194"/>
                    </a:lnTo>
                    <a:lnTo>
                      <a:pt x="94" y="194"/>
                    </a:lnTo>
                    <a:lnTo>
                      <a:pt x="80" y="204"/>
                    </a:lnTo>
                    <a:lnTo>
                      <a:pt x="75" y="218"/>
                    </a:lnTo>
                    <a:lnTo>
                      <a:pt x="66" y="242"/>
                    </a:lnTo>
                    <a:lnTo>
                      <a:pt x="54" y="253"/>
                    </a:lnTo>
                    <a:lnTo>
                      <a:pt x="44" y="258"/>
                    </a:lnTo>
                    <a:lnTo>
                      <a:pt x="30" y="258"/>
                    </a:lnTo>
                    <a:lnTo>
                      <a:pt x="21" y="251"/>
                    </a:lnTo>
                    <a:lnTo>
                      <a:pt x="2" y="249"/>
                    </a:lnTo>
                    <a:lnTo>
                      <a:pt x="0" y="239"/>
                    </a:lnTo>
                    <a:lnTo>
                      <a:pt x="9" y="223"/>
                    </a:lnTo>
                    <a:lnTo>
                      <a:pt x="28" y="201"/>
                    </a:lnTo>
                    <a:lnTo>
                      <a:pt x="40" y="197"/>
                    </a:lnTo>
                    <a:lnTo>
                      <a:pt x="52" y="189"/>
                    </a:lnTo>
                    <a:lnTo>
                      <a:pt x="66" y="175"/>
                    </a:lnTo>
                    <a:lnTo>
                      <a:pt x="75" y="166"/>
                    </a:lnTo>
                    <a:lnTo>
                      <a:pt x="82" y="149"/>
                    </a:lnTo>
                    <a:lnTo>
                      <a:pt x="89" y="144"/>
                    </a:lnTo>
                    <a:lnTo>
                      <a:pt x="92" y="133"/>
                    </a:lnTo>
                    <a:lnTo>
                      <a:pt x="101" y="123"/>
                    </a:lnTo>
                    <a:lnTo>
                      <a:pt x="106" y="133"/>
                    </a:lnTo>
                    <a:close/>
                    <a:moveTo>
                      <a:pt x="132" y="33"/>
                    </a:moveTo>
                    <a:lnTo>
                      <a:pt x="132" y="33"/>
                    </a:lnTo>
                    <a:lnTo>
                      <a:pt x="144" y="55"/>
                    </a:lnTo>
                    <a:lnTo>
                      <a:pt x="144" y="40"/>
                    </a:lnTo>
                    <a:lnTo>
                      <a:pt x="151" y="45"/>
                    </a:lnTo>
                    <a:lnTo>
                      <a:pt x="153" y="62"/>
                    </a:lnTo>
                    <a:lnTo>
                      <a:pt x="167" y="69"/>
                    </a:lnTo>
                    <a:lnTo>
                      <a:pt x="177" y="71"/>
                    </a:lnTo>
                    <a:lnTo>
                      <a:pt x="186" y="62"/>
                    </a:lnTo>
                    <a:lnTo>
                      <a:pt x="193" y="64"/>
                    </a:lnTo>
                    <a:lnTo>
                      <a:pt x="191" y="83"/>
                    </a:lnTo>
                    <a:lnTo>
                      <a:pt x="186" y="95"/>
                    </a:lnTo>
                    <a:lnTo>
                      <a:pt x="172" y="95"/>
                    </a:lnTo>
                    <a:lnTo>
                      <a:pt x="170" y="99"/>
                    </a:lnTo>
                    <a:lnTo>
                      <a:pt x="170" y="109"/>
                    </a:lnTo>
                    <a:lnTo>
                      <a:pt x="167" y="114"/>
                    </a:lnTo>
                    <a:lnTo>
                      <a:pt x="163" y="126"/>
                    </a:lnTo>
                    <a:lnTo>
                      <a:pt x="153" y="140"/>
                    </a:lnTo>
                    <a:lnTo>
                      <a:pt x="141" y="147"/>
                    </a:lnTo>
                    <a:lnTo>
                      <a:pt x="139" y="142"/>
                    </a:lnTo>
                    <a:lnTo>
                      <a:pt x="132" y="140"/>
                    </a:lnTo>
                    <a:lnTo>
                      <a:pt x="141" y="121"/>
                    </a:lnTo>
                    <a:lnTo>
                      <a:pt x="137" y="109"/>
                    </a:lnTo>
                    <a:lnTo>
                      <a:pt x="118" y="102"/>
                    </a:lnTo>
                    <a:lnTo>
                      <a:pt x="120" y="95"/>
                    </a:lnTo>
                    <a:lnTo>
                      <a:pt x="130" y="88"/>
                    </a:lnTo>
                    <a:lnTo>
                      <a:pt x="134" y="71"/>
                    </a:lnTo>
                    <a:lnTo>
                      <a:pt x="132" y="57"/>
                    </a:lnTo>
                    <a:lnTo>
                      <a:pt x="125" y="45"/>
                    </a:lnTo>
                    <a:lnTo>
                      <a:pt x="127" y="40"/>
                    </a:lnTo>
                    <a:lnTo>
                      <a:pt x="120" y="33"/>
                    </a:lnTo>
                    <a:lnTo>
                      <a:pt x="106" y="14"/>
                    </a:lnTo>
                    <a:lnTo>
                      <a:pt x="99" y="0"/>
                    </a:lnTo>
                    <a:lnTo>
                      <a:pt x="106" y="0"/>
                    </a:lnTo>
                    <a:lnTo>
                      <a:pt x="113" y="12"/>
                    </a:lnTo>
                    <a:lnTo>
                      <a:pt x="127" y="17"/>
                    </a:lnTo>
                    <a:lnTo>
                      <a:pt x="132"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4" name="Freeform 242">
                <a:extLst>
                  <a:ext uri="{FF2B5EF4-FFF2-40B4-BE49-F238E27FC236}">
                    <a16:creationId xmlns:a16="http://schemas.microsoft.com/office/drawing/2014/main" id="{23F75905-6B30-43B4-82CD-89847614D6C7}"/>
                  </a:ext>
                </a:extLst>
              </p:cNvPr>
              <p:cNvSpPr>
                <a:spLocks/>
              </p:cNvSpPr>
              <p:nvPr/>
            </p:nvSpPr>
            <p:spPr bwMode="auto">
              <a:xfrm>
                <a:off x="6075159" y="2821741"/>
                <a:ext cx="468696" cy="426087"/>
              </a:xfrm>
              <a:custGeom>
                <a:avLst/>
                <a:gdLst>
                  <a:gd name="T0" fmla="*/ 275 w 275"/>
                  <a:gd name="T1" fmla="*/ 33 h 250"/>
                  <a:gd name="T2" fmla="*/ 242 w 275"/>
                  <a:gd name="T3" fmla="*/ 52 h 250"/>
                  <a:gd name="T4" fmla="*/ 209 w 275"/>
                  <a:gd name="T5" fmla="*/ 56 h 250"/>
                  <a:gd name="T6" fmla="*/ 220 w 275"/>
                  <a:gd name="T7" fmla="*/ 85 h 250"/>
                  <a:gd name="T8" fmla="*/ 220 w 275"/>
                  <a:gd name="T9" fmla="*/ 106 h 250"/>
                  <a:gd name="T10" fmla="*/ 204 w 275"/>
                  <a:gd name="T11" fmla="*/ 139 h 250"/>
                  <a:gd name="T12" fmla="*/ 178 w 275"/>
                  <a:gd name="T13" fmla="*/ 177 h 250"/>
                  <a:gd name="T14" fmla="*/ 140 w 275"/>
                  <a:gd name="T15" fmla="*/ 194 h 250"/>
                  <a:gd name="T16" fmla="*/ 154 w 275"/>
                  <a:gd name="T17" fmla="*/ 215 h 250"/>
                  <a:gd name="T18" fmla="*/ 166 w 275"/>
                  <a:gd name="T19" fmla="*/ 241 h 250"/>
                  <a:gd name="T20" fmla="*/ 119 w 275"/>
                  <a:gd name="T21" fmla="*/ 250 h 250"/>
                  <a:gd name="T22" fmla="*/ 102 w 275"/>
                  <a:gd name="T23" fmla="*/ 234 h 250"/>
                  <a:gd name="T24" fmla="*/ 60 w 275"/>
                  <a:gd name="T25" fmla="*/ 224 h 250"/>
                  <a:gd name="T26" fmla="*/ 10 w 275"/>
                  <a:gd name="T27" fmla="*/ 227 h 250"/>
                  <a:gd name="T28" fmla="*/ 41 w 275"/>
                  <a:gd name="T29" fmla="*/ 198 h 250"/>
                  <a:gd name="T30" fmla="*/ 31 w 275"/>
                  <a:gd name="T31" fmla="*/ 187 h 250"/>
                  <a:gd name="T32" fmla="*/ 15 w 275"/>
                  <a:gd name="T33" fmla="*/ 163 h 250"/>
                  <a:gd name="T34" fmla="*/ 0 w 275"/>
                  <a:gd name="T35" fmla="*/ 142 h 250"/>
                  <a:gd name="T36" fmla="*/ 45 w 275"/>
                  <a:gd name="T37" fmla="*/ 149 h 250"/>
                  <a:gd name="T38" fmla="*/ 57 w 275"/>
                  <a:gd name="T39" fmla="*/ 146 h 250"/>
                  <a:gd name="T40" fmla="*/ 90 w 275"/>
                  <a:gd name="T41" fmla="*/ 142 h 250"/>
                  <a:gd name="T42" fmla="*/ 100 w 275"/>
                  <a:gd name="T43" fmla="*/ 113 h 250"/>
                  <a:gd name="T44" fmla="*/ 114 w 275"/>
                  <a:gd name="T45" fmla="*/ 108 h 250"/>
                  <a:gd name="T46" fmla="*/ 130 w 275"/>
                  <a:gd name="T47" fmla="*/ 108 h 250"/>
                  <a:gd name="T48" fmla="*/ 135 w 275"/>
                  <a:gd name="T49" fmla="*/ 92 h 250"/>
                  <a:gd name="T50" fmla="*/ 154 w 275"/>
                  <a:gd name="T51" fmla="*/ 75 h 250"/>
                  <a:gd name="T52" fmla="*/ 164 w 275"/>
                  <a:gd name="T53" fmla="*/ 63 h 250"/>
                  <a:gd name="T54" fmla="*/ 166 w 275"/>
                  <a:gd name="T55" fmla="*/ 47 h 250"/>
                  <a:gd name="T56" fmla="*/ 173 w 275"/>
                  <a:gd name="T57" fmla="*/ 30 h 250"/>
                  <a:gd name="T58" fmla="*/ 178 w 275"/>
                  <a:gd name="T59" fmla="*/ 14 h 250"/>
                  <a:gd name="T60" fmla="*/ 213 w 275"/>
                  <a:gd name="T61" fmla="*/ 7 h 250"/>
                  <a:gd name="T62" fmla="*/ 232 w 275"/>
                  <a:gd name="T63" fmla="*/ 0 h 250"/>
                  <a:gd name="T64" fmla="*/ 249 w 275"/>
                  <a:gd name="T65" fmla="*/ 2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50">
                    <a:moveTo>
                      <a:pt x="275" y="33"/>
                    </a:moveTo>
                    <a:lnTo>
                      <a:pt x="275" y="33"/>
                    </a:lnTo>
                    <a:lnTo>
                      <a:pt x="261" y="49"/>
                    </a:lnTo>
                    <a:lnTo>
                      <a:pt x="242" y="52"/>
                    </a:lnTo>
                    <a:lnTo>
                      <a:pt x="216" y="47"/>
                    </a:lnTo>
                    <a:lnTo>
                      <a:pt x="209" y="56"/>
                    </a:lnTo>
                    <a:lnTo>
                      <a:pt x="216" y="73"/>
                    </a:lnTo>
                    <a:lnTo>
                      <a:pt x="220" y="85"/>
                    </a:lnTo>
                    <a:lnTo>
                      <a:pt x="235" y="97"/>
                    </a:lnTo>
                    <a:lnTo>
                      <a:pt x="220" y="106"/>
                    </a:lnTo>
                    <a:lnTo>
                      <a:pt x="220" y="120"/>
                    </a:lnTo>
                    <a:lnTo>
                      <a:pt x="204" y="139"/>
                    </a:lnTo>
                    <a:lnTo>
                      <a:pt x="194" y="158"/>
                    </a:lnTo>
                    <a:lnTo>
                      <a:pt x="178" y="177"/>
                    </a:lnTo>
                    <a:lnTo>
                      <a:pt x="159" y="175"/>
                    </a:lnTo>
                    <a:lnTo>
                      <a:pt x="140" y="194"/>
                    </a:lnTo>
                    <a:lnTo>
                      <a:pt x="152" y="203"/>
                    </a:lnTo>
                    <a:lnTo>
                      <a:pt x="154" y="215"/>
                    </a:lnTo>
                    <a:lnTo>
                      <a:pt x="161" y="224"/>
                    </a:lnTo>
                    <a:lnTo>
                      <a:pt x="166" y="241"/>
                    </a:lnTo>
                    <a:lnTo>
                      <a:pt x="130" y="241"/>
                    </a:lnTo>
                    <a:lnTo>
                      <a:pt x="119" y="250"/>
                    </a:lnTo>
                    <a:lnTo>
                      <a:pt x="107" y="248"/>
                    </a:lnTo>
                    <a:lnTo>
                      <a:pt x="102" y="234"/>
                    </a:lnTo>
                    <a:lnTo>
                      <a:pt x="90" y="222"/>
                    </a:lnTo>
                    <a:lnTo>
                      <a:pt x="60" y="224"/>
                    </a:lnTo>
                    <a:lnTo>
                      <a:pt x="34" y="224"/>
                    </a:lnTo>
                    <a:lnTo>
                      <a:pt x="10" y="227"/>
                    </a:lnTo>
                    <a:lnTo>
                      <a:pt x="17" y="205"/>
                    </a:lnTo>
                    <a:lnTo>
                      <a:pt x="41" y="198"/>
                    </a:lnTo>
                    <a:lnTo>
                      <a:pt x="38" y="189"/>
                    </a:lnTo>
                    <a:lnTo>
                      <a:pt x="31" y="187"/>
                    </a:lnTo>
                    <a:lnTo>
                      <a:pt x="31" y="170"/>
                    </a:lnTo>
                    <a:lnTo>
                      <a:pt x="15" y="163"/>
                    </a:lnTo>
                    <a:lnTo>
                      <a:pt x="7" y="151"/>
                    </a:lnTo>
                    <a:lnTo>
                      <a:pt x="0" y="142"/>
                    </a:lnTo>
                    <a:lnTo>
                      <a:pt x="29" y="151"/>
                    </a:lnTo>
                    <a:lnTo>
                      <a:pt x="45" y="149"/>
                    </a:lnTo>
                    <a:lnTo>
                      <a:pt x="55" y="151"/>
                    </a:lnTo>
                    <a:lnTo>
                      <a:pt x="57" y="146"/>
                    </a:lnTo>
                    <a:lnTo>
                      <a:pt x="69" y="149"/>
                    </a:lnTo>
                    <a:lnTo>
                      <a:pt x="90" y="142"/>
                    </a:lnTo>
                    <a:lnTo>
                      <a:pt x="90" y="125"/>
                    </a:lnTo>
                    <a:lnTo>
                      <a:pt x="100" y="113"/>
                    </a:lnTo>
                    <a:lnTo>
                      <a:pt x="112" y="113"/>
                    </a:lnTo>
                    <a:lnTo>
                      <a:pt x="114" y="108"/>
                    </a:lnTo>
                    <a:lnTo>
                      <a:pt x="126" y="106"/>
                    </a:lnTo>
                    <a:lnTo>
                      <a:pt x="130" y="108"/>
                    </a:lnTo>
                    <a:lnTo>
                      <a:pt x="138" y="101"/>
                    </a:lnTo>
                    <a:lnTo>
                      <a:pt x="135" y="92"/>
                    </a:lnTo>
                    <a:lnTo>
                      <a:pt x="145" y="78"/>
                    </a:lnTo>
                    <a:lnTo>
                      <a:pt x="154" y="75"/>
                    </a:lnTo>
                    <a:lnTo>
                      <a:pt x="147" y="61"/>
                    </a:lnTo>
                    <a:lnTo>
                      <a:pt x="164" y="63"/>
                    </a:lnTo>
                    <a:lnTo>
                      <a:pt x="166" y="56"/>
                    </a:lnTo>
                    <a:lnTo>
                      <a:pt x="166" y="47"/>
                    </a:lnTo>
                    <a:lnTo>
                      <a:pt x="175" y="40"/>
                    </a:lnTo>
                    <a:lnTo>
                      <a:pt x="173" y="30"/>
                    </a:lnTo>
                    <a:lnTo>
                      <a:pt x="168" y="21"/>
                    </a:lnTo>
                    <a:lnTo>
                      <a:pt x="178" y="14"/>
                    </a:lnTo>
                    <a:lnTo>
                      <a:pt x="197" y="9"/>
                    </a:lnTo>
                    <a:lnTo>
                      <a:pt x="213" y="7"/>
                    </a:lnTo>
                    <a:lnTo>
                      <a:pt x="223" y="2"/>
                    </a:lnTo>
                    <a:lnTo>
                      <a:pt x="232" y="0"/>
                    </a:lnTo>
                    <a:lnTo>
                      <a:pt x="244" y="9"/>
                    </a:lnTo>
                    <a:lnTo>
                      <a:pt x="249" y="26"/>
                    </a:lnTo>
                    <a:lnTo>
                      <a:pt x="275"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45" name="Freeform 244">
                <a:extLst>
                  <a:ext uri="{FF2B5EF4-FFF2-40B4-BE49-F238E27FC236}">
                    <a16:creationId xmlns:a16="http://schemas.microsoft.com/office/drawing/2014/main" id="{1E08A0A2-DF36-4E1E-BF3D-5FE6BB41A489}"/>
                  </a:ext>
                </a:extLst>
              </p:cNvPr>
              <p:cNvSpPr>
                <a:spLocks/>
              </p:cNvSpPr>
              <p:nvPr/>
            </p:nvSpPr>
            <p:spPr bwMode="auto">
              <a:xfrm>
                <a:off x="2105734" y="3655167"/>
                <a:ext cx="160209" cy="64766"/>
              </a:xfrm>
              <a:custGeom>
                <a:avLst/>
                <a:gdLst>
                  <a:gd name="T0" fmla="*/ 80 w 94"/>
                  <a:gd name="T1" fmla="*/ 5 h 38"/>
                  <a:gd name="T2" fmla="*/ 80 w 94"/>
                  <a:gd name="T3" fmla="*/ 5 h 38"/>
                  <a:gd name="T4" fmla="*/ 85 w 94"/>
                  <a:gd name="T5" fmla="*/ 10 h 38"/>
                  <a:gd name="T6" fmla="*/ 92 w 94"/>
                  <a:gd name="T7" fmla="*/ 15 h 38"/>
                  <a:gd name="T8" fmla="*/ 89 w 94"/>
                  <a:gd name="T9" fmla="*/ 17 h 38"/>
                  <a:gd name="T10" fmla="*/ 94 w 94"/>
                  <a:gd name="T11" fmla="*/ 27 h 38"/>
                  <a:gd name="T12" fmla="*/ 89 w 94"/>
                  <a:gd name="T13" fmla="*/ 31 h 38"/>
                  <a:gd name="T14" fmla="*/ 85 w 94"/>
                  <a:gd name="T15" fmla="*/ 31 h 38"/>
                  <a:gd name="T16" fmla="*/ 82 w 94"/>
                  <a:gd name="T17" fmla="*/ 38 h 38"/>
                  <a:gd name="T18" fmla="*/ 78 w 94"/>
                  <a:gd name="T19" fmla="*/ 34 h 38"/>
                  <a:gd name="T20" fmla="*/ 73 w 94"/>
                  <a:gd name="T21" fmla="*/ 24 h 38"/>
                  <a:gd name="T22" fmla="*/ 78 w 94"/>
                  <a:gd name="T23" fmla="*/ 19 h 38"/>
                  <a:gd name="T24" fmla="*/ 73 w 94"/>
                  <a:gd name="T25" fmla="*/ 19 h 38"/>
                  <a:gd name="T26" fmla="*/ 71 w 94"/>
                  <a:gd name="T27" fmla="*/ 15 h 38"/>
                  <a:gd name="T28" fmla="*/ 63 w 94"/>
                  <a:gd name="T29" fmla="*/ 10 h 38"/>
                  <a:gd name="T30" fmla="*/ 56 w 94"/>
                  <a:gd name="T31" fmla="*/ 10 h 38"/>
                  <a:gd name="T32" fmla="*/ 52 w 94"/>
                  <a:gd name="T33" fmla="*/ 17 h 38"/>
                  <a:gd name="T34" fmla="*/ 45 w 94"/>
                  <a:gd name="T35" fmla="*/ 19 h 38"/>
                  <a:gd name="T36" fmla="*/ 42 w 94"/>
                  <a:gd name="T37" fmla="*/ 22 h 38"/>
                  <a:gd name="T38" fmla="*/ 42 w 94"/>
                  <a:gd name="T39" fmla="*/ 24 h 38"/>
                  <a:gd name="T40" fmla="*/ 49 w 94"/>
                  <a:gd name="T41" fmla="*/ 34 h 38"/>
                  <a:gd name="T42" fmla="*/ 45 w 94"/>
                  <a:gd name="T43" fmla="*/ 36 h 38"/>
                  <a:gd name="T44" fmla="*/ 42 w 94"/>
                  <a:gd name="T45" fmla="*/ 38 h 38"/>
                  <a:gd name="T46" fmla="*/ 35 w 94"/>
                  <a:gd name="T47" fmla="*/ 38 h 38"/>
                  <a:gd name="T48" fmla="*/ 30 w 94"/>
                  <a:gd name="T49" fmla="*/ 29 h 38"/>
                  <a:gd name="T50" fmla="*/ 30 w 94"/>
                  <a:gd name="T51" fmla="*/ 31 h 38"/>
                  <a:gd name="T52" fmla="*/ 23 w 94"/>
                  <a:gd name="T53" fmla="*/ 31 h 38"/>
                  <a:gd name="T54" fmla="*/ 21 w 94"/>
                  <a:gd name="T55" fmla="*/ 24 h 38"/>
                  <a:gd name="T56" fmla="*/ 14 w 94"/>
                  <a:gd name="T57" fmla="*/ 22 h 38"/>
                  <a:gd name="T58" fmla="*/ 9 w 94"/>
                  <a:gd name="T59" fmla="*/ 22 h 38"/>
                  <a:gd name="T60" fmla="*/ 2 w 94"/>
                  <a:gd name="T61" fmla="*/ 22 h 38"/>
                  <a:gd name="T62" fmla="*/ 2 w 94"/>
                  <a:gd name="T63" fmla="*/ 24 h 38"/>
                  <a:gd name="T64" fmla="*/ 0 w 94"/>
                  <a:gd name="T65" fmla="*/ 22 h 38"/>
                  <a:gd name="T66" fmla="*/ 2 w 94"/>
                  <a:gd name="T67" fmla="*/ 19 h 38"/>
                  <a:gd name="T68" fmla="*/ 2 w 94"/>
                  <a:gd name="T69" fmla="*/ 17 h 38"/>
                  <a:gd name="T70" fmla="*/ 2 w 94"/>
                  <a:gd name="T71" fmla="*/ 12 h 38"/>
                  <a:gd name="T72" fmla="*/ 4 w 94"/>
                  <a:gd name="T73" fmla="*/ 10 h 38"/>
                  <a:gd name="T74" fmla="*/ 2 w 94"/>
                  <a:gd name="T75" fmla="*/ 8 h 38"/>
                  <a:gd name="T76" fmla="*/ 2 w 94"/>
                  <a:gd name="T77" fmla="*/ 3 h 38"/>
                  <a:gd name="T78" fmla="*/ 7 w 94"/>
                  <a:gd name="T79" fmla="*/ 0 h 38"/>
                  <a:gd name="T80" fmla="*/ 11 w 94"/>
                  <a:gd name="T81" fmla="*/ 5 h 38"/>
                  <a:gd name="T82" fmla="*/ 11 w 94"/>
                  <a:gd name="T83" fmla="*/ 10 h 38"/>
                  <a:gd name="T84" fmla="*/ 18 w 94"/>
                  <a:gd name="T85" fmla="*/ 10 h 38"/>
                  <a:gd name="T86" fmla="*/ 21 w 94"/>
                  <a:gd name="T87" fmla="*/ 10 h 38"/>
                  <a:gd name="T88" fmla="*/ 26 w 94"/>
                  <a:gd name="T89" fmla="*/ 12 h 38"/>
                  <a:gd name="T90" fmla="*/ 33 w 94"/>
                  <a:gd name="T91" fmla="*/ 12 h 38"/>
                  <a:gd name="T92" fmla="*/ 40 w 94"/>
                  <a:gd name="T93" fmla="*/ 8 h 38"/>
                  <a:gd name="T94" fmla="*/ 49 w 94"/>
                  <a:gd name="T95" fmla="*/ 5 h 38"/>
                  <a:gd name="T96" fmla="*/ 56 w 94"/>
                  <a:gd name="T97" fmla="*/ 0 h 38"/>
                  <a:gd name="T98" fmla="*/ 63 w 94"/>
                  <a:gd name="T99" fmla="*/ 0 h 38"/>
                  <a:gd name="T100" fmla="*/ 63 w 94"/>
                  <a:gd name="T101" fmla="*/ 3 h 38"/>
                  <a:gd name="T102" fmla="*/ 73 w 94"/>
                  <a:gd name="T103" fmla="*/ 3 h 38"/>
                  <a:gd name="T104" fmla="*/ 80 w 94"/>
                  <a:gd name="T105"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38">
                    <a:moveTo>
                      <a:pt x="80" y="5"/>
                    </a:moveTo>
                    <a:lnTo>
                      <a:pt x="80" y="5"/>
                    </a:lnTo>
                    <a:lnTo>
                      <a:pt x="85" y="10"/>
                    </a:lnTo>
                    <a:lnTo>
                      <a:pt x="92" y="15"/>
                    </a:lnTo>
                    <a:lnTo>
                      <a:pt x="89" y="17"/>
                    </a:lnTo>
                    <a:lnTo>
                      <a:pt x="94" y="27"/>
                    </a:lnTo>
                    <a:lnTo>
                      <a:pt x="89" y="31"/>
                    </a:lnTo>
                    <a:lnTo>
                      <a:pt x="85" y="31"/>
                    </a:lnTo>
                    <a:lnTo>
                      <a:pt x="82" y="38"/>
                    </a:lnTo>
                    <a:lnTo>
                      <a:pt x="78" y="34"/>
                    </a:lnTo>
                    <a:lnTo>
                      <a:pt x="73" y="24"/>
                    </a:lnTo>
                    <a:lnTo>
                      <a:pt x="78" y="19"/>
                    </a:lnTo>
                    <a:lnTo>
                      <a:pt x="73" y="19"/>
                    </a:lnTo>
                    <a:lnTo>
                      <a:pt x="71" y="15"/>
                    </a:lnTo>
                    <a:lnTo>
                      <a:pt x="63" y="10"/>
                    </a:lnTo>
                    <a:lnTo>
                      <a:pt x="56" y="10"/>
                    </a:lnTo>
                    <a:lnTo>
                      <a:pt x="52" y="17"/>
                    </a:lnTo>
                    <a:lnTo>
                      <a:pt x="45" y="19"/>
                    </a:lnTo>
                    <a:lnTo>
                      <a:pt x="42" y="22"/>
                    </a:lnTo>
                    <a:lnTo>
                      <a:pt x="42" y="24"/>
                    </a:lnTo>
                    <a:lnTo>
                      <a:pt x="49" y="34"/>
                    </a:lnTo>
                    <a:lnTo>
                      <a:pt x="45" y="36"/>
                    </a:lnTo>
                    <a:lnTo>
                      <a:pt x="42" y="38"/>
                    </a:lnTo>
                    <a:lnTo>
                      <a:pt x="35" y="38"/>
                    </a:lnTo>
                    <a:lnTo>
                      <a:pt x="30" y="29"/>
                    </a:lnTo>
                    <a:lnTo>
                      <a:pt x="30" y="31"/>
                    </a:lnTo>
                    <a:lnTo>
                      <a:pt x="23" y="31"/>
                    </a:lnTo>
                    <a:lnTo>
                      <a:pt x="21" y="24"/>
                    </a:lnTo>
                    <a:lnTo>
                      <a:pt x="14" y="22"/>
                    </a:lnTo>
                    <a:lnTo>
                      <a:pt x="9" y="22"/>
                    </a:lnTo>
                    <a:lnTo>
                      <a:pt x="2" y="22"/>
                    </a:lnTo>
                    <a:lnTo>
                      <a:pt x="2" y="24"/>
                    </a:lnTo>
                    <a:lnTo>
                      <a:pt x="0" y="22"/>
                    </a:lnTo>
                    <a:lnTo>
                      <a:pt x="2" y="19"/>
                    </a:lnTo>
                    <a:lnTo>
                      <a:pt x="2" y="17"/>
                    </a:lnTo>
                    <a:lnTo>
                      <a:pt x="2" y="12"/>
                    </a:lnTo>
                    <a:lnTo>
                      <a:pt x="4" y="10"/>
                    </a:lnTo>
                    <a:lnTo>
                      <a:pt x="2" y="8"/>
                    </a:lnTo>
                    <a:lnTo>
                      <a:pt x="2" y="3"/>
                    </a:lnTo>
                    <a:lnTo>
                      <a:pt x="7" y="0"/>
                    </a:lnTo>
                    <a:lnTo>
                      <a:pt x="11" y="5"/>
                    </a:lnTo>
                    <a:lnTo>
                      <a:pt x="11" y="10"/>
                    </a:lnTo>
                    <a:lnTo>
                      <a:pt x="18" y="10"/>
                    </a:lnTo>
                    <a:lnTo>
                      <a:pt x="21" y="10"/>
                    </a:lnTo>
                    <a:lnTo>
                      <a:pt x="26" y="12"/>
                    </a:lnTo>
                    <a:lnTo>
                      <a:pt x="33" y="12"/>
                    </a:lnTo>
                    <a:lnTo>
                      <a:pt x="40" y="8"/>
                    </a:lnTo>
                    <a:lnTo>
                      <a:pt x="49" y="5"/>
                    </a:lnTo>
                    <a:lnTo>
                      <a:pt x="56" y="0"/>
                    </a:lnTo>
                    <a:lnTo>
                      <a:pt x="63" y="0"/>
                    </a:lnTo>
                    <a:lnTo>
                      <a:pt x="63" y="3"/>
                    </a:lnTo>
                    <a:lnTo>
                      <a:pt x="73" y="3"/>
                    </a:lnTo>
                    <a:lnTo>
                      <a:pt x="80"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6" name="Freeform 246">
                <a:extLst>
                  <a:ext uri="{FF2B5EF4-FFF2-40B4-BE49-F238E27FC236}">
                    <a16:creationId xmlns:a16="http://schemas.microsoft.com/office/drawing/2014/main" id="{E6B7B5E8-61F9-4329-A7DA-A4E8401771F9}"/>
                  </a:ext>
                </a:extLst>
              </p:cNvPr>
              <p:cNvSpPr>
                <a:spLocks/>
              </p:cNvSpPr>
              <p:nvPr/>
            </p:nvSpPr>
            <p:spPr bwMode="auto">
              <a:xfrm>
                <a:off x="2150047" y="3922750"/>
                <a:ext cx="349392" cy="507896"/>
              </a:xfrm>
              <a:custGeom>
                <a:avLst/>
                <a:gdLst>
                  <a:gd name="T0" fmla="*/ 134 w 205"/>
                  <a:gd name="T1" fmla="*/ 35 h 298"/>
                  <a:gd name="T2" fmla="*/ 156 w 205"/>
                  <a:gd name="T3" fmla="*/ 33 h 298"/>
                  <a:gd name="T4" fmla="*/ 172 w 205"/>
                  <a:gd name="T5" fmla="*/ 33 h 298"/>
                  <a:gd name="T6" fmla="*/ 172 w 205"/>
                  <a:gd name="T7" fmla="*/ 59 h 298"/>
                  <a:gd name="T8" fmla="*/ 186 w 205"/>
                  <a:gd name="T9" fmla="*/ 66 h 298"/>
                  <a:gd name="T10" fmla="*/ 170 w 205"/>
                  <a:gd name="T11" fmla="*/ 68 h 298"/>
                  <a:gd name="T12" fmla="*/ 137 w 205"/>
                  <a:gd name="T13" fmla="*/ 83 h 298"/>
                  <a:gd name="T14" fmla="*/ 132 w 205"/>
                  <a:gd name="T15" fmla="*/ 97 h 298"/>
                  <a:gd name="T16" fmla="*/ 125 w 205"/>
                  <a:gd name="T17" fmla="*/ 109 h 298"/>
                  <a:gd name="T18" fmla="*/ 120 w 205"/>
                  <a:gd name="T19" fmla="*/ 120 h 298"/>
                  <a:gd name="T20" fmla="*/ 134 w 205"/>
                  <a:gd name="T21" fmla="*/ 144 h 298"/>
                  <a:gd name="T22" fmla="*/ 144 w 205"/>
                  <a:gd name="T23" fmla="*/ 151 h 298"/>
                  <a:gd name="T24" fmla="*/ 163 w 205"/>
                  <a:gd name="T25" fmla="*/ 161 h 298"/>
                  <a:gd name="T26" fmla="*/ 177 w 205"/>
                  <a:gd name="T27" fmla="*/ 175 h 298"/>
                  <a:gd name="T28" fmla="*/ 191 w 205"/>
                  <a:gd name="T29" fmla="*/ 175 h 298"/>
                  <a:gd name="T30" fmla="*/ 203 w 205"/>
                  <a:gd name="T31" fmla="*/ 208 h 298"/>
                  <a:gd name="T32" fmla="*/ 201 w 205"/>
                  <a:gd name="T33" fmla="*/ 232 h 298"/>
                  <a:gd name="T34" fmla="*/ 198 w 205"/>
                  <a:gd name="T35" fmla="*/ 246 h 298"/>
                  <a:gd name="T36" fmla="*/ 201 w 205"/>
                  <a:gd name="T37" fmla="*/ 267 h 298"/>
                  <a:gd name="T38" fmla="*/ 186 w 205"/>
                  <a:gd name="T39" fmla="*/ 293 h 298"/>
                  <a:gd name="T40" fmla="*/ 163 w 205"/>
                  <a:gd name="T41" fmla="*/ 288 h 298"/>
                  <a:gd name="T42" fmla="*/ 130 w 205"/>
                  <a:gd name="T43" fmla="*/ 265 h 298"/>
                  <a:gd name="T44" fmla="*/ 87 w 205"/>
                  <a:gd name="T45" fmla="*/ 236 h 298"/>
                  <a:gd name="T46" fmla="*/ 85 w 205"/>
                  <a:gd name="T47" fmla="*/ 217 h 298"/>
                  <a:gd name="T48" fmla="*/ 54 w 205"/>
                  <a:gd name="T49" fmla="*/ 165 h 298"/>
                  <a:gd name="T50" fmla="*/ 33 w 205"/>
                  <a:gd name="T51" fmla="*/ 125 h 298"/>
                  <a:gd name="T52" fmla="*/ 14 w 205"/>
                  <a:gd name="T53" fmla="*/ 104 h 298"/>
                  <a:gd name="T54" fmla="*/ 9 w 205"/>
                  <a:gd name="T55" fmla="*/ 90 h 298"/>
                  <a:gd name="T56" fmla="*/ 7 w 205"/>
                  <a:gd name="T57" fmla="*/ 64 h 298"/>
                  <a:gd name="T58" fmla="*/ 21 w 205"/>
                  <a:gd name="T59" fmla="*/ 59 h 298"/>
                  <a:gd name="T60" fmla="*/ 16 w 205"/>
                  <a:gd name="T61" fmla="*/ 68 h 298"/>
                  <a:gd name="T62" fmla="*/ 30 w 205"/>
                  <a:gd name="T63" fmla="*/ 68 h 298"/>
                  <a:gd name="T64" fmla="*/ 45 w 205"/>
                  <a:gd name="T65" fmla="*/ 71 h 298"/>
                  <a:gd name="T66" fmla="*/ 59 w 205"/>
                  <a:gd name="T67" fmla="*/ 45 h 298"/>
                  <a:gd name="T68" fmla="*/ 94 w 205"/>
                  <a:gd name="T69" fmla="*/ 23 h 298"/>
                  <a:gd name="T70" fmla="*/ 99 w 205"/>
                  <a:gd name="T71" fmla="*/ 0 h 298"/>
                  <a:gd name="T72" fmla="*/ 113 w 205"/>
                  <a:gd name="T73" fmla="*/ 7 h 298"/>
                  <a:gd name="T74" fmla="*/ 125 w 205"/>
                  <a:gd name="T7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5" h="298">
                    <a:moveTo>
                      <a:pt x="134" y="35"/>
                    </a:moveTo>
                    <a:lnTo>
                      <a:pt x="134" y="35"/>
                    </a:lnTo>
                    <a:lnTo>
                      <a:pt x="146" y="38"/>
                    </a:lnTo>
                    <a:lnTo>
                      <a:pt x="156" y="33"/>
                    </a:lnTo>
                    <a:lnTo>
                      <a:pt x="160" y="35"/>
                    </a:lnTo>
                    <a:lnTo>
                      <a:pt x="172" y="33"/>
                    </a:lnTo>
                    <a:lnTo>
                      <a:pt x="184" y="42"/>
                    </a:lnTo>
                    <a:lnTo>
                      <a:pt x="172" y="59"/>
                    </a:lnTo>
                    <a:lnTo>
                      <a:pt x="179" y="59"/>
                    </a:lnTo>
                    <a:lnTo>
                      <a:pt x="186" y="66"/>
                    </a:lnTo>
                    <a:lnTo>
                      <a:pt x="172" y="66"/>
                    </a:lnTo>
                    <a:lnTo>
                      <a:pt x="170" y="68"/>
                    </a:lnTo>
                    <a:lnTo>
                      <a:pt x="156" y="71"/>
                    </a:lnTo>
                    <a:lnTo>
                      <a:pt x="137" y="83"/>
                    </a:lnTo>
                    <a:lnTo>
                      <a:pt x="137" y="90"/>
                    </a:lnTo>
                    <a:lnTo>
                      <a:pt x="132" y="97"/>
                    </a:lnTo>
                    <a:lnTo>
                      <a:pt x="134" y="106"/>
                    </a:lnTo>
                    <a:lnTo>
                      <a:pt x="125" y="109"/>
                    </a:lnTo>
                    <a:lnTo>
                      <a:pt x="125" y="116"/>
                    </a:lnTo>
                    <a:lnTo>
                      <a:pt x="120" y="120"/>
                    </a:lnTo>
                    <a:lnTo>
                      <a:pt x="127" y="135"/>
                    </a:lnTo>
                    <a:lnTo>
                      <a:pt x="134" y="144"/>
                    </a:lnTo>
                    <a:lnTo>
                      <a:pt x="132" y="151"/>
                    </a:lnTo>
                    <a:lnTo>
                      <a:pt x="144" y="151"/>
                    </a:lnTo>
                    <a:lnTo>
                      <a:pt x="149" y="161"/>
                    </a:lnTo>
                    <a:lnTo>
                      <a:pt x="163" y="161"/>
                    </a:lnTo>
                    <a:lnTo>
                      <a:pt x="177" y="151"/>
                    </a:lnTo>
                    <a:lnTo>
                      <a:pt x="177" y="175"/>
                    </a:lnTo>
                    <a:lnTo>
                      <a:pt x="182" y="177"/>
                    </a:lnTo>
                    <a:lnTo>
                      <a:pt x="191" y="175"/>
                    </a:lnTo>
                    <a:lnTo>
                      <a:pt x="205" y="201"/>
                    </a:lnTo>
                    <a:lnTo>
                      <a:pt x="203" y="208"/>
                    </a:lnTo>
                    <a:lnTo>
                      <a:pt x="201" y="217"/>
                    </a:lnTo>
                    <a:lnTo>
                      <a:pt x="201" y="232"/>
                    </a:lnTo>
                    <a:lnTo>
                      <a:pt x="196" y="241"/>
                    </a:lnTo>
                    <a:lnTo>
                      <a:pt x="198" y="246"/>
                    </a:lnTo>
                    <a:lnTo>
                      <a:pt x="194" y="253"/>
                    </a:lnTo>
                    <a:lnTo>
                      <a:pt x="201" y="267"/>
                    </a:lnTo>
                    <a:lnTo>
                      <a:pt x="191" y="286"/>
                    </a:lnTo>
                    <a:lnTo>
                      <a:pt x="186" y="293"/>
                    </a:lnTo>
                    <a:lnTo>
                      <a:pt x="179" y="298"/>
                    </a:lnTo>
                    <a:lnTo>
                      <a:pt x="163" y="288"/>
                    </a:lnTo>
                    <a:lnTo>
                      <a:pt x="160" y="281"/>
                    </a:lnTo>
                    <a:lnTo>
                      <a:pt x="130" y="265"/>
                    </a:lnTo>
                    <a:lnTo>
                      <a:pt x="101" y="246"/>
                    </a:lnTo>
                    <a:lnTo>
                      <a:pt x="87" y="236"/>
                    </a:lnTo>
                    <a:lnTo>
                      <a:pt x="80" y="222"/>
                    </a:lnTo>
                    <a:lnTo>
                      <a:pt x="85" y="217"/>
                    </a:lnTo>
                    <a:lnTo>
                      <a:pt x="71" y="196"/>
                    </a:lnTo>
                    <a:lnTo>
                      <a:pt x="54" y="165"/>
                    </a:lnTo>
                    <a:lnTo>
                      <a:pt x="37" y="132"/>
                    </a:lnTo>
                    <a:lnTo>
                      <a:pt x="33" y="125"/>
                    </a:lnTo>
                    <a:lnTo>
                      <a:pt x="28" y="113"/>
                    </a:lnTo>
                    <a:lnTo>
                      <a:pt x="14" y="104"/>
                    </a:lnTo>
                    <a:lnTo>
                      <a:pt x="2" y="97"/>
                    </a:lnTo>
                    <a:lnTo>
                      <a:pt x="9" y="90"/>
                    </a:lnTo>
                    <a:lnTo>
                      <a:pt x="0" y="73"/>
                    </a:lnTo>
                    <a:lnTo>
                      <a:pt x="7" y="64"/>
                    </a:lnTo>
                    <a:lnTo>
                      <a:pt x="19" y="52"/>
                    </a:lnTo>
                    <a:lnTo>
                      <a:pt x="21" y="59"/>
                    </a:lnTo>
                    <a:lnTo>
                      <a:pt x="16" y="64"/>
                    </a:lnTo>
                    <a:lnTo>
                      <a:pt x="16" y="68"/>
                    </a:lnTo>
                    <a:lnTo>
                      <a:pt x="23" y="68"/>
                    </a:lnTo>
                    <a:lnTo>
                      <a:pt x="30" y="68"/>
                    </a:lnTo>
                    <a:lnTo>
                      <a:pt x="35" y="78"/>
                    </a:lnTo>
                    <a:lnTo>
                      <a:pt x="45" y="71"/>
                    </a:lnTo>
                    <a:lnTo>
                      <a:pt x="49" y="61"/>
                    </a:lnTo>
                    <a:lnTo>
                      <a:pt x="59" y="45"/>
                    </a:lnTo>
                    <a:lnTo>
                      <a:pt x="78" y="40"/>
                    </a:lnTo>
                    <a:lnTo>
                      <a:pt x="94" y="23"/>
                    </a:lnTo>
                    <a:lnTo>
                      <a:pt x="101" y="12"/>
                    </a:lnTo>
                    <a:lnTo>
                      <a:pt x="99" y="0"/>
                    </a:lnTo>
                    <a:lnTo>
                      <a:pt x="101" y="0"/>
                    </a:lnTo>
                    <a:lnTo>
                      <a:pt x="113" y="7"/>
                    </a:lnTo>
                    <a:lnTo>
                      <a:pt x="118" y="14"/>
                    </a:lnTo>
                    <a:lnTo>
                      <a:pt x="125" y="19"/>
                    </a:lnTo>
                    <a:lnTo>
                      <a:pt x="134" y="3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7" name="Freeform 248">
                <a:extLst>
                  <a:ext uri="{FF2B5EF4-FFF2-40B4-BE49-F238E27FC236}">
                    <a16:creationId xmlns:a16="http://schemas.microsoft.com/office/drawing/2014/main" id="{0DEE7630-3375-4152-BA2A-5EBE1AD7BEF2}"/>
                  </a:ext>
                </a:extLst>
              </p:cNvPr>
              <p:cNvSpPr>
                <a:spLocks noEditPoints="1"/>
              </p:cNvSpPr>
              <p:nvPr/>
            </p:nvSpPr>
            <p:spPr bwMode="auto">
              <a:xfrm>
                <a:off x="7631229" y="3401220"/>
                <a:ext cx="259061" cy="368139"/>
              </a:xfrm>
              <a:custGeom>
                <a:avLst/>
                <a:gdLst>
                  <a:gd name="T0" fmla="*/ 147 w 152"/>
                  <a:gd name="T1" fmla="*/ 168 h 216"/>
                  <a:gd name="T2" fmla="*/ 152 w 152"/>
                  <a:gd name="T3" fmla="*/ 190 h 216"/>
                  <a:gd name="T4" fmla="*/ 140 w 152"/>
                  <a:gd name="T5" fmla="*/ 187 h 216"/>
                  <a:gd name="T6" fmla="*/ 138 w 152"/>
                  <a:gd name="T7" fmla="*/ 206 h 216"/>
                  <a:gd name="T8" fmla="*/ 114 w 152"/>
                  <a:gd name="T9" fmla="*/ 204 h 216"/>
                  <a:gd name="T10" fmla="*/ 114 w 152"/>
                  <a:gd name="T11" fmla="*/ 185 h 216"/>
                  <a:gd name="T12" fmla="*/ 97 w 152"/>
                  <a:gd name="T13" fmla="*/ 185 h 216"/>
                  <a:gd name="T14" fmla="*/ 78 w 152"/>
                  <a:gd name="T15" fmla="*/ 194 h 216"/>
                  <a:gd name="T16" fmla="*/ 83 w 152"/>
                  <a:gd name="T17" fmla="*/ 176 h 216"/>
                  <a:gd name="T18" fmla="*/ 102 w 152"/>
                  <a:gd name="T19" fmla="*/ 164 h 216"/>
                  <a:gd name="T20" fmla="*/ 119 w 152"/>
                  <a:gd name="T21" fmla="*/ 166 h 216"/>
                  <a:gd name="T22" fmla="*/ 133 w 152"/>
                  <a:gd name="T23" fmla="*/ 159 h 216"/>
                  <a:gd name="T24" fmla="*/ 145 w 152"/>
                  <a:gd name="T25" fmla="*/ 154 h 216"/>
                  <a:gd name="T26" fmla="*/ 147 w 152"/>
                  <a:gd name="T27" fmla="*/ 168 h 216"/>
                  <a:gd name="T28" fmla="*/ 109 w 152"/>
                  <a:gd name="T29" fmla="*/ 138 h 216"/>
                  <a:gd name="T30" fmla="*/ 97 w 152"/>
                  <a:gd name="T31" fmla="*/ 154 h 216"/>
                  <a:gd name="T32" fmla="*/ 83 w 152"/>
                  <a:gd name="T33" fmla="*/ 147 h 216"/>
                  <a:gd name="T34" fmla="*/ 90 w 152"/>
                  <a:gd name="T35" fmla="*/ 138 h 216"/>
                  <a:gd name="T36" fmla="*/ 102 w 152"/>
                  <a:gd name="T37" fmla="*/ 128 h 216"/>
                  <a:gd name="T38" fmla="*/ 112 w 152"/>
                  <a:gd name="T39" fmla="*/ 123 h 216"/>
                  <a:gd name="T40" fmla="*/ 22 w 152"/>
                  <a:gd name="T41" fmla="*/ 154 h 216"/>
                  <a:gd name="T42" fmla="*/ 0 w 152"/>
                  <a:gd name="T43" fmla="*/ 171 h 216"/>
                  <a:gd name="T44" fmla="*/ 19 w 152"/>
                  <a:gd name="T45" fmla="*/ 147 h 216"/>
                  <a:gd name="T46" fmla="*/ 36 w 152"/>
                  <a:gd name="T47" fmla="*/ 121 h 216"/>
                  <a:gd name="T48" fmla="*/ 29 w 152"/>
                  <a:gd name="T49" fmla="*/ 142 h 216"/>
                  <a:gd name="T50" fmla="*/ 76 w 152"/>
                  <a:gd name="T51" fmla="*/ 112 h 216"/>
                  <a:gd name="T52" fmla="*/ 86 w 152"/>
                  <a:gd name="T53" fmla="*/ 116 h 216"/>
                  <a:gd name="T54" fmla="*/ 95 w 152"/>
                  <a:gd name="T55" fmla="*/ 123 h 216"/>
                  <a:gd name="T56" fmla="*/ 78 w 152"/>
                  <a:gd name="T57" fmla="*/ 135 h 216"/>
                  <a:gd name="T58" fmla="*/ 78 w 152"/>
                  <a:gd name="T59" fmla="*/ 119 h 216"/>
                  <a:gd name="T60" fmla="*/ 133 w 152"/>
                  <a:gd name="T61" fmla="*/ 107 h 216"/>
                  <a:gd name="T62" fmla="*/ 138 w 152"/>
                  <a:gd name="T63" fmla="*/ 126 h 216"/>
                  <a:gd name="T64" fmla="*/ 126 w 152"/>
                  <a:gd name="T65" fmla="*/ 128 h 216"/>
                  <a:gd name="T66" fmla="*/ 123 w 152"/>
                  <a:gd name="T67" fmla="*/ 140 h 216"/>
                  <a:gd name="T68" fmla="*/ 116 w 152"/>
                  <a:gd name="T69" fmla="*/ 128 h 216"/>
                  <a:gd name="T70" fmla="*/ 123 w 152"/>
                  <a:gd name="T71" fmla="*/ 119 h 216"/>
                  <a:gd name="T72" fmla="*/ 114 w 152"/>
                  <a:gd name="T73" fmla="*/ 100 h 216"/>
                  <a:gd name="T74" fmla="*/ 133 w 152"/>
                  <a:gd name="T75" fmla="*/ 107 h 216"/>
                  <a:gd name="T76" fmla="*/ 69 w 152"/>
                  <a:gd name="T77" fmla="*/ 93 h 216"/>
                  <a:gd name="T78" fmla="*/ 60 w 152"/>
                  <a:gd name="T79" fmla="*/ 97 h 216"/>
                  <a:gd name="T80" fmla="*/ 64 w 152"/>
                  <a:gd name="T81" fmla="*/ 86 h 216"/>
                  <a:gd name="T82" fmla="*/ 67 w 152"/>
                  <a:gd name="T83" fmla="*/ 0 h 216"/>
                  <a:gd name="T84" fmla="*/ 76 w 152"/>
                  <a:gd name="T85" fmla="*/ 5 h 216"/>
                  <a:gd name="T86" fmla="*/ 83 w 152"/>
                  <a:gd name="T87" fmla="*/ 5 h 216"/>
                  <a:gd name="T88" fmla="*/ 86 w 152"/>
                  <a:gd name="T89" fmla="*/ 24 h 216"/>
                  <a:gd name="T90" fmla="*/ 71 w 152"/>
                  <a:gd name="T91" fmla="*/ 45 h 216"/>
                  <a:gd name="T92" fmla="*/ 74 w 152"/>
                  <a:gd name="T93" fmla="*/ 71 h 216"/>
                  <a:gd name="T94" fmla="*/ 88 w 152"/>
                  <a:gd name="T95" fmla="*/ 71 h 216"/>
                  <a:gd name="T96" fmla="*/ 107 w 152"/>
                  <a:gd name="T97" fmla="*/ 90 h 216"/>
                  <a:gd name="T98" fmla="*/ 112 w 152"/>
                  <a:gd name="T99" fmla="*/ 102 h 216"/>
                  <a:gd name="T100" fmla="*/ 93 w 152"/>
                  <a:gd name="T101" fmla="*/ 86 h 216"/>
                  <a:gd name="T102" fmla="*/ 78 w 152"/>
                  <a:gd name="T103" fmla="*/ 81 h 216"/>
                  <a:gd name="T104" fmla="*/ 55 w 152"/>
                  <a:gd name="T105" fmla="*/ 78 h 216"/>
                  <a:gd name="T106" fmla="*/ 62 w 152"/>
                  <a:gd name="T107" fmla="*/ 67 h 216"/>
                  <a:gd name="T108" fmla="*/ 55 w 152"/>
                  <a:gd name="T109" fmla="*/ 69 h 216"/>
                  <a:gd name="T110" fmla="*/ 43 w 152"/>
                  <a:gd name="T111" fmla="*/ 52 h 216"/>
                  <a:gd name="T112" fmla="*/ 50 w 152"/>
                  <a:gd name="T113" fmla="*/ 43 h 216"/>
                  <a:gd name="T114" fmla="*/ 57 w 152"/>
                  <a:gd name="T11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216">
                    <a:moveTo>
                      <a:pt x="147" y="168"/>
                    </a:moveTo>
                    <a:lnTo>
                      <a:pt x="147" y="168"/>
                    </a:lnTo>
                    <a:lnTo>
                      <a:pt x="149" y="180"/>
                    </a:lnTo>
                    <a:lnTo>
                      <a:pt x="152" y="190"/>
                    </a:lnTo>
                    <a:lnTo>
                      <a:pt x="145" y="204"/>
                    </a:lnTo>
                    <a:lnTo>
                      <a:pt x="140" y="187"/>
                    </a:lnTo>
                    <a:lnTo>
                      <a:pt x="130" y="194"/>
                    </a:lnTo>
                    <a:lnTo>
                      <a:pt x="138" y="206"/>
                    </a:lnTo>
                    <a:lnTo>
                      <a:pt x="133" y="216"/>
                    </a:lnTo>
                    <a:lnTo>
                      <a:pt x="114" y="204"/>
                    </a:lnTo>
                    <a:lnTo>
                      <a:pt x="109" y="194"/>
                    </a:lnTo>
                    <a:lnTo>
                      <a:pt x="114" y="185"/>
                    </a:lnTo>
                    <a:lnTo>
                      <a:pt x="104" y="178"/>
                    </a:lnTo>
                    <a:lnTo>
                      <a:pt x="97" y="185"/>
                    </a:lnTo>
                    <a:lnTo>
                      <a:pt x="90" y="185"/>
                    </a:lnTo>
                    <a:lnTo>
                      <a:pt x="78" y="194"/>
                    </a:lnTo>
                    <a:lnTo>
                      <a:pt x="76" y="190"/>
                    </a:lnTo>
                    <a:lnTo>
                      <a:pt x="83" y="176"/>
                    </a:lnTo>
                    <a:lnTo>
                      <a:pt x="93" y="171"/>
                    </a:lnTo>
                    <a:lnTo>
                      <a:pt x="102" y="164"/>
                    </a:lnTo>
                    <a:lnTo>
                      <a:pt x="107" y="171"/>
                    </a:lnTo>
                    <a:lnTo>
                      <a:pt x="119" y="166"/>
                    </a:lnTo>
                    <a:lnTo>
                      <a:pt x="123" y="159"/>
                    </a:lnTo>
                    <a:lnTo>
                      <a:pt x="133" y="159"/>
                    </a:lnTo>
                    <a:lnTo>
                      <a:pt x="133" y="147"/>
                    </a:lnTo>
                    <a:lnTo>
                      <a:pt x="145" y="154"/>
                    </a:lnTo>
                    <a:lnTo>
                      <a:pt x="147" y="161"/>
                    </a:lnTo>
                    <a:lnTo>
                      <a:pt x="147" y="168"/>
                    </a:lnTo>
                    <a:close/>
                    <a:moveTo>
                      <a:pt x="109" y="138"/>
                    </a:moveTo>
                    <a:lnTo>
                      <a:pt x="109" y="138"/>
                    </a:lnTo>
                    <a:lnTo>
                      <a:pt x="104" y="142"/>
                    </a:lnTo>
                    <a:lnTo>
                      <a:pt x="97" y="154"/>
                    </a:lnTo>
                    <a:lnTo>
                      <a:pt x="93" y="159"/>
                    </a:lnTo>
                    <a:lnTo>
                      <a:pt x="83" y="147"/>
                    </a:lnTo>
                    <a:lnTo>
                      <a:pt x="86" y="142"/>
                    </a:lnTo>
                    <a:lnTo>
                      <a:pt x="90" y="138"/>
                    </a:lnTo>
                    <a:lnTo>
                      <a:pt x="93" y="128"/>
                    </a:lnTo>
                    <a:lnTo>
                      <a:pt x="102" y="128"/>
                    </a:lnTo>
                    <a:lnTo>
                      <a:pt x="100" y="138"/>
                    </a:lnTo>
                    <a:lnTo>
                      <a:pt x="112" y="123"/>
                    </a:lnTo>
                    <a:lnTo>
                      <a:pt x="109" y="138"/>
                    </a:lnTo>
                    <a:close/>
                    <a:moveTo>
                      <a:pt x="22" y="154"/>
                    </a:moveTo>
                    <a:lnTo>
                      <a:pt x="22" y="154"/>
                    </a:lnTo>
                    <a:lnTo>
                      <a:pt x="0" y="171"/>
                    </a:lnTo>
                    <a:lnTo>
                      <a:pt x="7" y="157"/>
                    </a:lnTo>
                    <a:lnTo>
                      <a:pt x="19" y="147"/>
                    </a:lnTo>
                    <a:lnTo>
                      <a:pt x="29" y="138"/>
                    </a:lnTo>
                    <a:lnTo>
                      <a:pt x="36" y="121"/>
                    </a:lnTo>
                    <a:lnTo>
                      <a:pt x="41" y="133"/>
                    </a:lnTo>
                    <a:lnTo>
                      <a:pt x="29" y="142"/>
                    </a:lnTo>
                    <a:lnTo>
                      <a:pt x="22" y="154"/>
                    </a:lnTo>
                    <a:close/>
                    <a:moveTo>
                      <a:pt x="76" y="112"/>
                    </a:moveTo>
                    <a:lnTo>
                      <a:pt x="76" y="112"/>
                    </a:lnTo>
                    <a:lnTo>
                      <a:pt x="86" y="116"/>
                    </a:lnTo>
                    <a:lnTo>
                      <a:pt x="95" y="116"/>
                    </a:lnTo>
                    <a:lnTo>
                      <a:pt x="95" y="123"/>
                    </a:lnTo>
                    <a:lnTo>
                      <a:pt x="88" y="131"/>
                    </a:lnTo>
                    <a:lnTo>
                      <a:pt x="78" y="135"/>
                    </a:lnTo>
                    <a:lnTo>
                      <a:pt x="78" y="128"/>
                    </a:lnTo>
                    <a:lnTo>
                      <a:pt x="78" y="119"/>
                    </a:lnTo>
                    <a:lnTo>
                      <a:pt x="76" y="112"/>
                    </a:lnTo>
                    <a:close/>
                    <a:moveTo>
                      <a:pt x="133" y="107"/>
                    </a:moveTo>
                    <a:lnTo>
                      <a:pt x="133" y="107"/>
                    </a:lnTo>
                    <a:lnTo>
                      <a:pt x="138" y="126"/>
                    </a:lnTo>
                    <a:lnTo>
                      <a:pt x="126" y="121"/>
                    </a:lnTo>
                    <a:lnTo>
                      <a:pt x="126" y="128"/>
                    </a:lnTo>
                    <a:lnTo>
                      <a:pt x="130" y="138"/>
                    </a:lnTo>
                    <a:lnTo>
                      <a:pt x="123" y="140"/>
                    </a:lnTo>
                    <a:lnTo>
                      <a:pt x="121" y="128"/>
                    </a:lnTo>
                    <a:lnTo>
                      <a:pt x="116" y="128"/>
                    </a:lnTo>
                    <a:lnTo>
                      <a:pt x="114" y="119"/>
                    </a:lnTo>
                    <a:lnTo>
                      <a:pt x="123" y="119"/>
                    </a:lnTo>
                    <a:lnTo>
                      <a:pt x="123" y="114"/>
                    </a:lnTo>
                    <a:lnTo>
                      <a:pt x="114" y="100"/>
                    </a:lnTo>
                    <a:lnTo>
                      <a:pt x="128" y="102"/>
                    </a:lnTo>
                    <a:lnTo>
                      <a:pt x="133" y="107"/>
                    </a:lnTo>
                    <a:close/>
                    <a:moveTo>
                      <a:pt x="69" y="93"/>
                    </a:moveTo>
                    <a:lnTo>
                      <a:pt x="69" y="93"/>
                    </a:lnTo>
                    <a:lnTo>
                      <a:pt x="64" y="107"/>
                    </a:lnTo>
                    <a:lnTo>
                      <a:pt x="60" y="97"/>
                    </a:lnTo>
                    <a:lnTo>
                      <a:pt x="50" y="86"/>
                    </a:lnTo>
                    <a:lnTo>
                      <a:pt x="64" y="86"/>
                    </a:lnTo>
                    <a:lnTo>
                      <a:pt x="69" y="93"/>
                    </a:lnTo>
                    <a:close/>
                    <a:moveTo>
                      <a:pt x="67" y="0"/>
                    </a:moveTo>
                    <a:lnTo>
                      <a:pt x="67" y="0"/>
                    </a:lnTo>
                    <a:lnTo>
                      <a:pt x="76" y="5"/>
                    </a:lnTo>
                    <a:lnTo>
                      <a:pt x="81" y="0"/>
                    </a:lnTo>
                    <a:lnTo>
                      <a:pt x="83" y="5"/>
                    </a:lnTo>
                    <a:lnTo>
                      <a:pt x="81" y="12"/>
                    </a:lnTo>
                    <a:lnTo>
                      <a:pt x="86" y="24"/>
                    </a:lnTo>
                    <a:lnTo>
                      <a:pt x="81" y="38"/>
                    </a:lnTo>
                    <a:lnTo>
                      <a:pt x="71" y="45"/>
                    </a:lnTo>
                    <a:lnTo>
                      <a:pt x="69" y="60"/>
                    </a:lnTo>
                    <a:lnTo>
                      <a:pt x="74" y="71"/>
                    </a:lnTo>
                    <a:lnTo>
                      <a:pt x="81" y="74"/>
                    </a:lnTo>
                    <a:lnTo>
                      <a:pt x="88" y="71"/>
                    </a:lnTo>
                    <a:lnTo>
                      <a:pt x="109" y="81"/>
                    </a:lnTo>
                    <a:lnTo>
                      <a:pt x="107" y="90"/>
                    </a:lnTo>
                    <a:lnTo>
                      <a:pt x="112" y="93"/>
                    </a:lnTo>
                    <a:lnTo>
                      <a:pt x="112" y="102"/>
                    </a:lnTo>
                    <a:lnTo>
                      <a:pt x="97" y="93"/>
                    </a:lnTo>
                    <a:lnTo>
                      <a:pt x="93" y="86"/>
                    </a:lnTo>
                    <a:lnTo>
                      <a:pt x="88" y="90"/>
                    </a:lnTo>
                    <a:lnTo>
                      <a:pt x="78" y="81"/>
                    </a:lnTo>
                    <a:lnTo>
                      <a:pt x="62" y="83"/>
                    </a:lnTo>
                    <a:lnTo>
                      <a:pt x="55" y="78"/>
                    </a:lnTo>
                    <a:lnTo>
                      <a:pt x="57" y="71"/>
                    </a:lnTo>
                    <a:lnTo>
                      <a:pt x="62" y="67"/>
                    </a:lnTo>
                    <a:lnTo>
                      <a:pt x="57" y="64"/>
                    </a:lnTo>
                    <a:lnTo>
                      <a:pt x="55" y="69"/>
                    </a:lnTo>
                    <a:lnTo>
                      <a:pt x="48" y="62"/>
                    </a:lnTo>
                    <a:lnTo>
                      <a:pt x="43" y="52"/>
                    </a:lnTo>
                    <a:lnTo>
                      <a:pt x="43" y="38"/>
                    </a:lnTo>
                    <a:lnTo>
                      <a:pt x="50" y="43"/>
                    </a:lnTo>
                    <a:lnTo>
                      <a:pt x="52" y="17"/>
                    </a:lnTo>
                    <a:lnTo>
                      <a:pt x="57" y="0"/>
                    </a:lnTo>
                    <a:lnTo>
                      <a:pt x="67"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8" name="Freeform 250">
                <a:extLst>
                  <a:ext uri="{FF2B5EF4-FFF2-40B4-BE49-F238E27FC236}">
                    <a16:creationId xmlns:a16="http://schemas.microsoft.com/office/drawing/2014/main" id="{25FDE327-682F-4EF5-88D9-C291E1849D74}"/>
                  </a:ext>
                </a:extLst>
              </p:cNvPr>
              <p:cNvSpPr>
                <a:spLocks noEditPoints="1"/>
              </p:cNvSpPr>
              <p:nvPr/>
            </p:nvSpPr>
            <p:spPr bwMode="auto">
              <a:xfrm>
                <a:off x="8289107" y="3987516"/>
                <a:ext cx="415861" cy="228383"/>
              </a:xfrm>
              <a:custGeom>
                <a:avLst/>
                <a:gdLst>
                  <a:gd name="T0" fmla="*/ 241 w 244"/>
                  <a:gd name="T1" fmla="*/ 71 h 134"/>
                  <a:gd name="T2" fmla="*/ 229 w 244"/>
                  <a:gd name="T3" fmla="*/ 66 h 134"/>
                  <a:gd name="T4" fmla="*/ 218 w 244"/>
                  <a:gd name="T5" fmla="*/ 42 h 134"/>
                  <a:gd name="T6" fmla="*/ 222 w 244"/>
                  <a:gd name="T7" fmla="*/ 47 h 134"/>
                  <a:gd name="T8" fmla="*/ 234 w 244"/>
                  <a:gd name="T9" fmla="*/ 59 h 134"/>
                  <a:gd name="T10" fmla="*/ 241 w 244"/>
                  <a:gd name="T11" fmla="*/ 71 h 134"/>
                  <a:gd name="T12" fmla="*/ 177 w 244"/>
                  <a:gd name="T13" fmla="*/ 49 h 134"/>
                  <a:gd name="T14" fmla="*/ 168 w 244"/>
                  <a:gd name="T15" fmla="*/ 54 h 134"/>
                  <a:gd name="T16" fmla="*/ 149 w 244"/>
                  <a:gd name="T17" fmla="*/ 61 h 134"/>
                  <a:gd name="T18" fmla="*/ 128 w 244"/>
                  <a:gd name="T19" fmla="*/ 56 h 134"/>
                  <a:gd name="T20" fmla="*/ 118 w 244"/>
                  <a:gd name="T21" fmla="*/ 47 h 134"/>
                  <a:gd name="T22" fmla="*/ 142 w 244"/>
                  <a:gd name="T23" fmla="*/ 49 h 134"/>
                  <a:gd name="T24" fmla="*/ 147 w 244"/>
                  <a:gd name="T25" fmla="*/ 40 h 134"/>
                  <a:gd name="T26" fmla="*/ 158 w 244"/>
                  <a:gd name="T27" fmla="*/ 47 h 134"/>
                  <a:gd name="T28" fmla="*/ 173 w 244"/>
                  <a:gd name="T29" fmla="*/ 37 h 134"/>
                  <a:gd name="T30" fmla="*/ 180 w 244"/>
                  <a:gd name="T31" fmla="*/ 26 h 134"/>
                  <a:gd name="T32" fmla="*/ 182 w 244"/>
                  <a:gd name="T33" fmla="*/ 37 h 134"/>
                  <a:gd name="T34" fmla="*/ 99 w 244"/>
                  <a:gd name="T35" fmla="*/ 80 h 134"/>
                  <a:gd name="T36" fmla="*/ 113 w 244"/>
                  <a:gd name="T37" fmla="*/ 90 h 134"/>
                  <a:gd name="T38" fmla="*/ 135 w 244"/>
                  <a:gd name="T39" fmla="*/ 106 h 134"/>
                  <a:gd name="T40" fmla="*/ 147 w 244"/>
                  <a:gd name="T41" fmla="*/ 118 h 134"/>
                  <a:gd name="T42" fmla="*/ 158 w 244"/>
                  <a:gd name="T43" fmla="*/ 127 h 134"/>
                  <a:gd name="T44" fmla="*/ 147 w 244"/>
                  <a:gd name="T45" fmla="*/ 134 h 134"/>
                  <a:gd name="T46" fmla="*/ 128 w 244"/>
                  <a:gd name="T47" fmla="*/ 127 h 134"/>
                  <a:gd name="T48" fmla="*/ 99 w 244"/>
                  <a:gd name="T49" fmla="*/ 113 h 134"/>
                  <a:gd name="T50" fmla="*/ 80 w 244"/>
                  <a:gd name="T51" fmla="*/ 90 h 134"/>
                  <a:gd name="T52" fmla="*/ 47 w 244"/>
                  <a:gd name="T53" fmla="*/ 87 h 134"/>
                  <a:gd name="T54" fmla="*/ 38 w 244"/>
                  <a:gd name="T55" fmla="*/ 106 h 134"/>
                  <a:gd name="T56" fmla="*/ 17 w 244"/>
                  <a:gd name="T57" fmla="*/ 108 h 134"/>
                  <a:gd name="T58" fmla="*/ 0 w 244"/>
                  <a:gd name="T59" fmla="*/ 54 h 134"/>
                  <a:gd name="T60" fmla="*/ 28 w 244"/>
                  <a:gd name="T61" fmla="*/ 11 h 134"/>
                  <a:gd name="T62" fmla="*/ 69 w 244"/>
                  <a:gd name="T63" fmla="*/ 30 h 134"/>
                  <a:gd name="T64" fmla="*/ 80 w 244"/>
                  <a:gd name="T65" fmla="*/ 49 h 134"/>
                  <a:gd name="T66" fmla="*/ 111 w 244"/>
                  <a:gd name="T67" fmla="*/ 66 h 134"/>
                  <a:gd name="T68" fmla="*/ 99 w 244"/>
                  <a:gd name="T69" fmla="*/ 80 h 134"/>
                  <a:gd name="T70" fmla="*/ 196 w 244"/>
                  <a:gd name="T71" fmla="*/ 33 h 134"/>
                  <a:gd name="T72" fmla="*/ 187 w 244"/>
                  <a:gd name="T73" fmla="*/ 28 h 134"/>
                  <a:gd name="T74" fmla="*/ 177 w 244"/>
                  <a:gd name="T75" fmla="*/ 16 h 134"/>
                  <a:gd name="T76" fmla="*/ 156 w 244"/>
                  <a:gd name="T77" fmla="*/ 4 h 134"/>
                  <a:gd name="T78" fmla="*/ 168 w 244"/>
                  <a:gd name="T79" fmla="*/ 4 h 134"/>
                  <a:gd name="T80" fmla="*/ 182 w 244"/>
                  <a:gd name="T81" fmla="*/ 11 h 134"/>
                  <a:gd name="T82" fmla="*/ 194 w 244"/>
                  <a:gd name="T83" fmla="*/ 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134">
                    <a:moveTo>
                      <a:pt x="241" y="71"/>
                    </a:moveTo>
                    <a:lnTo>
                      <a:pt x="241" y="71"/>
                    </a:lnTo>
                    <a:lnTo>
                      <a:pt x="236" y="73"/>
                    </a:lnTo>
                    <a:lnTo>
                      <a:pt x="229" y="66"/>
                    </a:lnTo>
                    <a:lnTo>
                      <a:pt x="222" y="54"/>
                    </a:lnTo>
                    <a:lnTo>
                      <a:pt x="218" y="42"/>
                    </a:lnTo>
                    <a:lnTo>
                      <a:pt x="220" y="40"/>
                    </a:lnTo>
                    <a:lnTo>
                      <a:pt x="222" y="47"/>
                    </a:lnTo>
                    <a:lnTo>
                      <a:pt x="227" y="49"/>
                    </a:lnTo>
                    <a:lnTo>
                      <a:pt x="234" y="59"/>
                    </a:lnTo>
                    <a:lnTo>
                      <a:pt x="244" y="66"/>
                    </a:lnTo>
                    <a:lnTo>
                      <a:pt x="241" y="71"/>
                    </a:lnTo>
                    <a:close/>
                    <a:moveTo>
                      <a:pt x="177" y="49"/>
                    </a:moveTo>
                    <a:lnTo>
                      <a:pt x="177" y="49"/>
                    </a:lnTo>
                    <a:lnTo>
                      <a:pt x="168" y="49"/>
                    </a:lnTo>
                    <a:lnTo>
                      <a:pt x="168" y="54"/>
                    </a:lnTo>
                    <a:lnTo>
                      <a:pt x="158" y="59"/>
                    </a:lnTo>
                    <a:lnTo>
                      <a:pt x="149" y="61"/>
                    </a:lnTo>
                    <a:lnTo>
                      <a:pt x="139" y="61"/>
                    </a:lnTo>
                    <a:lnTo>
                      <a:pt x="128" y="56"/>
                    </a:lnTo>
                    <a:lnTo>
                      <a:pt x="118" y="54"/>
                    </a:lnTo>
                    <a:lnTo>
                      <a:pt x="118" y="47"/>
                    </a:lnTo>
                    <a:lnTo>
                      <a:pt x="135" y="49"/>
                    </a:lnTo>
                    <a:lnTo>
                      <a:pt x="142" y="49"/>
                    </a:lnTo>
                    <a:lnTo>
                      <a:pt x="144" y="40"/>
                    </a:lnTo>
                    <a:lnTo>
                      <a:pt x="147" y="40"/>
                    </a:lnTo>
                    <a:lnTo>
                      <a:pt x="149" y="49"/>
                    </a:lnTo>
                    <a:lnTo>
                      <a:pt x="158" y="47"/>
                    </a:lnTo>
                    <a:lnTo>
                      <a:pt x="163" y="42"/>
                    </a:lnTo>
                    <a:lnTo>
                      <a:pt x="173" y="37"/>
                    </a:lnTo>
                    <a:lnTo>
                      <a:pt x="170" y="28"/>
                    </a:lnTo>
                    <a:lnTo>
                      <a:pt x="180" y="26"/>
                    </a:lnTo>
                    <a:lnTo>
                      <a:pt x="182" y="28"/>
                    </a:lnTo>
                    <a:lnTo>
                      <a:pt x="182" y="37"/>
                    </a:lnTo>
                    <a:lnTo>
                      <a:pt x="177" y="49"/>
                    </a:lnTo>
                    <a:close/>
                    <a:moveTo>
                      <a:pt x="99" y="80"/>
                    </a:moveTo>
                    <a:lnTo>
                      <a:pt x="99" y="80"/>
                    </a:lnTo>
                    <a:lnTo>
                      <a:pt x="113" y="90"/>
                    </a:lnTo>
                    <a:lnTo>
                      <a:pt x="125" y="106"/>
                    </a:lnTo>
                    <a:lnTo>
                      <a:pt x="135" y="106"/>
                    </a:lnTo>
                    <a:lnTo>
                      <a:pt x="135" y="113"/>
                    </a:lnTo>
                    <a:lnTo>
                      <a:pt x="147" y="118"/>
                    </a:lnTo>
                    <a:lnTo>
                      <a:pt x="139" y="120"/>
                    </a:lnTo>
                    <a:lnTo>
                      <a:pt x="158" y="127"/>
                    </a:lnTo>
                    <a:lnTo>
                      <a:pt x="156" y="132"/>
                    </a:lnTo>
                    <a:lnTo>
                      <a:pt x="147" y="134"/>
                    </a:lnTo>
                    <a:lnTo>
                      <a:pt x="142" y="130"/>
                    </a:lnTo>
                    <a:lnTo>
                      <a:pt x="128" y="127"/>
                    </a:lnTo>
                    <a:lnTo>
                      <a:pt x="111" y="125"/>
                    </a:lnTo>
                    <a:lnTo>
                      <a:pt x="99" y="113"/>
                    </a:lnTo>
                    <a:lnTo>
                      <a:pt x="90" y="106"/>
                    </a:lnTo>
                    <a:lnTo>
                      <a:pt x="80" y="90"/>
                    </a:lnTo>
                    <a:lnTo>
                      <a:pt x="59" y="82"/>
                    </a:lnTo>
                    <a:lnTo>
                      <a:pt x="47" y="87"/>
                    </a:lnTo>
                    <a:lnTo>
                      <a:pt x="35" y="94"/>
                    </a:lnTo>
                    <a:lnTo>
                      <a:pt x="38" y="106"/>
                    </a:lnTo>
                    <a:lnTo>
                      <a:pt x="26" y="111"/>
                    </a:lnTo>
                    <a:lnTo>
                      <a:pt x="17" y="108"/>
                    </a:lnTo>
                    <a:lnTo>
                      <a:pt x="0" y="106"/>
                    </a:lnTo>
                    <a:lnTo>
                      <a:pt x="0" y="54"/>
                    </a:lnTo>
                    <a:lnTo>
                      <a:pt x="0" y="2"/>
                    </a:lnTo>
                    <a:lnTo>
                      <a:pt x="28" y="11"/>
                    </a:lnTo>
                    <a:lnTo>
                      <a:pt x="57" y="23"/>
                    </a:lnTo>
                    <a:lnTo>
                      <a:pt x="69" y="30"/>
                    </a:lnTo>
                    <a:lnTo>
                      <a:pt x="78" y="37"/>
                    </a:lnTo>
                    <a:lnTo>
                      <a:pt x="80" y="49"/>
                    </a:lnTo>
                    <a:lnTo>
                      <a:pt x="106" y="59"/>
                    </a:lnTo>
                    <a:lnTo>
                      <a:pt x="111" y="66"/>
                    </a:lnTo>
                    <a:lnTo>
                      <a:pt x="97" y="68"/>
                    </a:lnTo>
                    <a:lnTo>
                      <a:pt x="99" y="80"/>
                    </a:lnTo>
                    <a:close/>
                    <a:moveTo>
                      <a:pt x="196" y="33"/>
                    </a:moveTo>
                    <a:lnTo>
                      <a:pt x="196" y="33"/>
                    </a:lnTo>
                    <a:lnTo>
                      <a:pt x="192" y="37"/>
                    </a:lnTo>
                    <a:lnTo>
                      <a:pt x="187" y="28"/>
                    </a:lnTo>
                    <a:lnTo>
                      <a:pt x="184" y="21"/>
                    </a:lnTo>
                    <a:lnTo>
                      <a:pt x="177" y="16"/>
                    </a:lnTo>
                    <a:lnTo>
                      <a:pt x="168" y="9"/>
                    </a:lnTo>
                    <a:lnTo>
                      <a:pt x="156" y="4"/>
                    </a:lnTo>
                    <a:lnTo>
                      <a:pt x="161" y="0"/>
                    </a:lnTo>
                    <a:lnTo>
                      <a:pt x="168" y="4"/>
                    </a:lnTo>
                    <a:lnTo>
                      <a:pt x="175" y="7"/>
                    </a:lnTo>
                    <a:lnTo>
                      <a:pt x="182" y="11"/>
                    </a:lnTo>
                    <a:lnTo>
                      <a:pt x="187" y="19"/>
                    </a:lnTo>
                    <a:lnTo>
                      <a:pt x="194" y="23"/>
                    </a:lnTo>
                    <a:lnTo>
                      <a:pt x="196"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49" name="Freeform 254">
                <a:extLst>
                  <a:ext uri="{FF2B5EF4-FFF2-40B4-BE49-F238E27FC236}">
                    <a16:creationId xmlns:a16="http://schemas.microsoft.com/office/drawing/2014/main" id="{DC75924D-BF82-4BA0-960A-7B04872870C6}"/>
                  </a:ext>
                </a:extLst>
              </p:cNvPr>
              <p:cNvSpPr>
                <a:spLocks/>
              </p:cNvSpPr>
              <p:nvPr/>
            </p:nvSpPr>
            <p:spPr bwMode="auto">
              <a:xfrm>
                <a:off x="2540342" y="3401220"/>
                <a:ext cx="44313" cy="17044"/>
              </a:xfrm>
              <a:custGeom>
                <a:avLst/>
                <a:gdLst>
                  <a:gd name="T0" fmla="*/ 26 w 26"/>
                  <a:gd name="T1" fmla="*/ 5 h 10"/>
                  <a:gd name="T2" fmla="*/ 26 w 26"/>
                  <a:gd name="T3" fmla="*/ 5 h 10"/>
                  <a:gd name="T4" fmla="*/ 24 w 26"/>
                  <a:gd name="T5" fmla="*/ 10 h 10"/>
                  <a:gd name="T6" fmla="*/ 9 w 26"/>
                  <a:gd name="T7" fmla="*/ 10 h 10"/>
                  <a:gd name="T8" fmla="*/ 0 w 26"/>
                  <a:gd name="T9" fmla="*/ 10 h 10"/>
                  <a:gd name="T10" fmla="*/ 0 w 26"/>
                  <a:gd name="T11" fmla="*/ 3 h 10"/>
                  <a:gd name="T12" fmla="*/ 2 w 26"/>
                  <a:gd name="T13" fmla="*/ 0 h 10"/>
                  <a:gd name="T14" fmla="*/ 17 w 26"/>
                  <a:gd name="T15" fmla="*/ 0 h 10"/>
                  <a:gd name="T16" fmla="*/ 24 w 26"/>
                  <a:gd name="T17" fmla="*/ 3 h 10"/>
                  <a:gd name="T18" fmla="*/ 26 w 26"/>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0">
                    <a:moveTo>
                      <a:pt x="26" y="5"/>
                    </a:moveTo>
                    <a:lnTo>
                      <a:pt x="26" y="5"/>
                    </a:lnTo>
                    <a:lnTo>
                      <a:pt x="24" y="10"/>
                    </a:lnTo>
                    <a:lnTo>
                      <a:pt x="9" y="10"/>
                    </a:lnTo>
                    <a:lnTo>
                      <a:pt x="0" y="10"/>
                    </a:lnTo>
                    <a:lnTo>
                      <a:pt x="0" y="3"/>
                    </a:lnTo>
                    <a:lnTo>
                      <a:pt x="2" y="0"/>
                    </a:lnTo>
                    <a:lnTo>
                      <a:pt x="17" y="0"/>
                    </a:lnTo>
                    <a:lnTo>
                      <a:pt x="24" y="3"/>
                    </a:lnTo>
                    <a:lnTo>
                      <a:pt x="26"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0" name="Freeform 256">
                <a:extLst>
                  <a:ext uri="{FF2B5EF4-FFF2-40B4-BE49-F238E27FC236}">
                    <a16:creationId xmlns:a16="http://schemas.microsoft.com/office/drawing/2014/main" id="{D5F3B810-2B26-45DC-9623-1649E3A3507F}"/>
                  </a:ext>
                </a:extLst>
              </p:cNvPr>
              <p:cNvSpPr>
                <a:spLocks/>
              </p:cNvSpPr>
              <p:nvPr/>
            </p:nvSpPr>
            <p:spPr bwMode="auto">
              <a:xfrm>
                <a:off x="7825524" y="2610157"/>
                <a:ext cx="180661" cy="189183"/>
              </a:xfrm>
              <a:custGeom>
                <a:avLst/>
                <a:gdLst>
                  <a:gd name="T0" fmla="*/ 104 w 106"/>
                  <a:gd name="T1" fmla="*/ 12 h 111"/>
                  <a:gd name="T2" fmla="*/ 104 w 106"/>
                  <a:gd name="T3" fmla="*/ 12 h 111"/>
                  <a:gd name="T4" fmla="*/ 106 w 106"/>
                  <a:gd name="T5" fmla="*/ 16 h 111"/>
                  <a:gd name="T6" fmla="*/ 99 w 106"/>
                  <a:gd name="T7" fmla="*/ 14 h 111"/>
                  <a:gd name="T8" fmla="*/ 92 w 106"/>
                  <a:gd name="T9" fmla="*/ 21 h 111"/>
                  <a:gd name="T10" fmla="*/ 87 w 106"/>
                  <a:gd name="T11" fmla="*/ 28 h 111"/>
                  <a:gd name="T12" fmla="*/ 87 w 106"/>
                  <a:gd name="T13" fmla="*/ 45 h 111"/>
                  <a:gd name="T14" fmla="*/ 80 w 106"/>
                  <a:gd name="T15" fmla="*/ 50 h 111"/>
                  <a:gd name="T16" fmla="*/ 76 w 106"/>
                  <a:gd name="T17" fmla="*/ 52 h 111"/>
                  <a:gd name="T18" fmla="*/ 71 w 106"/>
                  <a:gd name="T19" fmla="*/ 59 h 111"/>
                  <a:gd name="T20" fmla="*/ 59 w 106"/>
                  <a:gd name="T21" fmla="*/ 61 h 111"/>
                  <a:gd name="T22" fmla="*/ 52 w 106"/>
                  <a:gd name="T23" fmla="*/ 66 h 111"/>
                  <a:gd name="T24" fmla="*/ 52 w 106"/>
                  <a:gd name="T25" fmla="*/ 78 h 111"/>
                  <a:gd name="T26" fmla="*/ 50 w 106"/>
                  <a:gd name="T27" fmla="*/ 78 h 111"/>
                  <a:gd name="T28" fmla="*/ 57 w 106"/>
                  <a:gd name="T29" fmla="*/ 83 h 111"/>
                  <a:gd name="T30" fmla="*/ 66 w 106"/>
                  <a:gd name="T31" fmla="*/ 92 h 111"/>
                  <a:gd name="T32" fmla="*/ 64 w 106"/>
                  <a:gd name="T33" fmla="*/ 97 h 111"/>
                  <a:gd name="T34" fmla="*/ 57 w 106"/>
                  <a:gd name="T35" fmla="*/ 97 h 111"/>
                  <a:gd name="T36" fmla="*/ 47 w 106"/>
                  <a:gd name="T37" fmla="*/ 97 h 111"/>
                  <a:gd name="T38" fmla="*/ 40 w 106"/>
                  <a:gd name="T39" fmla="*/ 109 h 111"/>
                  <a:gd name="T40" fmla="*/ 31 w 106"/>
                  <a:gd name="T41" fmla="*/ 106 h 111"/>
                  <a:gd name="T42" fmla="*/ 31 w 106"/>
                  <a:gd name="T43" fmla="*/ 109 h 111"/>
                  <a:gd name="T44" fmla="*/ 24 w 106"/>
                  <a:gd name="T45" fmla="*/ 104 h 111"/>
                  <a:gd name="T46" fmla="*/ 21 w 106"/>
                  <a:gd name="T47" fmla="*/ 109 h 111"/>
                  <a:gd name="T48" fmla="*/ 16 w 106"/>
                  <a:gd name="T49" fmla="*/ 111 h 111"/>
                  <a:gd name="T50" fmla="*/ 16 w 106"/>
                  <a:gd name="T51" fmla="*/ 106 h 111"/>
                  <a:gd name="T52" fmla="*/ 12 w 106"/>
                  <a:gd name="T53" fmla="*/ 104 h 111"/>
                  <a:gd name="T54" fmla="*/ 7 w 106"/>
                  <a:gd name="T55" fmla="*/ 102 h 111"/>
                  <a:gd name="T56" fmla="*/ 12 w 106"/>
                  <a:gd name="T57" fmla="*/ 92 h 111"/>
                  <a:gd name="T58" fmla="*/ 16 w 106"/>
                  <a:gd name="T59" fmla="*/ 90 h 111"/>
                  <a:gd name="T60" fmla="*/ 14 w 106"/>
                  <a:gd name="T61" fmla="*/ 85 h 111"/>
                  <a:gd name="T62" fmla="*/ 19 w 106"/>
                  <a:gd name="T63" fmla="*/ 76 h 111"/>
                  <a:gd name="T64" fmla="*/ 16 w 106"/>
                  <a:gd name="T65" fmla="*/ 71 h 111"/>
                  <a:gd name="T66" fmla="*/ 7 w 106"/>
                  <a:gd name="T67" fmla="*/ 68 h 111"/>
                  <a:gd name="T68" fmla="*/ 0 w 106"/>
                  <a:gd name="T69" fmla="*/ 64 h 111"/>
                  <a:gd name="T70" fmla="*/ 14 w 106"/>
                  <a:gd name="T71" fmla="*/ 52 h 111"/>
                  <a:gd name="T72" fmla="*/ 31 w 106"/>
                  <a:gd name="T73" fmla="*/ 40 h 111"/>
                  <a:gd name="T74" fmla="*/ 43 w 106"/>
                  <a:gd name="T75" fmla="*/ 23 h 111"/>
                  <a:gd name="T76" fmla="*/ 50 w 106"/>
                  <a:gd name="T77" fmla="*/ 31 h 111"/>
                  <a:gd name="T78" fmla="*/ 64 w 106"/>
                  <a:gd name="T79" fmla="*/ 31 h 111"/>
                  <a:gd name="T80" fmla="*/ 61 w 106"/>
                  <a:gd name="T81" fmla="*/ 21 h 111"/>
                  <a:gd name="T82" fmla="*/ 87 w 106"/>
                  <a:gd name="T83" fmla="*/ 12 h 111"/>
                  <a:gd name="T84" fmla="*/ 92 w 106"/>
                  <a:gd name="T85" fmla="*/ 0 h 111"/>
                  <a:gd name="T86" fmla="*/ 104 w 106"/>
                  <a:gd name="T87"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 h="111">
                    <a:moveTo>
                      <a:pt x="104" y="12"/>
                    </a:moveTo>
                    <a:lnTo>
                      <a:pt x="104" y="12"/>
                    </a:lnTo>
                    <a:lnTo>
                      <a:pt x="106" y="16"/>
                    </a:lnTo>
                    <a:lnTo>
                      <a:pt x="99" y="14"/>
                    </a:lnTo>
                    <a:lnTo>
                      <a:pt x="92" y="21"/>
                    </a:lnTo>
                    <a:lnTo>
                      <a:pt x="87" y="28"/>
                    </a:lnTo>
                    <a:lnTo>
                      <a:pt x="87" y="45"/>
                    </a:lnTo>
                    <a:lnTo>
                      <a:pt x="80" y="50"/>
                    </a:lnTo>
                    <a:lnTo>
                      <a:pt x="76" y="52"/>
                    </a:lnTo>
                    <a:lnTo>
                      <a:pt x="71" y="59"/>
                    </a:lnTo>
                    <a:lnTo>
                      <a:pt x="59" y="61"/>
                    </a:lnTo>
                    <a:lnTo>
                      <a:pt x="52" y="66"/>
                    </a:lnTo>
                    <a:lnTo>
                      <a:pt x="52" y="78"/>
                    </a:lnTo>
                    <a:lnTo>
                      <a:pt x="50" y="78"/>
                    </a:lnTo>
                    <a:lnTo>
                      <a:pt x="57" y="83"/>
                    </a:lnTo>
                    <a:lnTo>
                      <a:pt x="66" y="92"/>
                    </a:lnTo>
                    <a:lnTo>
                      <a:pt x="64" y="97"/>
                    </a:lnTo>
                    <a:lnTo>
                      <a:pt x="57" y="97"/>
                    </a:lnTo>
                    <a:lnTo>
                      <a:pt x="47" y="97"/>
                    </a:lnTo>
                    <a:lnTo>
                      <a:pt x="40" y="109"/>
                    </a:lnTo>
                    <a:lnTo>
                      <a:pt x="31" y="106"/>
                    </a:lnTo>
                    <a:lnTo>
                      <a:pt x="31" y="109"/>
                    </a:lnTo>
                    <a:lnTo>
                      <a:pt x="24" y="104"/>
                    </a:lnTo>
                    <a:lnTo>
                      <a:pt x="21" y="109"/>
                    </a:lnTo>
                    <a:lnTo>
                      <a:pt x="16" y="111"/>
                    </a:lnTo>
                    <a:lnTo>
                      <a:pt x="16" y="106"/>
                    </a:lnTo>
                    <a:lnTo>
                      <a:pt x="12" y="104"/>
                    </a:lnTo>
                    <a:lnTo>
                      <a:pt x="7" y="102"/>
                    </a:lnTo>
                    <a:lnTo>
                      <a:pt x="12" y="92"/>
                    </a:lnTo>
                    <a:lnTo>
                      <a:pt x="16" y="90"/>
                    </a:lnTo>
                    <a:lnTo>
                      <a:pt x="14" y="85"/>
                    </a:lnTo>
                    <a:lnTo>
                      <a:pt x="19" y="76"/>
                    </a:lnTo>
                    <a:lnTo>
                      <a:pt x="16" y="71"/>
                    </a:lnTo>
                    <a:lnTo>
                      <a:pt x="7" y="68"/>
                    </a:lnTo>
                    <a:lnTo>
                      <a:pt x="0" y="64"/>
                    </a:lnTo>
                    <a:lnTo>
                      <a:pt x="14" y="52"/>
                    </a:lnTo>
                    <a:lnTo>
                      <a:pt x="31" y="40"/>
                    </a:lnTo>
                    <a:lnTo>
                      <a:pt x="43" y="23"/>
                    </a:lnTo>
                    <a:lnTo>
                      <a:pt x="50" y="31"/>
                    </a:lnTo>
                    <a:lnTo>
                      <a:pt x="64" y="31"/>
                    </a:lnTo>
                    <a:lnTo>
                      <a:pt x="61" y="21"/>
                    </a:lnTo>
                    <a:lnTo>
                      <a:pt x="87" y="12"/>
                    </a:lnTo>
                    <a:lnTo>
                      <a:pt x="92" y="0"/>
                    </a:lnTo>
                    <a:lnTo>
                      <a:pt x="10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1" name="Freeform 258">
                <a:extLst>
                  <a:ext uri="{FF2B5EF4-FFF2-40B4-BE49-F238E27FC236}">
                    <a16:creationId xmlns:a16="http://schemas.microsoft.com/office/drawing/2014/main" id="{51590E03-AB6C-41A7-B493-AFE0942D39CB}"/>
                  </a:ext>
                </a:extLst>
              </p:cNvPr>
              <p:cNvSpPr>
                <a:spLocks/>
              </p:cNvSpPr>
              <p:nvPr/>
            </p:nvSpPr>
            <p:spPr bwMode="auto">
              <a:xfrm>
                <a:off x="4132203" y="2639376"/>
                <a:ext cx="88626" cy="194296"/>
              </a:xfrm>
              <a:custGeom>
                <a:avLst/>
                <a:gdLst>
                  <a:gd name="T0" fmla="*/ 22 w 52"/>
                  <a:gd name="T1" fmla="*/ 0 h 114"/>
                  <a:gd name="T2" fmla="*/ 22 w 52"/>
                  <a:gd name="T3" fmla="*/ 0 h 114"/>
                  <a:gd name="T4" fmla="*/ 26 w 52"/>
                  <a:gd name="T5" fmla="*/ 9 h 114"/>
                  <a:gd name="T6" fmla="*/ 36 w 52"/>
                  <a:gd name="T7" fmla="*/ 9 h 114"/>
                  <a:gd name="T8" fmla="*/ 38 w 52"/>
                  <a:gd name="T9" fmla="*/ 7 h 114"/>
                  <a:gd name="T10" fmla="*/ 48 w 52"/>
                  <a:gd name="T11" fmla="*/ 7 h 114"/>
                  <a:gd name="T12" fmla="*/ 52 w 52"/>
                  <a:gd name="T13" fmla="*/ 19 h 114"/>
                  <a:gd name="T14" fmla="*/ 43 w 52"/>
                  <a:gd name="T15" fmla="*/ 24 h 114"/>
                  <a:gd name="T16" fmla="*/ 43 w 52"/>
                  <a:gd name="T17" fmla="*/ 43 h 114"/>
                  <a:gd name="T18" fmla="*/ 41 w 52"/>
                  <a:gd name="T19" fmla="*/ 45 h 114"/>
                  <a:gd name="T20" fmla="*/ 41 w 52"/>
                  <a:gd name="T21" fmla="*/ 54 h 114"/>
                  <a:gd name="T22" fmla="*/ 33 w 52"/>
                  <a:gd name="T23" fmla="*/ 57 h 114"/>
                  <a:gd name="T24" fmla="*/ 41 w 52"/>
                  <a:gd name="T25" fmla="*/ 69 h 114"/>
                  <a:gd name="T26" fmla="*/ 36 w 52"/>
                  <a:gd name="T27" fmla="*/ 83 h 114"/>
                  <a:gd name="T28" fmla="*/ 41 w 52"/>
                  <a:gd name="T29" fmla="*/ 88 h 114"/>
                  <a:gd name="T30" fmla="*/ 38 w 52"/>
                  <a:gd name="T31" fmla="*/ 95 h 114"/>
                  <a:gd name="T32" fmla="*/ 33 w 52"/>
                  <a:gd name="T33" fmla="*/ 102 h 114"/>
                  <a:gd name="T34" fmla="*/ 33 w 52"/>
                  <a:gd name="T35" fmla="*/ 109 h 114"/>
                  <a:gd name="T36" fmla="*/ 29 w 52"/>
                  <a:gd name="T37" fmla="*/ 114 h 114"/>
                  <a:gd name="T38" fmla="*/ 19 w 52"/>
                  <a:gd name="T39" fmla="*/ 111 h 114"/>
                  <a:gd name="T40" fmla="*/ 10 w 52"/>
                  <a:gd name="T41" fmla="*/ 111 h 114"/>
                  <a:gd name="T42" fmla="*/ 15 w 52"/>
                  <a:gd name="T43" fmla="*/ 97 h 114"/>
                  <a:gd name="T44" fmla="*/ 12 w 52"/>
                  <a:gd name="T45" fmla="*/ 85 h 114"/>
                  <a:gd name="T46" fmla="*/ 5 w 52"/>
                  <a:gd name="T47" fmla="*/ 83 h 114"/>
                  <a:gd name="T48" fmla="*/ 0 w 52"/>
                  <a:gd name="T49" fmla="*/ 76 h 114"/>
                  <a:gd name="T50" fmla="*/ 3 w 52"/>
                  <a:gd name="T51" fmla="*/ 62 h 114"/>
                  <a:gd name="T52" fmla="*/ 10 w 52"/>
                  <a:gd name="T53" fmla="*/ 54 h 114"/>
                  <a:gd name="T54" fmla="*/ 10 w 52"/>
                  <a:gd name="T55" fmla="*/ 45 h 114"/>
                  <a:gd name="T56" fmla="*/ 12 w 52"/>
                  <a:gd name="T57" fmla="*/ 33 h 114"/>
                  <a:gd name="T58" fmla="*/ 12 w 52"/>
                  <a:gd name="T59" fmla="*/ 24 h 114"/>
                  <a:gd name="T60" fmla="*/ 10 w 52"/>
                  <a:gd name="T61" fmla="*/ 17 h 114"/>
                  <a:gd name="T62" fmla="*/ 10 w 52"/>
                  <a:gd name="T63" fmla="*/ 7 h 114"/>
                  <a:gd name="T64" fmla="*/ 15 w 52"/>
                  <a:gd name="T65" fmla="*/ 2 h 114"/>
                  <a:gd name="T66" fmla="*/ 22 w 52"/>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4">
                    <a:moveTo>
                      <a:pt x="22" y="0"/>
                    </a:moveTo>
                    <a:lnTo>
                      <a:pt x="22" y="0"/>
                    </a:lnTo>
                    <a:lnTo>
                      <a:pt x="26" y="9"/>
                    </a:lnTo>
                    <a:lnTo>
                      <a:pt x="36" y="9"/>
                    </a:lnTo>
                    <a:lnTo>
                      <a:pt x="38" y="7"/>
                    </a:lnTo>
                    <a:lnTo>
                      <a:pt x="48" y="7"/>
                    </a:lnTo>
                    <a:lnTo>
                      <a:pt x="52" y="19"/>
                    </a:lnTo>
                    <a:lnTo>
                      <a:pt x="43" y="24"/>
                    </a:lnTo>
                    <a:lnTo>
                      <a:pt x="43" y="43"/>
                    </a:lnTo>
                    <a:lnTo>
                      <a:pt x="41" y="45"/>
                    </a:lnTo>
                    <a:lnTo>
                      <a:pt x="41" y="54"/>
                    </a:lnTo>
                    <a:lnTo>
                      <a:pt x="33" y="57"/>
                    </a:lnTo>
                    <a:lnTo>
                      <a:pt x="41" y="69"/>
                    </a:lnTo>
                    <a:lnTo>
                      <a:pt x="36" y="83"/>
                    </a:lnTo>
                    <a:lnTo>
                      <a:pt x="41" y="88"/>
                    </a:lnTo>
                    <a:lnTo>
                      <a:pt x="38" y="95"/>
                    </a:lnTo>
                    <a:lnTo>
                      <a:pt x="33" y="102"/>
                    </a:lnTo>
                    <a:lnTo>
                      <a:pt x="33" y="109"/>
                    </a:lnTo>
                    <a:lnTo>
                      <a:pt x="29" y="114"/>
                    </a:lnTo>
                    <a:lnTo>
                      <a:pt x="19" y="111"/>
                    </a:lnTo>
                    <a:lnTo>
                      <a:pt x="10" y="111"/>
                    </a:lnTo>
                    <a:lnTo>
                      <a:pt x="15" y="97"/>
                    </a:lnTo>
                    <a:lnTo>
                      <a:pt x="12" y="85"/>
                    </a:lnTo>
                    <a:lnTo>
                      <a:pt x="5" y="83"/>
                    </a:lnTo>
                    <a:lnTo>
                      <a:pt x="0" y="76"/>
                    </a:lnTo>
                    <a:lnTo>
                      <a:pt x="3" y="62"/>
                    </a:lnTo>
                    <a:lnTo>
                      <a:pt x="10" y="54"/>
                    </a:lnTo>
                    <a:lnTo>
                      <a:pt x="10" y="45"/>
                    </a:lnTo>
                    <a:lnTo>
                      <a:pt x="12" y="33"/>
                    </a:lnTo>
                    <a:lnTo>
                      <a:pt x="12" y="24"/>
                    </a:lnTo>
                    <a:lnTo>
                      <a:pt x="10" y="17"/>
                    </a:lnTo>
                    <a:lnTo>
                      <a:pt x="10" y="7"/>
                    </a:lnTo>
                    <a:lnTo>
                      <a:pt x="15" y="2"/>
                    </a:lnTo>
                    <a:lnTo>
                      <a:pt x="22"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2" name="Freeform 264">
                <a:extLst>
                  <a:ext uri="{FF2B5EF4-FFF2-40B4-BE49-F238E27FC236}">
                    <a16:creationId xmlns:a16="http://schemas.microsoft.com/office/drawing/2014/main" id="{6A674917-3E86-4305-8181-5182DBB25E06}"/>
                  </a:ext>
                </a:extLst>
              </p:cNvPr>
              <p:cNvSpPr>
                <a:spLocks/>
              </p:cNvSpPr>
              <p:nvPr/>
            </p:nvSpPr>
            <p:spPr bwMode="auto">
              <a:xfrm>
                <a:off x="5797351" y="3179655"/>
                <a:ext cx="23861" cy="44313"/>
              </a:xfrm>
              <a:custGeom>
                <a:avLst/>
                <a:gdLst>
                  <a:gd name="T0" fmla="*/ 10 w 14"/>
                  <a:gd name="T1" fmla="*/ 24 h 26"/>
                  <a:gd name="T2" fmla="*/ 10 w 14"/>
                  <a:gd name="T3" fmla="*/ 24 h 26"/>
                  <a:gd name="T4" fmla="*/ 5 w 14"/>
                  <a:gd name="T5" fmla="*/ 26 h 26"/>
                  <a:gd name="T6" fmla="*/ 0 w 14"/>
                  <a:gd name="T7" fmla="*/ 21 h 26"/>
                  <a:gd name="T8" fmla="*/ 0 w 14"/>
                  <a:gd name="T9" fmla="*/ 10 h 26"/>
                  <a:gd name="T10" fmla="*/ 3 w 14"/>
                  <a:gd name="T11" fmla="*/ 0 h 26"/>
                  <a:gd name="T12" fmla="*/ 7 w 14"/>
                  <a:gd name="T13" fmla="*/ 0 h 26"/>
                  <a:gd name="T14" fmla="*/ 14 w 14"/>
                  <a:gd name="T15" fmla="*/ 5 h 26"/>
                  <a:gd name="T16" fmla="*/ 14 w 14"/>
                  <a:gd name="T17" fmla="*/ 14 h 26"/>
                  <a:gd name="T18" fmla="*/ 10 w 14"/>
                  <a:gd name="T19"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6">
                    <a:moveTo>
                      <a:pt x="10" y="24"/>
                    </a:moveTo>
                    <a:lnTo>
                      <a:pt x="10" y="24"/>
                    </a:lnTo>
                    <a:lnTo>
                      <a:pt x="5" y="26"/>
                    </a:lnTo>
                    <a:lnTo>
                      <a:pt x="0" y="21"/>
                    </a:lnTo>
                    <a:lnTo>
                      <a:pt x="0" y="10"/>
                    </a:lnTo>
                    <a:lnTo>
                      <a:pt x="3" y="0"/>
                    </a:lnTo>
                    <a:lnTo>
                      <a:pt x="7" y="0"/>
                    </a:lnTo>
                    <a:lnTo>
                      <a:pt x="14" y="5"/>
                    </a:lnTo>
                    <a:lnTo>
                      <a:pt x="14" y="14"/>
                    </a:lnTo>
                    <a:lnTo>
                      <a:pt x="10" y="2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3" name="Freeform 271">
                <a:extLst>
                  <a:ext uri="{FF2B5EF4-FFF2-40B4-BE49-F238E27FC236}">
                    <a16:creationId xmlns:a16="http://schemas.microsoft.com/office/drawing/2014/main" id="{1A502A73-5F14-4B4F-BF0B-FE8B5FBD5355}"/>
                  </a:ext>
                </a:extLst>
              </p:cNvPr>
              <p:cNvSpPr>
                <a:spLocks/>
              </p:cNvSpPr>
              <p:nvPr/>
            </p:nvSpPr>
            <p:spPr bwMode="auto">
              <a:xfrm>
                <a:off x="3922767" y="3132576"/>
                <a:ext cx="238609" cy="201113"/>
              </a:xfrm>
              <a:custGeom>
                <a:avLst/>
                <a:gdLst>
                  <a:gd name="T0" fmla="*/ 138 w 140"/>
                  <a:gd name="T1" fmla="*/ 5 h 118"/>
                  <a:gd name="T2" fmla="*/ 138 w 140"/>
                  <a:gd name="T3" fmla="*/ 5 h 118"/>
                  <a:gd name="T4" fmla="*/ 138 w 140"/>
                  <a:gd name="T5" fmla="*/ 31 h 118"/>
                  <a:gd name="T6" fmla="*/ 83 w 140"/>
                  <a:gd name="T7" fmla="*/ 31 h 118"/>
                  <a:gd name="T8" fmla="*/ 85 w 140"/>
                  <a:gd name="T9" fmla="*/ 76 h 118"/>
                  <a:gd name="T10" fmla="*/ 71 w 140"/>
                  <a:gd name="T11" fmla="*/ 78 h 118"/>
                  <a:gd name="T12" fmla="*/ 67 w 140"/>
                  <a:gd name="T13" fmla="*/ 85 h 118"/>
                  <a:gd name="T14" fmla="*/ 69 w 140"/>
                  <a:gd name="T15" fmla="*/ 111 h 118"/>
                  <a:gd name="T16" fmla="*/ 5 w 140"/>
                  <a:gd name="T17" fmla="*/ 111 h 118"/>
                  <a:gd name="T18" fmla="*/ 0 w 140"/>
                  <a:gd name="T19" fmla="*/ 118 h 118"/>
                  <a:gd name="T20" fmla="*/ 3 w 140"/>
                  <a:gd name="T21" fmla="*/ 109 h 118"/>
                  <a:gd name="T22" fmla="*/ 3 w 140"/>
                  <a:gd name="T23" fmla="*/ 109 h 118"/>
                  <a:gd name="T24" fmla="*/ 38 w 140"/>
                  <a:gd name="T25" fmla="*/ 109 h 118"/>
                  <a:gd name="T26" fmla="*/ 41 w 140"/>
                  <a:gd name="T27" fmla="*/ 104 h 118"/>
                  <a:gd name="T28" fmla="*/ 48 w 140"/>
                  <a:gd name="T29" fmla="*/ 94 h 118"/>
                  <a:gd name="T30" fmla="*/ 52 w 140"/>
                  <a:gd name="T31" fmla="*/ 71 h 118"/>
                  <a:gd name="T32" fmla="*/ 76 w 140"/>
                  <a:gd name="T33" fmla="*/ 52 h 118"/>
                  <a:gd name="T34" fmla="*/ 83 w 140"/>
                  <a:gd name="T35" fmla="*/ 28 h 118"/>
                  <a:gd name="T36" fmla="*/ 88 w 140"/>
                  <a:gd name="T37" fmla="*/ 28 h 118"/>
                  <a:gd name="T38" fmla="*/ 95 w 140"/>
                  <a:gd name="T39" fmla="*/ 14 h 118"/>
                  <a:gd name="T40" fmla="*/ 107 w 140"/>
                  <a:gd name="T41" fmla="*/ 12 h 118"/>
                  <a:gd name="T42" fmla="*/ 114 w 140"/>
                  <a:gd name="T43" fmla="*/ 14 h 118"/>
                  <a:gd name="T44" fmla="*/ 121 w 140"/>
                  <a:gd name="T45" fmla="*/ 14 h 118"/>
                  <a:gd name="T46" fmla="*/ 126 w 140"/>
                  <a:gd name="T47" fmla="*/ 9 h 118"/>
                  <a:gd name="T48" fmla="*/ 138 w 140"/>
                  <a:gd name="T49" fmla="*/ 9 h 118"/>
                  <a:gd name="T50" fmla="*/ 135 w 140"/>
                  <a:gd name="T51" fmla="*/ 0 h 118"/>
                  <a:gd name="T52" fmla="*/ 140 w 140"/>
                  <a:gd name="T53" fmla="*/ 0 h 118"/>
                  <a:gd name="T54" fmla="*/ 140 w 140"/>
                  <a:gd name="T55" fmla="*/ 0 h 118"/>
                  <a:gd name="T56" fmla="*/ 138 w 140"/>
                  <a:gd name="T57" fmla="*/ 5 h 118"/>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814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574 w 10000"/>
                  <a:gd name="connsiteY12" fmla="*/ 8683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857" y="424"/>
                    </a:moveTo>
                    <a:lnTo>
                      <a:pt x="9857" y="424"/>
                    </a:lnTo>
                    <a:lnTo>
                      <a:pt x="9857" y="2627"/>
                    </a:lnTo>
                    <a:lnTo>
                      <a:pt x="5929" y="2627"/>
                    </a:lnTo>
                    <a:cubicBezTo>
                      <a:pt x="5976" y="3898"/>
                      <a:pt x="6024" y="5170"/>
                      <a:pt x="6071" y="6441"/>
                    </a:cubicBezTo>
                    <a:lnTo>
                      <a:pt x="5071" y="6610"/>
                    </a:lnTo>
                    <a:lnTo>
                      <a:pt x="4786" y="7203"/>
                    </a:lnTo>
                    <a:cubicBezTo>
                      <a:pt x="4834" y="7938"/>
                      <a:pt x="4881" y="8672"/>
                      <a:pt x="4929" y="9407"/>
                    </a:cubicBezTo>
                    <a:lnTo>
                      <a:pt x="357" y="9407"/>
                    </a:lnTo>
                    <a:lnTo>
                      <a:pt x="0" y="10000"/>
                    </a:lnTo>
                    <a:cubicBezTo>
                      <a:pt x="71" y="9746"/>
                      <a:pt x="143" y="9491"/>
                      <a:pt x="214" y="9237"/>
                    </a:cubicBezTo>
                    <a:cubicBezTo>
                      <a:pt x="230" y="9015"/>
                      <a:pt x="245" y="8794"/>
                      <a:pt x="261" y="8572"/>
                    </a:cubicBezTo>
                    <a:lnTo>
                      <a:pt x="2574" y="8683"/>
                    </a:lnTo>
                    <a:cubicBezTo>
                      <a:pt x="2646" y="8320"/>
                      <a:pt x="2857" y="8512"/>
                      <a:pt x="2929" y="8149"/>
                    </a:cubicBezTo>
                    <a:lnTo>
                      <a:pt x="3429" y="7966"/>
                    </a:lnTo>
                    <a:lnTo>
                      <a:pt x="3714" y="6017"/>
                    </a:lnTo>
                    <a:lnTo>
                      <a:pt x="5429" y="4407"/>
                    </a:lnTo>
                    <a:lnTo>
                      <a:pt x="5929" y="2373"/>
                    </a:lnTo>
                    <a:lnTo>
                      <a:pt x="6286" y="2373"/>
                    </a:lnTo>
                    <a:lnTo>
                      <a:pt x="6786" y="1186"/>
                    </a:lnTo>
                    <a:lnTo>
                      <a:pt x="7643" y="1017"/>
                    </a:lnTo>
                    <a:lnTo>
                      <a:pt x="8143" y="1186"/>
                    </a:lnTo>
                    <a:lnTo>
                      <a:pt x="8643" y="1186"/>
                    </a:lnTo>
                    <a:lnTo>
                      <a:pt x="9000" y="763"/>
                    </a:lnTo>
                    <a:lnTo>
                      <a:pt x="9857" y="763"/>
                    </a:lnTo>
                    <a:cubicBezTo>
                      <a:pt x="9786" y="509"/>
                      <a:pt x="9714" y="254"/>
                      <a:pt x="9643" y="0"/>
                    </a:cubicBezTo>
                    <a:lnTo>
                      <a:pt x="10000" y="0"/>
                    </a:lnTo>
                    <a:lnTo>
                      <a:pt x="10000" y="0"/>
                    </a:lnTo>
                    <a:cubicBezTo>
                      <a:pt x="9952" y="141"/>
                      <a:pt x="9905" y="283"/>
                      <a:pt x="9857" y="424"/>
                    </a:cubicBez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354" name="Freeform 276">
                <a:extLst>
                  <a:ext uri="{FF2B5EF4-FFF2-40B4-BE49-F238E27FC236}">
                    <a16:creationId xmlns:a16="http://schemas.microsoft.com/office/drawing/2014/main" id="{E44B410C-14C0-47A7-957F-E126F669618A}"/>
                  </a:ext>
                </a:extLst>
              </p:cNvPr>
              <p:cNvSpPr>
                <a:spLocks/>
              </p:cNvSpPr>
              <p:nvPr/>
            </p:nvSpPr>
            <p:spPr bwMode="auto">
              <a:xfrm>
                <a:off x="3910637" y="3459168"/>
                <a:ext cx="170435" cy="121010"/>
              </a:xfrm>
              <a:custGeom>
                <a:avLst/>
                <a:gdLst>
                  <a:gd name="T0" fmla="*/ 50 w 100"/>
                  <a:gd name="T1" fmla="*/ 0 h 71"/>
                  <a:gd name="T2" fmla="*/ 50 w 100"/>
                  <a:gd name="T3" fmla="*/ 0 h 71"/>
                  <a:gd name="T4" fmla="*/ 57 w 100"/>
                  <a:gd name="T5" fmla="*/ 4 h 71"/>
                  <a:gd name="T6" fmla="*/ 69 w 100"/>
                  <a:gd name="T7" fmla="*/ 9 h 71"/>
                  <a:gd name="T8" fmla="*/ 76 w 100"/>
                  <a:gd name="T9" fmla="*/ 21 h 71"/>
                  <a:gd name="T10" fmla="*/ 88 w 100"/>
                  <a:gd name="T11" fmla="*/ 33 h 71"/>
                  <a:gd name="T12" fmla="*/ 90 w 100"/>
                  <a:gd name="T13" fmla="*/ 42 h 71"/>
                  <a:gd name="T14" fmla="*/ 92 w 100"/>
                  <a:gd name="T15" fmla="*/ 52 h 71"/>
                  <a:gd name="T16" fmla="*/ 97 w 100"/>
                  <a:gd name="T17" fmla="*/ 59 h 71"/>
                  <a:gd name="T18" fmla="*/ 100 w 100"/>
                  <a:gd name="T19" fmla="*/ 63 h 71"/>
                  <a:gd name="T20" fmla="*/ 100 w 100"/>
                  <a:gd name="T21" fmla="*/ 68 h 71"/>
                  <a:gd name="T22" fmla="*/ 97 w 100"/>
                  <a:gd name="T23" fmla="*/ 71 h 71"/>
                  <a:gd name="T24" fmla="*/ 88 w 100"/>
                  <a:gd name="T25" fmla="*/ 68 h 71"/>
                  <a:gd name="T26" fmla="*/ 85 w 100"/>
                  <a:gd name="T27" fmla="*/ 71 h 71"/>
                  <a:gd name="T28" fmla="*/ 83 w 100"/>
                  <a:gd name="T29" fmla="*/ 71 h 71"/>
                  <a:gd name="T30" fmla="*/ 71 w 100"/>
                  <a:gd name="T31" fmla="*/ 66 h 71"/>
                  <a:gd name="T32" fmla="*/ 64 w 100"/>
                  <a:gd name="T33" fmla="*/ 66 h 71"/>
                  <a:gd name="T34" fmla="*/ 33 w 100"/>
                  <a:gd name="T35" fmla="*/ 66 h 71"/>
                  <a:gd name="T36" fmla="*/ 29 w 100"/>
                  <a:gd name="T37" fmla="*/ 68 h 71"/>
                  <a:gd name="T38" fmla="*/ 24 w 100"/>
                  <a:gd name="T39" fmla="*/ 66 h 71"/>
                  <a:gd name="T40" fmla="*/ 14 w 100"/>
                  <a:gd name="T41" fmla="*/ 71 h 71"/>
                  <a:gd name="T42" fmla="*/ 12 w 100"/>
                  <a:gd name="T43" fmla="*/ 56 h 71"/>
                  <a:gd name="T44" fmla="*/ 26 w 100"/>
                  <a:gd name="T45" fmla="*/ 59 h 71"/>
                  <a:gd name="T46" fmla="*/ 31 w 100"/>
                  <a:gd name="T47" fmla="*/ 56 h 71"/>
                  <a:gd name="T48" fmla="*/ 33 w 100"/>
                  <a:gd name="T49" fmla="*/ 56 h 71"/>
                  <a:gd name="T50" fmla="*/ 40 w 100"/>
                  <a:gd name="T51" fmla="*/ 52 h 71"/>
                  <a:gd name="T52" fmla="*/ 48 w 100"/>
                  <a:gd name="T53" fmla="*/ 54 h 71"/>
                  <a:gd name="T54" fmla="*/ 55 w 100"/>
                  <a:gd name="T55" fmla="*/ 56 h 71"/>
                  <a:gd name="T56" fmla="*/ 62 w 100"/>
                  <a:gd name="T57" fmla="*/ 52 h 71"/>
                  <a:gd name="T58" fmla="*/ 57 w 100"/>
                  <a:gd name="T59" fmla="*/ 47 h 71"/>
                  <a:gd name="T60" fmla="*/ 52 w 100"/>
                  <a:gd name="T61" fmla="*/ 49 h 71"/>
                  <a:gd name="T62" fmla="*/ 48 w 100"/>
                  <a:gd name="T63" fmla="*/ 49 h 71"/>
                  <a:gd name="T64" fmla="*/ 40 w 100"/>
                  <a:gd name="T65" fmla="*/ 44 h 71"/>
                  <a:gd name="T66" fmla="*/ 36 w 100"/>
                  <a:gd name="T67" fmla="*/ 44 h 71"/>
                  <a:gd name="T68" fmla="*/ 31 w 100"/>
                  <a:gd name="T69" fmla="*/ 49 h 71"/>
                  <a:gd name="T70" fmla="*/ 14 w 100"/>
                  <a:gd name="T71" fmla="*/ 49 h 71"/>
                  <a:gd name="T72" fmla="*/ 7 w 100"/>
                  <a:gd name="T73" fmla="*/ 37 h 71"/>
                  <a:gd name="T74" fmla="*/ 0 w 100"/>
                  <a:gd name="T75" fmla="*/ 30 h 71"/>
                  <a:gd name="T76" fmla="*/ 7 w 100"/>
                  <a:gd name="T77" fmla="*/ 28 h 71"/>
                  <a:gd name="T78" fmla="*/ 14 w 100"/>
                  <a:gd name="T79" fmla="*/ 16 h 71"/>
                  <a:gd name="T80" fmla="*/ 19 w 100"/>
                  <a:gd name="T81" fmla="*/ 7 h 71"/>
                  <a:gd name="T82" fmla="*/ 24 w 100"/>
                  <a:gd name="T83" fmla="*/ 2 h 71"/>
                  <a:gd name="T84" fmla="*/ 31 w 100"/>
                  <a:gd name="T85" fmla="*/ 2 h 71"/>
                  <a:gd name="T86" fmla="*/ 40 w 100"/>
                  <a:gd name="T87" fmla="*/ 0 h 71"/>
                  <a:gd name="T88" fmla="*/ 50 w 100"/>
                  <a:gd name="T8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71">
                    <a:moveTo>
                      <a:pt x="50" y="0"/>
                    </a:moveTo>
                    <a:lnTo>
                      <a:pt x="50" y="0"/>
                    </a:lnTo>
                    <a:lnTo>
                      <a:pt x="57" y="4"/>
                    </a:lnTo>
                    <a:lnTo>
                      <a:pt x="69" y="9"/>
                    </a:lnTo>
                    <a:lnTo>
                      <a:pt x="76" y="21"/>
                    </a:lnTo>
                    <a:lnTo>
                      <a:pt x="88" y="33"/>
                    </a:lnTo>
                    <a:lnTo>
                      <a:pt x="90" y="42"/>
                    </a:lnTo>
                    <a:lnTo>
                      <a:pt x="92" y="52"/>
                    </a:lnTo>
                    <a:lnTo>
                      <a:pt x="97" y="59"/>
                    </a:lnTo>
                    <a:lnTo>
                      <a:pt x="100" y="63"/>
                    </a:lnTo>
                    <a:lnTo>
                      <a:pt x="100" y="68"/>
                    </a:lnTo>
                    <a:lnTo>
                      <a:pt x="97" y="71"/>
                    </a:lnTo>
                    <a:lnTo>
                      <a:pt x="88" y="68"/>
                    </a:lnTo>
                    <a:lnTo>
                      <a:pt x="85" y="71"/>
                    </a:lnTo>
                    <a:lnTo>
                      <a:pt x="83" y="71"/>
                    </a:lnTo>
                    <a:lnTo>
                      <a:pt x="71" y="66"/>
                    </a:lnTo>
                    <a:lnTo>
                      <a:pt x="64" y="66"/>
                    </a:lnTo>
                    <a:lnTo>
                      <a:pt x="33" y="66"/>
                    </a:lnTo>
                    <a:lnTo>
                      <a:pt x="29" y="68"/>
                    </a:lnTo>
                    <a:lnTo>
                      <a:pt x="24" y="66"/>
                    </a:lnTo>
                    <a:lnTo>
                      <a:pt x="14" y="71"/>
                    </a:lnTo>
                    <a:lnTo>
                      <a:pt x="12" y="56"/>
                    </a:lnTo>
                    <a:lnTo>
                      <a:pt x="26" y="59"/>
                    </a:lnTo>
                    <a:lnTo>
                      <a:pt x="31" y="56"/>
                    </a:lnTo>
                    <a:lnTo>
                      <a:pt x="33" y="56"/>
                    </a:lnTo>
                    <a:lnTo>
                      <a:pt x="40" y="52"/>
                    </a:lnTo>
                    <a:lnTo>
                      <a:pt x="48" y="54"/>
                    </a:lnTo>
                    <a:lnTo>
                      <a:pt x="55" y="56"/>
                    </a:lnTo>
                    <a:lnTo>
                      <a:pt x="62" y="52"/>
                    </a:lnTo>
                    <a:lnTo>
                      <a:pt x="57" y="47"/>
                    </a:lnTo>
                    <a:lnTo>
                      <a:pt x="52" y="49"/>
                    </a:lnTo>
                    <a:lnTo>
                      <a:pt x="48" y="49"/>
                    </a:lnTo>
                    <a:lnTo>
                      <a:pt x="40" y="44"/>
                    </a:lnTo>
                    <a:lnTo>
                      <a:pt x="36" y="44"/>
                    </a:lnTo>
                    <a:lnTo>
                      <a:pt x="31" y="49"/>
                    </a:lnTo>
                    <a:lnTo>
                      <a:pt x="14" y="49"/>
                    </a:lnTo>
                    <a:lnTo>
                      <a:pt x="7" y="37"/>
                    </a:lnTo>
                    <a:lnTo>
                      <a:pt x="0" y="30"/>
                    </a:lnTo>
                    <a:lnTo>
                      <a:pt x="7" y="28"/>
                    </a:lnTo>
                    <a:lnTo>
                      <a:pt x="14" y="16"/>
                    </a:lnTo>
                    <a:lnTo>
                      <a:pt x="19" y="7"/>
                    </a:lnTo>
                    <a:lnTo>
                      <a:pt x="24" y="2"/>
                    </a:lnTo>
                    <a:lnTo>
                      <a:pt x="31" y="2"/>
                    </a:lnTo>
                    <a:lnTo>
                      <a:pt x="40" y="0"/>
                    </a:lnTo>
                    <a:lnTo>
                      <a:pt x="5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nvGrpSpPr>
              <p:cNvPr id="355" name="Group 354">
                <a:extLst>
                  <a:ext uri="{FF2B5EF4-FFF2-40B4-BE49-F238E27FC236}">
                    <a16:creationId xmlns:a16="http://schemas.microsoft.com/office/drawing/2014/main" id="{0EA3F9C1-BB1F-462B-954B-F75FDF0B0562}"/>
                  </a:ext>
                </a:extLst>
              </p:cNvPr>
              <p:cNvGrpSpPr/>
              <p:nvPr/>
            </p:nvGrpSpPr>
            <p:grpSpPr>
              <a:xfrm>
                <a:off x="4684412" y="-116555"/>
                <a:ext cx="4959651" cy="2796836"/>
                <a:chOff x="6245882" y="-155406"/>
                <a:chExt cx="6612868" cy="3729114"/>
              </a:xfrm>
              <a:grpFill/>
            </p:grpSpPr>
            <p:sp>
              <p:nvSpPr>
                <p:cNvPr id="376" name="Freeform 464">
                  <a:extLst>
                    <a:ext uri="{FF2B5EF4-FFF2-40B4-BE49-F238E27FC236}">
                      <a16:creationId xmlns:a16="http://schemas.microsoft.com/office/drawing/2014/main" id="{E31F2E5E-F06B-436A-802F-ADCF860BACD8}"/>
                    </a:ext>
                  </a:extLst>
                </p:cNvPr>
                <p:cNvSpPr>
                  <a:spLocks/>
                </p:cNvSpPr>
                <p:nvPr/>
              </p:nvSpPr>
              <p:spPr bwMode="auto">
                <a:xfrm>
                  <a:off x="6852085" y="567238"/>
                  <a:ext cx="6006665" cy="3006470"/>
                </a:xfrm>
                <a:custGeom>
                  <a:avLst/>
                  <a:gdLst>
                    <a:gd name="connsiteX0" fmla="*/ 1791129 w 6006665"/>
                    <a:gd name="connsiteY0" fmla="*/ 817622 h 3006470"/>
                    <a:gd name="connsiteX1" fmla="*/ 1782156 w 6006665"/>
                    <a:gd name="connsiteY1" fmla="*/ 881716 h 3006470"/>
                    <a:gd name="connsiteX2" fmla="*/ 1809554 w 6006665"/>
                    <a:gd name="connsiteY2" fmla="*/ 895415 h 3006470"/>
                    <a:gd name="connsiteX3" fmla="*/ 2838307 w 6006665"/>
                    <a:gd name="connsiteY3" fmla="*/ 0 h 3006470"/>
                    <a:gd name="connsiteX4" fmla="*/ 2844246 w 6006665"/>
                    <a:gd name="connsiteY4" fmla="*/ 4711 h 3006470"/>
                    <a:gd name="connsiteX5" fmla="*/ 2850213 w 6006665"/>
                    <a:gd name="connsiteY5" fmla="*/ 0 h 3006470"/>
                    <a:gd name="connsiteX6" fmla="*/ 2916115 w 6006665"/>
                    <a:gd name="connsiteY6" fmla="*/ 52267 h 3006470"/>
                    <a:gd name="connsiteX7" fmla="*/ 2861576 w 6006665"/>
                    <a:gd name="connsiteY7" fmla="*/ 90899 h 3006470"/>
                    <a:gd name="connsiteX8" fmla="*/ 2947929 w 6006665"/>
                    <a:gd name="connsiteY8" fmla="*/ 118168 h 3006470"/>
                    <a:gd name="connsiteX9" fmla="*/ 2957621 w 6006665"/>
                    <a:gd name="connsiteY9" fmla="*/ 186006 h 3006470"/>
                    <a:gd name="connsiteX10" fmla="*/ 2979199 w 6006665"/>
                    <a:gd name="connsiteY10" fmla="*/ 161345 h 3006470"/>
                    <a:gd name="connsiteX11" fmla="*/ 2991106 w 6006665"/>
                    <a:gd name="connsiteY11" fmla="*/ 161345 h 3006470"/>
                    <a:gd name="connsiteX12" fmla="*/ 3086005 w 6006665"/>
                    <a:gd name="connsiteY12" fmla="*/ 161345 h 3006470"/>
                    <a:gd name="connsiteX13" fmla="*/ 3097912 w 6006665"/>
                    <a:gd name="connsiteY13" fmla="*/ 161345 h 3006470"/>
                    <a:gd name="connsiteX14" fmla="*/ 3179721 w 6006665"/>
                    <a:gd name="connsiteY14" fmla="*/ 236336 h 3006470"/>
                    <a:gd name="connsiteX15" fmla="*/ 3211535 w 6006665"/>
                    <a:gd name="connsiteY15" fmla="*/ 295420 h 3006470"/>
                    <a:gd name="connsiteX16" fmla="*/ 3200173 w 6006665"/>
                    <a:gd name="connsiteY16" fmla="*/ 370412 h 3006470"/>
                    <a:gd name="connsiteX17" fmla="*/ 3161541 w 6006665"/>
                    <a:gd name="connsiteY17" fmla="*/ 413589 h 3006470"/>
                    <a:gd name="connsiteX18" fmla="*/ 3066097 w 6006665"/>
                    <a:gd name="connsiteY18" fmla="*/ 488580 h 3006470"/>
                    <a:gd name="connsiteX19" fmla="*/ 3034283 w 6006665"/>
                    <a:gd name="connsiteY19" fmla="*/ 531757 h 3006470"/>
                    <a:gd name="connsiteX20" fmla="*/ 3082005 w 6006665"/>
                    <a:gd name="connsiteY20" fmla="*/ 547664 h 3006470"/>
                    <a:gd name="connsiteX21" fmla="*/ 3129459 w 6006665"/>
                    <a:gd name="connsiteY21" fmla="*/ 575345 h 3006470"/>
                    <a:gd name="connsiteX22" fmla="*/ 3156451 w 6006665"/>
                    <a:gd name="connsiteY22" fmla="*/ 552209 h 3006470"/>
                    <a:gd name="connsiteX23" fmla="*/ 3158460 w 6006665"/>
                    <a:gd name="connsiteY23" fmla="*/ 560693 h 3006470"/>
                    <a:gd name="connsiteX24" fmla="*/ 3168359 w 6006665"/>
                    <a:gd name="connsiteY24" fmla="*/ 552209 h 3006470"/>
                    <a:gd name="connsiteX25" fmla="*/ 3184984 w 6006665"/>
                    <a:gd name="connsiteY25" fmla="*/ 622402 h 3006470"/>
                    <a:gd name="connsiteX26" fmla="*/ 3192811 w 6006665"/>
                    <a:gd name="connsiteY26" fmla="*/ 606748 h 3006470"/>
                    <a:gd name="connsiteX27" fmla="*/ 3251895 w 6006665"/>
                    <a:gd name="connsiteY27" fmla="*/ 586296 h 3006470"/>
                    <a:gd name="connsiteX28" fmla="*/ 3259833 w 6006665"/>
                    <a:gd name="connsiteY28" fmla="*/ 587670 h 3006470"/>
                    <a:gd name="connsiteX29" fmla="*/ 3263802 w 6006665"/>
                    <a:gd name="connsiteY29" fmla="*/ 586296 h 3006470"/>
                    <a:gd name="connsiteX30" fmla="*/ 3381970 w 6006665"/>
                    <a:gd name="connsiteY30" fmla="*/ 606748 h 3006470"/>
                    <a:gd name="connsiteX31" fmla="*/ 3388787 w 6006665"/>
                    <a:gd name="connsiteY31" fmla="*/ 665832 h 3006470"/>
                    <a:gd name="connsiteX32" fmla="*/ 3531529 w 6006665"/>
                    <a:gd name="connsiteY32" fmla="*/ 686823 h 3006470"/>
                    <a:gd name="connsiteX33" fmla="*/ 3538225 w 6006665"/>
                    <a:gd name="connsiteY33" fmla="*/ 590841 h 3006470"/>
                    <a:gd name="connsiteX34" fmla="*/ 3549910 w 6006665"/>
                    <a:gd name="connsiteY34" fmla="*/ 594028 h 3006470"/>
                    <a:gd name="connsiteX35" fmla="*/ 3550132 w 6006665"/>
                    <a:gd name="connsiteY35" fmla="*/ 590841 h 3006470"/>
                    <a:gd name="connsiteX36" fmla="*/ 3625123 w 6006665"/>
                    <a:gd name="connsiteY36" fmla="*/ 611293 h 3006470"/>
                    <a:gd name="connsiteX37" fmla="*/ 3672301 w 6006665"/>
                    <a:gd name="connsiteY37" fmla="*/ 611293 h 3006470"/>
                    <a:gd name="connsiteX38" fmla="*/ 3684207 w 6006665"/>
                    <a:gd name="connsiteY38" fmla="*/ 611293 h 3006470"/>
                    <a:gd name="connsiteX39" fmla="*/ 3743291 w 6006665"/>
                    <a:gd name="connsiteY39" fmla="*/ 677194 h 3006470"/>
                    <a:gd name="connsiteX40" fmla="*/ 3759199 w 6006665"/>
                    <a:gd name="connsiteY40" fmla="*/ 756731 h 3006470"/>
                    <a:gd name="connsiteX41" fmla="*/ 3738747 w 6006665"/>
                    <a:gd name="connsiteY41" fmla="*/ 806725 h 3006470"/>
                    <a:gd name="connsiteX42" fmla="*/ 3786469 w 6006665"/>
                    <a:gd name="connsiteY42" fmla="*/ 897623 h 3006470"/>
                    <a:gd name="connsiteX43" fmla="*/ 3835603 w 6006665"/>
                    <a:gd name="connsiteY43" fmla="*/ 933529 h 3006470"/>
                    <a:gd name="connsiteX44" fmla="*/ 3865460 w 6006665"/>
                    <a:gd name="connsiteY44" fmla="*/ 822632 h 3006470"/>
                    <a:gd name="connsiteX45" fmla="*/ 3875077 w 6006665"/>
                    <a:gd name="connsiteY45" fmla="*/ 831139 h 3006470"/>
                    <a:gd name="connsiteX46" fmla="*/ 3877367 w 6006665"/>
                    <a:gd name="connsiteY46" fmla="*/ 822632 h 3006470"/>
                    <a:gd name="connsiteX47" fmla="*/ 3932151 w 6006665"/>
                    <a:gd name="connsiteY47" fmla="*/ 871095 h 3006470"/>
                    <a:gd name="connsiteX48" fmla="*/ 3988173 w 6006665"/>
                    <a:gd name="connsiteY48" fmla="*/ 843084 h 3006470"/>
                    <a:gd name="connsiteX49" fmla="*/ 3993852 w 6006665"/>
                    <a:gd name="connsiteY49" fmla="*/ 846199 h 3006470"/>
                    <a:gd name="connsiteX50" fmla="*/ 4000080 w 6006665"/>
                    <a:gd name="connsiteY50" fmla="*/ 843084 h 3006470"/>
                    <a:gd name="connsiteX51" fmla="*/ 4062426 w 6006665"/>
                    <a:gd name="connsiteY51" fmla="*/ 877274 h 3006470"/>
                    <a:gd name="connsiteX52" fmla="*/ 4085889 w 6006665"/>
                    <a:gd name="connsiteY52" fmla="*/ 849902 h 3006470"/>
                    <a:gd name="connsiteX53" fmla="*/ 4095563 w 6006665"/>
                    <a:gd name="connsiteY53" fmla="*/ 852506 h 3006470"/>
                    <a:gd name="connsiteX54" fmla="*/ 4097796 w 6006665"/>
                    <a:gd name="connsiteY54" fmla="*/ 849902 h 3006470"/>
                    <a:gd name="connsiteX55" fmla="*/ 4144150 w 6006665"/>
                    <a:gd name="connsiteY55" fmla="*/ 862382 h 3006470"/>
                    <a:gd name="connsiteX56" fmla="*/ 4117703 w 6006665"/>
                    <a:gd name="connsiteY56" fmla="*/ 752186 h 3006470"/>
                    <a:gd name="connsiteX57" fmla="*/ 4165425 w 6006665"/>
                    <a:gd name="connsiteY57" fmla="*/ 697647 h 3006470"/>
                    <a:gd name="connsiteX58" fmla="*/ 4175231 w 6006665"/>
                    <a:gd name="connsiteY58" fmla="*/ 700048 h 3006470"/>
                    <a:gd name="connsiteX59" fmla="*/ 4177332 w 6006665"/>
                    <a:gd name="connsiteY59" fmla="*/ 697647 h 3006470"/>
                    <a:gd name="connsiteX60" fmla="*/ 4511384 w 6006665"/>
                    <a:gd name="connsiteY60" fmla="*/ 779455 h 3006470"/>
                    <a:gd name="connsiteX61" fmla="*/ 4543199 w 6006665"/>
                    <a:gd name="connsiteY61" fmla="*/ 849902 h 3006470"/>
                    <a:gd name="connsiteX62" fmla="*/ 4639242 w 6006665"/>
                    <a:gd name="connsiteY62" fmla="*/ 932544 h 3006470"/>
                    <a:gd name="connsiteX63" fmla="*/ 4774445 w 6006665"/>
                    <a:gd name="connsiteY63" fmla="*/ 913531 h 3006470"/>
                    <a:gd name="connsiteX64" fmla="*/ 4778496 w 6006665"/>
                    <a:gd name="connsiteY64" fmla="*/ 914635 h 3006470"/>
                    <a:gd name="connsiteX65" fmla="*/ 4786352 w 6006665"/>
                    <a:gd name="connsiteY65" fmla="*/ 913531 h 3006470"/>
                    <a:gd name="connsiteX66" fmla="*/ 4861343 w 6006665"/>
                    <a:gd name="connsiteY66" fmla="*/ 933983 h 3006470"/>
                    <a:gd name="connsiteX67" fmla="*/ 4893158 w 6006665"/>
                    <a:gd name="connsiteY67" fmla="*/ 977160 h 3006470"/>
                    <a:gd name="connsiteX68" fmla="*/ 4888613 w 6006665"/>
                    <a:gd name="connsiteY68" fmla="*/ 1058968 h 3006470"/>
                    <a:gd name="connsiteX69" fmla="*/ 4927677 w 6006665"/>
                    <a:gd name="connsiteY69" fmla="*/ 1083640 h 3006470"/>
                    <a:gd name="connsiteX70" fmla="*/ 4967605 w 6006665"/>
                    <a:gd name="connsiteY70" fmla="*/ 1070331 h 3006470"/>
                    <a:gd name="connsiteX71" fmla="*/ 5038051 w 6006665"/>
                    <a:gd name="connsiteY71" fmla="*/ 1063513 h 3006470"/>
                    <a:gd name="connsiteX72" fmla="*/ 5040730 w 6006665"/>
                    <a:gd name="connsiteY72" fmla="*/ 1064406 h 3006470"/>
                    <a:gd name="connsiteX73" fmla="*/ 5049958 w 6006665"/>
                    <a:gd name="connsiteY73" fmla="*/ 1063513 h 3006470"/>
                    <a:gd name="connsiteX74" fmla="*/ 5114249 w 6006665"/>
                    <a:gd name="connsiteY74" fmla="*/ 1084944 h 3006470"/>
                    <a:gd name="connsiteX75" fmla="*/ 5176671 w 6006665"/>
                    <a:gd name="connsiteY75" fmla="*/ 1074876 h 3006470"/>
                    <a:gd name="connsiteX76" fmla="*/ 5177801 w 6006665"/>
                    <a:gd name="connsiteY76" fmla="*/ 1076614 h 3006470"/>
                    <a:gd name="connsiteX77" fmla="*/ 5188578 w 6006665"/>
                    <a:gd name="connsiteY77" fmla="*/ 1074876 h 3006470"/>
                    <a:gd name="connsiteX78" fmla="*/ 5243719 w 6006665"/>
                    <a:gd name="connsiteY78" fmla="*/ 1159707 h 3006470"/>
                    <a:gd name="connsiteX79" fmla="*/ 5283477 w 6006665"/>
                    <a:gd name="connsiteY79" fmla="*/ 1129415 h 3006470"/>
                    <a:gd name="connsiteX80" fmla="*/ 5258480 w 6006665"/>
                    <a:gd name="connsiteY80" fmla="*/ 1063513 h 3006470"/>
                    <a:gd name="connsiteX81" fmla="*/ 5267570 w 6006665"/>
                    <a:gd name="connsiteY81" fmla="*/ 1015792 h 3006470"/>
                    <a:gd name="connsiteX82" fmla="*/ 5278896 w 6006665"/>
                    <a:gd name="connsiteY82" fmla="*/ 1018841 h 3006470"/>
                    <a:gd name="connsiteX83" fmla="*/ 5279477 w 6006665"/>
                    <a:gd name="connsiteY83" fmla="*/ 1015792 h 3006470"/>
                    <a:gd name="connsiteX84" fmla="*/ 5395510 w 6006665"/>
                    <a:gd name="connsiteY84" fmla="*/ 1047031 h 3006470"/>
                    <a:gd name="connsiteX85" fmla="*/ 5463001 w 6006665"/>
                    <a:gd name="connsiteY85" fmla="*/ 1043061 h 3006470"/>
                    <a:gd name="connsiteX86" fmla="*/ 5464386 w 6006665"/>
                    <a:gd name="connsiteY86" fmla="*/ 1043680 h 3006470"/>
                    <a:gd name="connsiteX87" fmla="*/ 5474909 w 6006665"/>
                    <a:gd name="connsiteY87" fmla="*/ 1043061 h 3006470"/>
                    <a:gd name="connsiteX88" fmla="*/ 5581715 w 6006665"/>
                    <a:gd name="connsiteY88" fmla="*/ 1090783 h 3006470"/>
                    <a:gd name="connsiteX89" fmla="*/ 5633981 w 6006665"/>
                    <a:gd name="connsiteY89" fmla="*/ 1133960 h 3006470"/>
                    <a:gd name="connsiteX90" fmla="*/ 5720335 w 6006665"/>
                    <a:gd name="connsiteY90" fmla="*/ 1213496 h 3006470"/>
                    <a:gd name="connsiteX91" fmla="*/ 5822595 w 6006665"/>
                    <a:gd name="connsiteY91" fmla="*/ 1311212 h 3006470"/>
                    <a:gd name="connsiteX92" fmla="*/ 5818051 w 6006665"/>
                    <a:gd name="connsiteY92" fmla="*/ 1365751 h 3006470"/>
                    <a:gd name="connsiteX93" fmla="*/ 5825679 w 6006665"/>
                    <a:gd name="connsiteY93" fmla="*/ 1373379 h 3006470"/>
                    <a:gd name="connsiteX94" fmla="*/ 5822051 w 6006665"/>
                    <a:gd name="connsiteY94" fmla="*/ 1322574 h 3006470"/>
                    <a:gd name="connsiteX95" fmla="*/ 5834092 w 6006665"/>
                    <a:gd name="connsiteY95" fmla="*/ 1324447 h 3006470"/>
                    <a:gd name="connsiteX96" fmla="*/ 5833958 w 6006665"/>
                    <a:gd name="connsiteY96" fmla="*/ 1322574 h 3006470"/>
                    <a:gd name="connsiteX97" fmla="*/ 5936219 w 6006665"/>
                    <a:gd name="connsiteY97" fmla="*/ 1338481 h 3006470"/>
                    <a:gd name="connsiteX98" fmla="*/ 6006665 w 6006665"/>
                    <a:gd name="connsiteY98" fmla="*/ 1418018 h 3006470"/>
                    <a:gd name="connsiteX99" fmla="*/ 5968033 w 6006665"/>
                    <a:gd name="connsiteY99" fmla="*/ 1456650 h 3006470"/>
                    <a:gd name="connsiteX100" fmla="*/ 5908949 w 6006665"/>
                    <a:gd name="connsiteY100" fmla="*/ 1468012 h 3006470"/>
                    <a:gd name="connsiteX101" fmla="*/ 5908949 w 6006665"/>
                    <a:gd name="connsiteY101" fmla="*/ 1554366 h 3006470"/>
                    <a:gd name="connsiteX102" fmla="*/ 5893042 w 6006665"/>
                    <a:gd name="connsiteY102" fmla="*/ 1570273 h 3006470"/>
                    <a:gd name="connsiteX103" fmla="*/ 5881135 w 6006665"/>
                    <a:gd name="connsiteY103" fmla="*/ 1570273 h 3006470"/>
                    <a:gd name="connsiteX104" fmla="*/ 5861227 w 6006665"/>
                    <a:gd name="connsiteY104" fmla="*/ 1570273 h 3006470"/>
                    <a:gd name="connsiteX105" fmla="*/ 5849321 w 6006665"/>
                    <a:gd name="connsiteY105" fmla="*/ 1570273 h 3006470"/>
                    <a:gd name="connsiteX106" fmla="*/ 5817506 w 6006665"/>
                    <a:gd name="connsiteY106" fmla="*/ 1536186 h 3006470"/>
                    <a:gd name="connsiteX107" fmla="*/ 5767511 w 6006665"/>
                    <a:gd name="connsiteY107" fmla="*/ 1511189 h 3006470"/>
                    <a:gd name="connsiteX108" fmla="*/ 5762967 w 6006665"/>
                    <a:gd name="connsiteY108" fmla="*/ 1477102 h 3006470"/>
                    <a:gd name="connsiteX109" fmla="*/ 5729132 w 6006665"/>
                    <a:gd name="connsiteY109" fmla="*/ 1463170 h 3006470"/>
                    <a:gd name="connsiteX110" fmla="*/ 5695337 w 6006665"/>
                    <a:gd name="connsiteY110" fmla="*/ 1472557 h 3006470"/>
                    <a:gd name="connsiteX111" fmla="*/ 5693366 w 6006665"/>
                    <a:gd name="connsiteY111" fmla="*/ 1469797 h 3006470"/>
                    <a:gd name="connsiteX112" fmla="*/ 5683431 w 6006665"/>
                    <a:gd name="connsiteY112" fmla="*/ 1472557 h 3006470"/>
                    <a:gd name="connsiteX113" fmla="*/ 5660706 w 6006665"/>
                    <a:gd name="connsiteY113" fmla="*/ 1440742 h 3006470"/>
                    <a:gd name="connsiteX114" fmla="*/ 5669644 w 6006665"/>
                    <a:gd name="connsiteY114" fmla="*/ 1415717 h 3006470"/>
                    <a:gd name="connsiteX115" fmla="*/ 5640799 w 6006665"/>
                    <a:gd name="connsiteY115" fmla="*/ 1429380 h 3006470"/>
                    <a:gd name="connsiteX116" fmla="*/ 5656705 w 6006665"/>
                    <a:gd name="connsiteY116" fmla="*/ 1472557 h 3006470"/>
                    <a:gd name="connsiteX117" fmla="*/ 5633981 w 6006665"/>
                    <a:gd name="connsiteY117" fmla="*/ 1511189 h 3006470"/>
                    <a:gd name="connsiteX118" fmla="*/ 5586259 w 6006665"/>
                    <a:gd name="connsiteY118" fmla="*/ 1547548 h 3006470"/>
                    <a:gd name="connsiteX119" fmla="*/ 5575676 w 6006665"/>
                    <a:gd name="connsiteY119" fmla="*/ 1546540 h 3006470"/>
                    <a:gd name="connsiteX120" fmla="*/ 5574353 w 6006665"/>
                    <a:gd name="connsiteY120" fmla="*/ 1547548 h 3006470"/>
                    <a:gd name="connsiteX121" fmla="*/ 5539436 w 6006665"/>
                    <a:gd name="connsiteY121" fmla="*/ 1544223 h 3006470"/>
                    <a:gd name="connsiteX122" fmla="*/ 5570352 w 6006665"/>
                    <a:gd name="connsiteY122" fmla="*/ 1586180 h 3006470"/>
                    <a:gd name="connsiteX123" fmla="*/ 5593077 w 6006665"/>
                    <a:gd name="connsiteY123" fmla="*/ 1649809 h 3006470"/>
                    <a:gd name="connsiteX124" fmla="*/ 5608984 w 6006665"/>
                    <a:gd name="connsiteY124" fmla="*/ 1677079 h 3006470"/>
                    <a:gd name="connsiteX125" fmla="*/ 5613529 w 6006665"/>
                    <a:gd name="connsiteY125" fmla="*/ 1708893 h 3006470"/>
                    <a:gd name="connsiteX126" fmla="*/ 5608984 w 6006665"/>
                    <a:gd name="connsiteY126" fmla="*/ 1731618 h 3006470"/>
                    <a:gd name="connsiteX127" fmla="*/ 5597799 w 6006665"/>
                    <a:gd name="connsiteY127" fmla="*/ 1728009 h 3006470"/>
                    <a:gd name="connsiteX128" fmla="*/ 5597077 w 6006665"/>
                    <a:gd name="connsiteY128" fmla="*/ 1731618 h 3006470"/>
                    <a:gd name="connsiteX129" fmla="*/ 5534271 w 6006665"/>
                    <a:gd name="connsiteY129" fmla="*/ 1711358 h 3006470"/>
                    <a:gd name="connsiteX130" fmla="*/ 5436277 w 6006665"/>
                    <a:gd name="connsiteY130" fmla="*/ 1767977 h 3006470"/>
                    <a:gd name="connsiteX131" fmla="*/ 5397645 w 6006665"/>
                    <a:gd name="connsiteY131" fmla="*/ 1779340 h 3006470"/>
                    <a:gd name="connsiteX132" fmla="*/ 5345378 w 6006665"/>
                    <a:gd name="connsiteY132" fmla="*/ 1833879 h 3006470"/>
                    <a:gd name="connsiteX133" fmla="*/ 5290839 w 6006665"/>
                    <a:gd name="connsiteY133" fmla="*/ 1881600 h 3006470"/>
                    <a:gd name="connsiteX134" fmla="*/ 5274932 w 6006665"/>
                    <a:gd name="connsiteY134" fmla="*/ 1913415 h 3006470"/>
                    <a:gd name="connsiteX135" fmla="*/ 5267238 w 6006665"/>
                    <a:gd name="connsiteY135" fmla="*/ 1904988 h 3006470"/>
                    <a:gd name="connsiteX136" fmla="*/ 5263025 w 6006665"/>
                    <a:gd name="connsiteY136" fmla="*/ 1913415 h 3006470"/>
                    <a:gd name="connsiteX137" fmla="*/ 5219538 w 6006665"/>
                    <a:gd name="connsiteY137" fmla="*/ 1865787 h 3006470"/>
                    <a:gd name="connsiteX138" fmla="*/ 5129494 w 6006665"/>
                    <a:gd name="connsiteY138" fmla="*/ 1920232 h 3006470"/>
                    <a:gd name="connsiteX139" fmla="*/ 5126389 w 6006665"/>
                    <a:gd name="connsiteY139" fmla="*/ 1914910 h 3006470"/>
                    <a:gd name="connsiteX140" fmla="*/ 5117587 w 6006665"/>
                    <a:gd name="connsiteY140" fmla="*/ 1920232 h 3006470"/>
                    <a:gd name="connsiteX141" fmla="*/ 5105544 w 6006665"/>
                    <a:gd name="connsiteY141" fmla="*/ 1899586 h 3006470"/>
                    <a:gd name="connsiteX142" fmla="*/ 5074955 w 6006665"/>
                    <a:gd name="connsiteY142" fmla="*/ 1924777 h 3006470"/>
                    <a:gd name="connsiteX143" fmla="*/ 5065718 w 6006665"/>
                    <a:gd name="connsiteY143" fmla="*/ 1922578 h 3006470"/>
                    <a:gd name="connsiteX144" fmla="*/ 5063048 w 6006665"/>
                    <a:gd name="connsiteY144" fmla="*/ 1924777 h 3006470"/>
                    <a:gd name="connsiteX145" fmla="*/ 5026594 w 6006665"/>
                    <a:gd name="connsiteY145" fmla="*/ 1916098 h 3006470"/>
                    <a:gd name="connsiteX146" fmla="*/ 5015871 w 6006665"/>
                    <a:gd name="connsiteY146" fmla="*/ 1961137 h 3006470"/>
                    <a:gd name="connsiteX147" fmla="*/ 4974967 w 6006665"/>
                    <a:gd name="connsiteY147" fmla="*/ 2027038 h 3006470"/>
                    <a:gd name="connsiteX148" fmla="*/ 4974967 w 6006665"/>
                    <a:gd name="connsiteY148" fmla="*/ 2058853 h 3006470"/>
                    <a:gd name="connsiteX149" fmla="*/ 5015871 w 6006665"/>
                    <a:gd name="connsiteY149" fmla="*/ 2074760 h 3006470"/>
                    <a:gd name="connsiteX150" fmla="*/ 5011326 w 6006665"/>
                    <a:gd name="connsiteY150" fmla="*/ 2172476 h 3006470"/>
                    <a:gd name="connsiteX151" fmla="*/ 4999419 w 6006665"/>
                    <a:gd name="connsiteY151" fmla="*/ 2172476 h 3006470"/>
                    <a:gd name="connsiteX152" fmla="*/ 4974967 w 6006665"/>
                    <a:gd name="connsiteY152" fmla="*/ 2172476 h 3006470"/>
                    <a:gd name="connsiteX153" fmla="*/ 4963605 w 6006665"/>
                    <a:gd name="connsiteY153" fmla="*/ 2224742 h 3006470"/>
                    <a:gd name="connsiteX154" fmla="*/ 4974967 w 6006665"/>
                    <a:gd name="connsiteY154" fmla="*/ 2252012 h 3006470"/>
                    <a:gd name="connsiteX155" fmla="*/ 4909065 w 6006665"/>
                    <a:gd name="connsiteY155" fmla="*/ 2286099 h 3006470"/>
                    <a:gd name="connsiteX156" fmla="*/ 4897703 w 6006665"/>
                    <a:gd name="connsiteY156" fmla="*/ 2354273 h 3006470"/>
                    <a:gd name="connsiteX157" fmla="*/ 4845437 w 6006665"/>
                    <a:gd name="connsiteY157" fmla="*/ 2370180 h 3006470"/>
                    <a:gd name="connsiteX158" fmla="*/ 4834074 w 6006665"/>
                    <a:gd name="connsiteY158" fmla="*/ 2429264 h 3006470"/>
                    <a:gd name="connsiteX159" fmla="*/ 4779535 w 6006665"/>
                    <a:gd name="connsiteY159" fmla="*/ 2488348 h 3006470"/>
                    <a:gd name="connsiteX160" fmla="*/ 4777225 w 6006665"/>
                    <a:gd name="connsiteY160" fmla="*/ 2477952 h 3006470"/>
                    <a:gd name="connsiteX161" fmla="*/ 4767628 w 6006665"/>
                    <a:gd name="connsiteY161" fmla="*/ 2488348 h 3006470"/>
                    <a:gd name="connsiteX162" fmla="*/ 4758538 w 6006665"/>
                    <a:gd name="connsiteY162" fmla="*/ 2447444 h 3006470"/>
                    <a:gd name="connsiteX163" fmla="*/ 4742631 w 6006665"/>
                    <a:gd name="connsiteY163" fmla="*/ 2361090 h 3006470"/>
                    <a:gd name="connsiteX164" fmla="*/ 4715361 w 6006665"/>
                    <a:gd name="connsiteY164" fmla="*/ 2220198 h 3006470"/>
                    <a:gd name="connsiteX165" fmla="*/ 4735813 w 6006665"/>
                    <a:gd name="connsiteY165" fmla="*/ 2129299 h 3006470"/>
                    <a:gd name="connsiteX166" fmla="*/ 4767628 w 6006665"/>
                    <a:gd name="connsiteY166" fmla="*/ 2086122 h 3006470"/>
                    <a:gd name="connsiteX167" fmla="*/ 4767628 w 6006665"/>
                    <a:gd name="connsiteY167" fmla="*/ 2058853 h 3006470"/>
                    <a:gd name="connsiteX168" fmla="*/ 4826712 w 6006665"/>
                    <a:gd name="connsiteY168" fmla="*/ 2042945 h 3006470"/>
                    <a:gd name="connsiteX169" fmla="*/ 4892613 w 6006665"/>
                    <a:gd name="connsiteY169" fmla="*/ 1952047 h 3006470"/>
                    <a:gd name="connsiteX170" fmla="*/ 4956243 w 6006665"/>
                    <a:gd name="connsiteY170" fmla="*/ 1877056 h 3006470"/>
                    <a:gd name="connsiteX171" fmla="*/ 5022143 w 6006665"/>
                    <a:gd name="connsiteY171" fmla="*/ 1817971 h 3006470"/>
                    <a:gd name="connsiteX172" fmla="*/ 5046694 w 6006665"/>
                    <a:gd name="connsiteY172" fmla="*/ 1710844 h 3006470"/>
                    <a:gd name="connsiteX173" fmla="*/ 5015871 w 6006665"/>
                    <a:gd name="connsiteY173" fmla="*/ 1715711 h 3006470"/>
                    <a:gd name="connsiteX174" fmla="*/ 4995419 w 6006665"/>
                    <a:gd name="connsiteY174" fmla="*/ 1779340 h 3006470"/>
                    <a:gd name="connsiteX175" fmla="*/ 4904521 w 6006665"/>
                    <a:gd name="connsiteY175" fmla="*/ 1865693 h 3006470"/>
                    <a:gd name="connsiteX176" fmla="*/ 4901708 w 6006665"/>
                    <a:gd name="connsiteY176" fmla="*/ 1857053 h 3006470"/>
                    <a:gd name="connsiteX177" fmla="*/ 4892613 w 6006665"/>
                    <a:gd name="connsiteY177" fmla="*/ 1865693 h 3006470"/>
                    <a:gd name="connsiteX178" fmla="*/ 4861835 w 6006665"/>
                    <a:gd name="connsiteY178" fmla="*/ 1771159 h 3006470"/>
                    <a:gd name="connsiteX179" fmla="*/ 4779535 w 6006665"/>
                    <a:gd name="connsiteY179" fmla="*/ 1795247 h 3006470"/>
                    <a:gd name="connsiteX180" fmla="*/ 4684091 w 6006665"/>
                    <a:gd name="connsiteY180" fmla="*/ 1920232 h 3006470"/>
                    <a:gd name="connsiteX181" fmla="*/ 4715906 w 6006665"/>
                    <a:gd name="connsiteY181" fmla="*/ 1967954 h 3006470"/>
                    <a:gd name="connsiteX182" fmla="*/ 4636369 w 6006665"/>
                    <a:gd name="connsiteY182" fmla="*/ 1983861 h 3006470"/>
                    <a:gd name="connsiteX183" fmla="*/ 4577285 w 6006665"/>
                    <a:gd name="connsiteY183" fmla="*/ 1988406 h 3006470"/>
                    <a:gd name="connsiteX184" fmla="*/ 4577373 w 6006665"/>
                    <a:gd name="connsiteY184" fmla="*/ 1987484 h 3006470"/>
                    <a:gd name="connsiteX185" fmla="*/ 4565379 w 6006665"/>
                    <a:gd name="connsiteY185" fmla="*/ 1988406 h 3006470"/>
                    <a:gd name="connsiteX186" fmla="*/ 4569923 w 6006665"/>
                    <a:gd name="connsiteY186" fmla="*/ 1940685 h 3006470"/>
                    <a:gd name="connsiteX187" fmla="*/ 4520081 w 6006665"/>
                    <a:gd name="connsiteY187" fmla="*/ 1931099 h 3006470"/>
                    <a:gd name="connsiteX188" fmla="*/ 4475025 w 6006665"/>
                    <a:gd name="connsiteY188" fmla="*/ 1961137 h 3006470"/>
                    <a:gd name="connsiteX189" fmla="*/ 4464394 w 6006665"/>
                    <a:gd name="connsiteY189" fmla="*/ 1960286 h 3006470"/>
                    <a:gd name="connsiteX190" fmla="*/ 4463118 w 6006665"/>
                    <a:gd name="connsiteY190" fmla="*/ 1961137 h 3006470"/>
                    <a:gd name="connsiteX191" fmla="*/ 4357637 w 6006665"/>
                    <a:gd name="connsiteY191" fmla="*/ 1952698 h 3006470"/>
                    <a:gd name="connsiteX192" fmla="*/ 4243233 w 6006665"/>
                    <a:gd name="connsiteY192" fmla="*/ 1972499 h 3006470"/>
                    <a:gd name="connsiteX193" fmla="*/ 4125065 w 6006665"/>
                    <a:gd name="connsiteY193" fmla="*/ 2106574 h 3006470"/>
                    <a:gd name="connsiteX194" fmla="*/ 3984173 w 6006665"/>
                    <a:gd name="connsiteY194" fmla="*/ 2263374 h 3006470"/>
                    <a:gd name="connsiteX195" fmla="*/ 4038712 w 6006665"/>
                    <a:gd name="connsiteY195" fmla="*/ 2267919 h 3006470"/>
                    <a:gd name="connsiteX196" fmla="*/ 4059164 w 6006665"/>
                    <a:gd name="connsiteY196" fmla="*/ 2311096 h 3006470"/>
                    <a:gd name="connsiteX197" fmla="*/ 4087782 w 6006665"/>
                    <a:gd name="connsiteY197" fmla="*/ 2319513 h 3006470"/>
                    <a:gd name="connsiteX198" fmla="*/ 4106341 w 6006665"/>
                    <a:gd name="connsiteY198" fmla="*/ 2290644 h 3006470"/>
                    <a:gd name="connsiteX199" fmla="*/ 4117411 w 6006665"/>
                    <a:gd name="connsiteY199" fmla="*/ 2291946 h 3006470"/>
                    <a:gd name="connsiteX200" fmla="*/ 4118248 w 6006665"/>
                    <a:gd name="connsiteY200" fmla="*/ 2290644 h 3006470"/>
                    <a:gd name="connsiteX201" fmla="*/ 4156880 w 6006665"/>
                    <a:gd name="connsiteY201" fmla="*/ 2295189 h 3006470"/>
                    <a:gd name="connsiteX202" fmla="*/ 4211419 w 6006665"/>
                    <a:gd name="connsiteY202" fmla="*/ 2365635 h 3006470"/>
                    <a:gd name="connsiteX203" fmla="*/ 4215964 w 6006665"/>
                    <a:gd name="connsiteY203" fmla="*/ 2413357 h 3006470"/>
                    <a:gd name="connsiteX204" fmla="*/ 4184149 w 6006665"/>
                    <a:gd name="connsiteY204" fmla="*/ 2472441 h 3006470"/>
                    <a:gd name="connsiteX205" fmla="*/ 4177332 w 6006665"/>
                    <a:gd name="connsiteY205" fmla="*/ 2542887 h 3006470"/>
                    <a:gd name="connsiteX206" fmla="*/ 4161425 w 6006665"/>
                    <a:gd name="connsiteY206" fmla="*/ 2629241 h 3006470"/>
                    <a:gd name="connsiteX207" fmla="*/ 4109158 w 6006665"/>
                    <a:gd name="connsiteY207" fmla="*/ 2708777 h 3006470"/>
                    <a:gd name="connsiteX208" fmla="*/ 4097796 w 6006665"/>
                    <a:gd name="connsiteY208" fmla="*/ 2747409 h 3006470"/>
                    <a:gd name="connsiteX209" fmla="*/ 4043257 w 6006665"/>
                    <a:gd name="connsiteY209" fmla="*/ 2806493 h 3006470"/>
                    <a:gd name="connsiteX210" fmla="*/ 3995535 w 6006665"/>
                    <a:gd name="connsiteY210" fmla="*/ 2865577 h 3006470"/>
                    <a:gd name="connsiteX211" fmla="*/ 3975083 w 6006665"/>
                    <a:gd name="connsiteY211" fmla="*/ 2897392 h 3006470"/>
                    <a:gd name="connsiteX212" fmla="*/ 3925089 w 6006665"/>
                    <a:gd name="connsiteY212" fmla="*/ 2924661 h 3006470"/>
                    <a:gd name="connsiteX213" fmla="*/ 3913182 w 6006665"/>
                    <a:gd name="connsiteY213" fmla="*/ 2924661 h 3006470"/>
                    <a:gd name="connsiteX214" fmla="*/ 3904637 w 6006665"/>
                    <a:gd name="connsiteY214" fmla="*/ 2924661 h 3006470"/>
                    <a:gd name="connsiteX215" fmla="*/ 3892729 w 6006665"/>
                    <a:gd name="connsiteY215" fmla="*/ 2924661 h 3006470"/>
                    <a:gd name="connsiteX216" fmla="*/ 3871063 w 6006665"/>
                    <a:gd name="connsiteY216" fmla="*/ 2908412 h 3006470"/>
                    <a:gd name="connsiteX217" fmla="*/ 3829645 w 6006665"/>
                    <a:gd name="connsiteY217" fmla="*/ 2936024 h 3006470"/>
                    <a:gd name="connsiteX218" fmla="*/ 3822828 w 6006665"/>
                    <a:gd name="connsiteY218" fmla="*/ 2956476 h 3006470"/>
                    <a:gd name="connsiteX219" fmla="*/ 3818283 w 6006665"/>
                    <a:gd name="connsiteY219" fmla="*/ 2947386 h 3006470"/>
                    <a:gd name="connsiteX220" fmla="*/ 3818283 w 6006665"/>
                    <a:gd name="connsiteY220" fmla="*/ 2935660 h 3006470"/>
                    <a:gd name="connsiteX221" fmla="*/ 3817738 w 6006665"/>
                    <a:gd name="connsiteY221" fmla="*/ 2936024 h 3006470"/>
                    <a:gd name="connsiteX222" fmla="*/ 3810921 w 6006665"/>
                    <a:gd name="connsiteY222" fmla="*/ 2956476 h 3006470"/>
                    <a:gd name="connsiteX223" fmla="*/ 3806376 w 6006665"/>
                    <a:gd name="connsiteY223" fmla="*/ 2947386 h 3006470"/>
                    <a:gd name="connsiteX224" fmla="*/ 3806376 w 6006665"/>
                    <a:gd name="connsiteY224" fmla="*/ 2920116 h 3006470"/>
                    <a:gd name="connsiteX225" fmla="*/ 3818283 w 6006665"/>
                    <a:gd name="connsiteY225" fmla="*/ 2920116 h 3006470"/>
                    <a:gd name="connsiteX226" fmla="*/ 3826828 w 6006665"/>
                    <a:gd name="connsiteY226" fmla="*/ 2920116 h 3006470"/>
                    <a:gd name="connsiteX227" fmla="*/ 3833645 w 6006665"/>
                    <a:gd name="connsiteY227" fmla="*/ 2861032 h 3006470"/>
                    <a:gd name="connsiteX228" fmla="*/ 3822283 w 6006665"/>
                    <a:gd name="connsiteY228" fmla="*/ 2817856 h 3006470"/>
                    <a:gd name="connsiteX229" fmla="*/ 3849553 w 6006665"/>
                    <a:gd name="connsiteY229" fmla="*/ 2795131 h 3006470"/>
                    <a:gd name="connsiteX230" fmla="*/ 3858814 w 6006665"/>
                    <a:gd name="connsiteY230" fmla="*/ 2797336 h 3006470"/>
                    <a:gd name="connsiteX231" fmla="*/ 3861460 w 6006665"/>
                    <a:gd name="connsiteY231" fmla="*/ 2795131 h 3006470"/>
                    <a:gd name="connsiteX232" fmla="*/ 3898487 w 6006665"/>
                    <a:gd name="connsiteY232" fmla="*/ 2803947 h 3006470"/>
                    <a:gd name="connsiteX233" fmla="*/ 3919999 w 6006665"/>
                    <a:gd name="connsiteY233" fmla="*/ 2758772 h 3006470"/>
                    <a:gd name="connsiteX234" fmla="*/ 3935906 w 6006665"/>
                    <a:gd name="connsiteY234" fmla="*/ 2699687 h 3006470"/>
                    <a:gd name="connsiteX235" fmla="*/ 3947269 w 6006665"/>
                    <a:gd name="connsiteY235" fmla="*/ 2676963 h 3006470"/>
                    <a:gd name="connsiteX236" fmla="*/ 3966292 w 6006665"/>
                    <a:gd name="connsiteY236" fmla="*/ 2632575 h 3006470"/>
                    <a:gd name="connsiteX237" fmla="*/ 3915999 w 6006665"/>
                    <a:gd name="connsiteY237" fmla="*/ 2645148 h 3006470"/>
                    <a:gd name="connsiteX238" fmla="*/ 3888729 w 6006665"/>
                    <a:gd name="connsiteY238" fmla="*/ 2667873 h 3006470"/>
                    <a:gd name="connsiteX239" fmla="*/ 3876822 w 6006665"/>
                    <a:gd name="connsiteY239" fmla="*/ 2667873 h 3006470"/>
                    <a:gd name="connsiteX240" fmla="*/ 3829645 w 6006665"/>
                    <a:gd name="connsiteY240" fmla="*/ 2667873 h 3006470"/>
                    <a:gd name="connsiteX241" fmla="*/ 3817738 w 6006665"/>
                    <a:gd name="connsiteY241" fmla="*/ 2667873 h 3006470"/>
                    <a:gd name="connsiteX242" fmla="*/ 3801831 w 6006665"/>
                    <a:gd name="connsiteY242" fmla="*/ 2613334 h 3006470"/>
                    <a:gd name="connsiteX243" fmla="*/ 3758654 w 6006665"/>
                    <a:gd name="connsiteY243" fmla="*/ 2574702 h 3006470"/>
                    <a:gd name="connsiteX244" fmla="*/ 3692753 w 6006665"/>
                    <a:gd name="connsiteY244" fmla="*/ 2558795 h 3006470"/>
                    <a:gd name="connsiteX245" fmla="*/ 3683663 w 6006665"/>
                    <a:gd name="connsiteY245" fmla="*/ 2499711 h 3006470"/>
                    <a:gd name="connsiteX246" fmla="*/ 3672301 w 6006665"/>
                    <a:gd name="connsiteY246" fmla="*/ 2467896 h 3006470"/>
                    <a:gd name="connsiteX247" fmla="*/ 3656393 w 6006665"/>
                    <a:gd name="connsiteY247" fmla="*/ 2440627 h 3006470"/>
                    <a:gd name="connsiteX248" fmla="*/ 3633669 w 6006665"/>
                    <a:gd name="connsiteY248" fmla="*/ 2381542 h 3006470"/>
                    <a:gd name="connsiteX249" fmla="*/ 3601854 w 6006665"/>
                    <a:gd name="connsiteY249" fmla="*/ 2361090 h 3006470"/>
                    <a:gd name="connsiteX250" fmla="*/ 3545995 w 6006665"/>
                    <a:gd name="connsiteY250" fmla="*/ 2339606 h 3006470"/>
                    <a:gd name="connsiteX251" fmla="*/ 3506955 w 6006665"/>
                    <a:gd name="connsiteY251" fmla="*/ 2345183 h 3006470"/>
                    <a:gd name="connsiteX252" fmla="*/ 3463779 w 6006665"/>
                    <a:gd name="connsiteY252" fmla="*/ 2354273 h 3006470"/>
                    <a:gd name="connsiteX253" fmla="*/ 3431964 w 6006665"/>
                    <a:gd name="connsiteY253" fmla="*/ 2381542 h 3006470"/>
                    <a:gd name="connsiteX254" fmla="*/ 3452416 w 6006665"/>
                    <a:gd name="connsiteY254" fmla="*/ 2397450 h 3006470"/>
                    <a:gd name="connsiteX255" fmla="*/ 3452416 w 6006665"/>
                    <a:gd name="connsiteY255" fmla="*/ 2429264 h 3006470"/>
                    <a:gd name="connsiteX256" fmla="*/ 3431964 w 6006665"/>
                    <a:gd name="connsiteY256" fmla="*/ 2451989 h 3006470"/>
                    <a:gd name="connsiteX257" fmla="*/ 3400150 w 6006665"/>
                    <a:gd name="connsiteY257" fmla="*/ 2511073 h 3006470"/>
                    <a:gd name="connsiteX258" fmla="*/ 3400150 w 6006665"/>
                    <a:gd name="connsiteY258" fmla="*/ 2538343 h 3006470"/>
                    <a:gd name="connsiteX259" fmla="*/ 3350155 w 6006665"/>
                    <a:gd name="connsiteY259" fmla="*/ 2570157 h 3006470"/>
                    <a:gd name="connsiteX260" fmla="*/ 3342342 w 6006665"/>
                    <a:gd name="connsiteY260" fmla="*/ 2567553 h 3006470"/>
                    <a:gd name="connsiteX261" fmla="*/ 3338249 w 6006665"/>
                    <a:gd name="connsiteY261" fmla="*/ 2570157 h 3006470"/>
                    <a:gd name="connsiteX262" fmla="*/ 3290527 w 6006665"/>
                    <a:gd name="connsiteY262" fmla="*/ 2554250 h 3006470"/>
                    <a:gd name="connsiteX263" fmla="*/ 3259257 w 6006665"/>
                    <a:gd name="connsiteY263" fmla="*/ 2554250 h 3006470"/>
                    <a:gd name="connsiteX264" fmla="*/ 3247350 w 6006665"/>
                    <a:gd name="connsiteY264" fmla="*/ 2554250 h 3006470"/>
                    <a:gd name="connsiteX265" fmla="*/ 3231443 w 6006665"/>
                    <a:gd name="connsiteY265" fmla="*/ 2538343 h 3006470"/>
                    <a:gd name="connsiteX266" fmla="*/ 3213271 w 6006665"/>
                    <a:gd name="connsiteY266" fmla="*/ 2533799 h 3006470"/>
                    <a:gd name="connsiteX267" fmla="*/ 3168359 w 6006665"/>
                    <a:gd name="connsiteY267" fmla="*/ 2570157 h 3006470"/>
                    <a:gd name="connsiteX268" fmla="*/ 3120637 w 6006665"/>
                    <a:gd name="connsiteY268" fmla="*/ 2581519 h 3006470"/>
                    <a:gd name="connsiteX269" fmla="*/ 3082005 w 6006665"/>
                    <a:gd name="connsiteY269" fmla="*/ 2597427 h 3006470"/>
                    <a:gd name="connsiteX270" fmla="*/ 3074460 w 6006665"/>
                    <a:gd name="connsiteY270" fmla="*/ 2595630 h 3006470"/>
                    <a:gd name="connsiteX271" fmla="*/ 3070098 w 6006665"/>
                    <a:gd name="connsiteY271" fmla="*/ 2597427 h 3006470"/>
                    <a:gd name="connsiteX272" fmla="*/ 3022376 w 6006665"/>
                    <a:gd name="connsiteY272" fmla="*/ 2586064 h 3006470"/>
                    <a:gd name="connsiteX273" fmla="*/ 3000196 w 6006665"/>
                    <a:gd name="connsiteY273" fmla="*/ 2586064 h 3006470"/>
                    <a:gd name="connsiteX274" fmla="*/ 2988289 w 6006665"/>
                    <a:gd name="connsiteY274" fmla="*/ 2586064 h 3006470"/>
                    <a:gd name="connsiteX275" fmla="*/ 2967837 w 6006665"/>
                    <a:gd name="connsiteY275" fmla="*/ 2554250 h 3006470"/>
                    <a:gd name="connsiteX276" fmla="*/ 2929205 w 6006665"/>
                    <a:gd name="connsiteY276" fmla="*/ 2526980 h 3006470"/>
                    <a:gd name="connsiteX277" fmla="*/ 2902153 w 6006665"/>
                    <a:gd name="connsiteY277" fmla="*/ 2523116 h 3006470"/>
                    <a:gd name="connsiteX278" fmla="*/ 2861576 w 6006665"/>
                    <a:gd name="connsiteY278" fmla="*/ 2526980 h 3006470"/>
                    <a:gd name="connsiteX279" fmla="*/ 2822944 w 6006665"/>
                    <a:gd name="connsiteY279" fmla="*/ 2538343 h 3006470"/>
                    <a:gd name="connsiteX280" fmla="*/ 2818139 w 6006665"/>
                    <a:gd name="connsiteY280" fmla="*/ 2536254 h 3006470"/>
                    <a:gd name="connsiteX281" fmla="*/ 2811037 w 6006665"/>
                    <a:gd name="connsiteY281" fmla="*/ 2538343 h 3006470"/>
                    <a:gd name="connsiteX282" fmla="*/ 2758770 w 6006665"/>
                    <a:gd name="connsiteY282" fmla="*/ 2515618 h 3006470"/>
                    <a:gd name="connsiteX283" fmla="*/ 2751953 w 6006665"/>
                    <a:gd name="connsiteY283" fmla="*/ 2472441 h 3006470"/>
                    <a:gd name="connsiteX284" fmla="*/ 2708776 w 6006665"/>
                    <a:gd name="connsiteY284" fmla="*/ 2456534 h 3006470"/>
                    <a:gd name="connsiteX285" fmla="*/ 2676962 w 6006665"/>
                    <a:gd name="connsiteY285" fmla="*/ 2451989 h 3006470"/>
                    <a:gd name="connsiteX286" fmla="*/ 2642534 w 6006665"/>
                    <a:gd name="connsiteY286" fmla="*/ 2430245 h 3006470"/>
                    <a:gd name="connsiteX287" fmla="*/ 2609333 w 6006665"/>
                    <a:gd name="connsiteY287" fmla="*/ 2488348 h 3006470"/>
                    <a:gd name="connsiteX288" fmla="*/ 2625240 w 6006665"/>
                    <a:gd name="connsiteY288" fmla="*/ 2522435 h 3006470"/>
                    <a:gd name="connsiteX289" fmla="*/ 2586608 w 6006665"/>
                    <a:gd name="connsiteY289" fmla="*/ 2558795 h 3006470"/>
                    <a:gd name="connsiteX290" fmla="*/ 2577105 w 6006665"/>
                    <a:gd name="connsiteY290" fmla="*/ 2556532 h 3006470"/>
                    <a:gd name="connsiteX291" fmla="*/ 2574701 w 6006665"/>
                    <a:gd name="connsiteY291" fmla="*/ 2558795 h 3006470"/>
                    <a:gd name="connsiteX292" fmla="*/ 2526979 w 6006665"/>
                    <a:gd name="connsiteY292" fmla="*/ 2547432 h 3006470"/>
                    <a:gd name="connsiteX293" fmla="*/ 2490620 w 6006665"/>
                    <a:gd name="connsiteY293" fmla="*/ 2542887 h 3006470"/>
                    <a:gd name="connsiteX294" fmla="*/ 2463350 w 6006665"/>
                    <a:gd name="connsiteY294" fmla="*/ 2515618 h 3006470"/>
                    <a:gd name="connsiteX295" fmla="*/ 2436625 w 6006665"/>
                    <a:gd name="connsiteY295" fmla="*/ 2515618 h 3006470"/>
                    <a:gd name="connsiteX296" fmla="*/ 2424718 w 6006665"/>
                    <a:gd name="connsiteY296" fmla="*/ 2515618 h 3006470"/>
                    <a:gd name="connsiteX297" fmla="*/ 2398858 w 6006665"/>
                    <a:gd name="connsiteY297" fmla="*/ 2502687 h 3006470"/>
                    <a:gd name="connsiteX298" fmla="*/ 2350272 w 6006665"/>
                    <a:gd name="connsiteY298" fmla="*/ 2526980 h 3006470"/>
                    <a:gd name="connsiteX299" fmla="*/ 2282098 w 6006665"/>
                    <a:gd name="connsiteY299" fmla="*/ 2574702 h 3006470"/>
                    <a:gd name="connsiteX300" fmla="*/ 2238921 w 6006665"/>
                    <a:gd name="connsiteY300" fmla="*/ 2586064 h 3006470"/>
                    <a:gd name="connsiteX301" fmla="*/ 2227559 w 6006665"/>
                    <a:gd name="connsiteY301" fmla="*/ 2590609 h 3006470"/>
                    <a:gd name="connsiteX302" fmla="*/ 2225178 w 6006665"/>
                    <a:gd name="connsiteY302" fmla="*/ 2586799 h 3006470"/>
                    <a:gd name="connsiteX303" fmla="*/ 2215652 w 6006665"/>
                    <a:gd name="connsiteY303" fmla="*/ 2590609 h 3006470"/>
                    <a:gd name="connsiteX304" fmla="*/ 2193596 w 6006665"/>
                    <a:gd name="connsiteY304" fmla="*/ 2555320 h 3006470"/>
                    <a:gd name="connsiteX305" fmla="*/ 2157112 w 6006665"/>
                    <a:gd name="connsiteY305" fmla="*/ 2558795 h 3006470"/>
                    <a:gd name="connsiteX306" fmla="*/ 2156291 w 6006665"/>
                    <a:gd name="connsiteY306" fmla="*/ 2557739 h 3006470"/>
                    <a:gd name="connsiteX307" fmla="*/ 2145205 w 6006665"/>
                    <a:gd name="connsiteY307" fmla="*/ 2558795 h 3006470"/>
                    <a:gd name="connsiteX308" fmla="*/ 2129298 w 6006665"/>
                    <a:gd name="connsiteY308" fmla="*/ 2538343 h 3006470"/>
                    <a:gd name="connsiteX309" fmla="*/ 2102029 w 6006665"/>
                    <a:gd name="connsiteY309" fmla="*/ 2526980 h 3006470"/>
                    <a:gd name="connsiteX310" fmla="*/ 2086121 w 6006665"/>
                    <a:gd name="connsiteY310" fmla="*/ 2495166 h 3006470"/>
                    <a:gd name="connsiteX311" fmla="*/ 2070005 w 6006665"/>
                    <a:gd name="connsiteY311" fmla="*/ 2486212 h 3006470"/>
                    <a:gd name="connsiteX312" fmla="*/ 2027582 w 6006665"/>
                    <a:gd name="connsiteY312" fmla="*/ 2499711 h 3006470"/>
                    <a:gd name="connsiteX313" fmla="*/ 2023845 w 6006665"/>
                    <a:gd name="connsiteY313" fmla="*/ 2497111 h 3006470"/>
                    <a:gd name="connsiteX314" fmla="*/ 2015675 w 6006665"/>
                    <a:gd name="connsiteY314" fmla="*/ 2499711 h 3006470"/>
                    <a:gd name="connsiteX315" fmla="*/ 1971363 w 6006665"/>
                    <a:gd name="connsiteY315" fmla="*/ 2468885 h 3006470"/>
                    <a:gd name="connsiteX316" fmla="*/ 1952591 w 6006665"/>
                    <a:gd name="connsiteY316" fmla="*/ 2495166 h 3006470"/>
                    <a:gd name="connsiteX317" fmla="*/ 1947518 w 6006665"/>
                    <a:gd name="connsiteY317" fmla="*/ 2485599 h 3006470"/>
                    <a:gd name="connsiteX318" fmla="*/ 1940684 w 6006665"/>
                    <a:gd name="connsiteY318" fmla="*/ 2495166 h 3006470"/>
                    <a:gd name="connsiteX319" fmla="*/ 1861147 w 6006665"/>
                    <a:gd name="connsiteY319" fmla="*/ 2345183 h 3006470"/>
                    <a:gd name="connsiteX320" fmla="*/ 1811153 w 6006665"/>
                    <a:gd name="connsiteY320" fmla="*/ 2295189 h 3006470"/>
                    <a:gd name="connsiteX321" fmla="*/ 1813950 w 6006665"/>
                    <a:gd name="connsiteY321" fmla="*/ 2292043 h 3006470"/>
                    <a:gd name="connsiteX322" fmla="*/ 1748069 w 6006665"/>
                    <a:gd name="connsiteY322" fmla="*/ 2333821 h 3006470"/>
                    <a:gd name="connsiteX323" fmla="*/ 1711709 w 6006665"/>
                    <a:gd name="connsiteY323" fmla="*/ 2338366 h 3006470"/>
                    <a:gd name="connsiteX324" fmla="*/ 1711926 w 6006665"/>
                    <a:gd name="connsiteY324" fmla="*/ 2336850 h 3006470"/>
                    <a:gd name="connsiteX325" fmla="*/ 1699803 w 6006665"/>
                    <a:gd name="connsiteY325" fmla="*/ 2338366 h 3006470"/>
                    <a:gd name="connsiteX326" fmla="*/ 1704347 w 6006665"/>
                    <a:gd name="connsiteY326" fmla="*/ 2306551 h 3006470"/>
                    <a:gd name="connsiteX327" fmla="*/ 1662460 w 6006665"/>
                    <a:gd name="connsiteY327" fmla="*/ 2288600 h 3006470"/>
                    <a:gd name="connsiteX328" fmla="*/ 1629901 w 6006665"/>
                    <a:gd name="connsiteY328" fmla="*/ 2302006 h 3006470"/>
                    <a:gd name="connsiteX329" fmla="*/ 1629300 w 6006665"/>
                    <a:gd name="connsiteY329" fmla="*/ 2297351 h 3006470"/>
                    <a:gd name="connsiteX330" fmla="*/ 1617994 w 6006665"/>
                    <a:gd name="connsiteY330" fmla="*/ 2302006 h 3006470"/>
                    <a:gd name="connsiteX331" fmla="*/ 1608904 w 6006665"/>
                    <a:gd name="connsiteY331" fmla="*/ 2231560 h 3006470"/>
                    <a:gd name="connsiteX332" fmla="*/ 1552684 w 6006665"/>
                    <a:gd name="connsiteY332" fmla="*/ 2221867 h 3006470"/>
                    <a:gd name="connsiteX333" fmla="*/ 1518550 w 6006665"/>
                    <a:gd name="connsiteY333" fmla="*/ 2247467 h 3006470"/>
                    <a:gd name="connsiteX334" fmla="*/ 1425379 w 6006665"/>
                    <a:gd name="connsiteY334" fmla="*/ 2267919 h 3006470"/>
                    <a:gd name="connsiteX335" fmla="*/ 1409472 w 6006665"/>
                    <a:gd name="connsiteY335" fmla="*/ 2286099 h 3006470"/>
                    <a:gd name="connsiteX336" fmla="*/ 1270852 w 6006665"/>
                    <a:gd name="connsiteY336" fmla="*/ 2306551 h 3006470"/>
                    <a:gd name="connsiteX337" fmla="*/ 1254945 w 6006665"/>
                    <a:gd name="connsiteY337" fmla="*/ 2327003 h 3006470"/>
                    <a:gd name="connsiteX338" fmla="*/ 1282214 w 6006665"/>
                    <a:gd name="connsiteY338" fmla="*/ 2370180 h 3006470"/>
                    <a:gd name="connsiteX339" fmla="*/ 1243582 w 6006665"/>
                    <a:gd name="connsiteY339" fmla="*/ 2386087 h 3006470"/>
                    <a:gd name="connsiteX340" fmla="*/ 1254945 w 6006665"/>
                    <a:gd name="connsiteY340" fmla="*/ 2404267 h 3006470"/>
                    <a:gd name="connsiteX341" fmla="*/ 1216313 w 6006665"/>
                    <a:gd name="connsiteY341" fmla="*/ 2429264 h 3006470"/>
                    <a:gd name="connsiteX342" fmla="*/ 1275397 w 6006665"/>
                    <a:gd name="connsiteY342" fmla="*/ 2472441 h 3006470"/>
                    <a:gd name="connsiteX343" fmla="*/ 1270852 w 6006665"/>
                    <a:gd name="connsiteY343" fmla="*/ 2499711 h 3006470"/>
                    <a:gd name="connsiteX344" fmla="*/ 1259108 w 6006665"/>
                    <a:gd name="connsiteY344" fmla="*/ 2498732 h 3006470"/>
                    <a:gd name="connsiteX345" fmla="*/ 1258945 w 6006665"/>
                    <a:gd name="connsiteY345" fmla="*/ 2499711 h 3006470"/>
                    <a:gd name="connsiteX346" fmla="*/ 1215644 w 6006665"/>
                    <a:gd name="connsiteY346" fmla="*/ 2496102 h 3006470"/>
                    <a:gd name="connsiteX347" fmla="*/ 1204950 w 6006665"/>
                    <a:gd name="connsiteY347" fmla="*/ 2511073 h 3006470"/>
                    <a:gd name="connsiteX348" fmla="*/ 1196495 w 6006665"/>
                    <a:gd name="connsiteY348" fmla="*/ 2506241 h 3006470"/>
                    <a:gd name="connsiteX349" fmla="*/ 1193043 w 6006665"/>
                    <a:gd name="connsiteY349" fmla="*/ 2511073 h 3006470"/>
                    <a:gd name="connsiteX350" fmla="*/ 1145322 w 6006665"/>
                    <a:gd name="connsiteY350" fmla="*/ 2483803 h 3006470"/>
                    <a:gd name="connsiteX351" fmla="*/ 1098145 w 6006665"/>
                    <a:gd name="connsiteY351" fmla="*/ 2483803 h 3006470"/>
                    <a:gd name="connsiteX352" fmla="*/ 1061785 w 6006665"/>
                    <a:gd name="connsiteY352" fmla="*/ 2511073 h 3006470"/>
                    <a:gd name="connsiteX353" fmla="*/ 1055322 w 6006665"/>
                    <a:gd name="connsiteY353" fmla="*/ 2506990 h 3006470"/>
                    <a:gd name="connsiteX354" fmla="*/ 1049878 w 6006665"/>
                    <a:gd name="connsiteY354" fmla="*/ 2511073 h 3006470"/>
                    <a:gd name="connsiteX355" fmla="*/ 1006701 w 6006665"/>
                    <a:gd name="connsiteY355" fmla="*/ 2483803 h 3006470"/>
                    <a:gd name="connsiteX356" fmla="*/ 924893 w 6006665"/>
                    <a:gd name="connsiteY356" fmla="*/ 2447444 h 3006470"/>
                    <a:gd name="connsiteX357" fmla="*/ 877716 w 6006665"/>
                    <a:gd name="connsiteY357" fmla="*/ 2447444 h 3006470"/>
                    <a:gd name="connsiteX358" fmla="*/ 802724 w 6006665"/>
                    <a:gd name="connsiteY358" fmla="*/ 2511073 h 3006470"/>
                    <a:gd name="connsiteX359" fmla="*/ 798179 w 6006665"/>
                    <a:gd name="connsiteY359" fmla="*/ 2554250 h 3006470"/>
                    <a:gd name="connsiteX360" fmla="*/ 787406 w 6006665"/>
                    <a:gd name="connsiteY360" fmla="*/ 2543477 h 3006470"/>
                    <a:gd name="connsiteX361" fmla="*/ 786272 w 6006665"/>
                    <a:gd name="connsiteY361" fmla="*/ 2554250 h 3006470"/>
                    <a:gd name="connsiteX362" fmla="*/ 756063 w 6006665"/>
                    <a:gd name="connsiteY362" fmla="*/ 2524040 h 3006470"/>
                    <a:gd name="connsiteX363" fmla="*/ 732278 w 6006665"/>
                    <a:gd name="connsiteY363" fmla="*/ 2581519 h 3006470"/>
                    <a:gd name="connsiteX364" fmla="*/ 743640 w 6006665"/>
                    <a:gd name="connsiteY364" fmla="*/ 2590609 h 3006470"/>
                    <a:gd name="connsiteX365" fmla="*/ 723188 w 6006665"/>
                    <a:gd name="connsiteY365" fmla="*/ 2633786 h 3006470"/>
                    <a:gd name="connsiteX366" fmla="*/ 747026 w 6006665"/>
                    <a:gd name="connsiteY366" fmla="*/ 2670627 h 3006470"/>
                    <a:gd name="connsiteX367" fmla="*/ 763548 w 6006665"/>
                    <a:gd name="connsiteY367" fmla="*/ 2667873 h 3006470"/>
                    <a:gd name="connsiteX368" fmla="*/ 764871 w 6006665"/>
                    <a:gd name="connsiteY368" fmla="*/ 2669637 h 3006470"/>
                    <a:gd name="connsiteX369" fmla="*/ 775455 w 6006665"/>
                    <a:gd name="connsiteY369" fmla="*/ 2667873 h 3006470"/>
                    <a:gd name="connsiteX370" fmla="*/ 802724 w 6006665"/>
                    <a:gd name="connsiteY370" fmla="*/ 2704232 h 3006470"/>
                    <a:gd name="connsiteX371" fmla="*/ 798179 w 6006665"/>
                    <a:gd name="connsiteY371" fmla="*/ 2731502 h 3006470"/>
                    <a:gd name="connsiteX372" fmla="*/ 818632 w 6006665"/>
                    <a:gd name="connsiteY372" fmla="*/ 2742864 h 3006470"/>
                    <a:gd name="connsiteX373" fmla="*/ 802724 w 6006665"/>
                    <a:gd name="connsiteY373" fmla="*/ 2774679 h 3006470"/>
                    <a:gd name="connsiteX374" fmla="*/ 766365 w 6006665"/>
                    <a:gd name="connsiteY374" fmla="*/ 2779224 h 3006470"/>
                    <a:gd name="connsiteX375" fmla="*/ 727733 w 6006665"/>
                    <a:gd name="connsiteY375" fmla="*/ 2838308 h 3006470"/>
                    <a:gd name="connsiteX376" fmla="*/ 759548 w 6006665"/>
                    <a:gd name="connsiteY376" fmla="*/ 2881485 h 3006470"/>
                    <a:gd name="connsiteX377" fmla="*/ 759548 w 6006665"/>
                    <a:gd name="connsiteY377" fmla="*/ 2920116 h 3006470"/>
                    <a:gd name="connsiteX378" fmla="*/ 798179 w 6006665"/>
                    <a:gd name="connsiteY378" fmla="*/ 2979201 h 3006470"/>
                    <a:gd name="connsiteX379" fmla="*/ 775455 w 6006665"/>
                    <a:gd name="connsiteY379" fmla="*/ 2995108 h 3006470"/>
                    <a:gd name="connsiteX380" fmla="*/ 770910 w 6006665"/>
                    <a:gd name="connsiteY380" fmla="*/ 3006470 h 3006470"/>
                    <a:gd name="connsiteX381" fmla="*/ 759003 w 6006665"/>
                    <a:gd name="connsiteY381" fmla="*/ 3006470 h 3006470"/>
                    <a:gd name="connsiteX382" fmla="*/ 755003 w 6006665"/>
                    <a:gd name="connsiteY382" fmla="*/ 3006470 h 3006470"/>
                    <a:gd name="connsiteX383" fmla="*/ 743096 w 6006665"/>
                    <a:gd name="connsiteY383" fmla="*/ 3006470 h 3006470"/>
                    <a:gd name="connsiteX384" fmla="*/ 715826 w 6006665"/>
                    <a:gd name="connsiteY384" fmla="*/ 2972383 h 3006470"/>
                    <a:gd name="connsiteX385" fmla="*/ 704464 w 6006665"/>
                    <a:gd name="connsiteY385" fmla="*/ 2972383 h 3006470"/>
                    <a:gd name="connsiteX386" fmla="*/ 684012 w 6006665"/>
                    <a:gd name="connsiteY386" fmla="*/ 2963293 h 3006470"/>
                    <a:gd name="connsiteX387" fmla="*/ 672649 w 6006665"/>
                    <a:gd name="connsiteY387" fmla="*/ 2940569 h 3006470"/>
                    <a:gd name="connsiteX388" fmla="*/ 645222 w 6006665"/>
                    <a:gd name="connsiteY388" fmla="*/ 2932732 h 3006470"/>
                    <a:gd name="connsiteX389" fmla="*/ 625472 w 6006665"/>
                    <a:gd name="connsiteY389" fmla="*/ 2936024 h 3006470"/>
                    <a:gd name="connsiteX390" fmla="*/ 623771 w 6006665"/>
                    <a:gd name="connsiteY390" fmla="*/ 2934323 h 3006470"/>
                    <a:gd name="connsiteX391" fmla="*/ 613565 w 6006665"/>
                    <a:gd name="connsiteY391" fmla="*/ 2936024 h 3006470"/>
                    <a:gd name="connsiteX392" fmla="*/ 609020 w 6006665"/>
                    <a:gd name="connsiteY392" fmla="*/ 2931479 h 3006470"/>
                    <a:gd name="connsiteX393" fmla="*/ 559026 w 6006665"/>
                    <a:gd name="connsiteY393" fmla="*/ 2904209 h 3006470"/>
                    <a:gd name="connsiteX394" fmla="*/ 506760 w 6006665"/>
                    <a:gd name="connsiteY394" fmla="*/ 2897392 h 3006470"/>
                    <a:gd name="connsiteX395" fmla="*/ 483280 w 6006665"/>
                    <a:gd name="connsiteY395" fmla="*/ 2890683 h 3006470"/>
                    <a:gd name="connsiteX396" fmla="*/ 480035 w 6006665"/>
                    <a:gd name="connsiteY396" fmla="*/ 2892847 h 3006470"/>
                    <a:gd name="connsiteX397" fmla="*/ 475042 w 6006665"/>
                    <a:gd name="connsiteY397" fmla="*/ 2888329 h 3006470"/>
                    <a:gd name="connsiteX398" fmla="*/ 474945 w 6006665"/>
                    <a:gd name="connsiteY398" fmla="*/ 2888302 h 3006470"/>
                    <a:gd name="connsiteX399" fmla="*/ 468128 w 6006665"/>
                    <a:gd name="connsiteY399" fmla="*/ 2892847 h 3006470"/>
                    <a:gd name="connsiteX400" fmla="*/ 420406 w 6006665"/>
                    <a:gd name="connsiteY400" fmla="*/ 2849670 h 3006470"/>
                    <a:gd name="connsiteX401" fmla="*/ 381774 w 6006665"/>
                    <a:gd name="connsiteY401" fmla="*/ 2833763 h 3006470"/>
                    <a:gd name="connsiteX402" fmla="*/ 349960 w 6006665"/>
                    <a:gd name="connsiteY402" fmla="*/ 2801948 h 3006470"/>
                    <a:gd name="connsiteX403" fmla="*/ 377229 w 6006665"/>
                    <a:gd name="connsiteY403" fmla="*/ 2795131 h 3006470"/>
                    <a:gd name="connsiteX404" fmla="*/ 404499 w 6006665"/>
                    <a:gd name="connsiteY404" fmla="*/ 2747409 h 3006470"/>
                    <a:gd name="connsiteX405" fmla="*/ 388591 w 6006665"/>
                    <a:gd name="connsiteY405" fmla="*/ 2731502 h 3006470"/>
                    <a:gd name="connsiteX406" fmla="*/ 440858 w 6006665"/>
                    <a:gd name="connsiteY406" fmla="*/ 2704232 h 3006470"/>
                    <a:gd name="connsiteX407" fmla="*/ 440858 w 6006665"/>
                    <a:gd name="connsiteY407" fmla="*/ 2701176 h 3006470"/>
                    <a:gd name="connsiteX408" fmla="*/ 416406 w 6006665"/>
                    <a:gd name="connsiteY408" fmla="*/ 2704232 h 3006470"/>
                    <a:gd name="connsiteX409" fmla="*/ 416406 w 6006665"/>
                    <a:gd name="connsiteY409" fmla="*/ 2702744 h 3006470"/>
                    <a:gd name="connsiteX410" fmla="*/ 404499 w 6006665"/>
                    <a:gd name="connsiteY410" fmla="*/ 2704232 h 3006470"/>
                    <a:gd name="connsiteX411" fmla="*/ 404499 w 6006665"/>
                    <a:gd name="connsiteY411" fmla="*/ 2683780 h 3006470"/>
                    <a:gd name="connsiteX412" fmla="*/ 424951 w 6006665"/>
                    <a:gd name="connsiteY412" fmla="*/ 2667873 h 3006470"/>
                    <a:gd name="connsiteX413" fmla="*/ 463583 w 6006665"/>
                    <a:gd name="connsiteY413" fmla="*/ 2661056 h 3006470"/>
                    <a:gd name="connsiteX414" fmla="*/ 468128 w 6006665"/>
                    <a:gd name="connsiteY414" fmla="*/ 2645148 h 3006470"/>
                    <a:gd name="connsiteX415" fmla="*/ 456765 w 6006665"/>
                    <a:gd name="connsiteY415" fmla="*/ 2613334 h 3006470"/>
                    <a:gd name="connsiteX416" fmla="*/ 474945 w 6006665"/>
                    <a:gd name="connsiteY416" fmla="*/ 2586064 h 3006470"/>
                    <a:gd name="connsiteX417" fmla="*/ 474945 w 6006665"/>
                    <a:gd name="connsiteY417" fmla="*/ 2565612 h 3006470"/>
                    <a:gd name="connsiteX418" fmla="*/ 420406 w 6006665"/>
                    <a:gd name="connsiteY418" fmla="*/ 2547432 h 3006470"/>
                    <a:gd name="connsiteX419" fmla="*/ 409588 w 6006665"/>
                    <a:gd name="connsiteY419" fmla="*/ 2547432 h 3006470"/>
                    <a:gd name="connsiteX420" fmla="*/ 397681 w 6006665"/>
                    <a:gd name="connsiteY420" fmla="*/ 2547432 h 3006470"/>
                    <a:gd name="connsiteX421" fmla="*/ 379485 w 6006665"/>
                    <a:gd name="connsiteY421" fmla="*/ 2525193 h 3006470"/>
                    <a:gd name="connsiteX422" fmla="*/ 357322 w 6006665"/>
                    <a:gd name="connsiteY422" fmla="*/ 2531525 h 3006470"/>
                    <a:gd name="connsiteX423" fmla="*/ 352842 w 6006665"/>
                    <a:gd name="connsiteY423" fmla="*/ 2529403 h 3006470"/>
                    <a:gd name="connsiteX424" fmla="*/ 345415 w 6006665"/>
                    <a:gd name="connsiteY424" fmla="*/ 2531525 h 3006470"/>
                    <a:gd name="connsiteX425" fmla="*/ 302238 w 6006665"/>
                    <a:gd name="connsiteY425" fmla="*/ 2511073 h 3006470"/>
                    <a:gd name="connsiteX426" fmla="*/ 302238 w 6006665"/>
                    <a:gd name="connsiteY426" fmla="*/ 2499711 h 3006470"/>
                    <a:gd name="connsiteX427" fmla="*/ 286331 w 6006665"/>
                    <a:gd name="connsiteY427" fmla="*/ 2472441 h 3006470"/>
                    <a:gd name="connsiteX428" fmla="*/ 270968 w 6006665"/>
                    <a:gd name="connsiteY428" fmla="*/ 2472441 h 3006470"/>
                    <a:gd name="connsiteX429" fmla="*/ 259061 w 6006665"/>
                    <a:gd name="connsiteY429" fmla="*/ 2472441 h 3006470"/>
                    <a:gd name="connsiteX430" fmla="*/ 254516 w 6006665"/>
                    <a:gd name="connsiteY430" fmla="*/ 2456534 h 3006470"/>
                    <a:gd name="connsiteX431" fmla="*/ 263606 w 6006665"/>
                    <a:gd name="connsiteY431" fmla="*/ 2440627 h 3006470"/>
                    <a:gd name="connsiteX432" fmla="*/ 243991 w 6006665"/>
                    <a:gd name="connsiteY432" fmla="*/ 2410114 h 3006470"/>
                    <a:gd name="connsiteX433" fmla="*/ 216429 w 6006665"/>
                    <a:gd name="connsiteY433" fmla="*/ 2413357 h 3006470"/>
                    <a:gd name="connsiteX434" fmla="*/ 212956 w 6006665"/>
                    <a:gd name="connsiteY434" fmla="*/ 2412365 h 3006470"/>
                    <a:gd name="connsiteX435" fmla="*/ 204522 w 6006665"/>
                    <a:gd name="connsiteY435" fmla="*/ 2413357 h 3006470"/>
                    <a:gd name="connsiteX436" fmla="*/ 199623 w 6006665"/>
                    <a:gd name="connsiteY436" fmla="*/ 2411957 h 3006470"/>
                    <a:gd name="connsiteX437" fmla="*/ 195977 w 6006665"/>
                    <a:gd name="connsiteY437" fmla="*/ 2424719 h 3006470"/>
                    <a:gd name="connsiteX438" fmla="*/ 184968 w 6006665"/>
                    <a:gd name="connsiteY438" fmla="*/ 2421574 h 3006470"/>
                    <a:gd name="connsiteX439" fmla="*/ 184070 w 6006665"/>
                    <a:gd name="connsiteY439" fmla="*/ 2424719 h 3006470"/>
                    <a:gd name="connsiteX440" fmla="*/ 168163 w 6006665"/>
                    <a:gd name="connsiteY440" fmla="*/ 2420174 h 3006470"/>
                    <a:gd name="connsiteX441" fmla="*/ 156800 w 6006665"/>
                    <a:gd name="connsiteY441" fmla="*/ 2381542 h 3006470"/>
                    <a:gd name="connsiteX442" fmla="*/ 152255 w 6006665"/>
                    <a:gd name="connsiteY442" fmla="*/ 2365635 h 3006470"/>
                    <a:gd name="connsiteX443" fmla="*/ 156800 w 6006665"/>
                    <a:gd name="connsiteY443" fmla="*/ 2361090 h 3006470"/>
                    <a:gd name="connsiteX444" fmla="*/ 168707 w 6006665"/>
                    <a:gd name="connsiteY444" fmla="*/ 2361090 h 3006470"/>
                    <a:gd name="connsiteX445" fmla="*/ 188615 w 6006665"/>
                    <a:gd name="connsiteY445" fmla="*/ 2361090 h 3006470"/>
                    <a:gd name="connsiteX446" fmla="*/ 199977 w 6006665"/>
                    <a:gd name="connsiteY446" fmla="*/ 2349728 h 3006470"/>
                    <a:gd name="connsiteX447" fmla="*/ 188615 w 6006665"/>
                    <a:gd name="connsiteY447" fmla="*/ 2327003 h 3006470"/>
                    <a:gd name="connsiteX448" fmla="*/ 168163 w 6006665"/>
                    <a:gd name="connsiteY448" fmla="*/ 2317914 h 3006470"/>
                    <a:gd name="connsiteX449" fmla="*/ 168163 w 6006665"/>
                    <a:gd name="connsiteY449" fmla="*/ 2311096 h 3006470"/>
                    <a:gd name="connsiteX450" fmla="*/ 152255 w 6006665"/>
                    <a:gd name="connsiteY450" fmla="*/ 2295189 h 3006470"/>
                    <a:gd name="connsiteX451" fmla="*/ 129531 w 6006665"/>
                    <a:gd name="connsiteY451" fmla="*/ 2258829 h 3006470"/>
                    <a:gd name="connsiteX452" fmla="*/ 140893 w 6006665"/>
                    <a:gd name="connsiteY452" fmla="*/ 2236105 h 3006470"/>
                    <a:gd name="connsiteX453" fmla="*/ 136348 w 6006665"/>
                    <a:gd name="connsiteY453" fmla="*/ 2208835 h 3006470"/>
                    <a:gd name="connsiteX454" fmla="*/ 103789 w 6006665"/>
                    <a:gd name="connsiteY454" fmla="*/ 2195428 h 3006470"/>
                    <a:gd name="connsiteX455" fmla="*/ 93716 w 6006665"/>
                    <a:gd name="connsiteY455" fmla="*/ 2199745 h 3006470"/>
                    <a:gd name="connsiteX456" fmla="*/ 91868 w 6006665"/>
                    <a:gd name="connsiteY456" fmla="*/ 2195434 h 3006470"/>
                    <a:gd name="connsiteX457" fmla="*/ 81809 w 6006665"/>
                    <a:gd name="connsiteY457" fmla="*/ 2199745 h 3006470"/>
                    <a:gd name="connsiteX458" fmla="*/ 74992 w 6006665"/>
                    <a:gd name="connsiteY458" fmla="*/ 2183838 h 3006470"/>
                    <a:gd name="connsiteX459" fmla="*/ 34087 w 6006665"/>
                    <a:gd name="connsiteY459" fmla="*/ 2172476 h 3006470"/>
                    <a:gd name="connsiteX460" fmla="*/ 22725 w 6006665"/>
                    <a:gd name="connsiteY460" fmla="*/ 2129299 h 3006470"/>
                    <a:gd name="connsiteX461" fmla="*/ 22725 w 6006665"/>
                    <a:gd name="connsiteY461" fmla="*/ 2097484 h 3006470"/>
                    <a:gd name="connsiteX462" fmla="*/ 0 w 6006665"/>
                    <a:gd name="connsiteY462" fmla="*/ 2081577 h 3006470"/>
                    <a:gd name="connsiteX463" fmla="*/ 15907 w 6006665"/>
                    <a:gd name="connsiteY463" fmla="*/ 2058853 h 3006470"/>
                    <a:gd name="connsiteX464" fmla="*/ 6818 w 6006665"/>
                    <a:gd name="connsiteY464" fmla="*/ 1995224 h 3006470"/>
                    <a:gd name="connsiteX465" fmla="*/ 34087 w 6006665"/>
                    <a:gd name="connsiteY465" fmla="*/ 1952047 h 3006470"/>
                    <a:gd name="connsiteX466" fmla="*/ 27270 w 6006665"/>
                    <a:gd name="connsiteY466" fmla="*/ 1940685 h 3006470"/>
                    <a:gd name="connsiteX467" fmla="*/ 70447 w 6006665"/>
                    <a:gd name="connsiteY467" fmla="*/ 1902053 h 3006470"/>
                    <a:gd name="connsiteX468" fmla="*/ 27270 w 6006665"/>
                    <a:gd name="connsiteY468" fmla="*/ 1865693 h 3006470"/>
                    <a:gd name="connsiteX469" fmla="*/ 109078 w 6006665"/>
                    <a:gd name="connsiteY469" fmla="*/ 1767977 h 3006470"/>
                    <a:gd name="connsiteX470" fmla="*/ 145438 w 6006665"/>
                    <a:gd name="connsiteY470" fmla="*/ 1724800 h 3006470"/>
                    <a:gd name="connsiteX471" fmla="*/ 156800 w 6006665"/>
                    <a:gd name="connsiteY471" fmla="*/ 1681624 h 3006470"/>
                    <a:gd name="connsiteX472" fmla="*/ 102261 w 6006665"/>
                    <a:gd name="connsiteY472" fmla="*/ 1629357 h 3006470"/>
                    <a:gd name="connsiteX473" fmla="*/ 118168 w 6006665"/>
                    <a:gd name="connsiteY473" fmla="*/ 1574818 h 3006470"/>
                    <a:gd name="connsiteX474" fmla="*/ 86354 w 6006665"/>
                    <a:gd name="connsiteY474" fmla="*/ 1511189 h 3006470"/>
                    <a:gd name="connsiteX475" fmla="*/ 109078 w 6006665"/>
                    <a:gd name="connsiteY475" fmla="*/ 1436197 h 3006470"/>
                    <a:gd name="connsiteX476" fmla="*/ 70447 w 6006665"/>
                    <a:gd name="connsiteY476" fmla="*/ 1333936 h 3006470"/>
                    <a:gd name="connsiteX477" fmla="*/ 102261 w 6006665"/>
                    <a:gd name="connsiteY477" fmla="*/ 1263490 h 3006470"/>
                    <a:gd name="connsiteX478" fmla="*/ 43177 w 6006665"/>
                    <a:gd name="connsiteY478" fmla="*/ 1197589 h 3006470"/>
                    <a:gd name="connsiteX479" fmla="*/ 49994 w 6006665"/>
                    <a:gd name="connsiteY479" fmla="*/ 1122597 h 3006470"/>
                    <a:gd name="connsiteX480" fmla="*/ 81809 w 6006665"/>
                    <a:gd name="connsiteY480" fmla="*/ 1118052 h 3006470"/>
                    <a:gd name="connsiteX481" fmla="*/ 145438 w 6006665"/>
                    <a:gd name="connsiteY481" fmla="*/ 1074876 h 3006470"/>
                    <a:gd name="connsiteX482" fmla="*/ 184070 w 6006665"/>
                    <a:gd name="connsiteY482" fmla="*/ 1036244 h 3006470"/>
                    <a:gd name="connsiteX483" fmla="*/ 189699 w 6006665"/>
                    <a:gd name="connsiteY483" fmla="*/ 1042522 h 3006470"/>
                    <a:gd name="connsiteX484" fmla="*/ 195977 w 6006665"/>
                    <a:gd name="connsiteY484" fmla="*/ 1036244 h 3006470"/>
                    <a:gd name="connsiteX485" fmla="*/ 255061 w 6006665"/>
                    <a:gd name="connsiteY485" fmla="*/ 1102145 h 3006470"/>
                    <a:gd name="connsiteX486" fmla="*/ 350504 w 6006665"/>
                    <a:gd name="connsiteY486" fmla="*/ 1122597 h 3006470"/>
                    <a:gd name="connsiteX487" fmla="*/ 491397 w 6006665"/>
                    <a:gd name="connsiteY487" fmla="*/ 1236221 h 3006470"/>
                    <a:gd name="connsiteX488" fmla="*/ 523211 w 6006665"/>
                    <a:gd name="connsiteY488" fmla="*/ 1283942 h 3006470"/>
                    <a:gd name="connsiteX489" fmla="*/ 523211 w 6006665"/>
                    <a:gd name="connsiteY489" fmla="*/ 1343026 h 3006470"/>
                    <a:gd name="connsiteX490" fmla="*/ 486852 w 6006665"/>
                    <a:gd name="connsiteY490" fmla="*/ 1397565 h 3006470"/>
                    <a:gd name="connsiteX491" fmla="*/ 420951 w 6006665"/>
                    <a:gd name="connsiteY491" fmla="*/ 1418018 h 3006470"/>
                    <a:gd name="connsiteX492" fmla="*/ 415909 w 6006665"/>
                    <a:gd name="connsiteY492" fmla="*/ 1415887 h 3006470"/>
                    <a:gd name="connsiteX493" fmla="*/ 409044 w 6006665"/>
                    <a:gd name="connsiteY493" fmla="*/ 1418018 h 3006470"/>
                    <a:gd name="connsiteX494" fmla="*/ 252950 w 6006665"/>
                    <a:gd name="connsiteY494" fmla="*/ 1352062 h 3006470"/>
                    <a:gd name="connsiteX495" fmla="*/ 232336 w 6006665"/>
                    <a:gd name="connsiteY495" fmla="*/ 1358934 h 3006470"/>
                    <a:gd name="connsiteX496" fmla="*/ 291420 w 6006665"/>
                    <a:gd name="connsiteY496" fmla="*/ 1429380 h 3006470"/>
                    <a:gd name="connsiteX497" fmla="*/ 291420 w 6006665"/>
                    <a:gd name="connsiteY497" fmla="*/ 1468012 h 3006470"/>
                    <a:gd name="connsiteX498" fmla="*/ 298238 w 6006665"/>
                    <a:gd name="connsiteY498" fmla="*/ 1554366 h 3006470"/>
                    <a:gd name="connsiteX499" fmla="*/ 345959 w 6006665"/>
                    <a:gd name="connsiteY499" fmla="*/ 1586180 h 3006470"/>
                    <a:gd name="connsiteX500" fmla="*/ 362087 w 6006665"/>
                    <a:gd name="connsiteY500" fmla="*/ 1595588 h 3006470"/>
                    <a:gd name="connsiteX501" fmla="*/ 365867 w 6006665"/>
                    <a:gd name="connsiteY501" fmla="*/ 1563455 h 3006470"/>
                    <a:gd name="connsiteX502" fmla="*/ 345415 w 6006665"/>
                    <a:gd name="connsiteY502" fmla="*/ 1527096 h 3006470"/>
                    <a:gd name="connsiteX503" fmla="*/ 365867 w 6006665"/>
                    <a:gd name="connsiteY503" fmla="*/ 1495281 h 3006470"/>
                    <a:gd name="connsiteX504" fmla="*/ 374560 w 6006665"/>
                    <a:gd name="connsiteY504" fmla="*/ 1500280 h 3006470"/>
                    <a:gd name="connsiteX505" fmla="*/ 377774 w 6006665"/>
                    <a:gd name="connsiteY505" fmla="*/ 1495281 h 3006470"/>
                    <a:gd name="connsiteX506" fmla="*/ 461933 w 6006665"/>
                    <a:gd name="connsiteY506" fmla="*/ 1543673 h 3006470"/>
                    <a:gd name="connsiteX507" fmla="*/ 484035 w 6006665"/>
                    <a:gd name="connsiteY507" fmla="*/ 1527096 h 3006470"/>
                    <a:gd name="connsiteX508" fmla="*/ 463583 w 6006665"/>
                    <a:gd name="connsiteY508" fmla="*/ 1461194 h 3006470"/>
                    <a:gd name="connsiteX509" fmla="*/ 549936 w 6006665"/>
                    <a:gd name="connsiteY509" fmla="*/ 1374841 h 3006470"/>
                    <a:gd name="connsiteX510" fmla="*/ 559742 w 6006665"/>
                    <a:gd name="connsiteY510" fmla="*/ 1376942 h 3006470"/>
                    <a:gd name="connsiteX511" fmla="*/ 561843 w 6006665"/>
                    <a:gd name="connsiteY511" fmla="*/ 1374841 h 3006470"/>
                    <a:gd name="connsiteX512" fmla="*/ 593658 w 6006665"/>
                    <a:gd name="connsiteY512" fmla="*/ 1381658 h 3006470"/>
                    <a:gd name="connsiteX513" fmla="*/ 620945 w 6006665"/>
                    <a:gd name="connsiteY513" fmla="*/ 1405535 h 3006470"/>
                    <a:gd name="connsiteX514" fmla="*/ 640835 w 6006665"/>
                    <a:gd name="connsiteY514" fmla="*/ 1349844 h 3006470"/>
                    <a:gd name="connsiteX515" fmla="*/ 609020 w 6006665"/>
                    <a:gd name="connsiteY515" fmla="*/ 1295305 h 3006470"/>
                    <a:gd name="connsiteX516" fmla="*/ 624928 w 6006665"/>
                    <a:gd name="connsiteY516" fmla="*/ 1236221 h 3006470"/>
                    <a:gd name="connsiteX517" fmla="*/ 597658 w 6006665"/>
                    <a:gd name="connsiteY517" fmla="*/ 1177136 h 3006470"/>
                    <a:gd name="connsiteX518" fmla="*/ 611562 w 6006665"/>
                    <a:gd name="connsiteY518" fmla="*/ 1181462 h 3006470"/>
                    <a:gd name="connsiteX519" fmla="*/ 609565 w 6006665"/>
                    <a:gd name="connsiteY519" fmla="*/ 1177136 h 3006470"/>
                    <a:gd name="connsiteX520" fmla="*/ 711826 w 6006665"/>
                    <a:gd name="connsiteY520" fmla="*/ 1208951 h 3006470"/>
                    <a:gd name="connsiteX521" fmla="*/ 732278 w 6006665"/>
                    <a:gd name="connsiteY521" fmla="*/ 1263490 h 3006470"/>
                    <a:gd name="connsiteX522" fmla="*/ 684556 w 6006665"/>
                    <a:gd name="connsiteY522" fmla="*/ 1274852 h 3006470"/>
                    <a:gd name="connsiteX523" fmla="*/ 684556 w 6006665"/>
                    <a:gd name="connsiteY523" fmla="*/ 1327119 h 3006470"/>
                    <a:gd name="connsiteX524" fmla="*/ 713309 w 6006665"/>
                    <a:gd name="connsiteY524" fmla="*/ 1355872 h 3006470"/>
                    <a:gd name="connsiteX525" fmla="*/ 763548 w 6006665"/>
                    <a:gd name="connsiteY525" fmla="*/ 1338481 h 3006470"/>
                    <a:gd name="connsiteX526" fmla="*/ 770365 w 6006665"/>
                    <a:gd name="connsiteY526" fmla="*/ 1279397 h 3006470"/>
                    <a:gd name="connsiteX527" fmla="*/ 845357 w 6006665"/>
                    <a:gd name="connsiteY527" fmla="*/ 1231676 h 3006470"/>
                    <a:gd name="connsiteX528" fmla="*/ 972614 w 6006665"/>
                    <a:gd name="connsiteY528" fmla="*/ 1145322 h 3006470"/>
                    <a:gd name="connsiteX529" fmla="*/ 982566 w 6006665"/>
                    <a:gd name="connsiteY529" fmla="*/ 1146649 h 3006470"/>
                    <a:gd name="connsiteX530" fmla="*/ 984521 w 6006665"/>
                    <a:gd name="connsiteY530" fmla="*/ 1145322 h 3006470"/>
                    <a:gd name="connsiteX531" fmla="*/ 1018608 w 6006665"/>
                    <a:gd name="connsiteY531" fmla="*/ 1149867 h 3006470"/>
                    <a:gd name="connsiteX532" fmla="*/ 979977 w 6006665"/>
                    <a:gd name="connsiteY532" fmla="*/ 1213496 h 3006470"/>
                    <a:gd name="connsiteX533" fmla="*/ 1012666 w 6006665"/>
                    <a:gd name="connsiteY533" fmla="*/ 1218657 h 3006470"/>
                    <a:gd name="connsiteX534" fmla="*/ 1038516 w 6006665"/>
                    <a:gd name="connsiteY534" fmla="*/ 1188499 h 3006470"/>
                    <a:gd name="connsiteX535" fmla="*/ 1050423 w 6006665"/>
                    <a:gd name="connsiteY535" fmla="*/ 1188499 h 3006470"/>
                    <a:gd name="connsiteX536" fmla="*/ 1108962 w 6006665"/>
                    <a:gd name="connsiteY536" fmla="*/ 1188499 h 3006470"/>
                    <a:gd name="connsiteX537" fmla="*/ 1161229 w 6006665"/>
                    <a:gd name="connsiteY537" fmla="*/ 1145322 h 3006470"/>
                    <a:gd name="connsiteX538" fmla="*/ 1165711 w 6006665"/>
                    <a:gd name="connsiteY538" fmla="*/ 1151456 h 3006470"/>
                    <a:gd name="connsiteX539" fmla="*/ 1173136 w 6006665"/>
                    <a:gd name="connsiteY539" fmla="*/ 1145322 h 3006470"/>
                    <a:gd name="connsiteX540" fmla="*/ 1210035 w 6006665"/>
                    <a:gd name="connsiteY540" fmla="*/ 1195815 h 3006470"/>
                    <a:gd name="connsiteX541" fmla="*/ 1247583 w 6006665"/>
                    <a:gd name="connsiteY541" fmla="*/ 1138505 h 3006470"/>
                    <a:gd name="connsiteX542" fmla="*/ 1211223 w 6006665"/>
                    <a:gd name="connsiteY542" fmla="*/ 1079421 h 3006470"/>
                    <a:gd name="connsiteX543" fmla="*/ 1227130 w 6006665"/>
                    <a:gd name="connsiteY543" fmla="*/ 1043061 h 3006470"/>
                    <a:gd name="connsiteX544" fmla="*/ 1237665 w 6006665"/>
                    <a:gd name="connsiteY544" fmla="*/ 1046199 h 3006470"/>
                    <a:gd name="connsiteX545" fmla="*/ 1239037 w 6006665"/>
                    <a:gd name="connsiteY545" fmla="*/ 1043061 h 3006470"/>
                    <a:gd name="connsiteX546" fmla="*/ 1345843 w 6006665"/>
                    <a:gd name="connsiteY546" fmla="*/ 1074876 h 3006470"/>
                    <a:gd name="connsiteX547" fmla="*/ 1400382 w 6006665"/>
                    <a:gd name="connsiteY547" fmla="*/ 1106690 h 3006470"/>
                    <a:gd name="connsiteX548" fmla="*/ 1519756 w 6006665"/>
                    <a:gd name="connsiteY548" fmla="*/ 1213274 h 3006470"/>
                    <a:gd name="connsiteX549" fmla="*/ 1543003 w 6006665"/>
                    <a:gd name="connsiteY549" fmla="*/ 1172592 h 3006470"/>
                    <a:gd name="connsiteX550" fmla="*/ 1506643 w 6006665"/>
                    <a:gd name="connsiteY550" fmla="*/ 1118052 h 3006470"/>
                    <a:gd name="connsiteX551" fmla="*/ 1506643 w 6006665"/>
                    <a:gd name="connsiteY551" fmla="*/ 1095328 h 3006470"/>
                    <a:gd name="connsiteX552" fmla="*/ 1463467 w 6006665"/>
                    <a:gd name="connsiteY552" fmla="*/ 1086238 h 3006470"/>
                    <a:gd name="connsiteX553" fmla="*/ 1472556 w 6006665"/>
                    <a:gd name="connsiteY553" fmla="*/ 1036244 h 3006470"/>
                    <a:gd name="connsiteX554" fmla="*/ 1452104 w 6006665"/>
                    <a:gd name="connsiteY554" fmla="*/ 949890 h 3006470"/>
                    <a:gd name="connsiteX555" fmla="*/ 1452104 w 6006665"/>
                    <a:gd name="connsiteY555" fmla="*/ 913531 h 3006470"/>
                    <a:gd name="connsiteX556" fmla="*/ 1522551 w 6006665"/>
                    <a:gd name="connsiteY556" fmla="*/ 811270 h 3006470"/>
                    <a:gd name="connsiteX557" fmla="*/ 1543003 w 6006665"/>
                    <a:gd name="connsiteY557" fmla="*/ 697647 h 3006470"/>
                    <a:gd name="connsiteX558" fmla="*/ 1570272 w 6006665"/>
                    <a:gd name="connsiteY558" fmla="*/ 677194 h 3006470"/>
                    <a:gd name="connsiteX559" fmla="*/ 1578688 w 6006665"/>
                    <a:gd name="connsiteY559" fmla="*/ 679813 h 3006470"/>
                    <a:gd name="connsiteX560" fmla="*/ 1582179 w 6006665"/>
                    <a:gd name="connsiteY560" fmla="*/ 677194 h 3006470"/>
                    <a:gd name="connsiteX561" fmla="*/ 1684440 w 6006665"/>
                    <a:gd name="connsiteY561" fmla="*/ 709009 h 3006470"/>
                    <a:gd name="connsiteX562" fmla="*/ 1688985 w 6006665"/>
                    <a:gd name="connsiteY562" fmla="*/ 779455 h 3006470"/>
                    <a:gd name="connsiteX563" fmla="*/ 1652625 w 6006665"/>
                    <a:gd name="connsiteY563" fmla="*/ 870354 h 3006470"/>
                    <a:gd name="connsiteX564" fmla="*/ 1679895 w 6006665"/>
                    <a:gd name="connsiteY564" fmla="*/ 908986 h 3006470"/>
                    <a:gd name="connsiteX565" fmla="*/ 1688985 w 6006665"/>
                    <a:gd name="connsiteY565" fmla="*/ 983977 h 3006470"/>
                    <a:gd name="connsiteX566" fmla="*/ 1679895 w 6006665"/>
                    <a:gd name="connsiteY566" fmla="*/ 1129415 h 3006470"/>
                    <a:gd name="connsiteX567" fmla="*/ 1723072 w 6006665"/>
                    <a:gd name="connsiteY567" fmla="*/ 1193044 h 3006470"/>
                    <a:gd name="connsiteX568" fmla="*/ 1704892 w 6006665"/>
                    <a:gd name="connsiteY568" fmla="*/ 1256673 h 3006470"/>
                    <a:gd name="connsiteX569" fmla="*/ 1636718 w 6006665"/>
                    <a:gd name="connsiteY569" fmla="*/ 1393021 h 3006470"/>
                    <a:gd name="connsiteX570" fmla="*/ 1662494 w 6006665"/>
                    <a:gd name="connsiteY570" fmla="*/ 1399465 h 3006470"/>
                    <a:gd name="connsiteX571" fmla="*/ 1677078 w 6006665"/>
                    <a:gd name="connsiteY571" fmla="*/ 1370296 h 3006470"/>
                    <a:gd name="connsiteX572" fmla="*/ 1720255 w 6006665"/>
                    <a:gd name="connsiteY572" fmla="*/ 1349844 h 3006470"/>
                    <a:gd name="connsiteX573" fmla="*/ 1731617 w 6006665"/>
                    <a:gd name="connsiteY573" fmla="*/ 1299850 h 3006470"/>
                    <a:gd name="connsiteX574" fmla="*/ 1758887 w 6006665"/>
                    <a:gd name="connsiteY574" fmla="*/ 1256673 h 3006470"/>
                    <a:gd name="connsiteX575" fmla="*/ 1736162 w 6006665"/>
                    <a:gd name="connsiteY575" fmla="*/ 1197589 h 3006470"/>
                    <a:gd name="connsiteX576" fmla="*/ 1758887 w 6006665"/>
                    <a:gd name="connsiteY576" fmla="*/ 1133960 h 3006470"/>
                    <a:gd name="connsiteX577" fmla="*/ 1715710 w 6006665"/>
                    <a:gd name="connsiteY577" fmla="*/ 1122597 h 3006470"/>
                    <a:gd name="connsiteX578" fmla="*/ 1704347 w 6006665"/>
                    <a:gd name="connsiteY578" fmla="*/ 1070331 h 3006470"/>
                    <a:gd name="connsiteX579" fmla="*/ 1736162 w 6006665"/>
                    <a:gd name="connsiteY579" fmla="*/ 961252 h 3006470"/>
                    <a:gd name="connsiteX580" fmla="*/ 1688440 w 6006665"/>
                    <a:gd name="connsiteY580" fmla="*/ 865809 h 3006470"/>
                    <a:gd name="connsiteX581" fmla="*/ 1752069 w 6006665"/>
                    <a:gd name="connsiteY581" fmla="*/ 788545 h 3006470"/>
                    <a:gd name="connsiteX582" fmla="*/ 1747524 w 6006665"/>
                    <a:gd name="connsiteY582" fmla="*/ 704464 h 3006470"/>
                    <a:gd name="connsiteX583" fmla="*/ 1763431 w 6006665"/>
                    <a:gd name="connsiteY583" fmla="*/ 697647 h 3006470"/>
                    <a:gd name="connsiteX584" fmla="*/ 1764877 w 6006665"/>
                    <a:gd name="connsiteY584" fmla="*/ 702130 h 3006470"/>
                    <a:gd name="connsiteX585" fmla="*/ 1775339 w 6006665"/>
                    <a:gd name="connsiteY585" fmla="*/ 697647 h 3006470"/>
                    <a:gd name="connsiteX586" fmla="*/ 1798063 w 6006665"/>
                    <a:gd name="connsiteY586" fmla="*/ 768093 h 3006470"/>
                    <a:gd name="connsiteX587" fmla="*/ 1791454 w 6006665"/>
                    <a:gd name="connsiteY587" fmla="*/ 815304 h 3006470"/>
                    <a:gd name="connsiteX588" fmla="*/ 1854330 w 6006665"/>
                    <a:gd name="connsiteY588" fmla="*/ 772638 h 3006470"/>
                    <a:gd name="connsiteX589" fmla="*/ 1931594 w 6006665"/>
                    <a:gd name="connsiteY589" fmla="*/ 763548 h 3006470"/>
                    <a:gd name="connsiteX590" fmla="*/ 1932772 w 6006665"/>
                    <a:gd name="connsiteY590" fmla="*/ 764810 h 3006470"/>
                    <a:gd name="connsiteX591" fmla="*/ 1943501 w 6006665"/>
                    <a:gd name="connsiteY591" fmla="*/ 763548 h 3006470"/>
                    <a:gd name="connsiteX592" fmla="*/ 1988608 w 6006665"/>
                    <a:gd name="connsiteY592" fmla="*/ 811877 h 3006470"/>
                    <a:gd name="connsiteX593" fmla="*/ 1963408 w 6006665"/>
                    <a:gd name="connsiteY593" fmla="*/ 736278 h 3006470"/>
                    <a:gd name="connsiteX594" fmla="*/ 1963408 w 6006665"/>
                    <a:gd name="connsiteY594" fmla="*/ 595386 h 3006470"/>
                    <a:gd name="connsiteX595" fmla="*/ 2027037 w 6006665"/>
                    <a:gd name="connsiteY595" fmla="*/ 574934 h 3006470"/>
                    <a:gd name="connsiteX596" fmla="*/ 2037269 w 6006665"/>
                    <a:gd name="connsiteY596" fmla="*/ 575472 h 3006470"/>
                    <a:gd name="connsiteX597" fmla="*/ 2038944 w 6006665"/>
                    <a:gd name="connsiteY597" fmla="*/ 574934 h 3006470"/>
                    <a:gd name="connsiteX598" fmla="*/ 2115414 w 6006665"/>
                    <a:gd name="connsiteY598" fmla="*/ 578958 h 3006470"/>
                    <a:gd name="connsiteX599" fmla="*/ 2192927 w 6006665"/>
                    <a:gd name="connsiteY599" fmla="*/ 559026 h 3006470"/>
                    <a:gd name="connsiteX600" fmla="*/ 2167930 w 6006665"/>
                    <a:gd name="connsiteY600" fmla="*/ 493125 h 3006470"/>
                    <a:gd name="connsiteX601" fmla="*/ 2204289 w 6006665"/>
                    <a:gd name="connsiteY601" fmla="*/ 402226 h 3006470"/>
                    <a:gd name="connsiteX602" fmla="*/ 2247466 w 6006665"/>
                    <a:gd name="connsiteY602" fmla="*/ 397681 h 3006470"/>
                    <a:gd name="connsiteX603" fmla="*/ 2317913 w 6006665"/>
                    <a:gd name="connsiteY603" fmla="*/ 322690 h 3006470"/>
                    <a:gd name="connsiteX604" fmla="*/ 2420173 w 6006665"/>
                    <a:gd name="connsiteY604" fmla="*/ 304510 h 3006470"/>
                    <a:gd name="connsiteX605" fmla="*/ 2429263 w 6006665"/>
                    <a:gd name="connsiteY605" fmla="*/ 263606 h 3006470"/>
                    <a:gd name="connsiteX606" fmla="*/ 2526979 w 6006665"/>
                    <a:gd name="connsiteY606" fmla="*/ 252244 h 3006470"/>
                    <a:gd name="connsiteX607" fmla="*/ 2528058 w 6006665"/>
                    <a:gd name="connsiteY607" fmla="*/ 253503 h 3006470"/>
                    <a:gd name="connsiteX608" fmla="*/ 2538886 w 6006665"/>
                    <a:gd name="connsiteY608" fmla="*/ 252244 h 3006470"/>
                    <a:gd name="connsiteX609" fmla="*/ 2560820 w 6006665"/>
                    <a:gd name="connsiteY609" fmla="*/ 277833 h 3006470"/>
                    <a:gd name="connsiteX610" fmla="*/ 2640602 w 6006665"/>
                    <a:gd name="connsiteY610" fmla="*/ 202249 h 3006470"/>
                    <a:gd name="connsiteX611" fmla="*/ 2652509 w 6006665"/>
                    <a:gd name="connsiteY611" fmla="*/ 202249 h 3006470"/>
                    <a:gd name="connsiteX612" fmla="*/ 2704231 w 6006665"/>
                    <a:gd name="connsiteY612" fmla="*/ 202249 h 3006470"/>
                    <a:gd name="connsiteX613" fmla="*/ 2715593 w 6006665"/>
                    <a:gd name="connsiteY613" fmla="*/ 134075 h 3006470"/>
                    <a:gd name="connsiteX614" fmla="*/ 2751953 w 6006665"/>
                    <a:gd name="connsiteY614" fmla="*/ 68174 h 300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Lst>
                  <a:rect l="l" t="t" r="r" b="b"/>
                  <a:pathLst>
                    <a:path w="6006665" h="3006470">
                      <a:moveTo>
                        <a:pt x="1791129" y="817622"/>
                      </a:moveTo>
                      <a:lnTo>
                        <a:pt x="1782156" y="881716"/>
                      </a:lnTo>
                      <a:lnTo>
                        <a:pt x="1809554" y="895415"/>
                      </a:lnTo>
                      <a:close/>
                      <a:moveTo>
                        <a:pt x="2838307" y="0"/>
                      </a:moveTo>
                      <a:lnTo>
                        <a:pt x="2844246" y="4711"/>
                      </a:lnTo>
                      <a:lnTo>
                        <a:pt x="2850213" y="0"/>
                      </a:lnTo>
                      <a:lnTo>
                        <a:pt x="2916115" y="52267"/>
                      </a:lnTo>
                      <a:lnTo>
                        <a:pt x="2861576" y="90899"/>
                      </a:lnTo>
                      <a:lnTo>
                        <a:pt x="2947929" y="118168"/>
                      </a:lnTo>
                      <a:lnTo>
                        <a:pt x="2957621" y="186006"/>
                      </a:lnTo>
                      <a:lnTo>
                        <a:pt x="2979199" y="161345"/>
                      </a:lnTo>
                      <a:lnTo>
                        <a:pt x="2991106" y="161345"/>
                      </a:lnTo>
                      <a:lnTo>
                        <a:pt x="3086005" y="161345"/>
                      </a:lnTo>
                      <a:lnTo>
                        <a:pt x="3097912" y="161345"/>
                      </a:lnTo>
                      <a:lnTo>
                        <a:pt x="3179721" y="236336"/>
                      </a:lnTo>
                      <a:lnTo>
                        <a:pt x="3211535" y="295420"/>
                      </a:lnTo>
                      <a:lnTo>
                        <a:pt x="3200173" y="370412"/>
                      </a:lnTo>
                      <a:lnTo>
                        <a:pt x="3161541" y="413589"/>
                      </a:lnTo>
                      <a:lnTo>
                        <a:pt x="3066097" y="488580"/>
                      </a:lnTo>
                      <a:lnTo>
                        <a:pt x="3034283" y="531757"/>
                      </a:lnTo>
                      <a:lnTo>
                        <a:pt x="3082005" y="547664"/>
                      </a:lnTo>
                      <a:lnTo>
                        <a:pt x="3129459" y="575345"/>
                      </a:lnTo>
                      <a:lnTo>
                        <a:pt x="3156451" y="552209"/>
                      </a:lnTo>
                      <a:lnTo>
                        <a:pt x="3158460" y="560693"/>
                      </a:lnTo>
                      <a:lnTo>
                        <a:pt x="3168359" y="552209"/>
                      </a:lnTo>
                      <a:lnTo>
                        <a:pt x="3184984" y="622402"/>
                      </a:lnTo>
                      <a:lnTo>
                        <a:pt x="3192811" y="606748"/>
                      </a:lnTo>
                      <a:lnTo>
                        <a:pt x="3251895" y="586296"/>
                      </a:lnTo>
                      <a:lnTo>
                        <a:pt x="3259833" y="587670"/>
                      </a:lnTo>
                      <a:lnTo>
                        <a:pt x="3263802" y="586296"/>
                      </a:lnTo>
                      <a:lnTo>
                        <a:pt x="3381970" y="606748"/>
                      </a:lnTo>
                      <a:lnTo>
                        <a:pt x="3388787" y="665832"/>
                      </a:lnTo>
                      <a:lnTo>
                        <a:pt x="3531529" y="686823"/>
                      </a:lnTo>
                      <a:lnTo>
                        <a:pt x="3538225" y="590841"/>
                      </a:lnTo>
                      <a:lnTo>
                        <a:pt x="3549910" y="594028"/>
                      </a:lnTo>
                      <a:lnTo>
                        <a:pt x="3550132" y="590841"/>
                      </a:lnTo>
                      <a:lnTo>
                        <a:pt x="3625123" y="611293"/>
                      </a:lnTo>
                      <a:lnTo>
                        <a:pt x="3672301" y="611293"/>
                      </a:lnTo>
                      <a:lnTo>
                        <a:pt x="3684207" y="611293"/>
                      </a:lnTo>
                      <a:lnTo>
                        <a:pt x="3743291" y="677194"/>
                      </a:lnTo>
                      <a:lnTo>
                        <a:pt x="3759199" y="756731"/>
                      </a:lnTo>
                      <a:lnTo>
                        <a:pt x="3738747" y="806725"/>
                      </a:lnTo>
                      <a:lnTo>
                        <a:pt x="3786469" y="897623"/>
                      </a:lnTo>
                      <a:lnTo>
                        <a:pt x="3835603" y="933529"/>
                      </a:lnTo>
                      <a:lnTo>
                        <a:pt x="3865460" y="822632"/>
                      </a:lnTo>
                      <a:lnTo>
                        <a:pt x="3875077" y="831139"/>
                      </a:lnTo>
                      <a:lnTo>
                        <a:pt x="3877367" y="822632"/>
                      </a:lnTo>
                      <a:lnTo>
                        <a:pt x="3932151" y="871095"/>
                      </a:lnTo>
                      <a:lnTo>
                        <a:pt x="3988173" y="843084"/>
                      </a:lnTo>
                      <a:lnTo>
                        <a:pt x="3993852" y="846199"/>
                      </a:lnTo>
                      <a:lnTo>
                        <a:pt x="4000080" y="843084"/>
                      </a:lnTo>
                      <a:lnTo>
                        <a:pt x="4062426" y="877274"/>
                      </a:lnTo>
                      <a:lnTo>
                        <a:pt x="4085889" y="849902"/>
                      </a:lnTo>
                      <a:lnTo>
                        <a:pt x="4095563" y="852506"/>
                      </a:lnTo>
                      <a:lnTo>
                        <a:pt x="4097796" y="849902"/>
                      </a:lnTo>
                      <a:lnTo>
                        <a:pt x="4144150" y="862382"/>
                      </a:lnTo>
                      <a:lnTo>
                        <a:pt x="4117703" y="752186"/>
                      </a:lnTo>
                      <a:lnTo>
                        <a:pt x="4165425" y="697647"/>
                      </a:lnTo>
                      <a:lnTo>
                        <a:pt x="4175231" y="700048"/>
                      </a:lnTo>
                      <a:lnTo>
                        <a:pt x="4177332" y="697647"/>
                      </a:lnTo>
                      <a:lnTo>
                        <a:pt x="4511384" y="779455"/>
                      </a:lnTo>
                      <a:lnTo>
                        <a:pt x="4543199" y="849902"/>
                      </a:lnTo>
                      <a:lnTo>
                        <a:pt x="4639242" y="932544"/>
                      </a:lnTo>
                      <a:lnTo>
                        <a:pt x="4774445" y="913531"/>
                      </a:lnTo>
                      <a:lnTo>
                        <a:pt x="4778496" y="914635"/>
                      </a:lnTo>
                      <a:lnTo>
                        <a:pt x="4786352" y="913531"/>
                      </a:lnTo>
                      <a:lnTo>
                        <a:pt x="4861343" y="933983"/>
                      </a:lnTo>
                      <a:lnTo>
                        <a:pt x="4893158" y="977160"/>
                      </a:lnTo>
                      <a:lnTo>
                        <a:pt x="4888613" y="1058968"/>
                      </a:lnTo>
                      <a:lnTo>
                        <a:pt x="4927677" y="1083640"/>
                      </a:lnTo>
                      <a:lnTo>
                        <a:pt x="4967605" y="1070331"/>
                      </a:lnTo>
                      <a:lnTo>
                        <a:pt x="5038051" y="1063513"/>
                      </a:lnTo>
                      <a:lnTo>
                        <a:pt x="5040730" y="1064406"/>
                      </a:lnTo>
                      <a:lnTo>
                        <a:pt x="5049958" y="1063513"/>
                      </a:lnTo>
                      <a:lnTo>
                        <a:pt x="5114249" y="1084944"/>
                      </a:lnTo>
                      <a:lnTo>
                        <a:pt x="5176671" y="1074876"/>
                      </a:lnTo>
                      <a:lnTo>
                        <a:pt x="5177801" y="1076614"/>
                      </a:lnTo>
                      <a:lnTo>
                        <a:pt x="5188578" y="1074876"/>
                      </a:lnTo>
                      <a:lnTo>
                        <a:pt x="5243719" y="1159707"/>
                      </a:lnTo>
                      <a:lnTo>
                        <a:pt x="5283477" y="1129415"/>
                      </a:lnTo>
                      <a:lnTo>
                        <a:pt x="5258480" y="1063513"/>
                      </a:lnTo>
                      <a:lnTo>
                        <a:pt x="5267570" y="1015792"/>
                      </a:lnTo>
                      <a:lnTo>
                        <a:pt x="5278896" y="1018841"/>
                      </a:lnTo>
                      <a:lnTo>
                        <a:pt x="5279477" y="1015792"/>
                      </a:lnTo>
                      <a:lnTo>
                        <a:pt x="5395510" y="1047031"/>
                      </a:lnTo>
                      <a:lnTo>
                        <a:pt x="5463001" y="1043061"/>
                      </a:lnTo>
                      <a:lnTo>
                        <a:pt x="5464386" y="1043680"/>
                      </a:lnTo>
                      <a:lnTo>
                        <a:pt x="5474909" y="1043061"/>
                      </a:lnTo>
                      <a:lnTo>
                        <a:pt x="5581715" y="1090783"/>
                      </a:lnTo>
                      <a:lnTo>
                        <a:pt x="5633981" y="1133960"/>
                      </a:lnTo>
                      <a:lnTo>
                        <a:pt x="5720335" y="1213496"/>
                      </a:lnTo>
                      <a:lnTo>
                        <a:pt x="5822595" y="1311212"/>
                      </a:lnTo>
                      <a:lnTo>
                        <a:pt x="5818051" y="1365751"/>
                      </a:lnTo>
                      <a:lnTo>
                        <a:pt x="5825679" y="1373379"/>
                      </a:lnTo>
                      <a:lnTo>
                        <a:pt x="5822051" y="1322574"/>
                      </a:lnTo>
                      <a:lnTo>
                        <a:pt x="5834092" y="1324447"/>
                      </a:lnTo>
                      <a:lnTo>
                        <a:pt x="5833958" y="1322574"/>
                      </a:lnTo>
                      <a:lnTo>
                        <a:pt x="5936219" y="1338481"/>
                      </a:lnTo>
                      <a:lnTo>
                        <a:pt x="6006665" y="1418018"/>
                      </a:lnTo>
                      <a:lnTo>
                        <a:pt x="5968033" y="1456650"/>
                      </a:lnTo>
                      <a:lnTo>
                        <a:pt x="5908949" y="1468012"/>
                      </a:lnTo>
                      <a:lnTo>
                        <a:pt x="5908949" y="1554366"/>
                      </a:lnTo>
                      <a:lnTo>
                        <a:pt x="5893042" y="1570273"/>
                      </a:lnTo>
                      <a:lnTo>
                        <a:pt x="5881135" y="1570273"/>
                      </a:lnTo>
                      <a:lnTo>
                        <a:pt x="5861227" y="1570273"/>
                      </a:lnTo>
                      <a:lnTo>
                        <a:pt x="5849321" y="1570273"/>
                      </a:lnTo>
                      <a:lnTo>
                        <a:pt x="5817506" y="1536186"/>
                      </a:lnTo>
                      <a:lnTo>
                        <a:pt x="5767511" y="1511189"/>
                      </a:lnTo>
                      <a:lnTo>
                        <a:pt x="5762967" y="1477102"/>
                      </a:lnTo>
                      <a:lnTo>
                        <a:pt x="5729132" y="1463170"/>
                      </a:lnTo>
                      <a:lnTo>
                        <a:pt x="5695337" y="1472557"/>
                      </a:lnTo>
                      <a:lnTo>
                        <a:pt x="5693366" y="1469797"/>
                      </a:lnTo>
                      <a:lnTo>
                        <a:pt x="5683431" y="1472557"/>
                      </a:lnTo>
                      <a:lnTo>
                        <a:pt x="5660706" y="1440742"/>
                      </a:lnTo>
                      <a:lnTo>
                        <a:pt x="5669644" y="1415717"/>
                      </a:lnTo>
                      <a:lnTo>
                        <a:pt x="5640799" y="1429380"/>
                      </a:lnTo>
                      <a:lnTo>
                        <a:pt x="5656705" y="1472557"/>
                      </a:lnTo>
                      <a:lnTo>
                        <a:pt x="5633981" y="1511189"/>
                      </a:lnTo>
                      <a:lnTo>
                        <a:pt x="5586259" y="1547548"/>
                      </a:lnTo>
                      <a:lnTo>
                        <a:pt x="5575676" y="1546540"/>
                      </a:lnTo>
                      <a:lnTo>
                        <a:pt x="5574353" y="1547548"/>
                      </a:lnTo>
                      <a:lnTo>
                        <a:pt x="5539436" y="1544223"/>
                      </a:lnTo>
                      <a:lnTo>
                        <a:pt x="5570352" y="1586180"/>
                      </a:lnTo>
                      <a:lnTo>
                        <a:pt x="5593077" y="1649809"/>
                      </a:lnTo>
                      <a:lnTo>
                        <a:pt x="5608984" y="1677079"/>
                      </a:lnTo>
                      <a:lnTo>
                        <a:pt x="5613529" y="1708893"/>
                      </a:lnTo>
                      <a:lnTo>
                        <a:pt x="5608984" y="1731618"/>
                      </a:lnTo>
                      <a:lnTo>
                        <a:pt x="5597799" y="1728009"/>
                      </a:lnTo>
                      <a:lnTo>
                        <a:pt x="5597077" y="1731618"/>
                      </a:lnTo>
                      <a:lnTo>
                        <a:pt x="5534271" y="1711358"/>
                      </a:lnTo>
                      <a:lnTo>
                        <a:pt x="5436277" y="1767977"/>
                      </a:lnTo>
                      <a:lnTo>
                        <a:pt x="5397645" y="1779340"/>
                      </a:lnTo>
                      <a:lnTo>
                        <a:pt x="5345378" y="1833879"/>
                      </a:lnTo>
                      <a:lnTo>
                        <a:pt x="5290839" y="1881600"/>
                      </a:lnTo>
                      <a:lnTo>
                        <a:pt x="5274932" y="1913415"/>
                      </a:lnTo>
                      <a:lnTo>
                        <a:pt x="5267238" y="1904988"/>
                      </a:lnTo>
                      <a:lnTo>
                        <a:pt x="5263025" y="1913415"/>
                      </a:lnTo>
                      <a:lnTo>
                        <a:pt x="5219538" y="1865787"/>
                      </a:lnTo>
                      <a:lnTo>
                        <a:pt x="5129494" y="1920232"/>
                      </a:lnTo>
                      <a:lnTo>
                        <a:pt x="5126389" y="1914910"/>
                      </a:lnTo>
                      <a:lnTo>
                        <a:pt x="5117587" y="1920232"/>
                      </a:lnTo>
                      <a:lnTo>
                        <a:pt x="5105544" y="1899586"/>
                      </a:lnTo>
                      <a:lnTo>
                        <a:pt x="5074955" y="1924777"/>
                      </a:lnTo>
                      <a:lnTo>
                        <a:pt x="5065718" y="1922578"/>
                      </a:lnTo>
                      <a:lnTo>
                        <a:pt x="5063048" y="1924777"/>
                      </a:lnTo>
                      <a:lnTo>
                        <a:pt x="5026594" y="1916098"/>
                      </a:lnTo>
                      <a:lnTo>
                        <a:pt x="5015871" y="1961137"/>
                      </a:lnTo>
                      <a:lnTo>
                        <a:pt x="4974967" y="2027038"/>
                      </a:lnTo>
                      <a:lnTo>
                        <a:pt x="4974967" y="2058853"/>
                      </a:lnTo>
                      <a:lnTo>
                        <a:pt x="5015871" y="2074760"/>
                      </a:lnTo>
                      <a:lnTo>
                        <a:pt x="5011326" y="2172476"/>
                      </a:lnTo>
                      <a:lnTo>
                        <a:pt x="4999419" y="2172476"/>
                      </a:lnTo>
                      <a:lnTo>
                        <a:pt x="4974967" y="2172476"/>
                      </a:lnTo>
                      <a:lnTo>
                        <a:pt x="4963605" y="2224742"/>
                      </a:lnTo>
                      <a:lnTo>
                        <a:pt x="4974967" y="2252012"/>
                      </a:lnTo>
                      <a:lnTo>
                        <a:pt x="4909065" y="2286099"/>
                      </a:lnTo>
                      <a:lnTo>
                        <a:pt x="4897703" y="2354273"/>
                      </a:lnTo>
                      <a:lnTo>
                        <a:pt x="4845437" y="2370180"/>
                      </a:lnTo>
                      <a:lnTo>
                        <a:pt x="4834074" y="2429264"/>
                      </a:lnTo>
                      <a:lnTo>
                        <a:pt x="4779535" y="2488348"/>
                      </a:lnTo>
                      <a:lnTo>
                        <a:pt x="4777225" y="2477952"/>
                      </a:lnTo>
                      <a:lnTo>
                        <a:pt x="4767628" y="2488348"/>
                      </a:lnTo>
                      <a:lnTo>
                        <a:pt x="4758538" y="2447444"/>
                      </a:lnTo>
                      <a:lnTo>
                        <a:pt x="4742631" y="2361090"/>
                      </a:lnTo>
                      <a:lnTo>
                        <a:pt x="4715361" y="2220198"/>
                      </a:lnTo>
                      <a:lnTo>
                        <a:pt x="4735813" y="2129299"/>
                      </a:lnTo>
                      <a:lnTo>
                        <a:pt x="4767628" y="2086122"/>
                      </a:lnTo>
                      <a:lnTo>
                        <a:pt x="4767628" y="2058853"/>
                      </a:lnTo>
                      <a:lnTo>
                        <a:pt x="4826712" y="2042945"/>
                      </a:lnTo>
                      <a:lnTo>
                        <a:pt x="4892613" y="1952047"/>
                      </a:lnTo>
                      <a:lnTo>
                        <a:pt x="4956243" y="1877056"/>
                      </a:lnTo>
                      <a:lnTo>
                        <a:pt x="5022143" y="1817971"/>
                      </a:lnTo>
                      <a:lnTo>
                        <a:pt x="5046694" y="1710844"/>
                      </a:lnTo>
                      <a:lnTo>
                        <a:pt x="5015871" y="1715711"/>
                      </a:lnTo>
                      <a:lnTo>
                        <a:pt x="4995419" y="1779340"/>
                      </a:lnTo>
                      <a:lnTo>
                        <a:pt x="4904521" y="1865693"/>
                      </a:lnTo>
                      <a:lnTo>
                        <a:pt x="4901708" y="1857053"/>
                      </a:lnTo>
                      <a:lnTo>
                        <a:pt x="4892613" y="1865693"/>
                      </a:lnTo>
                      <a:lnTo>
                        <a:pt x="4861835" y="1771159"/>
                      </a:lnTo>
                      <a:lnTo>
                        <a:pt x="4779535" y="1795247"/>
                      </a:lnTo>
                      <a:lnTo>
                        <a:pt x="4684091" y="1920232"/>
                      </a:lnTo>
                      <a:lnTo>
                        <a:pt x="4715906" y="1967954"/>
                      </a:lnTo>
                      <a:lnTo>
                        <a:pt x="4636369" y="1983861"/>
                      </a:lnTo>
                      <a:lnTo>
                        <a:pt x="4577285" y="1988406"/>
                      </a:lnTo>
                      <a:lnTo>
                        <a:pt x="4577373" y="1987484"/>
                      </a:lnTo>
                      <a:lnTo>
                        <a:pt x="4565379" y="1988406"/>
                      </a:lnTo>
                      <a:lnTo>
                        <a:pt x="4569923" y="1940685"/>
                      </a:lnTo>
                      <a:lnTo>
                        <a:pt x="4520081" y="1931099"/>
                      </a:lnTo>
                      <a:lnTo>
                        <a:pt x="4475025" y="1961137"/>
                      </a:lnTo>
                      <a:lnTo>
                        <a:pt x="4464394" y="1960286"/>
                      </a:lnTo>
                      <a:lnTo>
                        <a:pt x="4463118" y="1961137"/>
                      </a:lnTo>
                      <a:lnTo>
                        <a:pt x="4357637" y="1952698"/>
                      </a:lnTo>
                      <a:lnTo>
                        <a:pt x="4243233" y="1972499"/>
                      </a:lnTo>
                      <a:lnTo>
                        <a:pt x="4125065" y="2106574"/>
                      </a:lnTo>
                      <a:lnTo>
                        <a:pt x="3984173" y="2263374"/>
                      </a:lnTo>
                      <a:lnTo>
                        <a:pt x="4038712" y="2267919"/>
                      </a:lnTo>
                      <a:lnTo>
                        <a:pt x="4059164" y="2311096"/>
                      </a:lnTo>
                      <a:lnTo>
                        <a:pt x="4087782" y="2319513"/>
                      </a:lnTo>
                      <a:lnTo>
                        <a:pt x="4106341" y="2290644"/>
                      </a:lnTo>
                      <a:lnTo>
                        <a:pt x="4117411" y="2291946"/>
                      </a:lnTo>
                      <a:lnTo>
                        <a:pt x="4118248" y="2290644"/>
                      </a:lnTo>
                      <a:lnTo>
                        <a:pt x="4156880" y="2295189"/>
                      </a:lnTo>
                      <a:lnTo>
                        <a:pt x="4211419" y="2365635"/>
                      </a:lnTo>
                      <a:lnTo>
                        <a:pt x="4215964" y="2413357"/>
                      </a:lnTo>
                      <a:lnTo>
                        <a:pt x="4184149" y="2472441"/>
                      </a:lnTo>
                      <a:lnTo>
                        <a:pt x="4177332" y="2542887"/>
                      </a:lnTo>
                      <a:lnTo>
                        <a:pt x="4161425" y="2629241"/>
                      </a:lnTo>
                      <a:lnTo>
                        <a:pt x="4109158" y="2708777"/>
                      </a:lnTo>
                      <a:lnTo>
                        <a:pt x="4097796" y="2747409"/>
                      </a:lnTo>
                      <a:lnTo>
                        <a:pt x="4043257" y="2806493"/>
                      </a:lnTo>
                      <a:lnTo>
                        <a:pt x="3995535" y="2865577"/>
                      </a:lnTo>
                      <a:lnTo>
                        <a:pt x="3975083" y="2897392"/>
                      </a:lnTo>
                      <a:lnTo>
                        <a:pt x="3925089" y="2924661"/>
                      </a:lnTo>
                      <a:lnTo>
                        <a:pt x="3913182" y="2924661"/>
                      </a:lnTo>
                      <a:lnTo>
                        <a:pt x="3904637" y="2924661"/>
                      </a:lnTo>
                      <a:lnTo>
                        <a:pt x="3892729" y="2924661"/>
                      </a:lnTo>
                      <a:lnTo>
                        <a:pt x="3871063" y="2908412"/>
                      </a:lnTo>
                      <a:lnTo>
                        <a:pt x="3829645" y="2936024"/>
                      </a:lnTo>
                      <a:lnTo>
                        <a:pt x="3822828" y="2956476"/>
                      </a:lnTo>
                      <a:lnTo>
                        <a:pt x="3818283" y="2947386"/>
                      </a:lnTo>
                      <a:lnTo>
                        <a:pt x="3818283" y="2935660"/>
                      </a:lnTo>
                      <a:lnTo>
                        <a:pt x="3817738" y="2936024"/>
                      </a:lnTo>
                      <a:lnTo>
                        <a:pt x="3810921" y="2956476"/>
                      </a:lnTo>
                      <a:lnTo>
                        <a:pt x="3806376" y="2947386"/>
                      </a:lnTo>
                      <a:lnTo>
                        <a:pt x="3806376" y="2920116"/>
                      </a:lnTo>
                      <a:lnTo>
                        <a:pt x="3818283" y="2920116"/>
                      </a:lnTo>
                      <a:lnTo>
                        <a:pt x="3826828" y="2920116"/>
                      </a:lnTo>
                      <a:lnTo>
                        <a:pt x="3833645" y="2861032"/>
                      </a:lnTo>
                      <a:lnTo>
                        <a:pt x="3822283" y="2817856"/>
                      </a:lnTo>
                      <a:lnTo>
                        <a:pt x="3849553" y="2795131"/>
                      </a:lnTo>
                      <a:lnTo>
                        <a:pt x="3858814" y="2797336"/>
                      </a:lnTo>
                      <a:lnTo>
                        <a:pt x="3861460" y="2795131"/>
                      </a:lnTo>
                      <a:lnTo>
                        <a:pt x="3898487" y="2803947"/>
                      </a:lnTo>
                      <a:lnTo>
                        <a:pt x="3919999" y="2758772"/>
                      </a:lnTo>
                      <a:lnTo>
                        <a:pt x="3935906" y="2699687"/>
                      </a:lnTo>
                      <a:lnTo>
                        <a:pt x="3947269" y="2676963"/>
                      </a:lnTo>
                      <a:lnTo>
                        <a:pt x="3966292" y="2632575"/>
                      </a:lnTo>
                      <a:lnTo>
                        <a:pt x="3915999" y="2645148"/>
                      </a:lnTo>
                      <a:lnTo>
                        <a:pt x="3888729" y="2667873"/>
                      </a:lnTo>
                      <a:lnTo>
                        <a:pt x="3876822" y="2667873"/>
                      </a:lnTo>
                      <a:lnTo>
                        <a:pt x="3829645" y="2667873"/>
                      </a:lnTo>
                      <a:lnTo>
                        <a:pt x="3817738" y="2667873"/>
                      </a:lnTo>
                      <a:lnTo>
                        <a:pt x="3801831" y="2613334"/>
                      </a:lnTo>
                      <a:lnTo>
                        <a:pt x="3758654" y="2574702"/>
                      </a:lnTo>
                      <a:lnTo>
                        <a:pt x="3692753" y="2558795"/>
                      </a:lnTo>
                      <a:lnTo>
                        <a:pt x="3683663" y="2499711"/>
                      </a:lnTo>
                      <a:lnTo>
                        <a:pt x="3672301" y="2467896"/>
                      </a:lnTo>
                      <a:lnTo>
                        <a:pt x="3656393" y="2440627"/>
                      </a:lnTo>
                      <a:lnTo>
                        <a:pt x="3633669" y="2381542"/>
                      </a:lnTo>
                      <a:lnTo>
                        <a:pt x="3601854" y="2361090"/>
                      </a:lnTo>
                      <a:lnTo>
                        <a:pt x="3545995" y="2339606"/>
                      </a:lnTo>
                      <a:lnTo>
                        <a:pt x="3506955" y="2345183"/>
                      </a:lnTo>
                      <a:lnTo>
                        <a:pt x="3463779" y="2354273"/>
                      </a:lnTo>
                      <a:lnTo>
                        <a:pt x="3431964" y="2381542"/>
                      </a:lnTo>
                      <a:lnTo>
                        <a:pt x="3452416" y="2397450"/>
                      </a:lnTo>
                      <a:lnTo>
                        <a:pt x="3452416" y="2429264"/>
                      </a:lnTo>
                      <a:lnTo>
                        <a:pt x="3431964" y="2451989"/>
                      </a:lnTo>
                      <a:lnTo>
                        <a:pt x="3400150" y="2511073"/>
                      </a:lnTo>
                      <a:lnTo>
                        <a:pt x="3400150" y="2538343"/>
                      </a:lnTo>
                      <a:lnTo>
                        <a:pt x="3350155" y="2570157"/>
                      </a:lnTo>
                      <a:lnTo>
                        <a:pt x="3342342" y="2567553"/>
                      </a:lnTo>
                      <a:lnTo>
                        <a:pt x="3338249" y="2570157"/>
                      </a:lnTo>
                      <a:lnTo>
                        <a:pt x="3290527" y="2554250"/>
                      </a:lnTo>
                      <a:lnTo>
                        <a:pt x="3259257" y="2554250"/>
                      </a:lnTo>
                      <a:lnTo>
                        <a:pt x="3247350" y="2554250"/>
                      </a:lnTo>
                      <a:lnTo>
                        <a:pt x="3231443" y="2538343"/>
                      </a:lnTo>
                      <a:lnTo>
                        <a:pt x="3213271" y="2533799"/>
                      </a:lnTo>
                      <a:lnTo>
                        <a:pt x="3168359" y="2570157"/>
                      </a:lnTo>
                      <a:lnTo>
                        <a:pt x="3120637" y="2581519"/>
                      </a:lnTo>
                      <a:lnTo>
                        <a:pt x="3082005" y="2597427"/>
                      </a:lnTo>
                      <a:lnTo>
                        <a:pt x="3074460" y="2595630"/>
                      </a:lnTo>
                      <a:lnTo>
                        <a:pt x="3070098" y="2597427"/>
                      </a:lnTo>
                      <a:lnTo>
                        <a:pt x="3022376" y="2586064"/>
                      </a:lnTo>
                      <a:lnTo>
                        <a:pt x="3000196" y="2586064"/>
                      </a:lnTo>
                      <a:lnTo>
                        <a:pt x="2988289" y="2586064"/>
                      </a:lnTo>
                      <a:lnTo>
                        <a:pt x="2967837" y="2554250"/>
                      </a:lnTo>
                      <a:lnTo>
                        <a:pt x="2929205" y="2526980"/>
                      </a:lnTo>
                      <a:lnTo>
                        <a:pt x="2902153" y="2523116"/>
                      </a:lnTo>
                      <a:lnTo>
                        <a:pt x="2861576" y="2526980"/>
                      </a:lnTo>
                      <a:lnTo>
                        <a:pt x="2822944" y="2538343"/>
                      </a:lnTo>
                      <a:lnTo>
                        <a:pt x="2818139" y="2536254"/>
                      </a:lnTo>
                      <a:lnTo>
                        <a:pt x="2811037" y="2538343"/>
                      </a:lnTo>
                      <a:lnTo>
                        <a:pt x="2758770" y="2515618"/>
                      </a:lnTo>
                      <a:lnTo>
                        <a:pt x="2751953" y="2472441"/>
                      </a:lnTo>
                      <a:lnTo>
                        <a:pt x="2708776" y="2456534"/>
                      </a:lnTo>
                      <a:lnTo>
                        <a:pt x="2676962" y="2451989"/>
                      </a:lnTo>
                      <a:lnTo>
                        <a:pt x="2642534" y="2430245"/>
                      </a:lnTo>
                      <a:lnTo>
                        <a:pt x="2609333" y="2488348"/>
                      </a:lnTo>
                      <a:lnTo>
                        <a:pt x="2625240" y="2522435"/>
                      </a:lnTo>
                      <a:lnTo>
                        <a:pt x="2586608" y="2558795"/>
                      </a:lnTo>
                      <a:lnTo>
                        <a:pt x="2577105" y="2556532"/>
                      </a:lnTo>
                      <a:lnTo>
                        <a:pt x="2574701" y="2558795"/>
                      </a:lnTo>
                      <a:lnTo>
                        <a:pt x="2526979" y="2547432"/>
                      </a:lnTo>
                      <a:lnTo>
                        <a:pt x="2490620" y="2542887"/>
                      </a:lnTo>
                      <a:lnTo>
                        <a:pt x="2463350" y="2515618"/>
                      </a:lnTo>
                      <a:lnTo>
                        <a:pt x="2436625" y="2515618"/>
                      </a:lnTo>
                      <a:lnTo>
                        <a:pt x="2424718" y="2515618"/>
                      </a:lnTo>
                      <a:lnTo>
                        <a:pt x="2398858" y="2502687"/>
                      </a:lnTo>
                      <a:lnTo>
                        <a:pt x="2350272" y="2526980"/>
                      </a:lnTo>
                      <a:lnTo>
                        <a:pt x="2282098" y="2574702"/>
                      </a:lnTo>
                      <a:lnTo>
                        <a:pt x="2238921" y="2586064"/>
                      </a:lnTo>
                      <a:lnTo>
                        <a:pt x="2227559" y="2590609"/>
                      </a:lnTo>
                      <a:lnTo>
                        <a:pt x="2225178" y="2586799"/>
                      </a:lnTo>
                      <a:lnTo>
                        <a:pt x="2215652" y="2590609"/>
                      </a:lnTo>
                      <a:lnTo>
                        <a:pt x="2193596" y="2555320"/>
                      </a:lnTo>
                      <a:lnTo>
                        <a:pt x="2157112" y="2558795"/>
                      </a:lnTo>
                      <a:lnTo>
                        <a:pt x="2156291" y="2557739"/>
                      </a:lnTo>
                      <a:lnTo>
                        <a:pt x="2145205" y="2558795"/>
                      </a:lnTo>
                      <a:lnTo>
                        <a:pt x="2129298" y="2538343"/>
                      </a:lnTo>
                      <a:lnTo>
                        <a:pt x="2102029" y="2526980"/>
                      </a:lnTo>
                      <a:lnTo>
                        <a:pt x="2086121" y="2495166"/>
                      </a:lnTo>
                      <a:lnTo>
                        <a:pt x="2070005" y="2486212"/>
                      </a:lnTo>
                      <a:lnTo>
                        <a:pt x="2027582" y="2499711"/>
                      </a:lnTo>
                      <a:lnTo>
                        <a:pt x="2023845" y="2497111"/>
                      </a:lnTo>
                      <a:lnTo>
                        <a:pt x="2015675" y="2499711"/>
                      </a:lnTo>
                      <a:lnTo>
                        <a:pt x="1971363" y="2468885"/>
                      </a:lnTo>
                      <a:lnTo>
                        <a:pt x="1952591" y="2495166"/>
                      </a:lnTo>
                      <a:lnTo>
                        <a:pt x="1947518" y="2485599"/>
                      </a:lnTo>
                      <a:lnTo>
                        <a:pt x="1940684" y="2495166"/>
                      </a:lnTo>
                      <a:lnTo>
                        <a:pt x="1861147" y="2345183"/>
                      </a:lnTo>
                      <a:lnTo>
                        <a:pt x="1811153" y="2295189"/>
                      </a:lnTo>
                      <a:lnTo>
                        <a:pt x="1813950" y="2292043"/>
                      </a:lnTo>
                      <a:lnTo>
                        <a:pt x="1748069" y="2333821"/>
                      </a:lnTo>
                      <a:lnTo>
                        <a:pt x="1711709" y="2338366"/>
                      </a:lnTo>
                      <a:lnTo>
                        <a:pt x="1711926" y="2336850"/>
                      </a:lnTo>
                      <a:lnTo>
                        <a:pt x="1699803" y="2338366"/>
                      </a:lnTo>
                      <a:lnTo>
                        <a:pt x="1704347" y="2306551"/>
                      </a:lnTo>
                      <a:lnTo>
                        <a:pt x="1662460" y="2288600"/>
                      </a:lnTo>
                      <a:lnTo>
                        <a:pt x="1629901" y="2302006"/>
                      </a:lnTo>
                      <a:lnTo>
                        <a:pt x="1629300" y="2297351"/>
                      </a:lnTo>
                      <a:lnTo>
                        <a:pt x="1617994" y="2302006"/>
                      </a:lnTo>
                      <a:lnTo>
                        <a:pt x="1608904" y="2231560"/>
                      </a:lnTo>
                      <a:lnTo>
                        <a:pt x="1552684" y="2221867"/>
                      </a:lnTo>
                      <a:lnTo>
                        <a:pt x="1518550" y="2247467"/>
                      </a:lnTo>
                      <a:lnTo>
                        <a:pt x="1425379" y="2267919"/>
                      </a:lnTo>
                      <a:lnTo>
                        <a:pt x="1409472" y="2286099"/>
                      </a:lnTo>
                      <a:lnTo>
                        <a:pt x="1270852" y="2306551"/>
                      </a:lnTo>
                      <a:lnTo>
                        <a:pt x="1254945" y="2327003"/>
                      </a:lnTo>
                      <a:lnTo>
                        <a:pt x="1282214" y="2370180"/>
                      </a:lnTo>
                      <a:lnTo>
                        <a:pt x="1243582" y="2386087"/>
                      </a:lnTo>
                      <a:lnTo>
                        <a:pt x="1254945" y="2404267"/>
                      </a:lnTo>
                      <a:lnTo>
                        <a:pt x="1216313" y="2429264"/>
                      </a:lnTo>
                      <a:lnTo>
                        <a:pt x="1275397" y="2472441"/>
                      </a:lnTo>
                      <a:lnTo>
                        <a:pt x="1270852" y="2499711"/>
                      </a:lnTo>
                      <a:lnTo>
                        <a:pt x="1259108" y="2498732"/>
                      </a:lnTo>
                      <a:lnTo>
                        <a:pt x="1258945" y="2499711"/>
                      </a:lnTo>
                      <a:lnTo>
                        <a:pt x="1215644" y="2496102"/>
                      </a:lnTo>
                      <a:lnTo>
                        <a:pt x="1204950" y="2511073"/>
                      </a:lnTo>
                      <a:lnTo>
                        <a:pt x="1196495" y="2506241"/>
                      </a:lnTo>
                      <a:lnTo>
                        <a:pt x="1193043" y="2511073"/>
                      </a:lnTo>
                      <a:lnTo>
                        <a:pt x="1145322" y="2483803"/>
                      </a:lnTo>
                      <a:lnTo>
                        <a:pt x="1098145" y="2483803"/>
                      </a:lnTo>
                      <a:lnTo>
                        <a:pt x="1061785" y="2511073"/>
                      </a:lnTo>
                      <a:lnTo>
                        <a:pt x="1055322" y="2506990"/>
                      </a:lnTo>
                      <a:lnTo>
                        <a:pt x="1049878" y="2511073"/>
                      </a:lnTo>
                      <a:lnTo>
                        <a:pt x="1006701" y="2483803"/>
                      </a:lnTo>
                      <a:lnTo>
                        <a:pt x="924893" y="2447444"/>
                      </a:lnTo>
                      <a:lnTo>
                        <a:pt x="877716" y="2447444"/>
                      </a:lnTo>
                      <a:lnTo>
                        <a:pt x="802724" y="2511073"/>
                      </a:lnTo>
                      <a:lnTo>
                        <a:pt x="798179" y="2554250"/>
                      </a:lnTo>
                      <a:lnTo>
                        <a:pt x="787406" y="2543477"/>
                      </a:lnTo>
                      <a:lnTo>
                        <a:pt x="786272" y="2554250"/>
                      </a:lnTo>
                      <a:lnTo>
                        <a:pt x="756063" y="2524040"/>
                      </a:lnTo>
                      <a:lnTo>
                        <a:pt x="732278" y="2581519"/>
                      </a:lnTo>
                      <a:lnTo>
                        <a:pt x="743640" y="2590609"/>
                      </a:lnTo>
                      <a:lnTo>
                        <a:pt x="723188" y="2633786"/>
                      </a:lnTo>
                      <a:lnTo>
                        <a:pt x="747026" y="2670627"/>
                      </a:lnTo>
                      <a:lnTo>
                        <a:pt x="763548" y="2667873"/>
                      </a:lnTo>
                      <a:lnTo>
                        <a:pt x="764871" y="2669637"/>
                      </a:lnTo>
                      <a:lnTo>
                        <a:pt x="775455" y="2667873"/>
                      </a:lnTo>
                      <a:lnTo>
                        <a:pt x="802724" y="2704232"/>
                      </a:lnTo>
                      <a:lnTo>
                        <a:pt x="798179" y="2731502"/>
                      </a:lnTo>
                      <a:lnTo>
                        <a:pt x="818632" y="2742864"/>
                      </a:lnTo>
                      <a:lnTo>
                        <a:pt x="802724" y="2774679"/>
                      </a:lnTo>
                      <a:lnTo>
                        <a:pt x="766365" y="2779224"/>
                      </a:lnTo>
                      <a:lnTo>
                        <a:pt x="727733" y="2838308"/>
                      </a:lnTo>
                      <a:lnTo>
                        <a:pt x="759548" y="2881485"/>
                      </a:lnTo>
                      <a:lnTo>
                        <a:pt x="759548" y="2920116"/>
                      </a:lnTo>
                      <a:lnTo>
                        <a:pt x="798179" y="2979201"/>
                      </a:lnTo>
                      <a:lnTo>
                        <a:pt x="775455" y="2995108"/>
                      </a:lnTo>
                      <a:lnTo>
                        <a:pt x="770910" y="3006470"/>
                      </a:lnTo>
                      <a:lnTo>
                        <a:pt x="759003" y="3006470"/>
                      </a:lnTo>
                      <a:lnTo>
                        <a:pt x="755003" y="3006470"/>
                      </a:lnTo>
                      <a:lnTo>
                        <a:pt x="743096" y="3006470"/>
                      </a:lnTo>
                      <a:lnTo>
                        <a:pt x="715826" y="2972383"/>
                      </a:lnTo>
                      <a:lnTo>
                        <a:pt x="704464" y="2972383"/>
                      </a:lnTo>
                      <a:lnTo>
                        <a:pt x="684012" y="2963293"/>
                      </a:lnTo>
                      <a:lnTo>
                        <a:pt x="672649" y="2940569"/>
                      </a:lnTo>
                      <a:lnTo>
                        <a:pt x="645222" y="2932732"/>
                      </a:lnTo>
                      <a:lnTo>
                        <a:pt x="625472" y="2936024"/>
                      </a:lnTo>
                      <a:lnTo>
                        <a:pt x="623771" y="2934323"/>
                      </a:lnTo>
                      <a:lnTo>
                        <a:pt x="613565" y="2936024"/>
                      </a:lnTo>
                      <a:lnTo>
                        <a:pt x="609020" y="2931479"/>
                      </a:lnTo>
                      <a:lnTo>
                        <a:pt x="559026" y="2904209"/>
                      </a:lnTo>
                      <a:lnTo>
                        <a:pt x="506760" y="2897392"/>
                      </a:lnTo>
                      <a:lnTo>
                        <a:pt x="483280" y="2890683"/>
                      </a:lnTo>
                      <a:lnTo>
                        <a:pt x="480035" y="2892847"/>
                      </a:lnTo>
                      <a:lnTo>
                        <a:pt x="475042" y="2888329"/>
                      </a:lnTo>
                      <a:lnTo>
                        <a:pt x="474945" y="2888302"/>
                      </a:lnTo>
                      <a:lnTo>
                        <a:pt x="468128" y="2892847"/>
                      </a:lnTo>
                      <a:lnTo>
                        <a:pt x="420406" y="2849670"/>
                      </a:lnTo>
                      <a:lnTo>
                        <a:pt x="381774" y="2833763"/>
                      </a:lnTo>
                      <a:lnTo>
                        <a:pt x="349960" y="2801948"/>
                      </a:lnTo>
                      <a:lnTo>
                        <a:pt x="377229" y="2795131"/>
                      </a:lnTo>
                      <a:lnTo>
                        <a:pt x="404499" y="2747409"/>
                      </a:lnTo>
                      <a:lnTo>
                        <a:pt x="388591" y="2731502"/>
                      </a:lnTo>
                      <a:lnTo>
                        <a:pt x="440858" y="2704232"/>
                      </a:lnTo>
                      <a:lnTo>
                        <a:pt x="440858" y="2701176"/>
                      </a:lnTo>
                      <a:lnTo>
                        <a:pt x="416406" y="2704232"/>
                      </a:lnTo>
                      <a:lnTo>
                        <a:pt x="416406" y="2702744"/>
                      </a:lnTo>
                      <a:lnTo>
                        <a:pt x="404499" y="2704232"/>
                      </a:lnTo>
                      <a:lnTo>
                        <a:pt x="404499" y="2683780"/>
                      </a:lnTo>
                      <a:lnTo>
                        <a:pt x="424951" y="2667873"/>
                      </a:lnTo>
                      <a:lnTo>
                        <a:pt x="463583" y="2661056"/>
                      </a:lnTo>
                      <a:lnTo>
                        <a:pt x="468128" y="2645148"/>
                      </a:lnTo>
                      <a:lnTo>
                        <a:pt x="456765" y="2613334"/>
                      </a:lnTo>
                      <a:lnTo>
                        <a:pt x="474945" y="2586064"/>
                      </a:lnTo>
                      <a:lnTo>
                        <a:pt x="474945" y="2565612"/>
                      </a:lnTo>
                      <a:lnTo>
                        <a:pt x="420406" y="2547432"/>
                      </a:lnTo>
                      <a:lnTo>
                        <a:pt x="409588" y="2547432"/>
                      </a:lnTo>
                      <a:lnTo>
                        <a:pt x="397681" y="2547432"/>
                      </a:lnTo>
                      <a:lnTo>
                        <a:pt x="379485" y="2525193"/>
                      </a:lnTo>
                      <a:lnTo>
                        <a:pt x="357322" y="2531525"/>
                      </a:lnTo>
                      <a:lnTo>
                        <a:pt x="352842" y="2529403"/>
                      </a:lnTo>
                      <a:lnTo>
                        <a:pt x="345415" y="2531525"/>
                      </a:lnTo>
                      <a:lnTo>
                        <a:pt x="302238" y="2511073"/>
                      </a:lnTo>
                      <a:lnTo>
                        <a:pt x="302238" y="2499711"/>
                      </a:lnTo>
                      <a:lnTo>
                        <a:pt x="286331" y="2472441"/>
                      </a:lnTo>
                      <a:lnTo>
                        <a:pt x="270968" y="2472441"/>
                      </a:lnTo>
                      <a:lnTo>
                        <a:pt x="259061" y="2472441"/>
                      </a:lnTo>
                      <a:lnTo>
                        <a:pt x="254516" y="2456534"/>
                      </a:lnTo>
                      <a:lnTo>
                        <a:pt x="263606" y="2440627"/>
                      </a:lnTo>
                      <a:lnTo>
                        <a:pt x="243991" y="2410114"/>
                      </a:lnTo>
                      <a:lnTo>
                        <a:pt x="216429" y="2413357"/>
                      </a:lnTo>
                      <a:lnTo>
                        <a:pt x="212956" y="2412365"/>
                      </a:lnTo>
                      <a:lnTo>
                        <a:pt x="204522" y="2413357"/>
                      </a:lnTo>
                      <a:lnTo>
                        <a:pt x="199623" y="2411957"/>
                      </a:lnTo>
                      <a:lnTo>
                        <a:pt x="195977" y="2424719"/>
                      </a:lnTo>
                      <a:lnTo>
                        <a:pt x="184968" y="2421574"/>
                      </a:lnTo>
                      <a:lnTo>
                        <a:pt x="184070" y="2424719"/>
                      </a:lnTo>
                      <a:lnTo>
                        <a:pt x="168163" y="2420174"/>
                      </a:lnTo>
                      <a:lnTo>
                        <a:pt x="156800" y="2381542"/>
                      </a:lnTo>
                      <a:lnTo>
                        <a:pt x="152255" y="2365635"/>
                      </a:lnTo>
                      <a:lnTo>
                        <a:pt x="156800" y="2361090"/>
                      </a:lnTo>
                      <a:lnTo>
                        <a:pt x="168707" y="2361090"/>
                      </a:lnTo>
                      <a:lnTo>
                        <a:pt x="188615" y="2361090"/>
                      </a:lnTo>
                      <a:lnTo>
                        <a:pt x="199977" y="2349728"/>
                      </a:lnTo>
                      <a:lnTo>
                        <a:pt x="188615" y="2327003"/>
                      </a:lnTo>
                      <a:lnTo>
                        <a:pt x="168163" y="2317914"/>
                      </a:lnTo>
                      <a:lnTo>
                        <a:pt x="168163" y="2311096"/>
                      </a:lnTo>
                      <a:lnTo>
                        <a:pt x="152255" y="2295189"/>
                      </a:lnTo>
                      <a:lnTo>
                        <a:pt x="129531" y="2258829"/>
                      </a:lnTo>
                      <a:lnTo>
                        <a:pt x="140893" y="2236105"/>
                      </a:lnTo>
                      <a:lnTo>
                        <a:pt x="136348" y="2208835"/>
                      </a:lnTo>
                      <a:lnTo>
                        <a:pt x="103789" y="2195428"/>
                      </a:lnTo>
                      <a:lnTo>
                        <a:pt x="93716" y="2199745"/>
                      </a:lnTo>
                      <a:lnTo>
                        <a:pt x="91868" y="2195434"/>
                      </a:lnTo>
                      <a:lnTo>
                        <a:pt x="81809" y="2199745"/>
                      </a:lnTo>
                      <a:lnTo>
                        <a:pt x="74992" y="2183838"/>
                      </a:lnTo>
                      <a:lnTo>
                        <a:pt x="34087" y="2172476"/>
                      </a:lnTo>
                      <a:lnTo>
                        <a:pt x="22725" y="2129299"/>
                      </a:lnTo>
                      <a:lnTo>
                        <a:pt x="22725" y="2097484"/>
                      </a:lnTo>
                      <a:lnTo>
                        <a:pt x="0" y="2081577"/>
                      </a:lnTo>
                      <a:lnTo>
                        <a:pt x="15907" y="2058853"/>
                      </a:lnTo>
                      <a:lnTo>
                        <a:pt x="6818" y="1995224"/>
                      </a:lnTo>
                      <a:lnTo>
                        <a:pt x="34087" y="1952047"/>
                      </a:lnTo>
                      <a:lnTo>
                        <a:pt x="27270" y="1940685"/>
                      </a:lnTo>
                      <a:lnTo>
                        <a:pt x="70447" y="1902053"/>
                      </a:lnTo>
                      <a:lnTo>
                        <a:pt x="27270" y="1865693"/>
                      </a:lnTo>
                      <a:lnTo>
                        <a:pt x="109078" y="1767977"/>
                      </a:lnTo>
                      <a:lnTo>
                        <a:pt x="145438" y="1724800"/>
                      </a:lnTo>
                      <a:lnTo>
                        <a:pt x="156800" y="1681624"/>
                      </a:lnTo>
                      <a:lnTo>
                        <a:pt x="102261" y="1629357"/>
                      </a:lnTo>
                      <a:lnTo>
                        <a:pt x="118168" y="1574818"/>
                      </a:lnTo>
                      <a:lnTo>
                        <a:pt x="86354" y="1511189"/>
                      </a:lnTo>
                      <a:lnTo>
                        <a:pt x="109078" y="1436197"/>
                      </a:lnTo>
                      <a:lnTo>
                        <a:pt x="70447" y="1333936"/>
                      </a:lnTo>
                      <a:lnTo>
                        <a:pt x="102261" y="1263490"/>
                      </a:lnTo>
                      <a:lnTo>
                        <a:pt x="43177" y="1197589"/>
                      </a:lnTo>
                      <a:lnTo>
                        <a:pt x="49994" y="1122597"/>
                      </a:lnTo>
                      <a:lnTo>
                        <a:pt x="81809" y="1118052"/>
                      </a:lnTo>
                      <a:lnTo>
                        <a:pt x="145438" y="1074876"/>
                      </a:lnTo>
                      <a:lnTo>
                        <a:pt x="184070" y="1036244"/>
                      </a:lnTo>
                      <a:lnTo>
                        <a:pt x="189699" y="1042522"/>
                      </a:lnTo>
                      <a:lnTo>
                        <a:pt x="195977" y="1036244"/>
                      </a:lnTo>
                      <a:lnTo>
                        <a:pt x="255061" y="1102145"/>
                      </a:lnTo>
                      <a:lnTo>
                        <a:pt x="350504" y="1122597"/>
                      </a:lnTo>
                      <a:lnTo>
                        <a:pt x="491397" y="1236221"/>
                      </a:lnTo>
                      <a:lnTo>
                        <a:pt x="523211" y="1283942"/>
                      </a:lnTo>
                      <a:lnTo>
                        <a:pt x="523211" y="1343026"/>
                      </a:lnTo>
                      <a:lnTo>
                        <a:pt x="486852" y="1397565"/>
                      </a:lnTo>
                      <a:lnTo>
                        <a:pt x="420951" y="1418018"/>
                      </a:lnTo>
                      <a:lnTo>
                        <a:pt x="415909" y="1415887"/>
                      </a:lnTo>
                      <a:lnTo>
                        <a:pt x="409044" y="1418018"/>
                      </a:lnTo>
                      <a:lnTo>
                        <a:pt x="252950" y="1352062"/>
                      </a:lnTo>
                      <a:lnTo>
                        <a:pt x="232336" y="1358934"/>
                      </a:lnTo>
                      <a:lnTo>
                        <a:pt x="291420" y="1429380"/>
                      </a:lnTo>
                      <a:lnTo>
                        <a:pt x="291420" y="1468012"/>
                      </a:lnTo>
                      <a:lnTo>
                        <a:pt x="298238" y="1554366"/>
                      </a:lnTo>
                      <a:lnTo>
                        <a:pt x="345959" y="1586180"/>
                      </a:lnTo>
                      <a:lnTo>
                        <a:pt x="362087" y="1595588"/>
                      </a:lnTo>
                      <a:lnTo>
                        <a:pt x="365867" y="1563455"/>
                      </a:lnTo>
                      <a:lnTo>
                        <a:pt x="345415" y="1527096"/>
                      </a:lnTo>
                      <a:lnTo>
                        <a:pt x="365867" y="1495281"/>
                      </a:lnTo>
                      <a:lnTo>
                        <a:pt x="374560" y="1500280"/>
                      </a:lnTo>
                      <a:lnTo>
                        <a:pt x="377774" y="1495281"/>
                      </a:lnTo>
                      <a:lnTo>
                        <a:pt x="461933" y="1543673"/>
                      </a:lnTo>
                      <a:lnTo>
                        <a:pt x="484035" y="1527096"/>
                      </a:lnTo>
                      <a:lnTo>
                        <a:pt x="463583" y="1461194"/>
                      </a:lnTo>
                      <a:lnTo>
                        <a:pt x="549936" y="1374841"/>
                      </a:lnTo>
                      <a:lnTo>
                        <a:pt x="559742" y="1376942"/>
                      </a:lnTo>
                      <a:lnTo>
                        <a:pt x="561843" y="1374841"/>
                      </a:lnTo>
                      <a:lnTo>
                        <a:pt x="593658" y="1381658"/>
                      </a:lnTo>
                      <a:lnTo>
                        <a:pt x="620945" y="1405535"/>
                      </a:lnTo>
                      <a:lnTo>
                        <a:pt x="640835" y="1349844"/>
                      </a:lnTo>
                      <a:lnTo>
                        <a:pt x="609020" y="1295305"/>
                      </a:lnTo>
                      <a:lnTo>
                        <a:pt x="624928" y="1236221"/>
                      </a:lnTo>
                      <a:lnTo>
                        <a:pt x="597658" y="1177136"/>
                      </a:lnTo>
                      <a:lnTo>
                        <a:pt x="611562" y="1181462"/>
                      </a:lnTo>
                      <a:lnTo>
                        <a:pt x="609565" y="1177136"/>
                      </a:lnTo>
                      <a:lnTo>
                        <a:pt x="711826" y="1208951"/>
                      </a:lnTo>
                      <a:lnTo>
                        <a:pt x="732278" y="1263490"/>
                      </a:lnTo>
                      <a:lnTo>
                        <a:pt x="684556" y="1274852"/>
                      </a:lnTo>
                      <a:lnTo>
                        <a:pt x="684556" y="1327119"/>
                      </a:lnTo>
                      <a:lnTo>
                        <a:pt x="713309" y="1355872"/>
                      </a:lnTo>
                      <a:lnTo>
                        <a:pt x="763548" y="1338481"/>
                      </a:lnTo>
                      <a:lnTo>
                        <a:pt x="770365" y="1279397"/>
                      </a:lnTo>
                      <a:lnTo>
                        <a:pt x="845357" y="1231676"/>
                      </a:lnTo>
                      <a:lnTo>
                        <a:pt x="972614" y="1145322"/>
                      </a:lnTo>
                      <a:lnTo>
                        <a:pt x="982566" y="1146649"/>
                      </a:lnTo>
                      <a:lnTo>
                        <a:pt x="984521" y="1145322"/>
                      </a:lnTo>
                      <a:lnTo>
                        <a:pt x="1018608" y="1149867"/>
                      </a:lnTo>
                      <a:lnTo>
                        <a:pt x="979977" y="1213496"/>
                      </a:lnTo>
                      <a:lnTo>
                        <a:pt x="1012666" y="1218657"/>
                      </a:lnTo>
                      <a:lnTo>
                        <a:pt x="1038516" y="1188499"/>
                      </a:lnTo>
                      <a:lnTo>
                        <a:pt x="1050423" y="1188499"/>
                      </a:lnTo>
                      <a:lnTo>
                        <a:pt x="1108962" y="1188499"/>
                      </a:lnTo>
                      <a:lnTo>
                        <a:pt x="1161229" y="1145322"/>
                      </a:lnTo>
                      <a:lnTo>
                        <a:pt x="1165711" y="1151456"/>
                      </a:lnTo>
                      <a:lnTo>
                        <a:pt x="1173136" y="1145322"/>
                      </a:lnTo>
                      <a:lnTo>
                        <a:pt x="1210035" y="1195815"/>
                      </a:lnTo>
                      <a:lnTo>
                        <a:pt x="1247583" y="1138505"/>
                      </a:lnTo>
                      <a:lnTo>
                        <a:pt x="1211223" y="1079421"/>
                      </a:lnTo>
                      <a:lnTo>
                        <a:pt x="1227130" y="1043061"/>
                      </a:lnTo>
                      <a:lnTo>
                        <a:pt x="1237665" y="1046199"/>
                      </a:lnTo>
                      <a:lnTo>
                        <a:pt x="1239037" y="1043061"/>
                      </a:lnTo>
                      <a:lnTo>
                        <a:pt x="1345843" y="1074876"/>
                      </a:lnTo>
                      <a:lnTo>
                        <a:pt x="1400382" y="1106690"/>
                      </a:lnTo>
                      <a:lnTo>
                        <a:pt x="1519756" y="1213274"/>
                      </a:lnTo>
                      <a:lnTo>
                        <a:pt x="1543003" y="1172592"/>
                      </a:lnTo>
                      <a:lnTo>
                        <a:pt x="1506643" y="1118052"/>
                      </a:lnTo>
                      <a:lnTo>
                        <a:pt x="1506643" y="1095328"/>
                      </a:lnTo>
                      <a:lnTo>
                        <a:pt x="1463467" y="1086238"/>
                      </a:lnTo>
                      <a:lnTo>
                        <a:pt x="1472556" y="1036244"/>
                      </a:lnTo>
                      <a:lnTo>
                        <a:pt x="1452104" y="949890"/>
                      </a:lnTo>
                      <a:lnTo>
                        <a:pt x="1452104" y="913531"/>
                      </a:lnTo>
                      <a:lnTo>
                        <a:pt x="1522551" y="811270"/>
                      </a:lnTo>
                      <a:lnTo>
                        <a:pt x="1543003" y="697647"/>
                      </a:lnTo>
                      <a:lnTo>
                        <a:pt x="1570272" y="677194"/>
                      </a:lnTo>
                      <a:lnTo>
                        <a:pt x="1578688" y="679813"/>
                      </a:lnTo>
                      <a:lnTo>
                        <a:pt x="1582179" y="677194"/>
                      </a:lnTo>
                      <a:lnTo>
                        <a:pt x="1684440" y="709009"/>
                      </a:lnTo>
                      <a:lnTo>
                        <a:pt x="1688985" y="779455"/>
                      </a:lnTo>
                      <a:lnTo>
                        <a:pt x="1652625" y="870354"/>
                      </a:lnTo>
                      <a:lnTo>
                        <a:pt x="1679895" y="908986"/>
                      </a:lnTo>
                      <a:lnTo>
                        <a:pt x="1688985" y="983977"/>
                      </a:lnTo>
                      <a:lnTo>
                        <a:pt x="1679895" y="1129415"/>
                      </a:lnTo>
                      <a:lnTo>
                        <a:pt x="1723072" y="1193044"/>
                      </a:lnTo>
                      <a:lnTo>
                        <a:pt x="1704892" y="1256673"/>
                      </a:lnTo>
                      <a:lnTo>
                        <a:pt x="1636718" y="1393021"/>
                      </a:lnTo>
                      <a:lnTo>
                        <a:pt x="1662494" y="1399465"/>
                      </a:lnTo>
                      <a:lnTo>
                        <a:pt x="1677078" y="1370296"/>
                      </a:lnTo>
                      <a:lnTo>
                        <a:pt x="1720255" y="1349844"/>
                      </a:lnTo>
                      <a:lnTo>
                        <a:pt x="1731617" y="1299850"/>
                      </a:lnTo>
                      <a:lnTo>
                        <a:pt x="1758887" y="1256673"/>
                      </a:lnTo>
                      <a:lnTo>
                        <a:pt x="1736162" y="1197589"/>
                      </a:lnTo>
                      <a:lnTo>
                        <a:pt x="1758887" y="1133960"/>
                      </a:lnTo>
                      <a:lnTo>
                        <a:pt x="1715710" y="1122597"/>
                      </a:lnTo>
                      <a:lnTo>
                        <a:pt x="1704347" y="1070331"/>
                      </a:lnTo>
                      <a:lnTo>
                        <a:pt x="1736162" y="961252"/>
                      </a:lnTo>
                      <a:lnTo>
                        <a:pt x="1688440" y="865809"/>
                      </a:lnTo>
                      <a:lnTo>
                        <a:pt x="1752069" y="788545"/>
                      </a:lnTo>
                      <a:lnTo>
                        <a:pt x="1747524" y="704464"/>
                      </a:lnTo>
                      <a:lnTo>
                        <a:pt x="1763431" y="697647"/>
                      </a:lnTo>
                      <a:lnTo>
                        <a:pt x="1764877" y="702130"/>
                      </a:lnTo>
                      <a:lnTo>
                        <a:pt x="1775339" y="697647"/>
                      </a:lnTo>
                      <a:lnTo>
                        <a:pt x="1798063" y="768093"/>
                      </a:lnTo>
                      <a:lnTo>
                        <a:pt x="1791454" y="815304"/>
                      </a:lnTo>
                      <a:lnTo>
                        <a:pt x="1854330" y="772638"/>
                      </a:lnTo>
                      <a:lnTo>
                        <a:pt x="1931594" y="763548"/>
                      </a:lnTo>
                      <a:lnTo>
                        <a:pt x="1932772" y="764810"/>
                      </a:lnTo>
                      <a:lnTo>
                        <a:pt x="1943501" y="763548"/>
                      </a:lnTo>
                      <a:lnTo>
                        <a:pt x="1988608" y="811877"/>
                      </a:lnTo>
                      <a:lnTo>
                        <a:pt x="1963408" y="736278"/>
                      </a:lnTo>
                      <a:lnTo>
                        <a:pt x="1963408" y="595386"/>
                      </a:lnTo>
                      <a:lnTo>
                        <a:pt x="2027037" y="574934"/>
                      </a:lnTo>
                      <a:lnTo>
                        <a:pt x="2037269" y="575472"/>
                      </a:lnTo>
                      <a:lnTo>
                        <a:pt x="2038944" y="574934"/>
                      </a:lnTo>
                      <a:lnTo>
                        <a:pt x="2115414" y="578958"/>
                      </a:lnTo>
                      <a:lnTo>
                        <a:pt x="2192927" y="559026"/>
                      </a:lnTo>
                      <a:lnTo>
                        <a:pt x="2167930" y="493125"/>
                      </a:lnTo>
                      <a:lnTo>
                        <a:pt x="2204289" y="402226"/>
                      </a:lnTo>
                      <a:lnTo>
                        <a:pt x="2247466" y="397681"/>
                      </a:lnTo>
                      <a:lnTo>
                        <a:pt x="2317913" y="322690"/>
                      </a:lnTo>
                      <a:lnTo>
                        <a:pt x="2420173" y="304510"/>
                      </a:lnTo>
                      <a:lnTo>
                        <a:pt x="2429263" y="263606"/>
                      </a:lnTo>
                      <a:lnTo>
                        <a:pt x="2526979" y="252244"/>
                      </a:lnTo>
                      <a:lnTo>
                        <a:pt x="2528058" y="253503"/>
                      </a:lnTo>
                      <a:lnTo>
                        <a:pt x="2538886" y="252244"/>
                      </a:lnTo>
                      <a:lnTo>
                        <a:pt x="2560820" y="277833"/>
                      </a:lnTo>
                      <a:lnTo>
                        <a:pt x="2640602" y="202249"/>
                      </a:lnTo>
                      <a:lnTo>
                        <a:pt x="2652509" y="202249"/>
                      </a:lnTo>
                      <a:lnTo>
                        <a:pt x="2704231" y="202249"/>
                      </a:lnTo>
                      <a:lnTo>
                        <a:pt x="2715593" y="134075"/>
                      </a:lnTo>
                      <a:lnTo>
                        <a:pt x="2751953" y="6817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77" name="Freeform 278">
                  <a:extLst>
                    <a:ext uri="{FF2B5EF4-FFF2-40B4-BE49-F238E27FC236}">
                      <a16:creationId xmlns:a16="http://schemas.microsoft.com/office/drawing/2014/main" id="{1CFCB529-C35B-4782-96D8-8D8AA55F724E}"/>
                    </a:ext>
                  </a:extLst>
                </p:cNvPr>
                <p:cNvSpPr>
                  <a:spLocks/>
                </p:cNvSpPr>
                <p:nvPr/>
              </p:nvSpPr>
              <p:spPr bwMode="auto">
                <a:xfrm>
                  <a:off x="10902160" y="812664"/>
                  <a:ext cx="299965" cy="227246"/>
                </a:xfrm>
                <a:custGeom>
                  <a:avLst/>
                  <a:gdLst>
                    <a:gd name="T0" fmla="*/ 59 w 132"/>
                    <a:gd name="T1" fmla="*/ 83 h 100"/>
                    <a:gd name="T2" fmla="*/ 120 w 132"/>
                    <a:gd name="T3" fmla="*/ 86 h 100"/>
                    <a:gd name="T4" fmla="*/ 132 w 132"/>
                    <a:gd name="T5" fmla="*/ 38 h 100"/>
                    <a:gd name="T6" fmla="*/ 73 w 132"/>
                    <a:gd name="T7" fmla="*/ 5 h 100"/>
                    <a:gd name="T8" fmla="*/ 30 w 132"/>
                    <a:gd name="T9" fmla="*/ 0 h 100"/>
                    <a:gd name="T10" fmla="*/ 9 w 132"/>
                    <a:gd name="T11" fmla="*/ 15 h 100"/>
                    <a:gd name="T12" fmla="*/ 0 w 132"/>
                    <a:gd name="T13" fmla="*/ 57 h 100"/>
                    <a:gd name="T14" fmla="*/ 33 w 132"/>
                    <a:gd name="T15" fmla="*/ 100 h 100"/>
                    <a:gd name="T16" fmla="*/ 59 w 132"/>
                    <a:gd name="T17" fmla="*/ 83 h 100"/>
                    <a:gd name="T18" fmla="*/ 59 w 132"/>
                    <a:gd name="T19" fmla="*/ 83 h 100"/>
                    <a:gd name="T20" fmla="*/ 59 w 132"/>
                    <a:gd name="T21" fmla="*/ 8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00">
                      <a:moveTo>
                        <a:pt x="59" y="83"/>
                      </a:moveTo>
                      <a:lnTo>
                        <a:pt x="120" y="86"/>
                      </a:lnTo>
                      <a:lnTo>
                        <a:pt x="132" y="38"/>
                      </a:lnTo>
                      <a:lnTo>
                        <a:pt x="73" y="5"/>
                      </a:lnTo>
                      <a:lnTo>
                        <a:pt x="30" y="0"/>
                      </a:lnTo>
                      <a:lnTo>
                        <a:pt x="9" y="15"/>
                      </a:lnTo>
                      <a:lnTo>
                        <a:pt x="0" y="57"/>
                      </a:lnTo>
                      <a:lnTo>
                        <a:pt x="33" y="100"/>
                      </a:lnTo>
                      <a:lnTo>
                        <a:pt x="59" y="83"/>
                      </a:lnTo>
                      <a:lnTo>
                        <a:pt x="59" y="83"/>
                      </a:lnTo>
                      <a:lnTo>
                        <a:pt x="59" y="8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8" name="Freeform 279">
                  <a:extLst>
                    <a:ext uri="{FF2B5EF4-FFF2-40B4-BE49-F238E27FC236}">
                      <a16:creationId xmlns:a16="http://schemas.microsoft.com/office/drawing/2014/main" id="{69C0289C-EAC5-4D04-B184-494516B323A7}"/>
                    </a:ext>
                  </a:extLst>
                </p:cNvPr>
                <p:cNvSpPr>
                  <a:spLocks/>
                </p:cNvSpPr>
                <p:nvPr/>
              </p:nvSpPr>
              <p:spPr bwMode="auto">
                <a:xfrm>
                  <a:off x="11008965" y="1142170"/>
                  <a:ext cx="140893" cy="79537"/>
                </a:xfrm>
                <a:custGeom>
                  <a:avLst/>
                  <a:gdLst>
                    <a:gd name="T0" fmla="*/ 17 w 62"/>
                    <a:gd name="T1" fmla="*/ 5 h 35"/>
                    <a:gd name="T2" fmla="*/ 0 w 62"/>
                    <a:gd name="T3" fmla="*/ 26 h 35"/>
                    <a:gd name="T4" fmla="*/ 2 w 62"/>
                    <a:gd name="T5" fmla="*/ 31 h 35"/>
                    <a:gd name="T6" fmla="*/ 36 w 62"/>
                    <a:gd name="T7" fmla="*/ 35 h 35"/>
                    <a:gd name="T8" fmla="*/ 62 w 62"/>
                    <a:gd name="T9" fmla="*/ 35 h 35"/>
                    <a:gd name="T10" fmla="*/ 59 w 62"/>
                    <a:gd name="T11" fmla="*/ 21 h 35"/>
                    <a:gd name="T12" fmla="*/ 36 w 62"/>
                    <a:gd name="T13" fmla="*/ 0 h 35"/>
                    <a:gd name="T14" fmla="*/ 17 w 62"/>
                    <a:gd name="T15" fmla="*/ 5 h 35"/>
                    <a:gd name="T16" fmla="*/ 17 w 62"/>
                    <a:gd name="T17" fmla="*/ 5 h 35"/>
                    <a:gd name="T18" fmla="*/ 17 w 62"/>
                    <a:gd name="T1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5">
                      <a:moveTo>
                        <a:pt x="17" y="5"/>
                      </a:moveTo>
                      <a:lnTo>
                        <a:pt x="0" y="26"/>
                      </a:lnTo>
                      <a:lnTo>
                        <a:pt x="2" y="31"/>
                      </a:lnTo>
                      <a:lnTo>
                        <a:pt x="36" y="35"/>
                      </a:lnTo>
                      <a:lnTo>
                        <a:pt x="62" y="35"/>
                      </a:lnTo>
                      <a:lnTo>
                        <a:pt x="59" y="21"/>
                      </a:lnTo>
                      <a:lnTo>
                        <a:pt x="36" y="0"/>
                      </a:lnTo>
                      <a:lnTo>
                        <a:pt x="17" y="5"/>
                      </a:lnTo>
                      <a:lnTo>
                        <a:pt x="17" y="5"/>
                      </a:lnTo>
                      <a:lnTo>
                        <a:pt x="1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9" name="Freeform 280">
                  <a:extLst>
                    <a:ext uri="{FF2B5EF4-FFF2-40B4-BE49-F238E27FC236}">
                      <a16:creationId xmlns:a16="http://schemas.microsoft.com/office/drawing/2014/main" id="{FA757E3F-A571-414D-A704-CC2AB7BAAED6}"/>
                    </a:ext>
                  </a:extLst>
                </p:cNvPr>
                <p:cNvSpPr>
                  <a:spLocks/>
                </p:cNvSpPr>
                <p:nvPr/>
              </p:nvSpPr>
              <p:spPr bwMode="auto">
                <a:xfrm>
                  <a:off x="9520502" y="264999"/>
                  <a:ext cx="220430" cy="259061"/>
                </a:xfrm>
                <a:custGeom>
                  <a:avLst/>
                  <a:gdLst>
                    <a:gd name="T0" fmla="*/ 92 w 97"/>
                    <a:gd name="T1" fmla="*/ 85 h 114"/>
                    <a:gd name="T2" fmla="*/ 97 w 97"/>
                    <a:gd name="T3" fmla="*/ 52 h 114"/>
                    <a:gd name="T4" fmla="*/ 57 w 97"/>
                    <a:gd name="T5" fmla="*/ 5 h 114"/>
                    <a:gd name="T6" fmla="*/ 42 w 97"/>
                    <a:gd name="T7" fmla="*/ 0 h 114"/>
                    <a:gd name="T8" fmla="*/ 31 w 97"/>
                    <a:gd name="T9" fmla="*/ 7 h 114"/>
                    <a:gd name="T10" fmla="*/ 0 w 97"/>
                    <a:gd name="T11" fmla="*/ 114 h 114"/>
                    <a:gd name="T12" fmla="*/ 92 w 97"/>
                    <a:gd name="T13" fmla="*/ 85 h 114"/>
                    <a:gd name="T14" fmla="*/ 92 w 97"/>
                    <a:gd name="T15" fmla="*/ 85 h 114"/>
                    <a:gd name="T16" fmla="*/ 92 w 97"/>
                    <a:gd name="T17" fmla="*/ 8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14">
                      <a:moveTo>
                        <a:pt x="92" y="85"/>
                      </a:moveTo>
                      <a:lnTo>
                        <a:pt x="97" y="52"/>
                      </a:lnTo>
                      <a:lnTo>
                        <a:pt x="57" y="5"/>
                      </a:lnTo>
                      <a:lnTo>
                        <a:pt x="42" y="0"/>
                      </a:lnTo>
                      <a:lnTo>
                        <a:pt x="31" y="7"/>
                      </a:lnTo>
                      <a:lnTo>
                        <a:pt x="0" y="114"/>
                      </a:lnTo>
                      <a:lnTo>
                        <a:pt x="92" y="85"/>
                      </a:lnTo>
                      <a:lnTo>
                        <a:pt x="92" y="85"/>
                      </a:lnTo>
                      <a:lnTo>
                        <a:pt x="92" y="8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80" name="Freeform 281">
                  <a:extLst>
                    <a:ext uri="{FF2B5EF4-FFF2-40B4-BE49-F238E27FC236}">
                      <a16:creationId xmlns:a16="http://schemas.microsoft.com/office/drawing/2014/main" id="{500DB6F8-9D8A-4F0D-A8E9-25EC65F24677}"/>
                    </a:ext>
                  </a:extLst>
                </p:cNvPr>
                <p:cNvSpPr>
                  <a:spLocks/>
                </p:cNvSpPr>
                <p:nvPr/>
              </p:nvSpPr>
              <p:spPr bwMode="auto">
                <a:xfrm>
                  <a:off x="11233940" y="910379"/>
                  <a:ext cx="172707" cy="118168"/>
                </a:xfrm>
                <a:custGeom>
                  <a:avLst/>
                  <a:gdLst>
                    <a:gd name="T0" fmla="*/ 57 w 76"/>
                    <a:gd name="T1" fmla="*/ 52 h 52"/>
                    <a:gd name="T2" fmla="*/ 76 w 76"/>
                    <a:gd name="T3" fmla="*/ 26 h 52"/>
                    <a:gd name="T4" fmla="*/ 36 w 76"/>
                    <a:gd name="T5" fmla="*/ 9 h 52"/>
                    <a:gd name="T6" fmla="*/ 5 w 76"/>
                    <a:gd name="T7" fmla="*/ 0 h 52"/>
                    <a:gd name="T8" fmla="*/ 0 w 76"/>
                    <a:gd name="T9" fmla="*/ 21 h 52"/>
                    <a:gd name="T10" fmla="*/ 31 w 76"/>
                    <a:gd name="T11" fmla="*/ 45 h 52"/>
                    <a:gd name="T12" fmla="*/ 57 w 76"/>
                    <a:gd name="T13" fmla="*/ 52 h 52"/>
                    <a:gd name="T14" fmla="*/ 57 w 76"/>
                    <a:gd name="T15" fmla="*/ 52 h 52"/>
                    <a:gd name="T16" fmla="*/ 57 w 76"/>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57" y="52"/>
                      </a:moveTo>
                      <a:lnTo>
                        <a:pt x="76" y="26"/>
                      </a:lnTo>
                      <a:lnTo>
                        <a:pt x="36" y="9"/>
                      </a:lnTo>
                      <a:lnTo>
                        <a:pt x="5" y="0"/>
                      </a:lnTo>
                      <a:lnTo>
                        <a:pt x="0" y="21"/>
                      </a:lnTo>
                      <a:lnTo>
                        <a:pt x="31" y="45"/>
                      </a:lnTo>
                      <a:lnTo>
                        <a:pt x="57" y="52"/>
                      </a:lnTo>
                      <a:lnTo>
                        <a:pt x="57" y="52"/>
                      </a:lnTo>
                      <a:lnTo>
                        <a:pt x="57" y="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81" name="Freeform 282">
                  <a:extLst>
                    <a:ext uri="{FF2B5EF4-FFF2-40B4-BE49-F238E27FC236}">
                      <a16:creationId xmlns:a16="http://schemas.microsoft.com/office/drawing/2014/main" id="{087B45A2-F617-4FFF-81BB-DC279FE77A2E}"/>
                    </a:ext>
                  </a:extLst>
                </p:cNvPr>
                <p:cNvSpPr>
                  <a:spLocks/>
                </p:cNvSpPr>
                <p:nvPr/>
              </p:nvSpPr>
              <p:spPr bwMode="auto">
                <a:xfrm>
                  <a:off x="12438345" y="1421684"/>
                  <a:ext cx="134076" cy="86354"/>
                </a:xfrm>
                <a:custGeom>
                  <a:avLst/>
                  <a:gdLst>
                    <a:gd name="T0" fmla="*/ 21 w 59"/>
                    <a:gd name="T1" fmla="*/ 35 h 38"/>
                    <a:gd name="T2" fmla="*/ 40 w 59"/>
                    <a:gd name="T3" fmla="*/ 33 h 38"/>
                    <a:gd name="T4" fmla="*/ 57 w 59"/>
                    <a:gd name="T5" fmla="*/ 21 h 38"/>
                    <a:gd name="T6" fmla="*/ 59 w 59"/>
                    <a:gd name="T7" fmla="*/ 14 h 38"/>
                    <a:gd name="T8" fmla="*/ 36 w 59"/>
                    <a:gd name="T9" fmla="*/ 0 h 38"/>
                    <a:gd name="T10" fmla="*/ 24 w 59"/>
                    <a:gd name="T11" fmla="*/ 0 h 38"/>
                    <a:gd name="T12" fmla="*/ 21 w 59"/>
                    <a:gd name="T13" fmla="*/ 2 h 38"/>
                    <a:gd name="T14" fmla="*/ 0 w 59"/>
                    <a:gd name="T15" fmla="*/ 24 h 38"/>
                    <a:gd name="T16" fmla="*/ 3 w 59"/>
                    <a:gd name="T17" fmla="*/ 38 h 38"/>
                    <a:gd name="T18" fmla="*/ 21 w 59"/>
                    <a:gd name="T19" fmla="*/ 35 h 38"/>
                    <a:gd name="T20" fmla="*/ 21 w 59"/>
                    <a:gd name="T21" fmla="*/ 35 h 38"/>
                    <a:gd name="T22" fmla="*/ 21 w 59"/>
                    <a:gd name="T23" fmla="*/ 3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38">
                      <a:moveTo>
                        <a:pt x="21" y="35"/>
                      </a:moveTo>
                      <a:lnTo>
                        <a:pt x="40" y="33"/>
                      </a:lnTo>
                      <a:lnTo>
                        <a:pt x="57" y="21"/>
                      </a:lnTo>
                      <a:lnTo>
                        <a:pt x="59" y="14"/>
                      </a:lnTo>
                      <a:lnTo>
                        <a:pt x="36" y="0"/>
                      </a:lnTo>
                      <a:lnTo>
                        <a:pt x="24" y="0"/>
                      </a:lnTo>
                      <a:lnTo>
                        <a:pt x="21" y="2"/>
                      </a:lnTo>
                      <a:lnTo>
                        <a:pt x="0" y="24"/>
                      </a:lnTo>
                      <a:lnTo>
                        <a:pt x="3" y="38"/>
                      </a:lnTo>
                      <a:lnTo>
                        <a:pt x="21" y="35"/>
                      </a:lnTo>
                      <a:lnTo>
                        <a:pt x="21" y="35"/>
                      </a:lnTo>
                      <a:lnTo>
                        <a:pt x="21" y="3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82" name="Freeform 283">
                  <a:extLst>
                    <a:ext uri="{FF2B5EF4-FFF2-40B4-BE49-F238E27FC236}">
                      <a16:creationId xmlns:a16="http://schemas.microsoft.com/office/drawing/2014/main" id="{C8002FCA-F681-4B93-A133-70E35356DB5D}"/>
                    </a:ext>
                  </a:extLst>
                </p:cNvPr>
                <p:cNvSpPr>
                  <a:spLocks/>
                </p:cNvSpPr>
                <p:nvPr/>
              </p:nvSpPr>
              <p:spPr bwMode="auto">
                <a:xfrm>
                  <a:off x="9218264" y="-155406"/>
                  <a:ext cx="334053" cy="534030"/>
                </a:xfrm>
                <a:custGeom>
                  <a:avLst/>
                  <a:gdLst>
                    <a:gd name="T0" fmla="*/ 33 w 147"/>
                    <a:gd name="T1" fmla="*/ 178 h 235"/>
                    <a:gd name="T2" fmla="*/ 62 w 147"/>
                    <a:gd name="T3" fmla="*/ 209 h 235"/>
                    <a:gd name="T4" fmla="*/ 107 w 147"/>
                    <a:gd name="T5" fmla="*/ 235 h 235"/>
                    <a:gd name="T6" fmla="*/ 142 w 147"/>
                    <a:gd name="T7" fmla="*/ 223 h 235"/>
                    <a:gd name="T8" fmla="*/ 147 w 147"/>
                    <a:gd name="T9" fmla="*/ 145 h 235"/>
                    <a:gd name="T10" fmla="*/ 109 w 147"/>
                    <a:gd name="T11" fmla="*/ 52 h 235"/>
                    <a:gd name="T12" fmla="*/ 76 w 147"/>
                    <a:gd name="T13" fmla="*/ 0 h 235"/>
                    <a:gd name="T14" fmla="*/ 43 w 147"/>
                    <a:gd name="T15" fmla="*/ 24 h 235"/>
                    <a:gd name="T16" fmla="*/ 0 w 147"/>
                    <a:gd name="T17" fmla="*/ 93 h 235"/>
                    <a:gd name="T18" fmla="*/ 22 w 147"/>
                    <a:gd name="T19" fmla="*/ 112 h 235"/>
                    <a:gd name="T20" fmla="*/ 33 w 147"/>
                    <a:gd name="T21" fmla="*/ 178 h 235"/>
                    <a:gd name="T22" fmla="*/ 33 w 147"/>
                    <a:gd name="T23" fmla="*/ 178 h 235"/>
                    <a:gd name="T24" fmla="*/ 33 w 147"/>
                    <a:gd name="T25" fmla="*/ 17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235">
                      <a:moveTo>
                        <a:pt x="33" y="178"/>
                      </a:moveTo>
                      <a:lnTo>
                        <a:pt x="62" y="209"/>
                      </a:lnTo>
                      <a:lnTo>
                        <a:pt x="107" y="235"/>
                      </a:lnTo>
                      <a:lnTo>
                        <a:pt x="142" y="223"/>
                      </a:lnTo>
                      <a:lnTo>
                        <a:pt x="147" y="145"/>
                      </a:lnTo>
                      <a:lnTo>
                        <a:pt x="109" y="52"/>
                      </a:lnTo>
                      <a:lnTo>
                        <a:pt x="76" y="0"/>
                      </a:lnTo>
                      <a:lnTo>
                        <a:pt x="43" y="24"/>
                      </a:lnTo>
                      <a:lnTo>
                        <a:pt x="0" y="93"/>
                      </a:lnTo>
                      <a:lnTo>
                        <a:pt x="22" y="112"/>
                      </a:lnTo>
                      <a:lnTo>
                        <a:pt x="33" y="178"/>
                      </a:lnTo>
                      <a:lnTo>
                        <a:pt x="33" y="178"/>
                      </a:lnTo>
                      <a:lnTo>
                        <a:pt x="33" y="17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83" name="Freeform 285">
                  <a:extLst>
                    <a:ext uri="{FF2B5EF4-FFF2-40B4-BE49-F238E27FC236}">
                      <a16:creationId xmlns:a16="http://schemas.microsoft.com/office/drawing/2014/main" id="{6647F872-2E1E-44AD-AC6C-7A038B037913}"/>
                    </a:ext>
                  </a:extLst>
                </p:cNvPr>
                <p:cNvSpPr>
                  <a:spLocks/>
                </p:cNvSpPr>
                <p:nvPr/>
              </p:nvSpPr>
              <p:spPr bwMode="auto">
                <a:xfrm>
                  <a:off x="7757071" y="689951"/>
                  <a:ext cx="638563" cy="838540"/>
                </a:xfrm>
                <a:custGeom>
                  <a:avLst/>
                  <a:gdLst>
                    <a:gd name="T0" fmla="*/ 17 w 281"/>
                    <a:gd name="T1" fmla="*/ 289 h 369"/>
                    <a:gd name="T2" fmla="*/ 0 w 281"/>
                    <a:gd name="T3" fmla="*/ 298 h 369"/>
                    <a:gd name="T4" fmla="*/ 2 w 281"/>
                    <a:gd name="T5" fmla="*/ 327 h 369"/>
                    <a:gd name="T6" fmla="*/ 31 w 281"/>
                    <a:gd name="T7" fmla="*/ 338 h 369"/>
                    <a:gd name="T8" fmla="*/ 35 w 281"/>
                    <a:gd name="T9" fmla="*/ 362 h 369"/>
                    <a:gd name="T10" fmla="*/ 88 w 281"/>
                    <a:gd name="T11" fmla="*/ 369 h 369"/>
                    <a:gd name="T12" fmla="*/ 97 w 281"/>
                    <a:gd name="T13" fmla="*/ 364 h 369"/>
                    <a:gd name="T14" fmla="*/ 66 w 281"/>
                    <a:gd name="T15" fmla="*/ 322 h 369"/>
                    <a:gd name="T16" fmla="*/ 64 w 281"/>
                    <a:gd name="T17" fmla="*/ 279 h 369"/>
                    <a:gd name="T18" fmla="*/ 90 w 281"/>
                    <a:gd name="T19" fmla="*/ 227 h 369"/>
                    <a:gd name="T20" fmla="*/ 114 w 281"/>
                    <a:gd name="T21" fmla="*/ 170 h 369"/>
                    <a:gd name="T22" fmla="*/ 163 w 281"/>
                    <a:gd name="T23" fmla="*/ 114 h 369"/>
                    <a:gd name="T24" fmla="*/ 213 w 281"/>
                    <a:gd name="T25" fmla="*/ 83 h 369"/>
                    <a:gd name="T26" fmla="*/ 270 w 281"/>
                    <a:gd name="T27" fmla="*/ 50 h 369"/>
                    <a:gd name="T28" fmla="*/ 281 w 281"/>
                    <a:gd name="T29" fmla="*/ 28 h 369"/>
                    <a:gd name="T30" fmla="*/ 270 w 281"/>
                    <a:gd name="T31" fmla="*/ 0 h 369"/>
                    <a:gd name="T32" fmla="*/ 239 w 281"/>
                    <a:gd name="T33" fmla="*/ 9 h 369"/>
                    <a:gd name="T34" fmla="*/ 211 w 281"/>
                    <a:gd name="T35" fmla="*/ 35 h 369"/>
                    <a:gd name="T36" fmla="*/ 158 w 281"/>
                    <a:gd name="T37" fmla="*/ 47 h 369"/>
                    <a:gd name="T38" fmla="*/ 104 w 281"/>
                    <a:gd name="T39" fmla="*/ 90 h 369"/>
                    <a:gd name="T40" fmla="*/ 66 w 281"/>
                    <a:gd name="T41" fmla="*/ 125 h 369"/>
                    <a:gd name="T42" fmla="*/ 71 w 281"/>
                    <a:gd name="T43" fmla="*/ 151 h 369"/>
                    <a:gd name="T44" fmla="*/ 33 w 281"/>
                    <a:gd name="T45" fmla="*/ 204 h 369"/>
                    <a:gd name="T46" fmla="*/ 47 w 281"/>
                    <a:gd name="T47" fmla="*/ 211 h 369"/>
                    <a:gd name="T48" fmla="*/ 17 w 281"/>
                    <a:gd name="T49" fmla="*/ 258 h 369"/>
                    <a:gd name="T50" fmla="*/ 17 w 281"/>
                    <a:gd name="T51" fmla="*/ 289 h 369"/>
                    <a:gd name="T52" fmla="*/ 17 w 281"/>
                    <a:gd name="T53" fmla="*/ 289 h 369"/>
                    <a:gd name="T54" fmla="*/ 17 w 281"/>
                    <a:gd name="T55" fmla="*/ 28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1" h="369">
                      <a:moveTo>
                        <a:pt x="17" y="289"/>
                      </a:moveTo>
                      <a:lnTo>
                        <a:pt x="0" y="298"/>
                      </a:lnTo>
                      <a:lnTo>
                        <a:pt x="2" y="327"/>
                      </a:lnTo>
                      <a:lnTo>
                        <a:pt x="31" y="338"/>
                      </a:lnTo>
                      <a:lnTo>
                        <a:pt x="35" y="362"/>
                      </a:lnTo>
                      <a:lnTo>
                        <a:pt x="88" y="369"/>
                      </a:lnTo>
                      <a:lnTo>
                        <a:pt x="97" y="364"/>
                      </a:lnTo>
                      <a:lnTo>
                        <a:pt x="66" y="322"/>
                      </a:lnTo>
                      <a:lnTo>
                        <a:pt x="64" y="279"/>
                      </a:lnTo>
                      <a:lnTo>
                        <a:pt x="90" y="227"/>
                      </a:lnTo>
                      <a:lnTo>
                        <a:pt x="114" y="170"/>
                      </a:lnTo>
                      <a:lnTo>
                        <a:pt x="163" y="114"/>
                      </a:lnTo>
                      <a:lnTo>
                        <a:pt x="213" y="83"/>
                      </a:lnTo>
                      <a:lnTo>
                        <a:pt x="270" y="50"/>
                      </a:lnTo>
                      <a:lnTo>
                        <a:pt x="281" y="28"/>
                      </a:lnTo>
                      <a:lnTo>
                        <a:pt x="270" y="0"/>
                      </a:lnTo>
                      <a:lnTo>
                        <a:pt x="239" y="9"/>
                      </a:lnTo>
                      <a:lnTo>
                        <a:pt x="211" y="35"/>
                      </a:lnTo>
                      <a:lnTo>
                        <a:pt x="158" y="47"/>
                      </a:lnTo>
                      <a:lnTo>
                        <a:pt x="104" y="90"/>
                      </a:lnTo>
                      <a:lnTo>
                        <a:pt x="66" y="125"/>
                      </a:lnTo>
                      <a:lnTo>
                        <a:pt x="71" y="151"/>
                      </a:lnTo>
                      <a:lnTo>
                        <a:pt x="33" y="204"/>
                      </a:lnTo>
                      <a:lnTo>
                        <a:pt x="47" y="211"/>
                      </a:lnTo>
                      <a:lnTo>
                        <a:pt x="17" y="258"/>
                      </a:lnTo>
                      <a:lnTo>
                        <a:pt x="17" y="289"/>
                      </a:lnTo>
                      <a:lnTo>
                        <a:pt x="17" y="289"/>
                      </a:lnTo>
                      <a:lnTo>
                        <a:pt x="17" y="28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84" name="Freeform 286">
                  <a:extLst>
                    <a:ext uri="{FF2B5EF4-FFF2-40B4-BE49-F238E27FC236}">
                      <a16:creationId xmlns:a16="http://schemas.microsoft.com/office/drawing/2014/main" id="{6F633E60-FD0C-45EF-8796-6253368C76D7}"/>
                    </a:ext>
                  </a:extLst>
                </p:cNvPr>
                <p:cNvSpPr>
                  <a:spLocks/>
                </p:cNvSpPr>
                <p:nvPr/>
              </p:nvSpPr>
              <p:spPr bwMode="auto">
                <a:xfrm>
                  <a:off x="7516190" y="-73597"/>
                  <a:ext cx="240881" cy="197705"/>
                </a:xfrm>
                <a:custGeom>
                  <a:avLst/>
                  <a:gdLst>
                    <a:gd name="T0" fmla="*/ 26 w 106"/>
                    <a:gd name="T1" fmla="*/ 66 h 87"/>
                    <a:gd name="T2" fmla="*/ 42 w 106"/>
                    <a:gd name="T3" fmla="*/ 87 h 87"/>
                    <a:gd name="T4" fmla="*/ 61 w 106"/>
                    <a:gd name="T5" fmla="*/ 73 h 87"/>
                    <a:gd name="T6" fmla="*/ 63 w 106"/>
                    <a:gd name="T7" fmla="*/ 57 h 87"/>
                    <a:gd name="T8" fmla="*/ 78 w 106"/>
                    <a:gd name="T9" fmla="*/ 50 h 87"/>
                    <a:gd name="T10" fmla="*/ 99 w 106"/>
                    <a:gd name="T11" fmla="*/ 35 h 87"/>
                    <a:gd name="T12" fmla="*/ 106 w 106"/>
                    <a:gd name="T13" fmla="*/ 21 h 87"/>
                    <a:gd name="T14" fmla="*/ 82 w 106"/>
                    <a:gd name="T15" fmla="*/ 0 h 87"/>
                    <a:gd name="T16" fmla="*/ 66 w 106"/>
                    <a:gd name="T17" fmla="*/ 16 h 87"/>
                    <a:gd name="T18" fmla="*/ 59 w 106"/>
                    <a:gd name="T19" fmla="*/ 40 h 87"/>
                    <a:gd name="T20" fmla="*/ 54 w 106"/>
                    <a:gd name="T21" fmla="*/ 14 h 87"/>
                    <a:gd name="T22" fmla="*/ 30 w 106"/>
                    <a:gd name="T23" fmla="*/ 14 h 87"/>
                    <a:gd name="T24" fmla="*/ 0 w 106"/>
                    <a:gd name="T25" fmla="*/ 31 h 87"/>
                    <a:gd name="T26" fmla="*/ 35 w 106"/>
                    <a:gd name="T27" fmla="*/ 35 h 87"/>
                    <a:gd name="T28" fmla="*/ 26 w 106"/>
                    <a:gd name="T29" fmla="*/ 66 h 87"/>
                    <a:gd name="T30" fmla="*/ 26 w 106"/>
                    <a:gd name="T31" fmla="*/ 66 h 87"/>
                    <a:gd name="T32" fmla="*/ 26 w 106"/>
                    <a:gd name="T33" fmla="*/ 6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87">
                      <a:moveTo>
                        <a:pt x="26" y="66"/>
                      </a:moveTo>
                      <a:lnTo>
                        <a:pt x="42" y="87"/>
                      </a:lnTo>
                      <a:lnTo>
                        <a:pt x="61" y="73"/>
                      </a:lnTo>
                      <a:lnTo>
                        <a:pt x="63" y="57"/>
                      </a:lnTo>
                      <a:lnTo>
                        <a:pt x="78" y="50"/>
                      </a:lnTo>
                      <a:lnTo>
                        <a:pt x="99" y="35"/>
                      </a:lnTo>
                      <a:lnTo>
                        <a:pt x="106" y="21"/>
                      </a:lnTo>
                      <a:lnTo>
                        <a:pt x="82" y="0"/>
                      </a:lnTo>
                      <a:lnTo>
                        <a:pt x="66" y="16"/>
                      </a:lnTo>
                      <a:lnTo>
                        <a:pt x="59" y="40"/>
                      </a:lnTo>
                      <a:lnTo>
                        <a:pt x="54" y="14"/>
                      </a:lnTo>
                      <a:lnTo>
                        <a:pt x="30" y="14"/>
                      </a:lnTo>
                      <a:lnTo>
                        <a:pt x="0" y="31"/>
                      </a:lnTo>
                      <a:lnTo>
                        <a:pt x="35" y="35"/>
                      </a:lnTo>
                      <a:lnTo>
                        <a:pt x="26" y="66"/>
                      </a:lnTo>
                      <a:lnTo>
                        <a:pt x="26" y="66"/>
                      </a:lnTo>
                      <a:lnTo>
                        <a:pt x="26"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85" name="Freeform 287">
                  <a:extLst>
                    <a:ext uri="{FF2B5EF4-FFF2-40B4-BE49-F238E27FC236}">
                      <a16:creationId xmlns:a16="http://schemas.microsoft.com/office/drawing/2014/main" id="{F810A756-2656-4066-BC07-F120B6803ED1}"/>
                    </a:ext>
                  </a:extLst>
                </p:cNvPr>
                <p:cNvSpPr>
                  <a:spLocks noEditPoints="1"/>
                </p:cNvSpPr>
                <p:nvPr/>
              </p:nvSpPr>
              <p:spPr bwMode="auto">
                <a:xfrm>
                  <a:off x="6245882" y="-14513"/>
                  <a:ext cx="624928" cy="731733"/>
                </a:xfrm>
                <a:custGeom>
                  <a:avLst/>
                  <a:gdLst>
                    <a:gd name="T0" fmla="*/ 232 w 275"/>
                    <a:gd name="T1" fmla="*/ 244 h 322"/>
                    <a:gd name="T2" fmla="*/ 232 w 275"/>
                    <a:gd name="T3" fmla="*/ 244 h 322"/>
                    <a:gd name="T4" fmla="*/ 197 w 275"/>
                    <a:gd name="T5" fmla="*/ 272 h 322"/>
                    <a:gd name="T6" fmla="*/ 168 w 275"/>
                    <a:gd name="T7" fmla="*/ 256 h 322"/>
                    <a:gd name="T8" fmla="*/ 178 w 275"/>
                    <a:gd name="T9" fmla="*/ 237 h 322"/>
                    <a:gd name="T10" fmla="*/ 168 w 275"/>
                    <a:gd name="T11" fmla="*/ 211 h 322"/>
                    <a:gd name="T12" fmla="*/ 201 w 275"/>
                    <a:gd name="T13" fmla="*/ 196 h 322"/>
                    <a:gd name="T14" fmla="*/ 209 w 275"/>
                    <a:gd name="T15" fmla="*/ 225 h 322"/>
                    <a:gd name="T16" fmla="*/ 232 w 275"/>
                    <a:gd name="T17" fmla="*/ 244 h 322"/>
                    <a:gd name="T18" fmla="*/ 126 w 275"/>
                    <a:gd name="T19" fmla="*/ 90 h 322"/>
                    <a:gd name="T20" fmla="*/ 126 w 275"/>
                    <a:gd name="T21" fmla="*/ 90 h 322"/>
                    <a:gd name="T22" fmla="*/ 180 w 275"/>
                    <a:gd name="T23" fmla="*/ 154 h 322"/>
                    <a:gd name="T24" fmla="*/ 140 w 275"/>
                    <a:gd name="T25" fmla="*/ 187 h 322"/>
                    <a:gd name="T26" fmla="*/ 130 w 275"/>
                    <a:gd name="T27" fmla="*/ 244 h 322"/>
                    <a:gd name="T28" fmla="*/ 116 w 275"/>
                    <a:gd name="T29" fmla="*/ 258 h 322"/>
                    <a:gd name="T30" fmla="*/ 109 w 275"/>
                    <a:gd name="T31" fmla="*/ 319 h 322"/>
                    <a:gd name="T32" fmla="*/ 88 w 275"/>
                    <a:gd name="T33" fmla="*/ 322 h 322"/>
                    <a:gd name="T34" fmla="*/ 55 w 275"/>
                    <a:gd name="T35" fmla="*/ 277 h 322"/>
                    <a:gd name="T36" fmla="*/ 69 w 275"/>
                    <a:gd name="T37" fmla="*/ 251 h 322"/>
                    <a:gd name="T38" fmla="*/ 45 w 275"/>
                    <a:gd name="T39" fmla="*/ 230 h 322"/>
                    <a:gd name="T40" fmla="*/ 12 w 275"/>
                    <a:gd name="T41" fmla="*/ 161 h 322"/>
                    <a:gd name="T42" fmla="*/ 0 w 275"/>
                    <a:gd name="T43" fmla="*/ 95 h 322"/>
                    <a:gd name="T44" fmla="*/ 45 w 275"/>
                    <a:gd name="T45" fmla="*/ 61 h 322"/>
                    <a:gd name="T46" fmla="*/ 52 w 275"/>
                    <a:gd name="T47" fmla="*/ 95 h 322"/>
                    <a:gd name="T48" fmla="*/ 76 w 275"/>
                    <a:gd name="T49" fmla="*/ 92 h 322"/>
                    <a:gd name="T50" fmla="*/ 83 w 275"/>
                    <a:gd name="T51" fmla="*/ 61 h 322"/>
                    <a:gd name="T52" fmla="*/ 107 w 275"/>
                    <a:gd name="T53" fmla="*/ 57 h 322"/>
                    <a:gd name="T54" fmla="*/ 126 w 275"/>
                    <a:gd name="T55" fmla="*/ 90 h 322"/>
                    <a:gd name="T56" fmla="*/ 244 w 275"/>
                    <a:gd name="T57" fmla="*/ 24 h 322"/>
                    <a:gd name="T58" fmla="*/ 244 w 275"/>
                    <a:gd name="T59" fmla="*/ 24 h 322"/>
                    <a:gd name="T60" fmla="*/ 275 w 275"/>
                    <a:gd name="T61" fmla="*/ 57 h 322"/>
                    <a:gd name="T62" fmla="*/ 251 w 275"/>
                    <a:gd name="T63" fmla="*/ 106 h 322"/>
                    <a:gd name="T64" fmla="*/ 204 w 275"/>
                    <a:gd name="T65" fmla="*/ 116 h 322"/>
                    <a:gd name="T66" fmla="*/ 156 w 275"/>
                    <a:gd name="T67" fmla="*/ 102 h 322"/>
                    <a:gd name="T68" fmla="*/ 154 w 275"/>
                    <a:gd name="T69" fmla="*/ 76 h 322"/>
                    <a:gd name="T70" fmla="*/ 130 w 275"/>
                    <a:gd name="T71" fmla="*/ 73 h 322"/>
                    <a:gd name="T72" fmla="*/ 112 w 275"/>
                    <a:gd name="T73" fmla="*/ 31 h 322"/>
                    <a:gd name="T74" fmla="*/ 164 w 275"/>
                    <a:gd name="T75" fmla="*/ 5 h 322"/>
                    <a:gd name="T76" fmla="*/ 187 w 275"/>
                    <a:gd name="T77" fmla="*/ 28 h 322"/>
                    <a:gd name="T78" fmla="*/ 201 w 275"/>
                    <a:gd name="T79" fmla="*/ 0 h 322"/>
                    <a:gd name="T80" fmla="*/ 244 w 275"/>
                    <a:gd name="T81" fmla="*/ 2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5" h="322">
                      <a:moveTo>
                        <a:pt x="232" y="244"/>
                      </a:moveTo>
                      <a:lnTo>
                        <a:pt x="232" y="244"/>
                      </a:lnTo>
                      <a:lnTo>
                        <a:pt x="197" y="272"/>
                      </a:lnTo>
                      <a:lnTo>
                        <a:pt x="168" y="256"/>
                      </a:lnTo>
                      <a:lnTo>
                        <a:pt x="178" y="237"/>
                      </a:lnTo>
                      <a:lnTo>
                        <a:pt x="168" y="211"/>
                      </a:lnTo>
                      <a:lnTo>
                        <a:pt x="201" y="196"/>
                      </a:lnTo>
                      <a:lnTo>
                        <a:pt x="209" y="225"/>
                      </a:lnTo>
                      <a:lnTo>
                        <a:pt x="232" y="244"/>
                      </a:lnTo>
                      <a:close/>
                      <a:moveTo>
                        <a:pt x="126" y="90"/>
                      </a:moveTo>
                      <a:lnTo>
                        <a:pt x="126" y="90"/>
                      </a:lnTo>
                      <a:lnTo>
                        <a:pt x="180" y="154"/>
                      </a:lnTo>
                      <a:lnTo>
                        <a:pt x="140" y="187"/>
                      </a:lnTo>
                      <a:lnTo>
                        <a:pt x="130" y="244"/>
                      </a:lnTo>
                      <a:lnTo>
                        <a:pt x="116" y="258"/>
                      </a:lnTo>
                      <a:lnTo>
                        <a:pt x="109" y="319"/>
                      </a:lnTo>
                      <a:lnTo>
                        <a:pt x="88" y="322"/>
                      </a:lnTo>
                      <a:lnTo>
                        <a:pt x="55" y="277"/>
                      </a:lnTo>
                      <a:lnTo>
                        <a:pt x="69" y="251"/>
                      </a:lnTo>
                      <a:lnTo>
                        <a:pt x="45" y="230"/>
                      </a:lnTo>
                      <a:lnTo>
                        <a:pt x="12" y="161"/>
                      </a:lnTo>
                      <a:lnTo>
                        <a:pt x="0" y="95"/>
                      </a:lnTo>
                      <a:lnTo>
                        <a:pt x="45" y="61"/>
                      </a:lnTo>
                      <a:lnTo>
                        <a:pt x="52" y="95"/>
                      </a:lnTo>
                      <a:lnTo>
                        <a:pt x="76" y="92"/>
                      </a:lnTo>
                      <a:lnTo>
                        <a:pt x="83" y="61"/>
                      </a:lnTo>
                      <a:lnTo>
                        <a:pt x="107" y="57"/>
                      </a:lnTo>
                      <a:lnTo>
                        <a:pt x="126" y="90"/>
                      </a:lnTo>
                      <a:close/>
                      <a:moveTo>
                        <a:pt x="244" y="24"/>
                      </a:moveTo>
                      <a:lnTo>
                        <a:pt x="244" y="24"/>
                      </a:lnTo>
                      <a:lnTo>
                        <a:pt x="275" y="57"/>
                      </a:lnTo>
                      <a:lnTo>
                        <a:pt x="251" y="106"/>
                      </a:lnTo>
                      <a:lnTo>
                        <a:pt x="204" y="116"/>
                      </a:lnTo>
                      <a:lnTo>
                        <a:pt x="156" y="102"/>
                      </a:lnTo>
                      <a:lnTo>
                        <a:pt x="154" y="76"/>
                      </a:lnTo>
                      <a:lnTo>
                        <a:pt x="130" y="73"/>
                      </a:lnTo>
                      <a:lnTo>
                        <a:pt x="112" y="31"/>
                      </a:lnTo>
                      <a:lnTo>
                        <a:pt x="164" y="5"/>
                      </a:lnTo>
                      <a:lnTo>
                        <a:pt x="187" y="28"/>
                      </a:lnTo>
                      <a:lnTo>
                        <a:pt x="201" y="0"/>
                      </a:lnTo>
                      <a:lnTo>
                        <a:pt x="244" y="2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sp>
            <p:nvSpPr>
              <p:cNvPr id="356" name="Freeform 289">
                <a:extLst>
                  <a:ext uri="{FF2B5EF4-FFF2-40B4-BE49-F238E27FC236}">
                    <a16:creationId xmlns:a16="http://schemas.microsoft.com/office/drawing/2014/main" id="{70E1AE67-DD95-4A8C-8818-F3DF26EE9F98}"/>
                  </a:ext>
                </a:extLst>
              </p:cNvPr>
              <p:cNvSpPr>
                <a:spLocks noEditPoints="1"/>
              </p:cNvSpPr>
              <p:nvPr/>
            </p:nvSpPr>
            <p:spPr bwMode="auto">
              <a:xfrm>
                <a:off x="8716898" y="4100002"/>
                <a:ext cx="160209" cy="115896"/>
              </a:xfrm>
              <a:custGeom>
                <a:avLst/>
                <a:gdLst>
                  <a:gd name="T0" fmla="*/ 90 w 94"/>
                  <a:gd name="T1" fmla="*/ 64 h 68"/>
                  <a:gd name="T2" fmla="*/ 90 w 94"/>
                  <a:gd name="T3" fmla="*/ 64 h 68"/>
                  <a:gd name="T4" fmla="*/ 94 w 94"/>
                  <a:gd name="T5" fmla="*/ 68 h 68"/>
                  <a:gd name="T6" fmla="*/ 82 w 94"/>
                  <a:gd name="T7" fmla="*/ 68 h 68"/>
                  <a:gd name="T8" fmla="*/ 78 w 94"/>
                  <a:gd name="T9" fmla="*/ 59 h 68"/>
                  <a:gd name="T10" fmla="*/ 87 w 94"/>
                  <a:gd name="T11" fmla="*/ 64 h 68"/>
                  <a:gd name="T12" fmla="*/ 90 w 94"/>
                  <a:gd name="T13" fmla="*/ 64 h 68"/>
                  <a:gd name="T14" fmla="*/ 71 w 94"/>
                  <a:gd name="T15" fmla="*/ 54 h 68"/>
                  <a:gd name="T16" fmla="*/ 71 w 94"/>
                  <a:gd name="T17" fmla="*/ 54 h 68"/>
                  <a:gd name="T18" fmla="*/ 64 w 94"/>
                  <a:gd name="T19" fmla="*/ 54 h 68"/>
                  <a:gd name="T20" fmla="*/ 54 w 94"/>
                  <a:gd name="T21" fmla="*/ 52 h 68"/>
                  <a:gd name="T22" fmla="*/ 49 w 94"/>
                  <a:gd name="T23" fmla="*/ 50 h 68"/>
                  <a:gd name="T24" fmla="*/ 52 w 94"/>
                  <a:gd name="T25" fmla="*/ 42 h 68"/>
                  <a:gd name="T26" fmla="*/ 61 w 94"/>
                  <a:gd name="T27" fmla="*/ 47 h 68"/>
                  <a:gd name="T28" fmla="*/ 68 w 94"/>
                  <a:gd name="T29" fmla="*/ 50 h 68"/>
                  <a:gd name="T30" fmla="*/ 71 w 94"/>
                  <a:gd name="T31" fmla="*/ 54 h 68"/>
                  <a:gd name="T32" fmla="*/ 82 w 94"/>
                  <a:gd name="T33" fmla="*/ 50 h 68"/>
                  <a:gd name="T34" fmla="*/ 82 w 94"/>
                  <a:gd name="T35" fmla="*/ 50 h 68"/>
                  <a:gd name="T36" fmla="*/ 80 w 94"/>
                  <a:gd name="T37" fmla="*/ 52 h 68"/>
                  <a:gd name="T38" fmla="*/ 68 w 94"/>
                  <a:gd name="T39" fmla="*/ 38 h 68"/>
                  <a:gd name="T40" fmla="*/ 66 w 94"/>
                  <a:gd name="T41" fmla="*/ 28 h 68"/>
                  <a:gd name="T42" fmla="*/ 71 w 94"/>
                  <a:gd name="T43" fmla="*/ 28 h 68"/>
                  <a:gd name="T44" fmla="*/ 78 w 94"/>
                  <a:gd name="T45" fmla="*/ 40 h 68"/>
                  <a:gd name="T46" fmla="*/ 82 w 94"/>
                  <a:gd name="T47" fmla="*/ 50 h 68"/>
                  <a:gd name="T48" fmla="*/ 54 w 94"/>
                  <a:gd name="T49" fmla="*/ 28 h 68"/>
                  <a:gd name="T50" fmla="*/ 54 w 94"/>
                  <a:gd name="T51" fmla="*/ 28 h 68"/>
                  <a:gd name="T52" fmla="*/ 54 w 94"/>
                  <a:gd name="T53" fmla="*/ 33 h 68"/>
                  <a:gd name="T54" fmla="*/ 42 w 94"/>
                  <a:gd name="T55" fmla="*/ 26 h 68"/>
                  <a:gd name="T56" fmla="*/ 33 w 94"/>
                  <a:gd name="T57" fmla="*/ 19 h 68"/>
                  <a:gd name="T58" fmla="*/ 28 w 94"/>
                  <a:gd name="T59" fmla="*/ 14 h 68"/>
                  <a:gd name="T60" fmla="*/ 30 w 94"/>
                  <a:gd name="T61" fmla="*/ 12 h 68"/>
                  <a:gd name="T62" fmla="*/ 38 w 94"/>
                  <a:gd name="T63" fmla="*/ 16 h 68"/>
                  <a:gd name="T64" fmla="*/ 49 w 94"/>
                  <a:gd name="T65" fmla="*/ 24 h 68"/>
                  <a:gd name="T66" fmla="*/ 54 w 94"/>
                  <a:gd name="T67" fmla="*/ 28 h 68"/>
                  <a:gd name="T68" fmla="*/ 16 w 94"/>
                  <a:gd name="T69" fmla="*/ 12 h 68"/>
                  <a:gd name="T70" fmla="*/ 16 w 94"/>
                  <a:gd name="T71" fmla="*/ 12 h 68"/>
                  <a:gd name="T72" fmla="*/ 14 w 94"/>
                  <a:gd name="T73" fmla="*/ 14 h 68"/>
                  <a:gd name="T74" fmla="*/ 7 w 94"/>
                  <a:gd name="T75" fmla="*/ 9 h 68"/>
                  <a:gd name="T76" fmla="*/ 0 w 94"/>
                  <a:gd name="T77" fmla="*/ 2 h 68"/>
                  <a:gd name="T78" fmla="*/ 0 w 94"/>
                  <a:gd name="T79" fmla="*/ 0 h 68"/>
                  <a:gd name="T80" fmla="*/ 9 w 94"/>
                  <a:gd name="T81" fmla="*/ 7 h 68"/>
                  <a:gd name="T82" fmla="*/ 16 w 94"/>
                  <a:gd name="T8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4" h="68">
                    <a:moveTo>
                      <a:pt x="90" y="64"/>
                    </a:moveTo>
                    <a:lnTo>
                      <a:pt x="90" y="64"/>
                    </a:lnTo>
                    <a:lnTo>
                      <a:pt x="94" y="68"/>
                    </a:lnTo>
                    <a:lnTo>
                      <a:pt x="82" y="68"/>
                    </a:lnTo>
                    <a:lnTo>
                      <a:pt x="78" y="59"/>
                    </a:lnTo>
                    <a:lnTo>
                      <a:pt x="87" y="64"/>
                    </a:lnTo>
                    <a:lnTo>
                      <a:pt x="90" y="64"/>
                    </a:lnTo>
                    <a:close/>
                    <a:moveTo>
                      <a:pt x="71" y="54"/>
                    </a:moveTo>
                    <a:lnTo>
                      <a:pt x="71" y="54"/>
                    </a:lnTo>
                    <a:lnTo>
                      <a:pt x="64" y="54"/>
                    </a:lnTo>
                    <a:lnTo>
                      <a:pt x="54" y="52"/>
                    </a:lnTo>
                    <a:lnTo>
                      <a:pt x="49" y="50"/>
                    </a:lnTo>
                    <a:lnTo>
                      <a:pt x="52" y="42"/>
                    </a:lnTo>
                    <a:lnTo>
                      <a:pt x="61" y="47"/>
                    </a:lnTo>
                    <a:lnTo>
                      <a:pt x="68" y="50"/>
                    </a:lnTo>
                    <a:lnTo>
                      <a:pt x="71" y="54"/>
                    </a:lnTo>
                    <a:close/>
                    <a:moveTo>
                      <a:pt x="82" y="50"/>
                    </a:moveTo>
                    <a:lnTo>
                      <a:pt x="82" y="50"/>
                    </a:lnTo>
                    <a:lnTo>
                      <a:pt x="80" y="52"/>
                    </a:lnTo>
                    <a:lnTo>
                      <a:pt x="68" y="38"/>
                    </a:lnTo>
                    <a:lnTo>
                      <a:pt x="66" y="28"/>
                    </a:lnTo>
                    <a:lnTo>
                      <a:pt x="71" y="28"/>
                    </a:lnTo>
                    <a:lnTo>
                      <a:pt x="78" y="40"/>
                    </a:lnTo>
                    <a:lnTo>
                      <a:pt x="82" y="50"/>
                    </a:lnTo>
                    <a:close/>
                    <a:moveTo>
                      <a:pt x="54" y="28"/>
                    </a:moveTo>
                    <a:lnTo>
                      <a:pt x="54" y="28"/>
                    </a:lnTo>
                    <a:lnTo>
                      <a:pt x="54" y="33"/>
                    </a:lnTo>
                    <a:lnTo>
                      <a:pt x="42" y="26"/>
                    </a:lnTo>
                    <a:lnTo>
                      <a:pt x="33" y="19"/>
                    </a:lnTo>
                    <a:lnTo>
                      <a:pt x="28" y="14"/>
                    </a:lnTo>
                    <a:lnTo>
                      <a:pt x="30" y="12"/>
                    </a:lnTo>
                    <a:lnTo>
                      <a:pt x="38" y="16"/>
                    </a:lnTo>
                    <a:lnTo>
                      <a:pt x="49" y="24"/>
                    </a:lnTo>
                    <a:lnTo>
                      <a:pt x="54" y="28"/>
                    </a:lnTo>
                    <a:close/>
                    <a:moveTo>
                      <a:pt x="16" y="12"/>
                    </a:moveTo>
                    <a:lnTo>
                      <a:pt x="16" y="12"/>
                    </a:lnTo>
                    <a:lnTo>
                      <a:pt x="14" y="14"/>
                    </a:lnTo>
                    <a:lnTo>
                      <a:pt x="7" y="9"/>
                    </a:lnTo>
                    <a:lnTo>
                      <a:pt x="0" y="2"/>
                    </a:lnTo>
                    <a:lnTo>
                      <a:pt x="0" y="0"/>
                    </a:lnTo>
                    <a:lnTo>
                      <a:pt x="9" y="7"/>
                    </a:lnTo>
                    <a:lnTo>
                      <a:pt x="16"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7" name="Freeform 293">
                <a:extLst>
                  <a:ext uri="{FF2B5EF4-FFF2-40B4-BE49-F238E27FC236}">
                    <a16:creationId xmlns:a16="http://schemas.microsoft.com/office/drawing/2014/main" id="{F6CCD296-8F20-4D80-B62F-3CE60F925D99}"/>
                  </a:ext>
                </a:extLst>
              </p:cNvPr>
              <p:cNvSpPr>
                <a:spLocks/>
              </p:cNvSpPr>
              <p:nvPr/>
            </p:nvSpPr>
            <p:spPr bwMode="auto">
              <a:xfrm>
                <a:off x="1911439" y="3518819"/>
                <a:ext cx="64766" cy="35792"/>
              </a:xfrm>
              <a:custGeom>
                <a:avLst/>
                <a:gdLst>
                  <a:gd name="T0" fmla="*/ 24 w 38"/>
                  <a:gd name="T1" fmla="*/ 7 h 21"/>
                  <a:gd name="T2" fmla="*/ 24 w 38"/>
                  <a:gd name="T3" fmla="*/ 7 h 21"/>
                  <a:gd name="T4" fmla="*/ 26 w 38"/>
                  <a:gd name="T5" fmla="*/ 9 h 21"/>
                  <a:gd name="T6" fmla="*/ 33 w 38"/>
                  <a:gd name="T7" fmla="*/ 7 h 21"/>
                  <a:gd name="T8" fmla="*/ 36 w 38"/>
                  <a:gd name="T9" fmla="*/ 9 h 21"/>
                  <a:gd name="T10" fmla="*/ 38 w 38"/>
                  <a:gd name="T11" fmla="*/ 12 h 21"/>
                  <a:gd name="T12" fmla="*/ 36 w 38"/>
                  <a:gd name="T13" fmla="*/ 19 h 21"/>
                  <a:gd name="T14" fmla="*/ 36 w 38"/>
                  <a:gd name="T15" fmla="*/ 21 h 21"/>
                  <a:gd name="T16" fmla="*/ 26 w 38"/>
                  <a:gd name="T17" fmla="*/ 21 h 21"/>
                  <a:gd name="T18" fmla="*/ 19 w 38"/>
                  <a:gd name="T19" fmla="*/ 19 h 21"/>
                  <a:gd name="T20" fmla="*/ 14 w 38"/>
                  <a:gd name="T21" fmla="*/ 17 h 21"/>
                  <a:gd name="T22" fmla="*/ 5 w 38"/>
                  <a:gd name="T23" fmla="*/ 14 h 21"/>
                  <a:gd name="T24" fmla="*/ 0 w 38"/>
                  <a:gd name="T25" fmla="*/ 12 h 21"/>
                  <a:gd name="T26" fmla="*/ 0 w 38"/>
                  <a:gd name="T27" fmla="*/ 9 h 21"/>
                  <a:gd name="T28" fmla="*/ 5 w 38"/>
                  <a:gd name="T29" fmla="*/ 5 h 21"/>
                  <a:gd name="T30" fmla="*/ 9 w 38"/>
                  <a:gd name="T31" fmla="*/ 2 h 21"/>
                  <a:gd name="T32" fmla="*/ 7 w 38"/>
                  <a:gd name="T33" fmla="*/ 2 h 21"/>
                  <a:gd name="T34" fmla="*/ 12 w 38"/>
                  <a:gd name="T35" fmla="*/ 0 h 21"/>
                  <a:gd name="T36" fmla="*/ 17 w 38"/>
                  <a:gd name="T37" fmla="*/ 2 h 21"/>
                  <a:gd name="T38" fmla="*/ 19 w 38"/>
                  <a:gd name="T39" fmla="*/ 5 h 21"/>
                  <a:gd name="T40" fmla="*/ 24 w 38"/>
                  <a:gd name="T41"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1">
                    <a:moveTo>
                      <a:pt x="24" y="7"/>
                    </a:moveTo>
                    <a:lnTo>
                      <a:pt x="24" y="7"/>
                    </a:lnTo>
                    <a:lnTo>
                      <a:pt x="26" y="9"/>
                    </a:lnTo>
                    <a:lnTo>
                      <a:pt x="33" y="7"/>
                    </a:lnTo>
                    <a:lnTo>
                      <a:pt x="36" y="9"/>
                    </a:lnTo>
                    <a:lnTo>
                      <a:pt x="38" y="12"/>
                    </a:lnTo>
                    <a:lnTo>
                      <a:pt x="36" y="19"/>
                    </a:lnTo>
                    <a:lnTo>
                      <a:pt x="36" y="21"/>
                    </a:lnTo>
                    <a:lnTo>
                      <a:pt x="26" y="21"/>
                    </a:lnTo>
                    <a:lnTo>
                      <a:pt x="19" y="19"/>
                    </a:lnTo>
                    <a:lnTo>
                      <a:pt x="14" y="17"/>
                    </a:lnTo>
                    <a:lnTo>
                      <a:pt x="5" y="14"/>
                    </a:lnTo>
                    <a:lnTo>
                      <a:pt x="0" y="12"/>
                    </a:lnTo>
                    <a:lnTo>
                      <a:pt x="0" y="9"/>
                    </a:lnTo>
                    <a:lnTo>
                      <a:pt x="5" y="5"/>
                    </a:lnTo>
                    <a:lnTo>
                      <a:pt x="9" y="2"/>
                    </a:lnTo>
                    <a:lnTo>
                      <a:pt x="7" y="2"/>
                    </a:lnTo>
                    <a:lnTo>
                      <a:pt x="12" y="0"/>
                    </a:lnTo>
                    <a:lnTo>
                      <a:pt x="17" y="2"/>
                    </a:lnTo>
                    <a:lnTo>
                      <a:pt x="19" y="5"/>
                    </a:lnTo>
                    <a:lnTo>
                      <a:pt x="24" y="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8" name="Freeform 298">
                <a:extLst>
                  <a:ext uri="{FF2B5EF4-FFF2-40B4-BE49-F238E27FC236}">
                    <a16:creationId xmlns:a16="http://schemas.microsoft.com/office/drawing/2014/main" id="{54E36B3D-3EE4-4547-A1B3-16286185C76B}"/>
                  </a:ext>
                </a:extLst>
              </p:cNvPr>
              <p:cNvSpPr>
                <a:spLocks/>
              </p:cNvSpPr>
              <p:nvPr/>
            </p:nvSpPr>
            <p:spPr bwMode="auto">
              <a:xfrm>
                <a:off x="5520920" y="3586993"/>
                <a:ext cx="281218" cy="380070"/>
              </a:xfrm>
              <a:custGeom>
                <a:avLst/>
                <a:gdLst>
                  <a:gd name="T0" fmla="*/ 12 w 165"/>
                  <a:gd name="T1" fmla="*/ 218 h 223"/>
                  <a:gd name="T2" fmla="*/ 12 w 165"/>
                  <a:gd name="T3" fmla="*/ 218 h 223"/>
                  <a:gd name="T4" fmla="*/ 9 w 165"/>
                  <a:gd name="T5" fmla="*/ 223 h 223"/>
                  <a:gd name="T6" fmla="*/ 0 w 165"/>
                  <a:gd name="T7" fmla="*/ 209 h 223"/>
                  <a:gd name="T8" fmla="*/ 0 w 165"/>
                  <a:gd name="T9" fmla="*/ 149 h 223"/>
                  <a:gd name="T10" fmla="*/ 14 w 165"/>
                  <a:gd name="T11" fmla="*/ 133 h 223"/>
                  <a:gd name="T12" fmla="*/ 19 w 165"/>
                  <a:gd name="T13" fmla="*/ 126 h 223"/>
                  <a:gd name="T14" fmla="*/ 28 w 165"/>
                  <a:gd name="T15" fmla="*/ 126 h 223"/>
                  <a:gd name="T16" fmla="*/ 42 w 165"/>
                  <a:gd name="T17" fmla="*/ 116 h 223"/>
                  <a:gd name="T18" fmla="*/ 64 w 165"/>
                  <a:gd name="T19" fmla="*/ 114 h 223"/>
                  <a:gd name="T20" fmla="*/ 111 w 165"/>
                  <a:gd name="T21" fmla="*/ 67 h 223"/>
                  <a:gd name="T22" fmla="*/ 120 w 165"/>
                  <a:gd name="T23" fmla="*/ 52 h 223"/>
                  <a:gd name="T24" fmla="*/ 130 w 165"/>
                  <a:gd name="T25" fmla="*/ 43 h 223"/>
                  <a:gd name="T26" fmla="*/ 130 w 165"/>
                  <a:gd name="T27" fmla="*/ 33 h 223"/>
                  <a:gd name="T28" fmla="*/ 130 w 165"/>
                  <a:gd name="T29" fmla="*/ 17 h 223"/>
                  <a:gd name="T30" fmla="*/ 130 w 165"/>
                  <a:gd name="T31" fmla="*/ 10 h 223"/>
                  <a:gd name="T32" fmla="*/ 130 w 165"/>
                  <a:gd name="T33" fmla="*/ 10 h 223"/>
                  <a:gd name="T34" fmla="*/ 135 w 165"/>
                  <a:gd name="T35" fmla="*/ 10 h 223"/>
                  <a:gd name="T36" fmla="*/ 142 w 165"/>
                  <a:gd name="T37" fmla="*/ 7 h 223"/>
                  <a:gd name="T38" fmla="*/ 149 w 165"/>
                  <a:gd name="T39" fmla="*/ 5 h 223"/>
                  <a:gd name="T40" fmla="*/ 158 w 165"/>
                  <a:gd name="T41" fmla="*/ 0 h 223"/>
                  <a:gd name="T42" fmla="*/ 165 w 165"/>
                  <a:gd name="T43" fmla="*/ 0 h 223"/>
                  <a:gd name="T44" fmla="*/ 165 w 165"/>
                  <a:gd name="T45" fmla="*/ 5 h 223"/>
                  <a:gd name="T46" fmla="*/ 163 w 165"/>
                  <a:gd name="T47" fmla="*/ 14 h 223"/>
                  <a:gd name="T48" fmla="*/ 163 w 165"/>
                  <a:gd name="T49" fmla="*/ 24 h 223"/>
                  <a:gd name="T50" fmla="*/ 161 w 165"/>
                  <a:gd name="T51" fmla="*/ 29 h 223"/>
                  <a:gd name="T52" fmla="*/ 156 w 165"/>
                  <a:gd name="T53" fmla="*/ 45 h 223"/>
                  <a:gd name="T54" fmla="*/ 146 w 165"/>
                  <a:gd name="T55" fmla="*/ 64 h 223"/>
                  <a:gd name="T56" fmla="*/ 137 w 165"/>
                  <a:gd name="T57" fmla="*/ 85 h 223"/>
                  <a:gd name="T58" fmla="*/ 123 w 165"/>
                  <a:gd name="T59" fmla="*/ 109 h 223"/>
                  <a:gd name="T60" fmla="*/ 109 w 165"/>
                  <a:gd name="T61" fmla="*/ 128 h 223"/>
                  <a:gd name="T62" fmla="*/ 90 w 165"/>
                  <a:gd name="T63" fmla="*/ 149 h 223"/>
                  <a:gd name="T64" fmla="*/ 73 w 165"/>
                  <a:gd name="T65" fmla="*/ 164 h 223"/>
                  <a:gd name="T66" fmla="*/ 49 w 165"/>
                  <a:gd name="T67" fmla="*/ 178 h 223"/>
                  <a:gd name="T68" fmla="*/ 35 w 165"/>
                  <a:gd name="T69" fmla="*/ 192 h 223"/>
                  <a:gd name="T70" fmla="*/ 16 w 165"/>
                  <a:gd name="T71" fmla="*/ 211 h 223"/>
                  <a:gd name="T72" fmla="*/ 12 w 165"/>
                  <a:gd name="T73" fmla="*/ 21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23">
                    <a:moveTo>
                      <a:pt x="12" y="218"/>
                    </a:moveTo>
                    <a:lnTo>
                      <a:pt x="12" y="218"/>
                    </a:lnTo>
                    <a:lnTo>
                      <a:pt x="9" y="223"/>
                    </a:lnTo>
                    <a:lnTo>
                      <a:pt x="0" y="209"/>
                    </a:lnTo>
                    <a:lnTo>
                      <a:pt x="0" y="149"/>
                    </a:lnTo>
                    <a:lnTo>
                      <a:pt x="14" y="133"/>
                    </a:lnTo>
                    <a:lnTo>
                      <a:pt x="19" y="126"/>
                    </a:lnTo>
                    <a:lnTo>
                      <a:pt x="28" y="126"/>
                    </a:lnTo>
                    <a:lnTo>
                      <a:pt x="42" y="116"/>
                    </a:lnTo>
                    <a:lnTo>
                      <a:pt x="64" y="114"/>
                    </a:lnTo>
                    <a:lnTo>
                      <a:pt x="111" y="67"/>
                    </a:lnTo>
                    <a:lnTo>
                      <a:pt x="120" y="52"/>
                    </a:lnTo>
                    <a:lnTo>
                      <a:pt x="130" y="43"/>
                    </a:lnTo>
                    <a:lnTo>
                      <a:pt x="130" y="33"/>
                    </a:lnTo>
                    <a:lnTo>
                      <a:pt x="130" y="17"/>
                    </a:lnTo>
                    <a:lnTo>
                      <a:pt x="130" y="10"/>
                    </a:lnTo>
                    <a:lnTo>
                      <a:pt x="130" y="10"/>
                    </a:lnTo>
                    <a:lnTo>
                      <a:pt x="135" y="10"/>
                    </a:lnTo>
                    <a:lnTo>
                      <a:pt x="142" y="7"/>
                    </a:lnTo>
                    <a:lnTo>
                      <a:pt x="149" y="5"/>
                    </a:lnTo>
                    <a:lnTo>
                      <a:pt x="158" y="0"/>
                    </a:lnTo>
                    <a:lnTo>
                      <a:pt x="165" y="0"/>
                    </a:lnTo>
                    <a:lnTo>
                      <a:pt x="165" y="5"/>
                    </a:lnTo>
                    <a:lnTo>
                      <a:pt x="163" y="14"/>
                    </a:lnTo>
                    <a:lnTo>
                      <a:pt x="163" y="24"/>
                    </a:lnTo>
                    <a:lnTo>
                      <a:pt x="161" y="29"/>
                    </a:lnTo>
                    <a:lnTo>
                      <a:pt x="156" y="45"/>
                    </a:lnTo>
                    <a:lnTo>
                      <a:pt x="146" y="64"/>
                    </a:lnTo>
                    <a:lnTo>
                      <a:pt x="137" y="85"/>
                    </a:lnTo>
                    <a:lnTo>
                      <a:pt x="123" y="109"/>
                    </a:lnTo>
                    <a:lnTo>
                      <a:pt x="109" y="128"/>
                    </a:lnTo>
                    <a:lnTo>
                      <a:pt x="90" y="149"/>
                    </a:lnTo>
                    <a:lnTo>
                      <a:pt x="73" y="164"/>
                    </a:lnTo>
                    <a:lnTo>
                      <a:pt x="49" y="178"/>
                    </a:lnTo>
                    <a:lnTo>
                      <a:pt x="35" y="192"/>
                    </a:lnTo>
                    <a:lnTo>
                      <a:pt x="16" y="211"/>
                    </a:lnTo>
                    <a:lnTo>
                      <a:pt x="12" y="218"/>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59" name="Freeform 301">
                <a:extLst>
                  <a:ext uri="{FF2B5EF4-FFF2-40B4-BE49-F238E27FC236}">
                    <a16:creationId xmlns:a16="http://schemas.microsoft.com/office/drawing/2014/main" id="{1F19C78C-F724-4A06-A4A4-A6F0160CF6AF}"/>
                  </a:ext>
                </a:extLst>
              </p:cNvPr>
              <p:cNvSpPr>
                <a:spLocks/>
              </p:cNvSpPr>
              <p:nvPr/>
            </p:nvSpPr>
            <p:spPr bwMode="auto">
              <a:xfrm>
                <a:off x="2794291" y="3752316"/>
                <a:ext cx="112487" cy="117601"/>
              </a:xfrm>
              <a:custGeom>
                <a:avLst/>
                <a:gdLst>
                  <a:gd name="T0" fmla="*/ 50 w 66"/>
                  <a:gd name="T1" fmla="*/ 0 h 69"/>
                  <a:gd name="T2" fmla="*/ 50 w 66"/>
                  <a:gd name="T3" fmla="*/ 0 h 69"/>
                  <a:gd name="T4" fmla="*/ 66 w 66"/>
                  <a:gd name="T5" fmla="*/ 5 h 69"/>
                  <a:gd name="T6" fmla="*/ 57 w 66"/>
                  <a:gd name="T7" fmla="*/ 19 h 69"/>
                  <a:gd name="T8" fmla="*/ 59 w 66"/>
                  <a:gd name="T9" fmla="*/ 31 h 69"/>
                  <a:gd name="T10" fmla="*/ 66 w 66"/>
                  <a:gd name="T11" fmla="*/ 38 h 69"/>
                  <a:gd name="T12" fmla="*/ 64 w 66"/>
                  <a:gd name="T13" fmla="*/ 48 h 69"/>
                  <a:gd name="T14" fmla="*/ 62 w 66"/>
                  <a:gd name="T15" fmla="*/ 55 h 69"/>
                  <a:gd name="T16" fmla="*/ 57 w 66"/>
                  <a:gd name="T17" fmla="*/ 59 h 69"/>
                  <a:gd name="T18" fmla="*/ 47 w 66"/>
                  <a:gd name="T19" fmla="*/ 57 h 69"/>
                  <a:gd name="T20" fmla="*/ 40 w 66"/>
                  <a:gd name="T21" fmla="*/ 59 h 69"/>
                  <a:gd name="T22" fmla="*/ 33 w 66"/>
                  <a:gd name="T23" fmla="*/ 57 h 69"/>
                  <a:gd name="T24" fmla="*/ 31 w 66"/>
                  <a:gd name="T25" fmla="*/ 62 h 69"/>
                  <a:gd name="T26" fmla="*/ 36 w 66"/>
                  <a:gd name="T27" fmla="*/ 64 h 69"/>
                  <a:gd name="T28" fmla="*/ 33 w 66"/>
                  <a:gd name="T29" fmla="*/ 69 h 69"/>
                  <a:gd name="T30" fmla="*/ 26 w 66"/>
                  <a:gd name="T31" fmla="*/ 67 h 69"/>
                  <a:gd name="T32" fmla="*/ 14 w 66"/>
                  <a:gd name="T33" fmla="*/ 55 h 69"/>
                  <a:gd name="T34" fmla="*/ 12 w 66"/>
                  <a:gd name="T35" fmla="*/ 43 h 69"/>
                  <a:gd name="T36" fmla="*/ 7 w 66"/>
                  <a:gd name="T37" fmla="*/ 43 h 69"/>
                  <a:gd name="T38" fmla="*/ 0 w 66"/>
                  <a:gd name="T39" fmla="*/ 33 h 69"/>
                  <a:gd name="T40" fmla="*/ 2 w 66"/>
                  <a:gd name="T41" fmla="*/ 24 h 69"/>
                  <a:gd name="T42" fmla="*/ 2 w 66"/>
                  <a:gd name="T43" fmla="*/ 22 h 69"/>
                  <a:gd name="T44" fmla="*/ 12 w 66"/>
                  <a:gd name="T45" fmla="*/ 17 h 69"/>
                  <a:gd name="T46" fmla="*/ 14 w 66"/>
                  <a:gd name="T47" fmla="*/ 3 h 69"/>
                  <a:gd name="T48" fmla="*/ 33 w 66"/>
                  <a:gd name="T49" fmla="*/ 5 h 69"/>
                  <a:gd name="T50" fmla="*/ 36 w 66"/>
                  <a:gd name="T51" fmla="*/ 3 h 69"/>
                  <a:gd name="T52" fmla="*/ 50 w 66"/>
                  <a:gd name="T5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69">
                    <a:moveTo>
                      <a:pt x="50" y="0"/>
                    </a:moveTo>
                    <a:lnTo>
                      <a:pt x="50" y="0"/>
                    </a:lnTo>
                    <a:lnTo>
                      <a:pt x="66" y="5"/>
                    </a:lnTo>
                    <a:lnTo>
                      <a:pt x="57" y="19"/>
                    </a:lnTo>
                    <a:lnTo>
                      <a:pt x="59" y="31"/>
                    </a:lnTo>
                    <a:lnTo>
                      <a:pt x="66" y="38"/>
                    </a:lnTo>
                    <a:lnTo>
                      <a:pt x="64" y="48"/>
                    </a:lnTo>
                    <a:lnTo>
                      <a:pt x="62" y="55"/>
                    </a:lnTo>
                    <a:lnTo>
                      <a:pt x="57" y="59"/>
                    </a:lnTo>
                    <a:lnTo>
                      <a:pt x="47" y="57"/>
                    </a:lnTo>
                    <a:lnTo>
                      <a:pt x="40" y="59"/>
                    </a:lnTo>
                    <a:lnTo>
                      <a:pt x="33" y="57"/>
                    </a:lnTo>
                    <a:lnTo>
                      <a:pt x="31" y="62"/>
                    </a:lnTo>
                    <a:lnTo>
                      <a:pt x="36" y="64"/>
                    </a:lnTo>
                    <a:lnTo>
                      <a:pt x="33" y="69"/>
                    </a:lnTo>
                    <a:lnTo>
                      <a:pt x="26" y="67"/>
                    </a:lnTo>
                    <a:lnTo>
                      <a:pt x="14" y="55"/>
                    </a:lnTo>
                    <a:lnTo>
                      <a:pt x="12" y="43"/>
                    </a:lnTo>
                    <a:lnTo>
                      <a:pt x="7" y="43"/>
                    </a:lnTo>
                    <a:lnTo>
                      <a:pt x="0" y="33"/>
                    </a:lnTo>
                    <a:lnTo>
                      <a:pt x="2" y="24"/>
                    </a:lnTo>
                    <a:lnTo>
                      <a:pt x="2" y="22"/>
                    </a:lnTo>
                    <a:lnTo>
                      <a:pt x="12" y="17"/>
                    </a:lnTo>
                    <a:lnTo>
                      <a:pt x="14" y="3"/>
                    </a:lnTo>
                    <a:lnTo>
                      <a:pt x="33" y="5"/>
                    </a:lnTo>
                    <a:lnTo>
                      <a:pt x="36" y="3"/>
                    </a:lnTo>
                    <a:lnTo>
                      <a:pt x="50"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0" name="Freeform 303">
                <a:extLst>
                  <a:ext uri="{FF2B5EF4-FFF2-40B4-BE49-F238E27FC236}">
                    <a16:creationId xmlns:a16="http://schemas.microsoft.com/office/drawing/2014/main" id="{AA4B3AC3-742C-486D-99C0-A1D7A2BBCBDE}"/>
                  </a:ext>
                </a:extLst>
              </p:cNvPr>
              <p:cNvSpPr>
                <a:spLocks/>
              </p:cNvSpPr>
              <p:nvPr/>
            </p:nvSpPr>
            <p:spPr bwMode="auto">
              <a:xfrm>
                <a:off x="4861664" y="2353045"/>
                <a:ext cx="158505" cy="73288"/>
              </a:xfrm>
              <a:custGeom>
                <a:avLst/>
                <a:gdLst>
                  <a:gd name="T0" fmla="*/ 41 w 93"/>
                  <a:gd name="T1" fmla="*/ 0 h 43"/>
                  <a:gd name="T2" fmla="*/ 41 w 93"/>
                  <a:gd name="T3" fmla="*/ 0 h 43"/>
                  <a:gd name="T4" fmla="*/ 48 w 93"/>
                  <a:gd name="T5" fmla="*/ 9 h 43"/>
                  <a:gd name="T6" fmla="*/ 57 w 93"/>
                  <a:gd name="T7" fmla="*/ 2 h 43"/>
                  <a:gd name="T8" fmla="*/ 64 w 93"/>
                  <a:gd name="T9" fmla="*/ 5 h 43"/>
                  <a:gd name="T10" fmla="*/ 76 w 93"/>
                  <a:gd name="T11" fmla="*/ 2 h 43"/>
                  <a:gd name="T12" fmla="*/ 93 w 93"/>
                  <a:gd name="T13" fmla="*/ 12 h 43"/>
                  <a:gd name="T14" fmla="*/ 88 w 93"/>
                  <a:gd name="T15" fmla="*/ 17 h 43"/>
                  <a:gd name="T16" fmla="*/ 86 w 93"/>
                  <a:gd name="T17" fmla="*/ 28 h 43"/>
                  <a:gd name="T18" fmla="*/ 81 w 93"/>
                  <a:gd name="T19" fmla="*/ 31 h 43"/>
                  <a:gd name="T20" fmla="*/ 64 w 93"/>
                  <a:gd name="T21" fmla="*/ 24 h 43"/>
                  <a:gd name="T22" fmla="*/ 60 w 93"/>
                  <a:gd name="T23" fmla="*/ 24 h 43"/>
                  <a:gd name="T24" fmla="*/ 55 w 93"/>
                  <a:gd name="T25" fmla="*/ 31 h 43"/>
                  <a:gd name="T26" fmla="*/ 48 w 93"/>
                  <a:gd name="T27" fmla="*/ 33 h 43"/>
                  <a:gd name="T28" fmla="*/ 45 w 93"/>
                  <a:gd name="T29" fmla="*/ 31 h 43"/>
                  <a:gd name="T30" fmla="*/ 38 w 93"/>
                  <a:gd name="T31" fmla="*/ 35 h 43"/>
                  <a:gd name="T32" fmla="*/ 31 w 93"/>
                  <a:gd name="T33" fmla="*/ 35 h 43"/>
                  <a:gd name="T34" fmla="*/ 29 w 93"/>
                  <a:gd name="T35" fmla="*/ 40 h 43"/>
                  <a:gd name="T36" fmla="*/ 17 w 93"/>
                  <a:gd name="T37" fmla="*/ 43 h 43"/>
                  <a:gd name="T38" fmla="*/ 10 w 93"/>
                  <a:gd name="T39" fmla="*/ 40 h 43"/>
                  <a:gd name="T40" fmla="*/ 0 w 93"/>
                  <a:gd name="T41" fmla="*/ 35 h 43"/>
                  <a:gd name="T42" fmla="*/ 0 w 93"/>
                  <a:gd name="T43" fmla="*/ 26 h 43"/>
                  <a:gd name="T44" fmla="*/ 0 w 93"/>
                  <a:gd name="T45" fmla="*/ 24 h 43"/>
                  <a:gd name="T46" fmla="*/ 3 w 93"/>
                  <a:gd name="T47" fmla="*/ 19 h 43"/>
                  <a:gd name="T48" fmla="*/ 10 w 93"/>
                  <a:gd name="T49" fmla="*/ 19 h 43"/>
                  <a:gd name="T50" fmla="*/ 17 w 93"/>
                  <a:gd name="T51" fmla="*/ 17 h 43"/>
                  <a:gd name="T52" fmla="*/ 17 w 93"/>
                  <a:gd name="T53" fmla="*/ 14 h 43"/>
                  <a:gd name="T54" fmla="*/ 19 w 93"/>
                  <a:gd name="T55" fmla="*/ 12 h 43"/>
                  <a:gd name="T56" fmla="*/ 22 w 93"/>
                  <a:gd name="T57" fmla="*/ 7 h 43"/>
                  <a:gd name="T58" fmla="*/ 24 w 93"/>
                  <a:gd name="T59" fmla="*/ 7 h 43"/>
                  <a:gd name="T60" fmla="*/ 26 w 93"/>
                  <a:gd name="T61" fmla="*/ 2 h 43"/>
                  <a:gd name="T62" fmla="*/ 31 w 93"/>
                  <a:gd name="T63" fmla="*/ 0 h 43"/>
                  <a:gd name="T64" fmla="*/ 34 w 93"/>
                  <a:gd name="T65" fmla="*/ 2 h 43"/>
                  <a:gd name="T66" fmla="*/ 41 w 93"/>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43">
                    <a:moveTo>
                      <a:pt x="41" y="0"/>
                    </a:moveTo>
                    <a:lnTo>
                      <a:pt x="41" y="0"/>
                    </a:lnTo>
                    <a:lnTo>
                      <a:pt x="48" y="9"/>
                    </a:lnTo>
                    <a:lnTo>
                      <a:pt x="57" y="2"/>
                    </a:lnTo>
                    <a:lnTo>
                      <a:pt x="64" y="5"/>
                    </a:lnTo>
                    <a:lnTo>
                      <a:pt x="76" y="2"/>
                    </a:lnTo>
                    <a:lnTo>
                      <a:pt x="93" y="12"/>
                    </a:lnTo>
                    <a:lnTo>
                      <a:pt x="88" y="17"/>
                    </a:lnTo>
                    <a:lnTo>
                      <a:pt x="86" y="28"/>
                    </a:lnTo>
                    <a:lnTo>
                      <a:pt x="81" y="31"/>
                    </a:lnTo>
                    <a:lnTo>
                      <a:pt x="64" y="24"/>
                    </a:lnTo>
                    <a:lnTo>
                      <a:pt x="60" y="24"/>
                    </a:lnTo>
                    <a:lnTo>
                      <a:pt x="55" y="31"/>
                    </a:lnTo>
                    <a:lnTo>
                      <a:pt x="48" y="33"/>
                    </a:lnTo>
                    <a:lnTo>
                      <a:pt x="45" y="31"/>
                    </a:lnTo>
                    <a:lnTo>
                      <a:pt x="38" y="35"/>
                    </a:lnTo>
                    <a:lnTo>
                      <a:pt x="31" y="35"/>
                    </a:lnTo>
                    <a:lnTo>
                      <a:pt x="29" y="40"/>
                    </a:lnTo>
                    <a:lnTo>
                      <a:pt x="17" y="43"/>
                    </a:lnTo>
                    <a:lnTo>
                      <a:pt x="10" y="40"/>
                    </a:lnTo>
                    <a:lnTo>
                      <a:pt x="0" y="35"/>
                    </a:lnTo>
                    <a:lnTo>
                      <a:pt x="0" y="26"/>
                    </a:lnTo>
                    <a:lnTo>
                      <a:pt x="0" y="24"/>
                    </a:lnTo>
                    <a:lnTo>
                      <a:pt x="3" y="19"/>
                    </a:lnTo>
                    <a:lnTo>
                      <a:pt x="10" y="19"/>
                    </a:lnTo>
                    <a:lnTo>
                      <a:pt x="17" y="17"/>
                    </a:lnTo>
                    <a:lnTo>
                      <a:pt x="17" y="14"/>
                    </a:lnTo>
                    <a:lnTo>
                      <a:pt x="19" y="12"/>
                    </a:lnTo>
                    <a:lnTo>
                      <a:pt x="22" y="7"/>
                    </a:lnTo>
                    <a:lnTo>
                      <a:pt x="24" y="7"/>
                    </a:lnTo>
                    <a:lnTo>
                      <a:pt x="26" y="2"/>
                    </a:lnTo>
                    <a:lnTo>
                      <a:pt x="31" y="0"/>
                    </a:lnTo>
                    <a:lnTo>
                      <a:pt x="34" y="2"/>
                    </a:lnTo>
                    <a:lnTo>
                      <a:pt x="41"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1" name="Freeform 305">
                <a:extLst>
                  <a:ext uri="{FF2B5EF4-FFF2-40B4-BE49-F238E27FC236}">
                    <a16:creationId xmlns:a16="http://schemas.microsoft.com/office/drawing/2014/main" id="{BAD1DE09-65C7-48F1-9BD0-A29B95FE7473}"/>
                  </a:ext>
                </a:extLst>
              </p:cNvPr>
              <p:cNvSpPr>
                <a:spLocks/>
              </p:cNvSpPr>
              <p:nvPr/>
            </p:nvSpPr>
            <p:spPr bwMode="auto">
              <a:xfrm>
                <a:off x="4773038" y="2462123"/>
                <a:ext cx="81809" cy="56244"/>
              </a:xfrm>
              <a:custGeom>
                <a:avLst/>
                <a:gdLst>
                  <a:gd name="T0" fmla="*/ 48 w 48"/>
                  <a:gd name="T1" fmla="*/ 9 h 33"/>
                  <a:gd name="T2" fmla="*/ 48 w 48"/>
                  <a:gd name="T3" fmla="*/ 9 h 33"/>
                  <a:gd name="T4" fmla="*/ 34 w 48"/>
                  <a:gd name="T5" fmla="*/ 14 h 33"/>
                  <a:gd name="T6" fmla="*/ 34 w 48"/>
                  <a:gd name="T7" fmla="*/ 24 h 33"/>
                  <a:gd name="T8" fmla="*/ 26 w 48"/>
                  <a:gd name="T9" fmla="*/ 26 h 33"/>
                  <a:gd name="T10" fmla="*/ 26 w 48"/>
                  <a:gd name="T11" fmla="*/ 33 h 33"/>
                  <a:gd name="T12" fmla="*/ 22 w 48"/>
                  <a:gd name="T13" fmla="*/ 33 h 33"/>
                  <a:gd name="T14" fmla="*/ 15 w 48"/>
                  <a:gd name="T15" fmla="*/ 28 h 33"/>
                  <a:gd name="T16" fmla="*/ 12 w 48"/>
                  <a:gd name="T17" fmla="*/ 33 h 33"/>
                  <a:gd name="T18" fmla="*/ 0 w 48"/>
                  <a:gd name="T19" fmla="*/ 33 h 33"/>
                  <a:gd name="T20" fmla="*/ 5 w 48"/>
                  <a:gd name="T21" fmla="*/ 31 h 33"/>
                  <a:gd name="T22" fmla="*/ 0 w 48"/>
                  <a:gd name="T23" fmla="*/ 21 h 33"/>
                  <a:gd name="T24" fmla="*/ 3 w 48"/>
                  <a:gd name="T25" fmla="*/ 9 h 33"/>
                  <a:gd name="T26" fmla="*/ 17 w 48"/>
                  <a:gd name="T27" fmla="*/ 9 h 33"/>
                  <a:gd name="T28" fmla="*/ 24 w 48"/>
                  <a:gd name="T29" fmla="*/ 5 h 33"/>
                  <a:gd name="T30" fmla="*/ 38 w 48"/>
                  <a:gd name="T31" fmla="*/ 5 h 33"/>
                  <a:gd name="T32" fmla="*/ 41 w 48"/>
                  <a:gd name="T33" fmla="*/ 0 h 33"/>
                  <a:gd name="T34" fmla="*/ 43 w 48"/>
                  <a:gd name="T35" fmla="*/ 0 h 33"/>
                  <a:gd name="T36" fmla="*/ 48 w 48"/>
                  <a:gd name="T3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48" y="9"/>
                    </a:moveTo>
                    <a:lnTo>
                      <a:pt x="48" y="9"/>
                    </a:lnTo>
                    <a:lnTo>
                      <a:pt x="34" y="14"/>
                    </a:lnTo>
                    <a:lnTo>
                      <a:pt x="34" y="24"/>
                    </a:lnTo>
                    <a:lnTo>
                      <a:pt x="26" y="26"/>
                    </a:lnTo>
                    <a:lnTo>
                      <a:pt x="26" y="33"/>
                    </a:lnTo>
                    <a:lnTo>
                      <a:pt x="22" y="33"/>
                    </a:lnTo>
                    <a:lnTo>
                      <a:pt x="15" y="28"/>
                    </a:lnTo>
                    <a:lnTo>
                      <a:pt x="12" y="33"/>
                    </a:lnTo>
                    <a:lnTo>
                      <a:pt x="0" y="33"/>
                    </a:lnTo>
                    <a:lnTo>
                      <a:pt x="5" y="31"/>
                    </a:lnTo>
                    <a:lnTo>
                      <a:pt x="0" y="21"/>
                    </a:lnTo>
                    <a:lnTo>
                      <a:pt x="3" y="9"/>
                    </a:lnTo>
                    <a:lnTo>
                      <a:pt x="17" y="9"/>
                    </a:lnTo>
                    <a:lnTo>
                      <a:pt x="24" y="5"/>
                    </a:lnTo>
                    <a:lnTo>
                      <a:pt x="38" y="5"/>
                    </a:lnTo>
                    <a:lnTo>
                      <a:pt x="41" y="0"/>
                    </a:lnTo>
                    <a:lnTo>
                      <a:pt x="43" y="0"/>
                    </a:lnTo>
                    <a:lnTo>
                      <a:pt x="48" y="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2" name="Freeform 307">
                <a:extLst>
                  <a:ext uri="{FF2B5EF4-FFF2-40B4-BE49-F238E27FC236}">
                    <a16:creationId xmlns:a16="http://schemas.microsoft.com/office/drawing/2014/main" id="{E757B017-7297-4710-95D2-8EF4CD63598B}"/>
                  </a:ext>
                </a:extLst>
              </p:cNvPr>
              <p:cNvSpPr>
                <a:spLocks/>
              </p:cNvSpPr>
              <p:nvPr/>
            </p:nvSpPr>
            <p:spPr bwMode="auto">
              <a:xfrm>
                <a:off x="4701455" y="1263967"/>
                <a:ext cx="354504" cy="826610"/>
              </a:xfrm>
              <a:custGeom>
                <a:avLst/>
                <a:gdLst>
                  <a:gd name="T0" fmla="*/ 177 w 208"/>
                  <a:gd name="T1" fmla="*/ 21 h 485"/>
                  <a:gd name="T2" fmla="*/ 177 w 208"/>
                  <a:gd name="T3" fmla="*/ 21 h 485"/>
                  <a:gd name="T4" fmla="*/ 203 w 208"/>
                  <a:gd name="T5" fmla="*/ 52 h 485"/>
                  <a:gd name="T6" fmla="*/ 203 w 208"/>
                  <a:gd name="T7" fmla="*/ 116 h 485"/>
                  <a:gd name="T8" fmla="*/ 208 w 208"/>
                  <a:gd name="T9" fmla="*/ 130 h 485"/>
                  <a:gd name="T10" fmla="*/ 182 w 208"/>
                  <a:gd name="T11" fmla="*/ 142 h 485"/>
                  <a:gd name="T12" fmla="*/ 165 w 208"/>
                  <a:gd name="T13" fmla="*/ 170 h 485"/>
                  <a:gd name="T14" fmla="*/ 168 w 208"/>
                  <a:gd name="T15" fmla="*/ 192 h 485"/>
                  <a:gd name="T16" fmla="*/ 142 w 208"/>
                  <a:gd name="T17" fmla="*/ 222 h 485"/>
                  <a:gd name="T18" fmla="*/ 111 w 208"/>
                  <a:gd name="T19" fmla="*/ 253 h 485"/>
                  <a:gd name="T20" fmla="*/ 99 w 208"/>
                  <a:gd name="T21" fmla="*/ 300 h 485"/>
                  <a:gd name="T22" fmla="*/ 111 w 208"/>
                  <a:gd name="T23" fmla="*/ 324 h 485"/>
                  <a:gd name="T24" fmla="*/ 125 w 208"/>
                  <a:gd name="T25" fmla="*/ 343 h 485"/>
                  <a:gd name="T26" fmla="*/ 111 w 208"/>
                  <a:gd name="T27" fmla="*/ 379 h 485"/>
                  <a:gd name="T28" fmla="*/ 94 w 208"/>
                  <a:gd name="T29" fmla="*/ 386 h 485"/>
                  <a:gd name="T30" fmla="*/ 87 w 208"/>
                  <a:gd name="T31" fmla="*/ 435 h 485"/>
                  <a:gd name="T32" fmla="*/ 78 w 208"/>
                  <a:gd name="T33" fmla="*/ 464 h 485"/>
                  <a:gd name="T34" fmla="*/ 59 w 208"/>
                  <a:gd name="T35" fmla="*/ 461 h 485"/>
                  <a:gd name="T36" fmla="*/ 49 w 208"/>
                  <a:gd name="T37" fmla="*/ 483 h 485"/>
                  <a:gd name="T38" fmla="*/ 31 w 208"/>
                  <a:gd name="T39" fmla="*/ 485 h 485"/>
                  <a:gd name="T40" fmla="*/ 26 w 208"/>
                  <a:gd name="T41" fmla="*/ 457 h 485"/>
                  <a:gd name="T42" fmla="*/ 12 w 208"/>
                  <a:gd name="T43" fmla="*/ 424 h 485"/>
                  <a:gd name="T44" fmla="*/ 0 w 208"/>
                  <a:gd name="T45" fmla="*/ 381 h 485"/>
                  <a:gd name="T46" fmla="*/ 7 w 208"/>
                  <a:gd name="T47" fmla="*/ 362 h 485"/>
                  <a:gd name="T48" fmla="*/ 19 w 208"/>
                  <a:gd name="T49" fmla="*/ 341 h 485"/>
                  <a:gd name="T50" fmla="*/ 26 w 208"/>
                  <a:gd name="T51" fmla="*/ 303 h 485"/>
                  <a:gd name="T52" fmla="*/ 14 w 208"/>
                  <a:gd name="T53" fmla="*/ 286 h 485"/>
                  <a:gd name="T54" fmla="*/ 14 w 208"/>
                  <a:gd name="T55" fmla="*/ 239 h 485"/>
                  <a:gd name="T56" fmla="*/ 26 w 208"/>
                  <a:gd name="T57" fmla="*/ 206 h 485"/>
                  <a:gd name="T58" fmla="*/ 40 w 208"/>
                  <a:gd name="T59" fmla="*/ 206 h 485"/>
                  <a:gd name="T60" fmla="*/ 45 w 208"/>
                  <a:gd name="T61" fmla="*/ 192 h 485"/>
                  <a:gd name="T62" fmla="*/ 40 w 208"/>
                  <a:gd name="T63" fmla="*/ 177 h 485"/>
                  <a:gd name="T64" fmla="*/ 66 w 208"/>
                  <a:gd name="T65" fmla="*/ 125 h 485"/>
                  <a:gd name="T66" fmla="*/ 83 w 208"/>
                  <a:gd name="T67" fmla="*/ 78 h 485"/>
                  <a:gd name="T68" fmla="*/ 92 w 208"/>
                  <a:gd name="T69" fmla="*/ 47 h 485"/>
                  <a:gd name="T70" fmla="*/ 109 w 208"/>
                  <a:gd name="T71" fmla="*/ 50 h 485"/>
                  <a:gd name="T72" fmla="*/ 113 w 208"/>
                  <a:gd name="T73" fmla="*/ 24 h 485"/>
                  <a:gd name="T74" fmla="*/ 144 w 208"/>
                  <a:gd name="T75" fmla="*/ 31 h 485"/>
                  <a:gd name="T76" fmla="*/ 146 w 208"/>
                  <a:gd name="T77" fmla="*/ 2 h 485"/>
                  <a:gd name="T78" fmla="*/ 156 w 208"/>
                  <a:gd name="T79" fmla="*/ 0 h 485"/>
                  <a:gd name="T80" fmla="*/ 177 w 208"/>
                  <a:gd name="T81" fmla="*/ 2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 h="485">
                    <a:moveTo>
                      <a:pt x="177" y="21"/>
                    </a:moveTo>
                    <a:lnTo>
                      <a:pt x="177" y="21"/>
                    </a:lnTo>
                    <a:lnTo>
                      <a:pt x="203" y="52"/>
                    </a:lnTo>
                    <a:lnTo>
                      <a:pt x="203" y="116"/>
                    </a:lnTo>
                    <a:lnTo>
                      <a:pt x="208" y="130"/>
                    </a:lnTo>
                    <a:lnTo>
                      <a:pt x="182" y="142"/>
                    </a:lnTo>
                    <a:lnTo>
                      <a:pt x="165" y="170"/>
                    </a:lnTo>
                    <a:lnTo>
                      <a:pt x="168" y="192"/>
                    </a:lnTo>
                    <a:lnTo>
                      <a:pt x="142" y="222"/>
                    </a:lnTo>
                    <a:lnTo>
                      <a:pt x="111" y="253"/>
                    </a:lnTo>
                    <a:lnTo>
                      <a:pt x="99" y="300"/>
                    </a:lnTo>
                    <a:lnTo>
                      <a:pt x="111" y="324"/>
                    </a:lnTo>
                    <a:lnTo>
                      <a:pt x="125" y="343"/>
                    </a:lnTo>
                    <a:lnTo>
                      <a:pt x="111" y="379"/>
                    </a:lnTo>
                    <a:lnTo>
                      <a:pt x="94" y="386"/>
                    </a:lnTo>
                    <a:lnTo>
                      <a:pt x="87" y="435"/>
                    </a:lnTo>
                    <a:lnTo>
                      <a:pt x="78" y="464"/>
                    </a:lnTo>
                    <a:lnTo>
                      <a:pt x="59" y="461"/>
                    </a:lnTo>
                    <a:lnTo>
                      <a:pt x="49" y="483"/>
                    </a:lnTo>
                    <a:lnTo>
                      <a:pt x="31" y="485"/>
                    </a:lnTo>
                    <a:lnTo>
                      <a:pt x="26" y="457"/>
                    </a:lnTo>
                    <a:lnTo>
                      <a:pt x="12" y="424"/>
                    </a:lnTo>
                    <a:lnTo>
                      <a:pt x="0" y="381"/>
                    </a:lnTo>
                    <a:lnTo>
                      <a:pt x="7" y="362"/>
                    </a:lnTo>
                    <a:lnTo>
                      <a:pt x="19" y="341"/>
                    </a:lnTo>
                    <a:lnTo>
                      <a:pt x="26" y="303"/>
                    </a:lnTo>
                    <a:lnTo>
                      <a:pt x="14" y="286"/>
                    </a:lnTo>
                    <a:lnTo>
                      <a:pt x="14" y="239"/>
                    </a:lnTo>
                    <a:lnTo>
                      <a:pt x="26" y="206"/>
                    </a:lnTo>
                    <a:lnTo>
                      <a:pt x="40" y="206"/>
                    </a:lnTo>
                    <a:lnTo>
                      <a:pt x="45" y="192"/>
                    </a:lnTo>
                    <a:lnTo>
                      <a:pt x="40" y="177"/>
                    </a:lnTo>
                    <a:lnTo>
                      <a:pt x="66" y="125"/>
                    </a:lnTo>
                    <a:lnTo>
                      <a:pt x="83" y="78"/>
                    </a:lnTo>
                    <a:lnTo>
                      <a:pt x="92" y="47"/>
                    </a:lnTo>
                    <a:lnTo>
                      <a:pt x="109" y="50"/>
                    </a:lnTo>
                    <a:lnTo>
                      <a:pt x="113" y="24"/>
                    </a:lnTo>
                    <a:lnTo>
                      <a:pt x="144" y="31"/>
                    </a:lnTo>
                    <a:lnTo>
                      <a:pt x="146" y="2"/>
                    </a:lnTo>
                    <a:lnTo>
                      <a:pt x="156" y="0"/>
                    </a:lnTo>
                    <a:lnTo>
                      <a:pt x="177" y="2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3" name="Freeform 441">
                <a:extLst>
                  <a:ext uri="{FF2B5EF4-FFF2-40B4-BE49-F238E27FC236}">
                    <a16:creationId xmlns:a16="http://schemas.microsoft.com/office/drawing/2014/main" id="{A016EA33-B7DC-47D4-8FF1-2E20BE141603}"/>
                  </a:ext>
                </a:extLst>
              </p:cNvPr>
              <p:cNvSpPr>
                <a:spLocks/>
              </p:cNvSpPr>
              <p:nvPr/>
            </p:nvSpPr>
            <p:spPr bwMode="auto">
              <a:xfrm>
                <a:off x="5241733" y="4648802"/>
                <a:ext cx="40986" cy="53079"/>
              </a:xfrm>
              <a:custGeom>
                <a:avLst/>
                <a:gdLst>
                  <a:gd name="connsiteX0" fmla="*/ 15908 w 54648"/>
                  <a:gd name="connsiteY0" fmla="*/ 0 h 70772"/>
                  <a:gd name="connsiteX1" fmla="*/ 27270 w 54648"/>
                  <a:gd name="connsiteY1" fmla="*/ 0 h 70772"/>
                  <a:gd name="connsiteX2" fmla="*/ 47722 w 54648"/>
                  <a:gd name="connsiteY2" fmla="*/ 4545 h 70772"/>
                  <a:gd name="connsiteX3" fmla="*/ 49107 w 54648"/>
                  <a:gd name="connsiteY3" fmla="*/ 11467 h 70772"/>
                  <a:gd name="connsiteX4" fmla="*/ 50103 w 54648"/>
                  <a:gd name="connsiteY4" fmla="*/ 11688 h 70772"/>
                  <a:gd name="connsiteX5" fmla="*/ 54648 w 54648"/>
                  <a:gd name="connsiteY5" fmla="*/ 34413 h 70772"/>
                  <a:gd name="connsiteX6" fmla="*/ 54648 w 54648"/>
                  <a:gd name="connsiteY6" fmla="*/ 50320 h 70772"/>
                  <a:gd name="connsiteX7" fmla="*/ 50103 w 54648"/>
                  <a:gd name="connsiteY7" fmla="*/ 66227 h 70772"/>
                  <a:gd name="connsiteX8" fmla="*/ 29651 w 54648"/>
                  <a:gd name="connsiteY8" fmla="*/ 70772 h 70772"/>
                  <a:gd name="connsiteX9" fmla="*/ 2381 w 54648"/>
                  <a:gd name="connsiteY9" fmla="*/ 50320 h 70772"/>
                  <a:gd name="connsiteX10" fmla="*/ 2381 w 54648"/>
                  <a:gd name="connsiteY10" fmla="*/ 44963 h 70772"/>
                  <a:gd name="connsiteX11" fmla="*/ 0 w 54648"/>
                  <a:gd name="connsiteY11" fmla="*/ 43177 h 70772"/>
                  <a:gd name="connsiteX12" fmla="*/ 0 w 54648"/>
                  <a:gd name="connsiteY12" fmla="*/ 31815 h 70772"/>
                  <a:gd name="connsiteX13" fmla="*/ 11363 w 54648"/>
                  <a:gd name="connsiteY13" fmla="*/ 15907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648" h="70772">
                    <a:moveTo>
                      <a:pt x="15908" y="0"/>
                    </a:moveTo>
                    <a:lnTo>
                      <a:pt x="27270" y="0"/>
                    </a:lnTo>
                    <a:lnTo>
                      <a:pt x="47722" y="4545"/>
                    </a:lnTo>
                    <a:lnTo>
                      <a:pt x="49107" y="11467"/>
                    </a:lnTo>
                    <a:lnTo>
                      <a:pt x="50103" y="11688"/>
                    </a:lnTo>
                    <a:lnTo>
                      <a:pt x="54648" y="34413"/>
                    </a:lnTo>
                    <a:lnTo>
                      <a:pt x="54648" y="50320"/>
                    </a:lnTo>
                    <a:lnTo>
                      <a:pt x="50103" y="66227"/>
                    </a:lnTo>
                    <a:lnTo>
                      <a:pt x="29651" y="70772"/>
                    </a:lnTo>
                    <a:lnTo>
                      <a:pt x="2381" y="50320"/>
                    </a:lnTo>
                    <a:lnTo>
                      <a:pt x="2381" y="44963"/>
                    </a:lnTo>
                    <a:lnTo>
                      <a:pt x="0" y="43177"/>
                    </a:lnTo>
                    <a:lnTo>
                      <a:pt x="0" y="31815"/>
                    </a:lnTo>
                    <a:lnTo>
                      <a:pt x="11363" y="1590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364" name="Freeform 313">
                <a:extLst>
                  <a:ext uri="{FF2B5EF4-FFF2-40B4-BE49-F238E27FC236}">
                    <a16:creationId xmlns:a16="http://schemas.microsoft.com/office/drawing/2014/main" id="{407142E8-7F2A-4826-A1E0-4E5E10C56E45}"/>
                  </a:ext>
                </a:extLst>
              </p:cNvPr>
              <p:cNvSpPr>
                <a:spLocks/>
              </p:cNvSpPr>
              <p:nvPr/>
            </p:nvSpPr>
            <p:spPr bwMode="auto">
              <a:xfrm>
                <a:off x="4769629" y="3261463"/>
                <a:ext cx="286331" cy="455062"/>
              </a:xfrm>
              <a:custGeom>
                <a:avLst/>
                <a:gdLst>
                  <a:gd name="T0" fmla="*/ 168 w 168"/>
                  <a:gd name="T1" fmla="*/ 66 h 267"/>
                  <a:gd name="T2" fmla="*/ 168 w 168"/>
                  <a:gd name="T3" fmla="*/ 66 h 267"/>
                  <a:gd name="T4" fmla="*/ 168 w 168"/>
                  <a:gd name="T5" fmla="*/ 132 h 267"/>
                  <a:gd name="T6" fmla="*/ 154 w 168"/>
                  <a:gd name="T7" fmla="*/ 130 h 267"/>
                  <a:gd name="T8" fmla="*/ 147 w 168"/>
                  <a:gd name="T9" fmla="*/ 144 h 267"/>
                  <a:gd name="T10" fmla="*/ 142 w 168"/>
                  <a:gd name="T11" fmla="*/ 153 h 267"/>
                  <a:gd name="T12" fmla="*/ 144 w 168"/>
                  <a:gd name="T13" fmla="*/ 158 h 267"/>
                  <a:gd name="T14" fmla="*/ 140 w 168"/>
                  <a:gd name="T15" fmla="*/ 163 h 267"/>
                  <a:gd name="T16" fmla="*/ 142 w 168"/>
                  <a:gd name="T17" fmla="*/ 170 h 267"/>
                  <a:gd name="T18" fmla="*/ 137 w 168"/>
                  <a:gd name="T19" fmla="*/ 177 h 267"/>
                  <a:gd name="T20" fmla="*/ 135 w 168"/>
                  <a:gd name="T21" fmla="*/ 182 h 267"/>
                  <a:gd name="T22" fmla="*/ 142 w 168"/>
                  <a:gd name="T23" fmla="*/ 182 h 267"/>
                  <a:gd name="T24" fmla="*/ 144 w 168"/>
                  <a:gd name="T25" fmla="*/ 189 h 267"/>
                  <a:gd name="T26" fmla="*/ 144 w 168"/>
                  <a:gd name="T27" fmla="*/ 196 h 267"/>
                  <a:gd name="T28" fmla="*/ 151 w 168"/>
                  <a:gd name="T29" fmla="*/ 203 h 267"/>
                  <a:gd name="T30" fmla="*/ 151 w 168"/>
                  <a:gd name="T31" fmla="*/ 205 h 267"/>
                  <a:gd name="T32" fmla="*/ 140 w 168"/>
                  <a:gd name="T33" fmla="*/ 210 h 267"/>
                  <a:gd name="T34" fmla="*/ 132 w 168"/>
                  <a:gd name="T35" fmla="*/ 215 h 267"/>
                  <a:gd name="T36" fmla="*/ 121 w 168"/>
                  <a:gd name="T37" fmla="*/ 234 h 267"/>
                  <a:gd name="T38" fmla="*/ 106 w 168"/>
                  <a:gd name="T39" fmla="*/ 241 h 267"/>
                  <a:gd name="T40" fmla="*/ 90 w 168"/>
                  <a:gd name="T41" fmla="*/ 239 h 267"/>
                  <a:gd name="T42" fmla="*/ 85 w 168"/>
                  <a:gd name="T43" fmla="*/ 241 h 267"/>
                  <a:gd name="T44" fmla="*/ 88 w 168"/>
                  <a:gd name="T45" fmla="*/ 248 h 267"/>
                  <a:gd name="T46" fmla="*/ 78 w 168"/>
                  <a:gd name="T47" fmla="*/ 253 h 267"/>
                  <a:gd name="T48" fmla="*/ 73 w 168"/>
                  <a:gd name="T49" fmla="*/ 260 h 267"/>
                  <a:gd name="T50" fmla="*/ 52 w 168"/>
                  <a:gd name="T51" fmla="*/ 265 h 267"/>
                  <a:gd name="T52" fmla="*/ 47 w 168"/>
                  <a:gd name="T53" fmla="*/ 262 h 267"/>
                  <a:gd name="T54" fmla="*/ 45 w 168"/>
                  <a:gd name="T55" fmla="*/ 262 h 267"/>
                  <a:gd name="T56" fmla="*/ 43 w 168"/>
                  <a:gd name="T57" fmla="*/ 265 h 267"/>
                  <a:gd name="T58" fmla="*/ 28 w 168"/>
                  <a:gd name="T59" fmla="*/ 267 h 267"/>
                  <a:gd name="T60" fmla="*/ 31 w 168"/>
                  <a:gd name="T61" fmla="*/ 262 h 267"/>
                  <a:gd name="T62" fmla="*/ 26 w 168"/>
                  <a:gd name="T63" fmla="*/ 250 h 267"/>
                  <a:gd name="T64" fmla="*/ 24 w 168"/>
                  <a:gd name="T65" fmla="*/ 243 h 267"/>
                  <a:gd name="T66" fmla="*/ 17 w 168"/>
                  <a:gd name="T67" fmla="*/ 241 h 267"/>
                  <a:gd name="T68" fmla="*/ 7 w 168"/>
                  <a:gd name="T69" fmla="*/ 231 h 267"/>
                  <a:gd name="T70" fmla="*/ 9 w 168"/>
                  <a:gd name="T71" fmla="*/ 224 h 267"/>
                  <a:gd name="T72" fmla="*/ 19 w 168"/>
                  <a:gd name="T73" fmla="*/ 227 h 267"/>
                  <a:gd name="T74" fmla="*/ 21 w 168"/>
                  <a:gd name="T75" fmla="*/ 224 h 267"/>
                  <a:gd name="T76" fmla="*/ 31 w 168"/>
                  <a:gd name="T77" fmla="*/ 224 h 267"/>
                  <a:gd name="T78" fmla="*/ 21 w 168"/>
                  <a:gd name="T79" fmla="*/ 210 h 267"/>
                  <a:gd name="T80" fmla="*/ 24 w 168"/>
                  <a:gd name="T81" fmla="*/ 198 h 267"/>
                  <a:gd name="T82" fmla="*/ 21 w 168"/>
                  <a:gd name="T83" fmla="*/ 189 h 267"/>
                  <a:gd name="T84" fmla="*/ 17 w 168"/>
                  <a:gd name="T85" fmla="*/ 177 h 267"/>
                  <a:gd name="T86" fmla="*/ 17 w 168"/>
                  <a:gd name="T87" fmla="*/ 170 h 267"/>
                  <a:gd name="T88" fmla="*/ 7 w 168"/>
                  <a:gd name="T89" fmla="*/ 170 h 267"/>
                  <a:gd name="T90" fmla="*/ 7 w 168"/>
                  <a:gd name="T91" fmla="*/ 158 h 267"/>
                  <a:gd name="T92" fmla="*/ 0 w 168"/>
                  <a:gd name="T93" fmla="*/ 153 h 267"/>
                  <a:gd name="T94" fmla="*/ 7 w 168"/>
                  <a:gd name="T95" fmla="*/ 130 h 267"/>
                  <a:gd name="T96" fmla="*/ 28 w 168"/>
                  <a:gd name="T97" fmla="*/ 116 h 267"/>
                  <a:gd name="T98" fmla="*/ 28 w 168"/>
                  <a:gd name="T99" fmla="*/ 94 h 267"/>
                  <a:gd name="T100" fmla="*/ 36 w 168"/>
                  <a:gd name="T101" fmla="*/ 59 h 267"/>
                  <a:gd name="T102" fmla="*/ 38 w 168"/>
                  <a:gd name="T103" fmla="*/ 52 h 267"/>
                  <a:gd name="T104" fmla="*/ 31 w 168"/>
                  <a:gd name="T105" fmla="*/ 44 h 267"/>
                  <a:gd name="T106" fmla="*/ 31 w 168"/>
                  <a:gd name="T107" fmla="*/ 40 h 267"/>
                  <a:gd name="T108" fmla="*/ 26 w 168"/>
                  <a:gd name="T109" fmla="*/ 35 h 267"/>
                  <a:gd name="T110" fmla="*/ 21 w 168"/>
                  <a:gd name="T111" fmla="*/ 9 h 267"/>
                  <a:gd name="T112" fmla="*/ 38 w 168"/>
                  <a:gd name="T113" fmla="*/ 0 h 267"/>
                  <a:gd name="T114" fmla="*/ 102 w 168"/>
                  <a:gd name="T115" fmla="*/ 33 h 267"/>
                  <a:gd name="T116" fmla="*/ 168 w 168"/>
                  <a:gd name="T117" fmla="*/ 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 h="267">
                    <a:moveTo>
                      <a:pt x="168" y="66"/>
                    </a:moveTo>
                    <a:lnTo>
                      <a:pt x="168" y="66"/>
                    </a:lnTo>
                    <a:lnTo>
                      <a:pt x="168" y="132"/>
                    </a:lnTo>
                    <a:lnTo>
                      <a:pt x="154" y="130"/>
                    </a:lnTo>
                    <a:lnTo>
                      <a:pt x="147" y="144"/>
                    </a:lnTo>
                    <a:lnTo>
                      <a:pt x="142" y="153"/>
                    </a:lnTo>
                    <a:lnTo>
                      <a:pt x="144" y="158"/>
                    </a:lnTo>
                    <a:lnTo>
                      <a:pt x="140" y="163"/>
                    </a:lnTo>
                    <a:lnTo>
                      <a:pt x="142" y="170"/>
                    </a:lnTo>
                    <a:lnTo>
                      <a:pt x="137" y="177"/>
                    </a:lnTo>
                    <a:lnTo>
                      <a:pt x="135" y="182"/>
                    </a:lnTo>
                    <a:lnTo>
                      <a:pt x="142" y="182"/>
                    </a:lnTo>
                    <a:lnTo>
                      <a:pt x="144" y="189"/>
                    </a:lnTo>
                    <a:lnTo>
                      <a:pt x="144" y="196"/>
                    </a:lnTo>
                    <a:lnTo>
                      <a:pt x="151" y="203"/>
                    </a:lnTo>
                    <a:lnTo>
                      <a:pt x="151" y="205"/>
                    </a:lnTo>
                    <a:lnTo>
                      <a:pt x="140" y="210"/>
                    </a:lnTo>
                    <a:lnTo>
                      <a:pt x="132" y="215"/>
                    </a:lnTo>
                    <a:lnTo>
                      <a:pt x="121" y="234"/>
                    </a:lnTo>
                    <a:lnTo>
                      <a:pt x="106" y="241"/>
                    </a:lnTo>
                    <a:lnTo>
                      <a:pt x="90" y="239"/>
                    </a:lnTo>
                    <a:lnTo>
                      <a:pt x="85" y="241"/>
                    </a:lnTo>
                    <a:lnTo>
                      <a:pt x="88" y="248"/>
                    </a:lnTo>
                    <a:lnTo>
                      <a:pt x="78" y="253"/>
                    </a:lnTo>
                    <a:lnTo>
                      <a:pt x="73" y="260"/>
                    </a:lnTo>
                    <a:lnTo>
                      <a:pt x="52" y="265"/>
                    </a:lnTo>
                    <a:lnTo>
                      <a:pt x="47" y="262"/>
                    </a:lnTo>
                    <a:lnTo>
                      <a:pt x="45" y="262"/>
                    </a:lnTo>
                    <a:lnTo>
                      <a:pt x="43" y="265"/>
                    </a:lnTo>
                    <a:lnTo>
                      <a:pt x="28" y="267"/>
                    </a:lnTo>
                    <a:lnTo>
                      <a:pt x="31" y="262"/>
                    </a:lnTo>
                    <a:lnTo>
                      <a:pt x="26" y="250"/>
                    </a:lnTo>
                    <a:lnTo>
                      <a:pt x="24" y="243"/>
                    </a:lnTo>
                    <a:lnTo>
                      <a:pt x="17" y="241"/>
                    </a:lnTo>
                    <a:lnTo>
                      <a:pt x="7" y="231"/>
                    </a:lnTo>
                    <a:lnTo>
                      <a:pt x="9" y="224"/>
                    </a:lnTo>
                    <a:lnTo>
                      <a:pt x="19" y="227"/>
                    </a:lnTo>
                    <a:lnTo>
                      <a:pt x="21" y="224"/>
                    </a:lnTo>
                    <a:lnTo>
                      <a:pt x="31" y="224"/>
                    </a:lnTo>
                    <a:lnTo>
                      <a:pt x="21" y="210"/>
                    </a:lnTo>
                    <a:lnTo>
                      <a:pt x="24" y="198"/>
                    </a:lnTo>
                    <a:lnTo>
                      <a:pt x="21" y="189"/>
                    </a:lnTo>
                    <a:lnTo>
                      <a:pt x="17" y="177"/>
                    </a:lnTo>
                    <a:lnTo>
                      <a:pt x="17" y="170"/>
                    </a:lnTo>
                    <a:lnTo>
                      <a:pt x="7" y="170"/>
                    </a:lnTo>
                    <a:lnTo>
                      <a:pt x="7" y="158"/>
                    </a:lnTo>
                    <a:lnTo>
                      <a:pt x="0" y="153"/>
                    </a:lnTo>
                    <a:lnTo>
                      <a:pt x="7" y="130"/>
                    </a:lnTo>
                    <a:lnTo>
                      <a:pt x="28" y="116"/>
                    </a:lnTo>
                    <a:lnTo>
                      <a:pt x="28" y="94"/>
                    </a:lnTo>
                    <a:lnTo>
                      <a:pt x="36" y="59"/>
                    </a:lnTo>
                    <a:lnTo>
                      <a:pt x="38" y="52"/>
                    </a:lnTo>
                    <a:lnTo>
                      <a:pt x="31" y="44"/>
                    </a:lnTo>
                    <a:lnTo>
                      <a:pt x="31" y="40"/>
                    </a:lnTo>
                    <a:lnTo>
                      <a:pt x="26" y="35"/>
                    </a:lnTo>
                    <a:lnTo>
                      <a:pt x="21" y="9"/>
                    </a:lnTo>
                    <a:lnTo>
                      <a:pt x="38" y="0"/>
                    </a:lnTo>
                    <a:lnTo>
                      <a:pt x="102" y="33"/>
                    </a:lnTo>
                    <a:lnTo>
                      <a:pt x="168"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5" name="Freeform 323">
                <a:extLst>
                  <a:ext uri="{FF2B5EF4-FFF2-40B4-BE49-F238E27FC236}">
                    <a16:creationId xmlns:a16="http://schemas.microsoft.com/office/drawing/2014/main" id="{04ECF563-F156-42C4-9BF4-EA6155A8411A}"/>
                  </a:ext>
                </a:extLst>
              </p:cNvPr>
              <p:cNvSpPr>
                <a:spLocks/>
              </p:cNvSpPr>
              <p:nvPr/>
            </p:nvSpPr>
            <p:spPr bwMode="auto">
              <a:xfrm>
                <a:off x="7845977" y="4147724"/>
                <a:ext cx="64766" cy="28975"/>
              </a:xfrm>
              <a:custGeom>
                <a:avLst/>
                <a:gdLst>
                  <a:gd name="T0" fmla="*/ 14 w 38"/>
                  <a:gd name="T1" fmla="*/ 12 h 17"/>
                  <a:gd name="T2" fmla="*/ 14 w 38"/>
                  <a:gd name="T3" fmla="*/ 12 h 17"/>
                  <a:gd name="T4" fmla="*/ 2 w 38"/>
                  <a:gd name="T5" fmla="*/ 17 h 17"/>
                  <a:gd name="T6" fmla="*/ 2 w 38"/>
                  <a:gd name="T7" fmla="*/ 12 h 17"/>
                  <a:gd name="T8" fmla="*/ 0 w 38"/>
                  <a:gd name="T9" fmla="*/ 10 h 17"/>
                  <a:gd name="T10" fmla="*/ 2 w 38"/>
                  <a:gd name="T11" fmla="*/ 5 h 17"/>
                  <a:gd name="T12" fmla="*/ 16 w 38"/>
                  <a:gd name="T13" fmla="*/ 3 h 17"/>
                  <a:gd name="T14" fmla="*/ 26 w 38"/>
                  <a:gd name="T15" fmla="*/ 0 h 17"/>
                  <a:gd name="T16" fmla="*/ 33 w 38"/>
                  <a:gd name="T17" fmla="*/ 0 h 17"/>
                  <a:gd name="T18" fmla="*/ 38 w 38"/>
                  <a:gd name="T19" fmla="*/ 0 h 17"/>
                  <a:gd name="T20" fmla="*/ 33 w 38"/>
                  <a:gd name="T21" fmla="*/ 5 h 17"/>
                  <a:gd name="T22" fmla="*/ 14 w 38"/>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7">
                    <a:moveTo>
                      <a:pt x="14" y="12"/>
                    </a:moveTo>
                    <a:lnTo>
                      <a:pt x="14" y="12"/>
                    </a:lnTo>
                    <a:lnTo>
                      <a:pt x="2" y="17"/>
                    </a:lnTo>
                    <a:lnTo>
                      <a:pt x="2" y="12"/>
                    </a:lnTo>
                    <a:lnTo>
                      <a:pt x="0" y="10"/>
                    </a:lnTo>
                    <a:lnTo>
                      <a:pt x="2" y="5"/>
                    </a:lnTo>
                    <a:lnTo>
                      <a:pt x="16" y="3"/>
                    </a:lnTo>
                    <a:lnTo>
                      <a:pt x="26" y="0"/>
                    </a:lnTo>
                    <a:lnTo>
                      <a:pt x="33" y="0"/>
                    </a:lnTo>
                    <a:lnTo>
                      <a:pt x="38" y="0"/>
                    </a:lnTo>
                    <a:lnTo>
                      <a:pt x="33" y="5"/>
                    </a:lnTo>
                    <a:lnTo>
                      <a:pt x="14"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6" name="Freeform 325">
                <a:extLst>
                  <a:ext uri="{FF2B5EF4-FFF2-40B4-BE49-F238E27FC236}">
                    <a16:creationId xmlns:a16="http://schemas.microsoft.com/office/drawing/2014/main" id="{38C04EC8-16C2-48B4-A122-C5DA2A6528C8}"/>
                  </a:ext>
                </a:extLst>
              </p:cNvPr>
              <p:cNvSpPr>
                <a:spLocks/>
              </p:cNvSpPr>
              <p:nvPr/>
            </p:nvSpPr>
            <p:spPr bwMode="auto">
              <a:xfrm>
                <a:off x="4604308" y="2813219"/>
                <a:ext cx="109079" cy="233496"/>
              </a:xfrm>
              <a:custGeom>
                <a:avLst/>
                <a:gdLst>
                  <a:gd name="T0" fmla="*/ 43 w 64"/>
                  <a:gd name="T1" fmla="*/ 2 h 137"/>
                  <a:gd name="T2" fmla="*/ 43 w 64"/>
                  <a:gd name="T3" fmla="*/ 2 h 137"/>
                  <a:gd name="T4" fmla="*/ 43 w 64"/>
                  <a:gd name="T5" fmla="*/ 14 h 137"/>
                  <a:gd name="T6" fmla="*/ 57 w 64"/>
                  <a:gd name="T7" fmla="*/ 7 h 137"/>
                  <a:gd name="T8" fmla="*/ 57 w 64"/>
                  <a:gd name="T9" fmla="*/ 9 h 137"/>
                  <a:gd name="T10" fmla="*/ 50 w 64"/>
                  <a:gd name="T11" fmla="*/ 21 h 137"/>
                  <a:gd name="T12" fmla="*/ 50 w 64"/>
                  <a:gd name="T13" fmla="*/ 28 h 137"/>
                  <a:gd name="T14" fmla="*/ 54 w 64"/>
                  <a:gd name="T15" fmla="*/ 33 h 137"/>
                  <a:gd name="T16" fmla="*/ 52 w 64"/>
                  <a:gd name="T17" fmla="*/ 52 h 137"/>
                  <a:gd name="T18" fmla="*/ 43 w 64"/>
                  <a:gd name="T19" fmla="*/ 61 h 137"/>
                  <a:gd name="T20" fmla="*/ 45 w 64"/>
                  <a:gd name="T21" fmla="*/ 71 h 137"/>
                  <a:gd name="T22" fmla="*/ 54 w 64"/>
                  <a:gd name="T23" fmla="*/ 71 h 137"/>
                  <a:gd name="T24" fmla="*/ 57 w 64"/>
                  <a:gd name="T25" fmla="*/ 80 h 137"/>
                  <a:gd name="T26" fmla="*/ 64 w 64"/>
                  <a:gd name="T27" fmla="*/ 85 h 137"/>
                  <a:gd name="T28" fmla="*/ 62 w 64"/>
                  <a:gd name="T29" fmla="*/ 99 h 137"/>
                  <a:gd name="T30" fmla="*/ 54 w 64"/>
                  <a:gd name="T31" fmla="*/ 104 h 137"/>
                  <a:gd name="T32" fmla="*/ 50 w 64"/>
                  <a:gd name="T33" fmla="*/ 109 h 137"/>
                  <a:gd name="T34" fmla="*/ 38 w 64"/>
                  <a:gd name="T35" fmla="*/ 118 h 137"/>
                  <a:gd name="T36" fmla="*/ 40 w 64"/>
                  <a:gd name="T37" fmla="*/ 125 h 137"/>
                  <a:gd name="T38" fmla="*/ 38 w 64"/>
                  <a:gd name="T39" fmla="*/ 132 h 137"/>
                  <a:gd name="T40" fmla="*/ 31 w 64"/>
                  <a:gd name="T41" fmla="*/ 137 h 137"/>
                  <a:gd name="T42" fmla="*/ 24 w 64"/>
                  <a:gd name="T43" fmla="*/ 104 h 137"/>
                  <a:gd name="T44" fmla="*/ 14 w 64"/>
                  <a:gd name="T45" fmla="*/ 97 h 137"/>
                  <a:gd name="T46" fmla="*/ 14 w 64"/>
                  <a:gd name="T47" fmla="*/ 92 h 137"/>
                  <a:gd name="T48" fmla="*/ 2 w 64"/>
                  <a:gd name="T49" fmla="*/ 80 h 137"/>
                  <a:gd name="T50" fmla="*/ 0 w 64"/>
                  <a:gd name="T51" fmla="*/ 66 h 137"/>
                  <a:gd name="T52" fmla="*/ 10 w 64"/>
                  <a:gd name="T53" fmla="*/ 54 h 137"/>
                  <a:gd name="T54" fmla="*/ 14 w 64"/>
                  <a:gd name="T55" fmla="*/ 38 h 137"/>
                  <a:gd name="T56" fmla="*/ 10 w 64"/>
                  <a:gd name="T57" fmla="*/ 19 h 137"/>
                  <a:gd name="T58" fmla="*/ 14 w 64"/>
                  <a:gd name="T59" fmla="*/ 9 h 137"/>
                  <a:gd name="T60" fmla="*/ 33 w 64"/>
                  <a:gd name="T61" fmla="*/ 0 h 137"/>
                  <a:gd name="T62" fmla="*/ 43 w 64"/>
                  <a:gd name="T63"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137">
                    <a:moveTo>
                      <a:pt x="43" y="2"/>
                    </a:moveTo>
                    <a:lnTo>
                      <a:pt x="43" y="2"/>
                    </a:lnTo>
                    <a:lnTo>
                      <a:pt x="43" y="14"/>
                    </a:lnTo>
                    <a:lnTo>
                      <a:pt x="57" y="7"/>
                    </a:lnTo>
                    <a:lnTo>
                      <a:pt x="57" y="9"/>
                    </a:lnTo>
                    <a:lnTo>
                      <a:pt x="50" y="21"/>
                    </a:lnTo>
                    <a:lnTo>
                      <a:pt x="50" y="28"/>
                    </a:lnTo>
                    <a:lnTo>
                      <a:pt x="54" y="33"/>
                    </a:lnTo>
                    <a:lnTo>
                      <a:pt x="52" y="52"/>
                    </a:lnTo>
                    <a:lnTo>
                      <a:pt x="43" y="61"/>
                    </a:lnTo>
                    <a:lnTo>
                      <a:pt x="45" y="71"/>
                    </a:lnTo>
                    <a:lnTo>
                      <a:pt x="54" y="71"/>
                    </a:lnTo>
                    <a:lnTo>
                      <a:pt x="57" y="80"/>
                    </a:lnTo>
                    <a:lnTo>
                      <a:pt x="64" y="85"/>
                    </a:lnTo>
                    <a:lnTo>
                      <a:pt x="62" y="99"/>
                    </a:lnTo>
                    <a:lnTo>
                      <a:pt x="54" y="104"/>
                    </a:lnTo>
                    <a:lnTo>
                      <a:pt x="50" y="109"/>
                    </a:lnTo>
                    <a:lnTo>
                      <a:pt x="38" y="118"/>
                    </a:lnTo>
                    <a:lnTo>
                      <a:pt x="40" y="125"/>
                    </a:lnTo>
                    <a:lnTo>
                      <a:pt x="38" y="132"/>
                    </a:lnTo>
                    <a:lnTo>
                      <a:pt x="31" y="137"/>
                    </a:lnTo>
                    <a:lnTo>
                      <a:pt x="24" y="104"/>
                    </a:lnTo>
                    <a:lnTo>
                      <a:pt x="14" y="97"/>
                    </a:lnTo>
                    <a:lnTo>
                      <a:pt x="14" y="92"/>
                    </a:lnTo>
                    <a:lnTo>
                      <a:pt x="2" y="80"/>
                    </a:lnTo>
                    <a:lnTo>
                      <a:pt x="0" y="66"/>
                    </a:lnTo>
                    <a:lnTo>
                      <a:pt x="10" y="54"/>
                    </a:lnTo>
                    <a:lnTo>
                      <a:pt x="14" y="38"/>
                    </a:lnTo>
                    <a:lnTo>
                      <a:pt x="10" y="19"/>
                    </a:lnTo>
                    <a:lnTo>
                      <a:pt x="14" y="9"/>
                    </a:lnTo>
                    <a:lnTo>
                      <a:pt x="33" y="0"/>
                    </a:lnTo>
                    <a:lnTo>
                      <a:pt x="43" y="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7" name="Freeform 327">
                <a:extLst>
                  <a:ext uri="{FF2B5EF4-FFF2-40B4-BE49-F238E27FC236}">
                    <a16:creationId xmlns:a16="http://schemas.microsoft.com/office/drawing/2014/main" id="{9132CD91-D7D3-4A26-9257-6A2AE1F8882D}"/>
                  </a:ext>
                </a:extLst>
              </p:cNvPr>
              <p:cNvSpPr>
                <a:spLocks noEditPoints="1"/>
              </p:cNvSpPr>
              <p:nvPr/>
            </p:nvSpPr>
            <p:spPr bwMode="auto">
              <a:xfrm>
                <a:off x="5115612" y="2642784"/>
                <a:ext cx="516418" cy="223270"/>
              </a:xfrm>
              <a:custGeom>
                <a:avLst/>
                <a:gdLst>
                  <a:gd name="T0" fmla="*/ 175 w 303"/>
                  <a:gd name="T1" fmla="*/ 19 h 131"/>
                  <a:gd name="T2" fmla="*/ 218 w 303"/>
                  <a:gd name="T3" fmla="*/ 24 h 131"/>
                  <a:gd name="T4" fmla="*/ 251 w 303"/>
                  <a:gd name="T5" fmla="*/ 15 h 131"/>
                  <a:gd name="T6" fmla="*/ 284 w 303"/>
                  <a:gd name="T7" fmla="*/ 24 h 131"/>
                  <a:gd name="T8" fmla="*/ 284 w 303"/>
                  <a:gd name="T9" fmla="*/ 41 h 131"/>
                  <a:gd name="T10" fmla="*/ 303 w 303"/>
                  <a:gd name="T11" fmla="*/ 52 h 131"/>
                  <a:gd name="T12" fmla="*/ 296 w 303"/>
                  <a:gd name="T13" fmla="*/ 83 h 131"/>
                  <a:gd name="T14" fmla="*/ 301 w 303"/>
                  <a:gd name="T15" fmla="*/ 105 h 131"/>
                  <a:gd name="T16" fmla="*/ 289 w 303"/>
                  <a:gd name="T17" fmla="*/ 102 h 131"/>
                  <a:gd name="T18" fmla="*/ 263 w 303"/>
                  <a:gd name="T19" fmla="*/ 105 h 131"/>
                  <a:gd name="T20" fmla="*/ 237 w 303"/>
                  <a:gd name="T21" fmla="*/ 107 h 131"/>
                  <a:gd name="T22" fmla="*/ 204 w 303"/>
                  <a:gd name="T23" fmla="*/ 114 h 131"/>
                  <a:gd name="T24" fmla="*/ 178 w 303"/>
                  <a:gd name="T25" fmla="*/ 116 h 131"/>
                  <a:gd name="T26" fmla="*/ 171 w 303"/>
                  <a:gd name="T27" fmla="*/ 123 h 131"/>
                  <a:gd name="T28" fmla="*/ 164 w 303"/>
                  <a:gd name="T29" fmla="*/ 131 h 131"/>
                  <a:gd name="T30" fmla="*/ 164 w 303"/>
                  <a:gd name="T31" fmla="*/ 114 h 131"/>
                  <a:gd name="T32" fmla="*/ 140 w 303"/>
                  <a:gd name="T33" fmla="*/ 112 h 131"/>
                  <a:gd name="T34" fmla="*/ 105 w 303"/>
                  <a:gd name="T35" fmla="*/ 126 h 131"/>
                  <a:gd name="T36" fmla="*/ 74 w 303"/>
                  <a:gd name="T37" fmla="*/ 114 h 131"/>
                  <a:gd name="T38" fmla="*/ 60 w 303"/>
                  <a:gd name="T39" fmla="*/ 126 h 131"/>
                  <a:gd name="T40" fmla="*/ 26 w 303"/>
                  <a:gd name="T41" fmla="*/ 114 h 131"/>
                  <a:gd name="T42" fmla="*/ 5 w 303"/>
                  <a:gd name="T43" fmla="*/ 83 h 131"/>
                  <a:gd name="T44" fmla="*/ 0 w 303"/>
                  <a:gd name="T45" fmla="*/ 57 h 131"/>
                  <a:gd name="T46" fmla="*/ 45 w 303"/>
                  <a:gd name="T47" fmla="*/ 36 h 131"/>
                  <a:gd name="T48" fmla="*/ 83 w 303"/>
                  <a:gd name="T49" fmla="*/ 24 h 131"/>
                  <a:gd name="T50" fmla="*/ 121 w 303"/>
                  <a:gd name="T51" fmla="*/ 5 h 131"/>
                  <a:gd name="T52" fmla="*/ 175 w 303"/>
                  <a:gd name="T53" fmla="*/ 19 h 131"/>
                  <a:gd name="T54" fmla="*/ 17 w 303"/>
                  <a:gd name="T55" fmla="*/ 31 h 131"/>
                  <a:gd name="T56" fmla="*/ 0 w 303"/>
                  <a:gd name="T57" fmla="*/ 34 h 131"/>
                  <a:gd name="T58" fmla="*/ 3 w 303"/>
                  <a:gd name="T59" fmla="*/ 26 h 131"/>
                  <a:gd name="T60" fmla="*/ 0 w 303"/>
                  <a:gd name="T61" fmla="*/ 7 h 131"/>
                  <a:gd name="T62" fmla="*/ 31 w 303"/>
                  <a:gd name="T63" fmla="*/ 5 h 131"/>
                  <a:gd name="T64" fmla="*/ 48 w 303"/>
                  <a:gd name="T65" fmla="*/ 19 h 131"/>
                  <a:gd name="T66" fmla="*/ 24 w 303"/>
                  <a:gd name="T67"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3" h="131">
                    <a:moveTo>
                      <a:pt x="175" y="19"/>
                    </a:moveTo>
                    <a:lnTo>
                      <a:pt x="175" y="19"/>
                    </a:lnTo>
                    <a:lnTo>
                      <a:pt x="199" y="26"/>
                    </a:lnTo>
                    <a:lnTo>
                      <a:pt x="218" y="24"/>
                    </a:lnTo>
                    <a:lnTo>
                      <a:pt x="232" y="24"/>
                    </a:lnTo>
                    <a:lnTo>
                      <a:pt x="251" y="15"/>
                    </a:lnTo>
                    <a:lnTo>
                      <a:pt x="268" y="12"/>
                    </a:lnTo>
                    <a:lnTo>
                      <a:pt x="284" y="24"/>
                    </a:lnTo>
                    <a:lnTo>
                      <a:pt x="287" y="31"/>
                    </a:lnTo>
                    <a:lnTo>
                      <a:pt x="284" y="41"/>
                    </a:lnTo>
                    <a:lnTo>
                      <a:pt x="296" y="45"/>
                    </a:lnTo>
                    <a:lnTo>
                      <a:pt x="303" y="52"/>
                    </a:lnTo>
                    <a:lnTo>
                      <a:pt x="291" y="60"/>
                    </a:lnTo>
                    <a:lnTo>
                      <a:pt x="296" y="83"/>
                    </a:lnTo>
                    <a:lnTo>
                      <a:pt x="294" y="88"/>
                    </a:lnTo>
                    <a:lnTo>
                      <a:pt x="301" y="105"/>
                    </a:lnTo>
                    <a:lnTo>
                      <a:pt x="296" y="107"/>
                    </a:lnTo>
                    <a:lnTo>
                      <a:pt x="289" y="102"/>
                    </a:lnTo>
                    <a:lnTo>
                      <a:pt x="270" y="100"/>
                    </a:lnTo>
                    <a:lnTo>
                      <a:pt x="263" y="105"/>
                    </a:lnTo>
                    <a:lnTo>
                      <a:pt x="244" y="107"/>
                    </a:lnTo>
                    <a:lnTo>
                      <a:pt x="237" y="107"/>
                    </a:lnTo>
                    <a:lnTo>
                      <a:pt x="218" y="114"/>
                    </a:lnTo>
                    <a:lnTo>
                      <a:pt x="204" y="114"/>
                    </a:lnTo>
                    <a:lnTo>
                      <a:pt x="197" y="109"/>
                    </a:lnTo>
                    <a:lnTo>
                      <a:pt x="178" y="116"/>
                    </a:lnTo>
                    <a:lnTo>
                      <a:pt x="173" y="112"/>
                    </a:lnTo>
                    <a:lnTo>
                      <a:pt x="171" y="123"/>
                    </a:lnTo>
                    <a:lnTo>
                      <a:pt x="168" y="126"/>
                    </a:lnTo>
                    <a:lnTo>
                      <a:pt x="164" y="131"/>
                    </a:lnTo>
                    <a:lnTo>
                      <a:pt x="157" y="123"/>
                    </a:lnTo>
                    <a:lnTo>
                      <a:pt x="164" y="114"/>
                    </a:lnTo>
                    <a:lnTo>
                      <a:pt x="154" y="116"/>
                    </a:lnTo>
                    <a:lnTo>
                      <a:pt x="140" y="112"/>
                    </a:lnTo>
                    <a:lnTo>
                      <a:pt x="128" y="123"/>
                    </a:lnTo>
                    <a:lnTo>
                      <a:pt x="105" y="126"/>
                    </a:lnTo>
                    <a:lnTo>
                      <a:pt x="90" y="114"/>
                    </a:lnTo>
                    <a:lnTo>
                      <a:pt x="74" y="114"/>
                    </a:lnTo>
                    <a:lnTo>
                      <a:pt x="69" y="123"/>
                    </a:lnTo>
                    <a:lnTo>
                      <a:pt x="60" y="126"/>
                    </a:lnTo>
                    <a:lnTo>
                      <a:pt x="43" y="114"/>
                    </a:lnTo>
                    <a:lnTo>
                      <a:pt x="26" y="114"/>
                    </a:lnTo>
                    <a:lnTo>
                      <a:pt x="15" y="95"/>
                    </a:lnTo>
                    <a:lnTo>
                      <a:pt x="5" y="83"/>
                    </a:lnTo>
                    <a:lnTo>
                      <a:pt x="12" y="67"/>
                    </a:lnTo>
                    <a:lnTo>
                      <a:pt x="0" y="57"/>
                    </a:lnTo>
                    <a:lnTo>
                      <a:pt x="19" y="38"/>
                    </a:lnTo>
                    <a:lnTo>
                      <a:pt x="45" y="36"/>
                    </a:lnTo>
                    <a:lnTo>
                      <a:pt x="50" y="22"/>
                    </a:lnTo>
                    <a:lnTo>
                      <a:pt x="83" y="24"/>
                    </a:lnTo>
                    <a:lnTo>
                      <a:pt x="102" y="10"/>
                    </a:lnTo>
                    <a:lnTo>
                      <a:pt x="121" y="5"/>
                    </a:lnTo>
                    <a:lnTo>
                      <a:pt x="147" y="3"/>
                    </a:lnTo>
                    <a:lnTo>
                      <a:pt x="175" y="19"/>
                    </a:lnTo>
                    <a:close/>
                    <a:moveTo>
                      <a:pt x="17" y="31"/>
                    </a:moveTo>
                    <a:lnTo>
                      <a:pt x="17" y="31"/>
                    </a:lnTo>
                    <a:lnTo>
                      <a:pt x="5" y="43"/>
                    </a:lnTo>
                    <a:lnTo>
                      <a:pt x="0" y="34"/>
                    </a:lnTo>
                    <a:lnTo>
                      <a:pt x="0" y="29"/>
                    </a:lnTo>
                    <a:lnTo>
                      <a:pt x="3" y="26"/>
                    </a:lnTo>
                    <a:lnTo>
                      <a:pt x="10" y="12"/>
                    </a:lnTo>
                    <a:lnTo>
                      <a:pt x="0" y="7"/>
                    </a:lnTo>
                    <a:lnTo>
                      <a:pt x="17" y="0"/>
                    </a:lnTo>
                    <a:lnTo>
                      <a:pt x="31" y="5"/>
                    </a:lnTo>
                    <a:lnTo>
                      <a:pt x="34" y="12"/>
                    </a:lnTo>
                    <a:lnTo>
                      <a:pt x="48" y="19"/>
                    </a:lnTo>
                    <a:lnTo>
                      <a:pt x="45" y="24"/>
                    </a:lnTo>
                    <a:lnTo>
                      <a:pt x="24" y="24"/>
                    </a:lnTo>
                    <a:lnTo>
                      <a:pt x="17" y="3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8" name="Freeform 329">
                <a:extLst>
                  <a:ext uri="{FF2B5EF4-FFF2-40B4-BE49-F238E27FC236}">
                    <a16:creationId xmlns:a16="http://schemas.microsoft.com/office/drawing/2014/main" id="{7AE8A90E-09CC-4369-8EBC-3C0E5B1F5CE5}"/>
                  </a:ext>
                </a:extLst>
              </p:cNvPr>
              <p:cNvSpPr>
                <a:spLocks/>
              </p:cNvSpPr>
              <p:nvPr/>
            </p:nvSpPr>
            <p:spPr bwMode="auto">
              <a:xfrm>
                <a:off x="7713038" y="3200106"/>
                <a:ext cx="47722" cy="100557"/>
              </a:xfrm>
              <a:custGeom>
                <a:avLst/>
                <a:gdLst>
                  <a:gd name="T0" fmla="*/ 16 w 28"/>
                  <a:gd name="T1" fmla="*/ 45 h 59"/>
                  <a:gd name="T2" fmla="*/ 16 w 28"/>
                  <a:gd name="T3" fmla="*/ 45 h 59"/>
                  <a:gd name="T4" fmla="*/ 9 w 28"/>
                  <a:gd name="T5" fmla="*/ 59 h 59"/>
                  <a:gd name="T6" fmla="*/ 0 w 28"/>
                  <a:gd name="T7" fmla="*/ 45 h 59"/>
                  <a:gd name="T8" fmla="*/ 0 w 28"/>
                  <a:gd name="T9" fmla="*/ 31 h 59"/>
                  <a:gd name="T10" fmla="*/ 9 w 28"/>
                  <a:gd name="T11" fmla="*/ 14 h 59"/>
                  <a:gd name="T12" fmla="*/ 21 w 28"/>
                  <a:gd name="T13" fmla="*/ 0 h 59"/>
                  <a:gd name="T14" fmla="*/ 28 w 28"/>
                  <a:gd name="T15" fmla="*/ 7 h 59"/>
                  <a:gd name="T16" fmla="*/ 26 w 28"/>
                  <a:gd name="T17" fmla="*/ 17 h 59"/>
                  <a:gd name="T18" fmla="*/ 16 w 28"/>
                  <a:gd name="T19"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59">
                    <a:moveTo>
                      <a:pt x="16" y="45"/>
                    </a:moveTo>
                    <a:lnTo>
                      <a:pt x="16" y="45"/>
                    </a:lnTo>
                    <a:lnTo>
                      <a:pt x="9" y="59"/>
                    </a:lnTo>
                    <a:lnTo>
                      <a:pt x="0" y="45"/>
                    </a:lnTo>
                    <a:lnTo>
                      <a:pt x="0" y="31"/>
                    </a:lnTo>
                    <a:lnTo>
                      <a:pt x="9" y="14"/>
                    </a:lnTo>
                    <a:lnTo>
                      <a:pt x="21" y="0"/>
                    </a:lnTo>
                    <a:lnTo>
                      <a:pt x="28" y="7"/>
                    </a:lnTo>
                    <a:lnTo>
                      <a:pt x="26" y="17"/>
                    </a:lnTo>
                    <a:lnTo>
                      <a:pt x="16" y="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69" name="Freeform 335">
                <a:extLst>
                  <a:ext uri="{FF2B5EF4-FFF2-40B4-BE49-F238E27FC236}">
                    <a16:creationId xmlns:a16="http://schemas.microsoft.com/office/drawing/2014/main" id="{BF78E120-FA87-4400-9813-82C65A0DF21D}"/>
                  </a:ext>
                </a:extLst>
              </p:cNvPr>
              <p:cNvSpPr>
                <a:spLocks/>
              </p:cNvSpPr>
              <p:nvPr/>
            </p:nvSpPr>
            <p:spPr bwMode="auto">
              <a:xfrm>
                <a:off x="5008238" y="2232037"/>
                <a:ext cx="495966" cy="330644"/>
              </a:xfrm>
              <a:custGeom>
                <a:avLst/>
                <a:gdLst>
                  <a:gd name="T0" fmla="*/ 189 w 291"/>
                  <a:gd name="T1" fmla="*/ 0 h 194"/>
                  <a:gd name="T2" fmla="*/ 194 w 291"/>
                  <a:gd name="T3" fmla="*/ 19 h 194"/>
                  <a:gd name="T4" fmla="*/ 208 w 291"/>
                  <a:gd name="T5" fmla="*/ 28 h 194"/>
                  <a:gd name="T6" fmla="*/ 215 w 291"/>
                  <a:gd name="T7" fmla="*/ 45 h 194"/>
                  <a:gd name="T8" fmla="*/ 248 w 291"/>
                  <a:gd name="T9" fmla="*/ 50 h 194"/>
                  <a:gd name="T10" fmla="*/ 267 w 291"/>
                  <a:gd name="T11" fmla="*/ 61 h 194"/>
                  <a:gd name="T12" fmla="*/ 291 w 291"/>
                  <a:gd name="T13" fmla="*/ 76 h 194"/>
                  <a:gd name="T14" fmla="*/ 288 w 291"/>
                  <a:gd name="T15" fmla="*/ 102 h 194"/>
                  <a:gd name="T16" fmla="*/ 269 w 291"/>
                  <a:gd name="T17" fmla="*/ 111 h 194"/>
                  <a:gd name="T18" fmla="*/ 262 w 291"/>
                  <a:gd name="T19" fmla="*/ 130 h 194"/>
                  <a:gd name="T20" fmla="*/ 236 w 291"/>
                  <a:gd name="T21" fmla="*/ 140 h 194"/>
                  <a:gd name="T22" fmla="*/ 208 w 291"/>
                  <a:gd name="T23" fmla="*/ 149 h 194"/>
                  <a:gd name="T24" fmla="*/ 217 w 291"/>
                  <a:gd name="T25" fmla="*/ 170 h 194"/>
                  <a:gd name="T26" fmla="*/ 231 w 291"/>
                  <a:gd name="T27" fmla="*/ 175 h 194"/>
                  <a:gd name="T28" fmla="*/ 191 w 291"/>
                  <a:gd name="T29" fmla="*/ 194 h 194"/>
                  <a:gd name="T30" fmla="*/ 184 w 291"/>
                  <a:gd name="T31" fmla="*/ 177 h 194"/>
                  <a:gd name="T32" fmla="*/ 170 w 291"/>
                  <a:gd name="T33" fmla="*/ 166 h 194"/>
                  <a:gd name="T34" fmla="*/ 182 w 291"/>
                  <a:gd name="T35" fmla="*/ 154 h 194"/>
                  <a:gd name="T36" fmla="*/ 156 w 291"/>
                  <a:gd name="T37" fmla="*/ 140 h 194"/>
                  <a:gd name="T38" fmla="*/ 132 w 291"/>
                  <a:gd name="T39" fmla="*/ 154 h 194"/>
                  <a:gd name="T40" fmla="*/ 113 w 291"/>
                  <a:gd name="T41" fmla="*/ 168 h 194"/>
                  <a:gd name="T42" fmla="*/ 99 w 291"/>
                  <a:gd name="T43" fmla="*/ 168 h 194"/>
                  <a:gd name="T44" fmla="*/ 106 w 291"/>
                  <a:gd name="T45" fmla="*/ 156 h 194"/>
                  <a:gd name="T46" fmla="*/ 108 w 291"/>
                  <a:gd name="T47" fmla="*/ 144 h 194"/>
                  <a:gd name="T48" fmla="*/ 113 w 291"/>
                  <a:gd name="T49" fmla="*/ 147 h 194"/>
                  <a:gd name="T50" fmla="*/ 127 w 291"/>
                  <a:gd name="T51" fmla="*/ 144 h 194"/>
                  <a:gd name="T52" fmla="*/ 127 w 291"/>
                  <a:gd name="T53" fmla="*/ 140 h 194"/>
                  <a:gd name="T54" fmla="*/ 118 w 291"/>
                  <a:gd name="T55" fmla="*/ 123 h 194"/>
                  <a:gd name="T56" fmla="*/ 113 w 291"/>
                  <a:gd name="T57" fmla="*/ 111 h 194"/>
                  <a:gd name="T58" fmla="*/ 99 w 291"/>
                  <a:gd name="T59" fmla="*/ 104 h 194"/>
                  <a:gd name="T60" fmla="*/ 75 w 291"/>
                  <a:gd name="T61" fmla="*/ 99 h 194"/>
                  <a:gd name="T62" fmla="*/ 66 w 291"/>
                  <a:gd name="T63" fmla="*/ 104 h 194"/>
                  <a:gd name="T64" fmla="*/ 49 w 291"/>
                  <a:gd name="T65" fmla="*/ 111 h 194"/>
                  <a:gd name="T66" fmla="*/ 37 w 291"/>
                  <a:gd name="T67" fmla="*/ 109 h 194"/>
                  <a:gd name="T68" fmla="*/ 16 w 291"/>
                  <a:gd name="T69" fmla="*/ 106 h 194"/>
                  <a:gd name="T70" fmla="*/ 9 w 291"/>
                  <a:gd name="T71" fmla="*/ 104 h 194"/>
                  <a:gd name="T72" fmla="*/ 2 w 291"/>
                  <a:gd name="T73" fmla="*/ 88 h 194"/>
                  <a:gd name="T74" fmla="*/ 11 w 291"/>
                  <a:gd name="T75" fmla="*/ 83 h 194"/>
                  <a:gd name="T76" fmla="*/ 21 w 291"/>
                  <a:gd name="T77" fmla="*/ 52 h 194"/>
                  <a:gd name="T78" fmla="*/ 30 w 291"/>
                  <a:gd name="T79" fmla="*/ 43 h 194"/>
                  <a:gd name="T80" fmla="*/ 30 w 291"/>
                  <a:gd name="T81" fmla="*/ 19 h 194"/>
                  <a:gd name="T82" fmla="*/ 52 w 291"/>
                  <a:gd name="T83" fmla="*/ 9 h 194"/>
                  <a:gd name="T84" fmla="*/ 87 w 291"/>
                  <a:gd name="T85" fmla="*/ 19 h 194"/>
                  <a:gd name="T86" fmla="*/ 104 w 291"/>
                  <a:gd name="T87" fmla="*/ 24 h 194"/>
                  <a:gd name="T88" fmla="*/ 115 w 291"/>
                  <a:gd name="T89" fmla="*/ 24 h 194"/>
                  <a:gd name="T90" fmla="*/ 137 w 291"/>
                  <a:gd name="T91" fmla="*/ 26 h 194"/>
                  <a:gd name="T92" fmla="*/ 142 w 291"/>
                  <a:gd name="T93" fmla="*/ 7 h 194"/>
                  <a:gd name="T94" fmla="*/ 163 w 291"/>
                  <a:gd name="T95" fmla="*/ 7 h 194"/>
                  <a:gd name="T96" fmla="*/ 172 w 291"/>
                  <a:gd name="T97" fmla="*/ 0 h 194"/>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244 w 10000"/>
                  <a:gd name="connsiteY17" fmla="*/ 5722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424 w 10000"/>
                  <a:gd name="connsiteY17" fmla="*/ 5830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000" h="10000">
                    <a:moveTo>
                      <a:pt x="6495" y="0"/>
                    </a:moveTo>
                    <a:lnTo>
                      <a:pt x="6495" y="0"/>
                    </a:lnTo>
                    <a:lnTo>
                      <a:pt x="6804" y="722"/>
                    </a:lnTo>
                    <a:lnTo>
                      <a:pt x="6667" y="979"/>
                    </a:lnTo>
                    <a:cubicBezTo>
                      <a:pt x="6690" y="1099"/>
                      <a:pt x="6712" y="1220"/>
                      <a:pt x="6735" y="1340"/>
                    </a:cubicBezTo>
                    <a:lnTo>
                      <a:pt x="7148" y="1443"/>
                    </a:lnTo>
                    <a:lnTo>
                      <a:pt x="7388" y="2062"/>
                    </a:lnTo>
                    <a:lnTo>
                      <a:pt x="7388" y="2320"/>
                    </a:lnTo>
                    <a:lnTo>
                      <a:pt x="8041" y="2784"/>
                    </a:lnTo>
                    <a:lnTo>
                      <a:pt x="8522" y="2577"/>
                    </a:lnTo>
                    <a:lnTo>
                      <a:pt x="8832" y="3144"/>
                    </a:lnTo>
                    <a:lnTo>
                      <a:pt x="9175" y="3144"/>
                    </a:lnTo>
                    <a:lnTo>
                      <a:pt x="10000" y="3557"/>
                    </a:lnTo>
                    <a:lnTo>
                      <a:pt x="10000" y="3918"/>
                    </a:lnTo>
                    <a:lnTo>
                      <a:pt x="9725" y="4536"/>
                    </a:lnTo>
                    <a:cubicBezTo>
                      <a:pt x="9782" y="4777"/>
                      <a:pt x="9840" y="5017"/>
                      <a:pt x="9897" y="5258"/>
                    </a:cubicBezTo>
                    <a:cubicBezTo>
                      <a:pt x="9874" y="5413"/>
                      <a:pt x="9851" y="5567"/>
                      <a:pt x="9828" y="5722"/>
                    </a:cubicBezTo>
                    <a:lnTo>
                      <a:pt x="9424" y="5830"/>
                    </a:lnTo>
                    <a:cubicBezTo>
                      <a:pt x="9380" y="6058"/>
                      <a:pt x="9155" y="6178"/>
                      <a:pt x="9111" y="6406"/>
                    </a:cubicBezTo>
                    <a:lnTo>
                      <a:pt x="9003" y="6701"/>
                    </a:lnTo>
                    <a:lnTo>
                      <a:pt x="8522" y="6804"/>
                    </a:lnTo>
                    <a:lnTo>
                      <a:pt x="8110" y="7216"/>
                    </a:lnTo>
                    <a:lnTo>
                      <a:pt x="7629" y="7216"/>
                    </a:lnTo>
                    <a:lnTo>
                      <a:pt x="7148" y="7680"/>
                    </a:lnTo>
                    <a:lnTo>
                      <a:pt x="7148" y="8402"/>
                    </a:lnTo>
                    <a:lnTo>
                      <a:pt x="7457" y="8763"/>
                    </a:lnTo>
                    <a:lnTo>
                      <a:pt x="8041" y="8660"/>
                    </a:lnTo>
                    <a:cubicBezTo>
                      <a:pt x="8007" y="8780"/>
                      <a:pt x="7972" y="8901"/>
                      <a:pt x="7938" y="9021"/>
                    </a:cubicBezTo>
                    <a:lnTo>
                      <a:pt x="7285" y="9278"/>
                    </a:lnTo>
                    <a:lnTo>
                      <a:pt x="6564" y="10000"/>
                    </a:lnTo>
                    <a:lnTo>
                      <a:pt x="6254" y="9639"/>
                    </a:lnTo>
                    <a:cubicBezTo>
                      <a:pt x="6277" y="9467"/>
                      <a:pt x="6300" y="9296"/>
                      <a:pt x="6323" y="9124"/>
                    </a:cubicBezTo>
                    <a:lnTo>
                      <a:pt x="5773" y="8763"/>
                    </a:lnTo>
                    <a:cubicBezTo>
                      <a:pt x="5796" y="8694"/>
                      <a:pt x="5819" y="8626"/>
                      <a:pt x="5842" y="8557"/>
                    </a:cubicBezTo>
                    <a:lnTo>
                      <a:pt x="6323" y="8196"/>
                    </a:lnTo>
                    <a:lnTo>
                      <a:pt x="6254" y="7938"/>
                    </a:lnTo>
                    <a:lnTo>
                      <a:pt x="5361" y="7577"/>
                    </a:lnTo>
                    <a:lnTo>
                      <a:pt x="5361" y="7216"/>
                    </a:lnTo>
                    <a:lnTo>
                      <a:pt x="4777" y="7320"/>
                    </a:lnTo>
                    <a:cubicBezTo>
                      <a:pt x="4697" y="7526"/>
                      <a:pt x="4616" y="7732"/>
                      <a:pt x="4536" y="7938"/>
                    </a:cubicBezTo>
                    <a:lnTo>
                      <a:pt x="4124" y="8918"/>
                    </a:lnTo>
                    <a:lnTo>
                      <a:pt x="3883" y="8660"/>
                    </a:lnTo>
                    <a:lnTo>
                      <a:pt x="3643" y="8763"/>
                    </a:lnTo>
                    <a:lnTo>
                      <a:pt x="3402" y="8660"/>
                    </a:lnTo>
                    <a:cubicBezTo>
                      <a:pt x="3425" y="8626"/>
                      <a:pt x="3448" y="8591"/>
                      <a:pt x="3471" y="8557"/>
                    </a:cubicBezTo>
                    <a:cubicBezTo>
                      <a:pt x="3528" y="8385"/>
                      <a:pt x="3586" y="8213"/>
                      <a:pt x="3643" y="8041"/>
                    </a:cubicBezTo>
                    <a:lnTo>
                      <a:pt x="3814" y="7680"/>
                    </a:lnTo>
                    <a:cubicBezTo>
                      <a:pt x="3780" y="7594"/>
                      <a:pt x="3745" y="7509"/>
                      <a:pt x="3711" y="7423"/>
                    </a:cubicBezTo>
                    <a:lnTo>
                      <a:pt x="3883" y="7423"/>
                    </a:lnTo>
                    <a:lnTo>
                      <a:pt x="3883" y="7577"/>
                    </a:lnTo>
                    <a:lnTo>
                      <a:pt x="4227" y="7577"/>
                    </a:lnTo>
                    <a:cubicBezTo>
                      <a:pt x="4273" y="7526"/>
                      <a:pt x="4318" y="7474"/>
                      <a:pt x="4364" y="7423"/>
                    </a:cubicBezTo>
                    <a:cubicBezTo>
                      <a:pt x="4341" y="7389"/>
                      <a:pt x="4319" y="7354"/>
                      <a:pt x="4296" y="7320"/>
                    </a:cubicBezTo>
                    <a:lnTo>
                      <a:pt x="4364" y="7216"/>
                    </a:lnTo>
                    <a:lnTo>
                      <a:pt x="4124" y="6804"/>
                    </a:lnTo>
                    <a:cubicBezTo>
                      <a:pt x="4101" y="6649"/>
                      <a:pt x="4078" y="6495"/>
                      <a:pt x="4055" y="6340"/>
                    </a:cubicBezTo>
                    <a:lnTo>
                      <a:pt x="3883" y="6237"/>
                    </a:lnTo>
                    <a:lnTo>
                      <a:pt x="3883" y="5722"/>
                    </a:lnTo>
                    <a:lnTo>
                      <a:pt x="3643" y="5464"/>
                    </a:lnTo>
                    <a:lnTo>
                      <a:pt x="3402" y="5361"/>
                    </a:lnTo>
                    <a:lnTo>
                      <a:pt x="2990" y="5000"/>
                    </a:lnTo>
                    <a:lnTo>
                      <a:pt x="2577" y="5103"/>
                    </a:lnTo>
                    <a:cubicBezTo>
                      <a:pt x="2554" y="5189"/>
                      <a:pt x="2532" y="5275"/>
                      <a:pt x="2509" y="5361"/>
                    </a:cubicBezTo>
                    <a:lnTo>
                      <a:pt x="2268" y="5361"/>
                    </a:lnTo>
                    <a:lnTo>
                      <a:pt x="2096" y="5619"/>
                    </a:lnTo>
                    <a:lnTo>
                      <a:pt x="1684" y="5722"/>
                    </a:lnTo>
                    <a:lnTo>
                      <a:pt x="1546" y="5876"/>
                    </a:lnTo>
                    <a:lnTo>
                      <a:pt x="1271" y="5619"/>
                    </a:lnTo>
                    <a:lnTo>
                      <a:pt x="893" y="5619"/>
                    </a:lnTo>
                    <a:lnTo>
                      <a:pt x="550" y="5464"/>
                    </a:lnTo>
                    <a:lnTo>
                      <a:pt x="309" y="5722"/>
                    </a:lnTo>
                    <a:lnTo>
                      <a:pt x="309" y="5361"/>
                    </a:lnTo>
                    <a:lnTo>
                      <a:pt x="0" y="5000"/>
                    </a:lnTo>
                    <a:cubicBezTo>
                      <a:pt x="23" y="4845"/>
                      <a:pt x="46" y="4691"/>
                      <a:pt x="69" y="4536"/>
                    </a:cubicBezTo>
                    <a:lnTo>
                      <a:pt x="241" y="4278"/>
                    </a:lnTo>
                    <a:lnTo>
                      <a:pt x="378" y="4278"/>
                    </a:lnTo>
                    <a:cubicBezTo>
                      <a:pt x="332" y="4072"/>
                      <a:pt x="287" y="3866"/>
                      <a:pt x="241" y="3660"/>
                    </a:cubicBezTo>
                    <a:lnTo>
                      <a:pt x="722" y="2680"/>
                    </a:lnTo>
                    <a:lnTo>
                      <a:pt x="962" y="2423"/>
                    </a:lnTo>
                    <a:lnTo>
                      <a:pt x="1031" y="2216"/>
                    </a:lnTo>
                    <a:cubicBezTo>
                      <a:pt x="951" y="1804"/>
                      <a:pt x="870" y="1391"/>
                      <a:pt x="790" y="979"/>
                    </a:cubicBezTo>
                    <a:lnTo>
                      <a:pt x="1031" y="979"/>
                    </a:lnTo>
                    <a:lnTo>
                      <a:pt x="1375" y="619"/>
                    </a:lnTo>
                    <a:lnTo>
                      <a:pt x="1787" y="464"/>
                    </a:lnTo>
                    <a:lnTo>
                      <a:pt x="2337" y="619"/>
                    </a:lnTo>
                    <a:lnTo>
                      <a:pt x="2990" y="979"/>
                    </a:lnTo>
                    <a:lnTo>
                      <a:pt x="3402" y="979"/>
                    </a:lnTo>
                    <a:lnTo>
                      <a:pt x="3574" y="1237"/>
                    </a:lnTo>
                    <a:lnTo>
                      <a:pt x="3814" y="979"/>
                    </a:lnTo>
                    <a:lnTo>
                      <a:pt x="3952" y="1237"/>
                    </a:lnTo>
                    <a:lnTo>
                      <a:pt x="4467" y="1237"/>
                    </a:lnTo>
                    <a:lnTo>
                      <a:pt x="4708" y="1340"/>
                    </a:lnTo>
                    <a:lnTo>
                      <a:pt x="4708" y="619"/>
                    </a:lnTo>
                    <a:lnTo>
                      <a:pt x="4880" y="361"/>
                    </a:lnTo>
                    <a:lnTo>
                      <a:pt x="5361" y="258"/>
                    </a:lnTo>
                    <a:lnTo>
                      <a:pt x="5601" y="361"/>
                    </a:lnTo>
                    <a:cubicBezTo>
                      <a:pt x="5624" y="241"/>
                      <a:pt x="5647" y="120"/>
                      <a:pt x="5670" y="0"/>
                    </a:cubicBezTo>
                    <a:lnTo>
                      <a:pt x="5911" y="0"/>
                    </a:lnTo>
                    <a:lnTo>
                      <a:pt x="6495"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0" name="Freeform 337">
                <a:extLst>
                  <a:ext uri="{FF2B5EF4-FFF2-40B4-BE49-F238E27FC236}">
                    <a16:creationId xmlns:a16="http://schemas.microsoft.com/office/drawing/2014/main" id="{B1ABE47E-7A66-489D-8716-40722B817E9B}"/>
                  </a:ext>
                </a:extLst>
              </p:cNvPr>
              <p:cNvSpPr>
                <a:spLocks/>
              </p:cNvSpPr>
              <p:nvPr/>
            </p:nvSpPr>
            <p:spPr bwMode="auto">
              <a:xfrm>
                <a:off x="2785769" y="4785150"/>
                <a:ext cx="141461" cy="158505"/>
              </a:xfrm>
              <a:custGeom>
                <a:avLst/>
                <a:gdLst>
                  <a:gd name="T0" fmla="*/ 22 w 83"/>
                  <a:gd name="T1" fmla="*/ 0 h 93"/>
                  <a:gd name="T2" fmla="*/ 22 w 83"/>
                  <a:gd name="T3" fmla="*/ 0 h 93"/>
                  <a:gd name="T4" fmla="*/ 41 w 83"/>
                  <a:gd name="T5" fmla="*/ 14 h 93"/>
                  <a:gd name="T6" fmla="*/ 45 w 83"/>
                  <a:gd name="T7" fmla="*/ 14 h 93"/>
                  <a:gd name="T8" fmla="*/ 62 w 83"/>
                  <a:gd name="T9" fmla="*/ 26 h 93"/>
                  <a:gd name="T10" fmla="*/ 74 w 83"/>
                  <a:gd name="T11" fmla="*/ 36 h 93"/>
                  <a:gd name="T12" fmla="*/ 83 w 83"/>
                  <a:gd name="T13" fmla="*/ 50 h 93"/>
                  <a:gd name="T14" fmla="*/ 76 w 83"/>
                  <a:gd name="T15" fmla="*/ 59 h 93"/>
                  <a:gd name="T16" fmla="*/ 81 w 83"/>
                  <a:gd name="T17" fmla="*/ 69 h 93"/>
                  <a:gd name="T18" fmla="*/ 74 w 83"/>
                  <a:gd name="T19" fmla="*/ 81 h 93"/>
                  <a:gd name="T20" fmla="*/ 57 w 83"/>
                  <a:gd name="T21" fmla="*/ 93 h 93"/>
                  <a:gd name="T22" fmla="*/ 43 w 83"/>
                  <a:gd name="T23" fmla="*/ 88 h 93"/>
                  <a:gd name="T24" fmla="*/ 36 w 83"/>
                  <a:gd name="T25" fmla="*/ 90 h 93"/>
                  <a:gd name="T26" fmla="*/ 19 w 83"/>
                  <a:gd name="T27" fmla="*/ 83 h 93"/>
                  <a:gd name="T28" fmla="*/ 10 w 83"/>
                  <a:gd name="T29" fmla="*/ 83 h 93"/>
                  <a:gd name="T30" fmla="*/ 0 w 83"/>
                  <a:gd name="T31" fmla="*/ 74 h 93"/>
                  <a:gd name="T32" fmla="*/ 0 w 83"/>
                  <a:gd name="T33" fmla="*/ 59 h 93"/>
                  <a:gd name="T34" fmla="*/ 5 w 83"/>
                  <a:gd name="T35" fmla="*/ 55 h 93"/>
                  <a:gd name="T36" fmla="*/ 5 w 83"/>
                  <a:gd name="T37" fmla="*/ 36 h 93"/>
                  <a:gd name="T38" fmla="*/ 10 w 83"/>
                  <a:gd name="T39" fmla="*/ 17 h 93"/>
                  <a:gd name="T40" fmla="*/ 12 w 83"/>
                  <a:gd name="T41" fmla="*/ 3 h 93"/>
                  <a:gd name="T42" fmla="*/ 22 w 83"/>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93">
                    <a:moveTo>
                      <a:pt x="22" y="0"/>
                    </a:moveTo>
                    <a:lnTo>
                      <a:pt x="22" y="0"/>
                    </a:lnTo>
                    <a:lnTo>
                      <a:pt x="41" y="14"/>
                    </a:lnTo>
                    <a:lnTo>
                      <a:pt x="45" y="14"/>
                    </a:lnTo>
                    <a:lnTo>
                      <a:pt x="62" y="26"/>
                    </a:lnTo>
                    <a:lnTo>
                      <a:pt x="74" y="36"/>
                    </a:lnTo>
                    <a:lnTo>
                      <a:pt x="83" y="50"/>
                    </a:lnTo>
                    <a:lnTo>
                      <a:pt x="76" y="59"/>
                    </a:lnTo>
                    <a:lnTo>
                      <a:pt x="81" y="69"/>
                    </a:lnTo>
                    <a:lnTo>
                      <a:pt x="74" y="81"/>
                    </a:lnTo>
                    <a:lnTo>
                      <a:pt x="57" y="93"/>
                    </a:lnTo>
                    <a:lnTo>
                      <a:pt x="43" y="88"/>
                    </a:lnTo>
                    <a:lnTo>
                      <a:pt x="36" y="90"/>
                    </a:lnTo>
                    <a:lnTo>
                      <a:pt x="19" y="83"/>
                    </a:lnTo>
                    <a:lnTo>
                      <a:pt x="10" y="83"/>
                    </a:lnTo>
                    <a:lnTo>
                      <a:pt x="0" y="74"/>
                    </a:lnTo>
                    <a:lnTo>
                      <a:pt x="0" y="59"/>
                    </a:lnTo>
                    <a:lnTo>
                      <a:pt x="5" y="55"/>
                    </a:lnTo>
                    <a:lnTo>
                      <a:pt x="5" y="36"/>
                    </a:lnTo>
                    <a:lnTo>
                      <a:pt x="10" y="17"/>
                    </a:lnTo>
                    <a:lnTo>
                      <a:pt x="12" y="3"/>
                    </a:lnTo>
                    <a:lnTo>
                      <a:pt x="22" y="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1" name="Freeform 339">
                <a:extLst>
                  <a:ext uri="{FF2B5EF4-FFF2-40B4-BE49-F238E27FC236}">
                    <a16:creationId xmlns:a16="http://schemas.microsoft.com/office/drawing/2014/main" id="{717E5FD8-0491-4534-904D-8F0725939C75}"/>
                  </a:ext>
                </a:extLst>
              </p:cNvPr>
              <p:cNvSpPr>
                <a:spLocks noEditPoints="1"/>
              </p:cNvSpPr>
              <p:nvPr/>
            </p:nvSpPr>
            <p:spPr bwMode="auto">
              <a:xfrm>
                <a:off x="-341709" y="1081601"/>
                <a:ext cx="2890574" cy="2312801"/>
              </a:xfrm>
              <a:custGeom>
                <a:avLst/>
                <a:gdLst>
                  <a:gd name="T0" fmla="*/ 258 w 1696"/>
                  <a:gd name="T1" fmla="*/ 1338 h 1357"/>
                  <a:gd name="T2" fmla="*/ 274 w 1696"/>
                  <a:gd name="T3" fmla="*/ 1347 h 1357"/>
                  <a:gd name="T4" fmla="*/ 246 w 1696"/>
                  <a:gd name="T5" fmla="*/ 1323 h 1357"/>
                  <a:gd name="T6" fmla="*/ 253 w 1696"/>
                  <a:gd name="T7" fmla="*/ 1326 h 1357"/>
                  <a:gd name="T8" fmla="*/ 241 w 1696"/>
                  <a:gd name="T9" fmla="*/ 1316 h 1357"/>
                  <a:gd name="T10" fmla="*/ 222 w 1696"/>
                  <a:gd name="T11" fmla="*/ 1307 h 1357"/>
                  <a:gd name="T12" fmla="*/ 194 w 1696"/>
                  <a:gd name="T13" fmla="*/ 1300 h 1357"/>
                  <a:gd name="T14" fmla="*/ 1244 w 1696"/>
                  <a:gd name="T15" fmla="*/ 748 h 1357"/>
                  <a:gd name="T16" fmla="*/ 1336 w 1696"/>
                  <a:gd name="T17" fmla="*/ 784 h 1357"/>
                  <a:gd name="T18" fmla="*/ 1410 w 1696"/>
                  <a:gd name="T19" fmla="*/ 819 h 1357"/>
                  <a:gd name="T20" fmla="*/ 1445 w 1696"/>
                  <a:gd name="T21" fmla="*/ 845 h 1357"/>
                  <a:gd name="T22" fmla="*/ 1443 w 1696"/>
                  <a:gd name="T23" fmla="*/ 926 h 1357"/>
                  <a:gd name="T24" fmla="*/ 1507 w 1696"/>
                  <a:gd name="T25" fmla="*/ 883 h 1357"/>
                  <a:gd name="T26" fmla="*/ 1622 w 1696"/>
                  <a:gd name="T27" fmla="*/ 852 h 1357"/>
                  <a:gd name="T28" fmla="*/ 1677 w 1696"/>
                  <a:gd name="T29" fmla="*/ 798 h 1357"/>
                  <a:gd name="T30" fmla="*/ 1637 w 1696"/>
                  <a:gd name="T31" fmla="*/ 895 h 1357"/>
                  <a:gd name="T32" fmla="*/ 1637 w 1696"/>
                  <a:gd name="T33" fmla="*/ 931 h 1357"/>
                  <a:gd name="T34" fmla="*/ 1594 w 1696"/>
                  <a:gd name="T35" fmla="*/ 950 h 1357"/>
                  <a:gd name="T36" fmla="*/ 1563 w 1696"/>
                  <a:gd name="T37" fmla="*/ 978 h 1357"/>
                  <a:gd name="T38" fmla="*/ 1554 w 1696"/>
                  <a:gd name="T39" fmla="*/ 1004 h 1357"/>
                  <a:gd name="T40" fmla="*/ 1551 w 1696"/>
                  <a:gd name="T41" fmla="*/ 1025 h 1357"/>
                  <a:gd name="T42" fmla="*/ 1499 w 1696"/>
                  <a:gd name="T43" fmla="*/ 1099 h 1357"/>
                  <a:gd name="T44" fmla="*/ 1476 w 1696"/>
                  <a:gd name="T45" fmla="*/ 1196 h 1357"/>
                  <a:gd name="T46" fmla="*/ 1457 w 1696"/>
                  <a:gd name="T47" fmla="*/ 1234 h 1357"/>
                  <a:gd name="T48" fmla="*/ 1402 w 1696"/>
                  <a:gd name="T49" fmla="*/ 1167 h 1357"/>
                  <a:gd name="T50" fmla="*/ 1334 w 1696"/>
                  <a:gd name="T51" fmla="*/ 1160 h 1357"/>
                  <a:gd name="T52" fmla="*/ 1282 w 1696"/>
                  <a:gd name="T53" fmla="*/ 1167 h 1357"/>
                  <a:gd name="T54" fmla="*/ 1204 w 1696"/>
                  <a:gd name="T55" fmla="*/ 1219 h 1357"/>
                  <a:gd name="T56" fmla="*/ 1159 w 1696"/>
                  <a:gd name="T57" fmla="*/ 1193 h 1357"/>
                  <a:gd name="T58" fmla="*/ 1085 w 1696"/>
                  <a:gd name="T59" fmla="*/ 1158 h 1357"/>
                  <a:gd name="T60" fmla="*/ 984 w 1696"/>
                  <a:gd name="T61" fmla="*/ 1134 h 1357"/>
                  <a:gd name="T62" fmla="*/ 863 w 1696"/>
                  <a:gd name="T63" fmla="*/ 1087 h 1357"/>
                  <a:gd name="T64" fmla="*/ 797 w 1696"/>
                  <a:gd name="T65" fmla="*/ 1013 h 1357"/>
                  <a:gd name="T66" fmla="*/ 764 w 1696"/>
                  <a:gd name="T67" fmla="*/ 902 h 1357"/>
                  <a:gd name="T68" fmla="*/ 787 w 1696"/>
                  <a:gd name="T69" fmla="*/ 781 h 1357"/>
                  <a:gd name="T70" fmla="*/ 951 w 1696"/>
                  <a:gd name="T71" fmla="*/ 758 h 1357"/>
                  <a:gd name="T72" fmla="*/ 1244 w 1696"/>
                  <a:gd name="T73" fmla="*/ 748 h 1357"/>
                  <a:gd name="T74" fmla="*/ 291 w 1696"/>
                  <a:gd name="T75" fmla="*/ 521 h 1357"/>
                  <a:gd name="T76" fmla="*/ 99 w 1696"/>
                  <a:gd name="T77" fmla="*/ 455 h 1357"/>
                  <a:gd name="T78" fmla="*/ 99 w 1696"/>
                  <a:gd name="T79" fmla="*/ 455 h 1357"/>
                  <a:gd name="T80" fmla="*/ 35 w 1696"/>
                  <a:gd name="T81" fmla="*/ 351 h 1357"/>
                  <a:gd name="T82" fmla="*/ 269 w 1696"/>
                  <a:gd name="T83" fmla="*/ 12 h 1357"/>
                  <a:gd name="T84" fmla="*/ 390 w 1696"/>
                  <a:gd name="T85" fmla="*/ 57 h 1357"/>
                  <a:gd name="T86" fmla="*/ 497 w 1696"/>
                  <a:gd name="T87" fmla="*/ 443 h 1357"/>
                  <a:gd name="T88" fmla="*/ 605 w 1696"/>
                  <a:gd name="T89" fmla="*/ 488 h 1357"/>
                  <a:gd name="T90" fmla="*/ 643 w 1696"/>
                  <a:gd name="T91" fmla="*/ 587 h 1357"/>
                  <a:gd name="T92" fmla="*/ 499 w 1696"/>
                  <a:gd name="T93" fmla="*/ 462 h 1357"/>
                  <a:gd name="T94" fmla="*/ 357 w 1696"/>
                  <a:gd name="T95" fmla="*/ 462 h 1357"/>
                  <a:gd name="T96" fmla="*/ 310 w 1696"/>
                  <a:gd name="T97" fmla="*/ 450 h 1357"/>
                  <a:gd name="T98" fmla="*/ 215 w 1696"/>
                  <a:gd name="T99" fmla="*/ 573 h 1357"/>
                  <a:gd name="T100" fmla="*/ 128 w 1696"/>
                  <a:gd name="T101" fmla="*/ 602 h 1357"/>
                  <a:gd name="T102" fmla="*/ 229 w 1696"/>
                  <a:gd name="T103" fmla="*/ 505 h 1357"/>
                  <a:gd name="T104" fmla="*/ 168 w 1696"/>
                  <a:gd name="T105" fmla="*/ 495 h 1357"/>
                  <a:gd name="T106" fmla="*/ 104 w 1696"/>
                  <a:gd name="T107" fmla="*/ 417 h 1357"/>
                  <a:gd name="T108" fmla="*/ 165 w 1696"/>
                  <a:gd name="T109" fmla="*/ 334 h 1357"/>
                  <a:gd name="T110" fmla="*/ 132 w 1696"/>
                  <a:gd name="T111" fmla="*/ 294 h 1357"/>
                  <a:gd name="T112" fmla="*/ 128 w 1696"/>
                  <a:gd name="T113" fmla="*/ 235 h 1357"/>
                  <a:gd name="T114" fmla="*/ 118 w 1696"/>
                  <a:gd name="T115" fmla="*/ 116 h 1357"/>
                  <a:gd name="T116" fmla="*/ 269 w 1696"/>
                  <a:gd name="T117" fmla="*/ 12 h 1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6" h="1357">
                    <a:moveTo>
                      <a:pt x="262" y="1352"/>
                    </a:moveTo>
                    <a:lnTo>
                      <a:pt x="262" y="1352"/>
                    </a:lnTo>
                    <a:lnTo>
                      <a:pt x="260" y="1357"/>
                    </a:lnTo>
                    <a:lnTo>
                      <a:pt x="255" y="1352"/>
                    </a:lnTo>
                    <a:lnTo>
                      <a:pt x="255" y="1347"/>
                    </a:lnTo>
                    <a:lnTo>
                      <a:pt x="253" y="1342"/>
                    </a:lnTo>
                    <a:lnTo>
                      <a:pt x="253" y="1340"/>
                    </a:lnTo>
                    <a:lnTo>
                      <a:pt x="258" y="1338"/>
                    </a:lnTo>
                    <a:lnTo>
                      <a:pt x="255" y="1335"/>
                    </a:lnTo>
                    <a:lnTo>
                      <a:pt x="255" y="1333"/>
                    </a:lnTo>
                    <a:lnTo>
                      <a:pt x="258" y="1333"/>
                    </a:lnTo>
                    <a:lnTo>
                      <a:pt x="265" y="1335"/>
                    </a:lnTo>
                    <a:lnTo>
                      <a:pt x="267" y="1335"/>
                    </a:lnTo>
                    <a:lnTo>
                      <a:pt x="269" y="1340"/>
                    </a:lnTo>
                    <a:lnTo>
                      <a:pt x="274" y="1345"/>
                    </a:lnTo>
                    <a:lnTo>
                      <a:pt x="274" y="1347"/>
                    </a:lnTo>
                    <a:lnTo>
                      <a:pt x="267" y="1350"/>
                    </a:lnTo>
                    <a:lnTo>
                      <a:pt x="262" y="1352"/>
                    </a:lnTo>
                    <a:lnTo>
                      <a:pt x="262" y="1352"/>
                    </a:lnTo>
                    <a:lnTo>
                      <a:pt x="262" y="1352"/>
                    </a:lnTo>
                    <a:close/>
                    <a:moveTo>
                      <a:pt x="253" y="1326"/>
                    </a:moveTo>
                    <a:lnTo>
                      <a:pt x="253" y="1326"/>
                    </a:lnTo>
                    <a:lnTo>
                      <a:pt x="248" y="1328"/>
                    </a:lnTo>
                    <a:lnTo>
                      <a:pt x="246" y="1323"/>
                    </a:lnTo>
                    <a:lnTo>
                      <a:pt x="243" y="1321"/>
                    </a:lnTo>
                    <a:lnTo>
                      <a:pt x="243" y="1321"/>
                    </a:lnTo>
                    <a:lnTo>
                      <a:pt x="243" y="1319"/>
                    </a:lnTo>
                    <a:lnTo>
                      <a:pt x="251" y="1321"/>
                    </a:lnTo>
                    <a:lnTo>
                      <a:pt x="253" y="1323"/>
                    </a:lnTo>
                    <a:lnTo>
                      <a:pt x="253" y="1326"/>
                    </a:lnTo>
                    <a:lnTo>
                      <a:pt x="253" y="1326"/>
                    </a:lnTo>
                    <a:lnTo>
                      <a:pt x="253" y="1326"/>
                    </a:lnTo>
                    <a:close/>
                    <a:moveTo>
                      <a:pt x="241" y="1316"/>
                    </a:moveTo>
                    <a:lnTo>
                      <a:pt x="241" y="1316"/>
                    </a:lnTo>
                    <a:lnTo>
                      <a:pt x="241" y="1319"/>
                    </a:lnTo>
                    <a:lnTo>
                      <a:pt x="234" y="1316"/>
                    </a:lnTo>
                    <a:lnTo>
                      <a:pt x="234" y="1316"/>
                    </a:lnTo>
                    <a:lnTo>
                      <a:pt x="241" y="1316"/>
                    </a:lnTo>
                    <a:lnTo>
                      <a:pt x="241" y="1316"/>
                    </a:lnTo>
                    <a:lnTo>
                      <a:pt x="241" y="1316"/>
                    </a:lnTo>
                    <a:close/>
                    <a:moveTo>
                      <a:pt x="227" y="1314"/>
                    </a:moveTo>
                    <a:lnTo>
                      <a:pt x="227" y="1314"/>
                    </a:lnTo>
                    <a:lnTo>
                      <a:pt x="227" y="1314"/>
                    </a:lnTo>
                    <a:lnTo>
                      <a:pt x="225" y="1314"/>
                    </a:lnTo>
                    <a:lnTo>
                      <a:pt x="220" y="1314"/>
                    </a:lnTo>
                    <a:lnTo>
                      <a:pt x="217" y="1312"/>
                    </a:lnTo>
                    <a:lnTo>
                      <a:pt x="217" y="1309"/>
                    </a:lnTo>
                    <a:lnTo>
                      <a:pt x="222" y="1307"/>
                    </a:lnTo>
                    <a:lnTo>
                      <a:pt x="225" y="1309"/>
                    </a:lnTo>
                    <a:lnTo>
                      <a:pt x="227" y="1314"/>
                    </a:lnTo>
                    <a:lnTo>
                      <a:pt x="227" y="1314"/>
                    </a:lnTo>
                    <a:lnTo>
                      <a:pt x="227" y="1314"/>
                    </a:lnTo>
                    <a:close/>
                    <a:moveTo>
                      <a:pt x="201" y="1302"/>
                    </a:moveTo>
                    <a:lnTo>
                      <a:pt x="201" y="1302"/>
                    </a:lnTo>
                    <a:lnTo>
                      <a:pt x="199" y="1305"/>
                    </a:lnTo>
                    <a:lnTo>
                      <a:pt x="194" y="1300"/>
                    </a:lnTo>
                    <a:lnTo>
                      <a:pt x="194" y="1300"/>
                    </a:lnTo>
                    <a:lnTo>
                      <a:pt x="196" y="1297"/>
                    </a:lnTo>
                    <a:lnTo>
                      <a:pt x="201" y="1297"/>
                    </a:lnTo>
                    <a:lnTo>
                      <a:pt x="201" y="1302"/>
                    </a:lnTo>
                    <a:lnTo>
                      <a:pt x="201" y="1302"/>
                    </a:lnTo>
                    <a:lnTo>
                      <a:pt x="201" y="1302"/>
                    </a:lnTo>
                    <a:close/>
                    <a:moveTo>
                      <a:pt x="1244" y="748"/>
                    </a:moveTo>
                    <a:lnTo>
                      <a:pt x="1244" y="748"/>
                    </a:lnTo>
                    <a:lnTo>
                      <a:pt x="1249" y="763"/>
                    </a:lnTo>
                    <a:lnTo>
                      <a:pt x="1253" y="767"/>
                    </a:lnTo>
                    <a:lnTo>
                      <a:pt x="1265" y="767"/>
                    </a:lnTo>
                    <a:lnTo>
                      <a:pt x="1282" y="772"/>
                    </a:lnTo>
                    <a:lnTo>
                      <a:pt x="1296" y="779"/>
                    </a:lnTo>
                    <a:lnTo>
                      <a:pt x="1310" y="777"/>
                    </a:lnTo>
                    <a:lnTo>
                      <a:pt x="1329" y="784"/>
                    </a:lnTo>
                    <a:lnTo>
                      <a:pt x="1336" y="784"/>
                    </a:lnTo>
                    <a:lnTo>
                      <a:pt x="1350" y="777"/>
                    </a:lnTo>
                    <a:lnTo>
                      <a:pt x="1365" y="784"/>
                    </a:lnTo>
                    <a:lnTo>
                      <a:pt x="1381" y="793"/>
                    </a:lnTo>
                    <a:lnTo>
                      <a:pt x="1393" y="803"/>
                    </a:lnTo>
                    <a:lnTo>
                      <a:pt x="1405" y="810"/>
                    </a:lnTo>
                    <a:lnTo>
                      <a:pt x="1407" y="815"/>
                    </a:lnTo>
                    <a:lnTo>
                      <a:pt x="1412" y="817"/>
                    </a:lnTo>
                    <a:lnTo>
                      <a:pt x="1410" y="819"/>
                    </a:lnTo>
                    <a:lnTo>
                      <a:pt x="1414" y="822"/>
                    </a:lnTo>
                    <a:lnTo>
                      <a:pt x="1419" y="819"/>
                    </a:lnTo>
                    <a:lnTo>
                      <a:pt x="1419" y="824"/>
                    </a:lnTo>
                    <a:lnTo>
                      <a:pt x="1424" y="829"/>
                    </a:lnTo>
                    <a:lnTo>
                      <a:pt x="1426" y="829"/>
                    </a:lnTo>
                    <a:lnTo>
                      <a:pt x="1428" y="831"/>
                    </a:lnTo>
                    <a:lnTo>
                      <a:pt x="1426" y="834"/>
                    </a:lnTo>
                    <a:lnTo>
                      <a:pt x="1445" y="845"/>
                    </a:lnTo>
                    <a:lnTo>
                      <a:pt x="1447" y="867"/>
                    </a:lnTo>
                    <a:lnTo>
                      <a:pt x="1452" y="886"/>
                    </a:lnTo>
                    <a:lnTo>
                      <a:pt x="1445" y="897"/>
                    </a:lnTo>
                    <a:lnTo>
                      <a:pt x="1438" y="912"/>
                    </a:lnTo>
                    <a:lnTo>
                      <a:pt x="1436" y="919"/>
                    </a:lnTo>
                    <a:lnTo>
                      <a:pt x="1436" y="919"/>
                    </a:lnTo>
                    <a:lnTo>
                      <a:pt x="1436" y="923"/>
                    </a:lnTo>
                    <a:lnTo>
                      <a:pt x="1443" y="926"/>
                    </a:lnTo>
                    <a:lnTo>
                      <a:pt x="1445" y="926"/>
                    </a:lnTo>
                    <a:lnTo>
                      <a:pt x="1464" y="914"/>
                    </a:lnTo>
                    <a:lnTo>
                      <a:pt x="1481" y="912"/>
                    </a:lnTo>
                    <a:lnTo>
                      <a:pt x="1502" y="902"/>
                    </a:lnTo>
                    <a:lnTo>
                      <a:pt x="1504" y="900"/>
                    </a:lnTo>
                    <a:lnTo>
                      <a:pt x="1502" y="893"/>
                    </a:lnTo>
                    <a:lnTo>
                      <a:pt x="1499" y="888"/>
                    </a:lnTo>
                    <a:lnTo>
                      <a:pt x="1507" y="883"/>
                    </a:lnTo>
                    <a:lnTo>
                      <a:pt x="1521" y="883"/>
                    </a:lnTo>
                    <a:lnTo>
                      <a:pt x="1537" y="883"/>
                    </a:lnTo>
                    <a:lnTo>
                      <a:pt x="1542" y="874"/>
                    </a:lnTo>
                    <a:lnTo>
                      <a:pt x="1544" y="874"/>
                    </a:lnTo>
                    <a:lnTo>
                      <a:pt x="1561" y="857"/>
                    </a:lnTo>
                    <a:lnTo>
                      <a:pt x="1568" y="852"/>
                    </a:lnTo>
                    <a:lnTo>
                      <a:pt x="1592" y="852"/>
                    </a:lnTo>
                    <a:lnTo>
                      <a:pt x="1622" y="852"/>
                    </a:lnTo>
                    <a:lnTo>
                      <a:pt x="1625" y="848"/>
                    </a:lnTo>
                    <a:lnTo>
                      <a:pt x="1630" y="845"/>
                    </a:lnTo>
                    <a:lnTo>
                      <a:pt x="1637" y="843"/>
                    </a:lnTo>
                    <a:lnTo>
                      <a:pt x="1644" y="831"/>
                    </a:lnTo>
                    <a:lnTo>
                      <a:pt x="1646" y="815"/>
                    </a:lnTo>
                    <a:lnTo>
                      <a:pt x="1660" y="796"/>
                    </a:lnTo>
                    <a:lnTo>
                      <a:pt x="1665" y="803"/>
                    </a:lnTo>
                    <a:lnTo>
                      <a:pt x="1677" y="798"/>
                    </a:lnTo>
                    <a:lnTo>
                      <a:pt x="1682" y="805"/>
                    </a:lnTo>
                    <a:lnTo>
                      <a:pt x="1682" y="838"/>
                    </a:lnTo>
                    <a:lnTo>
                      <a:pt x="1693" y="850"/>
                    </a:lnTo>
                    <a:lnTo>
                      <a:pt x="1696" y="857"/>
                    </a:lnTo>
                    <a:lnTo>
                      <a:pt x="1679" y="869"/>
                    </a:lnTo>
                    <a:lnTo>
                      <a:pt x="1663" y="876"/>
                    </a:lnTo>
                    <a:lnTo>
                      <a:pt x="1646" y="883"/>
                    </a:lnTo>
                    <a:lnTo>
                      <a:pt x="1637" y="895"/>
                    </a:lnTo>
                    <a:lnTo>
                      <a:pt x="1634" y="900"/>
                    </a:lnTo>
                    <a:lnTo>
                      <a:pt x="1634" y="912"/>
                    </a:lnTo>
                    <a:lnTo>
                      <a:pt x="1639" y="923"/>
                    </a:lnTo>
                    <a:lnTo>
                      <a:pt x="1646" y="923"/>
                    </a:lnTo>
                    <a:lnTo>
                      <a:pt x="1644" y="916"/>
                    </a:lnTo>
                    <a:lnTo>
                      <a:pt x="1648" y="921"/>
                    </a:lnTo>
                    <a:lnTo>
                      <a:pt x="1648" y="928"/>
                    </a:lnTo>
                    <a:lnTo>
                      <a:pt x="1637" y="931"/>
                    </a:lnTo>
                    <a:lnTo>
                      <a:pt x="1630" y="931"/>
                    </a:lnTo>
                    <a:lnTo>
                      <a:pt x="1618" y="935"/>
                    </a:lnTo>
                    <a:lnTo>
                      <a:pt x="1611" y="935"/>
                    </a:lnTo>
                    <a:lnTo>
                      <a:pt x="1601" y="935"/>
                    </a:lnTo>
                    <a:lnTo>
                      <a:pt x="1587" y="942"/>
                    </a:lnTo>
                    <a:lnTo>
                      <a:pt x="1611" y="938"/>
                    </a:lnTo>
                    <a:lnTo>
                      <a:pt x="1615" y="942"/>
                    </a:lnTo>
                    <a:lnTo>
                      <a:pt x="1594" y="950"/>
                    </a:lnTo>
                    <a:lnTo>
                      <a:pt x="1582" y="950"/>
                    </a:lnTo>
                    <a:lnTo>
                      <a:pt x="1585" y="947"/>
                    </a:lnTo>
                    <a:lnTo>
                      <a:pt x="1577" y="952"/>
                    </a:lnTo>
                    <a:lnTo>
                      <a:pt x="1585" y="954"/>
                    </a:lnTo>
                    <a:lnTo>
                      <a:pt x="1580" y="968"/>
                    </a:lnTo>
                    <a:lnTo>
                      <a:pt x="1568" y="985"/>
                    </a:lnTo>
                    <a:lnTo>
                      <a:pt x="1566" y="978"/>
                    </a:lnTo>
                    <a:lnTo>
                      <a:pt x="1563" y="978"/>
                    </a:lnTo>
                    <a:lnTo>
                      <a:pt x="1559" y="973"/>
                    </a:lnTo>
                    <a:lnTo>
                      <a:pt x="1561" y="983"/>
                    </a:lnTo>
                    <a:lnTo>
                      <a:pt x="1566" y="987"/>
                    </a:lnTo>
                    <a:lnTo>
                      <a:pt x="1566" y="997"/>
                    </a:lnTo>
                    <a:lnTo>
                      <a:pt x="1561" y="1004"/>
                    </a:lnTo>
                    <a:lnTo>
                      <a:pt x="1551" y="1021"/>
                    </a:lnTo>
                    <a:lnTo>
                      <a:pt x="1549" y="1018"/>
                    </a:lnTo>
                    <a:lnTo>
                      <a:pt x="1554" y="1004"/>
                    </a:lnTo>
                    <a:lnTo>
                      <a:pt x="1547" y="997"/>
                    </a:lnTo>
                    <a:lnTo>
                      <a:pt x="1544" y="980"/>
                    </a:lnTo>
                    <a:lnTo>
                      <a:pt x="1542" y="990"/>
                    </a:lnTo>
                    <a:lnTo>
                      <a:pt x="1544" y="1002"/>
                    </a:lnTo>
                    <a:lnTo>
                      <a:pt x="1533" y="999"/>
                    </a:lnTo>
                    <a:lnTo>
                      <a:pt x="1544" y="1006"/>
                    </a:lnTo>
                    <a:lnTo>
                      <a:pt x="1547" y="1025"/>
                    </a:lnTo>
                    <a:lnTo>
                      <a:pt x="1551" y="1025"/>
                    </a:lnTo>
                    <a:lnTo>
                      <a:pt x="1551" y="1032"/>
                    </a:lnTo>
                    <a:lnTo>
                      <a:pt x="1554" y="1054"/>
                    </a:lnTo>
                    <a:lnTo>
                      <a:pt x="1544" y="1068"/>
                    </a:lnTo>
                    <a:lnTo>
                      <a:pt x="1528" y="1073"/>
                    </a:lnTo>
                    <a:lnTo>
                      <a:pt x="1516" y="1084"/>
                    </a:lnTo>
                    <a:lnTo>
                      <a:pt x="1509" y="1084"/>
                    </a:lnTo>
                    <a:lnTo>
                      <a:pt x="1502" y="1094"/>
                    </a:lnTo>
                    <a:lnTo>
                      <a:pt x="1499" y="1099"/>
                    </a:lnTo>
                    <a:lnTo>
                      <a:pt x="1481" y="1113"/>
                    </a:lnTo>
                    <a:lnTo>
                      <a:pt x="1471" y="1120"/>
                    </a:lnTo>
                    <a:lnTo>
                      <a:pt x="1464" y="1132"/>
                    </a:lnTo>
                    <a:lnTo>
                      <a:pt x="1462" y="1146"/>
                    </a:lnTo>
                    <a:lnTo>
                      <a:pt x="1464" y="1158"/>
                    </a:lnTo>
                    <a:lnTo>
                      <a:pt x="1469" y="1174"/>
                    </a:lnTo>
                    <a:lnTo>
                      <a:pt x="1476" y="1189"/>
                    </a:lnTo>
                    <a:lnTo>
                      <a:pt x="1476" y="1196"/>
                    </a:lnTo>
                    <a:lnTo>
                      <a:pt x="1485" y="1217"/>
                    </a:lnTo>
                    <a:lnTo>
                      <a:pt x="1483" y="1229"/>
                    </a:lnTo>
                    <a:lnTo>
                      <a:pt x="1483" y="1236"/>
                    </a:lnTo>
                    <a:lnTo>
                      <a:pt x="1478" y="1245"/>
                    </a:lnTo>
                    <a:lnTo>
                      <a:pt x="1473" y="1248"/>
                    </a:lnTo>
                    <a:lnTo>
                      <a:pt x="1466" y="1245"/>
                    </a:lnTo>
                    <a:lnTo>
                      <a:pt x="1464" y="1238"/>
                    </a:lnTo>
                    <a:lnTo>
                      <a:pt x="1457" y="1234"/>
                    </a:lnTo>
                    <a:lnTo>
                      <a:pt x="1450" y="1219"/>
                    </a:lnTo>
                    <a:lnTo>
                      <a:pt x="1440" y="1205"/>
                    </a:lnTo>
                    <a:lnTo>
                      <a:pt x="1438" y="1198"/>
                    </a:lnTo>
                    <a:lnTo>
                      <a:pt x="1443" y="1186"/>
                    </a:lnTo>
                    <a:lnTo>
                      <a:pt x="1438" y="1177"/>
                    </a:lnTo>
                    <a:lnTo>
                      <a:pt x="1424" y="1160"/>
                    </a:lnTo>
                    <a:lnTo>
                      <a:pt x="1419" y="1158"/>
                    </a:lnTo>
                    <a:lnTo>
                      <a:pt x="1402" y="1167"/>
                    </a:lnTo>
                    <a:lnTo>
                      <a:pt x="1400" y="1165"/>
                    </a:lnTo>
                    <a:lnTo>
                      <a:pt x="1393" y="1155"/>
                    </a:lnTo>
                    <a:lnTo>
                      <a:pt x="1381" y="1151"/>
                    </a:lnTo>
                    <a:lnTo>
                      <a:pt x="1362" y="1153"/>
                    </a:lnTo>
                    <a:lnTo>
                      <a:pt x="1348" y="1151"/>
                    </a:lnTo>
                    <a:lnTo>
                      <a:pt x="1336" y="1153"/>
                    </a:lnTo>
                    <a:lnTo>
                      <a:pt x="1329" y="1155"/>
                    </a:lnTo>
                    <a:lnTo>
                      <a:pt x="1334" y="1160"/>
                    </a:lnTo>
                    <a:lnTo>
                      <a:pt x="1331" y="1167"/>
                    </a:lnTo>
                    <a:lnTo>
                      <a:pt x="1336" y="1172"/>
                    </a:lnTo>
                    <a:lnTo>
                      <a:pt x="1334" y="1174"/>
                    </a:lnTo>
                    <a:lnTo>
                      <a:pt x="1327" y="1172"/>
                    </a:lnTo>
                    <a:lnTo>
                      <a:pt x="1320" y="1174"/>
                    </a:lnTo>
                    <a:lnTo>
                      <a:pt x="1310" y="1174"/>
                    </a:lnTo>
                    <a:lnTo>
                      <a:pt x="1296" y="1165"/>
                    </a:lnTo>
                    <a:lnTo>
                      <a:pt x="1282" y="1167"/>
                    </a:lnTo>
                    <a:lnTo>
                      <a:pt x="1270" y="1163"/>
                    </a:lnTo>
                    <a:lnTo>
                      <a:pt x="1261" y="1165"/>
                    </a:lnTo>
                    <a:lnTo>
                      <a:pt x="1246" y="1167"/>
                    </a:lnTo>
                    <a:lnTo>
                      <a:pt x="1232" y="1181"/>
                    </a:lnTo>
                    <a:lnTo>
                      <a:pt x="1216" y="1191"/>
                    </a:lnTo>
                    <a:lnTo>
                      <a:pt x="1208" y="1198"/>
                    </a:lnTo>
                    <a:lnTo>
                      <a:pt x="1204" y="1208"/>
                    </a:lnTo>
                    <a:lnTo>
                      <a:pt x="1204" y="1219"/>
                    </a:lnTo>
                    <a:lnTo>
                      <a:pt x="1204" y="1229"/>
                    </a:lnTo>
                    <a:lnTo>
                      <a:pt x="1208" y="1234"/>
                    </a:lnTo>
                    <a:lnTo>
                      <a:pt x="1201" y="1234"/>
                    </a:lnTo>
                    <a:lnTo>
                      <a:pt x="1190" y="1231"/>
                    </a:lnTo>
                    <a:lnTo>
                      <a:pt x="1178" y="1226"/>
                    </a:lnTo>
                    <a:lnTo>
                      <a:pt x="1173" y="1217"/>
                    </a:lnTo>
                    <a:lnTo>
                      <a:pt x="1168" y="1205"/>
                    </a:lnTo>
                    <a:lnTo>
                      <a:pt x="1159" y="1193"/>
                    </a:lnTo>
                    <a:lnTo>
                      <a:pt x="1154" y="1184"/>
                    </a:lnTo>
                    <a:lnTo>
                      <a:pt x="1147" y="1170"/>
                    </a:lnTo>
                    <a:lnTo>
                      <a:pt x="1135" y="1163"/>
                    </a:lnTo>
                    <a:lnTo>
                      <a:pt x="1121" y="1165"/>
                    </a:lnTo>
                    <a:lnTo>
                      <a:pt x="1112" y="1179"/>
                    </a:lnTo>
                    <a:lnTo>
                      <a:pt x="1097" y="1172"/>
                    </a:lnTo>
                    <a:lnTo>
                      <a:pt x="1090" y="1167"/>
                    </a:lnTo>
                    <a:lnTo>
                      <a:pt x="1085" y="1158"/>
                    </a:lnTo>
                    <a:lnTo>
                      <a:pt x="1081" y="1146"/>
                    </a:lnTo>
                    <a:lnTo>
                      <a:pt x="1069" y="1139"/>
                    </a:lnTo>
                    <a:lnTo>
                      <a:pt x="1062" y="1132"/>
                    </a:lnTo>
                    <a:lnTo>
                      <a:pt x="1055" y="1127"/>
                    </a:lnTo>
                    <a:lnTo>
                      <a:pt x="1029" y="1127"/>
                    </a:lnTo>
                    <a:lnTo>
                      <a:pt x="1029" y="1134"/>
                    </a:lnTo>
                    <a:lnTo>
                      <a:pt x="1015" y="1134"/>
                    </a:lnTo>
                    <a:lnTo>
                      <a:pt x="984" y="1134"/>
                    </a:lnTo>
                    <a:lnTo>
                      <a:pt x="946" y="1120"/>
                    </a:lnTo>
                    <a:lnTo>
                      <a:pt x="922" y="1110"/>
                    </a:lnTo>
                    <a:lnTo>
                      <a:pt x="922" y="1108"/>
                    </a:lnTo>
                    <a:lnTo>
                      <a:pt x="903" y="1110"/>
                    </a:lnTo>
                    <a:lnTo>
                      <a:pt x="884" y="1110"/>
                    </a:lnTo>
                    <a:lnTo>
                      <a:pt x="882" y="1101"/>
                    </a:lnTo>
                    <a:lnTo>
                      <a:pt x="870" y="1089"/>
                    </a:lnTo>
                    <a:lnTo>
                      <a:pt x="863" y="1087"/>
                    </a:lnTo>
                    <a:lnTo>
                      <a:pt x="861" y="1082"/>
                    </a:lnTo>
                    <a:lnTo>
                      <a:pt x="851" y="1082"/>
                    </a:lnTo>
                    <a:lnTo>
                      <a:pt x="847" y="1077"/>
                    </a:lnTo>
                    <a:lnTo>
                      <a:pt x="832" y="1075"/>
                    </a:lnTo>
                    <a:lnTo>
                      <a:pt x="828" y="1073"/>
                    </a:lnTo>
                    <a:lnTo>
                      <a:pt x="825" y="1061"/>
                    </a:lnTo>
                    <a:lnTo>
                      <a:pt x="809" y="1042"/>
                    </a:lnTo>
                    <a:lnTo>
                      <a:pt x="797" y="1013"/>
                    </a:lnTo>
                    <a:lnTo>
                      <a:pt x="797" y="1009"/>
                    </a:lnTo>
                    <a:lnTo>
                      <a:pt x="790" y="1002"/>
                    </a:lnTo>
                    <a:lnTo>
                      <a:pt x="776" y="985"/>
                    </a:lnTo>
                    <a:lnTo>
                      <a:pt x="773" y="966"/>
                    </a:lnTo>
                    <a:lnTo>
                      <a:pt x="766" y="957"/>
                    </a:lnTo>
                    <a:lnTo>
                      <a:pt x="769" y="938"/>
                    </a:lnTo>
                    <a:lnTo>
                      <a:pt x="769" y="919"/>
                    </a:lnTo>
                    <a:lnTo>
                      <a:pt x="764" y="902"/>
                    </a:lnTo>
                    <a:lnTo>
                      <a:pt x="771" y="883"/>
                    </a:lnTo>
                    <a:lnTo>
                      <a:pt x="771" y="862"/>
                    </a:lnTo>
                    <a:lnTo>
                      <a:pt x="773" y="841"/>
                    </a:lnTo>
                    <a:lnTo>
                      <a:pt x="771" y="810"/>
                    </a:lnTo>
                    <a:lnTo>
                      <a:pt x="766" y="789"/>
                    </a:lnTo>
                    <a:lnTo>
                      <a:pt x="761" y="779"/>
                    </a:lnTo>
                    <a:lnTo>
                      <a:pt x="764" y="774"/>
                    </a:lnTo>
                    <a:lnTo>
                      <a:pt x="787" y="781"/>
                    </a:lnTo>
                    <a:lnTo>
                      <a:pt x="795" y="805"/>
                    </a:lnTo>
                    <a:lnTo>
                      <a:pt x="799" y="798"/>
                    </a:lnTo>
                    <a:lnTo>
                      <a:pt x="797" y="779"/>
                    </a:lnTo>
                    <a:lnTo>
                      <a:pt x="792" y="758"/>
                    </a:lnTo>
                    <a:lnTo>
                      <a:pt x="837" y="758"/>
                    </a:lnTo>
                    <a:lnTo>
                      <a:pt x="884" y="758"/>
                    </a:lnTo>
                    <a:lnTo>
                      <a:pt x="901" y="758"/>
                    </a:lnTo>
                    <a:lnTo>
                      <a:pt x="951" y="758"/>
                    </a:lnTo>
                    <a:lnTo>
                      <a:pt x="998" y="758"/>
                    </a:lnTo>
                    <a:lnTo>
                      <a:pt x="1048" y="758"/>
                    </a:lnTo>
                    <a:lnTo>
                      <a:pt x="1097" y="758"/>
                    </a:lnTo>
                    <a:lnTo>
                      <a:pt x="1152" y="758"/>
                    </a:lnTo>
                    <a:lnTo>
                      <a:pt x="1206" y="758"/>
                    </a:lnTo>
                    <a:lnTo>
                      <a:pt x="1239" y="758"/>
                    </a:lnTo>
                    <a:lnTo>
                      <a:pt x="1239" y="748"/>
                    </a:lnTo>
                    <a:lnTo>
                      <a:pt x="1244" y="748"/>
                    </a:lnTo>
                    <a:lnTo>
                      <a:pt x="1244" y="748"/>
                    </a:lnTo>
                    <a:lnTo>
                      <a:pt x="1244" y="748"/>
                    </a:lnTo>
                    <a:close/>
                    <a:moveTo>
                      <a:pt x="303" y="540"/>
                    </a:moveTo>
                    <a:lnTo>
                      <a:pt x="303" y="540"/>
                    </a:lnTo>
                    <a:lnTo>
                      <a:pt x="286" y="552"/>
                    </a:lnTo>
                    <a:lnTo>
                      <a:pt x="279" y="545"/>
                    </a:lnTo>
                    <a:lnTo>
                      <a:pt x="277" y="531"/>
                    </a:lnTo>
                    <a:lnTo>
                      <a:pt x="291" y="521"/>
                    </a:lnTo>
                    <a:lnTo>
                      <a:pt x="300" y="516"/>
                    </a:lnTo>
                    <a:lnTo>
                      <a:pt x="310" y="516"/>
                    </a:lnTo>
                    <a:lnTo>
                      <a:pt x="317" y="526"/>
                    </a:lnTo>
                    <a:lnTo>
                      <a:pt x="303" y="540"/>
                    </a:lnTo>
                    <a:lnTo>
                      <a:pt x="303" y="540"/>
                    </a:lnTo>
                    <a:lnTo>
                      <a:pt x="303" y="540"/>
                    </a:lnTo>
                    <a:close/>
                    <a:moveTo>
                      <a:pt x="99" y="455"/>
                    </a:moveTo>
                    <a:lnTo>
                      <a:pt x="99" y="455"/>
                    </a:lnTo>
                    <a:lnTo>
                      <a:pt x="90" y="460"/>
                    </a:lnTo>
                    <a:lnTo>
                      <a:pt x="78" y="455"/>
                    </a:lnTo>
                    <a:lnTo>
                      <a:pt x="68" y="445"/>
                    </a:lnTo>
                    <a:lnTo>
                      <a:pt x="85" y="441"/>
                    </a:lnTo>
                    <a:lnTo>
                      <a:pt x="97" y="443"/>
                    </a:lnTo>
                    <a:lnTo>
                      <a:pt x="99" y="455"/>
                    </a:lnTo>
                    <a:lnTo>
                      <a:pt x="99" y="455"/>
                    </a:lnTo>
                    <a:lnTo>
                      <a:pt x="99" y="455"/>
                    </a:lnTo>
                    <a:close/>
                    <a:moveTo>
                      <a:pt x="0" y="322"/>
                    </a:moveTo>
                    <a:lnTo>
                      <a:pt x="0" y="322"/>
                    </a:lnTo>
                    <a:lnTo>
                      <a:pt x="9" y="329"/>
                    </a:lnTo>
                    <a:lnTo>
                      <a:pt x="19" y="327"/>
                    </a:lnTo>
                    <a:lnTo>
                      <a:pt x="33" y="336"/>
                    </a:lnTo>
                    <a:lnTo>
                      <a:pt x="49" y="341"/>
                    </a:lnTo>
                    <a:lnTo>
                      <a:pt x="47" y="344"/>
                    </a:lnTo>
                    <a:lnTo>
                      <a:pt x="35" y="351"/>
                    </a:lnTo>
                    <a:lnTo>
                      <a:pt x="23" y="344"/>
                    </a:lnTo>
                    <a:lnTo>
                      <a:pt x="16" y="339"/>
                    </a:lnTo>
                    <a:lnTo>
                      <a:pt x="2" y="341"/>
                    </a:lnTo>
                    <a:lnTo>
                      <a:pt x="0" y="336"/>
                    </a:lnTo>
                    <a:lnTo>
                      <a:pt x="0" y="322"/>
                    </a:lnTo>
                    <a:lnTo>
                      <a:pt x="0" y="322"/>
                    </a:lnTo>
                    <a:lnTo>
                      <a:pt x="0" y="322"/>
                    </a:lnTo>
                    <a:close/>
                    <a:moveTo>
                      <a:pt x="269" y="12"/>
                    </a:moveTo>
                    <a:lnTo>
                      <a:pt x="269" y="12"/>
                    </a:lnTo>
                    <a:lnTo>
                      <a:pt x="281" y="33"/>
                    </a:lnTo>
                    <a:lnTo>
                      <a:pt x="288" y="24"/>
                    </a:lnTo>
                    <a:lnTo>
                      <a:pt x="317" y="26"/>
                    </a:lnTo>
                    <a:lnTo>
                      <a:pt x="314" y="38"/>
                    </a:lnTo>
                    <a:lnTo>
                      <a:pt x="340" y="48"/>
                    </a:lnTo>
                    <a:lnTo>
                      <a:pt x="357" y="41"/>
                    </a:lnTo>
                    <a:lnTo>
                      <a:pt x="390" y="57"/>
                    </a:lnTo>
                    <a:lnTo>
                      <a:pt x="421" y="62"/>
                    </a:lnTo>
                    <a:lnTo>
                      <a:pt x="433" y="67"/>
                    </a:lnTo>
                    <a:lnTo>
                      <a:pt x="456" y="60"/>
                    </a:lnTo>
                    <a:lnTo>
                      <a:pt x="480" y="74"/>
                    </a:lnTo>
                    <a:lnTo>
                      <a:pt x="497" y="81"/>
                    </a:lnTo>
                    <a:lnTo>
                      <a:pt x="497" y="81"/>
                    </a:lnTo>
                    <a:lnTo>
                      <a:pt x="497" y="239"/>
                    </a:lnTo>
                    <a:lnTo>
                      <a:pt x="497" y="443"/>
                    </a:lnTo>
                    <a:lnTo>
                      <a:pt x="513" y="443"/>
                    </a:lnTo>
                    <a:lnTo>
                      <a:pt x="530" y="452"/>
                    </a:lnTo>
                    <a:lnTo>
                      <a:pt x="541" y="467"/>
                    </a:lnTo>
                    <a:lnTo>
                      <a:pt x="556" y="488"/>
                    </a:lnTo>
                    <a:lnTo>
                      <a:pt x="570" y="469"/>
                    </a:lnTo>
                    <a:lnTo>
                      <a:pt x="586" y="460"/>
                    </a:lnTo>
                    <a:lnTo>
                      <a:pt x="596" y="474"/>
                    </a:lnTo>
                    <a:lnTo>
                      <a:pt x="605" y="488"/>
                    </a:lnTo>
                    <a:lnTo>
                      <a:pt x="622" y="502"/>
                    </a:lnTo>
                    <a:lnTo>
                      <a:pt x="631" y="523"/>
                    </a:lnTo>
                    <a:lnTo>
                      <a:pt x="648" y="559"/>
                    </a:lnTo>
                    <a:lnTo>
                      <a:pt x="676" y="576"/>
                    </a:lnTo>
                    <a:lnTo>
                      <a:pt x="676" y="594"/>
                    </a:lnTo>
                    <a:lnTo>
                      <a:pt x="667" y="606"/>
                    </a:lnTo>
                    <a:lnTo>
                      <a:pt x="657" y="597"/>
                    </a:lnTo>
                    <a:lnTo>
                      <a:pt x="643" y="587"/>
                    </a:lnTo>
                    <a:lnTo>
                      <a:pt x="638" y="564"/>
                    </a:lnTo>
                    <a:lnTo>
                      <a:pt x="617" y="538"/>
                    </a:lnTo>
                    <a:lnTo>
                      <a:pt x="608" y="512"/>
                    </a:lnTo>
                    <a:lnTo>
                      <a:pt x="594" y="509"/>
                    </a:lnTo>
                    <a:lnTo>
                      <a:pt x="567" y="509"/>
                    </a:lnTo>
                    <a:lnTo>
                      <a:pt x="549" y="500"/>
                    </a:lnTo>
                    <a:lnTo>
                      <a:pt x="515" y="467"/>
                    </a:lnTo>
                    <a:lnTo>
                      <a:pt x="499" y="462"/>
                    </a:lnTo>
                    <a:lnTo>
                      <a:pt x="471" y="450"/>
                    </a:lnTo>
                    <a:lnTo>
                      <a:pt x="449" y="452"/>
                    </a:lnTo>
                    <a:lnTo>
                      <a:pt x="416" y="438"/>
                    </a:lnTo>
                    <a:lnTo>
                      <a:pt x="400" y="424"/>
                    </a:lnTo>
                    <a:lnTo>
                      <a:pt x="381" y="431"/>
                    </a:lnTo>
                    <a:lnTo>
                      <a:pt x="385" y="452"/>
                    </a:lnTo>
                    <a:lnTo>
                      <a:pt x="374" y="455"/>
                    </a:lnTo>
                    <a:lnTo>
                      <a:pt x="357" y="462"/>
                    </a:lnTo>
                    <a:lnTo>
                      <a:pt x="340" y="474"/>
                    </a:lnTo>
                    <a:lnTo>
                      <a:pt x="324" y="478"/>
                    </a:lnTo>
                    <a:lnTo>
                      <a:pt x="322" y="460"/>
                    </a:lnTo>
                    <a:lnTo>
                      <a:pt x="329" y="429"/>
                    </a:lnTo>
                    <a:lnTo>
                      <a:pt x="345" y="417"/>
                    </a:lnTo>
                    <a:lnTo>
                      <a:pt x="340" y="410"/>
                    </a:lnTo>
                    <a:lnTo>
                      <a:pt x="322" y="429"/>
                    </a:lnTo>
                    <a:lnTo>
                      <a:pt x="310" y="450"/>
                    </a:lnTo>
                    <a:lnTo>
                      <a:pt x="286" y="474"/>
                    </a:lnTo>
                    <a:lnTo>
                      <a:pt x="298" y="488"/>
                    </a:lnTo>
                    <a:lnTo>
                      <a:pt x="284" y="509"/>
                    </a:lnTo>
                    <a:lnTo>
                      <a:pt x="265" y="523"/>
                    </a:lnTo>
                    <a:lnTo>
                      <a:pt x="251" y="533"/>
                    </a:lnTo>
                    <a:lnTo>
                      <a:pt x="246" y="545"/>
                    </a:lnTo>
                    <a:lnTo>
                      <a:pt x="220" y="559"/>
                    </a:lnTo>
                    <a:lnTo>
                      <a:pt x="215" y="573"/>
                    </a:lnTo>
                    <a:lnTo>
                      <a:pt x="196" y="585"/>
                    </a:lnTo>
                    <a:lnTo>
                      <a:pt x="184" y="583"/>
                    </a:lnTo>
                    <a:lnTo>
                      <a:pt x="170" y="592"/>
                    </a:lnTo>
                    <a:lnTo>
                      <a:pt x="154" y="602"/>
                    </a:lnTo>
                    <a:lnTo>
                      <a:pt x="139" y="611"/>
                    </a:lnTo>
                    <a:lnTo>
                      <a:pt x="113" y="618"/>
                    </a:lnTo>
                    <a:lnTo>
                      <a:pt x="109" y="613"/>
                    </a:lnTo>
                    <a:lnTo>
                      <a:pt x="128" y="602"/>
                    </a:lnTo>
                    <a:lnTo>
                      <a:pt x="142" y="592"/>
                    </a:lnTo>
                    <a:lnTo>
                      <a:pt x="161" y="578"/>
                    </a:lnTo>
                    <a:lnTo>
                      <a:pt x="180" y="573"/>
                    </a:lnTo>
                    <a:lnTo>
                      <a:pt x="189" y="561"/>
                    </a:lnTo>
                    <a:lnTo>
                      <a:pt x="210" y="545"/>
                    </a:lnTo>
                    <a:lnTo>
                      <a:pt x="215" y="538"/>
                    </a:lnTo>
                    <a:lnTo>
                      <a:pt x="227" y="528"/>
                    </a:lnTo>
                    <a:lnTo>
                      <a:pt x="229" y="505"/>
                    </a:lnTo>
                    <a:lnTo>
                      <a:pt x="236" y="486"/>
                    </a:lnTo>
                    <a:lnTo>
                      <a:pt x="220" y="495"/>
                    </a:lnTo>
                    <a:lnTo>
                      <a:pt x="213" y="490"/>
                    </a:lnTo>
                    <a:lnTo>
                      <a:pt x="206" y="502"/>
                    </a:lnTo>
                    <a:lnTo>
                      <a:pt x="194" y="486"/>
                    </a:lnTo>
                    <a:lnTo>
                      <a:pt x="189" y="497"/>
                    </a:lnTo>
                    <a:lnTo>
                      <a:pt x="184" y="481"/>
                    </a:lnTo>
                    <a:lnTo>
                      <a:pt x="168" y="495"/>
                    </a:lnTo>
                    <a:lnTo>
                      <a:pt x="158" y="495"/>
                    </a:lnTo>
                    <a:lnTo>
                      <a:pt x="156" y="474"/>
                    </a:lnTo>
                    <a:lnTo>
                      <a:pt x="158" y="464"/>
                    </a:lnTo>
                    <a:lnTo>
                      <a:pt x="149" y="452"/>
                    </a:lnTo>
                    <a:lnTo>
                      <a:pt x="128" y="460"/>
                    </a:lnTo>
                    <a:lnTo>
                      <a:pt x="113" y="443"/>
                    </a:lnTo>
                    <a:lnTo>
                      <a:pt x="104" y="436"/>
                    </a:lnTo>
                    <a:lnTo>
                      <a:pt x="104" y="417"/>
                    </a:lnTo>
                    <a:lnTo>
                      <a:pt x="90" y="403"/>
                    </a:lnTo>
                    <a:lnTo>
                      <a:pt x="97" y="384"/>
                    </a:lnTo>
                    <a:lnTo>
                      <a:pt x="111" y="365"/>
                    </a:lnTo>
                    <a:lnTo>
                      <a:pt x="116" y="346"/>
                    </a:lnTo>
                    <a:lnTo>
                      <a:pt x="130" y="344"/>
                    </a:lnTo>
                    <a:lnTo>
                      <a:pt x="139" y="348"/>
                    </a:lnTo>
                    <a:lnTo>
                      <a:pt x="154" y="332"/>
                    </a:lnTo>
                    <a:lnTo>
                      <a:pt x="165" y="334"/>
                    </a:lnTo>
                    <a:lnTo>
                      <a:pt x="177" y="325"/>
                    </a:lnTo>
                    <a:lnTo>
                      <a:pt x="175" y="306"/>
                    </a:lnTo>
                    <a:lnTo>
                      <a:pt x="165" y="301"/>
                    </a:lnTo>
                    <a:lnTo>
                      <a:pt x="177" y="284"/>
                    </a:lnTo>
                    <a:lnTo>
                      <a:pt x="168" y="287"/>
                    </a:lnTo>
                    <a:lnTo>
                      <a:pt x="149" y="294"/>
                    </a:lnTo>
                    <a:lnTo>
                      <a:pt x="144" y="303"/>
                    </a:lnTo>
                    <a:lnTo>
                      <a:pt x="132" y="294"/>
                    </a:lnTo>
                    <a:lnTo>
                      <a:pt x="109" y="299"/>
                    </a:lnTo>
                    <a:lnTo>
                      <a:pt x="85" y="289"/>
                    </a:lnTo>
                    <a:lnTo>
                      <a:pt x="78" y="275"/>
                    </a:lnTo>
                    <a:lnTo>
                      <a:pt x="59" y="251"/>
                    </a:lnTo>
                    <a:lnTo>
                      <a:pt x="80" y="235"/>
                    </a:lnTo>
                    <a:lnTo>
                      <a:pt x="118" y="216"/>
                    </a:lnTo>
                    <a:lnTo>
                      <a:pt x="130" y="216"/>
                    </a:lnTo>
                    <a:lnTo>
                      <a:pt x="128" y="235"/>
                    </a:lnTo>
                    <a:lnTo>
                      <a:pt x="163" y="235"/>
                    </a:lnTo>
                    <a:lnTo>
                      <a:pt x="149" y="209"/>
                    </a:lnTo>
                    <a:lnTo>
                      <a:pt x="130" y="194"/>
                    </a:lnTo>
                    <a:lnTo>
                      <a:pt x="118" y="173"/>
                    </a:lnTo>
                    <a:lnTo>
                      <a:pt x="102" y="154"/>
                    </a:lnTo>
                    <a:lnTo>
                      <a:pt x="80" y="140"/>
                    </a:lnTo>
                    <a:lnTo>
                      <a:pt x="87" y="119"/>
                    </a:lnTo>
                    <a:lnTo>
                      <a:pt x="118" y="116"/>
                    </a:lnTo>
                    <a:lnTo>
                      <a:pt x="139" y="95"/>
                    </a:lnTo>
                    <a:lnTo>
                      <a:pt x="142" y="74"/>
                    </a:lnTo>
                    <a:lnTo>
                      <a:pt x="158" y="52"/>
                    </a:lnTo>
                    <a:lnTo>
                      <a:pt x="175" y="45"/>
                    </a:lnTo>
                    <a:lnTo>
                      <a:pt x="206" y="24"/>
                    </a:lnTo>
                    <a:lnTo>
                      <a:pt x="220" y="26"/>
                    </a:lnTo>
                    <a:lnTo>
                      <a:pt x="246" y="0"/>
                    </a:lnTo>
                    <a:lnTo>
                      <a:pt x="269" y="12"/>
                    </a:lnTo>
                    <a:lnTo>
                      <a:pt x="269" y="12"/>
                    </a:lnTo>
                    <a:lnTo>
                      <a:pt x="269" y="1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372" name="Freeform 342">
                <a:extLst>
                  <a:ext uri="{FF2B5EF4-FFF2-40B4-BE49-F238E27FC236}">
                    <a16:creationId xmlns:a16="http://schemas.microsoft.com/office/drawing/2014/main" id="{40E1D4DE-C2A5-45B2-858C-FD1E6D09BCC0}"/>
                  </a:ext>
                </a:extLst>
              </p:cNvPr>
              <p:cNvSpPr>
                <a:spLocks/>
              </p:cNvSpPr>
              <p:nvPr/>
            </p:nvSpPr>
            <p:spPr bwMode="auto">
              <a:xfrm>
                <a:off x="2375021" y="3583584"/>
                <a:ext cx="371548" cy="318713"/>
              </a:xfrm>
              <a:custGeom>
                <a:avLst/>
                <a:gdLst>
                  <a:gd name="T0" fmla="*/ 83 w 218"/>
                  <a:gd name="T1" fmla="*/ 26 h 187"/>
                  <a:gd name="T2" fmla="*/ 114 w 218"/>
                  <a:gd name="T3" fmla="*/ 26 h 187"/>
                  <a:gd name="T4" fmla="*/ 135 w 218"/>
                  <a:gd name="T5" fmla="*/ 35 h 187"/>
                  <a:gd name="T6" fmla="*/ 144 w 218"/>
                  <a:gd name="T7" fmla="*/ 26 h 187"/>
                  <a:gd name="T8" fmla="*/ 185 w 218"/>
                  <a:gd name="T9" fmla="*/ 24 h 187"/>
                  <a:gd name="T10" fmla="*/ 175 w 218"/>
                  <a:gd name="T11" fmla="*/ 35 h 187"/>
                  <a:gd name="T12" fmla="*/ 201 w 218"/>
                  <a:gd name="T13" fmla="*/ 45 h 187"/>
                  <a:gd name="T14" fmla="*/ 213 w 218"/>
                  <a:gd name="T15" fmla="*/ 59 h 187"/>
                  <a:gd name="T16" fmla="*/ 206 w 218"/>
                  <a:gd name="T17" fmla="*/ 71 h 187"/>
                  <a:gd name="T18" fmla="*/ 211 w 218"/>
                  <a:gd name="T19" fmla="*/ 83 h 187"/>
                  <a:gd name="T20" fmla="*/ 196 w 218"/>
                  <a:gd name="T21" fmla="*/ 90 h 187"/>
                  <a:gd name="T22" fmla="*/ 192 w 218"/>
                  <a:gd name="T23" fmla="*/ 102 h 187"/>
                  <a:gd name="T24" fmla="*/ 206 w 218"/>
                  <a:gd name="T25" fmla="*/ 118 h 187"/>
                  <a:gd name="T26" fmla="*/ 182 w 218"/>
                  <a:gd name="T27" fmla="*/ 130 h 187"/>
                  <a:gd name="T28" fmla="*/ 166 w 218"/>
                  <a:gd name="T29" fmla="*/ 137 h 187"/>
                  <a:gd name="T30" fmla="*/ 140 w 218"/>
                  <a:gd name="T31" fmla="*/ 130 h 187"/>
                  <a:gd name="T32" fmla="*/ 144 w 218"/>
                  <a:gd name="T33" fmla="*/ 137 h 187"/>
                  <a:gd name="T34" fmla="*/ 144 w 218"/>
                  <a:gd name="T35" fmla="*/ 156 h 187"/>
                  <a:gd name="T36" fmla="*/ 161 w 218"/>
                  <a:gd name="T37" fmla="*/ 161 h 187"/>
                  <a:gd name="T38" fmla="*/ 147 w 218"/>
                  <a:gd name="T39" fmla="*/ 175 h 187"/>
                  <a:gd name="T40" fmla="*/ 128 w 218"/>
                  <a:gd name="T41" fmla="*/ 180 h 187"/>
                  <a:gd name="T42" fmla="*/ 114 w 218"/>
                  <a:gd name="T43" fmla="*/ 187 h 187"/>
                  <a:gd name="T44" fmla="*/ 99 w 218"/>
                  <a:gd name="T45" fmla="*/ 161 h 187"/>
                  <a:gd name="T46" fmla="*/ 88 w 218"/>
                  <a:gd name="T47" fmla="*/ 151 h 187"/>
                  <a:gd name="T48" fmla="*/ 97 w 218"/>
                  <a:gd name="T49" fmla="*/ 140 h 187"/>
                  <a:gd name="T50" fmla="*/ 88 w 218"/>
                  <a:gd name="T51" fmla="*/ 125 h 187"/>
                  <a:gd name="T52" fmla="*/ 92 w 218"/>
                  <a:gd name="T53" fmla="*/ 109 h 187"/>
                  <a:gd name="T54" fmla="*/ 90 w 218"/>
                  <a:gd name="T55" fmla="*/ 97 h 187"/>
                  <a:gd name="T56" fmla="*/ 69 w 218"/>
                  <a:gd name="T57" fmla="*/ 97 h 187"/>
                  <a:gd name="T58" fmla="*/ 52 w 218"/>
                  <a:gd name="T59" fmla="*/ 85 h 187"/>
                  <a:gd name="T60" fmla="*/ 21 w 218"/>
                  <a:gd name="T61" fmla="*/ 85 h 187"/>
                  <a:gd name="T62" fmla="*/ 14 w 218"/>
                  <a:gd name="T63" fmla="*/ 78 h 187"/>
                  <a:gd name="T64" fmla="*/ 14 w 218"/>
                  <a:gd name="T65" fmla="*/ 69 h 187"/>
                  <a:gd name="T66" fmla="*/ 10 w 218"/>
                  <a:gd name="T67" fmla="*/ 59 h 187"/>
                  <a:gd name="T68" fmla="*/ 0 w 218"/>
                  <a:gd name="T69" fmla="*/ 50 h 187"/>
                  <a:gd name="T70" fmla="*/ 7 w 218"/>
                  <a:gd name="T71" fmla="*/ 28 h 187"/>
                  <a:gd name="T72" fmla="*/ 17 w 218"/>
                  <a:gd name="T73" fmla="*/ 16 h 187"/>
                  <a:gd name="T74" fmla="*/ 31 w 218"/>
                  <a:gd name="T75" fmla="*/ 7 h 187"/>
                  <a:gd name="T76" fmla="*/ 21 w 218"/>
                  <a:gd name="T77" fmla="*/ 12 h 187"/>
                  <a:gd name="T78" fmla="*/ 26 w 218"/>
                  <a:gd name="T79" fmla="*/ 28 h 187"/>
                  <a:gd name="T80" fmla="*/ 26 w 218"/>
                  <a:gd name="T81" fmla="*/ 50 h 187"/>
                  <a:gd name="T82" fmla="*/ 36 w 218"/>
                  <a:gd name="T83" fmla="*/ 38 h 187"/>
                  <a:gd name="T84" fmla="*/ 31 w 218"/>
                  <a:gd name="T85" fmla="*/ 19 h 187"/>
                  <a:gd name="T86" fmla="*/ 47 w 218"/>
                  <a:gd name="T87" fmla="*/ 5 h 187"/>
                  <a:gd name="T88" fmla="*/ 59 w 218"/>
                  <a:gd name="T89" fmla="*/ 12 h 187"/>
                  <a:gd name="T90" fmla="*/ 83 w 218"/>
                  <a:gd name="T91" fmla="*/ 21 h 187"/>
                  <a:gd name="T92" fmla="*/ 83 w 218"/>
                  <a:gd name="T93" fmla="*/ 2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8" h="187">
                    <a:moveTo>
                      <a:pt x="83" y="26"/>
                    </a:moveTo>
                    <a:lnTo>
                      <a:pt x="83" y="26"/>
                    </a:lnTo>
                    <a:lnTo>
                      <a:pt x="97" y="26"/>
                    </a:lnTo>
                    <a:lnTo>
                      <a:pt x="114" y="26"/>
                    </a:lnTo>
                    <a:lnTo>
                      <a:pt x="123" y="33"/>
                    </a:lnTo>
                    <a:lnTo>
                      <a:pt x="135" y="35"/>
                    </a:lnTo>
                    <a:lnTo>
                      <a:pt x="144" y="28"/>
                    </a:lnTo>
                    <a:lnTo>
                      <a:pt x="144" y="26"/>
                    </a:lnTo>
                    <a:lnTo>
                      <a:pt x="166" y="24"/>
                    </a:lnTo>
                    <a:lnTo>
                      <a:pt x="185" y="24"/>
                    </a:lnTo>
                    <a:lnTo>
                      <a:pt x="170" y="28"/>
                    </a:lnTo>
                    <a:lnTo>
                      <a:pt x="175" y="35"/>
                    </a:lnTo>
                    <a:lnTo>
                      <a:pt x="189" y="38"/>
                    </a:lnTo>
                    <a:lnTo>
                      <a:pt x="201" y="45"/>
                    </a:lnTo>
                    <a:lnTo>
                      <a:pt x="203" y="59"/>
                    </a:lnTo>
                    <a:lnTo>
                      <a:pt x="213" y="59"/>
                    </a:lnTo>
                    <a:lnTo>
                      <a:pt x="218" y="61"/>
                    </a:lnTo>
                    <a:lnTo>
                      <a:pt x="206" y="71"/>
                    </a:lnTo>
                    <a:lnTo>
                      <a:pt x="203" y="78"/>
                    </a:lnTo>
                    <a:lnTo>
                      <a:pt x="211" y="83"/>
                    </a:lnTo>
                    <a:lnTo>
                      <a:pt x="206" y="87"/>
                    </a:lnTo>
                    <a:lnTo>
                      <a:pt x="196" y="90"/>
                    </a:lnTo>
                    <a:lnTo>
                      <a:pt x="196" y="97"/>
                    </a:lnTo>
                    <a:lnTo>
                      <a:pt x="192" y="102"/>
                    </a:lnTo>
                    <a:lnTo>
                      <a:pt x="203" y="113"/>
                    </a:lnTo>
                    <a:lnTo>
                      <a:pt x="206" y="118"/>
                    </a:lnTo>
                    <a:lnTo>
                      <a:pt x="199" y="125"/>
                    </a:lnTo>
                    <a:lnTo>
                      <a:pt x="182" y="130"/>
                    </a:lnTo>
                    <a:lnTo>
                      <a:pt x="168" y="132"/>
                    </a:lnTo>
                    <a:lnTo>
                      <a:pt x="166" y="137"/>
                    </a:lnTo>
                    <a:lnTo>
                      <a:pt x="151" y="132"/>
                    </a:lnTo>
                    <a:lnTo>
                      <a:pt x="140" y="130"/>
                    </a:lnTo>
                    <a:lnTo>
                      <a:pt x="137" y="132"/>
                    </a:lnTo>
                    <a:lnTo>
                      <a:pt x="144" y="137"/>
                    </a:lnTo>
                    <a:lnTo>
                      <a:pt x="142" y="147"/>
                    </a:lnTo>
                    <a:lnTo>
                      <a:pt x="144" y="156"/>
                    </a:lnTo>
                    <a:lnTo>
                      <a:pt x="159" y="158"/>
                    </a:lnTo>
                    <a:lnTo>
                      <a:pt x="161" y="161"/>
                    </a:lnTo>
                    <a:lnTo>
                      <a:pt x="149" y="166"/>
                    </a:lnTo>
                    <a:lnTo>
                      <a:pt x="147" y="175"/>
                    </a:lnTo>
                    <a:lnTo>
                      <a:pt x="140" y="175"/>
                    </a:lnTo>
                    <a:lnTo>
                      <a:pt x="128" y="180"/>
                    </a:lnTo>
                    <a:lnTo>
                      <a:pt x="125" y="184"/>
                    </a:lnTo>
                    <a:lnTo>
                      <a:pt x="114" y="187"/>
                    </a:lnTo>
                    <a:lnTo>
                      <a:pt x="104" y="177"/>
                    </a:lnTo>
                    <a:lnTo>
                      <a:pt x="99" y="161"/>
                    </a:lnTo>
                    <a:lnTo>
                      <a:pt x="95" y="156"/>
                    </a:lnTo>
                    <a:lnTo>
                      <a:pt x="88" y="151"/>
                    </a:lnTo>
                    <a:lnTo>
                      <a:pt x="97" y="144"/>
                    </a:lnTo>
                    <a:lnTo>
                      <a:pt x="97" y="140"/>
                    </a:lnTo>
                    <a:lnTo>
                      <a:pt x="90" y="135"/>
                    </a:lnTo>
                    <a:lnTo>
                      <a:pt x="88" y="125"/>
                    </a:lnTo>
                    <a:lnTo>
                      <a:pt x="90" y="113"/>
                    </a:lnTo>
                    <a:lnTo>
                      <a:pt x="92" y="109"/>
                    </a:lnTo>
                    <a:lnTo>
                      <a:pt x="95" y="99"/>
                    </a:lnTo>
                    <a:lnTo>
                      <a:pt x="90" y="97"/>
                    </a:lnTo>
                    <a:lnTo>
                      <a:pt x="80" y="97"/>
                    </a:lnTo>
                    <a:lnTo>
                      <a:pt x="69" y="97"/>
                    </a:lnTo>
                    <a:lnTo>
                      <a:pt x="62" y="99"/>
                    </a:lnTo>
                    <a:lnTo>
                      <a:pt x="52" y="85"/>
                    </a:lnTo>
                    <a:lnTo>
                      <a:pt x="43" y="83"/>
                    </a:lnTo>
                    <a:lnTo>
                      <a:pt x="21" y="85"/>
                    </a:lnTo>
                    <a:lnTo>
                      <a:pt x="17" y="80"/>
                    </a:lnTo>
                    <a:lnTo>
                      <a:pt x="14" y="78"/>
                    </a:lnTo>
                    <a:lnTo>
                      <a:pt x="12" y="73"/>
                    </a:lnTo>
                    <a:lnTo>
                      <a:pt x="14" y="69"/>
                    </a:lnTo>
                    <a:lnTo>
                      <a:pt x="14" y="61"/>
                    </a:lnTo>
                    <a:lnTo>
                      <a:pt x="10" y="59"/>
                    </a:lnTo>
                    <a:lnTo>
                      <a:pt x="7" y="50"/>
                    </a:lnTo>
                    <a:lnTo>
                      <a:pt x="0" y="50"/>
                    </a:lnTo>
                    <a:lnTo>
                      <a:pt x="5" y="40"/>
                    </a:lnTo>
                    <a:lnTo>
                      <a:pt x="7" y="28"/>
                    </a:lnTo>
                    <a:lnTo>
                      <a:pt x="12" y="21"/>
                    </a:lnTo>
                    <a:lnTo>
                      <a:pt x="17" y="16"/>
                    </a:lnTo>
                    <a:lnTo>
                      <a:pt x="21" y="9"/>
                    </a:lnTo>
                    <a:lnTo>
                      <a:pt x="31" y="7"/>
                    </a:lnTo>
                    <a:lnTo>
                      <a:pt x="31" y="9"/>
                    </a:lnTo>
                    <a:lnTo>
                      <a:pt x="21" y="12"/>
                    </a:lnTo>
                    <a:lnTo>
                      <a:pt x="26" y="19"/>
                    </a:lnTo>
                    <a:lnTo>
                      <a:pt x="26" y="28"/>
                    </a:lnTo>
                    <a:lnTo>
                      <a:pt x="19" y="38"/>
                    </a:lnTo>
                    <a:lnTo>
                      <a:pt x="26" y="50"/>
                    </a:lnTo>
                    <a:lnTo>
                      <a:pt x="33" y="50"/>
                    </a:lnTo>
                    <a:lnTo>
                      <a:pt x="36" y="38"/>
                    </a:lnTo>
                    <a:lnTo>
                      <a:pt x="31" y="33"/>
                    </a:lnTo>
                    <a:lnTo>
                      <a:pt x="31" y="19"/>
                    </a:lnTo>
                    <a:lnTo>
                      <a:pt x="50" y="14"/>
                    </a:lnTo>
                    <a:lnTo>
                      <a:pt x="47" y="5"/>
                    </a:lnTo>
                    <a:lnTo>
                      <a:pt x="54" y="0"/>
                    </a:lnTo>
                    <a:lnTo>
                      <a:pt x="59" y="12"/>
                    </a:lnTo>
                    <a:lnTo>
                      <a:pt x="71" y="12"/>
                    </a:lnTo>
                    <a:lnTo>
                      <a:pt x="83" y="21"/>
                    </a:lnTo>
                    <a:lnTo>
                      <a:pt x="83" y="26"/>
                    </a:lnTo>
                    <a:lnTo>
                      <a:pt x="83" y="26"/>
                    </a:lnTo>
                    <a:lnTo>
                      <a:pt x="83" y="2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3" name="Freeform 346">
                <a:extLst>
                  <a:ext uri="{FF2B5EF4-FFF2-40B4-BE49-F238E27FC236}">
                    <a16:creationId xmlns:a16="http://schemas.microsoft.com/office/drawing/2014/main" id="{EE2FF10E-6246-4053-AE6C-CDA35AF26DFB}"/>
                  </a:ext>
                </a:extLst>
              </p:cNvPr>
              <p:cNvSpPr>
                <a:spLocks noEditPoints="1"/>
              </p:cNvSpPr>
              <p:nvPr/>
            </p:nvSpPr>
            <p:spPr bwMode="auto">
              <a:xfrm>
                <a:off x="8994707" y="4324976"/>
                <a:ext cx="35792" cy="57948"/>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close/>
                    <a:moveTo>
                      <a:pt x="9" y="5"/>
                    </a:moveTo>
                    <a:lnTo>
                      <a:pt x="9" y="5"/>
                    </a:lnTo>
                    <a:lnTo>
                      <a:pt x="12" y="19"/>
                    </a:lnTo>
                    <a:lnTo>
                      <a:pt x="7" y="17"/>
                    </a:lnTo>
                    <a:lnTo>
                      <a:pt x="2" y="17"/>
                    </a:lnTo>
                    <a:lnTo>
                      <a:pt x="0" y="12"/>
                    </a:lnTo>
                    <a:lnTo>
                      <a:pt x="0" y="0"/>
                    </a:lnTo>
                    <a:lnTo>
                      <a:pt x="9" y="5"/>
                    </a:lnTo>
                    <a:close/>
                  </a:path>
                </a:pathLst>
              </a:custGeom>
              <a:grpFill/>
              <a:ln>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4" name="Freeform 347">
                <a:extLst>
                  <a:ext uri="{FF2B5EF4-FFF2-40B4-BE49-F238E27FC236}">
                    <a16:creationId xmlns:a16="http://schemas.microsoft.com/office/drawing/2014/main" id="{5B32A804-5B6D-4FF8-AC49-5CD588434FA9}"/>
                  </a:ext>
                </a:extLst>
              </p:cNvPr>
              <p:cNvSpPr>
                <a:spLocks noEditPoints="1"/>
              </p:cNvSpPr>
              <p:nvPr/>
            </p:nvSpPr>
            <p:spPr bwMode="auto">
              <a:xfrm>
                <a:off x="8994707" y="4324976"/>
                <a:ext cx="35792" cy="57948"/>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moveTo>
                      <a:pt x="9" y="5"/>
                    </a:moveTo>
                    <a:lnTo>
                      <a:pt x="9" y="5"/>
                    </a:lnTo>
                    <a:lnTo>
                      <a:pt x="12" y="19"/>
                    </a:lnTo>
                    <a:lnTo>
                      <a:pt x="7" y="17"/>
                    </a:lnTo>
                    <a:lnTo>
                      <a:pt x="2" y="17"/>
                    </a:lnTo>
                    <a:lnTo>
                      <a:pt x="0" y="12"/>
                    </a:lnTo>
                    <a:lnTo>
                      <a:pt x="0" y="0"/>
                    </a:lnTo>
                    <a:lnTo>
                      <a:pt x="9" y="5"/>
                    </a:lnTo>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375" name="Freeform 434">
                <a:extLst>
                  <a:ext uri="{FF2B5EF4-FFF2-40B4-BE49-F238E27FC236}">
                    <a16:creationId xmlns:a16="http://schemas.microsoft.com/office/drawing/2014/main" id="{2D6EF33A-A0EE-4620-BC4D-4C94AAB1DBEF}"/>
                  </a:ext>
                </a:extLst>
              </p:cNvPr>
              <p:cNvSpPr>
                <a:spLocks/>
              </p:cNvSpPr>
              <p:nvPr/>
            </p:nvSpPr>
            <p:spPr bwMode="auto">
              <a:xfrm>
                <a:off x="5139804" y="4740837"/>
                <a:ext cx="68006" cy="68500"/>
              </a:xfrm>
              <a:custGeom>
                <a:avLst/>
                <a:gdLst>
                  <a:gd name="connsiteX0" fmla="*/ 60915 w 90674"/>
                  <a:gd name="connsiteY0" fmla="*/ 0 h 91333"/>
                  <a:gd name="connsiteX1" fmla="*/ 76822 w 90674"/>
                  <a:gd name="connsiteY1" fmla="*/ 11363 h 91333"/>
                  <a:gd name="connsiteX2" fmla="*/ 85912 w 90674"/>
                  <a:gd name="connsiteY2" fmla="*/ 22725 h 91333"/>
                  <a:gd name="connsiteX3" fmla="*/ 84892 w 90674"/>
                  <a:gd name="connsiteY3" fmla="*/ 25021 h 91333"/>
                  <a:gd name="connsiteX4" fmla="*/ 90674 w 90674"/>
                  <a:gd name="connsiteY4" fmla="*/ 32249 h 91333"/>
                  <a:gd name="connsiteX5" fmla="*/ 81584 w 90674"/>
                  <a:gd name="connsiteY5" fmla="*/ 52701 h 91333"/>
                  <a:gd name="connsiteX6" fmla="*/ 74767 w 90674"/>
                  <a:gd name="connsiteY6" fmla="*/ 68609 h 91333"/>
                  <a:gd name="connsiteX7" fmla="*/ 54314 w 90674"/>
                  <a:gd name="connsiteY7" fmla="*/ 75426 h 91333"/>
                  <a:gd name="connsiteX8" fmla="*/ 49769 w 90674"/>
                  <a:gd name="connsiteY8" fmla="*/ 84516 h 91333"/>
                  <a:gd name="connsiteX9" fmla="*/ 38407 w 90674"/>
                  <a:gd name="connsiteY9" fmla="*/ 91333 h 91333"/>
                  <a:gd name="connsiteX10" fmla="*/ 36041 w 90674"/>
                  <a:gd name="connsiteY10" fmla="*/ 88798 h 91333"/>
                  <a:gd name="connsiteX11" fmla="*/ 31815 w 90674"/>
                  <a:gd name="connsiteY11" fmla="*/ 91333 h 91333"/>
                  <a:gd name="connsiteX12" fmla="*/ 0 w 90674"/>
                  <a:gd name="connsiteY12" fmla="*/ 57246 h 91333"/>
                  <a:gd name="connsiteX13" fmla="*/ 5007 w 90674"/>
                  <a:gd name="connsiteY13" fmla="*/ 51126 h 91333"/>
                  <a:gd name="connsiteX14" fmla="*/ 1830 w 90674"/>
                  <a:gd name="connsiteY14" fmla="*/ 47722 h 91333"/>
                  <a:gd name="connsiteX15" fmla="*/ 22283 w 90674"/>
                  <a:gd name="connsiteY15" fmla="*/ 22725 h 91333"/>
                  <a:gd name="connsiteX16" fmla="*/ 45007 w 90674"/>
                  <a:gd name="connsiteY16" fmla="*/ 6817 h 9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674" h="91333">
                    <a:moveTo>
                      <a:pt x="60915" y="0"/>
                    </a:moveTo>
                    <a:lnTo>
                      <a:pt x="76822" y="11363"/>
                    </a:lnTo>
                    <a:lnTo>
                      <a:pt x="85912" y="22725"/>
                    </a:lnTo>
                    <a:lnTo>
                      <a:pt x="84892" y="25021"/>
                    </a:lnTo>
                    <a:lnTo>
                      <a:pt x="90674" y="32249"/>
                    </a:lnTo>
                    <a:lnTo>
                      <a:pt x="81584" y="52701"/>
                    </a:lnTo>
                    <a:lnTo>
                      <a:pt x="74767" y="68609"/>
                    </a:lnTo>
                    <a:lnTo>
                      <a:pt x="54314" y="75426"/>
                    </a:lnTo>
                    <a:lnTo>
                      <a:pt x="49769" y="84516"/>
                    </a:lnTo>
                    <a:lnTo>
                      <a:pt x="38407" y="91333"/>
                    </a:lnTo>
                    <a:lnTo>
                      <a:pt x="36041" y="88798"/>
                    </a:lnTo>
                    <a:lnTo>
                      <a:pt x="31815" y="91333"/>
                    </a:lnTo>
                    <a:lnTo>
                      <a:pt x="0" y="57246"/>
                    </a:lnTo>
                    <a:lnTo>
                      <a:pt x="5007" y="51126"/>
                    </a:lnTo>
                    <a:lnTo>
                      <a:pt x="1830" y="47722"/>
                    </a:lnTo>
                    <a:lnTo>
                      <a:pt x="22283" y="22725"/>
                    </a:lnTo>
                    <a:lnTo>
                      <a:pt x="45007" y="681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grpSp>
        <p:grpSp>
          <p:nvGrpSpPr>
            <p:cNvPr id="8" name="Group 7">
              <a:extLst>
                <a:ext uri="{FF2B5EF4-FFF2-40B4-BE49-F238E27FC236}">
                  <a16:creationId xmlns:a16="http://schemas.microsoft.com/office/drawing/2014/main" id="{69889C27-C556-4A24-9468-B05DCCFD579E}"/>
                </a:ext>
              </a:extLst>
            </p:cNvPr>
            <p:cNvGrpSpPr/>
            <p:nvPr/>
          </p:nvGrpSpPr>
          <p:grpSpPr>
            <a:xfrm>
              <a:off x="3307110" y="2549108"/>
              <a:ext cx="101192" cy="101192"/>
              <a:chOff x="5418923" y="1853260"/>
              <a:chExt cx="45719" cy="45719"/>
            </a:xfrm>
          </p:grpSpPr>
          <p:sp>
            <p:nvSpPr>
              <p:cNvPr id="198" name="Teardrop 197">
                <a:extLst>
                  <a:ext uri="{FF2B5EF4-FFF2-40B4-BE49-F238E27FC236}">
                    <a16:creationId xmlns:a16="http://schemas.microsoft.com/office/drawing/2014/main" id="{D921230C-2AC7-4CFC-936C-57D2788692F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9" name="Oval 198">
                <a:extLst>
                  <a:ext uri="{FF2B5EF4-FFF2-40B4-BE49-F238E27FC236}">
                    <a16:creationId xmlns:a16="http://schemas.microsoft.com/office/drawing/2014/main" id="{9C5C528B-5E29-48A4-9F2A-806C4CC4F0F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9" name="Group 8">
              <a:extLst>
                <a:ext uri="{FF2B5EF4-FFF2-40B4-BE49-F238E27FC236}">
                  <a16:creationId xmlns:a16="http://schemas.microsoft.com/office/drawing/2014/main" id="{B4139226-6278-425E-B2BA-39126162B741}"/>
                </a:ext>
              </a:extLst>
            </p:cNvPr>
            <p:cNvGrpSpPr/>
            <p:nvPr/>
          </p:nvGrpSpPr>
          <p:grpSpPr>
            <a:xfrm>
              <a:off x="3352867" y="2558561"/>
              <a:ext cx="101192" cy="101192"/>
              <a:chOff x="5418923" y="1853260"/>
              <a:chExt cx="45719" cy="45719"/>
            </a:xfrm>
          </p:grpSpPr>
          <p:sp>
            <p:nvSpPr>
              <p:cNvPr id="196" name="Teardrop 195">
                <a:extLst>
                  <a:ext uri="{FF2B5EF4-FFF2-40B4-BE49-F238E27FC236}">
                    <a16:creationId xmlns:a16="http://schemas.microsoft.com/office/drawing/2014/main" id="{E690D8A8-FE97-4CC3-912D-39474F98657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7" name="Oval 196">
                <a:extLst>
                  <a:ext uri="{FF2B5EF4-FFF2-40B4-BE49-F238E27FC236}">
                    <a16:creationId xmlns:a16="http://schemas.microsoft.com/office/drawing/2014/main" id="{78F4A1B6-C867-4D5D-BAB5-CFB417E6DF3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2534A2AE-0916-45EE-9892-E4B12E2983E9}"/>
                </a:ext>
              </a:extLst>
            </p:cNvPr>
            <p:cNvGrpSpPr/>
            <p:nvPr/>
          </p:nvGrpSpPr>
          <p:grpSpPr>
            <a:xfrm>
              <a:off x="3075687" y="2710727"/>
              <a:ext cx="101192" cy="101192"/>
              <a:chOff x="5418923" y="1853260"/>
              <a:chExt cx="45719" cy="45719"/>
            </a:xfrm>
          </p:grpSpPr>
          <p:sp>
            <p:nvSpPr>
              <p:cNvPr id="194" name="Teardrop 193">
                <a:extLst>
                  <a:ext uri="{FF2B5EF4-FFF2-40B4-BE49-F238E27FC236}">
                    <a16:creationId xmlns:a16="http://schemas.microsoft.com/office/drawing/2014/main" id="{E26D1949-E262-4089-8FD2-63740EBC018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5" name="Oval 194">
                <a:extLst>
                  <a:ext uri="{FF2B5EF4-FFF2-40B4-BE49-F238E27FC236}">
                    <a16:creationId xmlns:a16="http://schemas.microsoft.com/office/drawing/2014/main" id="{1CA68816-B923-4FE3-8A93-C00D2D36E57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FCA24ED8-72F2-422E-8925-B62D10FE9674}"/>
                </a:ext>
              </a:extLst>
            </p:cNvPr>
            <p:cNvGrpSpPr/>
            <p:nvPr/>
          </p:nvGrpSpPr>
          <p:grpSpPr>
            <a:xfrm>
              <a:off x="2697190" y="3247181"/>
              <a:ext cx="101192" cy="101192"/>
              <a:chOff x="5418923" y="1853260"/>
              <a:chExt cx="45719" cy="45719"/>
            </a:xfrm>
          </p:grpSpPr>
          <p:sp>
            <p:nvSpPr>
              <p:cNvPr id="192" name="Teardrop 191">
                <a:extLst>
                  <a:ext uri="{FF2B5EF4-FFF2-40B4-BE49-F238E27FC236}">
                    <a16:creationId xmlns:a16="http://schemas.microsoft.com/office/drawing/2014/main" id="{D6E4CC7D-89C2-4810-A5E0-54058F949B1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3" name="Oval 192">
                <a:extLst>
                  <a:ext uri="{FF2B5EF4-FFF2-40B4-BE49-F238E27FC236}">
                    <a16:creationId xmlns:a16="http://schemas.microsoft.com/office/drawing/2014/main" id="{D6AAD306-A0E4-402A-9A9D-27CB62A2927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F41DC26A-12AD-49CE-B2EF-0355DFE3C514}"/>
                </a:ext>
              </a:extLst>
            </p:cNvPr>
            <p:cNvGrpSpPr/>
            <p:nvPr/>
          </p:nvGrpSpPr>
          <p:grpSpPr>
            <a:xfrm>
              <a:off x="4239892" y="4724904"/>
              <a:ext cx="101192" cy="101192"/>
              <a:chOff x="5418923" y="1853260"/>
              <a:chExt cx="45719" cy="45719"/>
            </a:xfrm>
          </p:grpSpPr>
          <p:sp>
            <p:nvSpPr>
              <p:cNvPr id="190" name="Teardrop 189">
                <a:extLst>
                  <a:ext uri="{FF2B5EF4-FFF2-40B4-BE49-F238E27FC236}">
                    <a16:creationId xmlns:a16="http://schemas.microsoft.com/office/drawing/2014/main" id="{48FD085E-FF16-43FB-8F2A-A7E866CECCB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91" name="Oval 190">
                <a:extLst>
                  <a:ext uri="{FF2B5EF4-FFF2-40B4-BE49-F238E27FC236}">
                    <a16:creationId xmlns:a16="http://schemas.microsoft.com/office/drawing/2014/main" id="{485CB162-F636-4450-A335-C58518BFFD8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3" name="Group 12">
              <a:extLst>
                <a:ext uri="{FF2B5EF4-FFF2-40B4-BE49-F238E27FC236}">
                  <a16:creationId xmlns:a16="http://schemas.microsoft.com/office/drawing/2014/main" id="{9D2CD69D-B776-4C36-A4F0-A3F198592538}"/>
                </a:ext>
              </a:extLst>
            </p:cNvPr>
            <p:cNvGrpSpPr/>
            <p:nvPr/>
          </p:nvGrpSpPr>
          <p:grpSpPr>
            <a:xfrm>
              <a:off x="4285649" y="4704587"/>
              <a:ext cx="101192" cy="101192"/>
              <a:chOff x="5418923" y="1853260"/>
              <a:chExt cx="45719" cy="45719"/>
            </a:xfrm>
          </p:grpSpPr>
          <p:sp>
            <p:nvSpPr>
              <p:cNvPr id="188" name="Teardrop 187">
                <a:extLst>
                  <a:ext uri="{FF2B5EF4-FFF2-40B4-BE49-F238E27FC236}">
                    <a16:creationId xmlns:a16="http://schemas.microsoft.com/office/drawing/2014/main" id="{8A91D9E3-E41C-4111-BC8F-011F979C656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9" name="Oval 188">
                <a:extLst>
                  <a:ext uri="{FF2B5EF4-FFF2-40B4-BE49-F238E27FC236}">
                    <a16:creationId xmlns:a16="http://schemas.microsoft.com/office/drawing/2014/main" id="{F554D90E-40D1-49E4-93F4-DC55A2C41F5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4" name="Group 13">
              <a:extLst>
                <a:ext uri="{FF2B5EF4-FFF2-40B4-BE49-F238E27FC236}">
                  <a16:creationId xmlns:a16="http://schemas.microsoft.com/office/drawing/2014/main" id="{ED3D95C6-D772-4E1C-8B0A-02F00B8E14F0}"/>
                </a:ext>
              </a:extLst>
            </p:cNvPr>
            <p:cNvGrpSpPr/>
            <p:nvPr/>
          </p:nvGrpSpPr>
          <p:grpSpPr>
            <a:xfrm>
              <a:off x="4124081" y="4952688"/>
              <a:ext cx="101192" cy="101192"/>
              <a:chOff x="5418923" y="1853260"/>
              <a:chExt cx="45719" cy="45719"/>
            </a:xfrm>
          </p:grpSpPr>
          <p:sp>
            <p:nvSpPr>
              <p:cNvPr id="186" name="Teardrop 185">
                <a:extLst>
                  <a:ext uri="{FF2B5EF4-FFF2-40B4-BE49-F238E27FC236}">
                    <a16:creationId xmlns:a16="http://schemas.microsoft.com/office/drawing/2014/main" id="{A374F06E-5AE5-4D65-8B7B-7F60547F253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7" name="Oval 186">
                <a:extLst>
                  <a:ext uri="{FF2B5EF4-FFF2-40B4-BE49-F238E27FC236}">
                    <a16:creationId xmlns:a16="http://schemas.microsoft.com/office/drawing/2014/main" id="{0DF14DFE-0AC3-4A3A-BB9E-139FE3F0A5C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5" name="Group 14">
              <a:extLst>
                <a:ext uri="{FF2B5EF4-FFF2-40B4-BE49-F238E27FC236}">
                  <a16:creationId xmlns:a16="http://schemas.microsoft.com/office/drawing/2014/main" id="{A4885181-30B6-4C08-85D1-6FC2AA447641}"/>
                </a:ext>
              </a:extLst>
            </p:cNvPr>
            <p:cNvGrpSpPr/>
            <p:nvPr/>
          </p:nvGrpSpPr>
          <p:grpSpPr>
            <a:xfrm>
              <a:off x="5576752" y="2164529"/>
              <a:ext cx="101192" cy="101192"/>
              <a:chOff x="5418923" y="1853260"/>
              <a:chExt cx="45719" cy="45719"/>
            </a:xfrm>
          </p:grpSpPr>
          <p:sp>
            <p:nvSpPr>
              <p:cNvPr id="184" name="Teardrop 183">
                <a:extLst>
                  <a:ext uri="{FF2B5EF4-FFF2-40B4-BE49-F238E27FC236}">
                    <a16:creationId xmlns:a16="http://schemas.microsoft.com/office/drawing/2014/main" id="{6F3BCDAF-A7F6-4417-BC61-CD0A4A3A8B9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5" name="Oval 184">
                <a:extLst>
                  <a:ext uri="{FF2B5EF4-FFF2-40B4-BE49-F238E27FC236}">
                    <a16:creationId xmlns:a16="http://schemas.microsoft.com/office/drawing/2014/main" id="{15DBCEC8-7934-4582-AC8C-EAA9513CAA1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6" name="Group 15">
              <a:extLst>
                <a:ext uri="{FF2B5EF4-FFF2-40B4-BE49-F238E27FC236}">
                  <a16:creationId xmlns:a16="http://schemas.microsoft.com/office/drawing/2014/main" id="{B565C135-FD50-4155-A79D-35F96F44FF8D}"/>
                </a:ext>
              </a:extLst>
            </p:cNvPr>
            <p:cNvGrpSpPr/>
            <p:nvPr/>
          </p:nvGrpSpPr>
          <p:grpSpPr>
            <a:xfrm>
              <a:off x="5622509" y="2173982"/>
              <a:ext cx="101192" cy="101192"/>
              <a:chOff x="5418923" y="1853260"/>
              <a:chExt cx="45719" cy="45719"/>
            </a:xfrm>
          </p:grpSpPr>
          <p:sp>
            <p:nvSpPr>
              <p:cNvPr id="182" name="Teardrop 181">
                <a:extLst>
                  <a:ext uri="{FF2B5EF4-FFF2-40B4-BE49-F238E27FC236}">
                    <a16:creationId xmlns:a16="http://schemas.microsoft.com/office/drawing/2014/main" id="{F9748A9F-D388-481F-8946-D3A582148D9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3" name="Oval 182">
                <a:extLst>
                  <a:ext uri="{FF2B5EF4-FFF2-40B4-BE49-F238E27FC236}">
                    <a16:creationId xmlns:a16="http://schemas.microsoft.com/office/drawing/2014/main" id="{F1CCED7D-34B5-466E-9255-D008C8C1B34E}"/>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7" name="Group 16">
              <a:extLst>
                <a:ext uri="{FF2B5EF4-FFF2-40B4-BE49-F238E27FC236}">
                  <a16:creationId xmlns:a16="http://schemas.microsoft.com/office/drawing/2014/main" id="{659F2AC4-A838-43C2-A3DF-F19B1D684BD0}"/>
                </a:ext>
              </a:extLst>
            </p:cNvPr>
            <p:cNvGrpSpPr/>
            <p:nvPr/>
          </p:nvGrpSpPr>
          <p:grpSpPr>
            <a:xfrm>
              <a:off x="5557794" y="1980740"/>
              <a:ext cx="101192" cy="101192"/>
              <a:chOff x="5418923" y="1853260"/>
              <a:chExt cx="45719" cy="45719"/>
            </a:xfrm>
          </p:grpSpPr>
          <p:sp>
            <p:nvSpPr>
              <p:cNvPr id="180" name="Teardrop 179">
                <a:extLst>
                  <a:ext uri="{FF2B5EF4-FFF2-40B4-BE49-F238E27FC236}">
                    <a16:creationId xmlns:a16="http://schemas.microsoft.com/office/drawing/2014/main" id="{F03F2CA3-A2CD-424A-94AE-81CC74FA8B7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1" name="Oval 180">
                <a:extLst>
                  <a:ext uri="{FF2B5EF4-FFF2-40B4-BE49-F238E27FC236}">
                    <a16:creationId xmlns:a16="http://schemas.microsoft.com/office/drawing/2014/main" id="{44C91F68-EB8A-4495-9198-777839BBD75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8" name="Group 17">
              <a:extLst>
                <a:ext uri="{FF2B5EF4-FFF2-40B4-BE49-F238E27FC236}">
                  <a16:creationId xmlns:a16="http://schemas.microsoft.com/office/drawing/2014/main" id="{33EC9F0F-F69D-4B7E-B34A-71EBAB13E58E}"/>
                </a:ext>
              </a:extLst>
            </p:cNvPr>
            <p:cNvGrpSpPr/>
            <p:nvPr/>
          </p:nvGrpSpPr>
          <p:grpSpPr>
            <a:xfrm>
              <a:off x="5584637" y="2046516"/>
              <a:ext cx="101192" cy="101192"/>
              <a:chOff x="5418923" y="1853260"/>
              <a:chExt cx="45719" cy="45719"/>
            </a:xfrm>
          </p:grpSpPr>
          <p:sp>
            <p:nvSpPr>
              <p:cNvPr id="178" name="Teardrop 177">
                <a:extLst>
                  <a:ext uri="{FF2B5EF4-FFF2-40B4-BE49-F238E27FC236}">
                    <a16:creationId xmlns:a16="http://schemas.microsoft.com/office/drawing/2014/main" id="{4D4918E2-61CD-4E56-A2D4-A3A5B6EE61C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79" name="Oval 178">
                <a:extLst>
                  <a:ext uri="{FF2B5EF4-FFF2-40B4-BE49-F238E27FC236}">
                    <a16:creationId xmlns:a16="http://schemas.microsoft.com/office/drawing/2014/main" id="{FD168883-E4A5-4A88-B711-AB4E87359C1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9" name="Group 18">
              <a:extLst>
                <a:ext uri="{FF2B5EF4-FFF2-40B4-BE49-F238E27FC236}">
                  <a16:creationId xmlns:a16="http://schemas.microsoft.com/office/drawing/2014/main" id="{B54499D0-9B3F-4F88-A457-69617AE45FCE}"/>
                </a:ext>
              </a:extLst>
            </p:cNvPr>
            <p:cNvGrpSpPr/>
            <p:nvPr/>
          </p:nvGrpSpPr>
          <p:grpSpPr>
            <a:xfrm>
              <a:off x="5525671" y="2228698"/>
              <a:ext cx="101192" cy="101192"/>
              <a:chOff x="5418923" y="1853260"/>
              <a:chExt cx="45719" cy="45719"/>
            </a:xfrm>
          </p:grpSpPr>
          <p:sp>
            <p:nvSpPr>
              <p:cNvPr id="176" name="Teardrop 175">
                <a:extLst>
                  <a:ext uri="{FF2B5EF4-FFF2-40B4-BE49-F238E27FC236}">
                    <a16:creationId xmlns:a16="http://schemas.microsoft.com/office/drawing/2014/main" id="{E3290E8B-4886-4CEE-A29C-1D01D60EB16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77" name="Oval 176">
                <a:extLst>
                  <a:ext uri="{FF2B5EF4-FFF2-40B4-BE49-F238E27FC236}">
                    <a16:creationId xmlns:a16="http://schemas.microsoft.com/office/drawing/2014/main" id="{683CB746-8A5C-4B07-8A37-49D64369D72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0" name="Group 19">
              <a:extLst>
                <a:ext uri="{FF2B5EF4-FFF2-40B4-BE49-F238E27FC236}">
                  <a16:creationId xmlns:a16="http://schemas.microsoft.com/office/drawing/2014/main" id="{EF229251-2234-458A-82E6-D99036E4D1E2}"/>
                </a:ext>
              </a:extLst>
            </p:cNvPr>
            <p:cNvGrpSpPr/>
            <p:nvPr/>
          </p:nvGrpSpPr>
          <p:grpSpPr>
            <a:xfrm>
              <a:off x="5578233" y="2251761"/>
              <a:ext cx="101192" cy="101192"/>
              <a:chOff x="5418923" y="1853260"/>
              <a:chExt cx="45719" cy="45719"/>
            </a:xfrm>
          </p:grpSpPr>
          <p:sp>
            <p:nvSpPr>
              <p:cNvPr id="174" name="Teardrop 173">
                <a:extLst>
                  <a:ext uri="{FF2B5EF4-FFF2-40B4-BE49-F238E27FC236}">
                    <a16:creationId xmlns:a16="http://schemas.microsoft.com/office/drawing/2014/main" id="{D22C8D6A-3F21-4116-9B3F-99DE39DB810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75" name="Oval 174">
                <a:extLst>
                  <a:ext uri="{FF2B5EF4-FFF2-40B4-BE49-F238E27FC236}">
                    <a16:creationId xmlns:a16="http://schemas.microsoft.com/office/drawing/2014/main" id="{41B1BBA9-5395-4A14-BBD1-B324E4BE60A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1" name="Group 20">
              <a:extLst>
                <a:ext uri="{FF2B5EF4-FFF2-40B4-BE49-F238E27FC236}">
                  <a16:creationId xmlns:a16="http://schemas.microsoft.com/office/drawing/2014/main" id="{D8E1F2C8-6D88-4E97-9D5C-B6FB401D7200}"/>
                </a:ext>
              </a:extLst>
            </p:cNvPr>
            <p:cNvGrpSpPr/>
            <p:nvPr/>
          </p:nvGrpSpPr>
          <p:grpSpPr>
            <a:xfrm>
              <a:off x="5539397" y="2269320"/>
              <a:ext cx="101192" cy="101192"/>
              <a:chOff x="5418923" y="1853260"/>
              <a:chExt cx="45719" cy="45719"/>
            </a:xfrm>
          </p:grpSpPr>
          <p:sp>
            <p:nvSpPr>
              <p:cNvPr id="172" name="Teardrop 171">
                <a:extLst>
                  <a:ext uri="{FF2B5EF4-FFF2-40B4-BE49-F238E27FC236}">
                    <a16:creationId xmlns:a16="http://schemas.microsoft.com/office/drawing/2014/main" id="{7B5C1780-104D-4D7F-857F-B15098F5BBF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73" name="Oval 172">
                <a:extLst>
                  <a:ext uri="{FF2B5EF4-FFF2-40B4-BE49-F238E27FC236}">
                    <a16:creationId xmlns:a16="http://schemas.microsoft.com/office/drawing/2014/main" id="{BED5B12B-72F5-436E-940A-DEE34D109BA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2" name="Group 21">
              <a:extLst>
                <a:ext uri="{FF2B5EF4-FFF2-40B4-BE49-F238E27FC236}">
                  <a16:creationId xmlns:a16="http://schemas.microsoft.com/office/drawing/2014/main" id="{7FDA3C5B-6CE6-4D2B-963E-7DECF352E2DE}"/>
                </a:ext>
              </a:extLst>
            </p:cNvPr>
            <p:cNvGrpSpPr/>
            <p:nvPr/>
          </p:nvGrpSpPr>
          <p:grpSpPr>
            <a:xfrm>
              <a:off x="5784922" y="2227668"/>
              <a:ext cx="101192" cy="101192"/>
              <a:chOff x="5418923" y="1853260"/>
              <a:chExt cx="45719" cy="45719"/>
            </a:xfrm>
          </p:grpSpPr>
          <p:sp>
            <p:nvSpPr>
              <p:cNvPr id="170" name="Teardrop 169">
                <a:extLst>
                  <a:ext uri="{FF2B5EF4-FFF2-40B4-BE49-F238E27FC236}">
                    <a16:creationId xmlns:a16="http://schemas.microsoft.com/office/drawing/2014/main" id="{852F39A1-8CBF-4ED3-89A8-E290A7625C2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71" name="Oval 170">
                <a:extLst>
                  <a:ext uri="{FF2B5EF4-FFF2-40B4-BE49-F238E27FC236}">
                    <a16:creationId xmlns:a16="http://schemas.microsoft.com/office/drawing/2014/main" id="{A0596E79-086D-467F-8510-C61D98EFA0E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3" name="Group 22">
              <a:extLst>
                <a:ext uri="{FF2B5EF4-FFF2-40B4-BE49-F238E27FC236}">
                  <a16:creationId xmlns:a16="http://schemas.microsoft.com/office/drawing/2014/main" id="{E47C97AB-BC42-4A3A-8B0D-7373422D139F}"/>
                </a:ext>
              </a:extLst>
            </p:cNvPr>
            <p:cNvGrpSpPr/>
            <p:nvPr/>
          </p:nvGrpSpPr>
          <p:grpSpPr>
            <a:xfrm>
              <a:off x="5658566" y="2396134"/>
              <a:ext cx="101192" cy="101192"/>
              <a:chOff x="5418923" y="1853260"/>
              <a:chExt cx="45719" cy="45719"/>
            </a:xfrm>
          </p:grpSpPr>
          <p:sp>
            <p:nvSpPr>
              <p:cNvPr id="168" name="Teardrop 167">
                <a:extLst>
                  <a:ext uri="{FF2B5EF4-FFF2-40B4-BE49-F238E27FC236}">
                    <a16:creationId xmlns:a16="http://schemas.microsoft.com/office/drawing/2014/main" id="{01F52995-F429-417B-A722-429F610487A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9" name="Oval 168">
                <a:extLst>
                  <a:ext uri="{FF2B5EF4-FFF2-40B4-BE49-F238E27FC236}">
                    <a16:creationId xmlns:a16="http://schemas.microsoft.com/office/drawing/2014/main" id="{C10BD679-F125-44F0-9D46-B16CC65F4EF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4" name="Group 23">
              <a:extLst>
                <a:ext uri="{FF2B5EF4-FFF2-40B4-BE49-F238E27FC236}">
                  <a16:creationId xmlns:a16="http://schemas.microsoft.com/office/drawing/2014/main" id="{6142F9B8-BFB6-4761-A1EE-F392ABAFB997}"/>
                </a:ext>
              </a:extLst>
            </p:cNvPr>
            <p:cNvGrpSpPr/>
            <p:nvPr/>
          </p:nvGrpSpPr>
          <p:grpSpPr>
            <a:xfrm>
              <a:off x="5694060" y="2661381"/>
              <a:ext cx="101192" cy="101192"/>
              <a:chOff x="5418923" y="1853260"/>
              <a:chExt cx="45719" cy="45719"/>
            </a:xfrm>
          </p:grpSpPr>
          <p:sp>
            <p:nvSpPr>
              <p:cNvPr id="166" name="Teardrop 165">
                <a:extLst>
                  <a:ext uri="{FF2B5EF4-FFF2-40B4-BE49-F238E27FC236}">
                    <a16:creationId xmlns:a16="http://schemas.microsoft.com/office/drawing/2014/main" id="{7AB2DBB1-756B-450A-B46B-61F33A51371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7" name="Oval 166">
                <a:extLst>
                  <a:ext uri="{FF2B5EF4-FFF2-40B4-BE49-F238E27FC236}">
                    <a16:creationId xmlns:a16="http://schemas.microsoft.com/office/drawing/2014/main" id="{C1986CB1-F743-4787-82B4-BC3655950EF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 name="Group 24">
              <a:extLst>
                <a:ext uri="{FF2B5EF4-FFF2-40B4-BE49-F238E27FC236}">
                  <a16:creationId xmlns:a16="http://schemas.microsoft.com/office/drawing/2014/main" id="{027A9C3B-D253-4E5E-AB38-A5B263249023}"/>
                </a:ext>
              </a:extLst>
            </p:cNvPr>
            <p:cNvGrpSpPr/>
            <p:nvPr/>
          </p:nvGrpSpPr>
          <p:grpSpPr>
            <a:xfrm>
              <a:off x="5760105" y="2521511"/>
              <a:ext cx="101192" cy="101192"/>
              <a:chOff x="5418923" y="1853260"/>
              <a:chExt cx="45719" cy="45719"/>
            </a:xfrm>
          </p:grpSpPr>
          <p:sp>
            <p:nvSpPr>
              <p:cNvPr id="164" name="Teardrop 163">
                <a:extLst>
                  <a:ext uri="{FF2B5EF4-FFF2-40B4-BE49-F238E27FC236}">
                    <a16:creationId xmlns:a16="http://schemas.microsoft.com/office/drawing/2014/main" id="{0EAD6365-F17B-44FA-BD03-591C7552583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5" name="Oval 164">
                <a:extLst>
                  <a:ext uri="{FF2B5EF4-FFF2-40B4-BE49-F238E27FC236}">
                    <a16:creationId xmlns:a16="http://schemas.microsoft.com/office/drawing/2014/main" id="{721A2208-C673-414C-BEDF-BA5A35516AA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6" name="Group 25">
              <a:extLst>
                <a:ext uri="{FF2B5EF4-FFF2-40B4-BE49-F238E27FC236}">
                  <a16:creationId xmlns:a16="http://schemas.microsoft.com/office/drawing/2014/main" id="{93C4AB45-C986-42B6-BFC9-E143F2750440}"/>
                </a:ext>
              </a:extLst>
            </p:cNvPr>
            <p:cNvGrpSpPr/>
            <p:nvPr/>
          </p:nvGrpSpPr>
          <p:grpSpPr>
            <a:xfrm>
              <a:off x="5908345" y="2384415"/>
              <a:ext cx="101192" cy="101192"/>
              <a:chOff x="5418923" y="1853260"/>
              <a:chExt cx="45719" cy="45719"/>
            </a:xfrm>
          </p:grpSpPr>
          <p:sp>
            <p:nvSpPr>
              <p:cNvPr id="162" name="Teardrop 161">
                <a:extLst>
                  <a:ext uri="{FF2B5EF4-FFF2-40B4-BE49-F238E27FC236}">
                    <a16:creationId xmlns:a16="http://schemas.microsoft.com/office/drawing/2014/main" id="{359E6826-39F3-4662-8A9D-DC82FC3F649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3" name="Oval 162">
                <a:extLst>
                  <a:ext uri="{FF2B5EF4-FFF2-40B4-BE49-F238E27FC236}">
                    <a16:creationId xmlns:a16="http://schemas.microsoft.com/office/drawing/2014/main" id="{793B1366-31FD-49A0-ABE1-951851EB6C5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7" name="Group 26">
              <a:extLst>
                <a:ext uri="{FF2B5EF4-FFF2-40B4-BE49-F238E27FC236}">
                  <a16:creationId xmlns:a16="http://schemas.microsoft.com/office/drawing/2014/main" id="{A4331439-8850-420F-A47F-B582F2F471A6}"/>
                </a:ext>
              </a:extLst>
            </p:cNvPr>
            <p:cNvGrpSpPr/>
            <p:nvPr/>
          </p:nvGrpSpPr>
          <p:grpSpPr>
            <a:xfrm>
              <a:off x="5859767" y="2455770"/>
              <a:ext cx="101192" cy="101192"/>
              <a:chOff x="5418923" y="1853260"/>
              <a:chExt cx="45719" cy="45719"/>
            </a:xfrm>
          </p:grpSpPr>
          <p:sp>
            <p:nvSpPr>
              <p:cNvPr id="160" name="Teardrop 159">
                <a:extLst>
                  <a:ext uri="{FF2B5EF4-FFF2-40B4-BE49-F238E27FC236}">
                    <a16:creationId xmlns:a16="http://schemas.microsoft.com/office/drawing/2014/main" id="{5A42A7F7-2D0A-487C-AE55-62002AE96DB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1" name="Oval 160">
                <a:extLst>
                  <a:ext uri="{FF2B5EF4-FFF2-40B4-BE49-F238E27FC236}">
                    <a16:creationId xmlns:a16="http://schemas.microsoft.com/office/drawing/2014/main" id="{8EA3FF2C-ECC5-408C-BC1F-BEC008C565A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 name="Group 27">
              <a:extLst>
                <a:ext uri="{FF2B5EF4-FFF2-40B4-BE49-F238E27FC236}">
                  <a16:creationId xmlns:a16="http://schemas.microsoft.com/office/drawing/2014/main" id="{F7864727-B37A-4220-B793-71A852453755}"/>
                </a:ext>
              </a:extLst>
            </p:cNvPr>
            <p:cNvGrpSpPr/>
            <p:nvPr/>
          </p:nvGrpSpPr>
          <p:grpSpPr>
            <a:xfrm>
              <a:off x="5906885" y="2458418"/>
              <a:ext cx="101192" cy="101192"/>
              <a:chOff x="5418923" y="1853260"/>
              <a:chExt cx="45719" cy="45719"/>
            </a:xfrm>
          </p:grpSpPr>
          <p:sp>
            <p:nvSpPr>
              <p:cNvPr id="158" name="Teardrop 157">
                <a:extLst>
                  <a:ext uri="{FF2B5EF4-FFF2-40B4-BE49-F238E27FC236}">
                    <a16:creationId xmlns:a16="http://schemas.microsoft.com/office/drawing/2014/main" id="{3FBE0972-37E5-4363-8DC1-33A4163DEA1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59" name="Oval 158">
                <a:extLst>
                  <a:ext uri="{FF2B5EF4-FFF2-40B4-BE49-F238E27FC236}">
                    <a16:creationId xmlns:a16="http://schemas.microsoft.com/office/drawing/2014/main" id="{232CA274-54BB-4353-99F4-FBAEFDC6EC9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9" name="Group 28">
              <a:extLst>
                <a:ext uri="{FF2B5EF4-FFF2-40B4-BE49-F238E27FC236}">
                  <a16:creationId xmlns:a16="http://schemas.microsoft.com/office/drawing/2014/main" id="{DAD9C20C-AE82-4F53-84D0-9B7B2F2F4595}"/>
                </a:ext>
              </a:extLst>
            </p:cNvPr>
            <p:cNvGrpSpPr/>
            <p:nvPr/>
          </p:nvGrpSpPr>
          <p:grpSpPr>
            <a:xfrm>
              <a:off x="5888809" y="2534987"/>
              <a:ext cx="101192" cy="101192"/>
              <a:chOff x="5418923" y="1853260"/>
              <a:chExt cx="45719" cy="45719"/>
            </a:xfrm>
          </p:grpSpPr>
          <p:sp>
            <p:nvSpPr>
              <p:cNvPr id="156" name="Teardrop 155">
                <a:extLst>
                  <a:ext uri="{FF2B5EF4-FFF2-40B4-BE49-F238E27FC236}">
                    <a16:creationId xmlns:a16="http://schemas.microsoft.com/office/drawing/2014/main" id="{8A7307DC-00B0-4830-92CE-49A988A53EF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57" name="Oval 156">
                <a:extLst>
                  <a:ext uri="{FF2B5EF4-FFF2-40B4-BE49-F238E27FC236}">
                    <a16:creationId xmlns:a16="http://schemas.microsoft.com/office/drawing/2014/main" id="{DAC19EB6-29CF-4E32-80AA-DE0F91CAC43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0" name="Group 29">
              <a:extLst>
                <a:ext uri="{FF2B5EF4-FFF2-40B4-BE49-F238E27FC236}">
                  <a16:creationId xmlns:a16="http://schemas.microsoft.com/office/drawing/2014/main" id="{114327D5-7944-4367-8D3F-C8091CF4F29A}"/>
                </a:ext>
              </a:extLst>
            </p:cNvPr>
            <p:cNvGrpSpPr/>
            <p:nvPr/>
          </p:nvGrpSpPr>
          <p:grpSpPr>
            <a:xfrm>
              <a:off x="6061499" y="2345369"/>
              <a:ext cx="101192" cy="101192"/>
              <a:chOff x="5418923" y="1853260"/>
              <a:chExt cx="45719" cy="45719"/>
            </a:xfrm>
          </p:grpSpPr>
          <p:sp>
            <p:nvSpPr>
              <p:cNvPr id="154" name="Teardrop 153">
                <a:extLst>
                  <a:ext uri="{FF2B5EF4-FFF2-40B4-BE49-F238E27FC236}">
                    <a16:creationId xmlns:a16="http://schemas.microsoft.com/office/drawing/2014/main" id="{2F524844-A864-4E8A-9E8A-11B3BD6311C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55" name="Oval 154">
                <a:extLst>
                  <a:ext uri="{FF2B5EF4-FFF2-40B4-BE49-F238E27FC236}">
                    <a16:creationId xmlns:a16="http://schemas.microsoft.com/office/drawing/2014/main" id="{9C9A770A-A9B2-4933-8F5E-FB2891BEA35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 name="Group 30">
              <a:extLst>
                <a:ext uri="{FF2B5EF4-FFF2-40B4-BE49-F238E27FC236}">
                  <a16:creationId xmlns:a16="http://schemas.microsoft.com/office/drawing/2014/main" id="{A5EBF2C9-7877-479A-8129-D8AB1D7C2570}"/>
                </a:ext>
              </a:extLst>
            </p:cNvPr>
            <p:cNvGrpSpPr/>
            <p:nvPr/>
          </p:nvGrpSpPr>
          <p:grpSpPr>
            <a:xfrm>
              <a:off x="6105895" y="2354822"/>
              <a:ext cx="101192" cy="101192"/>
              <a:chOff x="5418923" y="1853260"/>
              <a:chExt cx="45719" cy="45719"/>
            </a:xfrm>
          </p:grpSpPr>
          <p:sp>
            <p:nvSpPr>
              <p:cNvPr id="152" name="Teardrop 151">
                <a:extLst>
                  <a:ext uri="{FF2B5EF4-FFF2-40B4-BE49-F238E27FC236}">
                    <a16:creationId xmlns:a16="http://schemas.microsoft.com/office/drawing/2014/main" id="{D738EB6E-EE0A-4745-AAC6-508E306BF86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53" name="Oval 152">
                <a:extLst>
                  <a:ext uri="{FF2B5EF4-FFF2-40B4-BE49-F238E27FC236}">
                    <a16:creationId xmlns:a16="http://schemas.microsoft.com/office/drawing/2014/main" id="{9E9ACD2C-F0DC-45AF-B4C9-7C2384E83CB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2" name="Group 31">
              <a:extLst>
                <a:ext uri="{FF2B5EF4-FFF2-40B4-BE49-F238E27FC236}">
                  <a16:creationId xmlns:a16="http://schemas.microsoft.com/office/drawing/2014/main" id="{A149C013-46C9-4E6B-8F04-7CAF2E42184B}"/>
                </a:ext>
              </a:extLst>
            </p:cNvPr>
            <p:cNvGrpSpPr/>
            <p:nvPr/>
          </p:nvGrpSpPr>
          <p:grpSpPr>
            <a:xfrm>
              <a:off x="6086431" y="2439006"/>
              <a:ext cx="101192" cy="101192"/>
              <a:chOff x="5418923" y="1853260"/>
              <a:chExt cx="45719" cy="45719"/>
            </a:xfrm>
          </p:grpSpPr>
          <p:sp>
            <p:nvSpPr>
              <p:cNvPr id="150" name="Teardrop 149">
                <a:extLst>
                  <a:ext uri="{FF2B5EF4-FFF2-40B4-BE49-F238E27FC236}">
                    <a16:creationId xmlns:a16="http://schemas.microsoft.com/office/drawing/2014/main" id="{5E191FAE-1C28-439D-8017-59EFBA4C091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51" name="Oval 150">
                <a:extLst>
                  <a:ext uri="{FF2B5EF4-FFF2-40B4-BE49-F238E27FC236}">
                    <a16:creationId xmlns:a16="http://schemas.microsoft.com/office/drawing/2014/main" id="{27FC0D85-78D8-44BC-9C28-71D60C83D67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3" name="Group 32">
              <a:extLst>
                <a:ext uri="{FF2B5EF4-FFF2-40B4-BE49-F238E27FC236}">
                  <a16:creationId xmlns:a16="http://schemas.microsoft.com/office/drawing/2014/main" id="{F5A1D490-BF4D-410A-8D8A-AB915DCBE2E8}"/>
                </a:ext>
              </a:extLst>
            </p:cNvPr>
            <p:cNvGrpSpPr/>
            <p:nvPr/>
          </p:nvGrpSpPr>
          <p:grpSpPr>
            <a:xfrm>
              <a:off x="6069774" y="2486370"/>
              <a:ext cx="101192" cy="101192"/>
              <a:chOff x="5418923" y="1853260"/>
              <a:chExt cx="45719" cy="45719"/>
            </a:xfrm>
          </p:grpSpPr>
          <p:sp>
            <p:nvSpPr>
              <p:cNvPr id="148" name="Teardrop 147">
                <a:extLst>
                  <a:ext uri="{FF2B5EF4-FFF2-40B4-BE49-F238E27FC236}">
                    <a16:creationId xmlns:a16="http://schemas.microsoft.com/office/drawing/2014/main" id="{C7BF6649-F31A-4CF8-90EA-FBC613BCFA3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49" name="Oval 148">
                <a:extLst>
                  <a:ext uri="{FF2B5EF4-FFF2-40B4-BE49-F238E27FC236}">
                    <a16:creationId xmlns:a16="http://schemas.microsoft.com/office/drawing/2014/main" id="{030AAECA-8C36-4CBF-9A00-50C184D172E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4" name="Group 33">
              <a:extLst>
                <a:ext uri="{FF2B5EF4-FFF2-40B4-BE49-F238E27FC236}">
                  <a16:creationId xmlns:a16="http://schemas.microsoft.com/office/drawing/2014/main" id="{D3136BB6-368F-41D4-AF94-F67F4826A671}"/>
                </a:ext>
              </a:extLst>
            </p:cNvPr>
            <p:cNvGrpSpPr/>
            <p:nvPr/>
          </p:nvGrpSpPr>
          <p:grpSpPr>
            <a:xfrm>
              <a:off x="6002128" y="2043043"/>
              <a:ext cx="101192" cy="101192"/>
              <a:chOff x="5418923" y="1853260"/>
              <a:chExt cx="45719" cy="45719"/>
            </a:xfrm>
          </p:grpSpPr>
          <p:sp>
            <p:nvSpPr>
              <p:cNvPr id="146" name="Teardrop 145">
                <a:extLst>
                  <a:ext uri="{FF2B5EF4-FFF2-40B4-BE49-F238E27FC236}">
                    <a16:creationId xmlns:a16="http://schemas.microsoft.com/office/drawing/2014/main" id="{BB9A157F-4A15-4562-B13B-F44CC1F1596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47" name="Oval 146">
                <a:extLst>
                  <a:ext uri="{FF2B5EF4-FFF2-40B4-BE49-F238E27FC236}">
                    <a16:creationId xmlns:a16="http://schemas.microsoft.com/office/drawing/2014/main" id="{DA5AFDEC-1FAD-4EE4-8A5E-22CC8748733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5" name="Group 34">
              <a:extLst>
                <a:ext uri="{FF2B5EF4-FFF2-40B4-BE49-F238E27FC236}">
                  <a16:creationId xmlns:a16="http://schemas.microsoft.com/office/drawing/2014/main" id="{8F884D2A-1414-4577-8FAF-016F31A1CEE8}"/>
                </a:ext>
              </a:extLst>
            </p:cNvPr>
            <p:cNvGrpSpPr/>
            <p:nvPr/>
          </p:nvGrpSpPr>
          <p:grpSpPr>
            <a:xfrm>
              <a:off x="6148408" y="1852648"/>
              <a:ext cx="101192" cy="101192"/>
              <a:chOff x="5418923" y="1853260"/>
              <a:chExt cx="45719" cy="45719"/>
            </a:xfrm>
          </p:grpSpPr>
          <p:sp>
            <p:nvSpPr>
              <p:cNvPr id="144" name="Teardrop 143">
                <a:extLst>
                  <a:ext uri="{FF2B5EF4-FFF2-40B4-BE49-F238E27FC236}">
                    <a16:creationId xmlns:a16="http://schemas.microsoft.com/office/drawing/2014/main" id="{CEC43A88-976F-461D-9D74-9A94961DF77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45" name="Oval 144">
                <a:extLst>
                  <a:ext uri="{FF2B5EF4-FFF2-40B4-BE49-F238E27FC236}">
                    <a16:creationId xmlns:a16="http://schemas.microsoft.com/office/drawing/2014/main" id="{2CE58562-0845-4FF5-A443-7337FB244FF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6" name="Group 35">
              <a:extLst>
                <a:ext uri="{FF2B5EF4-FFF2-40B4-BE49-F238E27FC236}">
                  <a16:creationId xmlns:a16="http://schemas.microsoft.com/office/drawing/2014/main" id="{706F1653-4D86-4F21-869D-77AAECDAE458}"/>
                </a:ext>
              </a:extLst>
            </p:cNvPr>
            <p:cNvGrpSpPr/>
            <p:nvPr/>
          </p:nvGrpSpPr>
          <p:grpSpPr>
            <a:xfrm>
              <a:off x="6256893" y="2212049"/>
              <a:ext cx="101192" cy="101192"/>
              <a:chOff x="5418923" y="1853260"/>
              <a:chExt cx="45719" cy="45719"/>
            </a:xfrm>
          </p:grpSpPr>
          <p:sp>
            <p:nvSpPr>
              <p:cNvPr id="142" name="Teardrop 141">
                <a:extLst>
                  <a:ext uri="{FF2B5EF4-FFF2-40B4-BE49-F238E27FC236}">
                    <a16:creationId xmlns:a16="http://schemas.microsoft.com/office/drawing/2014/main" id="{B246CF7F-6801-4C9B-A7E6-99DFCF39481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43" name="Oval 142">
                <a:extLst>
                  <a:ext uri="{FF2B5EF4-FFF2-40B4-BE49-F238E27FC236}">
                    <a16:creationId xmlns:a16="http://schemas.microsoft.com/office/drawing/2014/main" id="{B30EE273-B52D-44F4-9ECA-F9B8E6E0D27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7" name="Group 36">
              <a:extLst>
                <a:ext uri="{FF2B5EF4-FFF2-40B4-BE49-F238E27FC236}">
                  <a16:creationId xmlns:a16="http://schemas.microsoft.com/office/drawing/2014/main" id="{3C58CA67-664B-40DF-9B03-F6EBF24B7455}"/>
                </a:ext>
              </a:extLst>
            </p:cNvPr>
            <p:cNvGrpSpPr/>
            <p:nvPr/>
          </p:nvGrpSpPr>
          <p:grpSpPr>
            <a:xfrm>
              <a:off x="6201568" y="2366759"/>
              <a:ext cx="101192" cy="101192"/>
              <a:chOff x="5418923" y="1853260"/>
              <a:chExt cx="45719" cy="45719"/>
            </a:xfrm>
          </p:grpSpPr>
          <p:sp>
            <p:nvSpPr>
              <p:cNvPr id="140" name="Teardrop 139">
                <a:extLst>
                  <a:ext uri="{FF2B5EF4-FFF2-40B4-BE49-F238E27FC236}">
                    <a16:creationId xmlns:a16="http://schemas.microsoft.com/office/drawing/2014/main" id="{434E0E80-4D8C-41EA-A953-E6851D1A7A8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41" name="Oval 140">
                <a:extLst>
                  <a:ext uri="{FF2B5EF4-FFF2-40B4-BE49-F238E27FC236}">
                    <a16:creationId xmlns:a16="http://schemas.microsoft.com/office/drawing/2014/main" id="{FE918658-9EC8-402D-ADF5-60048745084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8" name="Group 37">
              <a:extLst>
                <a:ext uri="{FF2B5EF4-FFF2-40B4-BE49-F238E27FC236}">
                  <a16:creationId xmlns:a16="http://schemas.microsoft.com/office/drawing/2014/main" id="{8F45350B-2E08-46EE-BE5D-FAC790188F16}"/>
                </a:ext>
              </a:extLst>
            </p:cNvPr>
            <p:cNvGrpSpPr/>
            <p:nvPr/>
          </p:nvGrpSpPr>
          <p:grpSpPr>
            <a:xfrm>
              <a:off x="6231397" y="2435630"/>
              <a:ext cx="101192" cy="101192"/>
              <a:chOff x="5418923" y="1853260"/>
              <a:chExt cx="45719" cy="45719"/>
            </a:xfrm>
          </p:grpSpPr>
          <p:sp>
            <p:nvSpPr>
              <p:cNvPr id="138" name="Teardrop 137">
                <a:extLst>
                  <a:ext uri="{FF2B5EF4-FFF2-40B4-BE49-F238E27FC236}">
                    <a16:creationId xmlns:a16="http://schemas.microsoft.com/office/drawing/2014/main" id="{25287637-21CA-4020-BB10-7202BCDDEB6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39" name="Oval 138">
                <a:extLst>
                  <a:ext uri="{FF2B5EF4-FFF2-40B4-BE49-F238E27FC236}">
                    <a16:creationId xmlns:a16="http://schemas.microsoft.com/office/drawing/2014/main" id="{CDC7C820-CC3C-4A4B-8267-11CF73FEC5A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9" name="Group 38">
              <a:extLst>
                <a:ext uri="{FF2B5EF4-FFF2-40B4-BE49-F238E27FC236}">
                  <a16:creationId xmlns:a16="http://schemas.microsoft.com/office/drawing/2014/main" id="{91C5056F-F01A-4AB7-83EF-4D6A24944E16}"/>
                </a:ext>
              </a:extLst>
            </p:cNvPr>
            <p:cNvGrpSpPr/>
            <p:nvPr/>
          </p:nvGrpSpPr>
          <p:grpSpPr>
            <a:xfrm>
              <a:off x="6468600" y="2660692"/>
              <a:ext cx="101192" cy="101192"/>
              <a:chOff x="5418923" y="1853260"/>
              <a:chExt cx="45719" cy="45719"/>
            </a:xfrm>
          </p:grpSpPr>
          <p:sp>
            <p:nvSpPr>
              <p:cNvPr id="136" name="Teardrop 135">
                <a:extLst>
                  <a:ext uri="{FF2B5EF4-FFF2-40B4-BE49-F238E27FC236}">
                    <a16:creationId xmlns:a16="http://schemas.microsoft.com/office/drawing/2014/main" id="{9DA999CE-547E-4D76-B426-F59FB6DADE13}"/>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37" name="Oval 136">
                <a:extLst>
                  <a:ext uri="{FF2B5EF4-FFF2-40B4-BE49-F238E27FC236}">
                    <a16:creationId xmlns:a16="http://schemas.microsoft.com/office/drawing/2014/main" id="{5A77A1C9-E6E7-4458-9CC6-409F8F2862D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0" name="Group 39">
              <a:extLst>
                <a:ext uri="{FF2B5EF4-FFF2-40B4-BE49-F238E27FC236}">
                  <a16:creationId xmlns:a16="http://schemas.microsoft.com/office/drawing/2014/main" id="{36DC0C19-42C4-4F67-A61D-56B1D087CE8F}"/>
                </a:ext>
              </a:extLst>
            </p:cNvPr>
            <p:cNvGrpSpPr/>
            <p:nvPr/>
          </p:nvGrpSpPr>
          <p:grpSpPr>
            <a:xfrm>
              <a:off x="6754427" y="2083143"/>
              <a:ext cx="101192" cy="101192"/>
              <a:chOff x="5418923" y="1853260"/>
              <a:chExt cx="45719" cy="45719"/>
            </a:xfrm>
          </p:grpSpPr>
          <p:sp>
            <p:nvSpPr>
              <p:cNvPr id="134" name="Teardrop 133">
                <a:extLst>
                  <a:ext uri="{FF2B5EF4-FFF2-40B4-BE49-F238E27FC236}">
                    <a16:creationId xmlns:a16="http://schemas.microsoft.com/office/drawing/2014/main" id="{3FB3C3E0-074F-4766-ABEA-04AB0EF9ECE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35" name="Oval 134">
                <a:extLst>
                  <a:ext uri="{FF2B5EF4-FFF2-40B4-BE49-F238E27FC236}">
                    <a16:creationId xmlns:a16="http://schemas.microsoft.com/office/drawing/2014/main" id="{AE5E3AFA-C257-4197-AFBD-F691A79F2BC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1" name="Group 40">
              <a:extLst>
                <a:ext uri="{FF2B5EF4-FFF2-40B4-BE49-F238E27FC236}">
                  <a16:creationId xmlns:a16="http://schemas.microsoft.com/office/drawing/2014/main" id="{9138ABC4-A872-45A7-A86B-019123F79F5A}"/>
                </a:ext>
              </a:extLst>
            </p:cNvPr>
            <p:cNvGrpSpPr/>
            <p:nvPr/>
          </p:nvGrpSpPr>
          <p:grpSpPr>
            <a:xfrm>
              <a:off x="7260678" y="1779400"/>
              <a:ext cx="101192" cy="101192"/>
              <a:chOff x="5418923" y="1853260"/>
              <a:chExt cx="45719" cy="45719"/>
            </a:xfrm>
          </p:grpSpPr>
          <p:sp>
            <p:nvSpPr>
              <p:cNvPr id="132" name="Teardrop 131">
                <a:extLst>
                  <a:ext uri="{FF2B5EF4-FFF2-40B4-BE49-F238E27FC236}">
                    <a16:creationId xmlns:a16="http://schemas.microsoft.com/office/drawing/2014/main" id="{D4628A5B-BD13-46FF-8DBA-76E73074001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33" name="Oval 132">
                <a:extLst>
                  <a:ext uri="{FF2B5EF4-FFF2-40B4-BE49-F238E27FC236}">
                    <a16:creationId xmlns:a16="http://schemas.microsoft.com/office/drawing/2014/main" id="{44931D3C-FF73-4EB8-A585-4ECAAEFA1F5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2" name="Group 41">
              <a:extLst>
                <a:ext uri="{FF2B5EF4-FFF2-40B4-BE49-F238E27FC236}">
                  <a16:creationId xmlns:a16="http://schemas.microsoft.com/office/drawing/2014/main" id="{F4D59E50-491F-47BA-8FFF-29BDA8CBA9B2}"/>
                </a:ext>
              </a:extLst>
            </p:cNvPr>
            <p:cNvGrpSpPr/>
            <p:nvPr/>
          </p:nvGrpSpPr>
          <p:grpSpPr>
            <a:xfrm>
              <a:off x="6680488" y="3034606"/>
              <a:ext cx="101192" cy="101192"/>
              <a:chOff x="5418923" y="1853260"/>
              <a:chExt cx="45719" cy="45719"/>
            </a:xfrm>
          </p:grpSpPr>
          <p:sp>
            <p:nvSpPr>
              <p:cNvPr id="130" name="Teardrop 129">
                <a:extLst>
                  <a:ext uri="{FF2B5EF4-FFF2-40B4-BE49-F238E27FC236}">
                    <a16:creationId xmlns:a16="http://schemas.microsoft.com/office/drawing/2014/main" id="{45115D70-13C1-4D60-982B-1DD74A6D81F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31" name="Oval 130">
                <a:extLst>
                  <a:ext uri="{FF2B5EF4-FFF2-40B4-BE49-F238E27FC236}">
                    <a16:creationId xmlns:a16="http://schemas.microsoft.com/office/drawing/2014/main" id="{3A94BD05-B31B-4478-BE39-5708DBAD5EA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3" name="Group 42">
              <a:extLst>
                <a:ext uri="{FF2B5EF4-FFF2-40B4-BE49-F238E27FC236}">
                  <a16:creationId xmlns:a16="http://schemas.microsoft.com/office/drawing/2014/main" id="{9B3B5251-7FF6-4679-A250-5E5D3D4E828D}"/>
                </a:ext>
              </a:extLst>
            </p:cNvPr>
            <p:cNvGrpSpPr/>
            <p:nvPr/>
          </p:nvGrpSpPr>
          <p:grpSpPr>
            <a:xfrm>
              <a:off x="6848885" y="3191938"/>
              <a:ext cx="101192" cy="101192"/>
              <a:chOff x="5418923" y="1853260"/>
              <a:chExt cx="45719" cy="45719"/>
            </a:xfrm>
          </p:grpSpPr>
          <p:sp>
            <p:nvSpPr>
              <p:cNvPr id="128" name="Teardrop 127">
                <a:extLst>
                  <a:ext uri="{FF2B5EF4-FFF2-40B4-BE49-F238E27FC236}">
                    <a16:creationId xmlns:a16="http://schemas.microsoft.com/office/drawing/2014/main" id="{AD8F7F36-B561-4759-89C2-1E62CC81873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29" name="Oval 128">
                <a:extLst>
                  <a:ext uri="{FF2B5EF4-FFF2-40B4-BE49-F238E27FC236}">
                    <a16:creationId xmlns:a16="http://schemas.microsoft.com/office/drawing/2014/main" id="{AB21488E-464E-4BA7-99F2-40BDAB25353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4" name="Group 43">
              <a:extLst>
                <a:ext uri="{FF2B5EF4-FFF2-40B4-BE49-F238E27FC236}">
                  <a16:creationId xmlns:a16="http://schemas.microsoft.com/office/drawing/2014/main" id="{624C18D0-D0B4-4AC7-BF93-9E6BEA21065F}"/>
                </a:ext>
              </a:extLst>
            </p:cNvPr>
            <p:cNvGrpSpPr/>
            <p:nvPr/>
          </p:nvGrpSpPr>
          <p:grpSpPr>
            <a:xfrm>
              <a:off x="7918809" y="3109590"/>
              <a:ext cx="101192" cy="101192"/>
              <a:chOff x="5418923" y="1853260"/>
              <a:chExt cx="45719" cy="45719"/>
            </a:xfrm>
          </p:grpSpPr>
          <p:sp>
            <p:nvSpPr>
              <p:cNvPr id="126" name="Teardrop 125">
                <a:extLst>
                  <a:ext uri="{FF2B5EF4-FFF2-40B4-BE49-F238E27FC236}">
                    <a16:creationId xmlns:a16="http://schemas.microsoft.com/office/drawing/2014/main" id="{456063D0-DBAE-4D7C-8E6E-FAFC1860009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27" name="Oval 126">
                <a:extLst>
                  <a:ext uri="{FF2B5EF4-FFF2-40B4-BE49-F238E27FC236}">
                    <a16:creationId xmlns:a16="http://schemas.microsoft.com/office/drawing/2014/main" id="{CD98A0BA-1478-4088-B27E-0E224033E30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5" name="Group 44">
              <a:extLst>
                <a:ext uri="{FF2B5EF4-FFF2-40B4-BE49-F238E27FC236}">
                  <a16:creationId xmlns:a16="http://schemas.microsoft.com/office/drawing/2014/main" id="{27717294-35EA-4885-A9BC-DD8D96561FC3}"/>
                </a:ext>
              </a:extLst>
            </p:cNvPr>
            <p:cNvGrpSpPr/>
            <p:nvPr/>
          </p:nvGrpSpPr>
          <p:grpSpPr>
            <a:xfrm>
              <a:off x="7831243" y="3477392"/>
              <a:ext cx="101192" cy="101192"/>
              <a:chOff x="5418923" y="1853260"/>
              <a:chExt cx="45719" cy="45719"/>
            </a:xfrm>
          </p:grpSpPr>
          <p:sp>
            <p:nvSpPr>
              <p:cNvPr id="124" name="Teardrop 123">
                <a:extLst>
                  <a:ext uri="{FF2B5EF4-FFF2-40B4-BE49-F238E27FC236}">
                    <a16:creationId xmlns:a16="http://schemas.microsoft.com/office/drawing/2014/main" id="{C48DF9A7-14BF-4439-BBA6-EF9C1E5737C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25" name="Oval 124">
                <a:extLst>
                  <a:ext uri="{FF2B5EF4-FFF2-40B4-BE49-F238E27FC236}">
                    <a16:creationId xmlns:a16="http://schemas.microsoft.com/office/drawing/2014/main" id="{BB79D40E-0C94-419E-B9D0-82F2BCCAA79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6" name="Group 45">
              <a:extLst>
                <a:ext uri="{FF2B5EF4-FFF2-40B4-BE49-F238E27FC236}">
                  <a16:creationId xmlns:a16="http://schemas.microsoft.com/office/drawing/2014/main" id="{BEF1E765-C7FA-4BD4-8B78-695291EAE746}"/>
                </a:ext>
              </a:extLst>
            </p:cNvPr>
            <p:cNvGrpSpPr/>
            <p:nvPr/>
          </p:nvGrpSpPr>
          <p:grpSpPr>
            <a:xfrm>
              <a:off x="7787055" y="3357571"/>
              <a:ext cx="101192" cy="101192"/>
              <a:chOff x="5418923" y="1853260"/>
              <a:chExt cx="45719" cy="45719"/>
            </a:xfrm>
          </p:grpSpPr>
          <p:sp>
            <p:nvSpPr>
              <p:cNvPr id="122" name="Teardrop 121">
                <a:extLst>
                  <a:ext uri="{FF2B5EF4-FFF2-40B4-BE49-F238E27FC236}">
                    <a16:creationId xmlns:a16="http://schemas.microsoft.com/office/drawing/2014/main" id="{9D6F4C12-86C0-43B5-8335-52BD0B2B7E0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23" name="Oval 122">
                <a:extLst>
                  <a:ext uri="{FF2B5EF4-FFF2-40B4-BE49-F238E27FC236}">
                    <a16:creationId xmlns:a16="http://schemas.microsoft.com/office/drawing/2014/main" id="{DA552AB2-A9A1-4498-A67F-F54541CAB9B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7" name="Group 46">
              <a:extLst>
                <a:ext uri="{FF2B5EF4-FFF2-40B4-BE49-F238E27FC236}">
                  <a16:creationId xmlns:a16="http://schemas.microsoft.com/office/drawing/2014/main" id="{4FAF9168-F29A-40AC-984D-06FB35B5F9CA}"/>
                </a:ext>
              </a:extLst>
            </p:cNvPr>
            <p:cNvGrpSpPr/>
            <p:nvPr/>
          </p:nvGrpSpPr>
          <p:grpSpPr>
            <a:xfrm>
              <a:off x="7966646" y="3586900"/>
              <a:ext cx="101192" cy="101192"/>
              <a:chOff x="5418923" y="1853260"/>
              <a:chExt cx="45719" cy="45719"/>
            </a:xfrm>
          </p:grpSpPr>
          <p:sp>
            <p:nvSpPr>
              <p:cNvPr id="120" name="Teardrop 119">
                <a:extLst>
                  <a:ext uri="{FF2B5EF4-FFF2-40B4-BE49-F238E27FC236}">
                    <a16:creationId xmlns:a16="http://schemas.microsoft.com/office/drawing/2014/main" id="{59421AB5-2C2D-4E04-8C7B-887587D1F5F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21" name="Oval 120">
                <a:extLst>
                  <a:ext uri="{FF2B5EF4-FFF2-40B4-BE49-F238E27FC236}">
                    <a16:creationId xmlns:a16="http://schemas.microsoft.com/office/drawing/2014/main" id="{AFF54E0B-6DB8-47BB-9423-A0F4AFB5DAE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8" name="Group 47">
              <a:extLst>
                <a:ext uri="{FF2B5EF4-FFF2-40B4-BE49-F238E27FC236}">
                  <a16:creationId xmlns:a16="http://schemas.microsoft.com/office/drawing/2014/main" id="{61E31FE0-6ED7-4DA1-BBEE-9B772713239F}"/>
                </a:ext>
              </a:extLst>
            </p:cNvPr>
            <p:cNvGrpSpPr/>
            <p:nvPr/>
          </p:nvGrpSpPr>
          <p:grpSpPr>
            <a:xfrm>
              <a:off x="8010587" y="3608205"/>
              <a:ext cx="101192" cy="101192"/>
              <a:chOff x="5418923" y="1853260"/>
              <a:chExt cx="45719" cy="45719"/>
            </a:xfrm>
          </p:grpSpPr>
          <p:sp>
            <p:nvSpPr>
              <p:cNvPr id="118" name="Teardrop 117">
                <a:extLst>
                  <a:ext uri="{FF2B5EF4-FFF2-40B4-BE49-F238E27FC236}">
                    <a16:creationId xmlns:a16="http://schemas.microsoft.com/office/drawing/2014/main" id="{52D85356-5451-43B7-A1AB-B3205DA39CB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19" name="Oval 118">
                <a:extLst>
                  <a:ext uri="{FF2B5EF4-FFF2-40B4-BE49-F238E27FC236}">
                    <a16:creationId xmlns:a16="http://schemas.microsoft.com/office/drawing/2014/main" id="{2D2B1071-0F13-4C1E-84F0-2A5271B9BEA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49" name="Group 48">
              <a:extLst>
                <a:ext uri="{FF2B5EF4-FFF2-40B4-BE49-F238E27FC236}">
                  <a16:creationId xmlns:a16="http://schemas.microsoft.com/office/drawing/2014/main" id="{DB78277D-418D-4D68-B42B-03B38A54CA2C}"/>
                </a:ext>
              </a:extLst>
            </p:cNvPr>
            <p:cNvGrpSpPr/>
            <p:nvPr/>
          </p:nvGrpSpPr>
          <p:grpSpPr>
            <a:xfrm>
              <a:off x="8609675" y="3601946"/>
              <a:ext cx="101192" cy="101192"/>
              <a:chOff x="5418923" y="1853260"/>
              <a:chExt cx="45719" cy="45719"/>
            </a:xfrm>
          </p:grpSpPr>
          <p:sp>
            <p:nvSpPr>
              <p:cNvPr id="116" name="Teardrop 115">
                <a:extLst>
                  <a:ext uri="{FF2B5EF4-FFF2-40B4-BE49-F238E27FC236}">
                    <a16:creationId xmlns:a16="http://schemas.microsoft.com/office/drawing/2014/main" id="{487AD86C-E436-4C83-902D-C009917119A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17" name="Oval 116">
                <a:extLst>
                  <a:ext uri="{FF2B5EF4-FFF2-40B4-BE49-F238E27FC236}">
                    <a16:creationId xmlns:a16="http://schemas.microsoft.com/office/drawing/2014/main" id="{5A3A43E3-202C-4858-9C85-2E24A0AF60C7}"/>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0" name="Group 49">
              <a:extLst>
                <a:ext uri="{FF2B5EF4-FFF2-40B4-BE49-F238E27FC236}">
                  <a16:creationId xmlns:a16="http://schemas.microsoft.com/office/drawing/2014/main" id="{CDD78601-C5B9-4839-BAD2-0BFB0C7F1794}"/>
                </a:ext>
              </a:extLst>
            </p:cNvPr>
            <p:cNvGrpSpPr/>
            <p:nvPr/>
          </p:nvGrpSpPr>
          <p:grpSpPr>
            <a:xfrm>
              <a:off x="8640678" y="3891756"/>
              <a:ext cx="101192" cy="101192"/>
              <a:chOff x="5418923" y="1853260"/>
              <a:chExt cx="45719" cy="45719"/>
            </a:xfrm>
          </p:grpSpPr>
          <p:sp>
            <p:nvSpPr>
              <p:cNvPr id="114" name="Teardrop 113">
                <a:extLst>
                  <a:ext uri="{FF2B5EF4-FFF2-40B4-BE49-F238E27FC236}">
                    <a16:creationId xmlns:a16="http://schemas.microsoft.com/office/drawing/2014/main" id="{315098CF-AD40-4271-99D6-6AE4B6F5887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15" name="Oval 114">
                <a:extLst>
                  <a:ext uri="{FF2B5EF4-FFF2-40B4-BE49-F238E27FC236}">
                    <a16:creationId xmlns:a16="http://schemas.microsoft.com/office/drawing/2014/main" id="{41FD5D26-A21F-4BF3-B452-CF41E56A15A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1" name="Group 50">
              <a:extLst>
                <a:ext uri="{FF2B5EF4-FFF2-40B4-BE49-F238E27FC236}">
                  <a16:creationId xmlns:a16="http://schemas.microsoft.com/office/drawing/2014/main" id="{343972E6-6C59-4D65-BB60-AC279E38F87F}"/>
                </a:ext>
              </a:extLst>
            </p:cNvPr>
            <p:cNvGrpSpPr/>
            <p:nvPr/>
          </p:nvGrpSpPr>
          <p:grpSpPr>
            <a:xfrm>
              <a:off x="8695046" y="3932016"/>
              <a:ext cx="101192" cy="101192"/>
              <a:chOff x="5418923" y="1853260"/>
              <a:chExt cx="45719" cy="45719"/>
            </a:xfrm>
          </p:grpSpPr>
          <p:sp>
            <p:nvSpPr>
              <p:cNvPr id="112" name="Teardrop 111">
                <a:extLst>
                  <a:ext uri="{FF2B5EF4-FFF2-40B4-BE49-F238E27FC236}">
                    <a16:creationId xmlns:a16="http://schemas.microsoft.com/office/drawing/2014/main" id="{C8D75734-1526-493D-AC7F-0D17B2B7684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13" name="Oval 112">
                <a:extLst>
                  <a:ext uri="{FF2B5EF4-FFF2-40B4-BE49-F238E27FC236}">
                    <a16:creationId xmlns:a16="http://schemas.microsoft.com/office/drawing/2014/main" id="{2A33DAC2-9310-4751-A117-A489F28B256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2" name="Group 51">
              <a:extLst>
                <a:ext uri="{FF2B5EF4-FFF2-40B4-BE49-F238E27FC236}">
                  <a16:creationId xmlns:a16="http://schemas.microsoft.com/office/drawing/2014/main" id="{35F0D419-99BA-445E-813F-2816B027409F}"/>
                </a:ext>
              </a:extLst>
            </p:cNvPr>
            <p:cNvGrpSpPr/>
            <p:nvPr/>
          </p:nvGrpSpPr>
          <p:grpSpPr>
            <a:xfrm>
              <a:off x="8811756" y="4209653"/>
              <a:ext cx="101192" cy="101192"/>
              <a:chOff x="5418923" y="1853260"/>
              <a:chExt cx="45719" cy="45719"/>
            </a:xfrm>
          </p:grpSpPr>
          <p:sp>
            <p:nvSpPr>
              <p:cNvPr id="110" name="Teardrop 109">
                <a:extLst>
                  <a:ext uri="{FF2B5EF4-FFF2-40B4-BE49-F238E27FC236}">
                    <a16:creationId xmlns:a16="http://schemas.microsoft.com/office/drawing/2014/main" id="{9C4A1535-A900-4342-ACC2-385C2570F2D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11" name="Oval 110">
                <a:extLst>
                  <a:ext uri="{FF2B5EF4-FFF2-40B4-BE49-F238E27FC236}">
                    <a16:creationId xmlns:a16="http://schemas.microsoft.com/office/drawing/2014/main" id="{AD39E11A-23BF-4E32-AA63-D6AA6183685E}"/>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3" name="Group 52">
              <a:extLst>
                <a:ext uri="{FF2B5EF4-FFF2-40B4-BE49-F238E27FC236}">
                  <a16:creationId xmlns:a16="http://schemas.microsoft.com/office/drawing/2014/main" id="{A9A688D1-CF33-4263-9A6C-3B16583958AF}"/>
                </a:ext>
              </a:extLst>
            </p:cNvPr>
            <p:cNvGrpSpPr/>
            <p:nvPr/>
          </p:nvGrpSpPr>
          <p:grpSpPr>
            <a:xfrm>
              <a:off x="8955173" y="3274380"/>
              <a:ext cx="101192" cy="101192"/>
              <a:chOff x="5418923" y="1853260"/>
              <a:chExt cx="45719" cy="45719"/>
            </a:xfrm>
          </p:grpSpPr>
          <p:sp>
            <p:nvSpPr>
              <p:cNvPr id="108" name="Teardrop 107">
                <a:extLst>
                  <a:ext uri="{FF2B5EF4-FFF2-40B4-BE49-F238E27FC236}">
                    <a16:creationId xmlns:a16="http://schemas.microsoft.com/office/drawing/2014/main" id="{0E4A5517-EECE-4877-849D-86C24CF84C3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9" name="Oval 108">
                <a:extLst>
                  <a:ext uri="{FF2B5EF4-FFF2-40B4-BE49-F238E27FC236}">
                    <a16:creationId xmlns:a16="http://schemas.microsoft.com/office/drawing/2014/main" id="{678A0E4C-231E-4EB1-946D-630522E0527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4" name="Group 53">
              <a:extLst>
                <a:ext uri="{FF2B5EF4-FFF2-40B4-BE49-F238E27FC236}">
                  <a16:creationId xmlns:a16="http://schemas.microsoft.com/office/drawing/2014/main" id="{55F0BCCA-1EFE-49CD-894A-B5EEA2EC7A6F}"/>
                </a:ext>
              </a:extLst>
            </p:cNvPr>
            <p:cNvGrpSpPr/>
            <p:nvPr/>
          </p:nvGrpSpPr>
          <p:grpSpPr>
            <a:xfrm>
              <a:off x="8890693" y="3313575"/>
              <a:ext cx="101192" cy="101192"/>
              <a:chOff x="5418923" y="1853260"/>
              <a:chExt cx="45719" cy="45719"/>
            </a:xfrm>
          </p:grpSpPr>
          <p:sp>
            <p:nvSpPr>
              <p:cNvPr id="106" name="Teardrop 105">
                <a:extLst>
                  <a:ext uri="{FF2B5EF4-FFF2-40B4-BE49-F238E27FC236}">
                    <a16:creationId xmlns:a16="http://schemas.microsoft.com/office/drawing/2014/main" id="{618E48A1-FB39-4DD4-A0C9-73999ED8F4E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7" name="Oval 106">
                <a:extLst>
                  <a:ext uri="{FF2B5EF4-FFF2-40B4-BE49-F238E27FC236}">
                    <a16:creationId xmlns:a16="http://schemas.microsoft.com/office/drawing/2014/main" id="{7DD27262-0374-4218-9381-99D528281F3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5" name="Group 54">
              <a:extLst>
                <a:ext uri="{FF2B5EF4-FFF2-40B4-BE49-F238E27FC236}">
                  <a16:creationId xmlns:a16="http://schemas.microsoft.com/office/drawing/2014/main" id="{1F82E9A5-263E-47A4-A504-9F2AC92F810D}"/>
                </a:ext>
              </a:extLst>
            </p:cNvPr>
            <p:cNvGrpSpPr/>
            <p:nvPr/>
          </p:nvGrpSpPr>
          <p:grpSpPr>
            <a:xfrm>
              <a:off x="8755285" y="3386246"/>
              <a:ext cx="101192" cy="101192"/>
              <a:chOff x="5418923" y="1853260"/>
              <a:chExt cx="45719" cy="45719"/>
            </a:xfrm>
          </p:grpSpPr>
          <p:sp>
            <p:nvSpPr>
              <p:cNvPr id="104" name="Teardrop 103">
                <a:extLst>
                  <a:ext uri="{FF2B5EF4-FFF2-40B4-BE49-F238E27FC236}">
                    <a16:creationId xmlns:a16="http://schemas.microsoft.com/office/drawing/2014/main" id="{1B462DF9-0554-4836-9A7D-FF570F73B04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5" name="Oval 104">
                <a:extLst>
                  <a:ext uri="{FF2B5EF4-FFF2-40B4-BE49-F238E27FC236}">
                    <a16:creationId xmlns:a16="http://schemas.microsoft.com/office/drawing/2014/main" id="{A054C793-8545-4061-A8A8-27E128E306D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6" name="Group 55">
              <a:extLst>
                <a:ext uri="{FF2B5EF4-FFF2-40B4-BE49-F238E27FC236}">
                  <a16:creationId xmlns:a16="http://schemas.microsoft.com/office/drawing/2014/main" id="{272D19FE-E610-4AAE-9A8B-14D7988A723B}"/>
                </a:ext>
              </a:extLst>
            </p:cNvPr>
            <p:cNvGrpSpPr/>
            <p:nvPr/>
          </p:nvGrpSpPr>
          <p:grpSpPr>
            <a:xfrm>
              <a:off x="8927644" y="3354430"/>
              <a:ext cx="101192" cy="101192"/>
              <a:chOff x="5418923" y="1853260"/>
              <a:chExt cx="45719" cy="45719"/>
            </a:xfrm>
          </p:grpSpPr>
          <p:sp>
            <p:nvSpPr>
              <p:cNvPr id="102" name="Teardrop 101">
                <a:extLst>
                  <a:ext uri="{FF2B5EF4-FFF2-40B4-BE49-F238E27FC236}">
                    <a16:creationId xmlns:a16="http://schemas.microsoft.com/office/drawing/2014/main" id="{BCBC596F-210D-47A7-9BF8-B2DB2FA3EFC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3" name="Oval 102">
                <a:extLst>
                  <a:ext uri="{FF2B5EF4-FFF2-40B4-BE49-F238E27FC236}">
                    <a16:creationId xmlns:a16="http://schemas.microsoft.com/office/drawing/2014/main" id="{9980732E-2663-4060-8B8F-87FC08377F2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7" name="Group 56">
              <a:extLst>
                <a:ext uri="{FF2B5EF4-FFF2-40B4-BE49-F238E27FC236}">
                  <a16:creationId xmlns:a16="http://schemas.microsoft.com/office/drawing/2014/main" id="{4B3243B6-585E-4A27-AFA2-39EE11EB2E1A}"/>
                </a:ext>
              </a:extLst>
            </p:cNvPr>
            <p:cNvGrpSpPr/>
            <p:nvPr/>
          </p:nvGrpSpPr>
          <p:grpSpPr>
            <a:xfrm>
              <a:off x="8859226" y="2875339"/>
              <a:ext cx="101192" cy="101192"/>
              <a:chOff x="5418923" y="1853260"/>
              <a:chExt cx="45719" cy="45719"/>
            </a:xfrm>
          </p:grpSpPr>
          <p:sp>
            <p:nvSpPr>
              <p:cNvPr id="100" name="Teardrop 99">
                <a:extLst>
                  <a:ext uri="{FF2B5EF4-FFF2-40B4-BE49-F238E27FC236}">
                    <a16:creationId xmlns:a16="http://schemas.microsoft.com/office/drawing/2014/main" id="{70759426-3C9F-4BFC-A9A4-C8BB50425D1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01" name="Oval 100">
                <a:extLst>
                  <a:ext uri="{FF2B5EF4-FFF2-40B4-BE49-F238E27FC236}">
                    <a16:creationId xmlns:a16="http://schemas.microsoft.com/office/drawing/2014/main" id="{C8DC8C43-655F-4B3C-B1E3-6C7B2913E157}"/>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8" name="Group 57">
              <a:extLst>
                <a:ext uri="{FF2B5EF4-FFF2-40B4-BE49-F238E27FC236}">
                  <a16:creationId xmlns:a16="http://schemas.microsoft.com/office/drawing/2014/main" id="{503C51D2-EA81-4C4F-A0BC-CA60EC232ED6}"/>
                </a:ext>
              </a:extLst>
            </p:cNvPr>
            <p:cNvGrpSpPr/>
            <p:nvPr/>
          </p:nvGrpSpPr>
          <p:grpSpPr>
            <a:xfrm>
              <a:off x="8670621" y="3096213"/>
              <a:ext cx="101192" cy="101192"/>
              <a:chOff x="5418923" y="1853260"/>
              <a:chExt cx="45719" cy="45719"/>
            </a:xfrm>
          </p:grpSpPr>
          <p:sp>
            <p:nvSpPr>
              <p:cNvPr id="98" name="Teardrop 97">
                <a:extLst>
                  <a:ext uri="{FF2B5EF4-FFF2-40B4-BE49-F238E27FC236}">
                    <a16:creationId xmlns:a16="http://schemas.microsoft.com/office/drawing/2014/main" id="{4261852A-54FB-4F9C-928F-3C52CF45D05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9" name="Oval 98">
                <a:extLst>
                  <a:ext uri="{FF2B5EF4-FFF2-40B4-BE49-F238E27FC236}">
                    <a16:creationId xmlns:a16="http://schemas.microsoft.com/office/drawing/2014/main" id="{C9869C93-3D13-4ADC-ACCC-2D43C0676267}"/>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59" name="Group 58">
              <a:extLst>
                <a:ext uri="{FF2B5EF4-FFF2-40B4-BE49-F238E27FC236}">
                  <a16:creationId xmlns:a16="http://schemas.microsoft.com/office/drawing/2014/main" id="{618AE39B-0E4F-474A-9157-7BE3A7E82D3B}"/>
                </a:ext>
              </a:extLst>
            </p:cNvPr>
            <p:cNvGrpSpPr/>
            <p:nvPr/>
          </p:nvGrpSpPr>
          <p:grpSpPr>
            <a:xfrm>
              <a:off x="8737176" y="3128638"/>
              <a:ext cx="101192" cy="101192"/>
              <a:chOff x="5418923" y="1853260"/>
              <a:chExt cx="45719" cy="45719"/>
            </a:xfrm>
          </p:grpSpPr>
          <p:sp>
            <p:nvSpPr>
              <p:cNvPr id="96" name="Teardrop 95">
                <a:extLst>
                  <a:ext uri="{FF2B5EF4-FFF2-40B4-BE49-F238E27FC236}">
                    <a16:creationId xmlns:a16="http://schemas.microsoft.com/office/drawing/2014/main" id="{5B5C0AD1-784A-44A7-830A-D87189388F2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7" name="Oval 96">
                <a:extLst>
                  <a:ext uri="{FF2B5EF4-FFF2-40B4-BE49-F238E27FC236}">
                    <a16:creationId xmlns:a16="http://schemas.microsoft.com/office/drawing/2014/main" id="{AEE73D28-0CA4-476F-83D4-A621F187D917}"/>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0" name="Group 59">
              <a:extLst>
                <a:ext uri="{FF2B5EF4-FFF2-40B4-BE49-F238E27FC236}">
                  <a16:creationId xmlns:a16="http://schemas.microsoft.com/office/drawing/2014/main" id="{0F0516FD-541D-47C3-A563-BDDEEA63D5C2}"/>
                </a:ext>
              </a:extLst>
            </p:cNvPr>
            <p:cNvGrpSpPr/>
            <p:nvPr/>
          </p:nvGrpSpPr>
          <p:grpSpPr>
            <a:xfrm>
              <a:off x="8928603" y="3045753"/>
              <a:ext cx="101192" cy="101192"/>
              <a:chOff x="5418923" y="1853260"/>
              <a:chExt cx="45719" cy="45719"/>
            </a:xfrm>
          </p:grpSpPr>
          <p:sp>
            <p:nvSpPr>
              <p:cNvPr id="94" name="Teardrop 93">
                <a:extLst>
                  <a:ext uri="{FF2B5EF4-FFF2-40B4-BE49-F238E27FC236}">
                    <a16:creationId xmlns:a16="http://schemas.microsoft.com/office/drawing/2014/main" id="{CBC91F6F-7D7A-4757-8CD0-90763360735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5" name="Oval 94">
                <a:extLst>
                  <a:ext uri="{FF2B5EF4-FFF2-40B4-BE49-F238E27FC236}">
                    <a16:creationId xmlns:a16="http://schemas.microsoft.com/office/drawing/2014/main" id="{BE16458C-742A-4713-8EF7-F8E93800C93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1" name="Group 60">
              <a:extLst>
                <a:ext uri="{FF2B5EF4-FFF2-40B4-BE49-F238E27FC236}">
                  <a16:creationId xmlns:a16="http://schemas.microsoft.com/office/drawing/2014/main" id="{FF7A68BF-4F03-4799-AD2B-3CAF8961D54C}"/>
                </a:ext>
              </a:extLst>
            </p:cNvPr>
            <p:cNvGrpSpPr/>
            <p:nvPr/>
          </p:nvGrpSpPr>
          <p:grpSpPr>
            <a:xfrm>
              <a:off x="9208682" y="3300421"/>
              <a:ext cx="101192" cy="101192"/>
              <a:chOff x="5418923" y="1853260"/>
              <a:chExt cx="45719" cy="45719"/>
            </a:xfrm>
          </p:grpSpPr>
          <p:sp>
            <p:nvSpPr>
              <p:cNvPr id="92" name="Teardrop 91">
                <a:extLst>
                  <a:ext uri="{FF2B5EF4-FFF2-40B4-BE49-F238E27FC236}">
                    <a16:creationId xmlns:a16="http://schemas.microsoft.com/office/drawing/2014/main" id="{D34B7153-1F41-4022-AC47-5DA7CDD04EF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3" name="Oval 92">
                <a:extLst>
                  <a:ext uri="{FF2B5EF4-FFF2-40B4-BE49-F238E27FC236}">
                    <a16:creationId xmlns:a16="http://schemas.microsoft.com/office/drawing/2014/main" id="{38B79298-DA83-4DF4-82E9-1C5BE7DF860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2" name="Group 61">
              <a:extLst>
                <a:ext uri="{FF2B5EF4-FFF2-40B4-BE49-F238E27FC236}">
                  <a16:creationId xmlns:a16="http://schemas.microsoft.com/office/drawing/2014/main" id="{E00C641B-B1CA-4470-9E37-743546D99E36}"/>
                </a:ext>
              </a:extLst>
            </p:cNvPr>
            <p:cNvGrpSpPr/>
            <p:nvPr/>
          </p:nvGrpSpPr>
          <p:grpSpPr>
            <a:xfrm>
              <a:off x="9160570" y="3009130"/>
              <a:ext cx="101192" cy="101192"/>
              <a:chOff x="5418923" y="1853260"/>
              <a:chExt cx="45719" cy="45719"/>
            </a:xfrm>
          </p:grpSpPr>
          <p:sp>
            <p:nvSpPr>
              <p:cNvPr id="90" name="Teardrop 89">
                <a:extLst>
                  <a:ext uri="{FF2B5EF4-FFF2-40B4-BE49-F238E27FC236}">
                    <a16:creationId xmlns:a16="http://schemas.microsoft.com/office/drawing/2014/main" id="{F4966B08-C579-4EB3-8025-B9EB10D380C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1" name="Oval 90">
                <a:extLst>
                  <a:ext uri="{FF2B5EF4-FFF2-40B4-BE49-F238E27FC236}">
                    <a16:creationId xmlns:a16="http://schemas.microsoft.com/office/drawing/2014/main" id="{1560A717-6245-4B06-AC34-C09B7D7015E7}"/>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3" name="Group 62">
              <a:extLst>
                <a:ext uri="{FF2B5EF4-FFF2-40B4-BE49-F238E27FC236}">
                  <a16:creationId xmlns:a16="http://schemas.microsoft.com/office/drawing/2014/main" id="{FB3F80FC-E536-44A5-88A9-7D0F4D437382}"/>
                </a:ext>
              </a:extLst>
            </p:cNvPr>
            <p:cNvGrpSpPr/>
            <p:nvPr/>
          </p:nvGrpSpPr>
          <p:grpSpPr>
            <a:xfrm>
              <a:off x="9215141" y="3048279"/>
              <a:ext cx="101192" cy="101192"/>
              <a:chOff x="5418923" y="1853260"/>
              <a:chExt cx="45719" cy="45719"/>
            </a:xfrm>
          </p:grpSpPr>
          <p:sp>
            <p:nvSpPr>
              <p:cNvPr id="88" name="Teardrop 87">
                <a:extLst>
                  <a:ext uri="{FF2B5EF4-FFF2-40B4-BE49-F238E27FC236}">
                    <a16:creationId xmlns:a16="http://schemas.microsoft.com/office/drawing/2014/main" id="{50991B5A-0593-4D07-BC63-E774BB4CCC8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9" name="Oval 88">
                <a:extLst>
                  <a:ext uri="{FF2B5EF4-FFF2-40B4-BE49-F238E27FC236}">
                    <a16:creationId xmlns:a16="http://schemas.microsoft.com/office/drawing/2014/main" id="{97A4E163-9371-4E70-AD74-338760C453A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4" name="Group 63">
              <a:extLst>
                <a:ext uri="{FF2B5EF4-FFF2-40B4-BE49-F238E27FC236}">
                  <a16:creationId xmlns:a16="http://schemas.microsoft.com/office/drawing/2014/main" id="{ADCBDD48-79B0-4FFC-B609-AA0A4E7254B4}"/>
                </a:ext>
              </a:extLst>
            </p:cNvPr>
            <p:cNvGrpSpPr/>
            <p:nvPr/>
          </p:nvGrpSpPr>
          <p:grpSpPr>
            <a:xfrm>
              <a:off x="8985253" y="2759201"/>
              <a:ext cx="101192" cy="101192"/>
              <a:chOff x="5418923" y="1853260"/>
              <a:chExt cx="45719" cy="45719"/>
            </a:xfrm>
          </p:grpSpPr>
          <p:sp>
            <p:nvSpPr>
              <p:cNvPr id="86" name="Teardrop 85">
                <a:extLst>
                  <a:ext uri="{FF2B5EF4-FFF2-40B4-BE49-F238E27FC236}">
                    <a16:creationId xmlns:a16="http://schemas.microsoft.com/office/drawing/2014/main" id="{7280DDEA-97CA-4CFE-B9CE-F1BA02FA8CF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7" name="Oval 86">
                <a:extLst>
                  <a:ext uri="{FF2B5EF4-FFF2-40B4-BE49-F238E27FC236}">
                    <a16:creationId xmlns:a16="http://schemas.microsoft.com/office/drawing/2014/main" id="{BF3AA4FB-5EBC-40B9-B5FD-C04EDEF8B5B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5" name="Group 64">
              <a:extLst>
                <a:ext uri="{FF2B5EF4-FFF2-40B4-BE49-F238E27FC236}">
                  <a16:creationId xmlns:a16="http://schemas.microsoft.com/office/drawing/2014/main" id="{8E7D2A9E-AC9A-4124-9950-B1208BFF2366}"/>
                </a:ext>
              </a:extLst>
            </p:cNvPr>
            <p:cNvGrpSpPr/>
            <p:nvPr/>
          </p:nvGrpSpPr>
          <p:grpSpPr>
            <a:xfrm>
              <a:off x="9285353" y="2688472"/>
              <a:ext cx="101192" cy="101192"/>
              <a:chOff x="5418923" y="1853260"/>
              <a:chExt cx="45719" cy="45719"/>
            </a:xfrm>
          </p:grpSpPr>
          <p:sp>
            <p:nvSpPr>
              <p:cNvPr id="84" name="Teardrop 83">
                <a:extLst>
                  <a:ext uri="{FF2B5EF4-FFF2-40B4-BE49-F238E27FC236}">
                    <a16:creationId xmlns:a16="http://schemas.microsoft.com/office/drawing/2014/main" id="{28E9D74F-FBCC-4FDF-B03F-5374B3E1E6C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5" name="Oval 84">
                <a:extLst>
                  <a:ext uri="{FF2B5EF4-FFF2-40B4-BE49-F238E27FC236}">
                    <a16:creationId xmlns:a16="http://schemas.microsoft.com/office/drawing/2014/main" id="{98DE8F94-4982-4714-9284-A72E987FD35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6" name="Group 65">
              <a:extLst>
                <a:ext uri="{FF2B5EF4-FFF2-40B4-BE49-F238E27FC236}">
                  <a16:creationId xmlns:a16="http://schemas.microsoft.com/office/drawing/2014/main" id="{C60AE9AA-F083-4EAB-8AD1-1EA18592634F}"/>
                </a:ext>
              </a:extLst>
            </p:cNvPr>
            <p:cNvGrpSpPr/>
            <p:nvPr/>
          </p:nvGrpSpPr>
          <p:grpSpPr>
            <a:xfrm>
              <a:off x="9161817" y="2881893"/>
              <a:ext cx="101192" cy="101192"/>
              <a:chOff x="5418923" y="1853260"/>
              <a:chExt cx="45719" cy="45719"/>
            </a:xfrm>
          </p:grpSpPr>
          <p:sp>
            <p:nvSpPr>
              <p:cNvPr id="82" name="Teardrop 81">
                <a:extLst>
                  <a:ext uri="{FF2B5EF4-FFF2-40B4-BE49-F238E27FC236}">
                    <a16:creationId xmlns:a16="http://schemas.microsoft.com/office/drawing/2014/main" id="{05458398-B453-4433-A7ED-4876C9367DD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3" name="Oval 82">
                <a:extLst>
                  <a:ext uri="{FF2B5EF4-FFF2-40B4-BE49-F238E27FC236}">
                    <a16:creationId xmlns:a16="http://schemas.microsoft.com/office/drawing/2014/main" id="{21E3DAC3-5CC5-4EEC-91A0-44514131F81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7" name="Group 66">
              <a:extLst>
                <a:ext uri="{FF2B5EF4-FFF2-40B4-BE49-F238E27FC236}">
                  <a16:creationId xmlns:a16="http://schemas.microsoft.com/office/drawing/2014/main" id="{0A813101-F690-48A1-9447-B34D5FB6DA1B}"/>
                </a:ext>
              </a:extLst>
            </p:cNvPr>
            <p:cNvGrpSpPr/>
            <p:nvPr/>
          </p:nvGrpSpPr>
          <p:grpSpPr>
            <a:xfrm>
              <a:off x="9690616" y="2920587"/>
              <a:ext cx="101192" cy="101192"/>
              <a:chOff x="5418923" y="1853260"/>
              <a:chExt cx="45719" cy="45719"/>
            </a:xfrm>
          </p:grpSpPr>
          <p:sp>
            <p:nvSpPr>
              <p:cNvPr id="80" name="Teardrop 79">
                <a:extLst>
                  <a:ext uri="{FF2B5EF4-FFF2-40B4-BE49-F238E27FC236}">
                    <a16:creationId xmlns:a16="http://schemas.microsoft.com/office/drawing/2014/main" id="{ADCC30AC-0E1B-4F9E-BA31-293924133F5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1" name="Oval 80">
                <a:extLst>
                  <a:ext uri="{FF2B5EF4-FFF2-40B4-BE49-F238E27FC236}">
                    <a16:creationId xmlns:a16="http://schemas.microsoft.com/office/drawing/2014/main" id="{591A4FE9-3AD7-4270-B72D-73C3CBEBE17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8" name="Group 67">
              <a:extLst>
                <a:ext uri="{FF2B5EF4-FFF2-40B4-BE49-F238E27FC236}">
                  <a16:creationId xmlns:a16="http://schemas.microsoft.com/office/drawing/2014/main" id="{6AA77225-D30F-4107-A5E7-410F57A67207}"/>
                </a:ext>
              </a:extLst>
            </p:cNvPr>
            <p:cNvGrpSpPr/>
            <p:nvPr/>
          </p:nvGrpSpPr>
          <p:grpSpPr>
            <a:xfrm>
              <a:off x="9774842" y="2862931"/>
              <a:ext cx="101192" cy="101192"/>
              <a:chOff x="5418923" y="1853260"/>
              <a:chExt cx="45719" cy="45719"/>
            </a:xfrm>
          </p:grpSpPr>
          <p:sp>
            <p:nvSpPr>
              <p:cNvPr id="78" name="Teardrop 77">
                <a:extLst>
                  <a:ext uri="{FF2B5EF4-FFF2-40B4-BE49-F238E27FC236}">
                    <a16:creationId xmlns:a16="http://schemas.microsoft.com/office/drawing/2014/main" id="{4DB25E3D-F926-4209-8282-63308B4A2CD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9" name="Oval 78">
                <a:extLst>
                  <a:ext uri="{FF2B5EF4-FFF2-40B4-BE49-F238E27FC236}">
                    <a16:creationId xmlns:a16="http://schemas.microsoft.com/office/drawing/2014/main" id="{FEB78A9D-CCD9-4425-997E-06C2E667201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69" name="Group 68">
              <a:extLst>
                <a:ext uri="{FF2B5EF4-FFF2-40B4-BE49-F238E27FC236}">
                  <a16:creationId xmlns:a16="http://schemas.microsoft.com/office/drawing/2014/main" id="{2DA5B91E-C58B-4778-944F-E7BEAB266EFC}"/>
                </a:ext>
              </a:extLst>
            </p:cNvPr>
            <p:cNvGrpSpPr/>
            <p:nvPr/>
          </p:nvGrpSpPr>
          <p:grpSpPr>
            <a:xfrm>
              <a:off x="9949069" y="5210735"/>
              <a:ext cx="101192" cy="101192"/>
              <a:chOff x="5418923" y="1853260"/>
              <a:chExt cx="45719" cy="45719"/>
            </a:xfrm>
          </p:grpSpPr>
          <p:sp>
            <p:nvSpPr>
              <p:cNvPr id="76" name="Teardrop 75">
                <a:extLst>
                  <a:ext uri="{FF2B5EF4-FFF2-40B4-BE49-F238E27FC236}">
                    <a16:creationId xmlns:a16="http://schemas.microsoft.com/office/drawing/2014/main" id="{87249BEE-0C1B-4AD5-86D8-A80F1833DD8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7" name="Oval 76">
                <a:extLst>
                  <a:ext uri="{FF2B5EF4-FFF2-40B4-BE49-F238E27FC236}">
                    <a16:creationId xmlns:a16="http://schemas.microsoft.com/office/drawing/2014/main" id="{8F822A6D-B224-46B4-9E8F-51DBAA66896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70" name="Group 69">
              <a:extLst>
                <a:ext uri="{FF2B5EF4-FFF2-40B4-BE49-F238E27FC236}">
                  <a16:creationId xmlns:a16="http://schemas.microsoft.com/office/drawing/2014/main" id="{18B08674-64F9-4A63-B22E-207C66281116}"/>
                </a:ext>
              </a:extLst>
            </p:cNvPr>
            <p:cNvGrpSpPr/>
            <p:nvPr/>
          </p:nvGrpSpPr>
          <p:grpSpPr>
            <a:xfrm>
              <a:off x="6385639" y="1751078"/>
              <a:ext cx="101192" cy="101192"/>
              <a:chOff x="5418923" y="1853260"/>
              <a:chExt cx="45719" cy="45719"/>
            </a:xfrm>
          </p:grpSpPr>
          <p:sp>
            <p:nvSpPr>
              <p:cNvPr id="74" name="Teardrop 73">
                <a:extLst>
                  <a:ext uri="{FF2B5EF4-FFF2-40B4-BE49-F238E27FC236}">
                    <a16:creationId xmlns:a16="http://schemas.microsoft.com/office/drawing/2014/main" id="{FFE3733F-8B6F-4507-AB45-ECC950013FA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5" name="Oval 74">
                <a:extLst>
                  <a:ext uri="{FF2B5EF4-FFF2-40B4-BE49-F238E27FC236}">
                    <a16:creationId xmlns:a16="http://schemas.microsoft.com/office/drawing/2014/main" id="{213D7ECF-901F-4472-BF33-9DCC8E55342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71" name="Group 70">
              <a:extLst>
                <a:ext uri="{FF2B5EF4-FFF2-40B4-BE49-F238E27FC236}">
                  <a16:creationId xmlns:a16="http://schemas.microsoft.com/office/drawing/2014/main" id="{6C1DBA82-DEAE-49AF-ADF4-CFD2E3383A6D}"/>
                </a:ext>
              </a:extLst>
            </p:cNvPr>
            <p:cNvGrpSpPr/>
            <p:nvPr/>
          </p:nvGrpSpPr>
          <p:grpSpPr>
            <a:xfrm>
              <a:off x="8205416" y="1811205"/>
              <a:ext cx="101192" cy="101192"/>
              <a:chOff x="5418923" y="1853260"/>
              <a:chExt cx="45719" cy="45719"/>
            </a:xfrm>
          </p:grpSpPr>
          <p:sp>
            <p:nvSpPr>
              <p:cNvPr id="72" name="Teardrop 71">
                <a:extLst>
                  <a:ext uri="{FF2B5EF4-FFF2-40B4-BE49-F238E27FC236}">
                    <a16:creationId xmlns:a16="http://schemas.microsoft.com/office/drawing/2014/main" id="{4A6341C4-820B-4A79-A8D1-0F5343B7068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3" name="Oval 72">
                <a:extLst>
                  <a:ext uri="{FF2B5EF4-FFF2-40B4-BE49-F238E27FC236}">
                    <a16:creationId xmlns:a16="http://schemas.microsoft.com/office/drawing/2014/main" id="{EA43C8DF-7C92-438C-AE96-A95C2DA494F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sp>
        <p:nvSpPr>
          <p:cNvPr id="386" name="Rectangle 385">
            <a:extLst>
              <a:ext uri="{FF2B5EF4-FFF2-40B4-BE49-F238E27FC236}">
                <a16:creationId xmlns:a16="http://schemas.microsoft.com/office/drawing/2014/main" id="{78107B5B-0A6D-4ED3-99C5-9D9910C741C3}"/>
              </a:ext>
            </a:extLst>
          </p:cNvPr>
          <p:cNvSpPr/>
          <p:nvPr/>
        </p:nvSpPr>
        <p:spPr>
          <a:xfrm>
            <a:off x="-120536" y="-147602"/>
            <a:ext cx="12402591" cy="1905701"/>
          </a:xfrm>
          <a:prstGeom prst="rect">
            <a:avLst/>
          </a:prstGeom>
          <a:gradFill>
            <a:gsLst>
              <a:gs pos="0">
                <a:schemeClr val="bg1">
                  <a:alpha val="98000"/>
                </a:schemeClr>
              </a:gs>
              <a:gs pos="52000">
                <a:schemeClr val="bg1">
                  <a:alpha val="8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7" name="Title 7">
            <a:extLst>
              <a:ext uri="{FF2B5EF4-FFF2-40B4-BE49-F238E27FC236}">
                <a16:creationId xmlns:a16="http://schemas.microsoft.com/office/drawing/2014/main" id="{81ABC2EE-CD2D-4D68-AA41-78827D912418}"/>
              </a:ext>
            </a:extLst>
          </p:cNvPr>
          <p:cNvSpPr>
            <a:spLocks noGrp="1"/>
          </p:cNvSpPr>
          <p:nvPr>
            <p:ph type="title"/>
          </p:nvPr>
        </p:nvSpPr>
        <p:spPr>
          <a:xfrm>
            <a:off x="360000" y="360000"/>
            <a:ext cx="11473200" cy="415498"/>
          </a:xfrm>
        </p:spPr>
        <p:txBody>
          <a:bodyPr/>
          <a:lstStyle/>
          <a:p>
            <a:r>
              <a:rPr lang="en-GB" dirty="0"/>
              <a:t>Worldwide locations</a:t>
            </a:r>
          </a:p>
        </p:txBody>
      </p:sp>
    </p:spTree>
    <p:extLst>
      <p:ext uri="{BB962C8B-B14F-4D97-AF65-F5344CB8AC3E}">
        <p14:creationId xmlns:p14="http://schemas.microsoft.com/office/powerpoint/2010/main" val="365795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43</a:t>
            </a:fld>
            <a:endParaRPr lang="en-GB" dirty="0"/>
          </a:p>
        </p:txBody>
      </p:sp>
      <p:sp>
        <p:nvSpPr>
          <p:cNvPr id="6" name="Title 7">
            <a:extLst>
              <a:ext uri="{FF2B5EF4-FFF2-40B4-BE49-F238E27FC236}">
                <a16:creationId xmlns:a16="http://schemas.microsoft.com/office/drawing/2014/main" id="{976AD034-ACF1-4C11-BEFA-CCE9DE2665E9}"/>
              </a:ext>
            </a:extLst>
          </p:cNvPr>
          <p:cNvSpPr>
            <a:spLocks noGrp="1"/>
          </p:cNvSpPr>
          <p:nvPr>
            <p:ph type="title"/>
          </p:nvPr>
        </p:nvSpPr>
        <p:spPr>
          <a:xfrm>
            <a:off x="360000" y="360000"/>
            <a:ext cx="11473200" cy="415498"/>
          </a:xfrm>
        </p:spPr>
        <p:txBody>
          <a:bodyPr/>
          <a:lstStyle/>
          <a:p>
            <a:r>
              <a:rPr lang="en-GB" dirty="0"/>
              <a:t>Renishaw in Europe</a:t>
            </a:r>
          </a:p>
        </p:txBody>
      </p:sp>
      <p:grpSp>
        <p:nvGrpSpPr>
          <p:cNvPr id="7" name="Group 6">
            <a:extLst>
              <a:ext uri="{FF2B5EF4-FFF2-40B4-BE49-F238E27FC236}">
                <a16:creationId xmlns:a16="http://schemas.microsoft.com/office/drawing/2014/main" id="{6C1724D2-F971-41E9-A9D4-538284B82ED2}"/>
              </a:ext>
            </a:extLst>
          </p:cNvPr>
          <p:cNvGrpSpPr/>
          <p:nvPr/>
        </p:nvGrpSpPr>
        <p:grpSpPr>
          <a:xfrm>
            <a:off x="6221961" y="-116651"/>
            <a:ext cx="8112329" cy="6065781"/>
            <a:chOff x="6221961" y="-116651"/>
            <a:chExt cx="8112329" cy="6065781"/>
          </a:xfrm>
        </p:grpSpPr>
        <p:grpSp>
          <p:nvGrpSpPr>
            <p:cNvPr id="8" name="Group 7">
              <a:extLst>
                <a:ext uri="{FF2B5EF4-FFF2-40B4-BE49-F238E27FC236}">
                  <a16:creationId xmlns:a16="http://schemas.microsoft.com/office/drawing/2014/main" id="{BEECEA12-C6D5-40F5-B4EF-C7882FE02B54}"/>
                </a:ext>
              </a:extLst>
            </p:cNvPr>
            <p:cNvGrpSpPr/>
            <p:nvPr/>
          </p:nvGrpSpPr>
          <p:grpSpPr>
            <a:xfrm>
              <a:off x="6221961" y="-116651"/>
              <a:ext cx="8112329" cy="6065781"/>
              <a:chOff x="3117355" y="-33603"/>
              <a:chExt cx="6084247" cy="4549336"/>
            </a:xfrm>
            <a:solidFill>
              <a:srgbClr val="F5F5F5"/>
            </a:solidFill>
          </p:grpSpPr>
          <p:sp>
            <p:nvSpPr>
              <p:cNvPr id="94" name="Freeform 100">
                <a:extLst>
                  <a:ext uri="{FF2B5EF4-FFF2-40B4-BE49-F238E27FC236}">
                    <a16:creationId xmlns:a16="http://schemas.microsoft.com/office/drawing/2014/main" id="{4F5AF6BA-C153-4203-ACC7-5C9CA444485C}"/>
                  </a:ext>
                </a:extLst>
              </p:cNvPr>
              <p:cNvSpPr>
                <a:spLocks noEditPoints="1"/>
              </p:cNvSpPr>
              <p:nvPr/>
            </p:nvSpPr>
            <p:spPr bwMode="auto">
              <a:xfrm>
                <a:off x="5709811" y="2172878"/>
                <a:ext cx="237477" cy="11932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5" name="Freeform 23">
                <a:extLst>
                  <a:ext uri="{FF2B5EF4-FFF2-40B4-BE49-F238E27FC236}">
                    <a16:creationId xmlns:a16="http://schemas.microsoft.com/office/drawing/2014/main" id="{2850A540-6CD9-462E-915C-7A76E7488807}"/>
                  </a:ext>
                </a:extLst>
              </p:cNvPr>
              <p:cNvSpPr>
                <a:spLocks/>
              </p:cNvSpPr>
              <p:nvPr/>
            </p:nvSpPr>
            <p:spPr bwMode="auto">
              <a:xfrm>
                <a:off x="5951686" y="3592015"/>
                <a:ext cx="171511" cy="172598"/>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6" name="Freeform 84">
                <a:extLst>
                  <a:ext uri="{FF2B5EF4-FFF2-40B4-BE49-F238E27FC236}">
                    <a16:creationId xmlns:a16="http://schemas.microsoft.com/office/drawing/2014/main" id="{9222A9DA-1888-4F33-B783-C5B582BDC132}"/>
                  </a:ext>
                </a:extLst>
              </p:cNvPr>
              <p:cNvSpPr>
                <a:spLocks/>
              </p:cNvSpPr>
              <p:nvPr/>
            </p:nvSpPr>
            <p:spPr bwMode="auto">
              <a:xfrm>
                <a:off x="5810959" y="3583492"/>
                <a:ext cx="177008" cy="196037"/>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7" name="Freeform 193">
                <a:extLst>
                  <a:ext uri="{FF2B5EF4-FFF2-40B4-BE49-F238E27FC236}">
                    <a16:creationId xmlns:a16="http://schemas.microsoft.com/office/drawing/2014/main" id="{D616AB93-F4E0-4BC8-BA43-7DE4CB3B79D8}"/>
                  </a:ext>
                </a:extLst>
              </p:cNvPr>
              <p:cNvSpPr>
                <a:spLocks/>
              </p:cNvSpPr>
              <p:nvPr/>
            </p:nvSpPr>
            <p:spPr bwMode="auto">
              <a:xfrm>
                <a:off x="6017652" y="3676183"/>
                <a:ext cx="241875" cy="20562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8" name="Freeform 47">
                <a:extLst>
                  <a:ext uri="{FF2B5EF4-FFF2-40B4-BE49-F238E27FC236}">
                    <a16:creationId xmlns:a16="http://schemas.microsoft.com/office/drawing/2014/main" id="{EE30CC7B-9CF8-4832-8B39-6343B1EF8112}"/>
                  </a:ext>
                </a:extLst>
              </p:cNvPr>
              <p:cNvSpPr>
                <a:spLocks/>
              </p:cNvSpPr>
              <p:nvPr/>
            </p:nvSpPr>
            <p:spPr bwMode="auto">
              <a:xfrm>
                <a:off x="5588874" y="2851550"/>
                <a:ext cx="445269" cy="240785"/>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99" name="Freeform 88">
                <a:extLst>
                  <a:ext uri="{FF2B5EF4-FFF2-40B4-BE49-F238E27FC236}">
                    <a16:creationId xmlns:a16="http://schemas.microsoft.com/office/drawing/2014/main" id="{3BDF4FB3-96D4-4658-A4CC-9EC020FBABC3}"/>
                  </a:ext>
                </a:extLst>
              </p:cNvPr>
              <p:cNvSpPr>
                <a:spLocks/>
              </p:cNvSpPr>
              <p:nvPr/>
            </p:nvSpPr>
            <p:spPr bwMode="auto">
              <a:xfrm>
                <a:off x="5320613" y="3211661"/>
                <a:ext cx="266062" cy="194972"/>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0" name="Freeform 197">
                <a:extLst>
                  <a:ext uri="{FF2B5EF4-FFF2-40B4-BE49-F238E27FC236}">
                    <a16:creationId xmlns:a16="http://schemas.microsoft.com/office/drawing/2014/main" id="{160454BD-0A30-4650-BC1F-F5EA852039E7}"/>
                  </a:ext>
                </a:extLst>
              </p:cNvPr>
              <p:cNvSpPr>
                <a:spLocks noEditPoints="1"/>
              </p:cNvSpPr>
              <p:nvPr/>
            </p:nvSpPr>
            <p:spPr bwMode="auto">
              <a:xfrm>
                <a:off x="5338204" y="3253212"/>
                <a:ext cx="517832" cy="466653"/>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1" name="Freeform 9">
                <a:extLst>
                  <a:ext uri="{FF2B5EF4-FFF2-40B4-BE49-F238E27FC236}">
                    <a16:creationId xmlns:a16="http://schemas.microsoft.com/office/drawing/2014/main" id="{4BB227B5-23B2-4D07-B3FD-F76747029B24}"/>
                  </a:ext>
                </a:extLst>
              </p:cNvPr>
              <p:cNvSpPr>
                <a:spLocks/>
              </p:cNvSpPr>
              <p:nvPr/>
            </p:nvSpPr>
            <p:spPr bwMode="auto">
              <a:xfrm>
                <a:off x="7316079" y="4213154"/>
                <a:ext cx="216588" cy="121458"/>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2" name="Freeform 21">
                <a:extLst>
                  <a:ext uri="{FF2B5EF4-FFF2-40B4-BE49-F238E27FC236}">
                    <a16:creationId xmlns:a16="http://schemas.microsoft.com/office/drawing/2014/main" id="{8E2E79DC-AFC0-4BEB-B492-2481A37F1256}"/>
                  </a:ext>
                </a:extLst>
              </p:cNvPr>
              <p:cNvSpPr>
                <a:spLocks/>
              </p:cNvSpPr>
              <p:nvPr/>
            </p:nvSpPr>
            <p:spPr bwMode="auto">
              <a:xfrm>
                <a:off x="5794468" y="3262801"/>
                <a:ext cx="424380" cy="437887"/>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3" name="Freeform 25">
                <a:extLst>
                  <a:ext uri="{FF2B5EF4-FFF2-40B4-BE49-F238E27FC236}">
                    <a16:creationId xmlns:a16="http://schemas.microsoft.com/office/drawing/2014/main" id="{3CA57F5F-1F31-468F-A6FF-84322458FC5E}"/>
                  </a:ext>
                </a:extLst>
              </p:cNvPr>
              <p:cNvSpPr>
                <a:spLocks/>
              </p:cNvSpPr>
              <p:nvPr/>
            </p:nvSpPr>
            <p:spPr bwMode="auto">
              <a:xfrm>
                <a:off x="4681844" y="3129624"/>
                <a:ext cx="394695" cy="240785"/>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4" name="Freeform 51">
                <a:extLst>
                  <a:ext uri="{FF2B5EF4-FFF2-40B4-BE49-F238E27FC236}">
                    <a16:creationId xmlns:a16="http://schemas.microsoft.com/office/drawing/2014/main" id="{64945B4A-DDCF-4ABD-8311-ED0146A524F8}"/>
                  </a:ext>
                </a:extLst>
              </p:cNvPr>
              <p:cNvSpPr>
                <a:spLocks/>
              </p:cNvSpPr>
              <p:nvPr/>
            </p:nvSpPr>
            <p:spPr bwMode="auto">
              <a:xfrm>
                <a:off x="5753789" y="1798916"/>
                <a:ext cx="494744" cy="296186"/>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5" name="Freeform 63">
                <a:extLst>
                  <a:ext uri="{FF2B5EF4-FFF2-40B4-BE49-F238E27FC236}">
                    <a16:creationId xmlns:a16="http://schemas.microsoft.com/office/drawing/2014/main" id="{84A23F36-9838-45FF-821D-067ABCF456FA}"/>
                  </a:ext>
                </a:extLst>
              </p:cNvPr>
              <p:cNvSpPr>
                <a:spLocks noEditPoints="1"/>
              </p:cNvSpPr>
              <p:nvPr/>
            </p:nvSpPr>
            <p:spPr bwMode="auto">
              <a:xfrm>
                <a:off x="4877543" y="1947010"/>
                <a:ext cx="322133" cy="369700"/>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6" name="Freeform 144">
                <a:extLst>
                  <a:ext uri="{FF2B5EF4-FFF2-40B4-BE49-F238E27FC236}">
                    <a16:creationId xmlns:a16="http://schemas.microsoft.com/office/drawing/2014/main" id="{9211379B-0261-4C22-AC8D-0410721090EA}"/>
                  </a:ext>
                </a:extLst>
              </p:cNvPr>
              <p:cNvSpPr>
                <a:spLocks noEditPoints="1"/>
              </p:cNvSpPr>
              <p:nvPr/>
            </p:nvSpPr>
            <p:spPr bwMode="auto">
              <a:xfrm>
                <a:off x="4518029" y="2422186"/>
                <a:ext cx="310039" cy="351588"/>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7" name="Freeform 217">
                <a:extLst>
                  <a:ext uri="{FF2B5EF4-FFF2-40B4-BE49-F238E27FC236}">
                    <a16:creationId xmlns:a16="http://schemas.microsoft.com/office/drawing/2014/main" id="{50B2DA34-8494-4E58-BE43-42BB4FF4430C}"/>
                  </a:ext>
                </a:extLst>
              </p:cNvPr>
              <p:cNvSpPr>
                <a:spLocks/>
              </p:cNvSpPr>
              <p:nvPr/>
            </p:nvSpPr>
            <p:spPr bwMode="auto">
              <a:xfrm>
                <a:off x="8054896" y="3267063"/>
                <a:ext cx="384801" cy="263158"/>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08" name="Freeform 219">
                <a:extLst>
                  <a:ext uri="{FF2B5EF4-FFF2-40B4-BE49-F238E27FC236}">
                    <a16:creationId xmlns:a16="http://schemas.microsoft.com/office/drawing/2014/main" id="{0A80A2FA-1AAC-497F-834C-540C3E1B8C3A}"/>
                  </a:ext>
                </a:extLst>
              </p:cNvPr>
              <p:cNvSpPr>
                <a:spLocks/>
              </p:cNvSpPr>
              <p:nvPr/>
            </p:nvSpPr>
            <p:spPr bwMode="auto">
              <a:xfrm>
                <a:off x="5550394" y="2957026"/>
                <a:ext cx="547516" cy="37609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9" name="Freeform 7">
                <a:extLst>
                  <a:ext uri="{FF2B5EF4-FFF2-40B4-BE49-F238E27FC236}">
                    <a16:creationId xmlns:a16="http://schemas.microsoft.com/office/drawing/2014/main" id="{B275AE15-D696-4E73-A292-347017560D55}"/>
                  </a:ext>
                </a:extLst>
              </p:cNvPr>
              <p:cNvSpPr>
                <a:spLocks/>
              </p:cNvSpPr>
              <p:nvPr/>
            </p:nvSpPr>
            <p:spPr bwMode="auto">
              <a:xfrm>
                <a:off x="5991266" y="1973645"/>
                <a:ext cx="656360" cy="596634"/>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10" name="Freeform 17">
                <a:extLst>
                  <a:ext uri="{FF2B5EF4-FFF2-40B4-BE49-F238E27FC236}">
                    <a16:creationId xmlns:a16="http://schemas.microsoft.com/office/drawing/2014/main" id="{45B614CC-CB45-4776-B70D-1664CC7D7787}"/>
                  </a:ext>
                </a:extLst>
              </p:cNvPr>
              <p:cNvSpPr>
                <a:spLocks/>
              </p:cNvSpPr>
              <p:nvPr/>
            </p:nvSpPr>
            <p:spPr bwMode="auto">
              <a:xfrm>
                <a:off x="6376066" y="2862204"/>
                <a:ext cx="354017" cy="336672"/>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11" name="Freeform 29">
                <a:extLst>
                  <a:ext uri="{FF2B5EF4-FFF2-40B4-BE49-F238E27FC236}">
                    <a16:creationId xmlns:a16="http://schemas.microsoft.com/office/drawing/2014/main" id="{E2CD3841-E8A7-4F27-8552-C3882D37CBAA}"/>
                  </a:ext>
                </a:extLst>
              </p:cNvPr>
              <p:cNvSpPr>
                <a:spLocks/>
              </p:cNvSpPr>
              <p:nvPr/>
            </p:nvSpPr>
            <p:spPr bwMode="auto">
              <a:xfrm>
                <a:off x="4446566" y="2676821"/>
                <a:ext cx="294647" cy="240785"/>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2" name="Freeform 31">
                <a:extLst>
                  <a:ext uri="{FF2B5EF4-FFF2-40B4-BE49-F238E27FC236}">
                    <a16:creationId xmlns:a16="http://schemas.microsoft.com/office/drawing/2014/main" id="{74CD48A9-948E-43E5-8901-5990280F8484}"/>
                  </a:ext>
                </a:extLst>
              </p:cNvPr>
              <p:cNvSpPr>
                <a:spLocks/>
              </p:cNvSpPr>
              <p:nvPr/>
            </p:nvSpPr>
            <p:spPr bwMode="auto">
              <a:xfrm>
                <a:off x="5187582" y="2730092"/>
                <a:ext cx="547516" cy="294055"/>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3" name="Freeform 33">
                <a:extLst>
                  <a:ext uri="{FF2B5EF4-FFF2-40B4-BE49-F238E27FC236}">
                    <a16:creationId xmlns:a16="http://schemas.microsoft.com/office/drawing/2014/main" id="{99F66431-9583-457F-ABD5-7D2CE552C329}"/>
                  </a:ext>
                </a:extLst>
              </p:cNvPr>
              <p:cNvSpPr>
                <a:spLocks noEditPoints="1"/>
              </p:cNvSpPr>
              <p:nvPr/>
            </p:nvSpPr>
            <p:spPr bwMode="auto">
              <a:xfrm>
                <a:off x="7687686" y="3123231"/>
                <a:ext cx="662956" cy="236523"/>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14" name="Freeform 41">
                <a:extLst>
                  <a:ext uri="{FF2B5EF4-FFF2-40B4-BE49-F238E27FC236}">
                    <a16:creationId xmlns:a16="http://schemas.microsoft.com/office/drawing/2014/main" id="{51EF4A7B-247F-4A27-BA12-16313FC5A36F}"/>
                  </a:ext>
                </a:extLst>
              </p:cNvPr>
              <p:cNvSpPr>
                <a:spLocks/>
              </p:cNvSpPr>
              <p:nvPr/>
            </p:nvSpPr>
            <p:spPr bwMode="auto">
              <a:xfrm>
                <a:off x="5769181" y="1991757"/>
                <a:ext cx="413386" cy="308971"/>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5" name="Freeform 53">
                <a:extLst>
                  <a:ext uri="{FF2B5EF4-FFF2-40B4-BE49-F238E27FC236}">
                    <a16:creationId xmlns:a16="http://schemas.microsoft.com/office/drawing/2014/main" id="{CAAC32C8-6C09-4813-A4D1-8D423FF0D263}"/>
                  </a:ext>
                </a:extLst>
              </p:cNvPr>
              <p:cNvSpPr>
                <a:spLocks noEditPoints="1"/>
              </p:cNvSpPr>
              <p:nvPr/>
            </p:nvSpPr>
            <p:spPr bwMode="auto">
              <a:xfrm>
                <a:off x="5766982" y="1595422"/>
                <a:ext cx="401292" cy="265289"/>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6" name="Freeform 195">
                <a:extLst>
                  <a:ext uri="{FF2B5EF4-FFF2-40B4-BE49-F238E27FC236}">
                    <a16:creationId xmlns:a16="http://schemas.microsoft.com/office/drawing/2014/main" id="{2712E83A-360D-4E12-83ED-D6CA5B5CED23}"/>
                  </a:ext>
                </a:extLst>
              </p:cNvPr>
              <p:cNvSpPr>
                <a:spLocks/>
              </p:cNvSpPr>
              <p:nvPr/>
            </p:nvSpPr>
            <p:spPr bwMode="auto">
              <a:xfrm>
                <a:off x="6144086" y="3377866"/>
                <a:ext cx="556312" cy="405924"/>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7" name="Freeform 212">
                <a:extLst>
                  <a:ext uri="{FF2B5EF4-FFF2-40B4-BE49-F238E27FC236}">
                    <a16:creationId xmlns:a16="http://schemas.microsoft.com/office/drawing/2014/main" id="{A144E91D-A0D6-4DD5-803D-D20BCF10DD42}"/>
                  </a:ext>
                </a:extLst>
              </p:cNvPr>
              <p:cNvSpPr>
                <a:spLocks noEditPoints="1"/>
              </p:cNvSpPr>
              <p:nvPr/>
            </p:nvSpPr>
            <p:spPr bwMode="auto">
              <a:xfrm>
                <a:off x="8212115" y="3121100"/>
                <a:ext cx="622278" cy="493289"/>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221">
                <a:extLst>
                  <a:ext uri="{FF2B5EF4-FFF2-40B4-BE49-F238E27FC236}">
                    <a16:creationId xmlns:a16="http://schemas.microsoft.com/office/drawing/2014/main" id="{6DB5F3D4-BF3A-4F8A-B88D-A5D8A99F7A2A}"/>
                  </a:ext>
                </a:extLst>
              </p:cNvPr>
              <p:cNvSpPr>
                <a:spLocks noEditPoints="1"/>
              </p:cNvSpPr>
              <p:nvPr/>
            </p:nvSpPr>
            <p:spPr bwMode="auto">
              <a:xfrm>
                <a:off x="4983088" y="2966615"/>
                <a:ext cx="635471" cy="313233"/>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9" name="Freeform 11">
                <a:extLst>
                  <a:ext uri="{FF2B5EF4-FFF2-40B4-BE49-F238E27FC236}">
                    <a16:creationId xmlns:a16="http://schemas.microsoft.com/office/drawing/2014/main" id="{D49497D8-CA4A-4B9B-A332-87ECCA6FDB8F}"/>
                  </a:ext>
                </a:extLst>
              </p:cNvPr>
              <p:cNvSpPr>
                <a:spLocks noEditPoints="1"/>
              </p:cNvSpPr>
              <p:nvPr/>
            </p:nvSpPr>
            <p:spPr bwMode="auto">
              <a:xfrm>
                <a:off x="3808896" y="2714111"/>
                <a:ext cx="1185186" cy="1190072"/>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0" name="Freeform 19">
                <a:extLst>
                  <a:ext uri="{FF2B5EF4-FFF2-40B4-BE49-F238E27FC236}">
                    <a16:creationId xmlns:a16="http://schemas.microsoft.com/office/drawing/2014/main" id="{558DA52F-B0C0-41C6-91A2-CABB47ED8F3E}"/>
                  </a:ext>
                </a:extLst>
              </p:cNvPr>
              <p:cNvSpPr>
                <a:spLocks/>
              </p:cNvSpPr>
              <p:nvPr/>
            </p:nvSpPr>
            <p:spPr bwMode="auto">
              <a:xfrm>
                <a:off x="5322812" y="2251719"/>
                <a:ext cx="802584" cy="65310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1" name="Freeform 39">
                <a:extLst>
                  <a:ext uri="{FF2B5EF4-FFF2-40B4-BE49-F238E27FC236}">
                    <a16:creationId xmlns:a16="http://schemas.microsoft.com/office/drawing/2014/main" id="{609D7BAE-B412-436D-9165-AFD1D1BCFF40}"/>
                  </a:ext>
                </a:extLst>
              </p:cNvPr>
              <p:cNvSpPr>
                <a:spLocks/>
              </p:cNvSpPr>
              <p:nvPr/>
            </p:nvSpPr>
            <p:spPr bwMode="auto">
              <a:xfrm>
                <a:off x="3482366" y="2092972"/>
                <a:ext cx="378204" cy="41551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2" name="Freeform 45">
                <a:extLst>
                  <a:ext uri="{FF2B5EF4-FFF2-40B4-BE49-F238E27FC236}">
                    <a16:creationId xmlns:a16="http://schemas.microsoft.com/office/drawing/2014/main" id="{FA0D280F-7099-4B8F-940B-065034E4A2F4}"/>
                  </a:ext>
                </a:extLst>
              </p:cNvPr>
              <p:cNvSpPr>
                <a:spLocks/>
              </p:cNvSpPr>
              <p:nvPr/>
            </p:nvSpPr>
            <p:spPr bwMode="auto">
              <a:xfrm>
                <a:off x="3117355" y="3610127"/>
                <a:ext cx="405690" cy="613681"/>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3" name="Freeform 78">
                <a:extLst>
                  <a:ext uri="{FF2B5EF4-FFF2-40B4-BE49-F238E27FC236}">
                    <a16:creationId xmlns:a16="http://schemas.microsoft.com/office/drawing/2014/main" id="{E21D6AC9-7A7D-482A-B1E4-50287EC81802}"/>
                  </a:ext>
                </a:extLst>
              </p:cNvPr>
              <p:cNvSpPr>
                <a:spLocks noEditPoints="1"/>
              </p:cNvSpPr>
              <p:nvPr/>
            </p:nvSpPr>
            <p:spPr bwMode="auto">
              <a:xfrm>
                <a:off x="4704932" y="2283682"/>
                <a:ext cx="711331" cy="913063"/>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4" name="Freeform 80">
                <a:extLst>
                  <a:ext uri="{FF2B5EF4-FFF2-40B4-BE49-F238E27FC236}">
                    <a16:creationId xmlns:a16="http://schemas.microsoft.com/office/drawing/2014/main" id="{31C583FA-32E6-4B44-BA5E-04C053F217DF}"/>
                  </a:ext>
                </a:extLst>
              </p:cNvPr>
              <p:cNvSpPr>
                <a:spLocks noEditPoints="1"/>
              </p:cNvSpPr>
              <p:nvPr/>
            </p:nvSpPr>
            <p:spPr bwMode="auto">
              <a:xfrm>
                <a:off x="4736816" y="3211661"/>
                <a:ext cx="1121419" cy="1240147"/>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5" name="Freeform 86">
                <a:extLst>
                  <a:ext uri="{FF2B5EF4-FFF2-40B4-BE49-F238E27FC236}">
                    <a16:creationId xmlns:a16="http://schemas.microsoft.com/office/drawing/2014/main" id="{B76BFEFF-9C67-433E-9DF3-61B18C00BCCA}"/>
                  </a:ext>
                </a:extLst>
              </p:cNvPr>
              <p:cNvSpPr>
                <a:spLocks/>
              </p:cNvSpPr>
              <p:nvPr/>
            </p:nvSpPr>
            <p:spPr bwMode="auto">
              <a:xfrm>
                <a:off x="5904411" y="2909082"/>
                <a:ext cx="841064" cy="588111"/>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6" name="Freeform 90">
                <a:extLst>
                  <a:ext uri="{FF2B5EF4-FFF2-40B4-BE49-F238E27FC236}">
                    <a16:creationId xmlns:a16="http://schemas.microsoft.com/office/drawing/2014/main" id="{9CEDAE14-81F2-4621-9CFC-5D55B1775AF1}"/>
                  </a:ext>
                </a:extLst>
              </p:cNvPr>
              <p:cNvSpPr>
                <a:spLocks/>
              </p:cNvSpPr>
              <p:nvPr/>
            </p:nvSpPr>
            <p:spPr bwMode="auto">
              <a:xfrm>
                <a:off x="6015453" y="2278355"/>
                <a:ext cx="1400674" cy="943961"/>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27" name="Freeform 92">
                <a:extLst>
                  <a:ext uri="{FF2B5EF4-FFF2-40B4-BE49-F238E27FC236}">
                    <a16:creationId xmlns:a16="http://schemas.microsoft.com/office/drawing/2014/main" id="{CA2B87DE-A64F-48AE-AE49-DAFA098BB148}"/>
                  </a:ext>
                </a:extLst>
              </p:cNvPr>
              <p:cNvSpPr>
                <a:spLocks noEditPoints="1"/>
              </p:cNvSpPr>
              <p:nvPr/>
            </p:nvSpPr>
            <p:spPr bwMode="auto">
              <a:xfrm>
                <a:off x="5078738" y="538527"/>
                <a:ext cx="643167" cy="169401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8" name="Freeform 96">
                <a:extLst>
                  <a:ext uri="{FF2B5EF4-FFF2-40B4-BE49-F238E27FC236}">
                    <a16:creationId xmlns:a16="http://schemas.microsoft.com/office/drawing/2014/main" id="{605D8B38-E438-466F-A3AB-DF38A5A7CB9A}"/>
                  </a:ext>
                </a:extLst>
              </p:cNvPr>
              <p:cNvSpPr>
                <a:spLocks noEditPoints="1"/>
              </p:cNvSpPr>
              <p:nvPr/>
            </p:nvSpPr>
            <p:spPr bwMode="auto">
              <a:xfrm>
                <a:off x="4686242" y="235948"/>
                <a:ext cx="1226964" cy="168016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9" name="Freeform 102">
                <a:extLst>
                  <a:ext uri="{FF2B5EF4-FFF2-40B4-BE49-F238E27FC236}">
                    <a16:creationId xmlns:a16="http://schemas.microsoft.com/office/drawing/2014/main" id="{1B46CAB3-BEF4-4244-A853-F45A0ED0A381}"/>
                  </a:ext>
                </a:extLst>
              </p:cNvPr>
              <p:cNvSpPr>
                <a:spLocks noEditPoints="1"/>
              </p:cNvSpPr>
              <p:nvPr/>
            </p:nvSpPr>
            <p:spPr bwMode="auto">
              <a:xfrm>
                <a:off x="5828550" y="-33603"/>
                <a:ext cx="3373052" cy="3300666"/>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30" name="Freeform 109">
                <a:extLst>
                  <a:ext uri="{FF2B5EF4-FFF2-40B4-BE49-F238E27FC236}">
                    <a16:creationId xmlns:a16="http://schemas.microsoft.com/office/drawing/2014/main" id="{F93EDA2C-146D-408A-A789-52AF4F097F15}"/>
                  </a:ext>
                </a:extLst>
              </p:cNvPr>
              <p:cNvSpPr>
                <a:spLocks noEditPoints="1"/>
              </p:cNvSpPr>
              <p:nvPr/>
            </p:nvSpPr>
            <p:spPr bwMode="auto">
              <a:xfrm>
                <a:off x="3733036" y="1542151"/>
                <a:ext cx="664056" cy="1216708"/>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1" name="Freeform 139">
                <a:extLst>
                  <a:ext uri="{FF2B5EF4-FFF2-40B4-BE49-F238E27FC236}">
                    <a16:creationId xmlns:a16="http://schemas.microsoft.com/office/drawing/2014/main" id="{F9542258-8B29-4AA4-A3D3-4D83AE1D2B78}"/>
                  </a:ext>
                </a:extLst>
              </p:cNvPr>
              <p:cNvSpPr>
                <a:spLocks noEditPoints="1"/>
              </p:cNvSpPr>
              <p:nvPr/>
            </p:nvSpPr>
            <p:spPr bwMode="auto">
              <a:xfrm>
                <a:off x="3278971" y="3425810"/>
                <a:ext cx="1218169" cy="970596"/>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2" name="Freeform 146">
                <a:extLst>
                  <a:ext uri="{FF2B5EF4-FFF2-40B4-BE49-F238E27FC236}">
                    <a16:creationId xmlns:a16="http://schemas.microsoft.com/office/drawing/2014/main" id="{02E4AC78-309B-4B66-B048-C89A3A6394C7}"/>
                  </a:ext>
                </a:extLst>
              </p:cNvPr>
              <p:cNvSpPr>
                <a:spLocks noEditPoints="1"/>
              </p:cNvSpPr>
              <p:nvPr/>
            </p:nvSpPr>
            <p:spPr bwMode="auto">
              <a:xfrm>
                <a:off x="5979172" y="3676183"/>
                <a:ext cx="930118" cy="8395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3" name="Freeform 210">
                <a:extLst>
                  <a:ext uri="{FF2B5EF4-FFF2-40B4-BE49-F238E27FC236}">
                    <a16:creationId xmlns:a16="http://schemas.microsoft.com/office/drawing/2014/main" id="{38358AAA-2266-4262-B5F8-2EAC382A2645}"/>
                  </a:ext>
                </a:extLst>
              </p:cNvPr>
              <p:cNvSpPr>
                <a:spLocks noEditPoints="1"/>
              </p:cNvSpPr>
              <p:nvPr/>
            </p:nvSpPr>
            <p:spPr bwMode="auto">
              <a:xfrm>
                <a:off x="6551975" y="3312876"/>
                <a:ext cx="1810762" cy="943961"/>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134" name="Freeform 223">
                <a:extLst>
                  <a:ext uri="{FF2B5EF4-FFF2-40B4-BE49-F238E27FC236}">
                    <a16:creationId xmlns:a16="http://schemas.microsoft.com/office/drawing/2014/main" id="{5B27F55D-1E4B-4A58-96EF-3EED0615B667}"/>
                  </a:ext>
                </a:extLst>
              </p:cNvPr>
              <p:cNvSpPr>
                <a:spLocks noEditPoints="1"/>
              </p:cNvSpPr>
              <p:nvPr/>
            </p:nvSpPr>
            <p:spPr bwMode="auto">
              <a:xfrm>
                <a:off x="5477832" y="363798"/>
                <a:ext cx="722326" cy="127850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5" name="Freeform 235">
                <a:extLst>
                  <a:ext uri="{FF2B5EF4-FFF2-40B4-BE49-F238E27FC236}">
                    <a16:creationId xmlns:a16="http://schemas.microsoft.com/office/drawing/2014/main" id="{C633BD58-85F6-4BC0-9D79-F48DEBB325C9}"/>
                  </a:ext>
                </a:extLst>
              </p:cNvPr>
              <p:cNvSpPr>
                <a:spLocks noEditPoints="1"/>
              </p:cNvSpPr>
              <p:nvPr/>
            </p:nvSpPr>
            <p:spPr bwMode="auto">
              <a:xfrm>
                <a:off x="8031808" y="1593291"/>
                <a:ext cx="1169794" cy="143938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31A771CB-8F2D-4EAF-A82F-0D2C9A01AA6B}"/>
                </a:ext>
              </a:extLst>
            </p:cNvPr>
            <p:cNvGrpSpPr/>
            <p:nvPr/>
          </p:nvGrpSpPr>
          <p:grpSpPr>
            <a:xfrm>
              <a:off x="7343106" y="3278503"/>
              <a:ext cx="101192" cy="101192"/>
              <a:chOff x="5418923" y="1853260"/>
              <a:chExt cx="45719" cy="45719"/>
            </a:xfrm>
          </p:grpSpPr>
          <p:sp>
            <p:nvSpPr>
              <p:cNvPr id="92" name="Teardrop 91">
                <a:extLst>
                  <a:ext uri="{FF2B5EF4-FFF2-40B4-BE49-F238E27FC236}">
                    <a16:creationId xmlns:a16="http://schemas.microsoft.com/office/drawing/2014/main" id="{F32800B2-00E1-4F72-9F6D-21A42B7EA8E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3" name="Oval 92">
                <a:extLst>
                  <a:ext uri="{FF2B5EF4-FFF2-40B4-BE49-F238E27FC236}">
                    <a16:creationId xmlns:a16="http://schemas.microsoft.com/office/drawing/2014/main" id="{2355D737-8792-47B1-A312-5D83D4D4C94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B80DA9AD-F0CD-4652-BBD8-33B7BDC93984}"/>
                </a:ext>
              </a:extLst>
            </p:cNvPr>
            <p:cNvGrpSpPr/>
            <p:nvPr/>
          </p:nvGrpSpPr>
          <p:grpSpPr>
            <a:xfrm>
              <a:off x="7452997" y="3319285"/>
              <a:ext cx="101192" cy="101192"/>
              <a:chOff x="5418923" y="1853260"/>
              <a:chExt cx="45719" cy="45719"/>
            </a:xfrm>
          </p:grpSpPr>
          <p:sp>
            <p:nvSpPr>
              <p:cNvPr id="90" name="Teardrop 89">
                <a:extLst>
                  <a:ext uri="{FF2B5EF4-FFF2-40B4-BE49-F238E27FC236}">
                    <a16:creationId xmlns:a16="http://schemas.microsoft.com/office/drawing/2014/main" id="{CE4F4496-E6E8-4199-B2F0-108B24FD194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91" name="Oval 90">
                <a:extLst>
                  <a:ext uri="{FF2B5EF4-FFF2-40B4-BE49-F238E27FC236}">
                    <a16:creationId xmlns:a16="http://schemas.microsoft.com/office/drawing/2014/main" id="{D1E616BB-1138-4174-A9AC-330572823BA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D042C967-DF60-40DF-A57A-6A73B377E856}"/>
                </a:ext>
              </a:extLst>
            </p:cNvPr>
            <p:cNvGrpSpPr/>
            <p:nvPr/>
          </p:nvGrpSpPr>
          <p:grpSpPr>
            <a:xfrm>
              <a:off x="7414071" y="3331716"/>
              <a:ext cx="101192" cy="101192"/>
              <a:chOff x="5418923" y="1853260"/>
              <a:chExt cx="45719" cy="45719"/>
            </a:xfrm>
          </p:grpSpPr>
          <p:sp>
            <p:nvSpPr>
              <p:cNvPr id="88" name="Teardrop 87">
                <a:extLst>
                  <a:ext uri="{FF2B5EF4-FFF2-40B4-BE49-F238E27FC236}">
                    <a16:creationId xmlns:a16="http://schemas.microsoft.com/office/drawing/2014/main" id="{965CDC65-CE55-40A8-84EA-C2B3A13E22F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9" name="Oval 88">
                <a:extLst>
                  <a:ext uri="{FF2B5EF4-FFF2-40B4-BE49-F238E27FC236}">
                    <a16:creationId xmlns:a16="http://schemas.microsoft.com/office/drawing/2014/main" id="{8D0B25EE-2472-4798-B361-1491CE02F7C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6FDE6C24-C1A0-4D92-8E54-89CCF037FAF0}"/>
                </a:ext>
              </a:extLst>
            </p:cNvPr>
            <p:cNvGrpSpPr/>
            <p:nvPr/>
          </p:nvGrpSpPr>
          <p:grpSpPr>
            <a:xfrm>
              <a:off x="7529639" y="3123995"/>
              <a:ext cx="101192" cy="101192"/>
              <a:chOff x="5418923" y="1853260"/>
              <a:chExt cx="45719" cy="45719"/>
            </a:xfrm>
          </p:grpSpPr>
          <p:sp>
            <p:nvSpPr>
              <p:cNvPr id="86" name="Teardrop 85">
                <a:extLst>
                  <a:ext uri="{FF2B5EF4-FFF2-40B4-BE49-F238E27FC236}">
                    <a16:creationId xmlns:a16="http://schemas.microsoft.com/office/drawing/2014/main" id="{0823ED37-0290-4DCB-8C1D-9DFC37C275A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7" name="Oval 86">
                <a:extLst>
                  <a:ext uri="{FF2B5EF4-FFF2-40B4-BE49-F238E27FC236}">
                    <a16:creationId xmlns:a16="http://schemas.microsoft.com/office/drawing/2014/main" id="{E1BABCFF-3DC8-449F-BBA5-3A3719A9704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3" name="Group 12">
              <a:extLst>
                <a:ext uri="{FF2B5EF4-FFF2-40B4-BE49-F238E27FC236}">
                  <a16:creationId xmlns:a16="http://schemas.microsoft.com/office/drawing/2014/main" id="{5D6F302B-94F4-4CDC-AE16-D01816B36140}"/>
                </a:ext>
              </a:extLst>
            </p:cNvPr>
            <p:cNvGrpSpPr/>
            <p:nvPr/>
          </p:nvGrpSpPr>
          <p:grpSpPr>
            <a:xfrm>
              <a:off x="7593835" y="3147392"/>
              <a:ext cx="101192" cy="101192"/>
              <a:chOff x="5418923" y="1853260"/>
              <a:chExt cx="45719" cy="45719"/>
            </a:xfrm>
          </p:grpSpPr>
          <p:sp>
            <p:nvSpPr>
              <p:cNvPr id="84" name="Teardrop 83">
                <a:extLst>
                  <a:ext uri="{FF2B5EF4-FFF2-40B4-BE49-F238E27FC236}">
                    <a16:creationId xmlns:a16="http://schemas.microsoft.com/office/drawing/2014/main" id="{E91235AD-0A0E-446A-AE82-0C053C224F9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5" name="Oval 84">
                <a:extLst>
                  <a:ext uri="{FF2B5EF4-FFF2-40B4-BE49-F238E27FC236}">
                    <a16:creationId xmlns:a16="http://schemas.microsoft.com/office/drawing/2014/main" id="{A52A16D1-74BE-4C57-B6CC-89D71C4CE4F7}"/>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4" name="Group 13">
              <a:extLst>
                <a:ext uri="{FF2B5EF4-FFF2-40B4-BE49-F238E27FC236}">
                  <a16:creationId xmlns:a16="http://schemas.microsoft.com/office/drawing/2014/main" id="{95027834-E360-4E01-9FA7-AF0EB6AC87C0}"/>
                </a:ext>
              </a:extLst>
            </p:cNvPr>
            <p:cNvGrpSpPr/>
            <p:nvPr/>
          </p:nvGrpSpPr>
          <p:grpSpPr>
            <a:xfrm>
              <a:off x="7616748" y="2913015"/>
              <a:ext cx="101192" cy="101192"/>
              <a:chOff x="5418923" y="1853260"/>
              <a:chExt cx="45719" cy="45719"/>
            </a:xfrm>
          </p:grpSpPr>
          <p:sp>
            <p:nvSpPr>
              <p:cNvPr id="82" name="Teardrop 81">
                <a:extLst>
                  <a:ext uri="{FF2B5EF4-FFF2-40B4-BE49-F238E27FC236}">
                    <a16:creationId xmlns:a16="http://schemas.microsoft.com/office/drawing/2014/main" id="{4127FEEF-C7E7-4E07-823E-763CCE6E6E3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3" name="Oval 82">
                <a:extLst>
                  <a:ext uri="{FF2B5EF4-FFF2-40B4-BE49-F238E27FC236}">
                    <a16:creationId xmlns:a16="http://schemas.microsoft.com/office/drawing/2014/main" id="{CD17E3B2-1E3C-42F9-A9E6-A71E0FCC413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5" name="Group 14">
              <a:extLst>
                <a:ext uri="{FF2B5EF4-FFF2-40B4-BE49-F238E27FC236}">
                  <a16:creationId xmlns:a16="http://schemas.microsoft.com/office/drawing/2014/main" id="{725D1384-4DC0-4DD6-A320-4221FF3CE8D7}"/>
                </a:ext>
              </a:extLst>
            </p:cNvPr>
            <p:cNvGrpSpPr/>
            <p:nvPr/>
          </p:nvGrpSpPr>
          <p:grpSpPr>
            <a:xfrm>
              <a:off x="7527316" y="2631238"/>
              <a:ext cx="101192" cy="101192"/>
              <a:chOff x="5418923" y="1853260"/>
              <a:chExt cx="45719" cy="45719"/>
            </a:xfrm>
          </p:grpSpPr>
          <p:sp>
            <p:nvSpPr>
              <p:cNvPr id="80" name="Teardrop 79">
                <a:extLst>
                  <a:ext uri="{FF2B5EF4-FFF2-40B4-BE49-F238E27FC236}">
                    <a16:creationId xmlns:a16="http://schemas.microsoft.com/office/drawing/2014/main" id="{01A8F388-4B73-4BC9-8ED0-6703364E597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81" name="Oval 80">
                <a:extLst>
                  <a:ext uri="{FF2B5EF4-FFF2-40B4-BE49-F238E27FC236}">
                    <a16:creationId xmlns:a16="http://schemas.microsoft.com/office/drawing/2014/main" id="{44CEA7B9-386B-4964-8D47-0AB9907BA52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6" name="Group 15">
              <a:extLst>
                <a:ext uri="{FF2B5EF4-FFF2-40B4-BE49-F238E27FC236}">
                  <a16:creationId xmlns:a16="http://schemas.microsoft.com/office/drawing/2014/main" id="{32D946FE-AF26-40B3-8153-6B3F2FF269D2}"/>
                </a:ext>
              </a:extLst>
            </p:cNvPr>
            <p:cNvGrpSpPr/>
            <p:nvPr/>
          </p:nvGrpSpPr>
          <p:grpSpPr>
            <a:xfrm>
              <a:off x="7123482" y="2869208"/>
              <a:ext cx="101192" cy="101192"/>
              <a:chOff x="5418923" y="1853260"/>
              <a:chExt cx="45719" cy="45719"/>
            </a:xfrm>
          </p:grpSpPr>
          <p:sp>
            <p:nvSpPr>
              <p:cNvPr id="78" name="Teardrop 77">
                <a:extLst>
                  <a:ext uri="{FF2B5EF4-FFF2-40B4-BE49-F238E27FC236}">
                    <a16:creationId xmlns:a16="http://schemas.microsoft.com/office/drawing/2014/main" id="{54B8A2B3-5113-4A0B-A543-28F1BFDC96B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9" name="Oval 78">
                <a:extLst>
                  <a:ext uri="{FF2B5EF4-FFF2-40B4-BE49-F238E27FC236}">
                    <a16:creationId xmlns:a16="http://schemas.microsoft.com/office/drawing/2014/main" id="{1D7A542D-C626-4D54-8F55-0E7FC6AEF25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7" name="Group 16">
              <a:extLst>
                <a:ext uri="{FF2B5EF4-FFF2-40B4-BE49-F238E27FC236}">
                  <a16:creationId xmlns:a16="http://schemas.microsoft.com/office/drawing/2014/main" id="{CDF71E46-4A08-475E-9065-A9766A6AC557}"/>
                </a:ext>
              </a:extLst>
            </p:cNvPr>
            <p:cNvGrpSpPr/>
            <p:nvPr/>
          </p:nvGrpSpPr>
          <p:grpSpPr>
            <a:xfrm>
              <a:off x="7833659" y="3856843"/>
              <a:ext cx="101192" cy="101192"/>
              <a:chOff x="5418923" y="1853260"/>
              <a:chExt cx="45719" cy="45719"/>
            </a:xfrm>
          </p:grpSpPr>
          <p:sp>
            <p:nvSpPr>
              <p:cNvPr id="76" name="Teardrop 75">
                <a:extLst>
                  <a:ext uri="{FF2B5EF4-FFF2-40B4-BE49-F238E27FC236}">
                    <a16:creationId xmlns:a16="http://schemas.microsoft.com/office/drawing/2014/main" id="{4A316576-0817-4206-8D60-87990A66684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7" name="Oval 76">
                <a:extLst>
                  <a:ext uri="{FF2B5EF4-FFF2-40B4-BE49-F238E27FC236}">
                    <a16:creationId xmlns:a16="http://schemas.microsoft.com/office/drawing/2014/main" id="{64E2AC8C-A776-48AA-8F63-5C910CD5FCD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8" name="Group 17">
              <a:extLst>
                <a:ext uri="{FF2B5EF4-FFF2-40B4-BE49-F238E27FC236}">
                  <a16:creationId xmlns:a16="http://schemas.microsoft.com/office/drawing/2014/main" id="{54665D1F-4F3B-46F4-8E41-8D25584E7704}"/>
                </a:ext>
              </a:extLst>
            </p:cNvPr>
            <p:cNvGrpSpPr/>
            <p:nvPr/>
          </p:nvGrpSpPr>
          <p:grpSpPr>
            <a:xfrm>
              <a:off x="8151049" y="4308527"/>
              <a:ext cx="101192" cy="101192"/>
              <a:chOff x="5418923" y="1853260"/>
              <a:chExt cx="45719" cy="45719"/>
            </a:xfrm>
          </p:grpSpPr>
          <p:sp>
            <p:nvSpPr>
              <p:cNvPr id="74" name="Teardrop 73">
                <a:extLst>
                  <a:ext uri="{FF2B5EF4-FFF2-40B4-BE49-F238E27FC236}">
                    <a16:creationId xmlns:a16="http://schemas.microsoft.com/office/drawing/2014/main" id="{BE2BD8FB-55F0-4BDE-8E38-33F2B0C7F75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5" name="Oval 74">
                <a:extLst>
                  <a:ext uri="{FF2B5EF4-FFF2-40B4-BE49-F238E27FC236}">
                    <a16:creationId xmlns:a16="http://schemas.microsoft.com/office/drawing/2014/main" id="{ACA1FF00-E8AD-4DE0-A8C3-82E448B0FE5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9" name="Group 18">
              <a:extLst>
                <a:ext uri="{FF2B5EF4-FFF2-40B4-BE49-F238E27FC236}">
                  <a16:creationId xmlns:a16="http://schemas.microsoft.com/office/drawing/2014/main" id="{65D95D29-656A-4D5D-9481-4A181E10F213}"/>
                </a:ext>
              </a:extLst>
            </p:cNvPr>
            <p:cNvGrpSpPr/>
            <p:nvPr/>
          </p:nvGrpSpPr>
          <p:grpSpPr>
            <a:xfrm>
              <a:off x="7651175" y="4975894"/>
              <a:ext cx="101192" cy="101192"/>
              <a:chOff x="5418923" y="1853260"/>
              <a:chExt cx="45719" cy="45719"/>
            </a:xfrm>
          </p:grpSpPr>
          <p:sp>
            <p:nvSpPr>
              <p:cNvPr id="72" name="Teardrop 71">
                <a:extLst>
                  <a:ext uri="{FF2B5EF4-FFF2-40B4-BE49-F238E27FC236}">
                    <a16:creationId xmlns:a16="http://schemas.microsoft.com/office/drawing/2014/main" id="{1629FD70-4896-423E-AC40-ED1421EC934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3" name="Oval 72">
                <a:extLst>
                  <a:ext uri="{FF2B5EF4-FFF2-40B4-BE49-F238E27FC236}">
                    <a16:creationId xmlns:a16="http://schemas.microsoft.com/office/drawing/2014/main" id="{8B1D1D30-A560-4D73-ABAD-7060E70C5CD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0" name="Group 19">
              <a:extLst>
                <a:ext uri="{FF2B5EF4-FFF2-40B4-BE49-F238E27FC236}">
                  <a16:creationId xmlns:a16="http://schemas.microsoft.com/office/drawing/2014/main" id="{9487738E-1628-4069-BA45-384268BE9527}"/>
                </a:ext>
              </a:extLst>
            </p:cNvPr>
            <p:cNvGrpSpPr/>
            <p:nvPr/>
          </p:nvGrpSpPr>
          <p:grpSpPr>
            <a:xfrm>
              <a:off x="8330646" y="4173978"/>
              <a:ext cx="101192" cy="101192"/>
              <a:chOff x="5418923" y="1853260"/>
              <a:chExt cx="45719" cy="45719"/>
            </a:xfrm>
          </p:grpSpPr>
          <p:sp>
            <p:nvSpPr>
              <p:cNvPr id="70" name="Teardrop 69">
                <a:extLst>
                  <a:ext uri="{FF2B5EF4-FFF2-40B4-BE49-F238E27FC236}">
                    <a16:creationId xmlns:a16="http://schemas.microsoft.com/office/drawing/2014/main" id="{7F6989E1-F099-47D4-A968-538702C44EF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1" name="Oval 70">
                <a:extLst>
                  <a:ext uri="{FF2B5EF4-FFF2-40B4-BE49-F238E27FC236}">
                    <a16:creationId xmlns:a16="http://schemas.microsoft.com/office/drawing/2014/main" id="{1F252376-F6FB-489D-8C63-01DBC42B8BB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1" name="Group 20">
              <a:extLst>
                <a:ext uri="{FF2B5EF4-FFF2-40B4-BE49-F238E27FC236}">
                  <a16:creationId xmlns:a16="http://schemas.microsoft.com/office/drawing/2014/main" id="{037BB787-02FA-44CE-8D0A-133085BA72A7}"/>
                </a:ext>
              </a:extLst>
            </p:cNvPr>
            <p:cNvGrpSpPr/>
            <p:nvPr/>
          </p:nvGrpSpPr>
          <p:grpSpPr>
            <a:xfrm>
              <a:off x="8458179" y="4444921"/>
              <a:ext cx="101192" cy="101192"/>
              <a:chOff x="5418923" y="1853260"/>
              <a:chExt cx="45719" cy="45719"/>
            </a:xfrm>
          </p:grpSpPr>
          <p:sp>
            <p:nvSpPr>
              <p:cNvPr id="68" name="Teardrop 67">
                <a:extLst>
                  <a:ext uri="{FF2B5EF4-FFF2-40B4-BE49-F238E27FC236}">
                    <a16:creationId xmlns:a16="http://schemas.microsoft.com/office/drawing/2014/main" id="{DD6BDDC1-B8A1-471D-8C82-83B49DDA08F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9" name="Oval 68">
                <a:extLst>
                  <a:ext uri="{FF2B5EF4-FFF2-40B4-BE49-F238E27FC236}">
                    <a16:creationId xmlns:a16="http://schemas.microsoft.com/office/drawing/2014/main" id="{77EC4FE6-0CA2-4672-B47F-8216EC56308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2" name="Group 21">
              <a:extLst>
                <a:ext uri="{FF2B5EF4-FFF2-40B4-BE49-F238E27FC236}">
                  <a16:creationId xmlns:a16="http://schemas.microsoft.com/office/drawing/2014/main" id="{2321ED64-CE24-4DC8-9237-F938343A9E5C}"/>
                </a:ext>
              </a:extLst>
            </p:cNvPr>
            <p:cNvGrpSpPr/>
            <p:nvPr/>
          </p:nvGrpSpPr>
          <p:grpSpPr>
            <a:xfrm>
              <a:off x="8592288" y="4131904"/>
              <a:ext cx="101192" cy="101192"/>
              <a:chOff x="5418923" y="1853260"/>
              <a:chExt cx="45719" cy="45719"/>
            </a:xfrm>
          </p:grpSpPr>
          <p:sp>
            <p:nvSpPr>
              <p:cNvPr id="66" name="Teardrop 65">
                <a:extLst>
                  <a:ext uri="{FF2B5EF4-FFF2-40B4-BE49-F238E27FC236}">
                    <a16:creationId xmlns:a16="http://schemas.microsoft.com/office/drawing/2014/main" id="{2B9ABEDD-BDBF-470A-A219-01460288409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7" name="Oval 66">
                <a:extLst>
                  <a:ext uri="{FF2B5EF4-FFF2-40B4-BE49-F238E27FC236}">
                    <a16:creationId xmlns:a16="http://schemas.microsoft.com/office/drawing/2014/main" id="{F94663C1-AC57-42BD-A1CD-6B836980A36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3" name="Group 22">
              <a:extLst>
                <a:ext uri="{FF2B5EF4-FFF2-40B4-BE49-F238E27FC236}">
                  <a16:creationId xmlns:a16="http://schemas.microsoft.com/office/drawing/2014/main" id="{59413964-1682-4B44-92D4-E0157493AE74}"/>
                </a:ext>
              </a:extLst>
            </p:cNvPr>
            <p:cNvGrpSpPr/>
            <p:nvPr/>
          </p:nvGrpSpPr>
          <p:grpSpPr>
            <a:xfrm>
              <a:off x="8595220" y="3965155"/>
              <a:ext cx="101192" cy="101192"/>
              <a:chOff x="5418923" y="1853260"/>
              <a:chExt cx="45719" cy="45719"/>
            </a:xfrm>
          </p:grpSpPr>
          <p:sp>
            <p:nvSpPr>
              <p:cNvPr id="64" name="Teardrop 63">
                <a:extLst>
                  <a:ext uri="{FF2B5EF4-FFF2-40B4-BE49-F238E27FC236}">
                    <a16:creationId xmlns:a16="http://schemas.microsoft.com/office/drawing/2014/main" id="{0527EC08-04D5-441D-B982-D395169523F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5" name="Oval 64">
                <a:extLst>
                  <a:ext uri="{FF2B5EF4-FFF2-40B4-BE49-F238E27FC236}">
                    <a16:creationId xmlns:a16="http://schemas.microsoft.com/office/drawing/2014/main" id="{BC7D91B9-14C9-4D35-8DB1-17794B612EA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4" name="Group 23">
              <a:extLst>
                <a:ext uri="{FF2B5EF4-FFF2-40B4-BE49-F238E27FC236}">
                  <a16:creationId xmlns:a16="http://schemas.microsoft.com/office/drawing/2014/main" id="{837C0F47-8883-4A69-BC88-2F0FC79F7747}"/>
                </a:ext>
              </a:extLst>
            </p:cNvPr>
            <p:cNvGrpSpPr/>
            <p:nvPr/>
          </p:nvGrpSpPr>
          <p:grpSpPr>
            <a:xfrm>
              <a:off x="9082172" y="3670224"/>
              <a:ext cx="101192" cy="101192"/>
              <a:chOff x="5418923" y="1853260"/>
              <a:chExt cx="45719" cy="45719"/>
            </a:xfrm>
          </p:grpSpPr>
          <p:sp>
            <p:nvSpPr>
              <p:cNvPr id="62" name="Teardrop 61">
                <a:extLst>
                  <a:ext uri="{FF2B5EF4-FFF2-40B4-BE49-F238E27FC236}">
                    <a16:creationId xmlns:a16="http://schemas.microsoft.com/office/drawing/2014/main" id="{549500D1-D38F-4393-97B5-ECBEEC14731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3" name="Oval 62">
                <a:extLst>
                  <a:ext uri="{FF2B5EF4-FFF2-40B4-BE49-F238E27FC236}">
                    <a16:creationId xmlns:a16="http://schemas.microsoft.com/office/drawing/2014/main" id="{8AD50E21-20CE-4C37-BE4E-66E493BE7DF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 name="Group 24">
              <a:extLst>
                <a:ext uri="{FF2B5EF4-FFF2-40B4-BE49-F238E27FC236}">
                  <a16:creationId xmlns:a16="http://schemas.microsoft.com/office/drawing/2014/main" id="{40A699A6-6A47-4380-A961-7E4B3E63A140}"/>
                </a:ext>
              </a:extLst>
            </p:cNvPr>
            <p:cNvGrpSpPr/>
            <p:nvPr/>
          </p:nvGrpSpPr>
          <p:grpSpPr>
            <a:xfrm>
              <a:off x="9372641" y="3718423"/>
              <a:ext cx="101192" cy="101192"/>
              <a:chOff x="5418923" y="1853260"/>
              <a:chExt cx="45719" cy="45719"/>
            </a:xfrm>
          </p:grpSpPr>
          <p:sp>
            <p:nvSpPr>
              <p:cNvPr id="60" name="Teardrop 59">
                <a:extLst>
                  <a:ext uri="{FF2B5EF4-FFF2-40B4-BE49-F238E27FC236}">
                    <a16:creationId xmlns:a16="http://schemas.microsoft.com/office/drawing/2014/main" id="{362ACB61-55A9-4308-AE28-F8C8B44C3A4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1" name="Oval 60">
                <a:extLst>
                  <a:ext uri="{FF2B5EF4-FFF2-40B4-BE49-F238E27FC236}">
                    <a16:creationId xmlns:a16="http://schemas.microsoft.com/office/drawing/2014/main" id="{18E8631A-E1F0-4C5F-B562-C6AE3E6061F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6" name="Group 25">
              <a:extLst>
                <a:ext uri="{FF2B5EF4-FFF2-40B4-BE49-F238E27FC236}">
                  <a16:creationId xmlns:a16="http://schemas.microsoft.com/office/drawing/2014/main" id="{A7CACCD2-3736-4FA8-A1DE-C45FA0DE3853}"/>
                </a:ext>
              </a:extLst>
            </p:cNvPr>
            <p:cNvGrpSpPr/>
            <p:nvPr/>
          </p:nvGrpSpPr>
          <p:grpSpPr>
            <a:xfrm>
              <a:off x="9302750" y="3915485"/>
              <a:ext cx="101192" cy="101192"/>
              <a:chOff x="5418923" y="1853260"/>
              <a:chExt cx="45719" cy="45719"/>
            </a:xfrm>
          </p:grpSpPr>
          <p:sp>
            <p:nvSpPr>
              <p:cNvPr id="58" name="Teardrop 57">
                <a:extLst>
                  <a:ext uri="{FF2B5EF4-FFF2-40B4-BE49-F238E27FC236}">
                    <a16:creationId xmlns:a16="http://schemas.microsoft.com/office/drawing/2014/main" id="{8AF3C352-2314-4AAD-8DB8-2E26DEFE15E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9" name="Oval 58">
                <a:extLst>
                  <a:ext uri="{FF2B5EF4-FFF2-40B4-BE49-F238E27FC236}">
                    <a16:creationId xmlns:a16="http://schemas.microsoft.com/office/drawing/2014/main" id="{F30A57A7-6895-46E5-8787-2B322046C3C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7" name="Group 26">
              <a:extLst>
                <a:ext uri="{FF2B5EF4-FFF2-40B4-BE49-F238E27FC236}">
                  <a16:creationId xmlns:a16="http://schemas.microsoft.com/office/drawing/2014/main" id="{7BB86A9A-7A27-4D3E-BA56-AF8D8B9BEB24}"/>
                </a:ext>
              </a:extLst>
            </p:cNvPr>
            <p:cNvGrpSpPr/>
            <p:nvPr/>
          </p:nvGrpSpPr>
          <p:grpSpPr>
            <a:xfrm>
              <a:off x="9255109" y="4258064"/>
              <a:ext cx="101192" cy="101192"/>
              <a:chOff x="5418923" y="1853260"/>
              <a:chExt cx="45719" cy="45719"/>
            </a:xfrm>
          </p:grpSpPr>
          <p:sp>
            <p:nvSpPr>
              <p:cNvPr id="56" name="Teardrop 55">
                <a:extLst>
                  <a:ext uri="{FF2B5EF4-FFF2-40B4-BE49-F238E27FC236}">
                    <a16:creationId xmlns:a16="http://schemas.microsoft.com/office/drawing/2014/main" id="{732E1C12-B0C0-4663-A85C-8ECE69CD9A1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7" name="Oval 56">
                <a:extLst>
                  <a:ext uri="{FF2B5EF4-FFF2-40B4-BE49-F238E27FC236}">
                    <a16:creationId xmlns:a16="http://schemas.microsoft.com/office/drawing/2014/main" id="{F419B14A-40E7-424C-9FE2-15074E81400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 name="Group 27">
              <a:extLst>
                <a:ext uri="{FF2B5EF4-FFF2-40B4-BE49-F238E27FC236}">
                  <a16:creationId xmlns:a16="http://schemas.microsoft.com/office/drawing/2014/main" id="{AFBD30F1-963E-4AF8-B9C2-8B1F3365AD20}"/>
                </a:ext>
              </a:extLst>
            </p:cNvPr>
            <p:cNvGrpSpPr/>
            <p:nvPr/>
          </p:nvGrpSpPr>
          <p:grpSpPr>
            <a:xfrm>
              <a:off x="9654316" y="3763102"/>
              <a:ext cx="101192" cy="101192"/>
              <a:chOff x="5418923" y="1853260"/>
              <a:chExt cx="45719" cy="45719"/>
            </a:xfrm>
          </p:grpSpPr>
          <p:sp>
            <p:nvSpPr>
              <p:cNvPr id="54" name="Teardrop 53">
                <a:extLst>
                  <a:ext uri="{FF2B5EF4-FFF2-40B4-BE49-F238E27FC236}">
                    <a16:creationId xmlns:a16="http://schemas.microsoft.com/office/drawing/2014/main" id="{F737FAC1-9683-4426-A0B5-6C935BF3DD0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5" name="Oval 54">
                <a:extLst>
                  <a:ext uri="{FF2B5EF4-FFF2-40B4-BE49-F238E27FC236}">
                    <a16:creationId xmlns:a16="http://schemas.microsoft.com/office/drawing/2014/main" id="{596CF6A1-1EA4-49A3-BEEE-7A7E367620F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9" name="Group 28">
              <a:extLst>
                <a:ext uri="{FF2B5EF4-FFF2-40B4-BE49-F238E27FC236}">
                  <a16:creationId xmlns:a16="http://schemas.microsoft.com/office/drawing/2014/main" id="{CEA9D60B-854E-417E-9F96-D562B418450B}"/>
                </a:ext>
              </a:extLst>
            </p:cNvPr>
            <p:cNvGrpSpPr/>
            <p:nvPr/>
          </p:nvGrpSpPr>
          <p:grpSpPr>
            <a:xfrm>
              <a:off x="9675814" y="3983970"/>
              <a:ext cx="101192" cy="101192"/>
              <a:chOff x="5418923" y="1853260"/>
              <a:chExt cx="45719" cy="45719"/>
            </a:xfrm>
          </p:grpSpPr>
          <p:sp>
            <p:nvSpPr>
              <p:cNvPr id="52" name="Teardrop 51">
                <a:extLst>
                  <a:ext uri="{FF2B5EF4-FFF2-40B4-BE49-F238E27FC236}">
                    <a16:creationId xmlns:a16="http://schemas.microsoft.com/office/drawing/2014/main" id="{17806F27-D739-4284-AF96-DE8DE000870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3" name="Oval 52">
                <a:extLst>
                  <a:ext uri="{FF2B5EF4-FFF2-40B4-BE49-F238E27FC236}">
                    <a16:creationId xmlns:a16="http://schemas.microsoft.com/office/drawing/2014/main" id="{A2F70819-6E27-4445-98D5-5916F5EAEB0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0" name="Group 29">
              <a:extLst>
                <a:ext uri="{FF2B5EF4-FFF2-40B4-BE49-F238E27FC236}">
                  <a16:creationId xmlns:a16="http://schemas.microsoft.com/office/drawing/2014/main" id="{DF55A137-7945-45EF-8E15-53D65025B843}"/>
                </a:ext>
              </a:extLst>
            </p:cNvPr>
            <p:cNvGrpSpPr/>
            <p:nvPr/>
          </p:nvGrpSpPr>
          <p:grpSpPr>
            <a:xfrm>
              <a:off x="9806230" y="3267786"/>
              <a:ext cx="101192" cy="101192"/>
              <a:chOff x="5418923" y="1853260"/>
              <a:chExt cx="45719" cy="45719"/>
            </a:xfrm>
          </p:grpSpPr>
          <p:sp>
            <p:nvSpPr>
              <p:cNvPr id="50" name="Teardrop 49">
                <a:extLst>
                  <a:ext uri="{FF2B5EF4-FFF2-40B4-BE49-F238E27FC236}">
                    <a16:creationId xmlns:a16="http://schemas.microsoft.com/office/drawing/2014/main" id="{6D474177-C153-4E32-9757-0A88CD616849}"/>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1" name="Oval 50">
                <a:extLst>
                  <a:ext uri="{FF2B5EF4-FFF2-40B4-BE49-F238E27FC236}">
                    <a16:creationId xmlns:a16="http://schemas.microsoft.com/office/drawing/2014/main" id="{1061BE73-4D9A-4042-BB19-F3DD1C78ECD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 name="Group 30">
              <a:extLst>
                <a:ext uri="{FF2B5EF4-FFF2-40B4-BE49-F238E27FC236}">
                  <a16:creationId xmlns:a16="http://schemas.microsoft.com/office/drawing/2014/main" id="{A2BC8309-4284-4F72-903F-EF9A88B0B18A}"/>
                </a:ext>
              </a:extLst>
            </p:cNvPr>
            <p:cNvGrpSpPr/>
            <p:nvPr/>
          </p:nvGrpSpPr>
          <p:grpSpPr>
            <a:xfrm>
              <a:off x="8906375" y="2739213"/>
              <a:ext cx="101192" cy="101192"/>
              <a:chOff x="5418923" y="1853260"/>
              <a:chExt cx="45719" cy="45719"/>
            </a:xfrm>
          </p:grpSpPr>
          <p:sp>
            <p:nvSpPr>
              <p:cNvPr id="48" name="Teardrop 47">
                <a:extLst>
                  <a:ext uri="{FF2B5EF4-FFF2-40B4-BE49-F238E27FC236}">
                    <a16:creationId xmlns:a16="http://schemas.microsoft.com/office/drawing/2014/main" id="{784705D0-0487-450B-B543-69EF5CB1945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9" name="Oval 48">
                <a:extLst>
                  <a:ext uri="{FF2B5EF4-FFF2-40B4-BE49-F238E27FC236}">
                    <a16:creationId xmlns:a16="http://schemas.microsoft.com/office/drawing/2014/main" id="{6F400558-3B14-40B6-B542-34D7602CBDB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2" name="Group 31">
              <a:extLst>
                <a:ext uri="{FF2B5EF4-FFF2-40B4-BE49-F238E27FC236}">
                  <a16:creationId xmlns:a16="http://schemas.microsoft.com/office/drawing/2014/main" id="{F15554A6-583D-438B-B91B-7C68DF56BD2E}"/>
                </a:ext>
              </a:extLst>
            </p:cNvPr>
            <p:cNvGrpSpPr/>
            <p:nvPr/>
          </p:nvGrpSpPr>
          <p:grpSpPr>
            <a:xfrm>
              <a:off x="9359200" y="2124476"/>
              <a:ext cx="101192" cy="101192"/>
              <a:chOff x="5418923" y="1853260"/>
              <a:chExt cx="45719" cy="45719"/>
            </a:xfrm>
          </p:grpSpPr>
          <p:sp>
            <p:nvSpPr>
              <p:cNvPr id="46" name="Teardrop 45">
                <a:extLst>
                  <a:ext uri="{FF2B5EF4-FFF2-40B4-BE49-F238E27FC236}">
                    <a16:creationId xmlns:a16="http://schemas.microsoft.com/office/drawing/2014/main" id="{6A034121-7E90-4856-813E-6EFDD8D8C56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7" name="Oval 46">
                <a:extLst>
                  <a:ext uri="{FF2B5EF4-FFF2-40B4-BE49-F238E27FC236}">
                    <a16:creationId xmlns:a16="http://schemas.microsoft.com/office/drawing/2014/main" id="{983B8C0F-6379-4393-B3CD-785603BC618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3" name="Group 32">
              <a:extLst>
                <a:ext uri="{FF2B5EF4-FFF2-40B4-BE49-F238E27FC236}">
                  <a16:creationId xmlns:a16="http://schemas.microsoft.com/office/drawing/2014/main" id="{EBBF5126-6753-4E49-A5D2-35AFFF619498}"/>
                </a:ext>
              </a:extLst>
            </p:cNvPr>
            <p:cNvGrpSpPr/>
            <p:nvPr/>
          </p:nvGrpSpPr>
          <p:grpSpPr>
            <a:xfrm>
              <a:off x="9845067" y="1884588"/>
              <a:ext cx="101192" cy="101192"/>
              <a:chOff x="5418923" y="1853260"/>
              <a:chExt cx="45719" cy="45719"/>
            </a:xfrm>
          </p:grpSpPr>
          <p:sp>
            <p:nvSpPr>
              <p:cNvPr id="44" name="Teardrop 43">
                <a:extLst>
                  <a:ext uri="{FF2B5EF4-FFF2-40B4-BE49-F238E27FC236}">
                    <a16:creationId xmlns:a16="http://schemas.microsoft.com/office/drawing/2014/main" id="{DDA032AA-72BA-4BAE-A42D-340D7D2D05D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5" name="Oval 44">
                <a:extLst>
                  <a:ext uri="{FF2B5EF4-FFF2-40B4-BE49-F238E27FC236}">
                    <a16:creationId xmlns:a16="http://schemas.microsoft.com/office/drawing/2014/main" id="{63102D4B-85E6-4B4E-857E-A1B447DEAA5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4" name="Group 33">
              <a:extLst>
                <a:ext uri="{FF2B5EF4-FFF2-40B4-BE49-F238E27FC236}">
                  <a16:creationId xmlns:a16="http://schemas.microsoft.com/office/drawing/2014/main" id="{6300445D-8BF6-40F7-8C59-B6C2E52C064B}"/>
                </a:ext>
              </a:extLst>
            </p:cNvPr>
            <p:cNvGrpSpPr/>
            <p:nvPr/>
          </p:nvGrpSpPr>
          <p:grpSpPr>
            <a:xfrm>
              <a:off x="11005436" y="4714399"/>
              <a:ext cx="101192" cy="101192"/>
              <a:chOff x="5418923" y="1853260"/>
              <a:chExt cx="45719" cy="45719"/>
            </a:xfrm>
          </p:grpSpPr>
          <p:sp>
            <p:nvSpPr>
              <p:cNvPr id="42" name="Teardrop 41">
                <a:extLst>
                  <a:ext uri="{FF2B5EF4-FFF2-40B4-BE49-F238E27FC236}">
                    <a16:creationId xmlns:a16="http://schemas.microsoft.com/office/drawing/2014/main" id="{7F4B54E7-C693-479C-8161-C09630F78643}"/>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3" name="Oval 42">
                <a:extLst>
                  <a:ext uri="{FF2B5EF4-FFF2-40B4-BE49-F238E27FC236}">
                    <a16:creationId xmlns:a16="http://schemas.microsoft.com/office/drawing/2014/main" id="{328DF0FB-7A5C-4E70-97B3-3227E4A91BD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5" name="Group 34">
              <a:extLst>
                <a:ext uri="{FF2B5EF4-FFF2-40B4-BE49-F238E27FC236}">
                  <a16:creationId xmlns:a16="http://schemas.microsoft.com/office/drawing/2014/main" id="{AE4265E8-EA7E-42A4-AE3F-1D9F440B53D6}"/>
                </a:ext>
              </a:extLst>
            </p:cNvPr>
            <p:cNvGrpSpPr/>
            <p:nvPr/>
          </p:nvGrpSpPr>
          <p:grpSpPr>
            <a:xfrm>
              <a:off x="11472840" y="2409654"/>
              <a:ext cx="101192" cy="101192"/>
              <a:chOff x="5418923" y="1853260"/>
              <a:chExt cx="45719" cy="45719"/>
            </a:xfrm>
          </p:grpSpPr>
          <p:sp>
            <p:nvSpPr>
              <p:cNvPr id="40" name="Teardrop 39">
                <a:extLst>
                  <a:ext uri="{FF2B5EF4-FFF2-40B4-BE49-F238E27FC236}">
                    <a16:creationId xmlns:a16="http://schemas.microsoft.com/office/drawing/2014/main" id="{215FF28D-3089-44D2-9AE4-66CC952A725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1" name="Oval 40">
                <a:extLst>
                  <a:ext uri="{FF2B5EF4-FFF2-40B4-BE49-F238E27FC236}">
                    <a16:creationId xmlns:a16="http://schemas.microsoft.com/office/drawing/2014/main" id="{BE86B9F3-AC6F-400D-848C-5E634C003D7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6" name="Group 35">
              <a:extLst>
                <a:ext uri="{FF2B5EF4-FFF2-40B4-BE49-F238E27FC236}">
                  <a16:creationId xmlns:a16="http://schemas.microsoft.com/office/drawing/2014/main" id="{B7F27B63-2620-4720-A581-11136C3BDF49}"/>
                </a:ext>
              </a:extLst>
            </p:cNvPr>
            <p:cNvGrpSpPr/>
            <p:nvPr/>
          </p:nvGrpSpPr>
          <p:grpSpPr>
            <a:xfrm>
              <a:off x="8184176" y="3370553"/>
              <a:ext cx="101192" cy="101192"/>
              <a:chOff x="5418923" y="1853260"/>
              <a:chExt cx="45719" cy="45719"/>
            </a:xfrm>
          </p:grpSpPr>
          <p:sp>
            <p:nvSpPr>
              <p:cNvPr id="38" name="Teardrop 37">
                <a:extLst>
                  <a:ext uri="{FF2B5EF4-FFF2-40B4-BE49-F238E27FC236}">
                    <a16:creationId xmlns:a16="http://schemas.microsoft.com/office/drawing/2014/main" id="{9EF202CC-905F-4EDE-9BDA-E728592E62B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9" name="Oval 38">
                <a:extLst>
                  <a:ext uri="{FF2B5EF4-FFF2-40B4-BE49-F238E27FC236}">
                    <a16:creationId xmlns:a16="http://schemas.microsoft.com/office/drawing/2014/main" id="{7D4C883C-D717-4F96-A5B1-A1A60D3C2EE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sp>
          <p:nvSpPr>
            <p:cNvPr id="37" name="Freeform 5">
              <a:extLst>
                <a:ext uri="{FF2B5EF4-FFF2-40B4-BE49-F238E27FC236}">
                  <a16:creationId xmlns:a16="http://schemas.microsoft.com/office/drawing/2014/main" id="{03FC4FAF-0CE8-40DD-BF93-FE832897F9A6}"/>
                </a:ext>
              </a:extLst>
            </p:cNvPr>
            <p:cNvSpPr>
              <a:spLocks/>
            </p:cNvSpPr>
            <p:nvPr/>
          </p:nvSpPr>
          <p:spPr bwMode="auto">
            <a:xfrm>
              <a:off x="9932172" y="4835413"/>
              <a:ext cx="258000" cy="471625"/>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spTree>
    <p:extLst>
      <p:ext uri="{BB962C8B-B14F-4D97-AF65-F5344CB8AC3E}">
        <p14:creationId xmlns:p14="http://schemas.microsoft.com/office/powerpoint/2010/main" val="71864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44</a:t>
            </a:fld>
            <a:endParaRPr lang="en-GB" dirty="0"/>
          </a:p>
        </p:txBody>
      </p:sp>
      <p:grpSp>
        <p:nvGrpSpPr>
          <p:cNvPr id="6" name="Group 5">
            <a:extLst>
              <a:ext uri="{FF2B5EF4-FFF2-40B4-BE49-F238E27FC236}">
                <a16:creationId xmlns:a16="http://schemas.microsoft.com/office/drawing/2014/main" id="{0DCCA4AD-0F93-4E79-98AE-2551B83C036A}"/>
              </a:ext>
            </a:extLst>
          </p:cNvPr>
          <p:cNvGrpSpPr/>
          <p:nvPr/>
        </p:nvGrpSpPr>
        <p:grpSpPr>
          <a:xfrm>
            <a:off x="-2714410" y="-860880"/>
            <a:ext cx="7257031" cy="6939917"/>
            <a:chOff x="-2714410" y="-860880"/>
            <a:chExt cx="7257031" cy="6939917"/>
          </a:xfrm>
        </p:grpSpPr>
        <p:grpSp>
          <p:nvGrpSpPr>
            <p:cNvPr id="7" name="Group 6">
              <a:extLst>
                <a:ext uri="{FF2B5EF4-FFF2-40B4-BE49-F238E27FC236}">
                  <a16:creationId xmlns:a16="http://schemas.microsoft.com/office/drawing/2014/main" id="{88E8BDD4-1AAF-49CF-A94E-5DC1EBFBAB7A}"/>
                </a:ext>
              </a:extLst>
            </p:cNvPr>
            <p:cNvGrpSpPr/>
            <p:nvPr/>
          </p:nvGrpSpPr>
          <p:grpSpPr>
            <a:xfrm>
              <a:off x="-2714410" y="-860880"/>
              <a:ext cx="7257031" cy="6939917"/>
              <a:chOff x="-1524588" y="241971"/>
              <a:chExt cx="6126821" cy="5859094"/>
            </a:xfrm>
          </p:grpSpPr>
          <p:sp>
            <p:nvSpPr>
              <p:cNvPr id="80" name="Freeform 247">
                <a:extLst>
                  <a:ext uri="{FF2B5EF4-FFF2-40B4-BE49-F238E27FC236}">
                    <a16:creationId xmlns:a16="http://schemas.microsoft.com/office/drawing/2014/main" id="{E0D8562E-F61E-4B1E-A442-35753909CC1B}"/>
                  </a:ext>
                </a:extLst>
              </p:cNvPr>
              <p:cNvSpPr>
                <a:spLocks/>
              </p:cNvSpPr>
              <p:nvPr/>
            </p:nvSpPr>
            <p:spPr bwMode="auto">
              <a:xfrm>
                <a:off x="1948614" y="3880910"/>
                <a:ext cx="226188" cy="267991"/>
              </a:xfrm>
              <a:custGeom>
                <a:avLst/>
                <a:gdLst>
                  <a:gd name="connsiteX0" fmla="*/ 74991 w 282220"/>
                  <a:gd name="connsiteY0" fmla="*/ 0 h 334378"/>
                  <a:gd name="connsiteX1" fmla="*/ 80892 w 282220"/>
                  <a:gd name="connsiteY1" fmla="*/ 7868 h 334378"/>
                  <a:gd name="connsiteX2" fmla="*/ 84515 w 282220"/>
                  <a:gd name="connsiteY2" fmla="*/ 7143 h 334378"/>
                  <a:gd name="connsiteX3" fmla="*/ 104968 w 282220"/>
                  <a:gd name="connsiteY3" fmla="*/ 34413 h 334378"/>
                  <a:gd name="connsiteX4" fmla="*/ 117750 w 282220"/>
                  <a:gd name="connsiteY4" fmla="*/ 63629 h 334378"/>
                  <a:gd name="connsiteX5" fmla="*/ 154528 w 282220"/>
                  <a:gd name="connsiteY5" fmla="*/ 63629 h 334378"/>
                  <a:gd name="connsiteX6" fmla="*/ 157469 w 282220"/>
                  <a:gd name="connsiteY6" fmla="*/ 70772 h 334378"/>
                  <a:gd name="connsiteX7" fmla="*/ 164052 w 282220"/>
                  <a:gd name="connsiteY7" fmla="*/ 70772 h 334378"/>
                  <a:gd name="connsiteX8" fmla="*/ 179959 w 282220"/>
                  <a:gd name="connsiteY8" fmla="*/ 109404 h 334378"/>
                  <a:gd name="connsiteX9" fmla="*/ 154962 w 282220"/>
                  <a:gd name="connsiteY9" fmla="*/ 113949 h 334378"/>
                  <a:gd name="connsiteX10" fmla="*/ 148982 w 282220"/>
                  <a:gd name="connsiteY10" fmla="*/ 129894 h 334378"/>
                  <a:gd name="connsiteX11" fmla="*/ 181797 w 282220"/>
                  <a:gd name="connsiteY11" fmla="*/ 145438 h 334378"/>
                  <a:gd name="connsiteX12" fmla="*/ 184776 w 282220"/>
                  <a:gd name="connsiteY12" fmla="*/ 149481 h 334378"/>
                  <a:gd name="connsiteX13" fmla="*/ 191321 w 282220"/>
                  <a:gd name="connsiteY13" fmla="*/ 152581 h 334378"/>
                  <a:gd name="connsiteX14" fmla="*/ 223136 w 282220"/>
                  <a:gd name="connsiteY14" fmla="*/ 195758 h 334378"/>
                  <a:gd name="connsiteX15" fmla="*/ 245861 w 282220"/>
                  <a:gd name="connsiteY15" fmla="*/ 234390 h 334378"/>
                  <a:gd name="connsiteX16" fmla="*/ 273130 w 282220"/>
                  <a:gd name="connsiteY16" fmla="*/ 259387 h 334378"/>
                  <a:gd name="connsiteX17" fmla="*/ 282220 w 282220"/>
                  <a:gd name="connsiteY17" fmla="*/ 286656 h 334378"/>
                  <a:gd name="connsiteX18" fmla="*/ 277675 w 282220"/>
                  <a:gd name="connsiteY18" fmla="*/ 325288 h 334378"/>
                  <a:gd name="connsiteX19" fmla="*/ 239043 w 282220"/>
                  <a:gd name="connsiteY19" fmla="*/ 309381 h 334378"/>
                  <a:gd name="connsiteX20" fmla="*/ 223136 w 282220"/>
                  <a:gd name="connsiteY20" fmla="*/ 334378 h 334378"/>
                  <a:gd name="connsiteX21" fmla="*/ 195866 w 282220"/>
                  <a:gd name="connsiteY21" fmla="*/ 318471 h 334378"/>
                  <a:gd name="connsiteX22" fmla="*/ 196666 w 282220"/>
                  <a:gd name="connsiteY22" fmla="*/ 317351 h 334378"/>
                  <a:gd name="connsiteX23" fmla="*/ 186342 w 282220"/>
                  <a:gd name="connsiteY23" fmla="*/ 311328 h 334378"/>
                  <a:gd name="connsiteX24" fmla="*/ 197705 w 282220"/>
                  <a:gd name="connsiteY24" fmla="*/ 295421 h 334378"/>
                  <a:gd name="connsiteX25" fmla="*/ 197705 w 282220"/>
                  <a:gd name="connsiteY25" fmla="*/ 263606 h 334378"/>
                  <a:gd name="connsiteX26" fmla="*/ 170435 w 282220"/>
                  <a:gd name="connsiteY26" fmla="*/ 231792 h 334378"/>
                  <a:gd name="connsiteX27" fmla="*/ 165890 w 282220"/>
                  <a:gd name="connsiteY27" fmla="*/ 193160 h 334378"/>
                  <a:gd name="connsiteX28" fmla="*/ 144743 w 282220"/>
                  <a:gd name="connsiteY28" fmla="*/ 168488 h 334378"/>
                  <a:gd name="connsiteX29" fmla="*/ 120875 w 282220"/>
                  <a:gd name="connsiteY29" fmla="*/ 168488 h 334378"/>
                  <a:gd name="connsiteX30" fmla="*/ 116330 w 282220"/>
                  <a:gd name="connsiteY30" fmla="*/ 179851 h 334378"/>
                  <a:gd name="connsiteX31" fmla="*/ 89060 w 282220"/>
                  <a:gd name="connsiteY31" fmla="*/ 184396 h 334378"/>
                  <a:gd name="connsiteX32" fmla="*/ 85786 w 282220"/>
                  <a:gd name="connsiteY32" fmla="*/ 176211 h 334378"/>
                  <a:gd name="connsiteX33" fmla="*/ 79536 w 282220"/>
                  <a:gd name="connsiteY33" fmla="*/ 177253 h 334378"/>
                  <a:gd name="connsiteX34" fmla="*/ 79008 w 282220"/>
                  <a:gd name="connsiteY34" fmla="*/ 175932 h 334378"/>
                  <a:gd name="connsiteX35" fmla="*/ 41339 w 282220"/>
                  <a:gd name="connsiteY35" fmla="*/ 195758 h 334378"/>
                  <a:gd name="connsiteX36" fmla="*/ 41339 w 282220"/>
                  <a:gd name="connsiteY36" fmla="*/ 183602 h 334378"/>
                  <a:gd name="connsiteX37" fmla="*/ 31815 w 282220"/>
                  <a:gd name="connsiteY37" fmla="*/ 188615 h 334378"/>
                  <a:gd name="connsiteX38" fmla="*/ 31815 w 282220"/>
                  <a:gd name="connsiteY38" fmla="*/ 156800 h 334378"/>
                  <a:gd name="connsiteX39" fmla="*/ 41619 w 282220"/>
                  <a:gd name="connsiteY39" fmla="*/ 123465 h 334378"/>
                  <a:gd name="connsiteX40" fmla="*/ 25431 w 282220"/>
                  <a:gd name="connsiteY40" fmla="*/ 120767 h 334378"/>
                  <a:gd name="connsiteX41" fmla="*/ 25431 w 282220"/>
                  <a:gd name="connsiteY41" fmla="*/ 115211 h 334378"/>
                  <a:gd name="connsiteX42" fmla="*/ 15907 w 282220"/>
                  <a:gd name="connsiteY42" fmla="*/ 113624 h 334378"/>
                  <a:gd name="connsiteX43" fmla="*/ 15907 w 282220"/>
                  <a:gd name="connsiteY43" fmla="*/ 92600 h 334378"/>
                  <a:gd name="connsiteX44" fmla="*/ 9524 w 282220"/>
                  <a:gd name="connsiteY44" fmla="*/ 88952 h 334378"/>
                  <a:gd name="connsiteX45" fmla="*/ 9896 w 282220"/>
                  <a:gd name="connsiteY45" fmla="*/ 87464 h 334378"/>
                  <a:gd name="connsiteX46" fmla="*/ 0 w 282220"/>
                  <a:gd name="connsiteY46" fmla="*/ 81809 h 334378"/>
                  <a:gd name="connsiteX47" fmla="*/ 4545 w 282220"/>
                  <a:gd name="connsiteY47" fmla="*/ 63629 h 334378"/>
                  <a:gd name="connsiteX48" fmla="*/ 36359 w 282220"/>
                  <a:gd name="connsiteY48" fmla="*/ 38632 h 334378"/>
                  <a:gd name="connsiteX49" fmla="*/ 43177 w 282220"/>
                  <a:gd name="connsiteY49" fmla="*/ 47722 h 334378"/>
                  <a:gd name="connsiteX50" fmla="*/ 43405 w 282220"/>
                  <a:gd name="connsiteY50" fmla="*/ 47722 h 334378"/>
                  <a:gd name="connsiteX51" fmla="*/ 45883 w 282220"/>
                  <a:gd name="connsiteY51" fmla="*/ 45775 h 334378"/>
                  <a:gd name="connsiteX52" fmla="*/ 47343 w 282220"/>
                  <a:gd name="connsiteY52" fmla="*/ 47722 h 334378"/>
                  <a:gd name="connsiteX53" fmla="*/ 59084 w 282220"/>
                  <a:gd name="connsiteY53" fmla="*/ 47722 h 334378"/>
                  <a:gd name="connsiteX54" fmla="*/ 52267 w 282220"/>
                  <a:gd name="connsiteY54" fmla="*/ 4545 h 33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220" h="334378">
                    <a:moveTo>
                      <a:pt x="74991" y="0"/>
                    </a:moveTo>
                    <a:lnTo>
                      <a:pt x="80892" y="7868"/>
                    </a:lnTo>
                    <a:lnTo>
                      <a:pt x="84515" y="7143"/>
                    </a:lnTo>
                    <a:lnTo>
                      <a:pt x="104968" y="34413"/>
                    </a:lnTo>
                    <a:lnTo>
                      <a:pt x="117750" y="63629"/>
                    </a:lnTo>
                    <a:lnTo>
                      <a:pt x="154528" y="63629"/>
                    </a:lnTo>
                    <a:lnTo>
                      <a:pt x="157469" y="70772"/>
                    </a:lnTo>
                    <a:lnTo>
                      <a:pt x="164052" y="70772"/>
                    </a:lnTo>
                    <a:lnTo>
                      <a:pt x="179959" y="109404"/>
                    </a:lnTo>
                    <a:lnTo>
                      <a:pt x="154962" y="113949"/>
                    </a:lnTo>
                    <a:lnTo>
                      <a:pt x="148982" y="129894"/>
                    </a:lnTo>
                    <a:lnTo>
                      <a:pt x="181797" y="145438"/>
                    </a:lnTo>
                    <a:lnTo>
                      <a:pt x="184776" y="149481"/>
                    </a:lnTo>
                    <a:lnTo>
                      <a:pt x="191321" y="152581"/>
                    </a:lnTo>
                    <a:lnTo>
                      <a:pt x="223136" y="195758"/>
                    </a:lnTo>
                    <a:lnTo>
                      <a:pt x="245861" y="234390"/>
                    </a:lnTo>
                    <a:lnTo>
                      <a:pt x="273130" y="259387"/>
                    </a:lnTo>
                    <a:lnTo>
                      <a:pt x="282220" y="286656"/>
                    </a:lnTo>
                    <a:lnTo>
                      <a:pt x="277675" y="325288"/>
                    </a:lnTo>
                    <a:lnTo>
                      <a:pt x="239043" y="309381"/>
                    </a:lnTo>
                    <a:lnTo>
                      <a:pt x="223136" y="334378"/>
                    </a:lnTo>
                    <a:lnTo>
                      <a:pt x="195866" y="318471"/>
                    </a:lnTo>
                    <a:lnTo>
                      <a:pt x="196666" y="317351"/>
                    </a:lnTo>
                    <a:lnTo>
                      <a:pt x="186342" y="311328"/>
                    </a:lnTo>
                    <a:lnTo>
                      <a:pt x="197705" y="295421"/>
                    </a:lnTo>
                    <a:lnTo>
                      <a:pt x="197705" y="263606"/>
                    </a:lnTo>
                    <a:lnTo>
                      <a:pt x="170435" y="231792"/>
                    </a:lnTo>
                    <a:lnTo>
                      <a:pt x="165890" y="193160"/>
                    </a:lnTo>
                    <a:lnTo>
                      <a:pt x="144743" y="168488"/>
                    </a:lnTo>
                    <a:lnTo>
                      <a:pt x="120875" y="168488"/>
                    </a:lnTo>
                    <a:lnTo>
                      <a:pt x="116330" y="179851"/>
                    </a:lnTo>
                    <a:lnTo>
                      <a:pt x="89060" y="184396"/>
                    </a:lnTo>
                    <a:lnTo>
                      <a:pt x="85786" y="176211"/>
                    </a:lnTo>
                    <a:lnTo>
                      <a:pt x="79536" y="177253"/>
                    </a:lnTo>
                    <a:lnTo>
                      <a:pt x="79008" y="175932"/>
                    </a:lnTo>
                    <a:lnTo>
                      <a:pt x="41339" y="195758"/>
                    </a:lnTo>
                    <a:lnTo>
                      <a:pt x="41339" y="183602"/>
                    </a:lnTo>
                    <a:lnTo>
                      <a:pt x="31815" y="188615"/>
                    </a:lnTo>
                    <a:lnTo>
                      <a:pt x="31815" y="156800"/>
                    </a:lnTo>
                    <a:lnTo>
                      <a:pt x="41619" y="123465"/>
                    </a:lnTo>
                    <a:lnTo>
                      <a:pt x="25431" y="120767"/>
                    </a:lnTo>
                    <a:lnTo>
                      <a:pt x="25431" y="115211"/>
                    </a:lnTo>
                    <a:lnTo>
                      <a:pt x="15907" y="113624"/>
                    </a:lnTo>
                    <a:lnTo>
                      <a:pt x="15907" y="92600"/>
                    </a:lnTo>
                    <a:lnTo>
                      <a:pt x="9524" y="88952"/>
                    </a:lnTo>
                    <a:lnTo>
                      <a:pt x="9896" y="87464"/>
                    </a:lnTo>
                    <a:lnTo>
                      <a:pt x="0" y="81809"/>
                    </a:lnTo>
                    <a:lnTo>
                      <a:pt x="4545" y="63629"/>
                    </a:lnTo>
                    <a:lnTo>
                      <a:pt x="36359" y="38632"/>
                    </a:lnTo>
                    <a:lnTo>
                      <a:pt x="43177" y="47722"/>
                    </a:lnTo>
                    <a:lnTo>
                      <a:pt x="43405" y="47722"/>
                    </a:lnTo>
                    <a:lnTo>
                      <a:pt x="45883" y="45775"/>
                    </a:lnTo>
                    <a:lnTo>
                      <a:pt x="47343" y="47722"/>
                    </a:lnTo>
                    <a:lnTo>
                      <a:pt x="59084" y="47722"/>
                    </a:lnTo>
                    <a:lnTo>
                      <a:pt x="5226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1" name="Freeform 246">
                <a:extLst>
                  <a:ext uri="{FF2B5EF4-FFF2-40B4-BE49-F238E27FC236}">
                    <a16:creationId xmlns:a16="http://schemas.microsoft.com/office/drawing/2014/main" id="{52726068-DD73-4991-88E9-BB77EE2EC711}"/>
                  </a:ext>
                </a:extLst>
              </p:cNvPr>
              <p:cNvSpPr>
                <a:spLocks/>
              </p:cNvSpPr>
              <p:nvPr/>
            </p:nvSpPr>
            <p:spPr bwMode="auto">
              <a:xfrm>
                <a:off x="1864747" y="3937196"/>
                <a:ext cx="242319" cy="455671"/>
              </a:xfrm>
              <a:custGeom>
                <a:avLst/>
                <a:gdLst>
                  <a:gd name="connsiteX0" fmla="*/ 102261 w 302346"/>
                  <a:gd name="connsiteY0" fmla="*/ 0 h 568550"/>
                  <a:gd name="connsiteX1" fmla="*/ 118168 w 302346"/>
                  <a:gd name="connsiteY1" fmla="*/ 15907 h 568550"/>
                  <a:gd name="connsiteX2" fmla="*/ 118168 w 302346"/>
                  <a:gd name="connsiteY2" fmla="*/ 23050 h 568550"/>
                  <a:gd name="connsiteX3" fmla="*/ 120549 w 302346"/>
                  <a:gd name="connsiteY3" fmla="*/ 25431 h 568550"/>
                  <a:gd name="connsiteX4" fmla="*/ 120549 w 302346"/>
                  <a:gd name="connsiteY4" fmla="*/ 39029 h 568550"/>
                  <a:gd name="connsiteX5" fmla="*/ 145438 w 302346"/>
                  <a:gd name="connsiteY5" fmla="*/ 43177 h 568550"/>
                  <a:gd name="connsiteX6" fmla="*/ 142879 w 302346"/>
                  <a:gd name="connsiteY6" fmla="*/ 51878 h 568550"/>
                  <a:gd name="connsiteX7" fmla="*/ 147819 w 302346"/>
                  <a:gd name="connsiteY7" fmla="*/ 52701 h 568550"/>
                  <a:gd name="connsiteX8" fmla="*/ 136456 w 302346"/>
                  <a:gd name="connsiteY8" fmla="*/ 91333 h 568550"/>
                  <a:gd name="connsiteX9" fmla="*/ 139561 w 302346"/>
                  <a:gd name="connsiteY9" fmla="*/ 113070 h 568550"/>
                  <a:gd name="connsiteX10" fmla="*/ 177252 w 302346"/>
                  <a:gd name="connsiteY10" fmla="*/ 90899 h 568550"/>
                  <a:gd name="connsiteX11" fmla="*/ 188614 w 302346"/>
                  <a:gd name="connsiteY11" fmla="*/ 97716 h 568550"/>
                  <a:gd name="connsiteX12" fmla="*/ 209067 w 302346"/>
                  <a:gd name="connsiteY12" fmla="*/ 97716 h 568550"/>
                  <a:gd name="connsiteX13" fmla="*/ 213611 w 302346"/>
                  <a:gd name="connsiteY13" fmla="*/ 86354 h 568550"/>
                  <a:gd name="connsiteX14" fmla="*/ 240881 w 302346"/>
                  <a:gd name="connsiteY14" fmla="*/ 86354 h 568550"/>
                  <a:gd name="connsiteX15" fmla="*/ 272695 w 302346"/>
                  <a:gd name="connsiteY15" fmla="*/ 118168 h 568550"/>
                  <a:gd name="connsiteX16" fmla="*/ 272695 w 302346"/>
                  <a:gd name="connsiteY16" fmla="*/ 125311 h 568550"/>
                  <a:gd name="connsiteX17" fmla="*/ 275076 w 302346"/>
                  <a:gd name="connsiteY17" fmla="*/ 127692 h 568550"/>
                  <a:gd name="connsiteX18" fmla="*/ 275076 w 302346"/>
                  <a:gd name="connsiteY18" fmla="*/ 159578 h 568550"/>
                  <a:gd name="connsiteX19" fmla="*/ 299965 w 302346"/>
                  <a:gd name="connsiteY19" fmla="*/ 188615 h 568550"/>
                  <a:gd name="connsiteX20" fmla="*/ 299965 w 302346"/>
                  <a:gd name="connsiteY20" fmla="*/ 195361 h 568550"/>
                  <a:gd name="connsiteX21" fmla="*/ 302346 w 302346"/>
                  <a:gd name="connsiteY21" fmla="*/ 198139 h 568550"/>
                  <a:gd name="connsiteX22" fmla="*/ 302346 w 302346"/>
                  <a:gd name="connsiteY22" fmla="*/ 229953 h 568550"/>
                  <a:gd name="connsiteX23" fmla="*/ 290984 w 302346"/>
                  <a:gd name="connsiteY23" fmla="*/ 245860 h 568550"/>
                  <a:gd name="connsiteX24" fmla="*/ 259169 w 302346"/>
                  <a:gd name="connsiteY24" fmla="*/ 241316 h 568550"/>
                  <a:gd name="connsiteX25" fmla="*/ 211448 w 302346"/>
                  <a:gd name="connsiteY25" fmla="*/ 252678 h 568550"/>
                  <a:gd name="connsiteX26" fmla="*/ 184178 w 302346"/>
                  <a:gd name="connsiteY26" fmla="*/ 279947 h 568550"/>
                  <a:gd name="connsiteX27" fmla="*/ 195540 w 302346"/>
                  <a:gd name="connsiteY27" fmla="*/ 327669 h 568550"/>
                  <a:gd name="connsiteX28" fmla="*/ 163726 w 302346"/>
                  <a:gd name="connsiteY28" fmla="*/ 311762 h 568550"/>
                  <a:gd name="connsiteX29" fmla="*/ 129639 w 302346"/>
                  <a:gd name="connsiteY29" fmla="*/ 311762 h 568550"/>
                  <a:gd name="connsiteX30" fmla="*/ 131680 w 302346"/>
                  <a:gd name="connsiteY30" fmla="*/ 302238 h 568550"/>
                  <a:gd name="connsiteX31" fmla="*/ 127258 w 302346"/>
                  <a:gd name="connsiteY31" fmla="*/ 302238 h 568550"/>
                  <a:gd name="connsiteX32" fmla="*/ 132034 w 302346"/>
                  <a:gd name="connsiteY32" fmla="*/ 279947 h 568550"/>
                  <a:gd name="connsiteX33" fmla="*/ 104642 w 302346"/>
                  <a:gd name="connsiteY33" fmla="*/ 279947 h 568550"/>
                  <a:gd name="connsiteX34" fmla="*/ 97824 w 302346"/>
                  <a:gd name="connsiteY34" fmla="*/ 323124 h 568550"/>
                  <a:gd name="connsiteX35" fmla="*/ 81917 w 302346"/>
                  <a:gd name="connsiteY35" fmla="*/ 375391 h 568550"/>
                  <a:gd name="connsiteX36" fmla="*/ 66010 w 302346"/>
                  <a:gd name="connsiteY36" fmla="*/ 407205 h 568550"/>
                  <a:gd name="connsiteX37" fmla="*/ 68968 w 302346"/>
                  <a:gd name="connsiteY37" fmla="*/ 424951 h 568550"/>
                  <a:gd name="connsiteX38" fmla="*/ 90898 w 302346"/>
                  <a:gd name="connsiteY38" fmla="*/ 424951 h 568550"/>
                  <a:gd name="connsiteX39" fmla="*/ 106806 w 302346"/>
                  <a:gd name="connsiteY39" fmla="*/ 463583 h 568550"/>
                  <a:gd name="connsiteX40" fmla="*/ 107854 w 302346"/>
                  <a:gd name="connsiteY40" fmla="*/ 469869 h 568550"/>
                  <a:gd name="connsiteX41" fmla="*/ 109187 w 302346"/>
                  <a:gd name="connsiteY41" fmla="*/ 473107 h 568550"/>
                  <a:gd name="connsiteX42" fmla="*/ 112323 w 302346"/>
                  <a:gd name="connsiteY42" fmla="*/ 491921 h 568550"/>
                  <a:gd name="connsiteX43" fmla="*/ 134075 w 302346"/>
                  <a:gd name="connsiteY43" fmla="*/ 515849 h 568550"/>
                  <a:gd name="connsiteX44" fmla="*/ 154527 w 302346"/>
                  <a:gd name="connsiteY44" fmla="*/ 515849 h 568550"/>
                  <a:gd name="connsiteX45" fmla="*/ 177252 w 302346"/>
                  <a:gd name="connsiteY45" fmla="*/ 538574 h 568550"/>
                  <a:gd name="connsiteX46" fmla="*/ 174276 w 302346"/>
                  <a:gd name="connsiteY46" fmla="*/ 542741 h 568550"/>
                  <a:gd name="connsiteX47" fmla="*/ 179633 w 302346"/>
                  <a:gd name="connsiteY47" fmla="*/ 548098 h 568550"/>
                  <a:gd name="connsiteX48" fmla="*/ 168271 w 302346"/>
                  <a:gd name="connsiteY48" fmla="*/ 564005 h 568550"/>
                  <a:gd name="connsiteX49" fmla="*/ 141001 w 302346"/>
                  <a:gd name="connsiteY49" fmla="*/ 568550 h 568550"/>
                  <a:gd name="connsiteX50" fmla="*/ 141001 w 302346"/>
                  <a:gd name="connsiteY50" fmla="*/ 558629 h 568550"/>
                  <a:gd name="connsiteX51" fmla="*/ 138620 w 302346"/>
                  <a:gd name="connsiteY51" fmla="*/ 559026 h 568550"/>
                  <a:gd name="connsiteX52" fmla="*/ 138620 w 302346"/>
                  <a:gd name="connsiteY52" fmla="*/ 546908 h 568550"/>
                  <a:gd name="connsiteX53" fmla="*/ 109187 w 302346"/>
                  <a:gd name="connsiteY53" fmla="*/ 532191 h 568550"/>
                  <a:gd name="connsiteX54" fmla="*/ 104642 w 302346"/>
                  <a:gd name="connsiteY54" fmla="*/ 536736 h 568550"/>
                  <a:gd name="connsiteX55" fmla="*/ 88735 w 302346"/>
                  <a:gd name="connsiteY55" fmla="*/ 525373 h 568550"/>
                  <a:gd name="connsiteX56" fmla="*/ 81917 w 302346"/>
                  <a:gd name="connsiteY56" fmla="*/ 504921 h 568550"/>
                  <a:gd name="connsiteX57" fmla="*/ 61465 w 302346"/>
                  <a:gd name="connsiteY57" fmla="*/ 484469 h 568550"/>
                  <a:gd name="connsiteX58" fmla="*/ 45558 w 302346"/>
                  <a:gd name="connsiteY58" fmla="*/ 466289 h 568550"/>
                  <a:gd name="connsiteX59" fmla="*/ 38740 w 302346"/>
                  <a:gd name="connsiteY59" fmla="*/ 489014 h 568550"/>
                  <a:gd name="connsiteX60" fmla="*/ 29651 w 302346"/>
                  <a:gd name="connsiteY60" fmla="*/ 466289 h 568550"/>
                  <a:gd name="connsiteX61" fmla="*/ 30161 w 302346"/>
                  <a:gd name="connsiteY61" fmla="*/ 463994 h 568550"/>
                  <a:gd name="connsiteX62" fmla="*/ 27270 w 302346"/>
                  <a:gd name="connsiteY62" fmla="*/ 456765 h 568550"/>
                  <a:gd name="connsiteX63" fmla="*/ 31814 w 302346"/>
                  <a:gd name="connsiteY63" fmla="*/ 436313 h 568550"/>
                  <a:gd name="connsiteX64" fmla="*/ 43177 w 302346"/>
                  <a:gd name="connsiteY64" fmla="*/ 397681 h 568550"/>
                  <a:gd name="connsiteX65" fmla="*/ 63629 w 302346"/>
                  <a:gd name="connsiteY65" fmla="*/ 361322 h 568550"/>
                  <a:gd name="connsiteX66" fmla="*/ 79271 w 302346"/>
                  <a:gd name="connsiteY66" fmla="*/ 330036 h 568550"/>
                  <a:gd name="connsiteX67" fmla="*/ 70555 w 302346"/>
                  <a:gd name="connsiteY67" fmla="*/ 300400 h 568550"/>
                  <a:gd name="connsiteX68" fmla="*/ 70555 w 302346"/>
                  <a:gd name="connsiteY68" fmla="*/ 298971 h 568550"/>
                  <a:gd name="connsiteX69" fmla="*/ 68174 w 302346"/>
                  <a:gd name="connsiteY69" fmla="*/ 290876 h 568550"/>
                  <a:gd name="connsiteX70" fmla="*/ 68174 w 302346"/>
                  <a:gd name="connsiteY70" fmla="*/ 274968 h 568550"/>
                  <a:gd name="connsiteX71" fmla="*/ 65427 w 302346"/>
                  <a:gd name="connsiteY71" fmla="*/ 261233 h 568550"/>
                  <a:gd name="connsiteX72" fmla="*/ 38740 w 302346"/>
                  <a:gd name="connsiteY72" fmla="*/ 236771 h 568550"/>
                  <a:gd name="connsiteX73" fmla="*/ 36942 w 302346"/>
                  <a:gd name="connsiteY73" fmla="*/ 227781 h 568550"/>
                  <a:gd name="connsiteX74" fmla="*/ 36359 w 302346"/>
                  <a:gd name="connsiteY74" fmla="*/ 227247 h 568550"/>
                  <a:gd name="connsiteX75" fmla="*/ 31814 w 302346"/>
                  <a:gd name="connsiteY75" fmla="*/ 204522 h 568550"/>
                  <a:gd name="connsiteX76" fmla="*/ 43177 w 302346"/>
                  <a:gd name="connsiteY76" fmla="*/ 199977 h 568550"/>
                  <a:gd name="connsiteX77" fmla="*/ 57619 w 302346"/>
                  <a:gd name="connsiteY77" fmla="*/ 171093 h 568550"/>
                  <a:gd name="connsiteX78" fmla="*/ 45558 w 302346"/>
                  <a:gd name="connsiteY78" fmla="*/ 150417 h 568550"/>
                  <a:gd name="connsiteX79" fmla="*/ 22833 w 302346"/>
                  <a:gd name="connsiteY79" fmla="*/ 123147 h 568550"/>
                  <a:gd name="connsiteX80" fmla="*/ 2381 w 302346"/>
                  <a:gd name="connsiteY80" fmla="*/ 91333 h 568550"/>
                  <a:gd name="connsiteX81" fmla="*/ 4945 w 302346"/>
                  <a:gd name="connsiteY81" fmla="*/ 89501 h 568550"/>
                  <a:gd name="connsiteX82" fmla="*/ 0 w 302346"/>
                  <a:gd name="connsiteY82" fmla="*/ 81809 h 568550"/>
                  <a:gd name="connsiteX83" fmla="*/ 15907 w 302346"/>
                  <a:gd name="connsiteY83" fmla="*/ 70447 h 568550"/>
                  <a:gd name="connsiteX84" fmla="*/ 31814 w 302346"/>
                  <a:gd name="connsiteY84" fmla="*/ 31815 h 568550"/>
                  <a:gd name="connsiteX85" fmla="*/ 59084 w 302346"/>
                  <a:gd name="connsiteY85" fmla="*/ 27270 h 568550"/>
                  <a:gd name="connsiteX86" fmla="*/ 79536 w 302346"/>
                  <a:gd name="connsiteY86" fmla="*/ 11363 h 5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2346" h="568550">
                    <a:moveTo>
                      <a:pt x="102261" y="0"/>
                    </a:moveTo>
                    <a:lnTo>
                      <a:pt x="118168" y="15907"/>
                    </a:lnTo>
                    <a:lnTo>
                      <a:pt x="118168" y="23050"/>
                    </a:lnTo>
                    <a:lnTo>
                      <a:pt x="120549" y="25431"/>
                    </a:lnTo>
                    <a:lnTo>
                      <a:pt x="120549" y="39029"/>
                    </a:lnTo>
                    <a:lnTo>
                      <a:pt x="145438" y="43177"/>
                    </a:lnTo>
                    <a:lnTo>
                      <a:pt x="142879" y="51878"/>
                    </a:lnTo>
                    <a:lnTo>
                      <a:pt x="147819" y="52701"/>
                    </a:lnTo>
                    <a:lnTo>
                      <a:pt x="136456" y="91333"/>
                    </a:lnTo>
                    <a:lnTo>
                      <a:pt x="139561" y="113070"/>
                    </a:lnTo>
                    <a:lnTo>
                      <a:pt x="177252" y="90899"/>
                    </a:lnTo>
                    <a:lnTo>
                      <a:pt x="188614" y="97716"/>
                    </a:lnTo>
                    <a:lnTo>
                      <a:pt x="209067" y="97716"/>
                    </a:lnTo>
                    <a:lnTo>
                      <a:pt x="213611" y="86354"/>
                    </a:lnTo>
                    <a:lnTo>
                      <a:pt x="240881" y="86354"/>
                    </a:lnTo>
                    <a:lnTo>
                      <a:pt x="272695" y="118168"/>
                    </a:lnTo>
                    <a:lnTo>
                      <a:pt x="272695" y="125311"/>
                    </a:lnTo>
                    <a:lnTo>
                      <a:pt x="275076" y="127692"/>
                    </a:lnTo>
                    <a:lnTo>
                      <a:pt x="275076" y="159578"/>
                    </a:lnTo>
                    <a:lnTo>
                      <a:pt x="299965" y="188615"/>
                    </a:lnTo>
                    <a:lnTo>
                      <a:pt x="299965" y="195361"/>
                    </a:lnTo>
                    <a:lnTo>
                      <a:pt x="302346" y="198139"/>
                    </a:lnTo>
                    <a:lnTo>
                      <a:pt x="302346" y="229953"/>
                    </a:lnTo>
                    <a:lnTo>
                      <a:pt x="290984" y="245860"/>
                    </a:lnTo>
                    <a:lnTo>
                      <a:pt x="259169" y="241316"/>
                    </a:lnTo>
                    <a:lnTo>
                      <a:pt x="211448" y="252678"/>
                    </a:lnTo>
                    <a:lnTo>
                      <a:pt x="184178" y="279947"/>
                    </a:lnTo>
                    <a:lnTo>
                      <a:pt x="195540" y="327669"/>
                    </a:lnTo>
                    <a:lnTo>
                      <a:pt x="163726" y="311762"/>
                    </a:lnTo>
                    <a:lnTo>
                      <a:pt x="129639" y="311762"/>
                    </a:lnTo>
                    <a:lnTo>
                      <a:pt x="131680" y="302238"/>
                    </a:lnTo>
                    <a:lnTo>
                      <a:pt x="127258" y="302238"/>
                    </a:lnTo>
                    <a:lnTo>
                      <a:pt x="132034" y="279947"/>
                    </a:lnTo>
                    <a:lnTo>
                      <a:pt x="104642" y="279947"/>
                    </a:lnTo>
                    <a:lnTo>
                      <a:pt x="97824" y="323124"/>
                    </a:lnTo>
                    <a:lnTo>
                      <a:pt x="81917" y="375391"/>
                    </a:lnTo>
                    <a:lnTo>
                      <a:pt x="66010" y="407205"/>
                    </a:lnTo>
                    <a:lnTo>
                      <a:pt x="68968" y="424951"/>
                    </a:lnTo>
                    <a:lnTo>
                      <a:pt x="90898" y="424951"/>
                    </a:lnTo>
                    <a:lnTo>
                      <a:pt x="106806" y="463583"/>
                    </a:lnTo>
                    <a:lnTo>
                      <a:pt x="107854" y="469869"/>
                    </a:lnTo>
                    <a:lnTo>
                      <a:pt x="109187" y="473107"/>
                    </a:lnTo>
                    <a:lnTo>
                      <a:pt x="112323" y="491921"/>
                    </a:lnTo>
                    <a:lnTo>
                      <a:pt x="134075" y="515849"/>
                    </a:lnTo>
                    <a:lnTo>
                      <a:pt x="154527" y="515849"/>
                    </a:lnTo>
                    <a:lnTo>
                      <a:pt x="177252" y="538574"/>
                    </a:lnTo>
                    <a:lnTo>
                      <a:pt x="174276" y="542741"/>
                    </a:lnTo>
                    <a:lnTo>
                      <a:pt x="179633" y="548098"/>
                    </a:lnTo>
                    <a:lnTo>
                      <a:pt x="168271" y="564005"/>
                    </a:lnTo>
                    <a:lnTo>
                      <a:pt x="141001" y="568550"/>
                    </a:lnTo>
                    <a:lnTo>
                      <a:pt x="141001" y="558629"/>
                    </a:lnTo>
                    <a:lnTo>
                      <a:pt x="138620" y="559026"/>
                    </a:lnTo>
                    <a:lnTo>
                      <a:pt x="138620" y="546908"/>
                    </a:lnTo>
                    <a:lnTo>
                      <a:pt x="109187" y="532191"/>
                    </a:lnTo>
                    <a:lnTo>
                      <a:pt x="104642" y="536736"/>
                    </a:lnTo>
                    <a:lnTo>
                      <a:pt x="88735" y="525373"/>
                    </a:lnTo>
                    <a:lnTo>
                      <a:pt x="81917" y="504921"/>
                    </a:lnTo>
                    <a:lnTo>
                      <a:pt x="61465" y="484469"/>
                    </a:lnTo>
                    <a:lnTo>
                      <a:pt x="45558" y="466289"/>
                    </a:lnTo>
                    <a:lnTo>
                      <a:pt x="38740" y="489014"/>
                    </a:lnTo>
                    <a:lnTo>
                      <a:pt x="29651" y="466289"/>
                    </a:lnTo>
                    <a:lnTo>
                      <a:pt x="30161" y="463994"/>
                    </a:lnTo>
                    <a:lnTo>
                      <a:pt x="27270" y="456765"/>
                    </a:lnTo>
                    <a:lnTo>
                      <a:pt x="31814" y="436313"/>
                    </a:lnTo>
                    <a:lnTo>
                      <a:pt x="43177" y="397681"/>
                    </a:lnTo>
                    <a:lnTo>
                      <a:pt x="63629" y="361322"/>
                    </a:lnTo>
                    <a:lnTo>
                      <a:pt x="79271" y="330036"/>
                    </a:lnTo>
                    <a:lnTo>
                      <a:pt x="70555" y="300400"/>
                    </a:lnTo>
                    <a:lnTo>
                      <a:pt x="70555" y="298971"/>
                    </a:lnTo>
                    <a:lnTo>
                      <a:pt x="68174" y="290876"/>
                    </a:lnTo>
                    <a:lnTo>
                      <a:pt x="68174" y="274968"/>
                    </a:lnTo>
                    <a:lnTo>
                      <a:pt x="65427" y="261233"/>
                    </a:lnTo>
                    <a:lnTo>
                      <a:pt x="38740" y="236771"/>
                    </a:lnTo>
                    <a:lnTo>
                      <a:pt x="36942" y="227781"/>
                    </a:lnTo>
                    <a:lnTo>
                      <a:pt x="36359" y="227247"/>
                    </a:lnTo>
                    <a:lnTo>
                      <a:pt x="31814" y="204522"/>
                    </a:lnTo>
                    <a:lnTo>
                      <a:pt x="43177" y="199977"/>
                    </a:lnTo>
                    <a:lnTo>
                      <a:pt x="57619" y="171093"/>
                    </a:lnTo>
                    <a:lnTo>
                      <a:pt x="45558" y="150417"/>
                    </a:lnTo>
                    <a:lnTo>
                      <a:pt x="22833" y="123147"/>
                    </a:lnTo>
                    <a:lnTo>
                      <a:pt x="2381" y="91333"/>
                    </a:lnTo>
                    <a:lnTo>
                      <a:pt x="4945" y="89501"/>
                    </a:lnTo>
                    <a:lnTo>
                      <a:pt x="0" y="81809"/>
                    </a:lnTo>
                    <a:lnTo>
                      <a:pt x="15907" y="70447"/>
                    </a:lnTo>
                    <a:lnTo>
                      <a:pt x="31814" y="31815"/>
                    </a:lnTo>
                    <a:lnTo>
                      <a:pt x="59084" y="27270"/>
                    </a:lnTo>
                    <a:lnTo>
                      <a:pt x="79536"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2" name="Freeform 244">
                <a:extLst>
                  <a:ext uri="{FF2B5EF4-FFF2-40B4-BE49-F238E27FC236}">
                    <a16:creationId xmlns:a16="http://schemas.microsoft.com/office/drawing/2014/main" id="{FBB69426-0BDC-49EF-9014-FEF5BB442BB3}"/>
                  </a:ext>
                </a:extLst>
              </p:cNvPr>
              <p:cNvSpPr>
                <a:spLocks/>
              </p:cNvSpPr>
              <p:nvPr/>
            </p:nvSpPr>
            <p:spPr bwMode="auto">
              <a:xfrm>
                <a:off x="1617139" y="3689587"/>
                <a:ext cx="94707" cy="56721"/>
              </a:xfrm>
              <a:custGeom>
                <a:avLst/>
                <a:gdLst>
                  <a:gd name="connsiteX0" fmla="*/ 40904 w 118168"/>
                  <a:gd name="connsiteY0" fmla="*/ 0 h 70772"/>
                  <a:gd name="connsiteX1" fmla="*/ 68174 w 118168"/>
                  <a:gd name="connsiteY1" fmla="*/ 4545 h 70772"/>
                  <a:gd name="connsiteX2" fmla="*/ 84081 w 118168"/>
                  <a:gd name="connsiteY2" fmla="*/ 11362 h 70772"/>
                  <a:gd name="connsiteX3" fmla="*/ 99988 w 118168"/>
                  <a:gd name="connsiteY3" fmla="*/ 20452 h 70772"/>
                  <a:gd name="connsiteX4" fmla="*/ 118168 w 118168"/>
                  <a:gd name="connsiteY4" fmla="*/ 31815 h 70772"/>
                  <a:gd name="connsiteX5" fmla="*/ 118168 w 118168"/>
                  <a:gd name="connsiteY5" fmla="*/ 38958 h 70772"/>
                  <a:gd name="connsiteX6" fmla="*/ 118168 w 118168"/>
                  <a:gd name="connsiteY6" fmla="*/ 59084 h 70772"/>
                  <a:gd name="connsiteX7" fmla="*/ 118168 w 118168"/>
                  <a:gd name="connsiteY7" fmla="*/ 66227 h 70772"/>
                  <a:gd name="connsiteX8" fmla="*/ 84081 w 118168"/>
                  <a:gd name="connsiteY8" fmla="*/ 66227 h 70772"/>
                  <a:gd name="connsiteX9" fmla="*/ 52267 w 118168"/>
                  <a:gd name="connsiteY9" fmla="*/ 66227 h 70772"/>
                  <a:gd name="connsiteX10" fmla="*/ 31814 w 118168"/>
                  <a:gd name="connsiteY10" fmla="*/ 70772 h 70772"/>
                  <a:gd name="connsiteX11" fmla="*/ 0 w 118168"/>
                  <a:gd name="connsiteY11" fmla="*/ 54865 h 70772"/>
                  <a:gd name="connsiteX12" fmla="*/ 0 w 118168"/>
                  <a:gd name="connsiteY12" fmla="*/ 47722 h 70772"/>
                  <a:gd name="connsiteX13" fmla="*/ 0 w 118168"/>
                  <a:gd name="connsiteY13" fmla="*/ 45775 h 70772"/>
                  <a:gd name="connsiteX14" fmla="*/ 0 w 118168"/>
                  <a:gd name="connsiteY14" fmla="*/ 38632 h 70772"/>
                  <a:gd name="connsiteX15" fmla="*/ 20452 w 118168"/>
                  <a:gd name="connsiteY15" fmla="*/ 11362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68" h="70772">
                    <a:moveTo>
                      <a:pt x="40904" y="0"/>
                    </a:moveTo>
                    <a:lnTo>
                      <a:pt x="68174" y="4545"/>
                    </a:lnTo>
                    <a:lnTo>
                      <a:pt x="84081" y="11362"/>
                    </a:lnTo>
                    <a:lnTo>
                      <a:pt x="99988" y="20452"/>
                    </a:lnTo>
                    <a:lnTo>
                      <a:pt x="118168" y="31815"/>
                    </a:lnTo>
                    <a:lnTo>
                      <a:pt x="118168" y="38958"/>
                    </a:lnTo>
                    <a:lnTo>
                      <a:pt x="118168" y="59084"/>
                    </a:lnTo>
                    <a:lnTo>
                      <a:pt x="118168" y="66227"/>
                    </a:lnTo>
                    <a:lnTo>
                      <a:pt x="84081" y="66227"/>
                    </a:lnTo>
                    <a:lnTo>
                      <a:pt x="52267" y="66227"/>
                    </a:lnTo>
                    <a:lnTo>
                      <a:pt x="31814" y="70772"/>
                    </a:lnTo>
                    <a:lnTo>
                      <a:pt x="0" y="54865"/>
                    </a:lnTo>
                    <a:lnTo>
                      <a:pt x="0" y="47722"/>
                    </a:lnTo>
                    <a:lnTo>
                      <a:pt x="0" y="45775"/>
                    </a:lnTo>
                    <a:lnTo>
                      <a:pt x="0" y="38632"/>
                    </a:lnTo>
                    <a:lnTo>
                      <a:pt x="20452"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3" name="Freeform 242">
                <a:extLst>
                  <a:ext uri="{FF2B5EF4-FFF2-40B4-BE49-F238E27FC236}">
                    <a16:creationId xmlns:a16="http://schemas.microsoft.com/office/drawing/2014/main" id="{DC8F007A-05E8-472A-AF8B-2F543C75B794}"/>
                  </a:ext>
                </a:extLst>
              </p:cNvPr>
              <p:cNvSpPr>
                <a:spLocks/>
              </p:cNvSpPr>
              <p:nvPr/>
            </p:nvSpPr>
            <p:spPr bwMode="auto">
              <a:xfrm>
                <a:off x="1587911" y="3747782"/>
                <a:ext cx="142235" cy="191496"/>
              </a:xfrm>
              <a:custGeom>
                <a:avLst/>
                <a:gdLst>
                  <a:gd name="connsiteX0" fmla="*/ 27487 w 177469"/>
                  <a:gd name="connsiteY0" fmla="*/ 0 h 238934"/>
                  <a:gd name="connsiteX1" fmla="*/ 54756 w 177469"/>
                  <a:gd name="connsiteY1" fmla="*/ 15907 h 238934"/>
                  <a:gd name="connsiteX2" fmla="*/ 70663 w 177469"/>
                  <a:gd name="connsiteY2" fmla="*/ 15907 h 238934"/>
                  <a:gd name="connsiteX3" fmla="*/ 75208 w 177469"/>
                  <a:gd name="connsiteY3" fmla="*/ 47722 h 238934"/>
                  <a:gd name="connsiteX4" fmla="*/ 107023 w 177469"/>
                  <a:gd name="connsiteY4" fmla="*/ 54539 h 238934"/>
                  <a:gd name="connsiteX5" fmla="*/ 145655 w 177469"/>
                  <a:gd name="connsiteY5" fmla="*/ 54539 h 238934"/>
                  <a:gd name="connsiteX6" fmla="*/ 166107 w 177469"/>
                  <a:gd name="connsiteY6" fmla="*/ 59084 h 238934"/>
                  <a:gd name="connsiteX7" fmla="*/ 150199 w 177469"/>
                  <a:gd name="connsiteY7" fmla="*/ 90899 h 238934"/>
                  <a:gd name="connsiteX8" fmla="*/ 148684 w 177469"/>
                  <a:gd name="connsiteY8" fmla="*/ 91548 h 238934"/>
                  <a:gd name="connsiteX9" fmla="*/ 145437 w 177469"/>
                  <a:gd name="connsiteY9" fmla="*/ 98042 h 238934"/>
                  <a:gd name="connsiteX10" fmla="*/ 129530 w 177469"/>
                  <a:gd name="connsiteY10" fmla="*/ 104859 h 238934"/>
                  <a:gd name="connsiteX11" fmla="*/ 118811 w 177469"/>
                  <a:gd name="connsiteY11" fmla="*/ 118641 h 238934"/>
                  <a:gd name="connsiteX12" fmla="*/ 136508 w 177469"/>
                  <a:gd name="connsiteY12" fmla="*/ 138305 h 238934"/>
                  <a:gd name="connsiteX13" fmla="*/ 140893 w 177469"/>
                  <a:gd name="connsiteY13" fmla="*/ 120766 h 238934"/>
                  <a:gd name="connsiteX14" fmla="*/ 143869 w 177469"/>
                  <a:gd name="connsiteY14" fmla="*/ 120766 h 238934"/>
                  <a:gd name="connsiteX15" fmla="*/ 145655 w 177469"/>
                  <a:gd name="connsiteY15" fmla="*/ 113623 h 238934"/>
                  <a:gd name="connsiteX16" fmla="*/ 157017 w 177469"/>
                  <a:gd name="connsiteY16" fmla="*/ 113623 h 238934"/>
                  <a:gd name="connsiteX17" fmla="*/ 177469 w 177469"/>
                  <a:gd name="connsiteY17" fmla="*/ 177252 h 238934"/>
                  <a:gd name="connsiteX18" fmla="*/ 177469 w 177469"/>
                  <a:gd name="connsiteY18" fmla="*/ 204522 h 238934"/>
                  <a:gd name="connsiteX19" fmla="*/ 172707 w 177469"/>
                  <a:gd name="connsiteY19" fmla="*/ 203161 h 238934"/>
                  <a:gd name="connsiteX20" fmla="*/ 172707 w 177469"/>
                  <a:gd name="connsiteY20" fmla="*/ 211665 h 238934"/>
                  <a:gd name="connsiteX21" fmla="*/ 162829 w 177469"/>
                  <a:gd name="connsiteY21" fmla="*/ 208842 h 238934"/>
                  <a:gd name="connsiteX22" fmla="*/ 166107 w 177469"/>
                  <a:gd name="connsiteY22" fmla="*/ 231791 h 238934"/>
                  <a:gd name="connsiteX23" fmla="*/ 157112 w 177469"/>
                  <a:gd name="connsiteY23" fmla="*/ 209305 h 238934"/>
                  <a:gd name="connsiteX24" fmla="*/ 161345 w 177469"/>
                  <a:gd name="connsiteY24" fmla="*/ 238934 h 238934"/>
                  <a:gd name="connsiteX25" fmla="*/ 152255 w 177469"/>
                  <a:gd name="connsiteY25" fmla="*/ 216210 h 238934"/>
                  <a:gd name="connsiteX26" fmla="*/ 145437 w 177469"/>
                  <a:gd name="connsiteY26" fmla="*/ 195757 h 238934"/>
                  <a:gd name="connsiteX27" fmla="*/ 140893 w 177469"/>
                  <a:gd name="connsiteY27" fmla="*/ 179850 h 238934"/>
                  <a:gd name="connsiteX28" fmla="*/ 124985 w 177469"/>
                  <a:gd name="connsiteY28" fmla="*/ 152581 h 238934"/>
                  <a:gd name="connsiteX29" fmla="*/ 99974 w 177469"/>
                  <a:gd name="connsiteY29" fmla="*/ 152581 h 238934"/>
                  <a:gd name="connsiteX30" fmla="*/ 102478 w 177469"/>
                  <a:gd name="connsiteY30" fmla="*/ 161345 h 238934"/>
                  <a:gd name="connsiteX31" fmla="*/ 97647 w 177469"/>
                  <a:gd name="connsiteY31" fmla="*/ 168246 h 238934"/>
                  <a:gd name="connsiteX32" fmla="*/ 97716 w 177469"/>
                  <a:gd name="connsiteY32" fmla="*/ 168488 h 238934"/>
                  <a:gd name="connsiteX33" fmla="*/ 81809 w 177469"/>
                  <a:gd name="connsiteY33" fmla="*/ 191213 h 238934"/>
                  <a:gd name="connsiteX34" fmla="*/ 70446 w 177469"/>
                  <a:gd name="connsiteY34" fmla="*/ 184395 h 238934"/>
                  <a:gd name="connsiteX35" fmla="*/ 65901 w 177469"/>
                  <a:gd name="connsiteY35" fmla="*/ 191213 h 238934"/>
                  <a:gd name="connsiteX36" fmla="*/ 49994 w 177469"/>
                  <a:gd name="connsiteY36" fmla="*/ 184395 h 238934"/>
                  <a:gd name="connsiteX37" fmla="*/ 38632 w 177469"/>
                  <a:gd name="connsiteY37" fmla="*/ 179850 h 238934"/>
                  <a:gd name="connsiteX38" fmla="*/ 34087 w 177469"/>
                  <a:gd name="connsiteY38" fmla="*/ 152581 h 238934"/>
                  <a:gd name="connsiteX39" fmla="*/ 22725 w 177469"/>
                  <a:gd name="connsiteY39" fmla="*/ 120766 h 238934"/>
                  <a:gd name="connsiteX40" fmla="*/ 27270 w 177469"/>
                  <a:gd name="connsiteY40" fmla="*/ 98042 h 238934"/>
                  <a:gd name="connsiteX41" fmla="*/ 0 w 177469"/>
                  <a:gd name="connsiteY41" fmla="*/ 82134 h 238934"/>
                  <a:gd name="connsiteX42" fmla="*/ 6266 w 177469"/>
                  <a:gd name="connsiteY42" fmla="*/ 75868 h 238934"/>
                  <a:gd name="connsiteX43" fmla="*/ 4762 w 177469"/>
                  <a:gd name="connsiteY43" fmla="*/ 74991 h 238934"/>
                  <a:gd name="connsiteX44" fmla="*/ 16124 w 177469"/>
                  <a:gd name="connsiteY44" fmla="*/ 63629 h 238934"/>
                  <a:gd name="connsiteX45" fmla="*/ 31460 w 177469"/>
                  <a:gd name="connsiteY45" fmla="*/ 52894 h 238934"/>
                  <a:gd name="connsiteX46" fmla="*/ 6817 w 177469"/>
                  <a:gd name="connsiteY46" fmla="*/ 34413 h 238934"/>
                  <a:gd name="connsiteX47" fmla="*/ 22725 w 177469"/>
                  <a:gd name="connsiteY47" fmla="*/ 7143 h 238934"/>
                  <a:gd name="connsiteX48" fmla="*/ 23169 w 177469"/>
                  <a:gd name="connsiteY48" fmla="*/ 7402 h 23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7469" h="238934">
                    <a:moveTo>
                      <a:pt x="27487" y="0"/>
                    </a:moveTo>
                    <a:lnTo>
                      <a:pt x="54756" y="15907"/>
                    </a:lnTo>
                    <a:lnTo>
                      <a:pt x="70663" y="15907"/>
                    </a:lnTo>
                    <a:lnTo>
                      <a:pt x="75208" y="47722"/>
                    </a:lnTo>
                    <a:lnTo>
                      <a:pt x="107023" y="54539"/>
                    </a:lnTo>
                    <a:lnTo>
                      <a:pt x="145655" y="54539"/>
                    </a:lnTo>
                    <a:lnTo>
                      <a:pt x="166107" y="59084"/>
                    </a:lnTo>
                    <a:lnTo>
                      <a:pt x="150199" y="90899"/>
                    </a:lnTo>
                    <a:lnTo>
                      <a:pt x="148684" y="91548"/>
                    </a:lnTo>
                    <a:lnTo>
                      <a:pt x="145437" y="98042"/>
                    </a:lnTo>
                    <a:lnTo>
                      <a:pt x="129530" y="104859"/>
                    </a:lnTo>
                    <a:lnTo>
                      <a:pt x="118811" y="118641"/>
                    </a:lnTo>
                    <a:lnTo>
                      <a:pt x="136508" y="138305"/>
                    </a:lnTo>
                    <a:lnTo>
                      <a:pt x="140893" y="120766"/>
                    </a:lnTo>
                    <a:lnTo>
                      <a:pt x="143869" y="120766"/>
                    </a:lnTo>
                    <a:lnTo>
                      <a:pt x="145655" y="113623"/>
                    </a:lnTo>
                    <a:lnTo>
                      <a:pt x="157017" y="113623"/>
                    </a:lnTo>
                    <a:lnTo>
                      <a:pt x="177469" y="177252"/>
                    </a:lnTo>
                    <a:lnTo>
                      <a:pt x="177469" y="204522"/>
                    </a:lnTo>
                    <a:lnTo>
                      <a:pt x="172707" y="203161"/>
                    </a:lnTo>
                    <a:lnTo>
                      <a:pt x="172707" y="211665"/>
                    </a:lnTo>
                    <a:lnTo>
                      <a:pt x="162829" y="208842"/>
                    </a:lnTo>
                    <a:lnTo>
                      <a:pt x="166107" y="231791"/>
                    </a:lnTo>
                    <a:lnTo>
                      <a:pt x="157112" y="209305"/>
                    </a:lnTo>
                    <a:lnTo>
                      <a:pt x="161345" y="238934"/>
                    </a:lnTo>
                    <a:lnTo>
                      <a:pt x="152255" y="216210"/>
                    </a:lnTo>
                    <a:lnTo>
                      <a:pt x="145437" y="195757"/>
                    </a:lnTo>
                    <a:lnTo>
                      <a:pt x="140893" y="179850"/>
                    </a:lnTo>
                    <a:lnTo>
                      <a:pt x="124985" y="152581"/>
                    </a:lnTo>
                    <a:lnTo>
                      <a:pt x="99974" y="152581"/>
                    </a:lnTo>
                    <a:lnTo>
                      <a:pt x="102478" y="161345"/>
                    </a:lnTo>
                    <a:lnTo>
                      <a:pt x="97647" y="168246"/>
                    </a:lnTo>
                    <a:lnTo>
                      <a:pt x="97716" y="168488"/>
                    </a:lnTo>
                    <a:lnTo>
                      <a:pt x="81809" y="191213"/>
                    </a:lnTo>
                    <a:lnTo>
                      <a:pt x="70446" y="184395"/>
                    </a:lnTo>
                    <a:lnTo>
                      <a:pt x="65901" y="191213"/>
                    </a:lnTo>
                    <a:lnTo>
                      <a:pt x="49994" y="184395"/>
                    </a:lnTo>
                    <a:lnTo>
                      <a:pt x="38632" y="179850"/>
                    </a:lnTo>
                    <a:lnTo>
                      <a:pt x="34087" y="152581"/>
                    </a:lnTo>
                    <a:lnTo>
                      <a:pt x="22725" y="120766"/>
                    </a:lnTo>
                    <a:lnTo>
                      <a:pt x="27270" y="98042"/>
                    </a:lnTo>
                    <a:lnTo>
                      <a:pt x="0" y="82134"/>
                    </a:lnTo>
                    <a:lnTo>
                      <a:pt x="6266" y="75868"/>
                    </a:lnTo>
                    <a:lnTo>
                      <a:pt x="4762" y="74991"/>
                    </a:lnTo>
                    <a:lnTo>
                      <a:pt x="16124" y="63629"/>
                    </a:lnTo>
                    <a:lnTo>
                      <a:pt x="31460" y="52894"/>
                    </a:lnTo>
                    <a:lnTo>
                      <a:pt x="6817" y="34413"/>
                    </a:lnTo>
                    <a:lnTo>
                      <a:pt x="22725" y="7143"/>
                    </a:lnTo>
                    <a:lnTo>
                      <a:pt x="23169" y="740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4" name="Freeform 59">
                <a:extLst>
                  <a:ext uri="{FF2B5EF4-FFF2-40B4-BE49-F238E27FC236}">
                    <a16:creationId xmlns:a16="http://schemas.microsoft.com/office/drawing/2014/main" id="{509CBACB-4D0A-4516-965E-D5113896F1A3}"/>
                  </a:ext>
                </a:extLst>
              </p:cNvPr>
              <p:cNvSpPr>
                <a:spLocks noEditPoints="1"/>
              </p:cNvSpPr>
              <p:nvPr/>
            </p:nvSpPr>
            <p:spPr bwMode="auto">
              <a:xfrm>
                <a:off x="1169101" y="2695250"/>
                <a:ext cx="1808542" cy="1318615"/>
              </a:xfrm>
              <a:custGeom>
                <a:avLst/>
                <a:gdLst>
                  <a:gd name="T0" fmla="*/ 565 w 993"/>
                  <a:gd name="T1" fmla="*/ 720 h 724"/>
                  <a:gd name="T2" fmla="*/ 600 w 993"/>
                  <a:gd name="T3" fmla="*/ 691 h 724"/>
                  <a:gd name="T4" fmla="*/ 872 w 993"/>
                  <a:gd name="T5" fmla="*/ 97 h 724"/>
                  <a:gd name="T6" fmla="*/ 927 w 993"/>
                  <a:gd name="T7" fmla="*/ 145 h 724"/>
                  <a:gd name="T8" fmla="*/ 984 w 993"/>
                  <a:gd name="T9" fmla="*/ 149 h 724"/>
                  <a:gd name="T10" fmla="*/ 941 w 993"/>
                  <a:gd name="T11" fmla="*/ 201 h 724"/>
                  <a:gd name="T12" fmla="*/ 922 w 993"/>
                  <a:gd name="T13" fmla="*/ 256 h 724"/>
                  <a:gd name="T14" fmla="*/ 879 w 993"/>
                  <a:gd name="T15" fmla="*/ 275 h 724"/>
                  <a:gd name="T16" fmla="*/ 849 w 993"/>
                  <a:gd name="T17" fmla="*/ 294 h 724"/>
                  <a:gd name="T18" fmla="*/ 785 w 993"/>
                  <a:gd name="T19" fmla="*/ 334 h 724"/>
                  <a:gd name="T20" fmla="*/ 785 w 993"/>
                  <a:gd name="T21" fmla="*/ 310 h 724"/>
                  <a:gd name="T22" fmla="*/ 733 w 993"/>
                  <a:gd name="T23" fmla="*/ 334 h 724"/>
                  <a:gd name="T24" fmla="*/ 730 w 993"/>
                  <a:gd name="T25" fmla="*/ 362 h 724"/>
                  <a:gd name="T26" fmla="*/ 778 w 993"/>
                  <a:gd name="T27" fmla="*/ 369 h 724"/>
                  <a:gd name="T28" fmla="*/ 759 w 993"/>
                  <a:gd name="T29" fmla="*/ 398 h 724"/>
                  <a:gd name="T30" fmla="*/ 759 w 993"/>
                  <a:gd name="T31" fmla="*/ 452 h 724"/>
                  <a:gd name="T32" fmla="*/ 768 w 993"/>
                  <a:gd name="T33" fmla="*/ 502 h 724"/>
                  <a:gd name="T34" fmla="*/ 775 w 993"/>
                  <a:gd name="T35" fmla="*/ 549 h 724"/>
                  <a:gd name="T36" fmla="*/ 728 w 993"/>
                  <a:gd name="T37" fmla="*/ 613 h 724"/>
                  <a:gd name="T38" fmla="*/ 655 w 993"/>
                  <a:gd name="T39" fmla="*/ 656 h 724"/>
                  <a:gd name="T40" fmla="*/ 600 w 993"/>
                  <a:gd name="T41" fmla="*/ 670 h 724"/>
                  <a:gd name="T42" fmla="*/ 586 w 993"/>
                  <a:gd name="T43" fmla="*/ 670 h 724"/>
                  <a:gd name="T44" fmla="*/ 532 w 993"/>
                  <a:gd name="T45" fmla="*/ 656 h 724"/>
                  <a:gd name="T46" fmla="*/ 499 w 993"/>
                  <a:gd name="T47" fmla="*/ 644 h 724"/>
                  <a:gd name="T48" fmla="*/ 451 w 993"/>
                  <a:gd name="T49" fmla="*/ 653 h 724"/>
                  <a:gd name="T50" fmla="*/ 444 w 993"/>
                  <a:gd name="T51" fmla="*/ 661 h 724"/>
                  <a:gd name="T52" fmla="*/ 418 w 993"/>
                  <a:gd name="T53" fmla="*/ 642 h 724"/>
                  <a:gd name="T54" fmla="*/ 390 w 993"/>
                  <a:gd name="T55" fmla="*/ 604 h 724"/>
                  <a:gd name="T56" fmla="*/ 397 w 993"/>
                  <a:gd name="T57" fmla="*/ 556 h 724"/>
                  <a:gd name="T58" fmla="*/ 371 w 993"/>
                  <a:gd name="T59" fmla="*/ 537 h 724"/>
                  <a:gd name="T60" fmla="*/ 319 w 993"/>
                  <a:gd name="T61" fmla="*/ 540 h 724"/>
                  <a:gd name="T62" fmla="*/ 276 w 993"/>
                  <a:gd name="T63" fmla="*/ 549 h 724"/>
                  <a:gd name="T64" fmla="*/ 243 w 993"/>
                  <a:gd name="T65" fmla="*/ 549 h 724"/>
                  <a:gd name="T66" fmla="*/ 184 w 993"/>
                  <a:gd name="T67" fmla="*/ 540 h 724"/>
                  <a:gd name="T68" fmla="*/ 139 w 993"/>
                  <a:gd name="T69" fmla="*/ 514 h 724"/>
                  <a:gd name="T70" fmla="*/ 82 w 993"/>
                  <a:gd name="T71" fmla="*/ 488 h 724"/>
                  <a:gd name="T72" fmla="*/ 82 w 993"/>
                  <a:gd name="T73" fmla="*/ 448 h 724"/>
                  <a:gd name="T74" fmla="*/ 35 w 993"/>
                  <a:gd name="T75" fmla="*/ 386 h 724"/>
                  <a:gd name="T76" fmla="*/ 18 w 993"/>
                  <a:gd name="T77" fmla="*/ 353 h 724"/>
                  <a:gd name="T78" fmla="*/ 4 w 993"/>
                  <a:gd name="T79" fmla="*/ 324 h 724"/>
                  <a:gd name="T80" fmla="*/ 44 w 993"/>
                  <a:gd name="T81" fmla="*/ 310 h 724"/>
                  <a:gd name="T82" fmla="*/ 104 w 993"/>
                  <a:gd name="T83" fmla="*/ 272 h 724"/>
                  <a:gd name="T84" fmla="*/ 101 w 993"/>
                  <a:gd name="T85" fmla="*/ 211 h 724"/>
                  <a:gd name="T86" fmla="*/ 184 w 993"/>
                  <a:gd name="T87" fmla="*/ 163 h 724"/>
                  <a:gd name="T88" fmla="*/ 222 w 993"/>
                  <a:gd name="T89" fmla="*/ 109 h 724"/>
                  <a:gd name="T90" fmla="*/ 267 w 993"/>
                  <a:gd name="T91" fmla="*/ 147 h 724"/>
                  <a:gd name="T92" fmla="*/ 298 w 993"/>
                  <a:gd name="T93" fmla="*/ 206 h 724"/>
                  <a:gd name="T94" fmla="*/ 357 w 993"/>
                  <a:gd name="T95" fmla="*/ 246 h 724"/>
                  <a:gd name="T96" fmla="*/ 439 w 993"/>
                  <a:gd name="T97" fmla="*/ 261 h 724"/>
                  <a:gd name="T98" fmla="*/ 506 w 993"/>
                  <a:gd name="T99" fmla="*/ 284 h 724"/>
                  <a:gd name="T100" fmla="*/ 593 w 993"/>
                  <a:gd name="T101" fmla="*/ 256 h 724"/>
                  <a:gd name="T102" fmla="*/ 610 w 993"/>
                  <a:gd name="T103" fmla="*/ 223 h 724"/>
                  <a:gd name="T104" fmla="*/ 659 w 993"/>
                  <a:gd name="T105" fmla="*/ 201 h 724"/>
                  <a:gd name="T106" fmla="*/ 730 w 993"/>
                  <a:gd name="T107" fmla="*/ 166 h 724"/>
                  <a:gd name="T108" fmla="*/ 719 w 993"/>
                  <a:gd name="T109" fmla="*/ 137 h 724"/>
                  <a:gd name="T110" fmla="*/ 676 w 993"/>
                  <a:gd name="T111" fmla="*/ 135 h 724"/>
                  <a:gd name="T112" fmla="*/ 738 w 993"/>
                  <a:gd name="T113" fmla="*/ 85 h 724"/>
                  <a:gd name="T114" fmla="*/ 761 w 993"/>
                  <a:gd name="T115" fmla="*/ 26 h 724"/>
                  <a:gd name="T116" fmla="*/ 806 w 993"/>
                  <a:gd name="T117" fmla="*/ 0 h 724"/>
                  <a:gd name="T118" fmla="*/ 863 w 993"/>
                  <a:gd name="T119" fmla="*/ 55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3" h="724">
                    <a:moveTo>
                      <a:pt x="593" y="715"/>
                    </a:moveTo>
                    <a:lnTo>
                      <a:pt x="593" y="715"/>
                    </a:lnTo>
                    <a:lnTo>
                      <a:pt x="579" y="724"/>
                    </a:lnTo>
                    <a:lnTo>
                      <a:pt x="565" y="720"/>
                    </a:lnTo>
                    <a:lnTo>
                      <a:pt x="565" y="703"/>
                    </a:lnTo>
                    <a:lnTo>
                      <a:pt x="574" y="696"/>
                    </a:lnTo>
                    <a:lnTo>
                      <a:pt x="591" y="691"/>
                    </a:lnTo>
                    <a:lnTo>
                      <a:pt x="600" y="691"/>
                    </a:lnTo>
                    <a:lnTo>
                      <a:pt x="603" y="698"/>
                    </a:lnTo>
                    <a:lnTo>
                      <a:pt x="596" y="706"/>
                    </a:lnTo>
                    <a:lnTo>
                      <a:pt x="593" y="715"/>
                    </a:lnTo>
                    <a:moveTo>
                      <a:pt x="872" y="97"/>
                    </a:moveTo>
                    <a:lnTo>
                      <a:pt x="872" y="97"/>
                    </a:lnTo>
                    <a:lnTo>
                      <a:pt x="901" y="104"/>
                    </a:lnTo>
                    <a:lnTo>
                      <a:pt x="920" y="121"/>
                    </a:lnTo>
                    <a:lnTo>
                      <a:pt x="927" y="145"/>
                    </a:lnTo>
                    <a:lnTo>
                      <a:pt x="950" y="145"/>
                    </a:lnTo>
                    <a:lnTo>
                      <a:pt x="965" y="135"/>
                    </a:lnTo>
                    <a:lnTo>
                      <a:pt x="993" y="128"/>
                    </a:lnTo>
                    <a:lnTo>
                      <a:pt x="984" y="149"/>
                    </a:lnTo>
                    <a:lnTo>
                      <a:pt x="976" y="159"/>
                    </a:lnTo>
                    <a:lnTo>
                      <a:pt x="972" y="185"/>
                    </a:lnTo>
                    <a:lnTo>
                      <a:pt x="960" y="206"/>
                    </a:lnTo>
                    <a:lnTo>
                      <a:pt x="941" y="201"/>
                    </a:lnTo>
                    <a:lnTo>
                      <a:pt x="927" y="211"/>
                    </a:lnTo>
                    <a:lnTo>
                      <a:pt x="931" y="230"/>
                    </a:lnTo>
                    <a:lnTo>
                      <a:pt x="929" y="256"/>
                    </a:lnTo>
                    <a:lnTo>
                      <a:pt x="922" y="256"/>
                    </a:lnTo>
                    <a:lnTo>
                      <a:pt x="922" y="268"/>
                    </a:lnTo>
                    <a:lnTo>
                      <a:pt x="910" y="253"/>
                    </a:lnTo>
                    <a:lnTo>
                      <a:pt x="905" y="268"/>
                    </a:lnTo>
                    <a:lnTo>
                      <a:pt x="879" y="275"/>
                    </a:lnTo>
                    <a:lnTo>
                      <a:pt x="882" y="287"/>
                    </a:lnTo>
                    <a:lnTo>
                      <a:pt x="868" y="287"/>
                    </a:lnTo>
                    <a:lnTo>
                      <a:pt x="861" y="279"/>
                    </a:lnTo>
                    <a:lnTo>
                      <a:pt x="849" y="294"/>
                    </a:lnTo>
                    <a:lnTo>
                      <a:pt x="832" y="308"/>
                    </a:lnTo>
                    <a:lnTo>
                      <a:pt x="818" y="320"/>
                    </a:lnTo>
                    <a:lnTo>
                      <a:pt x="797" y="327"/>
                    </a:lnTo>
                    <a:lnTo>
                      <a:pt x="785" y="334"/>
                    </a:lnTo>
                    <a:lnTo>
                      <a:pt x="766" y="341"/>
                    </a:lnTo>
                    <a:lnTo>
                      <a:pt x="775" y="332"/>
                    </a:lnTo>
                    <a:lnTo>
                      <a:pt x="771" y="324"/>
                    </a:lnTo>
                    <a:lnTo>
                      <a:pt x="785" y="310"/>
                    </a:lnTo>
                    <a:lnTo>
                      <a:pt x="775" y="298"/>
                    </a:lnTo>
                    <a:lnTo>
                      <a:pt x="761" y="306"/>
                    </a:lnTo>
                    <a:lnTo>
                      <a:pt x="742" y="320"/>
                    </a:lnTo>
                    <a:lnTo>
                      <a:pt x="733" y="334"/>
                    </a:lnTo>
                    <a:lnTo>
                      <a:pt x="719" y="334"/>
                    </a:lnTo>
                    <a:lnTo>
                      <a:pt x="709" y="346"/>
                    </a:lnTo>
                    <a:lnTo>
                      <a:pt x="719" y="358"/>
                    </a:lnTo>
                    <a:lnTo>
                      <a:pt x="730" y="362"/>
                    </a:lnTo>
                    <a:lnTo>
                      <a:pt x="733" y="372"/>
                    </a:lnTo>
                    <a:lnTo>
                      <a:pt x="745" y="377"/>
                    </a:lnTo>
                    <a:lnTo>
                      <a:pt x="761" y="362"/>
                    </a:lnTo>
                    <a:lnTo>
                      <a:pt x="778" y="369"/>
                    </a:lnTo>
                    <a:lnTo>
                      <a:pt x="787" y="372"/>
                    </a:lnTo>
                    <a:lnTo>
                      <a:pt x="790" y="381"/>
                    </a:lnTo>
                    <a:lnTo>
                      <a:pt x="766" y="386"/>
                    </a:lnTo>
                    <a:lnTo>
                      <a:pt x="759" y="398"/>
                    </a:lnTo>
                    <a:lnTo>
                      <a:pt x="745" y="407"/>
                    </a:lnTo>
                    <a:lnTo>
                      <a:pt x="735" y="421"/>
                    </a:lnTo>
                    <a:lnTo>
                      <a:pt x="752" y="433"/>
                    </a:lnTo>
                    <a:lnTo>
                      <a:pt x="759" y="452"/>
                    </a:lnTo>
                    <a:lnTo>
                      <a:pt x="768" y="469"/>
                    </a:lnTo>
                    <a:lnTo>
                      <a:pt x="780" y="483"/>
                    </a:lnTo>
                    <a:lnTo>
                      <a:pt x="780" y="497"/>
                    </a:lnTo>
                    <a:lnTo>
                      <a:pt x="768" y="502"/>
                    </a:lnTo>
                    <a:lnTo>
                      <a:pt x="773" y="511"/>
                    </a:lnTo>
                    <a:lnTo>
                      <a:pt x="782" y="519"/>
                    </a:lnTo>
                    <a:lnTo>
                      <a:pt x="780" y="533"/>
                    </a:lnTo>
                    <a:lnTo>
                      <a:pt x="775" y="549"/>
                    </a:lnTo>
                    <a:lnTo>
                      <a:pt x="766" y="549"/>
                    </a:lnTo>
                    <a:lnTo>
                      <a:pt x="756" y="571"/>
                    </a:lnTo>
                    <a:lnTo>
                      <a:pt x="742" y="592"/>
                    </a:lnTo>
                    <a:lnTo>
                      <a:pt x="728" y="613"/>
                    </a:lnTo>
                    <a:lnTo>
                      <a:pt x="704" y="630"/>
                    </a:lnTo>
                    <a:lnTo>
                      <a:pt x="683" y="644"/>
                    </a:lnTo>
                    <a:lnTo>
                      <a:pt x="664" y="646"/>
                    </a:lnTo>
                    <a:lnTo>
                      <a:pt x="655" y="656"/>
                    </a:lnTo>
                    <a:lnTo>
                      <a:pt x="650" y="649"/>
                    </a:lnTo>
                    <a:lnTo>
                      <a:pt x="641" y="658"/>
                    </a:lnTo>
                    <a:lnTo>
                      <a:pt x="617" y="665"/>
                    </a:lnTo>
                    <a:lnTo>
                      <a:pt x="600" y="670"/>
                    </a:lnTo>
                    <a:lnTo>
                      <a:pt x="596" y="687"/>
                    </a:lnTo>
                    <a:lnTo>
                      <a:pt x="586" y="689"/>
                    </a:lnTo>
                    <a:lnTo>
                      <a:pt x="581" y="677"/>
                    </a:lnTo>
                    <a:lnTo>
                      <a:pt x="586" y="670"/>
                    </a:lnTo>
                    <a:lnTo>
                      <a:pt x="562" y="663"/>
                    </a:lnTo>
                    <a:lnTo>
                      <a:pt x="555" y="665"/>
                    </a:lnTo>
                    <a:lnTo>
                      <a:pt x="539" y="661"/>
                    </a:lnTo>
                    <a:lnTo>
                      <a:pt x="532" y="656"/>
                    </a:lnTo>
                    <a:lnTo>
                      <a:pt x="534" y="644"/>
                    </a:lnTo>
                    <a:lnTo>
                      <a:pt x="520" y="642"/>
                    </a:lnTo>
                    <a:lnTo>
                      <a:pt x="510" y="635"/>
                    </a:lnTo>
                    <a:lnTo>
                      <a:pt x="499" y="644"/>
                    </a:lnTo>
                    <a:lnTo>
                      <a:pt x="482" y="646"/>
                    </a:lnTo>
                    <a:lnTo>
                      <a:pt x="468" y="646"/>
                    </a:lnTo>
                    <a:lnTo>
                      <a:pt x="461" y="651"/>
                    </a:lnTo>
                    <a:lnTo>
                      <a:pt x="451" y="653"/>
                    </a:lnTo>
                    <a:lnTo>
                      <a:pt x="454" y="672"/>
                    </a:lnTo>
                    <a:lnTo>
                      <a:pt x="447" y="672"/>
                    </a:lnTo>
                    <a:lnTo>
                      <a:pt x="444" y="668"/>
                    </a:lnTo>
                    <a:lnTo>
                      <a:pt x="444" y="661"/>
                    </a:lnTo>
                    <a:lnTo>
                      <a:pt x="432" y="665"/>
                    </a:lnTo>
                    <a:lnTo>
                      <a:pt x="425" y="663"/>
                    </a:lnTo>
                    <a:lnTo>
                      <a:pt x="413" y="656"/>
                    </a:lnTo>
                    <a:lnTo>
                      <a:pt x="418" y="642"/>
                    </a:lnTo>
                    <a:lnTo>
                      <a:pt x="409" y="639"/>
                    </a:lnTo>
                    <a:lnTo>
                      <a:pt x="404" y="623"/>
                    </a:lnTo>
                    <a:lnTo>
                      <a:pt x="387" y="625"/>
                    </a:lnTo>
                    <a:lnTo>
                      <a:pt x="390" y="604"/>
                    </a:lnTo>
                    <a:lnTo>
                      <a:pt x="404" y="590"/>
                    </a:lnTo>
                    <a:lnTo>
                      <a:pt x="404" y="575"/>
                    </a:lnTo>
                    <a:lnTo>
                      <a:pt x="404" y="561"/>
                    </a:lnTo>
                    <a:lnTo>
                      <a:pt x="397" y="556"/>
                    </a:lnTo>
                    <a:lnTo>
                      <a:pt x="392" y="547"/>
                    </a:lnTo>
                    <a:lnTo>
                      <a:pt x="383" y="547"/>
                    </a:lnTo>
                    <a:lnTo>
                      <a:pt x="364" y="545"/>
                    </a:lnTo>
                    <a:lnTo>
                      <a:pt x="371" y="537"/>
                    </a:lnTo>
                    <a:lnTo>
                      <a:pt x="361" y="526"/>
                    </a:lnTo>
                    <a:lnTo>
                      <a:pt x="352" y="533"/>
                    </a:lnTo>
                    <a:lnTo>
                      <a:pt x="338" y="528"/>
                    </a:lnTo>
                    <a:lnTo>
                      <a:pt x="319" y="540"/>
                    </a:lnTo>
                    <a:lnTo>
                      <a:pt x="305" y="554"/>
                    </a:lnTo>
                    <a:lnTo>
                      <a:pt x="290" y="556"/>
                    </a:lnTo>
                    <a:lnTo>
                      <a:pt x="283" y="552"/>
                    </a:lnTo>
                    <a:lnTo>
                      <a:pt x="276" y="549"/>
                    </a:lnTo>
                    <a:lnTo>
                      <a:pt x="264" y="547"/>
                    </a:lnTo>
                    <a:lnTo>
                      <a:pt x="255" y="552"/>
                    </a:lnTo>
                    <a:lnTo>
                      <a:pt x="246" y="566"/>
                    </a:lnTo>
                    <a:lnTo>
                      <a:pt x="243" y="549"/>
                    </a:lnTo>
                    <a:lnTo>
                      <a:pt x="234" y="554"/>
                    </a:lnTo>
                    <a:lnTo>
                      <a:pt x="215" y="552"/>
                    </a:lnTo>
                    <a:lnTo>
                      <a:pt x="196" y="549"/>
                    </a:lnTo>
                    <a:lnTo>
                      <a:pt x="184" y="540"/>
                    </a:lnTo>
                    <a:lnTo>
                      <a:pt x="170" y="537"/>
                    </a:lnTo>
                    <a:lnTo>
                      <a:pt x="165" y="528"/>
                    </a:lnTo>
                    <a:lnTo>
                      <a:pt x="156" y="526"/>
                    </a:lnTo>
                    <a:lnTo>
                      <a:pt x="139" y="514"/>
                    </a:lnTo>
                    <a:lnTo>
                      <a:pt x="127" y="507"/>
                    </a:lnTo>
                    <a:lnTo>
                      <a:pt x="120" y="511"/>
                    </a:lnTo>
                    <a:lnTo>
                      <a:pt x="97" y="500"/>
                    </a:lnTo>
                    <a:lnTo>
                      <a:pt x="82" y="488"/>
                    </a:lnTo>
                    <a:lnTo>
                      <a:pt x="78" y="466"/>
                    </a:lnTo>
                    <a:lnTo>
                      <a:pt x="89" y="469"/>
                    </a:lnTo>
                    <a:lnTo>
                      <a:pt x="89" y="459"/>
                    </a:lnTo>
                    <a:lnTo>
                      <a:pt x="82" y="448"/>
                    </a:lnTo>
                    <a:lnTo>
                      <a:pt x="85" y="433"/>
                    </a:lnTo>
                    <a:lnTo>
                      <a:pt x="68" y="410"/>
                    </a:lnTo>
                    <a:lnTo>
                      <a:pt x="40" y="403"/>
                    </a:lnTo>
                    <a:lnTo>
                      <a:pt x="35" y="386"/>
                    </a:lnTo>
                    <a:lnTo>
                      <a:pt x="23" y="377"/>
                    </a:lnTo>
                    <a:lnTo>
                      <a:pt x="21" y="372"/>
                    </a:lnTo>
                    <a:lnTo>
                      <a:pt x="18" y="360"/>
                    </a:lnTo>
                    <a:lnTo>
                      <a:pt x="18" y="353"/>
                    </a:lnTo>
                    <a:lnTo>
                      <a:pt x="9" y="348"/>
                    </a:lnTo>
                    <a:lnTo>
                      <a:pt x="4" y="350"/>
                    </a:lnTo>
                    <a:lnTo>
                      <a:pt x="0" y="332"/>
                    </a:lnTo>
                    <a:lnTo>
                      <a:pt x="4" y="324"/>
                    </a:lnTo>
                    <a:lnTo>
                      <a:pt x="2" y="320"/>
                    </a:lnTo>
                    <a:lnTo>
                      <a:pt x="18" y="310"/>
                    </a:lnTo>
                    <a:lnTo>
                      <a:pt x="28" y="308"/>
                    </a:lnTo>
                    <a:lnTo>
                      <a:pt x="44" y="310"/>
                    </a:lnTo>
                    <a:lnTo>
                      <a:pt x="52" y="296"/>
                    </a:lnTo>
                    <a:lnTo>
                      <a:pt x="73" y="294"/>
                    </a:lnTo>
                    <a:lnTo>
                      <a:pt x="78" y="284"/>
                    </a:lnTo>
                    <a:lnTo>
                      <a:pt x="104" y="272"/>
                    </a:lnTo>
                    <a:lnTo>
                      <a:pt x="106" y="268"/>
                    </a:lnTo>
                    <a:lnTo>
                      <a:pt x="104" y="256"/>
                    </a:lnTo>
                    <a:lnTo>
                      <a:pt x="115" y="249"/>
                    </a:lnTo>
                    <a:lnTo>
                      <a:pt x="101" y="211"/>
                    </a:lnTo>
                    <a:lnTo>
                      <a:pt x="134" y="201"/>
                    </a:lnTo>
                    <a:lnTo>
                      <a:pt x="141" y="197"/>
                    </a:lnTo>
                    <a:lnTo>
                      <a:pt x="153" y="154"/>
                    </a:lnTo>
                    <a:lnTo>
                      <a:pt x="184" y="163"/>
                    </a:lnTo>
                    <a:lnTo>
                      <a:pt x="193" y="152"/>
                    </a:lnTo>
                    <a:lnTo>
                      <a:pt x="196" y="128"/>
                    </a:lnTo>
                    <a:lnTo>
                      <a:pt x="208" y="126"/>
                    </a:lnTo>
                    <a:lnTo>
                      <a:pt x="222" y="109"/>
                    </a:lnTo>
                    <a:lnTo>
                      <a:pt x="227" y="107"/>
                    </a:lnTo>
                    <a:lnTo>
                      <a:pt x="231" y="123"/>
                    </a:lnTo>
                    <a:lnTo>
                      <a:pt x="246" y="137"/>
                    </a:lnTo>
                    <a:lnTo>
                      <a:pt x="267" y="147"/>
                    </a:lnTo>
                    <a:lnTo>
                      <a:pt x="279" y="166"/>
                    </a:lnTo>
                    <a:lnTo>
                      <a:pt x="274" y="192"/>
                    </a:lnTo>
                    <a:lnTo>
                      <a:pt x="279" y="204"/>
                    </a:lnTo>
                    <a:lnTo>
                      <a:pt x="298" y="206"/>
                    </a:lnTo>
                    <a:lnTo>
                      <a:pt x="319" y="211"/>
                    </a:lnTo>
                    <a:lnTo>
                      <a:pt x="340" y="225"/>
                    </a:lnTo>
                    <a:lnTo>
                      <a:pt x="350" y="227"/>
                    </a:lnTo>
                    <a:lnTo>
                      <a:pt x="357" y="246"/>
                    </a:lnTo>
                    <a:lnTo>
                      <a:pt x="366" y="261"/>
                    </a:lnTo>
                    <a:lnTo>
                      <a:pt x="385" y="261"/>
                    </a:lnTo>
                    <a:lnTo>
                      <a:pt x="418" y="265"/>
                    </a:lnTo>
                    <a:lnTo>
                      <a:pt x="439" y="261"/>
                    </a:lnTo>
                    <a:lnTo>
                      <a:pt x="456" y="265"/>
                    </a:lnTo>
                    <a:lnTo>
                      <a:pt x="480" y="277"/>
                    </a:lnTo>
                    <a:lnTo>
                      <a:pt x="499" y="277"/>
                    </a:lnTo>
                    <a:lnTo>
                      <a:pt x="506" y="284"/>
                    </a:lnTo>
                    <a:lnTo>
                      <a:pt x="525" y="272"/>
                    </a:lnTo>
                    <a:lnTo>
                      <a:pt x="551" y="265"/>
                    </a:lnTo>
                    <a:lnTo>
                      <a:pt x="574" y="265"/>
                    </a:lnTo>
                    <a:lnTo>
                      <a:pt x="593" y="256"/>
                    </a:lnTo>
                    <a:lnTo>
                      <a:pt x="605" y="246"/>
                    </a:lnTo>
                    <a:lnTo>
                      <a:pt x="617" y="237"/>
                    </a:lnTo>
                    <a:lnTo>
                      <a:pt x="615" y="230"/>
                    </a:lnTo>
                    <a:lnTo>
                      <a:pt x="610" y="223"/>
                    </a:lnTo>
                    <a:lnTo>
                      <a:pt x="617" y="206"/>
                    </a:lnTo>
                    <a:lnTo>
                      <a:pt x="626" y="208"/>
                    </a:lnTo>
                    <a:lnTo>
                      <a:pt x="643" y="213"/>
                    </a:lnTo>
                    <a:lnTo>
                      <a:pt x="659" y="201"/>
                    </a:lnTo>
                    <a:lnTo>
                      <a:pt x="683" y="192"/>
                    </a:lnTo>
                    <a:lnTo>
                      <a:pt x="695" y="178"/>
                    </a:lnTo>
                    <a:lnTo>
                      <a:pt x="707" y="171"/>
                    </a:lnTo>
                    <a:lnTo>
                      <a:pt x="730" y="166"/>
                    </a:lnTo>
                    <a:lnTo>
                      <a:pt x="745" y="171"/>
                    </a:lnTo>
                    <a:lnTo>
                      <a:pt x="745" y="161"/>
                    </a:lnTo>
                    <a:lnTo>
                      <a:pt x="730" y="145"/>
                    </a:lnTo>
                    <a:lnTo>
                      <a:pt x="719" y="137"/>
                    </a:lnTo>
                    <a:lnTo>
                      <a:pt x="704" y="147"/>
                    </a:lnTo>
                    <a:lnTo>
                      <a:pt x="690" y="142"/>
                    </a:lnTo>
                    <a:lnTo>
                      <a:pt x="681" y="145"/>
                    </a:lnTo>
                    <a:lnTo>
                      <a:pt x="676" y="135"/>
                    </a:lnTo>
                    <a:lnTo>
                      <a:pt x="688" y="111"/>
                    </a:lnTo>
                    <a:lnTo>
                      <a:pt x="695" y="92"/>
                    </a:lnTo>
                    <a:lnTo>
                      <a:pt x="714" y="102"/>
                    </a:lnTo>
                    <a:lnTo>
                      <a:pt x="738" y="85"/>
                    </a:lnTo>
                    <a:lnTo>
                      <a:pt x="738" y="76"/>
                    </a:lnTo>
                    <a:lnTo>
                      <a:pt x="752" y="48"/>
                    </a:lnTo>
                    <a:lnTo>
                      <a:pt x="761" y="40"/>
                    </a:lnTo>
                    <a:lnTo>
                      <a:pt x="761" y="26"/>
                    </a:lnTo>
                    <a:lnTo>
                      <a:pt x="752" y="19"/>
                    </a:lnTo>
                    <a:lnTo>
                      <a:pt x="766" y="5"/>
                    </a:lnTo>
                    <a:lnTo>
                      <a:pt x="785" y="0"/>
                    </a:lnTo>
                    <a:lnTo>
                      <a:pt x="806" y="0"/>
                    </a:lnTo>
                    <a:lnTo>
                      <a:pt x="832" y="7"/>
                    </a:lnTo>
                    <a:lnTo>
                      <a:pt x="846" y="17"/>
                    </a:lnTo>
                    <a:lnTo>
                      <a:pt x="856" y="45"/>
                    </a:lnTo>
                    <a:lnTo>
                      <a:pt x="863" y="55"/>
                    </a:lnTo>
                    <a:lnTo>
                      <a:pt x="868" y="71"/>
                    </a:lnTo>
                    <a:lnTo>
                      <a:pt x="872" y="97"/>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85" name="Freeform 241">
                <a:extLst>
                  <a:ext uri="{FF2B5EF4-FFF2-40B4-BE49-F238E27FC236}">
                    <a16:creationId xmlns:a16="http://schemas.microsoft.com/office/drawing/2014/main" id="{E23FCB3E-48C6-4C91-A4C8-8621FCDFB7CC}"/>
                  </a:ext>
                </a:extLst>
              </p:cNvPr>
              <p:cNvSpPr>
                <a:spLocks/>
              </p:cNvSpPr>
              <p:nvPr/>
            </p:nvSpPr>
            <p:spPr bwMode="auto">
              <a:xfrm>
                <a:off x="2004899" y="3847954"/>
                <a:ext cx="216995" cy="459313"/>
              </a:xfrm>
              <a:custGeom>
                <a:avLst/>
                <a:gdLst>
                  <a:gd name="connsiteX0" fmla="*/ 118494 w 270749"/>
                  <a:gd name="connsiteY0" fmla="*/ 0 h 573095"/>
                  <a:gd name="connsiteX1" fmla="*/ 141218 w 270749"/>
                  <a:gd name="connsiteY1" fmla="*/ 15907 h 573095"/>
                  <a:gd name="connsiteX2" fmla="*/ 173033 w 270749"/>
                  <a:gd name="connsiteY2" fmla="*/ 24997 h 573095"/>
                  <a:gd name="connsiteX3" fmla="*/ 168488 w 270749"/>
                  <a:gd name="connsiteY3" fmla="*/ 47722 h 573095"/>
                  <a:gd name="connsiteX4" fmla="*/ 184395 w 270749"/>
                  <a:gd name="connsiteY4" fmla="*/ 63629 h 573095"/>
                  <a:gd name="connsiteX5" fmla="*/ 220755 w 270749"/>
                  <a:gd name="connsiteY5" fmla="*/ 74992 h 573095"/>
                  <a:gd name="connsiteX6" fmla="*/ 208749 w 270749"/>
                  <a:gd name="connsiteY6" fmla="*/ 82996 h 573095"/>
                  <a:gd name="connsiteX7" fmla="*/ 213612 w 270749"/>
                  <a:gd name="connsiteY7" fmla="*/ 84516 h 573095"/>
                  <a:gd name="connsiteX8" fmla="*/ 165890 w 270749"/>
                  <a:gd name="connsiteY8" fmla="*/ 116330 h 573095"/>
                  <a:gd name="connsiteX9" fmla="*/ 140865 w 270749"/>
                  <a:gd name="connsiteY9" fmla="*/ 144929 h 573095"/>
                  <a:gd name="connsiteX10" fmla="*/ 136674 w 270749"/>
                  <a:gd name="connsiteY10" fmla="*/ 165890 h 573095"/>
                  <a:gd name="connsiteX11" fmla="*/ 161671 w 270749"/>
                  <a:gd name="connsiteY11" fmla="*/ 209067 h 573095"/>
                  <a:gd name="connsiteX12" fmla="*/ 195758 w 270749"/>
                  <a:gd name="connsiteY12" fmla="*/ 256789 h 573095"/>
                  <a:gd name="connsiteX13" fmla="*/ 232117 w 270749"/>
                  <a:gd name="connsiteY13" fmla="*/ 284058 h 573095"/>
                  <a:gd name="connsiteX14" fmla="*/ 254842 w 270749"/>
                  <a:gd name="connsiteY14" fmla="*/ 311328 h 573095"/>
                  <a:gd name="connsiteX15" fmla="*/ 270749 w 270749"/>
                  <a:gd name="connsiteY15" fmla="*/ 381774 h 573095"/>
                  <a:gd name="connsiteX16" fmla="*/ 263932 w 270749"/>
                  <a:gd name="connsiteY16" fmla="*/ 449948 h 573095"/>
                  <a:gd name="connsiteX17" fmla="*/ 257265 w 270749"/>
                  <a:gd name="connsiteY17" fmla="*/ 454710 h 573095"/>
                  <a:gd name="connsiteX18" fmla="*/ 256789 w 270749"/>
                  <a:gd name="connsiteY18" fmla="*/ 459472 h 573095"/>
                  <a:gd name="connsiteX19" fmla="*/ 224974 w 270749"/>
                  <a:gd name="connsiteY19" fmla="*/ 482197 h 573095"/>
                  <a:gd name="connsiteX20" fmla="*/ 188615 w 270749"/>
                  <a:gd name="connsiteY20" fmla="*/ 509466 h 573095"/>
                  <a:gd name="connsiteX21" fmla="*/ 154528 w 270749"/>
                  <a:gd name="connsiteY21" fmla="*/ 541281 h 573095"/>
                  <a:gd name="connsiteX22" fmla="*/ 106806 w 270749"/>
                  <a:gd name="connsiteY22" fmla="*/ 573095 h 573095"/>
                  <a:gd name="connsiteX23" fmla="*/ 95444 w 270749"/>
                  <a:gd name="connsiteY23" fmla="*/ 545826 h 573095"/>
                  <a:gd name="connsiteX24" fmla="*/ 106806 w 270749"/>
                  <a:gd name="connsiteY24" fmla="*/ 525373 h 573095"/>
                  <a:gd name="connsiteX25" fmla="*/ 79536 w 270749"/>
                  <a:gd name="connsiteY25" fmla="*/ 502649 h 573095"/>
                  <a:gd name="connsiteX26" fmla="*/ 91144 w 270749"/>
                  <a:gd name="connsiteY26" fmla="*/ 496845 h 573095"/>
                  <a:gd name="connsiteX27" fmla="*/ 86679 w 270749"/>
                  <a:gd name="connsiteY27" fmla="*/ 493125 h 573095"/>
                  <a:gd name="connsiteX28" fmla="*/ 118494 w 270749"/>
                  <a:gd name="connsiteY28" fmla="*/ 477218 h 573095"/>
                  <a:gd name="connsiteX29" fmla="*/ 144427 w 270749"/>
                  <a:gd name="connsiteY29" fmla="*/ 477218 h 573095"/>
                  <a:gd name="connsiteX30" fmla="*/ 134075 w 270749"/>
                  <a:gd name="connsiteY30" fmla="*/ 459472 h 573095"/>
                  <a:gd name="connsiteX31" fmla="*/ 144260 w 270749"/>
                  <a:gd name="connsiteY31" fmla="*/ 455163 h 573095"/>
                  <a:gd name="connsiteX32" fmla="*/ 141218 w 270749"/>
                  <a:gd name="connsiteY32" fmla="*/ 449948 h 573095"/>
                  <a:gd name="connsiteX33" fmla="*/ 193876 w 270749"/>
                  <a:gd name="connsiteY33" fmla="*/ 427670 h 573095"/>
                  <a:gd name="connsiteX34" fmla="*/ 197704 w 270749"/>
                  <a:gd name="connsiteY34" fmla="*/ 391298 h 573095"/>
                  <a:gd name="connsiteX35" fmla="*/ 193160 w 270749"/>
                  <a:gd name="connsiteY35" fmla="*/ 364029 h 573095"/>
                  <a:gd name="connsiteX36" fmla="*/ 197704 w 270749"/>
                  <a:gd name="connsiteY36" fmla="*/ 325397 h 573095"/>
                  <a:gd name="connsiteX37" fmla="*/ 188615 w 270749"/>
                  <a:gd name="connsiteY37" fmla="*/ 298127 h 573095"/>
                  <a:gd name="connsiteX38" fmla="*/ 161345 w 270749"/>
                  <a:gd name="connsiteY38" fmla="*/ 273130 h 573095"/>
                  <a:gd name="connsiteX39" fmla="*/ 138620 w 270749"/>
                  <a:gd name="connsiteY39" fmla="*/ 239043 h 573095"/>
                  <a:gd name="connsiteX40" fmla="*/ 106806 w 270749"/>
                  <a:gd name="connsiteY40" fmla="*/ 191321 h 573095"/>
                  <a:gd name="connsiteX41" fmla="*/ 63629 w 270749"/>
                  <a:gd name="connsiteY41" fmla="*/ 170869 h 573095"/>
                  <a:gd name="connsiteX42" fmla="*/ 72387 w 270749"/>
                  <a:gd name="connsiteY42" fmla="*/ 162110 h 573095"/>
                  <a:gd name="connsiteX43" fmla="*/ 70772 w 270749"/>
                  <a:gd name="connsiteY43" fmla="*/ 161345 h 573095"/>
                  <a:gd name="connsiteX44" fmla="*/ 82134 w 270749"/>
                  <a:gd name="connsiteY44" fmla="*/ 149983 h 573095"/>
                  <a:gd name="connsiteX45" fmla="*/ 93582 w 270749"/>
                  <a:gd name="connsiteY45" fmla="*/ 143623 h 573095"/>
                  <a:gd name="connsiteX46" fmla="*/ 79536 w 270749"/>
                  <a:gd name="connsiteY46" fmla="*/ 109513 h 573095"/>
                  <a:gd name="connsiteX47" fmla="*/ 36359 w 270749"/>
                  <a:gd name="connsiteY47" fmla="*/ 109513 h 573095"/>
                  <a:gd name="connsiteX48" fmla="*/ 20452 w 270749"/>
                  <a:gd name="connsiteY48" fmla="*/ 77698 h 573095"/>
                  <a:gd name="connsiteX49" fmla="*/ 0 w 270749"/>
                  <a:gd name="connsiteY49" fmla="*/ 45884 h 573095"/>
                  <a:gd name="connsiteX50" fmla="*/ 9775 w 270749"/>
                  <a:gd name="connsiteY50" fmla="*/ 40453 h 573095"/>
                  <a:gd name="connsiteX51" fmla="*/ 7143 w 270749"/>
                  <a:gd name="connsiteY51" fmla="*/ 36360 h 573095"/>
                  <a:gd name="connsiteX52" fmla="*/ 27595 w 270749"/>
                  <a:gd name="connsiteY52" fmla="*/ 24997 h 573095"/>
                  <a:gd name="connsiteX53" fmla="*/ 54865 w 270749"/>
                  <a:gd name="connsiteY53" fmla="*/ 24997 h 573095"/>
                  <a:gd name="connsiteX54" fmla="*/ 93497 w 270749"/>
                  <a:gd name="connsiteY54" fmla="*/ 24997 h 57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0749" h="573095">
                    <a:moveTo>
                      <a:pt x="118494" y="0"/>
                    </a:moveTo>
                    <a:lnTo>
                      <a:pt x="141218" y="15907"/>
                    </a:lnTo>
                    <a:lnTo>
                      <a:pt x="173033" y="24997"/>
                    </a:lnTo>
                    <a:lnTo>
                      <a:pt x="168488" y="47722"/>
                    </a:lnTo>
                    <a:lnTo>
                      <a:pt x="184395" y="63629"/>
                    </a:lnTo>
                    <a:lnTo>
                      <a:pt x="220755" y="74992"/>
                    </a:lnTo>
                    <a:lnTo>
                      <a:pt x="208749" y="82996"/>
                    </a:lnTo>
                    <a:lnTo>
                      <a:pt x="213612" y="84516"/>
                    </a:lnTo>
                    <a:lnTo>
                      <a:pt x="165890" y="116330"/>
                    </a:lnTo>
                    <a:lnTo>
                      <a:pt x="140865" y="144929"/>
                    </a:lnTo>
                    <a:lnTo>
                      <a:pt x="136674" y="165890"/>
                    </a:lnTo>
                    <a:lnTo>
                      <a:pt x="161671" y="209067"/>
                    </a:lnTo>
                    <a:lnTo>
                      <a:pt x="195758" y="256789"/>
                    </a:lnTo>
                    <a:lnTo>
                      <a:pt x="232117" y="284058"/>
                    </a:lnTo>
                    <a:lnTo>
                      <a:pt x="254842" y="311328"/>
                    </a:lnTo>
                    <a:lnTo>
                      <a:pt x="270749" y="381774"/>
                    </a:lnTo>
                    <a:lnTo>
                      <a:pt x="263932" y="449948"/>
                    </a:lnTo>
                    <a:lnTo>
                      <a:pt x="257265" y="454710"/>
                    </a:lnTo>
                    <a:lnTo>
                      <a:pt x="256789" y="459472"/>
                    </a:lnTo>
                    <a:lnTo>
                      <a:pt x="224974" y="482197"/>
                    </a:lnTo>
                    <a:lnTo>
                      <a:pt x="188615" y="509466"/>
                    </a:lnTo>
                    <a:lnTo>
                      <a:pt x="154528" y="541281"/>
                    </a:lnTo>
                    <a:lnTo>
                      <a:pt x="106806" y="573095"/>
                    </a:lnTo>
                    <a:lnTo>
                      <a:pt x="95444" y="545826"/>
                    </a:lnTo>
                    <a:lnTo>
                      <a:pt x="106806" y="525373"/>
                    </a:lnTo>
                    <a:lnTo>
                      <a:pt x="79536" y="502649"/>
                    </a:lnTo>
                    <a:lnTo>
                      <a:pt x="91144" y="496845"/>
                    </a:lnTo>
                    <a:lnTo>
                      <a:pt x="86679" y="493125"/>
                    </a:lnTo>
                    <a:lnTo>
                      <a:pt x="118494" y="477218"/>
                    </a:lnTo>
                    <a:lnTo>
                      <a:pt x="144427" y="477218"/>
                    </a:lnTo>
                    <a:lnTo>
                      <a:pt x="134075" y="459472"/>
                    </a:lnTo>
                    <a:lnTo>
                      <a:pt x="144260" y="455163"/>
                    </a:lnTo>
                    <a:lnTo>
                      <a:pt x="141218" y="449948"/>
                    </a:lnTo>
                    <a:lnTo>
                      <a:pt x="193876" y="427670"/>
                    </a:lnTo>
                    <a:lnTo>
                      <a:pt x="197704" y="391298"/>
                    </a:lnTo>
                    <a:lnTo>
                      <a:pt x="193160" y="364029"/>
                    </a:lnTo>
                    <a:lnTo>
                      <a:pt x="197704" y="325397"/>
                    </a:lnTo>
                    <a:lnTo>
                      <a:pt x="188615" y="298127"/>
                    </a:lnTo>
                    <a:lnTo>
                      <a:pt x="161345" y="273130"/>
                    </a:lnTo>
                    <a:lnTo>
                      <a:pt x="138620" y="239043"/>
                    </a:lnTo>
                    <a:lnTo>
                      <a:pt x="106806" y="191321"/>
                    </a:lnTo>
                    <a:lnTo>
                      <a:pt x="63629" y="170869"/>
                    </a:lnTo>
                    <a:lnTo>
                      <a:pt x="72387" y="162110"/>
                    </a:lnTo>
                    <a:lnTo>
                      <a:pt x="70772" y="161345"/>
                    </a:lnTo>
                    <a:lnTo>
                      <a:pt x="82134" y="149983"/>
                    </a:lnTo>
                    <a:lnTo>
                      <a:pt x="93582" y="143623"/>
                    </a:lnTo>
                    <a:lnTo>
                      <a:pt x="79536" y="109513"/>
                    </a:lnTo>
                    <a:lnTo>
                      <a:pt x="36359" y="109513"/>
                    </a:lnTo>
                    <a:lnTo>
                      <a:pt x="20452" y="77698"/>
                    </a:lnTo>
                    <a:lnTo>
                      <a:pt x="0" y="45884"/>
                    </a:lnTo>
                    <a:lnTo>
                      <a:pt x="9775" y="40453"/>
                    </a:lnTo>
                    <a:lnTo>
                      <a:pt x="7143" y="36360"/>
                    </a:lnTo>
                    <a:lnTo>
                      <a:pt x="27595" y="24997"/>
                    </a:lnTo>
                    <a:lnTo>
                      <a:pt x="54865" y="24997"/>
                    </a:lnTo>
                    <a:lnTo>
                      <a:pt x="93497" y="2499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6" name="Freeform 240">
                <a:extLst>
                  <a:ext uri="{FF2B5EF4-FFF2-40B4-BE49-F238E27FC236}">
                    <a16:creationId xmlns:a16="http://schemas.microsoft.com/office/drawing/2014/main" id="{36EE62B7-A156-4E33-ACE3-560CCA9C3827}"/>
                  </a:ext>
                </a:extLst>
              </p:cNvPr>
              <p:cNvSpPr>
                <a:spLocks/>
              </p:cNvSpPr>
              <p:nvPr/>
            </p:nvSpPr>
            <p:spPr bwMode="auto">
              <a:xfrm>
                <a:off x="25242" y="3543972"/>
                <a:ext cx="18301" cy="43711"/>
              </a:xfrm>
              <a:custGeom>
                <a:avLst/>
                <a:gdLst>
                  <a:gd name="connsiteX0" fmla="*/ 4545 w 22834"/>
                  <a:gd name="connsiteY0" fmla="*/ 0 h 54539"/>
                  <a:gd name="connsiteX1" fmla="*/ 6719 w 22834"/>
                  <a:gd name="connsiteY1" fmla="*/ 1553 h 54539"/>
                  <a:gd name="connsiteX2" fmla="*/ 6926 w 22834"/>
                  <a:gd name="connsiteY2" fmla="*/ 0 h 54539"/>
                  <a:gd name="connsiteX3" fmla="*/ 22834 w 22834"/>
                  <a:gd name="connsiteY3" fmla="*/ 11362 h 54539"/>
                  <a:gd name="connsiteX4" fmla="*/ 22834 w 22834"/>
                  <a:gd name="connsiteY4" fmla="*/ 38632 h 54539"/>
                  <a:gd name="connsiteX5" fmla="*/ 18289 w 22834"/>
                  <a:gd name="connsiteY5" fmla="*/ 49994 h 54539"/>
                  <a:gd name="connsiteX6" fmla="*/ 2381 w 22834"/>
                  <a:gd name="connsiteY6" fmla="*/ 54539 h 54539"/>
                  <a:gd name="connsiteX7" fmla="*/ 2381 w 22834"/>
                  <a:gd name="connsiteY7" fmla="*/ 53859 h 54539"/>
                  <a:gd name="connsiteX8" fmla="*/ 0 w 22834"/>
                  <a:gd name="connsiteY8" fmla="*/ 54539 h 54539"/>
                  <a:gd name="connsiteX9" fmla="*/ 0 w 22834"/>
                  <a:gd name="connsiteY9" fmla="*/ 43177 h 54539"/>
                  <a:gd name="connsiteX10" fmla="*/ 9090 w 22834"/>
                  <a:gd name="connsiteY10" fmla="*/ 38632 h 54539"/>
                  <a:gd name="connsiteX11" fmla="*/ 0 w 22834"/>
                  <a:gd name="connsiteY11" fmla="*/ 34087 h 54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34" h="54539">
                    <a:moveTo>
                      <a:pt x="4545" y="0"/>
                    </a:moveTo>
                    <a:lnTo>
                      <a:pt x="6719" y="1553"/>
                    </a:lnTo>
                    <a:lnTo>
                      <a:pt x="6926" y="0"/>
                    </a:lnTo>
                    <a:lnTo>
                      <a:pt x="22834" y="11362"/>
                    </a:lnTo>
                    <a:lnTo>
                      <a:pt x="22834" y="38632"/>
                    </a:lnTo>
                    <a:lnTo>
                      <a:pt x="18289" y="49994"/>
                    </a:lnTo>
                    <a:lnTo>
                      <a:pt x="2381" y="54539"/>
                    </a:lnTo>
                    <a:lnTo>
                      <a:pt x="2381" y="53859"/>
                    </a:lnTo>
                    <a:lnTo>
                      <a:pt x="0" y="54539"/>
                    </a:lnTo>
                    <a:lnTo>
                      <a:pt x="0" y="43177"/>
                    </a:lnTo>
                    <a:lnTo>
                      <a:pt x="9090" y="38632"/>
                    </a:lnTo>
                    <a:lnTo>
                      <a:pt x="0" y="3408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7" name="Freeform 238">
                <a:extLst>
                  <a:ext uri="{FF2B5EF4-FFF2-40B4-BE49-F238E27FC236}">
                    <a16:creationId xmlns:a16="http://schemas.microsoft.com/office/drawing/2014/main" id="{EB1A224B-53C8-4AB4-9823-0E2DC20F3663}"/>
                  </a:ext>
                </a:extLst>
              </p:cNvPr>
              <p:cNvSpPr>
                <a:spLocks/>
              </p:cNvSpPr>
              <p:nvPr/>
            </p:nvSpPr>
            <p:spPr bwMode="auto">
              <a:xfrm>
                <a:off x="23335" y="3516566"/>
                <a:ext cx="129573" cy="147785"/>
              </a:xfrm>
              <a:custGeom>
                <a:avLst/>
                <a:gdLst>
                  <a:gd name="connsiteX0" fmla="*/ 138621 w 161671"/>
                  <a:gd name="connsiteY0" fmla="*/ 0 h 184395"/>
                  <a:gd name="connsiteX1" fmla="*/ 141471 w 161671"/>
                  <a:gd name="connsiteY1" fmla="*/ 9774 h 184395"/>
                  <a:gd name="connsiteX2" fmla="*/ 145764 w 161671"/>
                  <a:gd name="connsiteY2" fmla="*/ 7143 h 184395"/>
                  <a:gd name="connsiteX3" fmla="*/ 161671 w 161671"/>
                  <a:gd name="connsiteY3" fmla="*/ 61682 h 184395"/>
                  <a:gd name="connsiteX4" fmla="*/ 157126 w 161671"/>
                  <a:gd name="connsiteY4" fmla="*/ 66227 h 184395"/>
                  <a:gd name="connsiteX5" fmla="*/ 82135 w 161671"/>
                  <a:gd name="connsiteY5" fmla="*/ 88952 h 184395"/>
                  <a:gd name="connsiteX6" fmla="*/ 104227 w 161671"/>
                  <a:gd name="connsiteY6" fmla="*/ 111044 h 184395"/>
                  <a:gd name="connsiteX7" fmla="*/ 118494 w 161671"/>
                  <a:gd name="connsiteY7" fmla="*/ 125311 h 184395"/>
                  <a:gd name="connsiteX8" fmla="*/ 102587 w 161671"/>
                  <a:gd name="connsiteY8" fmla="*/ 136673 h 184395"/>
                  <a:gd name="connsiteX9" fmla="*/ 98042 w 161671"/>
                  <a:gd name="connsiteY9" fmla="*/ 152581 h 184395"/>
                  <a:gd name="connsiteX10" fmla="*/ 70772 w 161671"/>
                  <a:gd name="connsiteY10" fmla="*/ 159398 h 184395"/>
                  <a:gd name="connsiteX11" fmla="*/ 59410 w 161671"/>
                  <a:gd name="connsiteY11" fmla="*/ 168488 h 184395"/>
                  <a:gd name="connsiteX12" fmla="*/ 43503 w 161671"/>
                  <a:gd name="connsiteY12" fmla="*/ 184395 h 184395"/>
                  <a:gd name="connsiteX13" fmla="*/ 7143 w 161671"/>
                  <a:gd name="connsiteY13" fmla="*/ 175305 h 184395"/>
                  <a:gd name="connsiteX14" fmla="*/ 7143 w 161671"/>
                  <a:gd name="connsiteY14" fmla="*/ 169948 h 184395"/>
                  <a:gd name="connsiteX15" fmla="*/ 0 w 161671"/>
                  <a:gd name="connsiteY15" fmla="*/ 168162 h 184395"/>
                  <a:gd name="connsiteX16" fmla="*/ 0 w 161671"/>
                  <a:gd name="connsiteY16" fmla="*/ 161345 h 184395"/>
                  <a:gd name="connsiteX17" fmla="*/ 15908 w 161671"/>
                  <a:gd name="connsiteY17" fmla="*/ 97716 h 184395"/>
                  <a:gd name="connsiteX18" fmla="*/ 15908 w 161671"/>
                  <a:gd name="connsiteY18" fmla="*/ 81809 h 184395"/>
                  <a:gd name="connsiteX19" fmla="*/ 20452 w 161671"/>
                  <a:gd name="connsiteY19" fmla="*/ 65902 h 184395"/>
                  <a:gd name="connsiteX20" fmla="*/ 20452 w 161671"/>
                  <a:gd name="connsiteY20" fmla="*/ 43177 h 184395"/>
                  <a:gd name="connsiteX21" fmla="*/ 27270 w 161671"/>
                  <a:gd name="connsiteY21" fmla="*/ 27270 h 184395"/>
                  <a:gd name="connsiteX22" fmla="*/ 68174 w 161671"/>
                  <a:gd name="connsiteY22" fmla="*/ 43177 h 18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71" h="184395">
                    <a:moveTo>
                      <a:pt x="138621" y="0"/>
                    </a:moveTo>
                    <a:lnTo>
                      <a:pt x="141471" y="9774"/>
                    </a:lnTo>
                    <a:lnTo>
                      <a:pt x="145764" y="7143"/>
                    </a:lnTo>
                    <a:lnTo>
                      <a:pt x="161671" y="61682"/>
                    </a:lnTo>
                    <a:lnTo>
                      <a:pt x="157126" y="66227"/>
                    </a:lnTo>
                    <a:lnTo>
                      <a:pt x="82135" y="88952"/>
                    </a:lnTo>
                    <a:lnTo>
                      <a:pt x="104227" y="111044"/>
                    </a:lnTo>
                    <a:lnTo>
                      <a:pt x="118494" y="125311"/>
                    </a:lnTo>
                    <a:lnTo>
                      <a:pt x="102587" y="136673"/>
                    </a:lnTo>
                    <a:lnTo>
                      <a:pt x="98042" y="152581"/>
                    </a:lnTo>
                    <a:lnTo>
                      <a:pt x="70772" y="159398"/>
                    </a:lnTo>
                    <a:lnTo>
                      <a:pt x="59410" y="168488"/>
                    </a:lnTo>
                    <a:lnTo>
                      <a:pt x="43503" y="184395"/>
                    </a:lnTo>
                    <a:lnTo>
                      <a:pt x="7143" y="175305"/>
                    </a:lnTo>
                    <a:lnTo>
                      <a:pt x="7143" y="169948"/>
                    </a:lnTo>
                    <a:lnTo>
                      <a:pt x="0" y="168162"/>
                    </a:lnTo>
                    <a:lnTo>
                      <a:pt x="0" y="161345"/>
                    </a:lnTo>
                    <a:lnTo>
                      <a:pt x="15908" y="97716"/>
                    </a:lnTo>
                    <a:lnTo>
                      <a:pt x="15908" y="81809"/>
                    </a:lnTo>
                    <a:lnTo>
                      <a:pt x="20452" y="65902"/>
                    </a:lnTo>
                    <a:lnTo>
                      <a:pt x="20452" y="43177"/>
                    </a:lnTo>
                    <a:lnTo>
                      <a:pt x="27270" y="27270"/>
                    </a:lnTo>
                    <a:lnTo>
                      <a:pt x="68174" y="4317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8" name="Freeform 232">
                <a:extLst>
                  <a:ext uri="{FF2B5EF4-FFF2-40B4-BE49-F238E27FC236}">
                    <a16:creationId xmlns:a16="http://schemas.microsoft.com/office/drawing/2014/main" id="{136FBDAD-2488-4A85-8D22-B7BF324FD928}"/>
                  </a:ext>
                </a:extLst>
              </p:cNvPr>
              <p:cNvSpPr>
                <a:spLocks/>
              </p:cNvSpPr>
              <p:nvPr/>
            </p:nvSpPr>
            <p:spPr bwMode="auto">
              <a:xfrm>
                <a:off x="30794" y="3476584"/>
                <a:ext cx="45619" cy="54812"/>
              </a:xfrm>
              <a:custGeom>
                <a:avLst/>
                <a:gdLst>
                  <a:gd name="connsiteX0" fmla="*/ 31815 w 56920"/>
                  <a:gd name="connsiteY0" fmla="*/ 0 h 68391"/>
                  <a:gd name="connsiteX1" fmla="*/ 47722 w 56920"/>
                  <a:gd name="connsiteY1" fmla="*/ 0 h 68391"/>
                  <a:gd name="connsiteX2" fmla="*/ 49763 w 56920"/>
                  <a:gd name="connsiteY2" fmla="*/ 4762 h 68391"/>
                  <a:gd name="connsiteX3" fmla="*/ 50103 w 56920"/>
                  <a:gd name="connsiteY3" fmla="*/ 4762 h 68391"/>
                  <a:gd name="connsiteX4" fmla="*/ 56920 w 56920"/>
                  <a:gd name="connsiteY4" fmla="*/ 20669 h 68391"/>
                  <a:gd name="connsiteX5" fmla="*/ 41013 w 56920"/>
                  <a:gd name="connsiteY5" fmla="*/ 36577 h 68391"/>
                  <a:gd name="connsiteX6" fmla="*/ 29651 w 56920"/>
                  <a:gd name="connsiteY6" fmla="*/ 57029 h 68391"/>
                  <a:gd name="connsiteX7" fmla="*/ 18288 w 56920"/>
                  <a:gd name="connsiteY7" fmla="*/ 63846 h 68391"/>
                  <a:gd name="connsiteX8" fmla="*/ 13744 w 56920"/>
                  <a:gd name="connsiteY8" fmla="*/ 68391 h 68391"/>
                  <a:gd name="connsiteX9" fmla="*/ 2381 w 56920"/>
                  <a:gd name="connsiteY9" fmla="*/ 68391 h 68391"/>
                  <a:gd name="connsiteX10" fmla="*/ 4082 w 56920"/>
                  <a:gd name="connsiteY10" fmla="*/ 63629 h 68391"/>
                  <a:gd name="connsiteX11" fmla="*/ 0 w 56920"/>
                  <a:gd name="connsiteY11" fmla="*/ 63629 h 68391"/>
                  <a:gd name="connsiteX12" fmla="*/ 11363 w 56920"/>
                  <a:gd name="connsiteY12" fmla="*/ 31815 h 6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920" h="68391">
                    <a:moveTo>
                      <a:pt x="31815" y="0"/>
                    </a:moveTo>
                    <a:lnTo>
                      <a:pt x="47722" y="0"/>
                    </a:lnTo>
                    <a:lnTo>
                      <a:pt x="49763" y="4762"/>
                    </a:lnTo>
                    <a:lnTo>
                      <a:pt x="50103" y="4762"/>
                    </a:lnTo>
                    <a:lnTo>
                      <a:pt x="56920" y="20669"/>
                    </a:lnTo>
                    <a:lnTo>
                      <a:pt x="41013" y="36577"/>
                    </a:lnTo>
                    <a:lnTo>
                      <a:pt x="29651" y="57029"/>
                    </a:lnTo>
                    <a:lnTo>
                      <a:pt x="18288" y="63846"/>
                    </a:lnTo>
                    <a:lnTo>
                      <a:pt x="13744" y="68391"/>
                    </a:lnTo>
                    <a:lnTo>
                      <a:pt x="2381" y="68391"/>
                    </a:lnTo>
                    <a:lnTo>
                      <a:pt x="4082" y="63629"/>
                    </a:lnTo>
                    <a:lnTo>
                      <a:pt x="0" y="63629"/>
                    </a:lnTo>
                    <a:lnTo>
                      <a:pt x="11363" y="3181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89" name="Freeform 230">
                <a:extLst>
                  <a:ext uri="{FF2B5EF4-FFF2-40B4-BE49-F238E27FC236}">
                    <a16:creationId xmlns:a16="http://schemas.microsoft.com/office/drawing/2014/main" id="{F3D20A40-60A1-4491-BBBD-9060354BAD44}"/>
                  </a:ext>
                </a:extLst>
              </p:cNvPr>
              <p:cNvSpPr>
                <a:spLocks/>
              </p:cNvSpPr>
              <p:nvPr/>
            </p:nvSpPr>
            <p:spPr bwMode="auto">
              <a:xfrm>
                <a:off x="49007" y="3374504"/>
                <a:ext cx="193057" cy="182391"/>
              </a:xfrm>
              <a:custGeom>
                <a:avLst/>
                <a:gdLst>
                  <a:gd name="connsiteX0" fmla="*/ 240881 w 240881"/>
                  <a:gd name="connsiteY0" fmla="*/ 0 h 227573"/>
                  <a:gd name="connsiteX1" fmla="*/ 235354 w 240881"/>
                  <a:gd name="connsiteY1" fmla="*/ 8598 h 227573"/>
                  <a:gd name="connsiteX2" fmla="*/ 240881 w 240881"/>
                  <a:gd name="connsiteY2" fmla="*/ 7143 h 227573"/>
                  <a:gd name="connsiteX3" fmla="*/ 220429 w 240881"/>
                  <a:gd name="connsiteY3" fmla="*/ 38958 h 227573"/>
                  <a:gd name="connsiteX4" fmla="*/ 203599 w 240881"/>
                  <a:gd name="connsiteY4" fmla="*/ 49476 h 227573"/>
                  <a:gd name="connsiteX5" fmla="*/ 209067 w 240881"/>
                  <a:gd name="connsiteY5" fmla="*/ 74992 h 227573"/>
                  <a:gd name="connsiteX6" fmla="*/ 208184 w 240881"/>
                  <a:gd name="connsiteY6" fmla="*/ 78017 h 227573"/>
                  <a:gd name="connsiteX7" fmla="*/ 209067 w 240881"/>
                  <a:gd name="connsiteY7" fmla="*/ 82135 h 227573"/>
                  <a:gd name="connsiteX8" fmla="*/ 193160 w 240881"/>
                  <a:gd name="connsiteY8" fmla="*/ 136674 h 227573"/>
                  <a:gd name="connsiteX9" fmla="*/ 111351 w 240881"/>
                  <a:gd name="connsiteY9" fmla="*/ 184396 h 227573"/>
                  <a:gd name="connsiteX10" fmla="*/ 40905 w 240881"/>
                  <a:gd name="connsiteY10" fmla="*/ 227573 h 227573"/>
                  <a:gd name="connsiteX11" fmla="*/ 0 w 240881"/>
                  <a:gd name="connsiteY11" fmla="*/ 211666 h 227573"/>
                  <a:gd name="connsiteX12" fmla="*/ 4545 w 240881"/>
                  <a:gd name="connsiteY12" fmla="*/ 207121 h 227573"/>
                  <a:gd name="connsiteX13" fmla="*/ 4545 w 240881"/>
                  <a:gd name="connsiteY13" fmla="*/ 206290 h 227573"/>
                  <a:gd name="connsiteX14" fmla="*/ 0 w 240881"/>
                  <a:gd name="connsiteY14" fmla="*/ 204523 h 227573"/>
                  <a:gd name="connsiteX15" fmla="*/ 4545 w 240881"/>
                  <a:gd name="connsiteY15" fmla="*/ 199978 h 227573"/>
                  <a:gd name="connsiteX16" fmla="*/ 4545 w 240881"/>
                  <a:gd name="connsiteY16" fmla="*/ 184396 h 227573"/>
                  <a:gd name="connsiteX17" fmla="*/ 4545 w 240881"/>
                  <a:gd name="connsiteY17" fmla="*/ 177253 h 227573"/>
                  <a:gd name="connsiteX18" fmla="*/ 9090 w 240881"/>
                  <a:gd name="connsiteY18" fmla="*/ 156801 h 227573"/>
                  <a:gd name="connsiteX19" fmla="*/ 29460 w 240881"/>
                  <a:gd name="connsiteY19" fmla="*/ 142542 h 227573"/>
                  <a:gd name="connsiteX20" fmla="*/ 24997 w 240881"/>
                  <a:gd name="connsiteY20" fmla="*/ 132129 h 227573"/>
                  <a:gd name="connsiteX21" fmla="*/ 9090 w 240881"/>
                  <a:gd name="connsiteY21" fmla="*/ 125312 h 227573"/>
                  <a:gd name="connsiteX22" fmla="*/ 9090 w 240881"/>
                  <a:gd name="connsiteY22" fmla="*/ 118169 h 227573"/>
                  <a:gd name="connsiteX23" fmla="*/ 9090 w 240881"/>
                  <a:gd name="connsiteY23" fmla="*/ 93497 h 227573"/>
                  <a:gd name="connsiteX24" fmla="*/ 9090 w 240881"/>
                  <a:gd name="connsiteY24" fmla="*/ 86354 h 227573"/>
                  <a:gd name="connsiteX25" fmla="*/ 15907 w 240881"/>
                  <a:gd name="connsiteY25" fmla="*/ 65902 h 227573"/>
                  <a:gd name="connsiteX26" fmla="*/ 24997 w 240881"/>
                  <a:gd name="connsiteY26" fmla="*/ 54540 h 227573"/>
                  <a:gd name="connsiteX27" fmla="*/ 36360 w 240881"/>
                  <a:gd name="connsiteY27" fmla="*/ 47722 h 227573"/>
                  <a:gd name="connsiteX28" fmla="*/ 36360 w 240881"/>
                  <a:gd name="connsiteY28" fmla="*/ 29868 h 227573"/>
                  <a:gd name="connsiteX29" fmla="*/ 36360 w 240881"/>
                  <a:gd name="connsiteY29" fmla="*/ 22725 h 227573"/>
                  <a:gd name="connsiteX30" fmla="*/ 47722 w 240881"/>
                  <a:gd name="connsiteY30" fmla="*/ 31815 h 227573"/>
                  <a:gd name="connsiteX31" fmla="*/ 90899 w 240881"/>
                  <a:gd name="connsiteY31" fmla="*/ 15907 h 227573"/>
                  <a:gd name="connsiteX32" fmla="*/ 111351 w 240881"/>
                  <a:gd name="connsiteY32" fmla="*/ 27270 h 227573"/>
                  <a:gd name="connsiteX33" fmla="*/ 138620 w 240881"/>
                  <a:gd name="connsiteY33" fmla="*/ 27270 h 227573"/>
                  <a:gd name="connsiteX34" fmla="*/ 181797 w 240881"/>
                  <a:gd name="connsiteY34" fmla="*/ 11362 h 227573"/>
                  <a:gd name="connsiteX35" fmla="*/ 197704 w 240881"/>
                  <a:gd name="connsiteY35" fmla="*/ 11362 h 2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0881" h="227573">
                    <a:moveTo>
                      <a:pt x="240881" y="0"/>
                    </a:moveTo>
                    <a:lnTo>
                      <a:pt x="235354" y="8598"/>
                    </a:lnTo>
                    <a:lnTo>
                      <a:pt x="240881" y="7143"/>
                    </a:lnTo>
                    <a:lnTo>
                      <a:pt x="220429" y="38958"/>
                    </a:lnTo>
                    <a:lnTo>
                      <a:pt x="203599" y="49476"/>
                    </a:lnTo>
                    <a:lnTo>
                      <a:pt x="209067" y="74992"/>
                    </a:lnTo>
                    <a:lnTo>
                      <a:pt x="208184" y="78017"/>
                    </a:lnTo>
                    <a:lnTo>
                      <a:pt x="209067" y="82135"/>
                    </a:lnTo>
                    <a:lnTo>
                      <a:pt x="193160" y="136674"/>
                    </a:lnTo>
                    <a:lnTo>
                      <a:pt x="111351" y="184396"/>
                    </a:lnTo>
                    <a:lnTo>
                      <a:pt x="40905" y="227573"/>
                    </a:lnTo>
                    <a:lnTo>
                      <a:pt x="0" y="211666"/>
                    </a:lnTo>
                    <a:lnTo>
                      <a:pt x="4545" y="207121"/>
                    </a:lnTo>
                    <a:lnTo>
                      <a:pt x="4545" y="206290"/>
                    </a:lnTo>
                    <a:lnTo>
                      <a:pt x="0" y="204523"/>
                    </a:lnTo>
                    <a:lnTo>
                      <a:pt x="4545" y="199978"/>
                    </a:lnTo>
                    <a:lnTo>
                      <a:pt x="4545" y="184396"/>
                    </a:lnTo>
                    <a:lnTo>
                      <a:pt x="4545" y="177253"/>
                    </a:lnTo>
                    <a:lnTo>
                      <a:pt x="9090" y="156801"/>
                    </a:lnTo>
                    <a:lnTo>
                      <a:pt x="29460" y="142542"/>
                    </a:lnTo>
                    <a:lnTo>
                      <a:pt x="24997" y="132129"/>
                    </a:lnTo>
                    <a:lnTo>
                      <a:pt x="9090" y="125312"/>
                    </a:lnTo>
                    <a:lnTo>
                      <a:pt x="9090" y="118169"/>
                    </a:lnTo>
                    <a:lnTo>
                      <a:pt x="9090" y="93497"/>
                    </a:lnTo>
                    <a:lnTo>
                      <a:pt x="9090" y="86354"/>
                    </a:lnTo>
                    <a:lnTo>
                      <a:pt x="15907" y="65902"/>
                    </a:lnTo>
                    <a:lnTo>
                      <a:pt x="24997" y="54540"/>
                    </a:lnTo>
                    <a:lnTo>
                      <a:pt x="36360" y="47722"/>
                    </a:lnTo>
                    <a:lnTo>
                      <a:pt x="36360" y="29868"/>
                    </a:lnTo>
                    <a:lnTo>
                      <a:pt x="36360" y="22725"/>
                    </a:lnTo>
                    <a:lnTo>
                      <a:pt x="47722" y="31815"/>
                    </a:lnTo>
                    <a:lnTo>
                      <a:pt x="90899" y="15907"/>
                    </a:lnTo>
                    <a:lnTo>
                      <a:pt x="111351" y="27270"/>
                    </a:lnTo>
                    <a:lnTo>
                      <a:pt x="138620" y="27270"/>
                    </a:lnTo>
                    <a:lnTo>
                      <a:pt x="181797" y="11362"/>
                    </a:lnTo>
                    <a:lnTo>
                      <a:pt x="197704"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0" name="Freeform 228">
                <a:extLst>
                  <a:ext uri="{FF2B5EF4-FFF2-40B4-BE49-F238E27FC236}">
                    <a16:creationId xmlns:a16="http://schemas.microsoft.com/office/drawing/2014/main" id="{B5620D6D-C380-41D2-9452-1CCFE74357C4}"/>
                  </a:ext>
                </a:extLst>
              </p:cNvPr>
              <p:cNvSpPr>
                <a:spLocks/>
              </p:cNvSpPr>
              <p:nvPr/>
            </p:nvSpPr>
            <p:spPr bwMode="auto">
              <a:xfrm>
                <a:off x="132526" y="3370863"/>
                <a:ext cx="299127" cy="295136"/>
              </a:xfrm>
              <a:custGeom>
                <a:avLst/>
                <a:gdLst>
                  <a:gd name="connsiteX0" fmla="*/ 145438 w 373227"/>
                  <a:gd name="connsiteY0" fmla="*/ 0 h 368248"/>
                  <a:gd name="connsiteX1" fmla="*/ 188615 w 373227"/>
                  <a:gd name="connsiteY1" fmla="*/ 4545 h 368248"/>
                  <a:gd name="connsiteX2" fmla="*/ 189875 w 373227"/>
                  <a:gd name="connsiteY2" fmla="*/ 5806 h 368248"/>
                  <a:gd name="connsiteX3" fmla="*/ 200520 w 373227"/>
                  <a:gd name="connsiteY3" fmla="*/ 6926 h 368248"/>
                  <a:gd name="connsiteX4" fmla="*/ 210583 w 373227"/>
                  <a:gd name="connsiteY4" fmla="*/ 16989 h 368248"/>
                  <a:gd name="connsiteX5" fmla="*/ 220429 w 373227"/>
                  <a:gd name="connsiteY5" fmla="*/ 11362 h 368248"/>
                  <a:gd name="connsiteX6" fmla="*/ 223628 w 373227"/>
                  <a:gd name="connsiteY6" fmla="*/ 18719 h 368248"/>
                  <a:gd name="connsiteX7" fmla="*/ 232334 w 373227"/>
                  <a:gd name="connsiteY7" fmla="*/ 13743 h 368248"/>
                  <a:gd name="connsiteX8" fmla="*/ 255059 w 373227"/>
                  <a:gd name="connsiteY8" fmla="*/ 66010 h 368248"/>
                  <a:gd name="connsiteX9" fmla="*/ 280056 w 373227"/>
                  <a:gd name="connsiteY9" fmla="*/ 81917 h 368248"/>
                  <a:gd name="connsiteX10" fmla="*/ 280056 w 373227"/>
                  <a:gd name="connsiteY10" fmla="*/ 109187 h 368248"/>
                  <a:gd name="connsiteX11" fmla="*/ 264149 w 373227"/>
                  <a:gd name="connsiteY11" fmla="*/ 125094 h 368248"/>
                  <a:gd name="connsiteX12" fmla="*/ 255059 w 373227"/>
                  <a:gd name="connsiteY12" fmla="*/ 156909 h 368248"/>
                  <a:gd name="connsiteX13" fmla="*/ 280056 w 373227"/>
                  <a:gd name="connsiteY13" fmla="*/ 200086 h 368248"/>
                  <a:gd name="connsiteX14" fmla="*/ 323233 w 373227"/>
                  <a:gd name="connsiteY14" fmla="*/ 222810 h 368248"/>
                  <a:gd name="connsiteX15" fmla="*/ 345958 w 373227"/>
                  <a:gd name="connsiteY15" fmla="*/ 254625 h 368248"/>
                  <a:gd name="connsiteX16" fmla="*/ 341413 w 373227"/>
                  <a:gd name="connsiteY16" fmla="*/ 286439 h 368248"/>
                  <a:gd name="connsiteX17" fmla="*/ 350503 w 373227"/>
                  <a:gd name="connsiteY17" fmla="*/ 286439 h 368248"/>
                  <a:gd name="connsiteX18" fmla="*/ 350503 w 373227"/>
                  <a:gd name="connsiteY18" fmla="*/ 309164 h 368248"/>
                  <a:gd name="connsiteX19" fmla="*/ 373227 w 373227"/>
                  <a:gd name="connsiteY19" fmla="*/ 329616 h 368248"/>
                  <a:gd name="connsiteX20" fmla="*/ 350503 w 373227"/>
                  <a:gd name="connsiteY20" fmla="*/ 329616 h 368248"/>
                  <a:gd name="connsiteX21" fmla="*/ 323233 w 373227"/>
                  <a:gd name="connsiteY21" fmla="*/ 325071 h 368248"/>
                  <a:gd name="connsiteX22" fmla="*/ 298236 w 373227"/>
                  <a:gd name="connsiteY22" fmla="*/ 368248 h 368248"/>
                  <a:gd name="connsiteX23" fmla="*/ 232334 w 373227"/>
                  <a:gd name="connsiteY23" fmla="*/ 361431 h 368248"/>
                  <a:gd name="connsiteX24" fmla="*/ 230653 w 373227"/>
                  <a:gd name="connsiteY24" fmla="*/ 360107 h 368248"/>
                  <a:gd name="connsiteX25" fmla="*/ 220429 w 373227"/>
                  <a:gd name="connsiteY25" fmla="*/ 359050 h 368248"/>
                  <a:gd name="connsiteX26" fmla="*/ 113624 w 373227"/>
                  <a:gd name="connsiteY26" fmla="*/ 274969 h 368248"/>
                  <a:gd name="connsiteX27" fmla="*/ 59084 w 373227"/>
                  <a:gd name="connsiteY27" fmla="*/ 247699 h 368248"/>
                  <a:gd name="connsiteX28" fmla="*/ 15908 w 373227"/>
                  <a:gd name="connsiteY28" fmla="*/ 236337 h 368248"/>
                  <a:gd name="connsiteX29" fmla="*/ 0 w 373227"/>
                  <a:gd name="connsiteY29" fmla="*/ 181797 h 368248"/>
                  <a:gd name="connsiteX30" fmla="*/ 81809 w 373227"/>
                  <a:gd name="connsiteY30" fmla="*/ 134076 h 368248"/>
                  <a:gd name="connsiteX31" fmla="*/ 97716 w 373227"/>
                  <a:gd name="connsiteY31" fmla="*/ 79536 h 368248"/>
                  <a:gd name="connsiteX32" fmla="*/ 90899 w 373227"/>
                  <a:gd name="connsiteY32" fmla="*/ 47722 h 368248"/>
                  <a:gd name="connsiteX33" fmla="*/ 113624 w 373227"/>
                  <a:gd name="connsiteY33" fmla="*/ 36360 h 368248"/>
                  <a:gd name="connsiteX34" fmla="*/ 129531 w 373227"/>
                  <a:gd name="connsiteY34" fmla="*/ 11362 h 36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73227" h="368248">
                    <a:moveTo>
                      <a:pt x="145438" y="0"/>
                    </a:moveTo>
                    <a:lnTo>
                      <a:pt x="188615" y="4545"/>
                    </a:lnTo>
                    <a:lnTo>
                      <a:pt x="189875" y="5806"/>
                    </a:lnTo>
                    <a:lnTo>
                      <a:pt x="200520" y="6926"/>
                    </a:lnTo>
                    <a:lnTo>
                      <a:pt x="210583" y="16989"/>
                    </a:lnTo>
                    <a:lnTo>
                      <a:pt x="220429" y="11362"/>
                    </a:lnTo>
                    <a:lnTo>
                      <a:pt x="223628" y="18719"/>
                    </a:lnTo>
                    <a:lnTo>
                      <a:pt x="232334" y="13743"/>
                    </a:lnTo>
                    <a:lnTo>
                      <a:pt x="255059" y="66010"/>
                    </a:lnTo>
                    <a:lnTo>
                      <a:pt x="280056" y="81917"/>
                    </a:lnTo>
                    <a:lnTo>
                      <a:pt x="280056" y="109187"/>
                    </a:lnTo>
                    <a:lnTo>
                      <a:pt x="264149" y="125094"/>
                    </a:lnTo>
                    <a:lnTo>
                      <a:pt x="255059" y="156909"/>
                    </a:lnTo>
                    <a:lnTo>
                      <a:pt x="280056" y="200086"/>
                    </a:lnTo>
                    <a:lnTo>
                      <a:pt x="323233" y="222810"/>
                    </a:lnTo>
                    <a:lnTo>
                      <a:pt x="345958" y="254625"/>
                    </a:lnTo>
                    <a:lnTo>
                      <a:pt x="341413" y="286439"/>
                    </a:lnTo>
                    <a:lnTo>
                      <a:pt x="350503" y="286439"/>
                    </a:lnTo>
                    <a:lnTo>
                      <a:pt x="350503" y="309164"/>
                    </a:lnTo>
                    <a:lnTo>
                      <a:pt x="373227" y="329616"/>
                    </a:lnTo>
                    <a:lnTo>
                      <a:pt x="350503" y="329616"/>
                    </a:lnTo>
                    <a:lnTo>
                      <a:pt x="323233" y="325071"/>
                    </a:lnTo>
                    <a:lnTo>
                      <a:pt x="298236" y="368248"/>
                    </a:lnTo>
                    <a:lnTo>
                      <a:pt x="232334" y="361431"/>
                    </a:lnTo>
                    <a:lnTo>
                      <a:pt x="230653" y="360107"/>
                    </a:lnTo>
                    <a:lnTo>
                      <a:pt x="220429" y="359050"/>
                    </a:lnTo>
                    <a:lnTo>
                      <a:pt x="113624" y="274969"/>
                    </a:lnTo>
                    <a:lnTo>
                      <a:pt x="59084" y="247699"/>
                    </a:lnTo>
                    <a:lnTo>
                      <a:pt x="15908" y="236337"/>
                    </a:lnTo>
                    <a:lnTo>
                      <a:pt x="0" y="181797"/>
                    </a:lnTo>
                    <a:lnTo>
                      <a:pt x="81809" y="134076"/>
                    </a:lnTo>
                    <a:lnTo>
                      <a:pt x="97716" y="79536"/>
                    </a:lnTo>
                    <a:lnTo>
                      <a:pt x="90899" y="47722"/>
                    </a:lnTo>
                    <a:lnTo>
                      <a:pt x="113624" y="36360"/>
                    </a:lnTo>
                    <a:lnTo>
                      <a:pt x="129531"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1" name="Freeform 226">
                <a:extLst>
                  <a:ext uri="{FF2B5EF4-FFF2-40B4-BE49-F238E27FC236}">
                    <a16:creationId xmlns:a16="http://schemas.microsoft.com/office/drawing/2014/main" id="{F164A74D-21F2-469D-8522-C27390D0836B}"/>
                  </a:ext>
                </a:extLst>
              </p:cNvPr>
              <p:cNvSpPr>
                <a:spLocks/>
              </p:cNvSpPr>
              <p:nvPr/>
            </p:nvSpPr>
            <p:spPr bwMode="auto">
              <a:xfrm>
                <a:off x="292800" y="3279624"/>
                <a:ext cx="576050" cy="517595"/>
              </a:xfrm>
              <a:custGeom>
                <a:avLst/>
                <a:gdLst>
                  <a:gd name="connsiteX0" fmla="*/ 20452 w 718750"/>
                  <a:gd name="connsiteY0" fmla="*/ 0 h 645814"/>
                  <a:gd name="connsiteX1" fmla="*/ 25871 w 718750"/>
                  <a:gd name="connsiteY1" fmla="*/ 14450 h 645814"/>
                  <a:gd name="connsiteX2" fmla="*/ 34738 w 718750"/>
                  <a:gd name="connsiteY2" fmla="*/ 9524 h 645814"/>
                  <a:gd name="connsiteX3" fmla="*/ 41556 w 718750"/>
                  <a:gd name="connsiteY3" fmla="*/ 27704 h 645814"/>
                  <a:gd name="connsiteX4" fmla="*/ 53845 w 718750"/>
                  <a:gd name="connsiteY4" fmla="*/ 39993 h 645814"/>
                  <a:gd name="connsiteX5" fmla="*/ 68174 w 718750"/>
                  <a:gd name="connsiteY5" fmla="*/ 43177 h 645814"/>
                  <a:gd name="connsiteX6" fmla="*/ 86354 w 718750"/>
                  <a:gd name="connsiteY6" fmla="*/ 43177 h 645814"/>
                  <a:gd name="connsiteX7" fmla="*/ 129531 w 718750"/>
                  <a:gd name="connsiteY7" fmla="*/ 11362 h 645814"/>
                  <a:gd name="connsiteX8" fmla="*/ 138621 w 718750"/>
                  <a:gd name="connsiteY8" fmla="*/ 6818 h 645814"/>
                  <a:gd name="connsiteX9" fmla="*/ 147393 w 718750"/>
                  <a:gd name="connsiteY9" fmla="*/ 19099 h 645814"/>
                  <a:gd name="connsiteX10" fmla="*/ 152907 w 718750"/>
                  <a:gd name="connsiteY10" fmla="*/ 16342 h 645814"/>
                  <a:gd name="connsiteX11" fmla="*/ 164269 w 718750"/>
                  <a:gd name="connsiteY11" fmla="*/ 32249 h 645814"/>
                  <a:gd name="connsiteX12" fmla="*/ 152907 w 718750"/>
                  <a:gd name="connsiteY12" fmla="*/ 52701 h 645814"/>
                  <a:gd name="connsiteX13" fmla="*/ 166107 w 718750"/>
                  <a:gd name="connsiteY13" fmla="*/ 65902 h 645814"/>
                  <a:gd name="connsiteX14" fmla="*/ 170435 w 718750"/>
                  <a:gd name="connsiteY14" fmla="*/ 65902 h 645814"/>
                  <a:gd name="connsiteX15" fmla="*/ 172840 w 718750"/>
                  <a:gd name="connsiteY15" fmla="*/ 72634 h 645814"/>
                  <a:gd name="connsiteX16" fmla="*/ 175631 w 718750"/>
                  <a:gd name="connsiteY16" fmla="*/ 75426 h 645814"/>
                  <a:gd name="connsiteX17" fmla="*/ 184721 w 718750"/>
                  <a:gd name="connsiteY17" fmla="*/ 75426 h 645814"/>
                  <a:gd name="connsiteX18" fmla="*/ 193959 w 718750"/>
                  <a:gd name="connsiteY18" fmla="*/ 101293 h 645814"/>
                  <a:gd name="connsiteX19" fmla="*/ 220429 w 718750"/>
                  <a:gd name="connsiteY19" fmla="*/ 109078 h 645814"/>
                  <a:gd name="connsiteX20" fmla="*/ 232104 w 718750"/>
                  <a:gd name="connsiteY20" fmla="*/ 117834 h 645814"/>
                  <a:gd name="connsiteX21" fmla="*/ 234715 w 718750"/>
                  <a:gd name="connsiteY21" fmla="*/ 118602 h 645814"/>
                  <a:gd name="connsiteX22" fmla="*/ 250024 w 718750"/>
                  <a:gd name="connsiteY22" fmla="*/ 130084 h 645814"/>
                  <a:gd name="connsiteX23" fmla="*/ 295421 w 718750"/>
                  <a:gd name="connsiteY23" fmla="*/ 140893 h 645814"/>
                  <a:gd name="connsiteX24" fmla="*/ 354505 w 718750"/>
                  <a:gd name="connsiteY24" fmla="*/ 129531 h 645814"/>
                  <a:gd name="connsiteX25" fmla="*/ 359050 w 718750"/>
                  <a:gd name="connsiteY25" fmla="*/ 120441 h 645814"/>
                  <a:gd name="connsiteX26" fmla="*/ 390864 w 718750"/>
                  <a:gd name="connsiteY26" fmla="*/ 109078 h 645814"/>
                  <a:gd name="connsiteX27" fmla="*/ 418134 w 718750"/>
                  <a:gd name="connsiteY27" fmla="*/ 81809 h 645814"/>
                  <a:gd name="connsiteX28" fmla="*/ 440858 w 718750"/>
                  <a:gd name="connsiteY28" fmla="*/ 81809 h 645814"/>
                  <a:gd name="connsiteX29" fmla="*/ 456766 w 718750"/>
                  <a:gd name="connsiteY29" fmla="*/ 77264 h 645814"/>
                  <a:gd name="connsiteX30" fmla="*/ 484035 w 718750"/>
                  <a:gd name="connsiteY30" fmla="*/ 81809 h 645814"/>
                  <a:gd name="connsiteX31" fmla="*/ 520395 w 718750"/>
                  <a:gd name="connsiteY31" fmla="*/ 102261 h 645814"/>
                  <a:gd name="connsiteX32" fmla="*/ 552209 w 718750"/>
                  <a:gd name="connsiteY32" fmla="*/ 109078 h 645814"/>
                  <a:gd name="connsiteX33" fmla="*/ 562503 w 718750"/>
                  <a:gd name="connsiteY33" fmla="*/ 117747 h 645814"/>
                  <a:gd name="connsiteX34" fmla="*/ 566495 w 718750"/>
                  <a:gd name="connsiteY34" fmla="*/ 118602 h 645814"/>
                  <a:gd name="connsiteX35" fmla="*/ 599619 w 718750"/>
                  <a:gd name="connsiteY35" fmla="*/ 146496 h 645814"/>
                  <a:gd name="connsiteX36" fmla="*/ 622655 w 718750"/>
                  <a:gd name="connsiteY36" fmla="*/ 152255 h 645814"/>
                  <a:gd name="connsiteX37" fmla="*/ 622655 w 718750"/>
                  <a:gd name="connsiteY37" fmla="*/ 158208 h 645814"/>
                  <a:gd name="connsiteX38" fmla="*/ 636941 w 718750"/>
                  <a:gd name="connsiteY38" fmla="*/ 161779 h 645814"/>
                  <a:gd name="connsiteX39" fmla="*/ 636941 w 718750"/>
                  <a:gd name="connsiteY39" fmla="*/ 198139 h 645814"/>
                  <a:gd name="connsiteX40" fmla="*/ 625579 w 718750"/>
                  <a:gd name="connsiteY40" fmla="*/ 252678 h 645814"/>
                  <a:gd name="connsiteX41" fmla="*/ 617355 w 718750"/>
                  <a:gd name="connsiteY41" fmla="*/ 281462 h 645814"/>
                  <a:gd name="connsiteX42" fmla="*/ 618111 w 718750"/>
                  <a:gd name="connsiteY42" fmla="*/ 281786 h 645814"/>
                  <a:gd name="connsiteX43" fmla="*/ 616572 w 718750"/>
                  <a:gd name="connsiteY43" fmla="*/ 284204 h 645814"/>
                  <a:gd name="connsiteX44" fmla="*/ 616489 w 718750"/>
                  <a:gd name="connsiteY44" fmla="*/ 284492 h 645814"/>
                  <a:gd name="connsiteX45" fmla="*/ 632397 w 718750"/>
                  <a:gd name="connsiteY45" fmla="*/ 291310 h 645814"/>
                  <a:gd name="connsiteX46" fmla="*/ 616489 w 718750"/>
                  <a:gd name="connsiteY46" fmla="*/ 316307 h 645814"/>
                  <a:gd name="connsiteX47" fmla="*/ 625579 w 718750"/>
                  <a:gd name="connsiteY47" fmla="*/ 350394 h 645814"/>
                  <a:gd name="connsiteX48" fmla="*/ 630655 w 718750"/>
                  <a:gd name="connsiteY48" fmla="*/ 369003 h 645814"/>
                  <a:gd name="connsiteX49" fmla="*/ 645380 w 718750"/>
                  <a:gd name="connsiteY49" fmla="*/ 372684 h 645814"/>
                  <a:gd name="connsiteX50" fmla="*/ 645380 w 718750"/>
                  <a:gd name="connsiteY50" fmla="*/ 378637 h 645814"/>
                  <a:gd name="connsiteX51" fmla="*/ 659666 w 718750"/>
                  <a:gd name="connsiteY51" fmla="*/ 382208 h 645814"/>
                  <a:gd name="connsiteX52" fmla="*/ 659666 w 718750"/>
                  <a:gd name="connsiteY52" fmla="*/ 414023 h 645814"/>
                  <a:gd name="connsiteX53" fmla="*/ 625579 w 718750"/>
                  <a:gd name="connsiteY53" fmla="*/ 452655 h 645814"/>
                  <a:gd name="connsiteX54" fmla="*/ 641486 w 718750"/>
                  <a:gd name="connsiteY54" fmla="*/ 473107 h 645814"/>
                  <a:gd name="connsiteX55" fmla="*/ 656585 w 718750"/>
                  <a:gd name="connsiteY55" fmla="*/ 495754 h 645814"/>
                  <a:gd name="connsiteX56" fmla="*/ 681740 w 718750"/>
                  <a:gd name="connsiteY56" fmla="*/ 506760 h 645814"/>
                  <a:gd name="connsiteX57" fmla="*/ 681740 w 718750"/>
                  <a:gd name="connsiteY57" fmla="*/ 510034 h 645814"/>
                  <a:gd name="connsiteX58" fmla="*/ 696026 w 718750"/>
                  <a:gd name="connsiteY58" fmla="*/ 516284 h 645814"/>
                  <a:gd name="connsiteX59" fmla="*/ 696026 w 718750"/>
                  <a:gd name="connsiteY59" fmla="*/ 549473 h 645814"/>
                  <a:gd name="connsiteX60" fmla="*/ 697647 w 718750"/>
                  <a:gd name="connsiteY60" fmla="*/ 549937 h 645814"/>
                  <a:gd name="connsiteX61" fmla="*/ 699652 w 718750"/>
                  <a:gd name="connsiteY61" fmla="*/ 555952 h 645814"/>
                  <a:gd name="connsiteX62" fmla="*/ 711933 w 718750"/>
                  <a:gd name="connsiteY62" fmla="*/ 559461 h 645814"/>
                  <a:gd name="connsiteX63" fmla="*/ 718750 w 718750"/>
                  <a:gd name="connsiteY63" fmla="*/ 579913 h 645814"/>
                  <a:gd name="connsiteX64" fmla="*/ 664211 w 718750"/>
                  <a:gd name="connsiteY64" fmla="*/ 602637 h 645814"/>
                  <a:gd name="connsiteX65" fmla="*/ 648304 w 718750"/>
                  <a:gd name="connsiteY65" fmla="*/ 645814 h 645814"/>
                  <a:gd name="connsiteX66" fmla="*/ 582402 w 718750"/>
                  <a:gd name="connsiteY66" fmla="*/ 634452 h 645814"/>
                  <a:gd name="connsiteX67" fmla="*/ 541498 w 718750"/>
                  <a:gd name="connsiteY67" fmla="*/ 629907 h 645814"/>
                  <a:gd name="connsiteX68" fmla="*/ 498321 w 718750"/>
                  <a:gd name="connsiteY68" fmla="*/ 623090 h 645814"/>
                  <a:gd name="connsiteX69" fmla="*/ 496685 w 718750"/>
                  <a:gd name="connsiteY69" fmla="*/ 615563 h 645814"/>
                  <a:gd name="connsiteX70" fmla="*/ 484035 w 718750"/>
                  <a:gd name="connsiteY70" fmla="*/ 613566 h 645814"/>
                  <a:gd name="connsiteX71" fmla="*/ 473891 w 718750"/>
                  <a:gd name="connsiteY71" fmla="*/ 566903 h 645814"/>
                  <a:gd name="connsiteX72" fmla="*/ 464234 w 718750"/>
                  <a:gd name="connsiteY72" fmla="*/ 564006 h 645814"/>
                  <a:gd name="connsiteX73" fmla="*/ 439237 w 718750"/>
                  <a:gd name="connsiteY73" fmla="*/ 570823 h 645814"/>
                  <a:gd name="connsiteX74" fmla="*/ 400605 w 718750"/>
                  <a:gd name="connsiteY74" fmla="*/ 591275 h 645814"/>
                  <a:gd name="connsiteX75" fmla="*/ 357428 w 718750"/>
                  <a:gd name="connsiteY75" fmla="*/ 575368 h 645814"/>
                  <a:gd name="connsiteX76" fmla="*/ 349017 w 718750"/>
                  <a:gd name="connsiteY76" fmla="*/ 568008 h 645814"/>
                  <a:gd name="connsiteX77" fmla="*/ 343142 w 718750"/>
                  <a:gd name="connsiteY77" fmla="*/ 565844 h 645814"/>
                  <a:gd name="connsiteX78" fmla="*/ 315945 w 718750"/>
                  <a:gd name="connsiteY78" fmla="*/ 542046 h 645814"/>
                  <a:gd name="connsiteX79" fmla="*/ 282437 w 718750"/>
                  <a:gd name="connsiteY79" fmla="*/ 532191 h 645814"/>
                  <a:gd name="connsiteX80" fmla="*/ 279100 w 718750"/>
                  <a:gd name="connsiteY80" fmla="*/ 525887 h 645814"/>
                  <a:gd name="connsiteX81" fmla="*/ 268151 w 718750"/>
                  <a:gd name="connsiteY81" fmla="*/ 522667 h 645814"/>
                  <a:gd name="connsiteX82" fmla="*/ 247699 w 718750"/>
                  <a:gd name="connsiteY82" fmla="*/ 484035 h 645814"/>
                  <a:gd name="connsiteX83" fmla="*/ 226679 w 718750"/>
                  <a:gd name="connsiteY83" fmla="*/ 438493 h 645814"/>
                  <a:gd name="connsiteX84" fmla="*/ 211991 w 718750"/>
                  <a:gd name="connsiteY84" fmla="*/ 445837 h 645814"/>
                  <a:gd name="connsiteX85" fmla="*/ 198947 w 718750"/>
                  <a:gd name="connsiteY85" fmla="*/ 435692 h 645814"/>
                  <a:gd name="connsiteX86" fmla="*/ 197705 w 718750"/>
                  <a:gd name="connsiteY86" fmla="*/ 436313 h 645814"/>
                  <a:gd name="connsiteX87" fmla="*/ 190645 w 718750"/>
                  <a:gd name="connsiteY87" fmla="*/ 430823 h 645814"/>
                  <a:gd name="connsiteX88" fmla="*/ 175631 w 718750"/>
                  <a:gd name="connsiteY88" fmla="*/ 445837 h 645814"/>
                  <a:gd name="connsiteX89" fmla="*/ 163100 w 718750"/>
                  <a:gd name="connsiteY89" fmla="*/ 434559 h 645814"/>
                  <a:gd name="connsiteX90" fmla="*/ 161345 w 718750"/>
                  <a:gd name="connsiteY90" fmla="*/ 436313 h 645814"/>
                  <a:gd name="connsiteX91" fmla="*/ 138621 w 718750"/>
                  <a:gd name="connsiteY91" fmla="*/ 415861 h 645814"/>
                  <a:gd name="connsiteX92" fmla="*/ 138621 w 718750"/>
                  <a:gd name="connsiteY92" fmla="*/ 393136 h 645814"/>
                  <a:gd name="connsiteX93" fmla="*/ 129531 w 718750"/>
                  <a:gd name="connsiteY93" fmla="*/ 393136 h 645814"/>
                  <a:gd name="connsiteX94" fmla="*/ 134076 w 718750"/>
                  <a:gd name="connsiteY94" fmla="*/ 361322 h 645814"/>
                  <a:gd name="connsiteX95" fmla="*/ 120129 w 718750"/>
                  <a:gd name="connsiteY95" fmla="*/ 333429 h 645814"/>
                  <a:gd name="connsiteX96" fmla="*/ 82460 w 718750"/>
                  <a:gd name="connsiteY96" fmla="*/ 316307 h 645814"/>
                  <a:gd name="connsiteX97" fmla="*/ 80079 w 718750"/>
                  <a:gd name="connsiteY97" fmla="*/ 312194 h 645814"/>
                  <a:gd name="connsiteX98" fmla="*/ 68174 w 718750"/>
                  <a:gd name="connsiteY98" fmla="*/ 306783 h 645814"/>
                  <a:gd name="connsiteX99" fmla="*/ 43177 w 718750"/>
                  <a:gd name="connsiteY99" fmla="*/ 263606 h 645814"/>
                  <a:gd name="connsiteX100" fmla="*/ 52267 w 718750"/>
                  <a:gd name="connsiteY100" fmla="*/ 227247 h 645814"/>
                  <a:gd name="connsiteX101" fmla="*/ 68174 w 718750"/>
                  <a:gd name="connsiteY101" fmla="*/ 211339 h 645814"/>
                  <a:gd name="connsiteX102" fmla="*/ 68174 w 718750"/>
                  <a:gd name="connsiteY102" fmla="*/ 189048 h 645814"/>
                  <a:gd name="connsiteX103" fmla="*/ 57463 w 718750"/>
                  <a:gd name="connsiteY103" fmla="*/ 182231 h 645814"/>
                  <a:gd name="connsiteX104" fmla="*/ 57203 w 718750"/>
                  <a:gd name="connsiteY104" fmla="*/ 181633 h 645814"/>
                  <a:gd name="connsiteX105" fmla="*/ 43177 w 718750"/>
                  <a:gd name="connsiteY105" fmla="*/ 172707 h 645814"/>
                  <a:gd name="connsiteX106" fmla="*/ 20452 w 718750"/>
                  <a:gd name="connsiteY106" fmla="*/ 120441 h 645814"/>
                  <a:gd name="connsiteX107" fmla="*/ 0 w 718750"/>
                  <a:gd name="connsiteY107" fmla="*/ 81809 h 645814"/>
                  <a:gd name="connsiteX108" fmla="*/ 4545 w 718750"/>
                  <a:gd name="connsiteY108" fmla="*/ 65902 h 645814"/>
                  <a:gd name="connsiteX109" fmla="*/ 0 w 718750"/>
                  <a:gd name="connsiteY109" fmla="*/ 11362 h 64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18750" h="645814">
                    <a:moveTo>
                      <a:pt x="20452" y="0"/>
                    </a:moveTo>
                    <a:lnTo>
                      <a:pt x="25871" y="14450"/>
                    </a:lnTo>
                    <a:lnTo>
                      <a:pt x="34738" y="9524"/>
                    </a:lnTo>
                    <a:lnTo>
                      <a:pt x="41556" y="27704"/>
                    </a:lnTo>
                    <a:lnTo>
                      <a:pt x="53845" y="39993"/>
                    </a:lnTo>
                    <a:lnTo>
                      <a:pt x="68174" y="43177"/>
                    </a:lnTo>
                    <a:lnTo>
                      <a:pt x="86354" y="43177"/>
                    </a:lnTo>
                    <a:lnTo>
                      <a:pt x="129531" y="11362"/>
                    </a:lnTo>
                    <a:lnTo>
                      <a:pt x="138621" y="6818"/>
                    </a:lnTo>
                    <a:lnTo>
                      <a:pt x="147393" y="19099"/>
                    </a:lnTo>
                    <a:lnTo>
                      <a:pt x="152907" y="16342"/>
                    </a:lnTo>
                    <a:lnTo>
                      <a:pt x="164269" y="32249"/>
                    </a:lnTo>
                    <a:lnTo>
                      <a:pt x="152907" y="52701"/>
                    </a:lnTo>
                    <a:lnTo>
                      <a:pt x="166107" y="65902"/>
                    </a:lnTo>
                    <a:lnTo>
                      <a:pt x="170435" y="65902"/>
                    </a:lnTo>
                    <a:lnTo>
                      <a:pt x="172840" y="72634"/>
                    </a:lnTo>
                    <a:lnTo>
                      <a:pt x="175631" y="75426"/>
                    </a:lnTo>
                    <a:lnTo>
                      <a:pt x="184721" y="75426"/>
                    </a:lnTo>
                    <a:lnTo>
                      <a:pt x="193959" y="101293"/>
                    </a:lnTo>
                    <a:lnTo>
                      <a:pt x="220429" y="109078"/>
                    </a:lnTo>
                    <a:lnTo>
                      <a:pt x="232104" y="117834"/>
                    </a:lnTo>
                    <a:lnTo>
                      <a:pt x="234715" y="118602"/>
                    </a:lnTo>
                    <a:lnTo>
                      <a:pt x="250024" y="130084"/>
                    </a:lnTo>
                    <a:lnTo>
                      <a:pt x="295421" y="140893"/>
                    </a:lnTo>
                    <a:lnTo>
                      <a:pt x="354505" y="129531"/>
                    </a:lnTo>
                    <a:lnTo>
                      <a:pt x="359050" y="120441"/>
                    </a:lnTo>
                    <a:lnTo>
                      <a:pt x="390864" y="109078"/>
                    </a:lnTo>
                    <a:lnTo>
                      <a:pt x="418134" y="81809"/>
                    </a:lnTo>
                    <a:lnTo>
                      <a:pt x="440858" y="81809"/>
                    </a:lnTo>
                    <a:lnTo>
                      <a:pt x="456766" y="77264"/>
                    </a:lnTo>
                    <a:lnTo>
                      <a:pt x="484035" y="81809"/>
                    </a:lnTo>
                    <a:lnTo>
                      <a:pt x="520395" y="102261"/>
                    </a:lnTo>
                    <a:lnTo>
                      <a:pt x="552209" y="109078"/>
                    </a:lnTo>
                    <a:lnTo>
                      <a:pt x="562503" y="117747"/>
                    </a:lnTo>
                    <a:lnTo>
                      <a:pt x="566495" y="118602"/>
                    </a:lnTo>
                    <a:lnTo>
                      <a:pt x="599619" y="146496"/>
                    </a:lnTo>
                    <a:lnTo>
                      <a:pt x="622655" y="152255"/>
                    </a:lnTo>
                    <a:lnTo>
                      <a:pt x="622655" y="158208"/>
                    </a:lnTo>
                    <a:lnTo>
                      <a:pt x="636941" y="161779"/>
                    </a:lnTo>
                    <a:lnTo>
                      <a:pt x="636941" y="198139"/>
                    </a:lnTo>
                    <a:lnTo>
                      <a:pt x="625579" y="252678"/>
                    </a:lnTo>
                    <a:lnTo>
                      <a:pt x="617355" y="281462"/>
                    </a:lnTo>
                    <a:lnTo>
                      <a:pt x="618111" y="281786"/>
                    </a:lnTo>
                    <a:lnTo>
                      <a:pt x="616572" y="284204"/>
                    </a:lnTo>
                    <a:lnTo>
                      <a:pt x="616489" y="284492"/>
                    </a:lnTo>
                    <a:lnTo>
                      <a:pt x="632397" y="291310"/>
                    </a:lnTo>
                    <a:lnTo>
                      <a:pt x="616489" y="316307"/>
                    </a:lnTo>
                    <a:lnTo>
                      <a:pt x="625579" y="350394"/>
                    </a:lnTo>
                    <a:lnTo>
                      <a:pt x="630655" y="369003"/>
                    </a:lnTo>
                    <a:lnTo>
                      <a:pt x="645380" y="372684"/>
                    </a:lnTo>
                    <a:lnTo>
                      <a:pt x="645380" y="378637"/>
                    </a:lnTo>
                    <a:lnTo>
                      <a:pt x="659666" y="382208"/>
                    </a:lnTo>
                    <a:lnTo>
                      <a:pt x="659666" y="414023"/>
                    </a:lnTo>
                    <a:lnTo>
                      <a:pt x="625579" y="452655"/>
                    </a:lnTo>
                    <a:lnTo>
                      <a:pt x="641486" y="473107"/>
                    </a:lnTo>
                    <a:lnTo>
                      <a:pt x="656585" y="495754"/>
                    </a:lnTo>
                    <a:lnTo>
                      <a:pt x="681740" y="506760"/>
                    </a:lnTo>
                    <a:lnTo>
                      <a:pt x="681740" y="510034"/>
                    </a:lnTo>
                    <a:lnTo>
                      <a:pt x="696026" y="516284"/>
                    </a:lnTo>
                    <a:lnTo>
                      <a:pt x="696026" y="549473"/>
                    </a:lnTo>
                    <a:lnTo>
                      <a:pt x="697647" y="549937"/>
                    </a:lnTo>
                    <a:lnTo>
                      <a:pt x="699652" y="555952"/>
                    </a:lnTo>
                    <a:lnTo>
                      <a:pt x="711933" y="559461"/>
                    </a:lnTo>
                    <a:lnTo>
                      <a:pt x="718750" y="579913"/>
                    </a:lnTo>
                    <a:lnTo>
                      <a:pt x="664211" y="602637"/>
                    </a:lnTo>
                    <a:lnTo>
                      <a:pt x="648304" y="645814"/>
                    </a:lnTo>
                    <a:lnTo>
                      <a:pt x="582402" y="634452"/>
                    </a:lnTo>
                    <a:lnTo>
                      <a:pt x="541498" y="629907"/>
                    </a:lnTo>
                    <a:lnTo>
                      <a:pt x="498321" y="623090"/>
                    </a:lnTo>
                    <a:lnTo>
                      <a:pt x="496685" y="615563"/>
                    </a:lnTo>
                    <a:lnTo>
                      <a:pt x="484035" y="613566"/>
                    </a:lnTo>
                    <a:lnTo>
                      <a:pt x="473891" y="566903"/>
                    </a:lnTo>
                    <a:lnTo>
                      <a:pt x="464234" y="564006"/>
                    </a:lnTo>
                    <a:lnTo>
                      <a:pt x="439237" y="570823"/>
                    </a:lnTo>
                    <a:lnTo>
                      <a:pt x="400605" y="591275"/>
                    </a:lnTo>
                    <a:lnTo>
                      <a:pt x="357428" y="575368"/>
                    </a:lnTo>
                    <a:lnTo>
                      <a:pt x="349017" y="568008"/>
                    </a:lnTo>
                    <a:lnTo>
                      <a:pt x="343142" y="565844"/>
                    </a:lnTo>
                    <a:lnTo>
                      <a:pt x="315945" y="542046"/>
                    </a:lnTo>
                    <a:lnTo>
                      <a:pt x="282437" y="532191"/>
                    </a:lnTo>
                    <a:lnTo>
                      <a:pt x="279100" y="525887"/>
                    </a:lnTo>
                    <a:lnTo>
                      <a:pt x="268151" y="522667"/>
                    </a:lnTo>
                    <a:lnTo>
                      <a:pt x="247699" y="484035"/>
                    </a:lnTo>
                    <a:lnTo>
                      <a:pt x="226679" y="438493"/>
                    </a:lnTo>
                    <a:lnTo>
                      <a:pt x="211991" y="445837"/>
                    </a:lnTo>
                    <a:lnTo>
                      <a:pt x="198947" y="435692"/>
                    </a:lnTo>
                    <a:lnTo>
                      <a:pt x="197705" y="436313"/>
                    </a:lnTo>
                    <a:lnTo>
                      <a:pt x="190645" y="430823"/>
                    </a:lnTo>
                    <a:lnTo>
                      <a:pt x="175631" y="445837"/>
                    </a:lnTo>
                    <a:lnTo>
                      <a:pt x="163100" y="434559"/>
                    </a:lnTo>
                    <a:lnTo>
                      <a:pt x="161345" y="436313"/>
                    </a:lnTo>
                    <a:lnTo>
                      <a:pt x="138621" y="415861"/>
                    </a:lnTo>
                    <a:lnTo>
                      <a:pt x="138621" y="393136"/>
                    </a:lnTo>
                    <a:lnTo>
                      <a:pt x="129531" y="393136"/>
                    </a:lnTo>
                    <a:lnTo>
                      <a:pt x="134076" y="361322"/>
                    </a:lnTo>
                    <a:lnTo>
                      <a:pt x="120129" y="333429"/>
                    </a:lnTo>
                    <a:lnTo>
                      <a:pt x="82460" y="316307"/>
                    </a:lnTo>
                    <a:lnTo>
                      <a:pt x="80079" y="312194"/>
                    </a:lnTo>
                    <a:lnTo>
                      <a:pt x="68174" y="306783"/>
                    </a:lnTo>
                    <a:lnTo>
                      <a:pt x="43177" y="263606"/>
                    </a:lnTo>
                    <a:lnTo>
                      <a:pt x="52267" y="227247"/>
                    </a:lnTo>
                    <a:lnTo>
                      <a:pt x="68174" y="211339"/>
                    </a:lnTo>
                    <a:lnTo>
                      <a:pt x="68174" y="189048"/>
                    </a:lnTo>
                    <a:lnTo>
                      <a:pt x="57463" y="182231"/>
                    </a:lnTo>
                    <a:lnTo>
                      <a:pt x="57203" y="181633"/>
                    </a:lnTo>
                    <a:lnTo>
                      <a:pt x="43177" y="172707"/>
                    </a:lnTo>
                    <a:lnTo>
                      <a:pt x="20452" y="120441"/>
                    </a:lnTo>
                    <a:lnTo>
                      <a:pt x="0" y="81809"/>
                    </a:lnTo>
                    <a:lnTo>
                      <a:pt x="4545" y="65902"/>
                    </a:lnTo>
                    <a:lnTo>
                      <a:pt x="0"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2" name="Freeform 22">
                <a:extLst>
                  <a:ext uri="{FF2B5EF4-FFF2-40B4-BE49-F238E27FC236}">
                    <a16:creationId xmlns:a16="http://schemas.microsoft.com/office/drawing/2014/main" id="{A6C493EE-8009-48BD-A52C-FF05381AC9C8}"/>
                  </a:ext>
                </a:extLst>
              </p:cNvPr>
              <p:cNvSpPr>
                <a:spLocks noEditPoints="1"/>
              </p:cNvSpPr>
              <p:nvPr/>
            </p:nvSpPr>
            <p:spPr bwMode="auto">
              <a:xfrm>
                <a:off x="314916" y="3203390"/>
                <a:ext cx="163918" cy="138418"/>
              </a:xfrm>
              <a:custGeom>
                <a:avLst/>
                <a:gdLst>
                  <a:gd name="T0" fmla="*/ 3 w 90"/>
                  <a:gd name="T1" fmla="*/ 45 h 76"/>
                  <a:gd name="T2" fmla="*/ 3 w 90"/>
                  <a:gd name="T3" fmla="*/ 45 h 76"/>
                  <a:gd name="T4" fmla="*/ 7 w 90"/>
                  <a:gd name="T5" fmla="*/ 50 h 76"/>
                  <a:gd name="T6" fmla="*/ 17 w 90"/>
                  <a:gd name="T7" fmla="*/ 50 h 76"/>
                  <a:gd name="T8" fmla="*/ 14 w 90"/>
                  <a:gd name="T9" fmla="*/ 55 h 76"/>
                  <a:gd name="T10" fmla="*/ 21 w 90"/>
                  <a:gd name="T11" fmla="*/ 67 h 76"/>
                  <a:gd name="T12" fmla="*/ 10 w 90"/>
                  <a:gd name="T13" fmla="*/ 64 h 76"/>
                  <a:gd name="T14" fmla="*/ 3 w 90"/>
                  <a:gd name="T15" fmla="*/ 53 h 76"/>
                  <a:gd name="T16" fmla="*/ 0 w 90"/>
                  <a:gd name="T17" fmla="*/ 45 h 76"/>
                  <a:gd name="T18" fmla="*/ 3 w 90"/>
                  <a:gd name="T19" fmla="*/ 45 h 76"/>
                  <a:gd name="T20" fmla="*/ 43 w 90"/>
                  <a:gd name="T21" fmla="*/ 12 h 76"/>
                  <a:gd name="T22" fmla="*/ 43 w 90"/>
                  <a:gd name="T23" fmla="*/ 12 h 76"/>
                  <a:gd name="T24" fmla="*/ 50 w 90"/>
                  <a:gd name="T25" fmla="*/ 15 h 76"/>
                  <a:gd name="T26" fmla="*/ 52 w 90"/>
                  <a:gd name="T27" fmla="*/ 10 h 76"/>
                  <a:gd name="T28" fmla="*/ 62 w 90"/>
                  <a:gd name="T29" fmla="*/ 0 h 76"/>
                  <a:gd name="T30" fmla="*/ 69 w 90"/>
                  <a:gd name="T31" fmla="*/ 12 h 76"/>
                  <a:gd name="T32" fmla="*/ 78 w 90"/>
                  <a:gd name="T33" fmla="*/ 29 h 76"/>
                  <a:gd name="T34" fmla="*/ 85 w 90"/>
                  <a:gd name="T35" fmla="*/ 29 h 76"/>
                  <a:gd name="T36" fmla="*/ 90 w 90"/>
                  <a:gd name="T37" fmla="*/ 34 h 76"/>
                  <a:gd name="T38" fmla="*/ 78 w 90"/>
                  <a:gd name="T39" fmla="*/ 36 h 76"/>
                  <a:gd name="T40" fmla="*/ 74 w 90"/>
                  <a:gd name="T41" fmla="*/ 53 h 76"/>
                  <a:gd name="T42" fmla="*/ 71 w 90"/>
                  <a:gd name="T43" fmla="*/ 60 h 76"/>
                  <a:gd name="T44" fmla="*/ 66 w 90"/>
                  <a:gd name="T45" fmla="*/ 64 h 76"/>
                  <a:gd name="T46" fmla="*/ 66 w 90"/>
                  <a:gd name="T47" fmla="*/ 74 h 76"/>
                  <a:gd name="T48" fmla="*/ 62 w 90"/>
                  <a:gd name="T49" fmla="*/ 76 h 76"/>
                  <a:gd name="T50" fmla="*/ 52 w 90"/>
                  <a:gd name="T51" fmla="*/ 64 h 76"/>
                  <a:gd name="T52" fmla="*/ 57 w 90"/>
                  <a:gd name="T53" fmla="*/ 55 h 76"/>
                  <a:gd name="T54" fmla="*/ 52 w 90"/>
                  <a:gd name="T55" fmla="*/ 48 h 76"/>
                  <a:gd name="T56" fmla="*/ 48 w 90"/>
                  <a:gd name="T57" fmla="*/ 50 h 76"/>
                  <a:gd name="T58" fmla="*/ 29 w 90"/>
                  <a:gd name="T59" fmla="*/ 64 h 76"/>
                  <a:gd name="T60" fmla="*/ 29 w 90"/>
                  <a:gd name="T61" fmla="*/ 50 h 76"/>
                  <a:gd name="T62" fmla="*/ 19 w 90"/>
                  <a:gd name="T63" fmla="*/ 48 h 76"/>
                  <a:gd name="T64" fmla="*/ 14 w 90"/>
                  <a:gd name="T65" fmla="*/ 41 h 76"/>
                  <a:gd name="T66" fmla="*/ 19 w 90"/>
                  <a:gd name="T67" fmla="*/ 36 h 76"/>
                  <a:gd name="T68" fmla="*/ 10 w 90"/>
                  <a:gd name="T69" fmla="*/ 29 h 76"/>
                  <a:gd name="T70" fmla="*/ 12 w 90"/>
                  <a:gd name="T71" fmla="*/ 22 h 76"/>
                  <a:gd name="T72" fmla="*/ 5 w 90"/>
                  <a:gd name="T73" fmla="*/ 19 h 76"/>
                  <a:gd name="T74" fmla="*/ 3 w 90"/>
                  <a:gd name="T75" fmla="*/ 12 h 76"/>
                  <a:gd name="T76" fmla="*/ 7 w 90"/>
                  <a:gd name="T77" fmla="*/ 10 h 76"/>
                  <a:gd name="T78" fmla="*/ 19 w 90"/>
                  <a:gd name="T79" fmla="*/ 15 h 76"/>
                  <a:gd name="T80" fmla="*/ 29 w 90"/>
                  <a:gd name="T81" fmla="*/ 17 h 76"/>
                  <a:gd name="T82" fmla="*/ 31 w 90"/>
                  <a:gd name="T83" fmla="*/ 15 h 76"/>
                  <a:gd name="T84" fmla="*/ 21 w 90"/>
                  <a:gd name="T85" fmla="*/ 3 h 76"/>
                  <a:gd name="T86" fmla="*/ 26 w 90"/>
                  <a:gd name="T87" fmla="*/ 0 h 76"/>
                  <a:gd name="T88" fmla="*/ 31 w 90"/>
                  <a:gd name="T89" fmla="*/ 0 h 76"/>
                  <a:gd name="T90" fmla="*/ 43 w 90"/>
                  <a:gd name="T91" fmla="*/ 1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76">
                    <a:moveTo>
                      <a:pt x="3" y="45"/>
                    </a:moveTo>
                    <a:lnTo>
                      <a:pt x="3" y="45"/>
                    </a:lnTo>
                    <a:lnTo>
                      <a:pt x="7" y="50"/>
                    </a:lnTo>
                    <a:lnTo>
                      <a:pt x="17" y="50"/>
                    </a:lnTo>
                    <a:lnTo>
                      <a:pt x="14" y="55"/>
                    </a:lnTo>
                    <a:lnTo>
                      <a:pt x="21" y="67"/>
                    </a:lnTo>
                    <a:lnTo>
                      <a:pt x="10" y="64"/>
                    </a:lnTo>
                    <a:lnTo>
                      <a:pt x="3" y="53"/>
                    </a:lnTo>
                    <a:lnTo>
                      <a:pt x="0" y="45"/>
                    </a:lnTo>
                    <a:lnTo>
                      <a:pt x="3" y="45"/>
                    </a:lnTo>
                    <a:close/>
                    <a:moveTo>
                      <a:pt x="43" y="12"/>
                    </a:moveTo>
                    <a:lnTo>
                      <a:pt x="43" y="12"/>
                    </a:lnTo>
                    <a:lnTo>
                      <a:pt x="50" y="15"/>
                    </a:lnTo>
                    <a:lnTo>
                      <a:pt x="52" y="10"/>
                    </a:lnTo>
                    <a:lnTo>
                      <a:pt x="62" y="0"/>
                    </a:lnTo>
                    <a:lnTo>
                      <a:pt x="69" y="12"/>
                    </a:lnTo>
                    <a:lnTo>
                      <a:pt x="78" y="29"/>
                    </a:lnTo>
                    <a:lnTo>
                      <a:pt x="85" y="29"/>
                    </a:lnTo>
                    <a:lnTo>
                      <a:pt x="90" y="34"/>
                    </a:lnTo>
                    <a:lnTo>
                      <a:pt x="78" y="36"/>
                    </a:lnTo>
                    <a:lnTo>
                      <a:pt x="74" y="53"/>
                    </a:lnTo>
                    <a:lnTo>
                      <a:pt x="71" y="60"/>
                    </a:lnTo>
                    <a:lnTo>
                      <a:pt x="66" y="64"/>
                    </a:lnTo>
                    <a:lnTo>
                      <a:pt x="66" y="74"/>
                    </a:lnTo>
                    <a:lnTo>
                      <a:pt x="62" y="76"/>
                    </a:lnTo>
                    <a:lnTo>
                      <a:pt x="52" y="64"/>
                    </a:lnTo>
                    <a:lnTo>
                      <a:pt x="57" y="55"/>
                    </a:lnTo>
                    <a:lnTo>
                      <a:pt x="52" y="48"/>
                    </a:lnTo>
                    <a:lnTo>
                      <a:pt x="48" y="50"/>
                    </a:lnTo>
                    <a:lnTo>
                      <a:pt x="29" y="64"/>
                    </a:lnTo>
                    <a:lnTo>
                      <a:pt x="29" y="50"/>
                    </a:lnTo>
                    <a:lnTo>
                      <a:pt x="19" y="48"/>
                    </a:lnTo>
                    <a:lnTo>
                      <a:pt x="14" y="41"/>
                    </a:lnTo>
                    <a:lnTo>
                      <a:pt x="19" y="36"/>
                    </a:lnTo>
                    <a:lnTo>
                      <a:pt x="10" y="29"/>
                    </a:lnTo>
                    <a:lnTo>
                      <a:pt x="12" y="22"/>
                    </a:lnTo>
                    <a:lnTo>
                      <a:pt x="5" y="19"/>
                    </a:lnTo>
                    <a:lnTo>
                      <a:pt x="3" y="12"/>
                    </a:lnTo>
                    <a:lnTo>
                      <a:pt x="7" y="10"/>
                    </a:lnTo>
                    <a:lnTo>
                      <a:pt x="19" y="15"/>
                    </a:lnTo>
                    <a:lnTo>
                      <a:pt x="29" y="17"/>
                    </a:lnTo>
                    <a:lnTo>
                      <a:pt x="31" y="15"/>
                    </a:lnTo>
                    <a:lnTo>
                      <a:pt x="21" y="3"/>
                    </a:lnTo>
                    <a:lnTo>
                      <a:pt x="26" y="0"/>
                    </a:lnTo>
                    <a:lnTo>
                      <a:pt x="31" y="0"/>
                    </a:lnTo>
                    <a:lnTo>
                      <a:pt x="43"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3" name="Freeform 225">
                <a:extLst>
                  <a:ext uri="{FF2B5EF4-FFF2-40B4-BE49-F238E27FC236}">
                    <a16:creationId xmlns:a16="http://schemas.microsoft.com/office/drawing/2014/main" id="{FA9F7481-8B38-45EB-98EF-19A00E4A7E82}"/>
                  </a:ext>
                </a:extLst>
              </p:cNvPr>
              <p:cNvSpPr>
                <a:spLocks/>
              </p:cNvSpPr>
              <p:nvPr/>
            </p:nvSpPr>
            <p:spPr bwMode="auto">
              <a:xfrm>
                <a:off x="276495" y="3223337"/>
                <a:ext cx="96963" cy="100433"/>
              </a:xfrm>
              <a:custGeom>
                <a:avLst/>
                <a:gdLst>
                  <a:gd name="connsiteX0" fmla="*/ 84498 w 120983"/>
                  <a:gd name="connsiteY0" fmla="*/ 86354 h 125311"/>
                  <a:gd name="connsiteX1" fmla="*/ 86354 w 120983"/>
                  <a:gd name="connsiteY1" fmla="*/ 88952 h 125311"/>
                  <a:gd name="connsiteX2" fmla="*/ 91533 w 120983"/>
                  <a:gd name="connsiteY2" fmla="*/ 89988 h 125311"/>
                  <a:gd name="connsiteX3" fmla="*/ 93714 w 120983"/>
                  <a:gd name="connsiteY3" fmla="*/ 86354 h 125311"/>
                  <a:gd name="connsiteX4" fmla="*/ 61899 w 120983"/>
                  <a:gd name="connsiteY4" fmla="*/ 0 h 125311"/>
                  <a:gd name="connsiteX5" fmla="*/ 70989 w 120983"/>
                  <a:gd name="connsiteY5" fmla="*/ 15907 h 125311"/>
                  <a:gd name="connsiteX6" fmla="*/ 82351 w 120983"/>
                  <a:gd name="connsiteY6" fmla="*/ 22725 h 125311"/>
                  <a:gd name="connsiteX7" fmla="*/ 77807 w 120983"/>
                  <a:gd name="connsiteY7" fmla="*/ 38632 h 125311"/>
                  <a:gd name="connsiteX8" fmla="*/ 98259 w 120983"/>
                  <a:gd name="connsiteY8" fmla="*/ 49994 h 125311"/>
                  <a:gd name="connsiteX9" fmla="*/ 86896 w 120983"/>
                  <a:gd name="connsiteY9" fmla="*/ 65902 h 125311"/>
                  <a:gd name="connsiteX10" fmla="*/ 98259 w 120983"/>
                  <a:gd name="connsiteY10" fmla="*/ 81809 h 125311"/>
                  <a:gd name="connsiteX11" fmla="*/ 120983 w 120983"/>
                  <a:gd name="connsiteY11" fmla="*/ 86354 h 125311"/>
                  <a:gd name="connsiteX12" fmla="*/ 120983 w 120983"/>
                  <a:gd name="connsiteY12" fmla="*/ 118168 h 125311"/>
                  <a:gd name="connsiteX13" fmla="*/ 109078 w 120983"/>
                  <a:gd name="connsiteY13" fmla="*/ 118168 h 125311"/>
                  <a:gd name="connsiteX14" fmla="*/ 109078 w 120983"/>
                  <a:gd name="connsiteY14" fmla="*/ 125311 h 125311"/>
                  <a:gd name="connsiteX15" fmla="*/ 90899 w 120983"/>
                  <a:gd name="connsiteY15" fmla="*/ 125311 h 125311"/>
                  <a:gd name="connsiteX16" fmla="*/ 74991 w 120983"/>
                  <a:gd name="connsiteY16" fmla="*/ 104859 h 125311"/>
                  <a:gd name="connsiteX17" fmla="*/ 81809 w 120983"/>
                  <a:gd name="connsiteY17" fmla="*/ 93497 h 125311"/>
                  <a:gd name="connsiteX18" fmla="*/ 65902 w 120983"/>
                  <a:gd name="connsiteY18" fmla="*/ 93497 h 125311"/>
                  <a:gd name="connsiteX19" fmla="*/ 54539 w 120983"/>
                  <a:gd name="connsiteY19" fmla="*/ 82134 h 125311"/>
                  <a:gd name="connsiteX20" fmla="*/ 43177 w 120983"/>
                  <a:gd name="connsiteY20" fmla="*/ 82134 h 125311"/>
                  <a:gd name="connsiteX21" fmla="*/ 31815 w 120983"/>
                  <a:gd name="connsiteY21" fmla="*/ 66227 h 125311"/>
                  <a:gd name="connsiteX22" fmla="*/ 0 w 120983"/>
                  <a:gd name="connsiteY22" fmla="*/ 57137 h 125311"/>
                  <a:gd name="connsiteX23" fmla="*/ 6818 w 120983"/>
                  <a:gd name="connsiteY23" fmla="*/ 34413 h 125311"/>
                  <a:gd name="connsiteX24" fmla="*/ 0 w 120983"/>
                  <a:gd name="connsiteY24" fmla="*/ 18505 h 125311"/>
                  <a:gd name="connsiteX25" fmla="*/ 13638 w 120983"/>
                  <a:gd name="connsiteY25" fmla="*/ 15406 h 125311"/>
                  <a:gd name="connsiteX26" fmla="*/ 11905 w 120983"/>
                  <a:gd name="connsiteY26" fmla="*/ 11362 h 12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0983" h="125311">
                    <a:moveTo>
                      <a:pt x="84498" y="86354"/>
                    </a:moveTo>
                    <a:lnTo>
                      <a:pt x="86354" y="88952"/>
                    </a:lnTo>
                    <a:lnTo>
                      <a:pt x="91533" y="89988"/>
                    </a:lnTo>
                    <a:lnTo>
                      <a:pt x="93714" y="86354"/>
                    </a:lnTo>
                    <a:close/>
                    <a:moveTo>
                      <a:pt x="61899" y="0"/>
                    </a:moveTo>
                    <a:lnTo>
                      <a:pt x="70989" y="15907"/>
                    </a:lnTo>
                    <a:lnTo>
                      <a:pt x="82351" y="22725"/>
                    </a:lnTo>
                    <a:lnTo>
                      <a:pt x="77807" y="38632"/>
                    </a:lnTo>
                    <a:lnTo>
                      <a:pt x="98259" y="49994"/>
                    </a:lnTo>
                    <a:lnTo>
                      <a:pt x="86896" y="65902"/>
                    </a:lnTo>
                    <a:lnTo>
                      <a:pt x="98259" y="81809"/>
                    </a:lnTo>
                    <a:lnTo>
                      <a:pt x="120983" y="86354"/>
                    </a:lnTo>
                    <a:lnTo>
                      <a:pt x="120983" y="118168"/>
                    </a:lnTo>
                    <a:lnTo>
                      <a:pt x="109078" y="118168"/>
                    </a:lnTo>
                    <a:lnTo>
                      <a:pt x="109078" y="125311"/>
                    </a:lnTo>
                    <a:lnTo>
                      <a:pt x="90899" y="125311"/>
                    </a:lnTo>
                    <a:lnTo>
                      <a:pt x="74991" y="104859"/>
                    </a:lnTo>
                    <a:lnTo>
                      <a:pt x="81809" y="93497"/>
                    </a:lnTo>
                    <a:lnTo>
                      <a:pt x="65902" y="93497"/>
                    </a:lnTo>
                    <a:lnTo>
                      <a:pt x="54539" y="82134"/>
                    </a:lnTo>
                    <a:lnTo>
                      <a:pt x="43177" y="82134"/>
                    </a:lnTo>
                    <a:lnTo>
                      <a:pt x="31815" y="66227"/>
                    </a:lnTo>
                    <a:lnTo>
                      <a:pt x="0" y="57137"/>
                    </a:lnTo>
                    <a:lnTo>
                      <a:pt x="6818" y="34413"/>
                    </a:lnTo>
                    <a:lnTo>
                      <a:pt x="0" y="18505"/>
                    </a:lnTo>
                    <a:lnTo>
                      <a:pt x="13638" y="15406"/>
                    </a:lnTo>
                    <a:lnTo>
                      <a:pt x="11905"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4" name="Freeform 224">
                <a:extLst>
                  <a:ext uri="{FF2B5EF4-FFF2-40B4-BE49-F238E27FC236}">
                    <a16:creationId xmlns:a16="http://schemas.microsoft.com/office/drawing/2014/main" id="{6637A035-112C-42C2-8C34-E34898AFEF0B}"/>
                  </a:ext>
                </a:extLst>
              </p:cNvPr>
              <p:cNvSpPr>
                <a:spLocks/>
              </p:cNvSpPr>
              <p:nvPr/>
            </p:nvSpPr>
            <p:spPr bwMode="auto">
              <a:xfrm>
                <a:off x="174763" y="3132186"/>
                <a:ext cx="199158" cy="107256"/>
              </a:xfrm>
              <a:custGeom>
                <a:avLst/>
                <a:gdLst>
                  <a:gd name="connsiteX0" fmla="*/ 6818 w 248493"/>
                  <a:gd name="connsiteY0" fmla="*/ 0 h 133825"/>
                  <a:gd name="connsiteX1" fmla="*/ 38632 w 248493"/>
                  <a:gd name="connsiteY1" fmla="*/ 9090 h 133825"/>
                  <a:gd name="connsiteX2" fmla="*/ 90899 w 248493"/>
                  <a:gd name="connsiteY2" fmla="*/ 15907 h 133825"/>
                  <a:gd name="connsiteX3" fmla="*/ 140893 w 248493"/>
                  <a:gd name="connsiteY3" fmla="*/ 43177 h 133825"/>
                  <a:gd name="connsiteX4" fmla="*/ 145438 w 248493"/>
                  <a:gd name="connsiteY4" fmla="*/ 52267 h 133825"/>
                  <a:gd name="connsiteX5" fmla="*/ 165890 w 248493"/>
                  <a:gd name="connsiteY5" fmla="*/ 43177 h 133825"/>
                  <a:gd name="connsiteX6" fmla="*/ 204522 w 248493"/>
                  <a:gd name="connsiteY6" fmla="*/ 52267 h 133825"/>
                  <a:gd name="connsiteX7" fmla="*/ 215885 w 248493"/>
                  <a:gd name="connsiteY7" fmla="*/ 74991 h 133825"/>
                  <a:gd name="connsiteX8" fmla="*/ 236337 w 248493"/>
                  <a:gd name="connsiteY8" fmla="*/ 84081 h 133825"/>
                  <a:gd name="connsiteX9" fmla="*/ 226036 w 248493"/>
                  <a:gd name="connsiteY9" fmla="*/ 90262 h 133825"/>
                  <a:gd name="connsiteX10" fmla="*/ 237131 w 248493"/>
                  <a:gd name="connsiteY10" fmla="*/ 95193 h 133825"/>
                  <a:gd name="connsiteX11" fmla="*/ 231413 w 248493"/>
                  <a:gd name="connsiteY11" fmla="*/ 98624 h 133825"/>
                  <a:gd name="connsiteX12" fmla="*/ 247699 w 248493"/>
                  <a:gd name="connsiteY12" fmla="*/ 118168 h 133825"/>
                  <a:gd name="connsiteX13" fmla="*/ 243154 w 248493"/>
                  <a:gd name="connsiteY13" fmla="*/ 122713 h 133825"/>
                  <a:gd name="connsiteX14" fmla="*/ 242994 w 248493"/>
                  <a:gd name="connsiteY14" fmla="*/ 122681 h 133825"/>
                  <a:gd name="connsiteX15" fmla="*/ 248493 w 248493"/>
                  <a:gd name="connsiteY15" fmla="*/ 129280 h 133825"/>
                  <a:gd name="connsiteX16" fmla="*/ 243948 w 248493"/>
                  <a:gd name="connsiteY16" fmla="*/ 133825 h 133825"/>
                  <a:gd name="connsiteX17" fmla="*/ 221224 w 248493"/>
                  <a:gd name="connsiteY17" fmla="*/ 129280 h 133825"/>
                  <a:gd name="connsiteX18" fmla="*/ 193954 w 248493"/>
                  <a:gd name="connsiteY18" fmla="*/ 117918 h 133825"/>
                  <a:gd name="connsiteX19" fmla="*/ 184864 w 248493"/>
                  <a:gd name="connsiteY19" fmla="*/ 129280 h 133825"/>
                  <a:gd name="connsiteX20" fmla="*/ 134870 w 248493"/>
                  <a:gd name="connsiteY20" fmla="*/ 133825 h 133825"/>
                  <a:gd name="connsiteX21" fmla="*/ 98510 w 248493"/>
                  <a:gd name="connsiteY21" fmla="*/ 113373 h 133825"/>
                  <a:gd name="connsiteX22" fmla="*/ 59878 w 248493"/>
                  <a:gd name="connsiteY22" fmla="*/ 113373 h 133825"/>
                  <a:gd name="connsiteX23" fmla="*/ 63212 w 248493"/>
                  <a:gd name="connsiteY23" fmla="*/ 102261 h 133825"/>
                  <a:gd name="connsiteX24" fmla="*/ 59084 w 248493"/>
                  <a:gd name="connsiteY24" fmla="*/ 102261 h 133825"/>
                  <a:gd name="connsiteX25" fmla="*/ 64452 w 248493"/>
                  <a:gd name="connsiteY25" fmla="*/ 84367 h 133825"/>
                  <a:gd name="connsiteX26" fmla="*/ 55333 w 248493"/>
                  <a:gd name="connsiteY26" fmla="*/ 58834 h 133825"/>
                  <a:gd name="connsiteX27" fmla="*/ 39426 w 248493"/>
                  <a:gd name="connsiteY27" fmla="*/ 36109 h 133825"/>
                  <a:gd name="connsiteX28" fmla="*/ 16702 w 248493"/>
                  <a:gd name="connsiteY28" fmla="*/ 31564 h 133825"/>
                  <a:gd name="connsiteX29" fmla="*/ 794 w 248493"/>
                  <a:gd name="connsiteY29" fmla="*/ 20202 h 133825"/>
                  <a:gd name="connsiteX30" fmla="*/ 5944 w 248493"/>
                  <a:gd name="connsiteY30" fmla="*/ 13336 h 133825"/>
                  <a:gd name="connsiteX31" fmla="*/ 0 w 248493"/>
                  <a:gd name="connsiteY31" fmla="*/ 9090 h 13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8493" h="133825">
                    <a:moveTo>
                      <a:pt x="6818" y="0"/>
                    </a:moveTo>
                    <a:lnTo>
                      <a:pt x="38632" y="9090"/>
                    </a:lnTo>
                    <a:lnTo>
                      <a:pt x="90899" y="15907"/>
                    </a:lnTo>
                    <a:lnTo>
                      <a:pt x="140893" y="43177"/>
                    </a:lnTo>
                    <a:lnTo>
                      <a:pt x="145438" y="52267"/>
                    </a:lnTo>
                    <a:lnTo>
                      <a:pt x="165890" y="43177"/>
                    </a:lnTo>
                    <a:lnTo>
                      <a:pt x="204522" y="52267"/>
                    </a:lnTo>
                    <a:lnTo>
                      <a:pt x="215885" y="74991"/>
                    </a:lnTo>
                    <a:lnTo>
                      <a:pt x="236337" y="84081"/>
                    </a:lnTo>
                    <a:lnTo>
                      <a:pt x="226036" y="90262"/>
                    </a:lnTo>
                    <a:lnTo>
                      <a:pt x="237131" y="95193"/>
                    </a:lnTo>
                    <a:lnTo>
                      <a:pt x="231413" y="98624"/>
                    </a:lnTo>
                    <a:lnTo>
                      <a:pt x="247699" y="118168"/>
                    </a:lnTo>
                    <a:lnTo>
                      <a:pt x="243154" y="122713"/>
                    </a:lnTo>
                    <a:lnTo>
                      <a:pt x="242994" y="122681"/>
                    </a:lnTo>
                    <a:lnTo>
                      <a:pt x="248493" y="129280"/>
                    </a:lnTo>
                    <a:lnTo>
                      <a:pt x="243948" y="133825"/>
                    </a:lnTo>
                    <a:lnTo>
                      <a:pt x="221224" y="129280"/>
                    </a:lnTo>
                    <a:lnTo>
                      <a:pt x="193954" y="117918"/>
                    </a:lnTo>
                    <a:lnTo>
                      <a:pt x="184864" y="129280"/>
                    </a:lnTo>
                    <a:lnTo>
                      <a:pt x="134870" y="133825"/>
                    </a:lnTo>
                    <a:lnTo>
                      <a:pt x="98510" y="113373"/>
                    </a:lnTo>
                    <a:lnTo>
                      <a:pt x="59878" y="113373"/>
                    </a:lnTo>
                    <a:lnTo>
                      <a:pt x="63212" y="102261"/>
                    </a:lnTo>
                    <a:lnTo>
                      <a:pt x="59084" y="102261"/>
                    </a:lnTo>
                    <a:lnTo>
                      <a:pt x="64452" y="84367"/>
                    </a:lnTo>
                    <a:lnTo>
                      <a:pt x="55333" y="58834"/>
                    </a:lnTo>
                    <a:lnTo>
                      <a:pt x="39426" y="36109"/>
                    </a:lnTo>
                    <a:lnTo>
                      <a:pt x="16702" y="31564"/>
                    </a:lnTo>
                    <a:lnTo>
                      <a:pt x="794" y="20202"/>
                    </a:lnTo>
                    <a:lnTo>
                      <a:pt x="5944" y="13336"/>
                    </a:lnTo>
                    <a:lnTo>
                      <a:pt x="0" y="909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5" name="Freeform 472">
                <a:extLst>
                  <a:ext uri="{FF2B5EF4-FFF2-40B4-BE49-F238E27FC236}">
                    <a16:creationId xmlns:a16="http://schemas.microsoft.com/office/drawing/2014/main" id="{C6AF3D33-50A8-4F46-975D-C27386FAEF5D}"/>
                  </a:ext>
                </a:extLst>
              </p:cNvPr>
              <p:cNvSpPr>
                <a:spLocks/>
              </p:cNvSpPr>
              <p:nvPr/>
            </p:nvSpPr>
            <p:spPr bwMode="auto">
              <a:xfrm>
                <a:off x="544399" y="3166790"/>
                <a:ext cx="413434" cy="288200"/>
              </a:xfrm>
              <a:custGeom>
                <a:avLst/>
                <a:gdLst>
                  <a:gd name="connsiteX0" fmla="*/ 40905 w 515850"/>
                  <a:gd name="connsiteY0" fmla="*/ 31815 h 359593"/>
                  <a:gd name="connsiteX1" fmla="*/ 15908 w 515850"/>
                  <a:gd name="connsiteY1" fmla="*/ 40905 h 359593"/>
                  <a:gd name="connsiteX2" fmla="*/ 15204 w 515850"/>
                  <a:gd name="connsiteY2" fmla="*/ 44423 h 359593"/>
                  <a:gd name="connsiteX3" fmla="*/ 15908 w 515850"/>
                  <a:gd name="connsiteY3" fmla="*/ 43720 h 359593"/>
                  <a:gd name="connsiteX4" fmla="*/ 42414 w 515850"/>
                  <a:gd name="connsiteY4" fmla="*/ 35436 h 359593"/>
                  <a:gd name="connsiteX5" fmla="*/ 224974 w 515850"/>
                  <a:gd name="connsiteY5" fmla="*/ 0 h 359593"/>
                  <a:gd name="connsiteX6" fmla="*/ 272696 w 515850"/>
                  <a:gd name="connsiteY6" fmla="*/ 24997 h 359593"/>
                  <a:gd name="connsiteX7" fmla="*/ 279514 w 515850"/>
                  <a:gd name="connsiteY7" fmla="*/ 63629 h 359593"/>
                  <a:gd name="connsiteX8" fmla="*/ 288604 w 515850"/>
                  <a:gd name="connsiteY8" fmla="*/ 74992 h 359593"/>
                  <a:gd name="connsiteX9" fmla="*/ 331780 w 515850"/>
                  <a:gd name="connsiteY9" fmla="*/ 68174 h 359593"/>
                  <a:gd name="connsiteX10" fmla="*/ 343143 w 515850"/>
                  <a:gd name="connsiteY10" fmla="*/ 79537 h 359593"/>
                  <a:gd name="connsiteX11" fmla="*/ 363595 w 515850"/>
                  <a:gd name="connsiteY11" fmla="*/ 127258 h 359593"/>
                  <a:gd name="connsiteX12" fmla="*/ 402227 w 515850"/>
                  <a:gd name="connsiteY12" fmla="*/ 161346 h 359593"/>
                  <a:gd name="connsiteX13" fmla="*/ 429496 w 515850"/>
                  <a:gd name="connsiteY13" fmla="*/ 181798 h 359593"/>
                  <a:gd name="connsiteX14" fmla="*/ 465856 w 515850"/>
                  <a:gd name="connsiteY14" fmla="*/ 209067 h 359593"/>
                  <a:gd name="connsiteX15" fmla="*/ 515850 w 515850"/>
                  <a:gd name="connsiteY15" fmla="*/ 224975 h 359593"/>
                  <a:gd name="connsiteX16" fmla="*/ 515850 w 515850"/>
                  <a:gd name="connsiteY16" fmla="*/ 236880 h 359593"/>
                  <a:gd name="connsiteX17" fmla="*/ 515850 w 515850"/>
                  <a:gd name="connsiteY17" fmla="*/ 252244 h 359593"/>
                  <a:gd name="connsiteX18" fmla="*/ 515850 w 515850"/>
                  <a:gd name="connsiteY18" fmla="*/ 264149 h 359593"/>
                  <a:gd name="connsiteX19" fmla="*/ 504488 w 515850"/>
                  <a:gd name="connsiteY19" fmla="*/ 264149 h 359593"/>
                  <a:gd name="connsiteX20" fmla="*/ 488581 w 515850"/>
                  <a:gd name="connsiteY20" fmla="*/ 252787 h 359593"/>
                  <a:gd name="connsiteX21" fmla="*/ 481763 w 515850"/>
                  <a:gd name="connsiteY21" fmla="*/ 268694 h 359593"/>
                  <a:gd name="connsiteX22" fmla="*/ 449949 w 515850"/>
                  <a:gd name="connsiteY22" fmla="*/ 275512 h 359593"/>
                  <a:gd name="connsiteX23" fmla="*/ 440859 w 515850"/>
                  <a:gd name="connsiteY23" fmla="*/ 311871 h 359593"/>
                  <a:gd name="connsiteX24" fmla="*/ 422679 w 515850"/>
                  <a:gd name="connsiteY24" fmla="*/ 327779 h 359593"/>
                  <a:gd name="connsiteX25" fmla="*/ 390865 w 515850"/>
                  <a:gd name="connsiteY25" fmla="*/ 334596 h 359593"/>
                  <a:gd name="connsiteX26" fmla="*/ 386320 w 515850"/>
                  <a:gd name="connsiteY26" fmla="*/ 355048 h 359593"/>
                  <a:gd name="connsiteX27" fmla="*/ 354505 w 515850"/>
                  <a:gd name="connsiteY27" fmla="*/ 359593 h 359593"/>
                  <a:gd name="connsiteX28" fmla="*/ 315873 w 515850"/>
                  <a:gd name="connsiteY28" fmla="*/ 343686 h 359593"/>
                  <a:gd name="connsiteX29" fmla="*/ 315873 w 515850"/>
                  <a:gd name="connsiteY29" fmla="*/ 331781 h 359593"/>
                  <a:gd name="connsiteX30" fmla="*/ 315873 w 515850"/>
                  <a:gd name="connsiteY30" fmla="*/ 307326 h 359593"/>
                  <a:gd name="connsiteX31" fmla="*/ 288604 w 515850"/>
                  <a:gd name="connsiteY31" fmla="*/ 300509 h 359593"/>
                  <a:gd name="connsiteX32" fmla="*/ 245427 w 515850"/>
                  <a:gd name="connsiteY32" fmla="*/ 264149 h 359593"/>
                  <a:gd name="connsiteX33" fmla="*/ 213612 w 515850"/>
                  <a:gd name="connsiteY33" fmla="*/ 257332 h 359593"/>
                  <a:gd name="connsiteX34" fmla="*/ 177253 w 515850"/>
                  <a:gd name="connsiteY34" fmla="*/ 236880 h 359593"/>
                  <a:gd name="connsiteX35" fmla="*/ 149983 w 515850"/>
                  <a:gd name="connsiteY35" fmla="*/ 232335 h 359593"/>
                  <a:gd name="connsiteX36" fmla="*/ 134076 w 515850"/>
                  <a:gd name="connsiteY36" fmla="*/ 236880 h 359593"/>
                  <a:gd name="connsiteX37" fmla="*/ 111351 w 515850"/>
                  <a:gd name="connsiteY37" fmla="*/ 236880 h 359593"/>
                  <a:gd name="connsiteX38" fmla="*/ 84082 w 515850"/>
                  <a:gd name="connsiteY38" fmla="*/ 264149 h 359593"/>
                  <a:gd name="connsiteX39" fmla="*/ 52267 w 515850"/>
                  <a:gd name="connsiteY39" fmla="*/ 275512 h 359593"/>
                  <a:gd name="connsiteX40" fmla="*/ 40905 w 515850"/>
                  <a:gd name="connsiteY40" fmla="*/ 241425 h 359593"/>
                  <a:gd name="connsiteX41" fmla="*/ 42095 w 515850"/>
                  <a:gd name="connsiteY41" fmla="*/ 233091 h 359593"/>
                  <a:gd name="connsiteX42" fmla="*/ 40905 w 515850"/>
                  <a:gd name="connsiteY42" fmla="*/ 229520 h 359593"/>
                  <a:gd name="connsiteX43" fmla="*/ 46152 w 515850"/>
                  <a:gd name="connsiteY43" fmla="*/ 192787 h 359593"/>
                  <a:gd name="connsiteX44" fmla="*/ 20452 w 515850"/>
                  <a:gd name="connsiteY44" fmla="*/ 177795 h 359593"/>
                  <a:gd name="connsiteX45" fmla="*/ 23971 w 515850"/>
                  <a:gd name="connsiteY45" fmla="*/ 167943 h 359593"/>
                  <a:gd name="connsiteX46" fmla="*/ 20452 w 515850"/>
                  <a:gd name="connsiteY46" fmla="*/ 165890 h 359593"/>
                  <a:gd name="connsiteX47" fmla="*/ 27911 w 515850"/>
                  <a:gd name="connsiteY47" fmla="*/ 145005 h 359593"/>
                  <a:gd name="connsiteX48" fmla="*/ 4545 w 515850"/>
                  <a:gd name="connsiteY48" fmla="*/ 139163 h 359593"/>
                  <a:gd name="connsiteX49" fmla="*/ 7996 w 515850"/>
                  <a:gd name="connsiteY49" fmla="*/ 128121 h 359593"/>
                  <a:gd name="connsiteX50" fmla="*/ 4545 w 515850"/>
                  <a:gd name="connsiteY50" fmla="*/ 127258 h 359593"/>
                  <a:gd name="connsiteX51" fmla="*/ 15908 w 515850"/>
                  <a:gd name="connsiteY51" fmla="*/ 90899 h 359593"/>
                  <a:gd name="connsiteX52" fmla="*/ 47722 w 515850"/>
                  <a:gd name="connsiteY52" fmla="*/ 102261 h 359593"/>
                  <a:gd name="connsiteX53" fmla="*/ 71537 w 515850"/>
                  <a:gd name="connsiteY53" fmla="*/ 88653 h 359593"/>
                  <a:gd name="connsiteX54" fmla="*/ 52267 w 515850"/>
                  <a:gd name="connsiteY54" fmla="*/ 70989 h 359593"/>
                  <a:gd name="connsiteX55" fmla="*/ 40905 w 515850"/>
                  <a:gd name="connsiteY55" fmla="*/ 43720 h 359593"/>
                  <a:gd name="connsiteX56" fmla="*/ 15908 w 515850"/>
                  <a:gd name="connsiteY56" fmla="*/ 52810 h 359593"/>
                  <a:gd name="connsiteX57" fmla="*/ 9090 w 515850"/>
                  <a:gd name="connsiteY57" fmla="*/ 86897 h 359593"/>
                  <a:gd name="connsiteX58" fmla="*/ 0 w 515850"/>
                  <a:gd name="connsiteY58" fmla="*/ 59627 h 359593"/>
                  <a:gd name="connsiteX59" fmla="*/ 2977 w 515850"/>
                  <a:gd name="connsiteY59" fmla="*/ 56651 h 359593"/>
                  <a:gd name="connsiteX60" fmla="*/ 0 w 515850"/>
                  <a:gd name="connsiteY60" fmla="*/ 47722 h 359593"/>
                  <a:gd name="connsiteX61" fmla="*/ 15908 w 515850"/>
                  <a:gd name="connsiteY61" fmla="*/ 31815 h 359593"/>
                  <a:gd name="connsiteX62" fmla="*/ 52267 w 515850"/>
                  <a:gd name="connsiteY62" fmla="*/ 20452 h 359593"/>
                  <a:gd name="connsiteX63" fmla="*/ 79537 w 515850"/>
                  <a:gd name="connsiteY63" fmla="*/ 31815 h 359593"/>
                  <a:gd name="connsiteX64" fmla="*/ 106806 w 515850"/>
                  <a:gd name="connsiteY64" fmla="*/ 68174 h 359593"/>
                  <a:gd name="connsiteX65" fmla="*/ 122713 w 515850"/>
                  <a:gd name="connsiteY65" fmla="*/ 68174 h 359593"/>
                  <a:gd name="connsiteX66" fmla="*/ 166467 w 515850"/>
                  <a:gd name="connsiteY66" fmla="*/ 68174 h 359593"/>
                  <a:gd name="connsiteX67" fmla="*/ 161345 w 515850"/>
                  <a:gd name="connsiteY67" fmla="*/ 52810 h 359593"/>
                  <a:gd name="connsiteX68" fmla="*/ 164747 w 515850"/>
                  <a:gd name="connsiteY68" fmla="*/ 51109 h 359593"/>
                  <a:gd name="connsiteX69" fmla="*/ 161345 w 515850"/>
                  <a:gd name="connsiteY69" fmla="*/ 40905 h 359593"/>
                  <a:gd name="connsiteX70" fmla="*/ 193160 w 515850"/>
                  <a:gd name="connsiteY70" fmla="*/ 24997 h 3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15850" h="359593">
                    <a:moveTo>
                      <a:pt x="40905" y="31815"/>
                    </a:moveTo>
                    <a:lnTo>
                      <a:pt x="15908" y="40905"/>
                    </a:lnTo>
                    <a:lnTo>
                      <a:pt x="15204" y="44423"/>
                    </a:lnTo>
                    <a:lnTo>
                      <a:pt x="15908" y="43720"/>
                    </a:lnTo>
                    <a:lnTo>
                      <a:pt x="42414" y="35436"/>
                    </a:lnTo>
                    <a:close/>
                    <a:moveTo>
                      <a:pt x="224974" y="0"/>
                    </a:moveTo>
                    <a:lnTo>
                      <a:pt x="272696" y="24997"/>
                    </a:lnTo>
                    <a:lnTo>
                      <a:pt x="279514" y="63629"/>
                    </a:lnTo>
                    <a:lnTo>
                      <a:pt x="288604" y="74992"/>
                    </a:lnTo>
                    <a:lnTo>
                      <a:pt x="331780" y="68174"/>
                    </a:lnTo>
                    <a:lnTo>
                      <a:pt x="343143" y="79537"/>
                    </a:lnTo>
                    <a:lnTo>
                      <a:pt x="363595" y="127258"/>
                    </a:lnTo>
                    <a:lnTo>
                      <a:pt x="402227" y="161346"/>
                    </a:lnTo>
                    <a:lnTo>
                      <a:pt x="429496" y="181798"/>
                    </a:lnTo>
                    <a:lnTo>
                      <a:pt x="465856" y="209067"/>
                    </a:lnTo>
                    <a:lnTo>
                      <a:pt x="515850" y="224975"/>
                    </a:lnTo>
                    <a:lnTo>
                      <a:pt x="515850" y="236880"/>
                    </a:lnTo>
                    <a:lnTo>
                      <a:pt x="515850" y="252244"/>
                    </a:lnTo>
                    <a:lnTo>
                      <a:pt x="515850" y="264149"/>
                    </a:lnTo>
                    <a:lnTo>
                      <a:pt x="504488" y="264149"/>
                    </a:lnTo>
                    <a:lnTo>
                      <a:pt x="488581" y="252787"/>
                    </a:lnTo>
                    <a:lnTo>
                      <a:pt x="481763" y="268694"/>
                    </a:lnTo>
                    <a:lnTo>
                      <a:pt x="449949" y="275512"/>
                    </a:lnTo>
                    <a:lnTo>
                      <a:pt x="440859" y="311871"/>
                    </a:lnTo>
                    <a:lnTo>
                      <a:pt x="422679" y="327779"/>
                    </a:lnTo>
                    <a:lnTo>
                      <a:pt x="390865" y="334596"/>
                    </a:lnTo>
                    <a:lnTo>
                      <a:pt x="386320" y="355048"/>
                    </a:lnTo>
                    <a:lnTo>
                      <a:pt x="354505" y="359593"/>
                    </a:lnTo>
                    <a:lnTo>
                      <a:pt x="315873" y="343686"/>
                    </a:lnTo>
                    <a:lnTo>
                      <a:pt x="315873" y="331781"/>
                    </a:lnTo>
                    <a:lnTo>
                      <a:pt x="315873" y="307326"/>
                    </a:lnTo>
                    <a:lnTo>
                      <a:pt x="288604" y="300509"/>
                    </a:lnTo>
                    <a:lnTo>
                      <a:pt x="245427" y="264149"/>
                    </a:lnTo>
                    <a:lnTo>
                      <a:pt x="213612" y="257332"/>
                    </a:lnTo>
                    <a:lnTo>
                      <a:pt x="177253" y="236880"/>
                    </a:lnTo>
                    <a:lnTo>
                      <a:pt x="149983" y="232335"/>
                    </a:lnTo>
                    <a:lnTo>
                      <a:pt x="134076" y="236880"/>
                    </a:lnTo>
                    <a:lnTo>
                      <a:pt x="111351" y="236880"/>
                    </a:lnTo>
                    <a:lnTo>
                      <a:pt x="84082" y="264149"/>
                    </a:lnTo>
                    <a:lnTo>
                      <a:pt x="52267" y="275512"/>
                    </a:lnTo>
                    <a:lnTo>
                      <a:pt x="40905" y="241425"/>
                    </a:lnTo>
                    <a:lnTo>
                      <a:pt x="42095" y="233091"/>
                    </a:lnTo>
                    <a:lnTo>
                      <a:pt x="40905" y="229520"/>
                    </a:lnTo>
                    <a:lnTo>
                      <a:pt x="46152" y="192787"/>
                    </a:lnTo>
                    <a:lnTo>
                      <a:pt x="20452" y="177795"/>
                    </a:lnTo>
                    <a:lnTo>
                      <a:pt x="23971" y="167943"/>
                    </a:lnTo>
                    <a:lnTo>
                      <a:pt x="20452" y="165890"/>
                    </a:lnTo>
                    <a:lnTo>
                      <a:pt x="27911" y="145005"/>
                    </a:lnTo>
                    <a:lnTo>
                      <a:pt x="4545" y="139163"/>
                    </a:lnTo>
                    <a:lnTo>
                      <a:pt x="7996" y="128121"/>
                    </a:lnTo>
                    <a:lnTo>
                      <a:pt x="4545" y="127258"/>
                    </a:lnTo>
                    <a:lnTo>
                      <a:pt x="15908" y="90899"/>
                    </a:lnTo>
                    <a:lnTo>
                      <a:pt x="47722" y="102261"/>
                    </a:lnTo>
                    <a:lnTo>
                      <a:pt x="71537" y="88653"/>
                    </a:lnTo>
                    <a:lnTo>
                      <a:pt x="52267" y="70989"/>
                    </a:lnTo>
                    <a:lnTo>
                      <a:pt x="40905" y="43720"/>
                    </a:lnTo>
                    <a:lnTo>
                      <a:pt x="15908" y="52810"/>
                    </a:lnTo>
                    <a:lnTo>
                      <a:pt x="9090" y="86897"/>
                    </a:lnTo>
                    <a:lnTo>
                      <a:pt x="0" y="59627"/>
                    </a:lnTo>
                    <a:lnTo>
                      <a:pt x="2977" y="56651"/>
                    </a:lnTo>
                    <a:lnTo>
                      <a:pt x="0" y="47722"/>
                    </a:lnTo>
                    <a:lnTo>
                      <a:pt x="15908" y="31815"/>
                    </a:lnTo>
                    <a:lnTo>
                      <a:pt x="52267" y="20452"/>
                    </a:lnTo>
                    <a:lnTo>
                      <a:pt x="79537" y="31815"/>
                    </a:lnTo>
                    <a:lnTo>
                      <a:pt x="106806" y="68174"/>
                    </a:lnTo>
                    <a:lnTo>
                      <a:pt x="122713" y="68174"/>
                    </a:lnTo>
                    <a:lnTo>
                      <a:pt x="166467" y="68174"/>
                    </a:lnTo>
                    <a:lnTo>
                      <a:pt x="161345" y="52810"/>
                    </a:lnTo>
                    <a:lnTo>
                      <a:pt x="164747" y="51109"/>
                    </a:lnTo>
                    <a:lnTo>
                      <a:pt x="161345" y="40905"/>
                    </a:lnTo>
                    <a:lnTo>
                      <a:pt x="193160" y="2499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6" name="Freeform 471">
                <a:extLst>
                  <a:ext uri="{FF2B5EF4-FFF2-40B4-BE49-F238E27FC236}">
                    <a16:creationId xmlns:a16="http://schemas.microsoft.com/office/drawing/2014/main" id="{CA84CED4-C8E9-40BB-B791-4857963FC000}"/>
                  </a:ext>
                </a:extLst>
              </p:cNvPr>
              <p:cNvSpPr>
                <a:spLocks/>
              </p:cNvSpPr>
              <p:nvPr/>
            </p:nvSpPr>
            <p:spPr bwMode="auto">
              <a:xfrm>
                <a:off x="781166" y="3326978"/>
                <a:ext cx="429824" cy="335640"/>
              </a:xfrm>
              <a:custGeom>
                <a:avLst/>
                <a:gdLst>
                  <a:gd name="connsiteX0" fmla="*/ 420069 w 536301"/>
                  <a:gd name="connsiteY0" fmla="*/ 91466 h 418785"/>
                  <a:gd name="connsiteX1" fmla="*/ 413588 w 536301"/>
                  <a:gd name="connsiteY1" fmla="*/ 93171 h 418785"/>
                  <a:gd name="connsiteX2" fmla="*/ 412499 w 536301"/>
                  <a:gd name="connsiteY2" fmla="*/ 94571 h 418785"/>
                  <a:gd name="connsiteX3" fmla="*/ 413588 w 536301"/>
                  <a:gd name="connsiteY3" fmla="*/ 96095 h 418785"/>
                  <a:gd name="connsiteX4" fmla="*/ 374956 w 536301"/>
                  <a:gd name="connsiteY4" fmla="*/ 0 h 418785"/>
                  <a:gd name="connsiteX5" fmla="*/ 397681 w 536301"/>
                  <a:gd name="connsiteY5" fmla="*/ 11362 h 418785"/>
                  <a:gd name="connsiteX6" fmla="*/ 392638 w 536301"/>
                  <a:gd name="connsiteY6" fmla="*/ 23127 h 418785"/>
                  <a:gd name="connsiteX7" fmla="*/ 397681 w 536301"/>
                  <a:gd name="connsiteY7" fmla="*/ 25648 h 418785"/>
                  <a:gd name="connsiteX8" fmla="*/ 396986 w 536301"/>
                  <a:gd name="connsiteY8" fmla="*/ 27270 h 418785"/>
                  <a:gd name="connsiteX9" fmla="*/ 402226 w 536301"/>
                  <a:gd name="connsiteY9" fmla="*/ 27270 h 418785"/>
                  <a:gd name="connsiteX10" fmla="*/ 402226 w 536301"/>
                  <a:gd name="connsiteY10" fmla="*/ 41556 h 418785"/>
                  <a:gd name="connsiteX11" fmla="*/ 402226 w 536301"/>
                  <a:gd name="connsiteY11" fmla="*/ 65902 h 418785"/>
                  <a:gd name="connsiteX12" fmla="*/ 413588 w 536301"/>
                  <a:gd name="connsiteY12" fmla="*/ 81809 h 418785"/>
                  <a:gd name="connsiteX13" fmla="*/ 429495 w 536301"/>
                  <a:gd name="connsiteY13" fmla="*/ 70447 h 418785"/>
                  <a:gd name="connsiteX14" fmla="*/ 445403 w 536301"/>
                  <a:gd name="connsiteY14" fmla="*/ 65902 h 418785"/>
                  <a:gd name="connsiteX15" fmla="*/ 465855 w 536301"/>
                  <a:gd name="connsiteY15" fmla="*/ 49994 h 418785"/>
                  <a:gd name="connsiteX16" fmla="*/ 493124 w 536301"/>
                  <a:gd name="connsiteY16" fmla="*/ 49994 h 418785"/>
                  <a:gd name="connsiteX17" fmla="*/ 531756 w 536301"/>
                  <a:gd name="connsiteY17" fmla="*/ 49994 h 418785"/>
                  <a:gd name="connsiteX18" fmla="*/ 536301 w 536301"/>
                  <a:gd name="connsiteY18" fmla="*/ 65902 h 418785"/>
                  <a:gd name="connsiteX19" fmla="*/ 532463 w 536301"/>
                  <a:gd name="connsiteY19" fmla="*/ 66755 h 418785"/>
                  <a:gd name="connsiteX20" fmla="*/ 536301 w 536301"/>
                  <a:gd name="connsiteY20" fmla="*/ 80188 h 418785"/>
                  <a:gd name="connsiteX21" fmla="*/ 515849 w 536301"/>
                  <a:gd name="connsiteY21" fmla="*/ 84733 h 418785"/>
                  <a:gd name="connsiteX22" fmla="*/ 499942 w 536301"/>
                  <a:gd name="connsiteY22" fmla="*/ 91550 h 418785"/>
                  <a:gd name="connsiteX23" fmla="*/ 456765 w 536301"/>
                  <a:gd name="connsiteY23" fmla="*/ 96095 h 418785"/>
                  <a:gd name="connsiteX24" fmla="*/ 413588 w 536301"/>
                  <a:gd name="connsiteY24" fmla="*/ 107457 h 418785"/>
                  <a:gd name="connsiteX25" fmla="*/ 400666 w 536301"/>
                  <a:gd name="connsiteY25" fmla="*/ 124071 h 418785"/>
                  <a:gd name="connsiteX26" fmla="*/ 402226 w 536301"/>
                  <a:gd name="connsiteY26" fmla="*/ 129531 h 418785"/>
                  <a:gd name="connsiteX27" fmla="*/ 406771 w 536301"/>
                  <a:gd name="connsiteY27" fmla="*/ 152255 h 418785"/>
                  <a:gd name="connsiteX28" fmla="*/ 404498 w 536301"/>
                  <a:gd name="connsiteY28" fmla="*/ 155177 h 418785"/>
                  <a:gd name="connsiteX29" fmla="*/ 406771 w 536301"/>
                  <a:gd name="connsiteY29" fmla="*/ 166541 h 418785"/>
                  <a:gd name="connsiteX30" fmla="*/ 390863 w 536301"/>
                  <a:gd name="connsiteY30" fmla="*/ 186994 h 418785"/>
                  <a:gd name="connsiteX31" fmla="*/ 390863 w 536301"/>
                  <a:gd name="connsiteY31" fmla="*/ 188615 h 418785"/>
                  <a:gd name="connsiteX32" fmla="*/ 390863 w 536301"/>
                  <a:gd name="connsiteY32" fmla="*/ 202901 h 418785"/>
                  <a:gd name="connsiteX33" fmla="*/ 381774 w 536301"/>
                  <a:gd name="connsiteY33" fmla="*/ 218808 h 418785"/>
                  <a:gd name="connsiteX34" fmla="*/ 350731 w 536301"/>
                  <a:gd name="connsiteY34" fmla="*/ 215156 h 418785"/>
                  <a:gd name="connsiteX35" fmla="*/ 359049 w 536301"/>
                  <a:gd name="connsiteY35" fmla="*/ 231792 h 418785"/>
                  <a:gd name="connsiteX36" fmla="*/ 353459 w 536301"/>
                  <a:gd name="connsiteY36" fmla="*/ 234897 h 418785"/>
                  <a:gd name="connsiteX37" fmla="*/ 359049 w 536301"/>
                  <a:gd name="connsiteY37" fmla="*/ 246078 h 418785"/>
                  <a:gd name="connsiteX38" fmla="*/ 338597 w 536301"/>
                  <a:gd name="connsiteY38" fmla="*/ 257440 h 418785"/>
                  <a:gd name="connsiteX39" fmla="*/ 322690 w 536301"/>
                  <a:gd name="connsiteY39" fmla="*/ 284710 h 418785"/>
                  <a:gd name="connsiteX40" fmla="*/ 322690 w 536301"/>
                  <a:gd name="connsiteY40" fmla="*/ 297693 h 418785"/>
                  <a:gd name="connsiteX41" fmla="*/ 322690 w 536301"/>
                  <a:gd name="connsiteY41" fmla="*/ 311979 h 418785"/>
                  <a:gd name="connsiteX42" fmla="*/ 304510 w 536301"/>
                  <a:gd name="connsiteY42" fmla="*/ 321069 h 418785"/>
                  <a:gd name="connsiteX43" fmla="*/ 295420 w 536301"/>
                  <a:gd name="connsiteY43" fmla="*/ 316524 h 418785"/>
                  <a:gd name="connsiteX44" fmla="*/ 268151 w 536301"/>
                  <a:gd name="connsiteY44" fmla="*/ 321069 h 418785"/>
                  <a:gd name="connsiteX45" fmla="*/ 263606 w 536301"/>
                  <a:gd name="connsiteY45" fmla="*/ 339249 h 418785"/>
                  <a:gd name="connsiteX46" fmla="*/ 236336 w 536301"/>
                  <a:gd name="connsiteY46" fmla="*/ 339249 h 418785"/>
                  <a:gd name="connsiteX47" fmla="*/ 213612 w 536301"/>
                  <a:gd name="connsiteY47" fmla="*/ 359701 h 418785"/>
                  <a:gd name="connsiteX48" fmla="*/ 213612 w 536301"/>
                  <a:gd name="connsiteY48" fmla="*/ 384047 h 418785"/>
                  <a:gd name="connsiteX49" fmla="*/ 213612 w 536301"/>
                  <a:gd name="connsiteY49" fmla="*/ 398333 h 418785"/>
                  <a:gd name="connsiteX50" fmla="*/ 165890 w 536301"/>
                  <a:gd name="connsiteY50" fmla="*/ 414240 h 418785"/>
                  <a:gd name="connsiteX51" fmla="*/ 138620 w 536301"/>
                  <a:gd name="connsiteY51" fmla="*/ 407423 h 418785"/>
                  <a:gd name="connsiteX52" fmla="*/ 127258 w 536301"/>
                  <a:gd name="connsiteY52" fmla="*/ 418785 h 418785"/>
                  <a:gd name="connsiteX53" fmla="*/ 111351 w 536301"/>
                  <a:gd name="connsiteY53" fmla="*/ 414240 h 418785"/>
                  <a:gd name="connsiteX54" fmla="*/ 74991 w 536301"/>
                  <a:gd name="connsiteY54" fmla="*/ 418785 h 418785"/>
                  <a:gd name="connsiteX55" fmla="*/ 9090 w 536301"/>
                  <a:gd name="connsiteY55" fmla="*/ 398333 h 418785"/>
                  <a:gd name="connsiteX56" fmla="*/ 18986 w 536301"/>
                  <a:gd name="connsiteY56" fmla="*/ 387118 h 418785"/>
                  <a:gd name="connsiteX57" fmla="*/ 9090 w 536301"/>
                  <a:gd name="connsiteY57" fmla="*/ 384047 h 418785"/>
                  <a:gd name="connsiteX58" fmla="*/ 43177 w 536301"/>
                  <a:gd name="connsiteY58" fmla="*/ 345415 h 418785"/>
                  <a:gd name="connsiteX59" fmla="*/ 43177 w 536301"/>
                  <a:gd name="connsiteY59" fmla="*/ 332431 h 418785"/>
                  <a:gd name="connsiteX60" fmla="*/ 15907 w 536301"/>
                  <a:gd name="connsiteY60" fmla="*/ 327886 h 418785"/>
                  <a:gd name="connsiteX61" fmla="*/ 9090 w 536301"/>
                  <a:gd name="connsiteY61" fmla="*/ 296072 h 418785"/>
                  <a:gd name="connsiteX62" fmla="*/ 0 w 536301"/>
                  <a:gd name="connsiteY62" fmla="*/ 261985 h 418785"/>
                  <a:gd name="connsiteX63" fmla="*/ 2837 w 536301"/>
                  <a:gd name="connsiteY63" fmla="*/ 258337 h 418785"/>
                  <a:gd name="connsiteX64" fmla="*/ 0 w 536301"/>
                  <a:gd name="connsiteY64" fmla="*/ 247699 h 418785"/>
                  <a:gd name="connsiteX65" fmla="*/ 8764 w 536301"/>
                  <a:gd name="connsiteY65" fmla="*/ 236431 h 418785"/>
                  <a:gd name="connsiteX66" fmla="*/ 0 w 536301"/>
                  <a:gd name="connsiteY66" fmla="*/ 230170 h 418785"/>
                  <a:gd name="connsiteX67" fmla="*/ 3390 w 536301"/>
                  <a:gd name="connsiteY67" fmla="*/ 218306 h 418785"/>
                  <a:gd name="connsiteX68" fmla="*/ 0 w 536301"/>
                  <a:gd name="connsiteY68" fmla="*/ 215884 h 418785"/>
                  <a:gd name="connsiteX69" fmla="*/ 9090 w 536301"/>
                  <a:gd name="connsiteY69" fmla="*/ 184070 h 418785"/>
                  <a:gd name="connsiteX70" fmla="*/ 20452 w 536301"/>
                  <a:gd name="connsiteY70" fmla="*/ 129531 h 418785"/>
                  <a:gd name="connsiteX71" fmla="*/ 59084 w 536301"/>
                  <a:gd name="connsiteY71" fmla="*/ 145438 h 418785"/>
                  <a:gd name="connsiteX72" fmla="*/ 90899 w 536301"/>
                  <a:gd name="connsiteY72" fmla="*/ 140893 h 418785"/>
                  <a:gd name="connsiteX73" fmla="*/ 95444 w 536301"/>
                  <a:gd name="connsiteY73" fmla="*/ 120441 h 418785"/>
                  <a:gd name="connsiteX74" fmla="*/ 127258 w 536301"/>
                  <a:gd name="connsiteY74" fmla="*/ 113623 h 418785"/>
                  <a:gd name="connsiteX75" fmla="*/ 145438 w 536301"/>
                  <a:gd name="connsiteY75" fmla="*/ 97716 h 418785"/>
                  <a:gd name="connsiteX76" fmla="*/ 154528 w 536301"/>
                  <a:gd name="connsiteY76" fmla="*/ 65902 h 418785"/>
                  <a:gd name="connsiteX77" fmla="*/ 186342 w 536301"/>
                  <a:gd name="connsiteY77" fmla="*/ 54539 h 418785"/>
                  <a:gd name="connsiteX78" fmla="*/ 193160 w 536301"/>
                  <a:gd name="connsiteY78" fmla="*/ 38632 h 418785"/>
                  <a:gd name="connsiteX79" fmla="*/ 209067 w 536301"/>
                  <a:gd name="connsiteY79" fmla="*/ 49994 h 418785"/>
                  <a:gd name="connsiteX80" fmla="*/ 220429 w 536301"/>
                  <a:gd name="connsiteY80" fmla="*/ 49994 h 418785"/>
                  <a:gd name="connsiteX81" fmla="*/ 240881 w 536301"/>
                  <a:gd name="connsiteY81" fmla="*/ 49994 h 418785"/>
                  <a:gd name="connsiteX82" fmla="*/ 268151 w 536301"/>
                  <a:gd name="connsiteY82" fmla="*/ 61357 h 418785"/>
                  <a:gd name="connsiteX83" fmla="*/ 279513 w 536301"/>
                  <a:gd name="connsiteY83" fmla="*/ 70447 h 418785"/>
                  <a:gd name="connsiteX84" fmla="*/ 304510 w 536301"/>
                  <a:gd name="connsiteY84" fmla="*/ 54539 h 418785"/>
                  <a:gd name="connsiteX85" fmla="*/ 315872 w 536301"/>
                  <a:gd name="connsiteY85" fmla="*/ 61357 h 418785"/>
                  <a:gd name="connsiteX86" fmla="*/ 331779 w 536301"/>
                  <a:gd name="connsiteY86" fmla="*/ 43177 h 418785"/>
                  <a:gd name="connsiteX87" fmla="*/ 354504 w 536301"/>
                  <a:gd name="connsiteY87" fmla="*/ 43177 h 418785"/>
                  <a:gd name="connsiteX88" fmla="*/ 354504 w 536301"/>
                  <a:gd name="connsiteY88" fmla="*/ 38632 h 418785"/>
                  <a:gd name="connsiteX89" fmla="*/ 359049 w 536301"/>
                  <a:gd name="connsiteY89" fmla="*/ 18180 h 4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36301" h="418785">
                    <a:moveTo>
                      <a:pt x="420069" y="91466"/>
                    </a:moveTo>
                    <a:lnTo>
                      <a:pt x="413588" y="93171"/>
                    </a:lnTo>
                    <a:lnTo>
                      <a:pt x="412499" y="94571"/>
                    </a:lnTo>
                    <a:lnTo>
                      <a:pt x="413588" y="96095"/>
                    </a:lnTo>
                    <a:close/>
                    <a:moveTo>
                      <a:pt x="374956" y="0"/>
                    </a:moveTo>
                    <a:lnTo>
                      <a:pt x="397681" y="11362"/>
                    </a:lnTo>
                    <a:lnTo>
                      <a:pt x="392638" y="23127"/>
                    </a:lnTo>
                    <a:lnTo>
                      <a:pt x="397681" y="25648"/>
                    </a:lnTo>
                    <a:lnTo>
                      <a:pt x="396986" y="27270"/>
                    </a:lnTo>
                    <a:lnTo>
                      <a:pt x="402226" y="27270"/>
                    </a:lnTo>
                    <a:lnTo>
                      <a:pt x="402226" y="41556"/>
                    </a:lnTo>
                    <a:lnTo>
                      <a:pt x="402226" y="65902"/>
                    </a:lnTo>
                    <a:lnTo>
                      <a:pt x="413588" y="81809"/>
                    </a:lnTo>
                    <a:lnTo>
                      <a:pt x="429495" y="70447"/>
                    </a:lnTo>
                    <a:lnTo>
                      <a:pt x="445403" y="65902"/>
                    </a:lnTo>
                    <a:lnTo>
                      <a:pt x="465855" y="49994"/>
                    </a:lnTo>
                    <a:lnTo>
                      <a:pt x="493124" y="49994"/>
                    </a:lnTo>
                    <a:lnTo>
                      <a:pt x="531756" y="49994"/>
                    </a:lnTo>
                    <a:lnTo>
                      <a:pt x="536301" y="65902"/>
                    </a:lnTo>
                    <a:lnTo>
                      <a:pt x="532463" y="66755"/>
                    </a:lnTo>
                    <a:lnTo>
                      <a:pt x="536301" y="80188"/>
                    </a:lnTo>
                    <a:lnTo>
                      <a:pt x="515849" y="84733"/>
                    </a:lnTo>
                    <a:lnTo>
                      <a:pt x="499942" y="91550"/>
                    </a:lnTo>
                    <a:lnTo>
                      <a:pt x="456765" y="96095"/>
                    </a:lnTo>
                    <a:lnTo>
                      <a:pt x="413588" y="107457"/>
                    </a:lnTo>
                    <a:lnTo>
                      <a:pt x="400666" y="124071"/>
                    </a:lnTo>
                    <a:lnTo>
                      <a:pt x="402226" y="129531"/>
                    </a:lnTo>
                    <a:lnTo>
                      <a:pt x="406771" y="152255"/>
                    </a:lnTo>
                    <a:lnTo>
                      <a:pt x="404498" y="155177"/>
                    </a:lnTo>
                    <a:lnTo>
                      <a:pt x="406771" y="166541"/>
                    </a:lnTo>
                    <a:lnTo>
                      <a:pt x="390863" y="186994"/>
                    </a:lnTo>
                    <a:lnTo>
                      <a:pt x="390863" y="188615"/>
                    </a:lnTo>
                    <a:lnTo>
                      <a:pt x="390863" y="202901"/>
                    </a:lnTo>
                    <a:lnTo>
                      <a:pt x="381774" y="218808"/>
                    </a:lnTo>
                    <a:lnTo>
                      <a:pt x="350731" y="215156"/>
                    </a:lnTo>
                    <a:lnTo>
                      <a:pt x="359049" y="231792"/>
                    </a:lnTo>
                    <a:lnTo>
                      <a:pt x="353459" y="234897"/>
                    </a:lnTo>
                    <a:lnTo>
                      <a:pt x="359049" y="246078"/>
                    </a:lnTo>
                    <a:lnTo>
                      <a:pt x="338597" y="257440"/>
                    </a:lnTo>
                    <a:lnTo>
                      <a:pt x="322690" y="284710"/>
                    </a:lnTo>
                    <a:lnTo>
                      <a:pt x="322690" y="297693"/>
                    </a:lnTo>
                    <a:lnTo>
                      <a:pt x="322690" y="311979"/>
                    </a:lnTo>
                    <a:lnTo>
                      <a:pt x="304510" y="321069"/>
                    </a:lnTo>
                    <a:lnTo>
                      <a:pt x="295420" y="316524"/>
                    </a:lnTo>
                    <a:lnTo>
                      <a:pt x="268151" y="321069"/>
                    </a:lnTo>
                    <a:lnTo>
                      <a:pt x="263606" y="339249"/>
                    </a:lnTo>
                    <a:lnTo>
                      <a:pt x="236336" y="339249"/>
                    </a:lnTo>
                    <a:lnTo>
                      <a:pt x="213612" y="359701"/>
                    </a:lnTo>
                    <a:lnTo>
                      <a:pt x="213612" y="384047"/>
                    </a:lnTo>
                    <a:lnTo>
                      <a:pt x="213612" y="398333"/>
                    </a:lnTo>
                    <a:lnTo>
                      <a:pt x="165890" y="414240"/>
                    </a:lnTo>
                    <a:lnTo>
                      <a:pt x="138620" y="407423"/>
                    </a:lnTo>
                    <a:lnTo>
                      <a:pt x="127258" y="418785"/>
                    </a:lnTo>
                    <a:lnTo>
                      <a:pt x="111351" y="414240"/>
                    </a:lnTo>
                    <a:lnTo>
                      <a:pt x="74991" y="418785"/>
                    </a:lnTo>
                    <a:lnTo>
                      <a:pt x="9090" y="398333"/>
                    </a:lnTo>
                    <a:lnTo>
                      <a:pt x="18986" y="387118"/>
                    </a:lnTo>
                    <a:lnTo>
                      <a:pt x="9090" y="384047"/>
                    </a:lnTo>
                    <a:lnTo>
                      <a:pt x="43177" y="345415"/>
                    </a:lnTo>
                    <a:lnTo>
                      <a:pt x="43177" y="332431"/>
                    </a:lnTo>
                    <a:lnTo>
                      <a:pt x="15907" y="327886"/>
                    </a:lnTo>
                    <a:lnTo>
                      <a:pt x="9090" y="296072"/>
                    </a:lnTo>
                    <a:lnTo>
                      <a:pt x="0" y="261985"/>
                    </a:lnTo>
                    <a:lnTo>
                      <a:pt x="2837" y="258337"/>
                    </a:lnTo>
                    <a:lnTo>
                      <a:pt x="0" y="247699"/>
                    </a:lnTo>
                    <a:lnTo>
                      <a:pt x="8764" y="236431"/>
                    </a:lnTo>
                    <a:lnTo>
                      <a:pt x="0" y="230170"/>
                    </a:lnTo>
                    <a:lnTo>
                      <a:pt x="3390" y="218306"/>
                    </a:lnTo>
                    <a:lnTo>
                      <a:pt x="0" y="215884"/>
                    </a:lnTo>
                    <a:lnTo>
                      <a:pt x="9090" y="184070"/>
                    </a:lnTo>
                    <a:lnTo>
                      <a:pt x="20452" y="129531"/>
                    </a:lnTo>
                    <a:lnTo>
                      <a:pt x="59084" y="145438"/>
                    </a:lnTo>
                    <a:lnTo>
                      <a:pt x="90899" y="140893"/>
                    </a:lnTo>
                    <a:lnTo>
                      <a:pt x="95444" y="120441"/>
                    </a:lnTo>
                    <a:lnTo>
                      <a:pt x="127258" y="113623"/>
                    </a:lnTo>
                    <a:lnTo>
                      <a:pt x="145438" y="97716"/>
                    </a:lnTo>
                    <a:lnTo>
                      <a:pt x="154528" y="65902"/>
                    </a:lnTo>
                    <a:lnTo>
                      <a:pt x="186342" y="54539"/>
                    </a:lnTo>
                    <a:lnTo>
                      <a:pt x="193160" y="38632"/>
                    </a:lnTo>
                    <a:lnTo>
                      <a:pt x="209067" y="49994"/>
                    </a:lnTo>
                    <a:lnTo>
                      <a:pt x="220429" y="49994"/>
                    </a:lnTo>
                    <a:lnTo>
                      <a:pt x="240881" y="49994"/>
                    </a:lnTo>
                    <a:lnTo>
                      <a:pt x="268151" y="61357"/>
                    </a:lnTo>
                    <a:lnTo>
                      <a:pt x="279513" y="70447"/>
                    </a:lnTo>
                    <a:lnTo>
                      <a:pt x="304510" y="54539"/>
                    </a:lnTo>
                    <a:lnTo>
                      <a:pt x="315872" y="61357"/>
                    </a:lnTo>
                    <a:lnTo>
                      <a:pt x="331779" y="43177"/>
                    </a:lnTo>
                    <a:lnTo>
                      <a:pt x="354504" y="43177"/>
                    </a:lnTo>
                    <a:lnTo>
                      <a:pt x="354504" y="38632"/>
                    </a:lnTo>
                    <a:lnTo>
                      <a:pt x="359049" y="1818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7" name="Freeform 470">
                <a:extLst>
                  <a:ext uri="{FF2B5EF4-FFF2-40B4-BE49-F238E27FC236}">
                    <a16:creationId xmlns:a16="http://schemas.microsoft.com/office/drawing/2014/main" id="{7E15D011-E8F9-41E9-96FF-AC609FE97F7D}"/>
                  </a:ext>
                </a:extLst>
              </p:cNvPr>
              <p:cNvSpPr>
                <a:spLocks/>
              </p:cNvSpPr>
              <p:nvPr/>
            </p:nvSpPr>
            <p:spPr bwMode="auto">
              <a:xfrm>
                <a:off x="983330" y="3234178"/>
                <a:ext cx="224020" cy="171723"/>
              </a:xfrm>
              <a:custGeom>
                <a:avLst/>
                <a:gdLst>
                  <a:gd name="connsiteX0" fmla="*/ 118169 w 279514"/>
                  <a:gd name="connsiteY0" fmla="*/ 0 h 214263"/>
                  <a:gd name="connsiteX1" fmla="*/ 115169 w 279514"/>
                  <a:gd name="connsiteY1" fmla="*/ 15000 h 214263"/>
                  <a:gd name="connsiteX2" fmla="*/ 118169 w 279514"/>
                  <a:gd name="connsiteY2" fmla="*/ 14286 h 214263"/>
                  <a:gd name="connsiteX3" fmla="*/ 115305 w 279514"/>
                  <a:gd name="connsiteY3" fmla="*/ 28607 h 214263"/>
                  <a:gd name="connsiteX4" fmla="*/ 118169 w 279514"/>
                  <a:gd name="connsiteY4" fmla="*/ 38632 h 214263"/>
                  <a:gd name="connsiteX5" fmla="*/ 134076 w 279514"/>
                  <a:gd name="connsiteY5" fmla="*/ 34087 h 214263"/>
                  <a:gd name="connsiteX6" fmla="*/ 118169 w 279514"/>
                  <a:gd name="connsiteY6" fmla="*/ 49994 h 214263"/>
                  <a:gd name="connsiteX7" fmla="*/ 117289 w 279514"/>
                  <a:gd name="connsiteY7" fmla="*/ 49839 h 214263"/>
                  <a:gd name="connsiteX8" fmla="*/ 118169 w 279514"/>
                  <a:gd name="connsiteY8" fmla="*/ 52918 h 214263"/>
                  <a:gd name="connsiteX9" fmla="*/ 134076 w 279514"/>
                  <a:gd name="connsiteY9" fmla="*/ 48373 h 214263"/>
                  <a:gd name="connsiteX10" fmla="*/ 118169 w 279514"/>
                  <a:gd name="connsiteY10" fmla="*/ 64280 h 214263"/>
                  <a:gd name="connsiteX11" fmla="*/ 79537 w 279514"/>
                  <a:gd name="connsiteY11" fmla="*/ 57463 h 214263"/>
                  <a:gd name="connsiteX12" fmla="*/ 77421 w 279514"/>
                  <a:gd name="connsiteY12" fmla="*/ 70161 h 214263"/>
                  <a:gd name="connsiteX13" fmla="*/ 113624 w 279514"/>
                  <a:gd name="connsiteY13" fmla="*/ 65902 h 214263"/>
                  <a:gd name="connsiteX14" fmla="*/ 161345 w 279514"/>
                  <a:gd name="connsiteY14" fmla="*/ 81809 h 214263"/>
                  <a:gd name="connsiteX15" fmla="*/ 231792 w 279514"/>
                  <a:gd name="connsiteY15" fmla="*/ 77264 h 214263"/>
                  <a:gd name="connsiteX16" fmla="*/ 240882 w 279514"/>
                  <a:gd name="connsiteY16" fmla="*/ 118168 h 214263"/>
                  <a:gd name="connsiteX17" fmla="*/ 252244 w 279514"/>
                  <a:gd name="connsiteY17" fmla="*/ 113623 h 214263"/>
                  <a:gd name="connsiteX18" fmla="*/ 272697 w 279514"/>
                  <a:gd name="connsiteY18" fmla="*/ 124986 h 214263"/>
                  <a:gd name="connsiteX19" fmla="*/ 272697 w 279514"/>
                  <a:gd name="connsiteY19" fmla="*/ 139272 h 214263"/>
                  <a:gd name="connsiteX20" fmla="*/ 272697 w 279514"/>
                  <a:gd name="connsiteY20" fmla="*/ 140893 h 214263"/>
                  <a:gd name="connsiteX21" fmla="*/ 279514 w 279514"/>
                  <a:gd name="connsiteY21" fmla="*/ 168163 h 214263"/>
                  <a:gd name="connsiteX22" fmla="*/ 275943 w 279514"/>
                  <a:gd name="connsiteY22" fmla="*/ 168163 h 214263"/>
                  <a:gd name="connsiteX23" fmla="*/ 279514 w 279514"/>
                  <a:gd name="connsiteY23" fmla="*/ 182449 h 214263"/>
                  <a:gd name="connsiteX24" fmla="*/ 240882 w 279514"/>
                  <a:gd name="connsiteY24" fmla="*/ 182449 h 214263"/>
                  <a:gd name="connsiteX25" fmla="*/ 213612 w 279514"/>
                  <a:gd name="connsiteY25" fmla="*/ 175631 h 214263"/>
                  <a:gd name="connsiteX26" fmla="*/ 193160 w 279514"/>
                  <a:gd name="connsiteY26" fmla="*/ 198356 h 214263"/>
                  <a:gd name="connsiteX27" fmla="*/ 177253 w 279514"/>
                  <a:gd name="connsiteY27" fmla="*/ 202901 h 214263"/>
                  <a:gd name="connsiteX28" fmla="*/ 161345 w 279514"/>
                  <a:gd name="connsiteY28" fmla="*/ 214263 h 214263"/>
                  <a:gd name="connsiteX29" fmla="*/ 149983 w 279514"/>
                  <a:gd name="connsiteY29" fmla="*/ 198356 h 214263"/>
                  <a:gd name="connsiteX30" fmla="*/ 149983 w 279514"/>
                  <a:gd name="connsiteY30" fmla="*/ 184070 h 214263"/>
                  <a:gd name="connsiteX31" fmla="*/ 149983 w 279514"/>
                  <a:gd name="connsiteY31" fmla="*/ 159724 h 214263"/>
                  <a:gd name="connsiteX32" fmla="*/ 138621 w 279514"/>
                  <a:gd name="connsiteY32" fmla="*/ 159724 h 214263"/>
                  <a:gd name="connsiteX33" fmla="*/ 144743 w 279514"/>
                  <a:gd name="connsiteY33" fmla="*/ 145438 h 214263"/>
                  <a:gd name="connsiteX34" fmla="*/ 138621 w 279514"/>
                  <a:gd name="connsiteY34" fmla="*/ 145438 h 214263"/>
                  <a:gd name="connsiteX35" fmla="*/ 140396 w 279514"/>
                  <a:gd name="connsiteY35" fmla="*/ 141296 h 214263"/>
                  <a:gd name="connsiteX36" fmla="*/ 122713 w 279514"/>
                  <a:gd name="connsiteY36" fmla="*/ 132454 h 214263"/>
                  <a:gd name="connsiteX37" fmla="*/ 106806 w 279514"/>
                  <a:gd name="connsiteY37" fmla="*/ 150634 h 214263"/>
                  <a:gd name="connsiteX38" fmla="*/ 102261 w 279514"/>
                  <a:gd name="connsiteY38" fmla="*/ 166541 h 214263"/>
                  <a:gd name="connsiteX39" fmla="*/ 102261 w 279514"/>
                  <a:gd name="connsiteY39" fmla="*/ 171086 h 214263"/>
                  <a:gd name="connsiteX40" fmla="*/ 79537 w 279514"/>
                  <a:gd name="connsiteY40" fmla="*/ 171086 h 214263"/>
                  <a:gd name="connsiteX41" fmla="*/ 63629 w 279514"/>
                  <a:gd name="connsiteY41" fmla="*/ 193811 h 214263"/>
                  <a:gd name="connsiteX42" fmla="*/ 52267 w 279514"/>
                  <a:gd name="connsiteY42" fmla="*/ 186994 h 214263"/>
                  <a:gd name="connsiteX43" fmla="*/ 27270 w 279514"/>
                  <a:gd name="connsiteY43" fmla="*/ 202901 h 214263"/>
                  <a:gd name="connsiteX44" fmla="*/ 15908 w 279514"/>
                  <a:gd name="connsiteY44" fmla="*/ 193811 h 214263"/>
                  <a:gd name="connsiteX45" fmla="*/ 20815 w 279514"/>
                  <a:gd name="connsiteY45" fmla="*/ 183451 h 214263"/>
                  <a:gd name="connsiteX46" fmla="*/ 15908 w 279514"/>
                  <a:gd name="connsiteY46" fmla="*/ 179525 h 214263"/>
                  <a:gd name="connsiteX47" fmla="*/ 35013 w 279514"/>
                  <a:gd name="connsiteY47" fmla="*/ 139190 h 214263"/>
                  <a:gd name="connsiteX48" fmla="*/ 31815 w 279514"/>
                  <a:gd name="connsiteY48" fmla="*/ 112002 h 214263"/>
                  <a:gd name="connsiteX49" fmla="*/ 0 w 279514"/>
                  <a:gd name="connsiteY49" fmla="*/ 100640 h 214263"/>
                  <a:gd name="connsiteX50" fmla="*/ 6623 w 279514"/>
                  <a:gd name="connsiteY50" fmla="*/ 88719 h 214263"/>
                  <a:gd name="connsiteX51" fmla="*/ 0 w 279514"/>
                  <a:gd name="connsiteY51" fmla="*/ 86354 h 214263"/>
                  <a:gd name="connsiteX52" fmla="*/ 11363 w 279514"/>
                  <a:gd name="connsiteY52" fmla="*/ 65902 h 214263"/>
                  <a:gd name="connsiteX53" fmla="*/ 43177 w 279514"/>
                  <a:gd name="connsiteY53" fmla="*/ 70447 h 214263"/>
                  <a:gd name="connsiteX54" fmla="*/ 59084 w 279514"/>
                  <a:gd name="connsiteY54" fmla="*/ 43177 h 214263"/>
                  <a:gd name="connsiteX55" fmla="*/ 70447 w 279514"/>
                  <a:gd name="connsiteY55"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79514" h="214263">
                    <a:moveTo>
                      <a:pt x="118169" y="0"/>
                    </a:moveTo>
                    <a:lnTo>
                      <a:pt x="115169" y="15000"/>
                    </a:lnTo>
                    <a:lnTo>
                      <a:pt x="118169" y="14286"/>
                    </a:lnTo>
                    <a:lnTo>
                      <a:pt x="115305" y="28607"/>
                    </a:lnTo>
                    <a:lnTo>
                      <a:pt x="118169" y="38632"/>
                    </a:lnTo>
                    <a:lnTo>
                      <a:pt x="134076" y="34087"/>
                    </a:lnTo>
                    <a:lnTo>
                      <a:pt x="118169" y="49994"/>
                    </a:lnTo>
                    <a:lnTo>
                      <a:pt x="117289" y="49839"/>
                    </a:lnTo>
                    <a:lnTo>
                      <a:pt x="118169" y="52918"/>
                    </a:lnTo>
                    <a:lnTo>
                      <a:pt x="134076" y="48373"/>
                    </a:lnTo>
                    <a:lnTo>
                      <a:pt x="118169" y="64280"/>
                    </a:lnTo>
                    <a:lnTo>
                      <a:pt x="79537" y="57463"/>
                    </a:lnTo>
                    <a:lnTo>
                      <a:pt x="77421" y="70161"/>
                    </a:lnTo>
                    <a:lnTo>
                      <a:pt x="113624" y="65902"/>
                    </a:lnTo>
                    <a:lnTo>
                      <a:pt x="161345" y="81809"/>
                    </a:lnTo>
                    <a:lnTo>
                      <a:pt x="231792" y="77264"/>
                    </a:lnTo>
                    <a:lnTo>
                      <a:pt x="240882" y="118168"/>
                    </a:lnTo>
                    <a:lnTo>
                      <a:pt x="252244" y="113623"/>
                    </a:lnTo>
                    <a:lnTo>
                      <a:pt x="272697" y="124986"/>
                    </a:lnTo>
                    <a:lnTo>
                      <a:pt x="272697" y="139272"/>
                    </a:lnTo>
                    <a:lnTo>
                      <a:pt x="272697" y="140893"/>
                    </a:lnTo>
                    <a:lnTo>
                      <a:pt x="279514" y="168163"/>
                    </a:lnTo>
                    <a:lnTo>
                      <a:pt x="275943" y="168163"/>
                    </a:lnTo>
                    <a:lnTo>
                      <a:pt x="279514" y="182449"/>
                    </a:lnTo>
                    <a:lnTo>
                      <a:pt x="240882" y="182449"/>
                    </a:lnTo>
                    <a:lnTo>
                      <a:pt x="213612" y="175631"/>
                    </a:lnTo>
                    <a:lnTo>
                      <a:pt x="193160" y="198356"/>
                    </a:lnTo>
                    <a:lnTo>
                      <a:pt x="177253" y="202901"/>
                    </a:lnTo>
                    <a:lnTo>
                      <a:pt x="161345" y="214263"/>
                    </a:lnTo>
                    <a:lnTo>
                      <a:pt x="149983" y="198356"/>
                    </a:lnTo>
                    <a:lnTo>
                      <a:pt x="149983" y="184070"/>
                    </a:lnTo>
                    <a:lnTo>
                      <a:pt x="149983" y="159724"/>
                    </a:lnTo>
                    <a:lnTo>
                      <a:pt x="138621" y="159724"/>
                    </a:lnTo>
                    <a:lnTo>
                      <a:pt x="144743" y="145438"/>
                    </a:lnTo>
                    <a:lnTo>
                      <a:pt x="138621" y="145438"/>
                    </a:lnTo>
                    <a:lnTo>
                      <a:pt x="140396" y="141296"/>
                    </a:lnTo>
                    <a:lnTo>
                      <a:pt x="122713" y="132454"/>
                    </a:lnTo>
                    <a:lnTo>
                      <a:pt x="106806" y="150634"/>
                    </a:lnTo>
                    <a:lnTo>
                      <a:pt x="102261" y="166541"/>
                    </a:lnTo>
                    <a:lnTo>
                      <a:pt x="102261" y="171086"/>
                    </a:lnTo>
                    <a:lnTo>
                      <a:pt x="79537" y="171086"/>
                    </a:lnTo>
                    <a:lnTo>
                      <a:pt x="63629" y="193811"/>
                    </a:lnTo>
                    <a:lnTo>
                      <a:pt x="52267" y="186994"/>
                    </a:lnTo>
                    <a:lnTo>
                      <a:pt x="27270" y="202901"/>
                    </a:lnTo>
                    <a:lnTo>
                      <a:pt x="15908" y="193811"/>
                    </a:lnTo>
                    <a:lnTo>
                      <a:pt x="20815" y="183451"/>
                    </a:lnTo>
                    <a:lnTo>
                      <a:pt x="15908" y="179525"/>
                    </a:lnTo>
                    <a:lnTo>
                      <a:pt x="35013" y="139190"/>
                    </a:lnTo>
                    <a:lnTo>
                      <a:pt x="31815" y="112002"/>
                    </a:lnTo>
                    <a:lnTo>
                      <a:pt x="0" y="100640"/>
                    </a:lnTo>
                    <a:lnTo>
                      <a:pt x="6623" y="88719"/>
                    </a:lnTo>
                    <a:lnTo>
                      <a:pt x="0" y="86354"/>
                    </a:lnTo>
                    <a:lnTo>
                      <a:pt x="11363" y="65902"/>
                    </a:lnTo>
                    <a:lnTo>
                      <a:pt x="43177" y="70447"/>
                    </a:lnTo>
                    <a:lnTo>
                      <a:pt x="59084" y="43177"/>
                    </a:lnTo>
                    <a:lnTo>
                      <a:pt x="70447"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8" name="Freeform 469">
                <a:extLst>
                  <a:ext uri="{FF2B5EF4-FFF2-40B4-BE49-F238E27FC236}">
                    <a16:creationId xmlns:a16="http://schemas.microsoft.com/office/drawing/2014/main" id="{D6C840B0-59D5-4AF5-871F-35B3B79C418A}"/>
                  </a:ext>
                </a:extLst>
              </p:cNvPr>
              <p:cNvSpPr>
                <a:spLocks/>
              </p:cNvSpPr>
              <p:nvPr/>
            </p:nvSpPr>
            <p:spPr bwMode="auto">
              <a:xfrm>
                <a:off x="1041524" y="3141380"/>
                <a:ext cx="326360" cy="171723"/>
              </a:xfrm>
              <a:custGeom>
                <a:avLst/>
                <a:gdLst>
                  <a:gd name="connsiteX0" fmla="*/ 177253 w 407206"/>
                  <a:gd name="connsiteY0" fmla="*/ 0 h 214263"/>
                  <a:gd name="connsiteX1" fmla="*/ 224974 w 407206"/>
                  <a:gd name="connsiteY1" fmla="*/ 22725 h 214263"/>
                  <a:gd name="connsiteX2" fmla="*/ 240882 w 407206"/>
                  <a:gd name="connsiteY2" fmla="*/ 15907 h 214263"/>
                  <a:gd name="connsiteX3" fmla="*/ 299966 w 407206"/>
                  <a:gd name="connsiteY3" fmla="*/ 22725 h 214263"/>
                  <a:gd name="connsiteX4" fmla="*/ 359050 w 407206"/>
                  <a:gd name="connsiteY4" fmla="*/ 27270 h 214263"/>
                  <a:gd name="connsiteX5" fmla="*/ 377230 w 407206"/>
                  <a:gd name="connsiteY5" fmla="*/ 43177 h 214263"/>
                  <a:gd name="connsiteX6" fmla="*/ 397682 w 407206"/>
                  <a:gd name="connsiteY6" fmla="*/ 49994 h 214263"/>
                  <a:gd name="connsiteX7" fmla="*/ 393137 w 407206"/>
                  <a:gd name="connsiteY7" fmla="*/ 59084 h 214263"/>
                  <a:gd name="connsiteX8" fmla="*/ 392500 w 407206"/>
                  <a:gd name="connsiteY8" fmla="*/ 59378 h 214263"/>
                  <a:gd name="connsiteX9" fmla="*/ 407206 w 407206"/>
                  <a:gd name="connsiteY9" fmla="*/ 64280 h 214263"/>
                  <a:gd name="connsiteX10" fmla="*/ 402661 w 407206"/>
                  <a:gd name="connsiteY10" fmla="*/ 73370 h 214263"/>
                  <a:gd name="connsiteX11" fmla="*/ 343577 w 407206"/>
                  <a:gd name="connsiteY11" fmla="*/ 100640 h 214263"/>
                  <a:gd name="connsiteX12" fmla="*/ 332215 w 407206"/>
                  <a:gd name="connsiteY12" fmla="*/ 123364 h 214263"/>
                  <a:gd name="connsiteX13" fmla="*/ 284493 w 407206"/>
                  <a:gd name="connsiteY13" fmla="*/ 127909 h 214263"/>
                  <a:gd name="connsiteX14" fmla="*/ 273130 w 407206"/>
                  <a:gd name="connsiteY14" fmla="*/ 155179 h 214263"/>
                  <a:gd name="connsiteX15" fmla="*/ 229953 w 407206"/>
                  <a:gd name="connsiteY15" fmla="*/ 150634 h 214263"/>
                  <a:gd name="connsiteX16" fmla="*/ 207229 w 407206"/>
                  <a:gd name="connsiteY16" fmla="*/ 159724 h 214263"/>
                  <a:gd name="connsiteX17" fmla="*/ 170869 w 407206"/>
                  <a:gd name="connsiteY17" fmla="*/ 182449 h 214263"/>
                  <a:gd name="connsiteX18" fmla="*/ 175414 w 407206"/>
                  <a:gd name="connsiteY18" fmla="*/ 191538 h 214263"/>
                  <a:gd name="connsiteX19" fmla="*/ 166324 w 407206"/>
                  <a:gd name="connsiteY19" fmla="*/ 202901 h 214263"/>
                  <a:gd name="connsiteX20" fmla="*/ 95878 w 407206"/>
                  <a:gd name="connsiteY20" fmla="*/ 214263 h 214263"/>
                  <a:gd name="connsiteX21" fmla="*/ 48156 w 407206"/>
                  <a:gd name="connsiteY21" fmla="*/ 198356 h 214263"/>
                  <a:gd name="connsiteX22" fmla="*/ 9524 w 407206"/>
                  <a:gd name="connsiteY22" fmla="*/ 198356 h 214263"/>
                  <a:gd name="connsiteX23" fmla="*/ 11905 w 407206"/>
                  <a:gd name="connsiteY23" fmla="*/ 184070 h 214263"/>
                  <a:gd name="connsiteX24" fmla="*/ 0 w 407206"/>
                  <a:gd name="connsiteY24" fmla="*/ 184070 h 214263"/>
                  <a:gd name="connsiteX25" fmla="*/ 4545 w 407206"/>
                  <a:gd name="connsiteY25" fmla="*/ 156800 h 214263"/>
                  <a:gd name="connsiteX26" fmla="*/ 43177 w 407206"/>
                  <a:gd name="connsiteY26" fmla="*/ 168163 h 214263"/>
                  <a:gd name="connsiteX27" fmla="*/ 59084 w 407206"/>
                  <a:gd name="connsiteY27" fmla="*/ 152255 h 214263"/>
                  <a:gd name="connsiteX28" fmla="*/ 86354 w 407206"/>
                  <a:gd name="connsiteY28" fmla="*/ 156800 h 214263"/>
                  <a:gd name="connsiteX29" fmla="*/ 127705 w 407206"/>
                  <a:gd name="connsiteY29" fmla="*/ 129233 h 214263"/>
                  <a:gd name="connsiteX30" fmla="*/ 100423 w 407206"/>
                  <a:gd name="connsiteY30" fmla="*/ 112002 h 214263"/>
                  <a:gd name="connsiteX31" fmla="*/ 73153 w 407206"/>
                  <a:gd name="connsiteY31" fmla="*/ 123364 h 214263"/>
                  <a:gd name="connsiteX32" fmla="*/ 48156 w 407206"/>
                  <a:gd name="connsiteY32" fmla="*/ 107457 h 214263"/>
                  <a:gd name="connsiteX33" fmla="*/ 52972 w 407206"/>
                  <a:gd name="connsiteY33" fmla="*/ 102297 h 214263"/>
                  <a:gd name="connsiteX34" fmla="*/ 38632 w 407206"/>
                  <a:gd name="connsiteY34" fmla="*/ 93171 h 214263"/>
                  <a:gd name="connsiteX35" fmla="*/ 66525 w 407206"/>
                  <a:gd name="connsiteY35" fmla="*/ 63286 h 214263"/>
                  <a:gd name="connsiteX36" fmla="*/ 68624 w 407206"/>
                  <a:gd name="connsiteY36" fmla="*/ 58563 h 214263"/>
                  <a:gd name="connsiteX37" fmla="*/ 54539 w 407206"/>
                  <a:gd name="connsiteY37" fmla="*/ 54539 h 214263"/>
                  <a:gd name="connsiteX38" fmla="*/ 63629 w 407206"/>
                  <a:gd name="connsiteY38" fmla="*/ 34087 h 214263"/>
                  <a:gd name="connsiteX39" fmla="*/ 86354 w 407206"/>
                  <a:gd name="connsiteY39" fmla="*/ 27270 h 214263"/>
                  <a:gd name="connsiteX40" fmla="*/ 149983 w 407206"/>
                  <a:gd name="connsiteY40" fmla="*/ 43177 h 214263"/>
                  <a:gd name="connsiteX41" fmla="*/ 156800 w 407206"/>
                  <a:gd name="connsiteY41"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7206" h="214263">
                    <a:moveTo>
                      <a:pt x="177253" y="0"/>
                    </a:moveTo>
                    <a:lnTo>
                      <a:pt x="224974" y="22725"/>
                    </a:lnTo>
                    <a:lnTo>
                      <a:pt x="240882" y="15907"/>
                    </a:lnTo>
                    <a:lnTo>
                      <a:pt x="299966" y="22725"/>
                    </a:lnTo>
                    <a:lnTo>
                      <a:pt x="359050" y="27270"/>
                    </a:lnTo>
                    <a:lnTo>
                      <a:pt x="377230" y="43177"/>
                    </a:lnTo>
                    <a:lnTo>
                      <a:pt x="397682" y="49994"/>
                    </a:lnTo>
                    <a:lnTo>
                      <a:pt x="393137" y="59084"/>
                    </a:lnTo>
                    <a:lnTo>
                      <a:pt x="392500" y="59378"/>
                    </a:lnTo>
                    <a:lnTo>
                      <a:pt x="407206" y="64280"/>
                    </a:lnTo>
                    <a:lnTo>
                      <a:pt x="402661" y="73370"/>
                    </a:lnTo>
                    <a:lnTo>
                      <a:pt x="343577" y="100640"/>
                    </a:lnTo>
                    <a:lnTo>
                      <a:pt x="332215" y="123364"/>
                    </a:lnTo>
                    <a:lnTo>
                      <a:pt x="284493" y="127909"/>
                    </a:lnTo>
                    <a:lnTo>
                      <a:pt x="273130" y="155179"/>
                    </a:lnTo>
                    <a:lnTo>
                      <a:pt x="229953" y="150634"/>
                    </a:lnTo>
                    <a:lnTo>
                      <a:pt x="207229" y="159724"/>
                    </a:lnTo>
                    <a:lnTo>
                      <a:pt x="170869" y="182449"/>
                    </a:lnTo>
                    <a:lnTo>
                      <a:pt x="175414" y="191538"/>
                    </a:lnTo>
                    <a:lnTo>
                      <a:pt x="166324" y="202901"/>
                    </a:lnTo>
                    <a:lnTo>
                      <a:pt x="95878" y="214263"/>
                    </a:lnTo>
                    <a:lnTo>
                      <a:pt x="48156" y="198356"/>
                    </a:lnTo>
                    <a:lnTo>
                      <a:pt x="9524" y="198356"/>
                    </a:lnTo>
                    <a:lnTo>
                      <a:pt x="11905" y="184070"/>
                    </a:lnTo>
                    <a:lnTo>
                      <a:pt x="0" y="184070"/>
                    </a:lnTo>
                    <a:lnTo>
                      <a:pt x="4545" y="156800"/>
                    </a:lnTo>
                    <a:lnTo>
                      <a:pt x="43177" y="168163"/>
                    </a:lnTo>
                    <a:lnTo>
                      <a:pt x="59084" y="152255"/>
                    </a:lnTo>
                    <a:lnTo>
                      <a:pt x="86354" y="156800"/>
                    </a:lnTo>
                    <a:lnTo>
                      <a:pt x="127705" y="129233"/>
                    </a:lnTo>
                    <a:lnTo>
                      <a:pt x="100423" y="112002"/>
                    </a:lnTo>
                    <a:lnTo>
                      <a:pt x="73153" y="123364"/>
                    </a:lnTo>
                    <a:lnTo>
                      <a:pt x="48156" y="107457"/>
                    </a:lnTo>
                    <a:lnTo>
                      <a:pt x="52972" y="102297"/>
                    </a:lnTo>
                    <a:lnTo>
                      <a:pt x="38632" y="93171"/>
                    </a:lnTo>
                    <a:lnTo>
                      <a:pt x="66525" y="63286"/>
                    </a:lnTo>
                    <a:lnTo>
                      <a:pt x="68624" y="58563"/>
                    </a:lnTo>
                    <a:lnTo>
                      <a:pt x="54539" y="54539"/>
                    </a:lnTo>
                    <a:lnTo>
                      <a:pt x="63629" y="34087"/>
                    </a:lnTo>
                    <a:lnTo>
                      <a:pt x="86354" y="27270"/>
                    </a:lnTo>
                    <a:lnTo>
                      <a:pt x="149983" y="43177"/>
                    </a:lnTo>
                    <a:lnTo>
                      <a:pt x="156800"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9" name="Freeform 468">
                <a:extLst>
                  <a:ext uri="{FF2B5EF4-FFF2-40B4-BE49-F238E27FC236}">
                    <a16:creationId xmlns:a16="http://schemas.microsoft.com/office/drawing/2014/main" id="{EA2795F9-C19B-48A3-8F94-635B126FA08B}"/>
                  </a:ext>
                </a:extLst>
              </p:cNvPr>
              <p:cNvSpPr>
                <a:spLocks/>
              </p:cNvSpPr>
              <p:nvPr/>
            </p:nvSpPr>
            <p:spPr bwMode="auto">
              <a:xfrm>
                <a:off x="644483" y="3054045"/>
                <a:ext cx="512131" cy="331650"/>
              </a:xfrm>
              <a:custGeom>
                <a:avLst/>
                <a:gdLst>
                  <a:gd name="connsiteX0" fmla="*/ 102695 w 638997"/>
                  <a:gd name="connsiteY0" fmla="*/ 0 h 413806"/>
                  <a:gd name="connsiteX1" fmla="*/ 107240 w 638997"/>
                  <a:gd name="connsiteY1" fmla="*/ 4545 h 413806"/>
                  <a:gd name="connsiteX2" fmla="*/ 166324 w 638997"/>
                  <a:gd name="connsiteY2" fmla="*/ 36360 h 413806"/>
                  <a:gd name="connsiteX3" fmla="*/ 198139 w 638997"/>
                  <a:gd name="connsiteY3" fmla="*/ 59084 h 413806"/>
                  <a:gd name="connsiteX4" fmla="*/ 229953 w 638997"/>
                  <a:gd name="connsiteY4" fmla="*/ 106806 h 413806"/>
                  <a:gd name="connsiteX5" fmla="*/ 273130 w 638997"/>
                  <a:gd name="connsiteY5" fmla="*/ 95444 h 413806"/>
                  <a:gd name="connsiteX6" fmla="*/ 339032 w 638997"/>
                  <a:gd name="connsiteY6" fmla="*/ 90899 h 413806"/>
                  <a:gd name="connsiteX7" fmla="*/ 382209 w 638997"/>
                  <a:gd name="connsiteY7" fmla="*/ 127258 h 413806"/>
                  <a:gd name="connsiteX8" fmla="*/ 382209 w 638997"/>
                  <a:gd name="connsiteY8" fmla="*/ 177253 h 413806"/>
                  <a:gd name="connsiteX9" fmla="*/ 398116 w 638997"/>
                  <a:gd name="connsiteY9" fmla="*/ 177253 h 413806"/>
                  <a:gd name="connsiteX10" fmla="*/ 402661 w 638997"/>
                  <a:gd name="connsiteY10" fmla="*/ 220429 h 413806"/>
                  <a:gd name="connsiteX11" fmla="*/ 450383 w 638997"/>
                  <a:gd name="connsiteY11" fmla="*/ 220429 h 413806"/>
                  <a:gd name="connsiteX12" fmla="*/ 461745 w 638997"/>
                  <a:gd name="connsiteY12" fmla="*/ 247699 h 413806"/>
                  <a:gd name="connsiteX13" fmla="*/ 466104 w 638997"/>
                  <a:gd name="connsiteY13" fmla="*/ 247699 h 413806"/>
                  <a:gd name="connsiteX14" fmla="*/ 484035 w 638997"/>
                  <a:gd name="connsiteY14" fmla="*/ 213829 h 413806"/>
                  <a:gd name="connsiteX15" fmla="*/ 527212 w 638997"/>
                  <a:gd name="connsiteY15" fmla="*/ 182015 h 413806"/>
                  <a:gd name="connsiteX16" fmla="*/ 536736 w 638997"/>
                  <a:gd name="connsiteY16" fmla="*/ 177253 h 413806"/>
                  <a:gd name="connsiteX17" fmla="*/ 536736 w 638997"/>
                  <a:gd name="connsiteY17" fmla="*/ 177253 h 413806"/>
                  <a:gd name="connsiteX18" fmla="*/ 544525 w 638997"/>
                  <a:gd name="connsiteY18" fmla="*/ 173358 h 413806"/>
                  <a:gd name="connsiteX19" fmla="*/ 549937 w 638997"/>
                  <a:gd name="connsiteY19" fmla="*/ 170652 h 413806"/>
                  <a:gd name="connsiteX20" fmla="*/ 549937 w 638997"/>
                  <a:gd name="connsiteY20" fmla="*/ 170652 h 413806"/>
                  <a:gd name="connsiteX21" fmla="*/ 559461 w 638997"/>
                  <a:gd name="connsiteY21" fmla="*/ 165890 h 413806"/>
                  <a:gd name="connsiteX22" fmla="*/ 568551 w 638997"/>
                  <a:gd name="connsiteY22" fmla="*/ 170435 h 413806"/>
                  <a:gd name="connsiteX23" fmla="*/ 543553 w 638997"/>
                  <a:gd name="connsiteY23" fmla="*/ 204522 h 413806"/>
                  <a:gd name="connsiteX24" fmla="*/ 564006 w 638997"/>
                  <a:gd name="connsiteY24" fmla="*/ 220429 h 413806"/>
                  <a:gd name="connsiteX25" fmla="*/ 595820 w 638997"/>
                  <a:gd name="connsiteY25" fmla="*/ 209067 h 413806"/>
                  <a:gd name="connsiteX26" fmla="*/ 638997 w 638997"/>
                  <a:gd name="connsiteY26" fmla="*/ 236337 h 413806"/>
                  <a:gd name="connsiteX27" fmla="*/ 591275 w 638997"/>
                  <a:gd name="connsiteY27" fmla="*/ 268151 h 413806"/>
                  <a:gd name="connsiteX28" fmla="*/ 589370 w 638997"/>
                  <a:gd name="connsiteY28" fmla="*/ 267834 h 413806"/>
                  <a:gd name="connsiteX29" fmla="*/ 581751 w 638997"/>
                  <a:gd name="connsiteY29" fmla="*/ 272913 h 413806"/>
                  <a:gd name="connsiteX30" fmla="*/ 554482 w 638997"/>
                  <a:gd name="connsiteY30" fmla="*/ 268368 h 413806"/>
                  <a:gd name="connsiteX31" fmla="*/ 538574 w 638997"/>
                  <a:gd name="connsiteY31" fmla="*/ 272913 h 413806"/>
                  <a:gd name="connsiteX32" fmla="*/ 534029 w 638997"/>
                  <a:gd name="connsiteY32" fmla="*/ 257006 h 413806"/>
                  <a:gd name="connsiteX33" fmla="*/ 538574 w 638997"/>
                  <a:gd name="connsiteY33" fmla="*/ 234281 h 413806"/>
                  <a:gd name="connsiteX34" fmla="*/ 499403 w 638997"/>
                  <a:gd name="connsiteY34" fmla="*/ 243608 h 413806"/>
                  <a:gd name="connsiteX35" fmla="*/ 489014 w 638997"/>
                  <a:gd name="connsiteY35" fmla="*/ 272696 h 413806"/>
                  <a:gd name="connsiteX36" fmla="*/ 473107 w 638997"/>
                  <a:gd name="connsiteY36" fmla="*/ 299966 h 413806"/>
                  <a:gd name="connsiteX37" fmla="*/ 466880 w 638997"/>
                  <a:gd name="connsiteY37" fmla="*/ 299076 h 413806"/>
                  <a:gd name="connsiteX38" fmla="*/ 463583 w 638997"/>
                  <a:gd name="connsiteY38" fmla="*/ 304728 h 413806"/>
                  <a:gd name="connsiteX39" fmla="*/ 438141 w 638997"/>
                  <a:gd name="connsiteY39" fmla="*/ 301093 h 413806"/>
                  <a:gd name="connsiteX40" fmla="*/ 429930 w 638997"/>
                  <a:gd name="connsiteY40" fmla="*/ 315873 h 413806"/>
                  <a:gd name="connsiteX41" fmla="*/ 457200 w 638997"/>
                  <a:gd name="connsiteY41" fmla="*/ 327235 h 413806"/>
                  <a:gd name="connsiteX42" fmla="*/ 466290 w 638997"/>
                  <a:gd name="connsiteY42" fmla="*/ 365867 h 413806"/>
                  <a:gd name="connsiteX43" fmla="*/ 445838 w 638997"/>
                  <a:gd name="connsiteY43" fmla="*/ 409044 h 413806"/>
                  <a:gd name="connsiteX44" fmla="*/ 439767 w 638997"/>
                  <a:gd name="connsiteY44" fmla="*/ 406515 h 413806"/>
                  <a:gd name="connsiteX45" fmla="*/ 436314 w 638997"/>
                  <a:gd name="connsiteY45" fmla="*/ 413806 h 413806"/>
                  <a:gd name="connsiteX46" fmla="*/ 409044 w 638997"/>
                  <a:gd name="connsiteY46" fmla="*/ 402444 h 413806"/>
                  <a:gd name="connsiteX47" fmla="*/ 388592 w 638997"/>
                  <a:gd name="connsiteY47" fmla="*/ 402444 h 413806"/>
                  <a:gd name="connsiteX48" fmla="*/ 388592 w 638997"/>
                  <a:gd name="connsiteY48" fmla="*/ 375174 h 413806"/>
                  <a:gd name="connsiteX49" fmla="*/ 338598 w 638997"/>
                  <a:gd name="connsiteY49" fmla="*/ 359267 h 413806"/>
                  <a:gd name="connsiteX50" fmla="*/ 302238 w 638997"/>
                  <a:gd name="connsiteY50" fmla="*/ 331997 h 413806"/>
                  <a:gd name="connsiteX51" fmla="*/ 274969 w 638997"/>
                  <a:gd name="connsiteY51" fmla="*/ 311545 h 413806"/>
                  <a:gd name="connsiteX52" fmla="*/ 236337 w 638997"/>
                  <a:gd name="connsiteY52" fmla="*/ 277458 h 413806"/>
                  <a:gd name="connsiteX53" fmla="*/ 215884 w 638997"/>
                  <a:gd name="connsiteY53" fmla="*/ 229736 h 413806"/>
                  <a:gd name="connsiteX54" fmla="*/ 204522 w 638997"/>
                  <a:gd name="connsiteY54" fmla="*/ 218374 h 413806"/>
                  <a:gd name="connsiteX55" fmla="*/ 161345 w 638997"/>
                  <a:gd name="connsiteY55" fmla="*/ 225191 h 413806"/>
                  <a:gd name="connsiteX56" fmla="*/ 152255 w 638997"/>
                  <a:gd name="connsiteY56" fmla="*/ 213829 h 413806"/>
                  <a:gd name="connsiteX57" fmla="*/ 145438 w 638997"/>
                  <a:gd name="connsiteY57" fmla="*/ 175197 h 413806"/>
                  <a:gd name="connsiteX58" fmla="*/ 99794 w 638997"/>
                  <a:gd name="connsiteY58" fmla="*/ 151288 h 413806"/>
                  <a:gd name="connsiteX59" fmla="*/ 75426 w 638997"/>
                  <a:gd name="connsiteY59" fmla="*/ 170435 h 413806"/>
                  <a:gd name="connsiteX60" fmla="*/ 59298 w 638997"/>
                  <a:gd name="connsiteY60" fmla="*/ 178499 h 413806"/>
                  <a:gd name="connsiteX61" fmla="*/ 43611 w 638997"/>
                  <a:gd name="connsiteY61" fmla="*/ 186342 h 413806"/>
                  <a:gd name="connsiteX62" fmla="*/ 52701 w 638997"/>
                  <a:gd name="connsiteY62" fmla="*/ 213612 h 413806"/>
                  <a:gd name="connsiteX63" fmla="*/ 41590 w 638997"/>
                  <a:gd name="connsiteY63" fmla="*/ 213612 h 413806"/>
                  <a:gd name="connsiteX64" fmla="*/ 43177 w 638997"/>
                  <a:gd name="connsiteY64" fmla="*/ 218374 h 413806"/>
                  <a:gd name="connsiteX65" fmla="*/ 0 w 638997"/>
                  <a:gd name="connsiteY65" fmla="*/ 218374 h 413806"/>
                  <a:gd name="connsiteX66" fmla="*/ 0 w 638997"/>
                  <a:gd name="connsiteY66" fmla="*/ 29759 h 413806"/>
                  <a:gd name="connsiteX67" fmla="*/ 9524 w 638997"/>
                  <a:gd name="connsiteY67" fmla="*/ 27204 h 413806"/>
                  <a:gd name="connsiteX68" fmla="*/ 9524 w 638997"/>
                  <a:gd name="connsiteY68" fmla="*/ 24997 h 41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8997" h="413806">
                    <a:moveTo>
                      <a:pt x="102695" y="0"/>
                    </a:moveTo>
                    <a:lnTo>
                      <a:pt x="107240" y="4545"/>
                    </a:lnTo>
                    <a:lnTo>
                      <a:pt x="166324" y="36360"/>
                    </a:lnTo>
                    <a:lnTo>
                      <a:pt x="198139" y="59084"/>
                    </a:lnTo>
                    <a:lnTo>
                      <a:pt x="229953" y="106806"/>
                    </a:lnTo>
                    <a:lnTo>
                      <a:pt x="273130" y="95444"/>
                    </a:lnTo>
                    <a:lnTo>
                      <a:pt x="339032" y="90899"/>
                    </a:lnTo>
                    <a:lnTo>
                      <a:pt x="382209" y="127258"/>
                    </a:lnTo>
                    <a:lnTo>
                      <a:pt x="382209" y="177253"/>
                    </a:lnTo>
                    <a:lnTo>
                      <a:pt x="398116" y="177253"/>
                    </a:lnTo>
                    <a:lnTo>
                      <a:pt x="402661" y="220429"/>
                    </a:lnTo>
                    <a:lnTo>
                      <a:pt x="450383" y="220429"/>
                    </a:lnTo>
                    <a:lnTo>
                      <a:pt x="461745" y="247699"/>
                    </a:lnTo>
                    <a:lnTo>
                      <a:pt x="466104" y="247699"/>
                    </a:lnTo>
                    <a:lnTo>
                      <a:pt x="484035" y="213829"/>
                    </a:lnTo>
                    <a:lnTo>
                      <a:pt x="527212" y="182015"/>
                    </a:lnTo>
                    <a:lnTo>
                      <a:pt x="536736" y="177253"/>
                    </a:lnTo>
                    <a:lnTo>
                      <a:pt x="536736" y="177253"/>
                    </a:lnTo>
                    <a:lnTo>
                      <a:pt x="544525" y="173358"/>
                    </a:lnTo>
                    <a:lnTo>
                      <a:pt x="549937" y="170652"/>
                    </a:lnTo>
                    <a:lnTo>
                      <a:pt x="549937" y="170652"/>
                    </a:lnTo>
                    <a:lnTo>
                      <a:pt x="559461" y="165890"/>
                    </a:lnTo>
                    <a:lnTo>
                      <a:pt x="568551" y="170435"/>
                    </a:lnTo>
                    <a:lnTo>
                      <a:pt x="543553" y="204522"/>
                    </a:lnTo>
                    <a:lnTo>
                      <a:pt x="564006" y="220429"/>
                    </a:lnTo>
                    <a:lnTo>
                      <a:pt x="595820" y="209067"/>
                    </a:lnTo>
                    <a:lnTo>
                      <a:pt x="638997" y="236337"/>
                    </a:lnTo>
                    <a:lnTo>
                      <a:pt x="591275" y="268151"/>
                    </a:lnTo>
                    <a:lnTo>
                      <a:pt x="589370" y="267834"/>
                    </a:lnTo>
                    <a:lnTo>
                      <a:pt x="581751" y="272913"/>
                    </a:lnTo>
                    <a:lnTo>
                      <a:pt x="554482" y="268368"/>
                    </a:lnTo>
                    <a:lnTo>
                      <a:pt x="538574" y="272913"/>
                    </a:lnTo>
                    <a:lnTo>
                      <a:pt x="534029" y="257006"/>
                    </a:lnTo>
                    <a:lnTo>
                      <a:pt x="538574" y="234281"/>
                    </a:lnTo>
                    <a:lnTo>
                      <a:pt x="499403" y="243608"/>
                    </a:lnTo>
                    <a:lnTo>
                      <a:pt x="489014" y="272696"/>
                    </a:lnTo>
                    <a:lnTo>
                      <a:pt x="473107" y="299966"/>
                    </a:lnTo>
                    <a:lnTo>
                      <a:pt x="466880" y="299076"/>
                    </a:lnTo>
                    <a:lnTo>
                      <a:pt x="463583" y="304728"/>
                    </a:lnTo>
                    <a:lnTo>
                      <a:pt x="438141" y="301093"/>
                    </a:lnTo>
                    <a:lnTo>
                      <a:pt x="429930" y="315873"/>
                    </a:lnTo>
                    <a:lnTo>
                      <a:pt x="457200" y="327235"/>
                    </a:lnTo>
                    <a:lnTo>
                      <a:pt x="466290" y="365867"/>
                    </a:lnTo>
                    <a:lnTo>
                      <a:pt x="445838" y="409044"/>
                    </a:lnTo>
                    <a:lnTo>
                      <a:pt x="439767" y="406515"/>
                    </a:lnTo>
                    <a:lnTo>
                      <a:pt x="436314" y="413806"/>
                    </a:lnTo>
                    <a:lnTo>
                      <a:pt x="409044" y="402444"/>
                    </a:lnTo>
                    <a:lnTo>
                      <a:pt x="388592" y="402444"/>
                    </a:lnTo>
                    <a:lnTo>
                      <a:pt x="388592" y="375174"/>
                    </a:lnTo>
                    <a:lnTo>
                      <a:pt x="338598" y="359267"/>
                    </a:lnTo>
                    <a:lnTo>
                      <a:pt x="302238" y="331997"/>
                    </a:lnTo>
                    <a:lnTo>
                      <a:pt x="274969" y="311545"/>
                    </a:lnTo>
                    <a:lnTo>
                      <a:pt x="236337" y="277458"/>
                    </a:lnTo>
                    <a:lnTo>
                      <a:pt x="215884" y="229736"/>
                    </a:lnTo>
                    <a:lnTo>
                      <a:pt x="204522" y="218374"/>
                    </a:lnTo>
                    <a:lnTo>
                      <a:pt x="161345" y="225191"/>
                    </a:lnTo>
                    <a:lnTo>
                      <a:pt x="152255" y="213829"/>
                    </a:lnTo>
                    <a:lnTo>
                      <a:pt x="145438" y="175197"/>
                    </a:lnTo>
                    <a:lnTo>
                      <a:pt x="99794" y="151288"/>
                    </a:lnTo>
                    <a:lnTo>
                      <a:pt x="75426" y="170435"/>
                    </a:lnTo>
                    <a:lnTo>
                      <a:pt x="59298" y="178499"/>
                    </a:lnTo>
                    <a:lnTo>
                      <a:pt x="43611" y="186342"/>
                    </a:lnTo>
                    <a:lnTo>
                      <a:pt x="52701" y="213612"/>
                    </a:lnTo>
                    <a:lnTo>
                      <a:pt x="41590" y="213612"/>
                    </a:lnTo>
                    <a:lnTo>
                      <a:pt x="43177" y="218374"/>
                    </a:lnTo>
                    <a:lnTo>
                      <a:pt x="0" y="218374"/>
                    </a:lnTo>
                    <a:lnTo>
                      <a:pt x="0" y="29759"/>
                    </a:lnTo>
                    <a:lnTo>
                      <a:pt x="9524" y="27204"/>
                    </a:lnTo>
                    <a:lnTo>
                      <a:pt x="9524" y="2499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0" name="Freeform 467">
                <a:extLst>
                  <a:ext uri="{FF2B5EF4-FFF2-40B4-BE49-F238E27FC236}">
                    <a16:creationId xmlns:a16="http://schemas.microsoft.com/office/drawing/2014/main" id="{730E2F54-782D-4A7D-87A0-E89A6E5757B5}"/>
                  </a:ext>
                </a:extLst>
              </p:cNvPr>
              <p:cNvSpPr>
                <a:spLocks/>
              </p:cNvSpPr>
              <p:nvPr/>
            </p:nvSpPr>
            <p:spPr bwMode="auto">
              <a:xfrm>
                <a:off x="360099" y="2594993"/>
                <a:ext cx="1215236" cy="663298"/>
              </a:xfrm>
              <a:custGeom>
                <a:avLst/>
                <a:gdLst>
                  <a:gd name="connsiteX0" fmla="*/ 831722 w 1516276"/>
                  <a:gd name="connsiteY0" fmla="*/ 0 h 827611"/>
                  <a:gd name="connsiteX1" fmla="*/ 897623 w 1516276"/>
                  <a:gd name="connsiteY1" fmla="*/ 15907 h 827611"/>
                  <a:gd name="connsiteX2" fmla="*/ 898607 w 1516276"/>
                  <a:gd name="connsiteY2" fmla="*/ 22795 h 827611"/>
                  <a:gd name="connsiteX3" fmla="*/ 909528 w 1516276"/>
                  <a:gd name="connsiteY3" fmla="*/ 25431 h 827611"/>
                  <a:gd name="connsiteX4" fmla="*/ 916672 w 1516276"/>
                  <a:gd name="connsiteY4" fmla="*/ 75436 h 827611"/>
                  <a:gd name="connsiteX5" fmla="*/ 945345 w 1516276"/>
                  <a:gd name="connsiteY5" fmla="*/ 63629 h 827611"/>
                  <a:gd name="connsiteX6" fmla="*/ 993067 w 1516276"/>
                  <a:gd name="connsiteY6" fmla="*/ 90899 h 827611"/>
                  <a:gd name="connsiteX7" fmla="*/ 992653 w 1516276"/>
                  <a:gd name="connsiteY7" fmla="*/ 93383 h 827611"/>
                  <a:gd name="connsiteX8" fmla="*/ 1004972 w 1516276"/>
                  <a:gd name="connsiteY8" fmla="*/ 100423 h 827611"/>
                  <a:gd name="connsiteX9" fmla="*/ 1002014 w 1516276"/>
                  <a:gd name="connsiteY9" fmla="*/ 118168 h 827611"/>
                  <a:gd name="connsiteX10" fmla="*/ 1024881 w 1516276"/>
                  <a:gd name="connsiteY10" fmla="*/ 118168 h 827611"/>
                  <a:gd name="connsiteX11" fmla="*/ 1118052 w 1516276"/>
                  <a:gd name="connsiteY11" fmla="*/ 59084 h 827611"/>
                  <a:gd name="connsiteX12" fmla="*/ 1099873 w 1516276"/>
                  <a:gd name="connsiteY12" fmla="*/ 79536 h 827611"/>
                  <a:gd name="connsiteX13" fmla="*/ 1104860 w 1516276"/>
                  <a:gd name="connsiteY13" fmla="*/ 84523 h 827611"/>
                  <a:gd name="connsiteX14" fmla="*/ 1129957 w 1516276"/>
                  <a:gd name="connsiteY14" fmla="*/ 68608 h 827611"/>
                  <a:gd name="connsiteX15" fmla="*/ 1111777 w 1516276"/>
                  <a:gd name="connsiteY15" fmla="*/ 89060 h 827611"/>
                  <a:gd name="connsiteX16" fmla="*/ 1161772 w 1516276"/>
                  <a:gd name="connsiteY16" fmla="*/ 139055 h 827611"/>
                  <a:gd name="connsiteX17" fmla="*/ 1233337 w 1516276"/>
                  <a:gd name="connsiteY17" fmla="*/ 274006 h 827611"/>
                  <a:gd name="connsiteX18" fmla="*/ 1252127 w 1516276"/>
                  <a:gd name="connsiteY18" fmla="*/ 247699 h 827611"/>
                  <a:gd name="connsiteX19" fmla="*/ 1304394 w 1516276"/>
                  <a:gd name="connsiteY19" fmla="*/ 279513 h 827611"/>
                  <a:gd name="connsiteX20" fmla="*/ 1354388 w 1516276"/>
                  <a:gd name="connsiteY20" fmla="*/ 263606 h 827611"/>
                  <a:gd name="connsiteX21" fmla="*/ 1374841 w 1516276"/>
                  <a:gd name="connsiteY21" fmla="*/ 272696 h 827611"/>
                  <a:gd name="connsiteX22" fmla="*/ 1376974 w 1516276"/>
                  <a:gd name="connsiteY22" fmla="*/ 277877 h 827611"/>
                  <a:gd name="connsiteX23" fmla="*/ 1386746 w 1516276"/>
                  <a:gd name="connsiteY23" fmla="*/ 282220 h 827611"/>
                  <a:gd name="connsiteX24" fmla="*/ 1400385 w 1516276"/>
                  <a:gd name="connsiteY24" fmla="*/ 315343 h 827611"/>
                  <a:gd name="connsiteX25" fmla="*/ 1418017 w 1516276"/>
                  <a:gd name="connsiteY25" fmla="*/ 322690 h 827611"/>
                  <a:gd name="connsiteX26" fmla="*/ 1423269 w 1516276"/>
                  <a:gd name="connsiteY26" fmla="*/ 329442 h 827611"/>
                  <a:gd name="connsiteX27" fmla="*/ 1429922 w 1516276"/>
                  <a:gd name="connsiteY27" fmla="*/ 332214 h 827611"/>
                  <a:gd name="connsiteX28" fmla="*/ 1438112 w 1516276"/>
                  <a:gd name="connsiteY28" fmla="*/ 342743 h 827611"/>
                  <a:gd name="connsiteX29" fmla="*/ 1481646 w 1516276"/>
                  <a:gd name="connsiteY29" fmla="*/ 338597 h 827611"/>
                  <a:gd name="connsiteX30" fmla="*/ 1488774 w 1516276"/>
                  <a:gd name="connsiteY30" fmla="*/ 348576 h 827611"/>
                  <a:gd name="connsiteX31" fmla="*/ 1493551 w 1516276"/>
                  <a:gd name="connsiteY31" fmla="*/ 348121 h 827611"/>
                  <a:gd name="connsiteX32" fmla="*/ 1516276 w 1516276"/>
                  <a:gd name="connsiteY32" fmla="*/ 379936 h 827611"/>
                  <a:gd name="connsiteX33" fmla="*/ 1484461 w 1516276"/>
                  <a:gd name="connsiteY33" fmla="*/ 418568 h 827611"/>
                  <a:gd name="connsiteX34" fmla="*/ 1457192 w 1516276"/>
                  <a:gd name="connsiteY34" fmla="*/ 423113 h 827611"/>
                  <a:gd name="connsiteX35" fmla="*/ 1450375 w 1516276"/>
                  <a:gd name="connsiteY35" fmla="*/ 477652 h 827611"/>
                  <a:gd name="connsiteX36" fmla="*/ 1429922 w 1516276"/>
                  <a:gd name="connsiteY36" fmla="*/ 502649 h 827611"/>
                  <a:gd name="connsiteX37" fmla="*/ 1359476 w 1516276"/>
                  <a:gd name="connsiteY37" fmla="*/ 482197 h 827611"/>
                  <a:gd name="connsiteX38" fmla="*/ 1332206 w 1516276"/>
                  <a:gd name="connsiteY38" fmla="*/ 579913 h 827611"/>
                  <a:gd name="connsiteX39" fmla="*/ 1316299 w 1516276"/>
                  <a:gd name="connsiteY39" fmla="*/ 589002 h 827611"/>
                  <a:gd name="connsiteX40" fmla="*/ 1241308 w 1516276"/>
                  <a:gd name="connsiteY40" fmla="*/ 611727 h 827611"/>
                  <a:gd name="connsiteX41" fmla="*/ 1273122 w 1516276"/>
                  <a:gd name="connsiteY41" fmla="*/ 698081 h 827611"/>
                  <a:gd name="connsiteX42" fmla="*/ 1248125 w 1516276"/>
                  <a:gd name="connsiteY42" fmla="*/ 713988 h 827611"/>
                  <a:gd name="connsiteX43" fmla="*/ 1252670 w 1516276"/>
                  <a:gd name="connsiteY43" fmla="*/ 741258 h 827611"/>
                  <a:gd name="connsiteX44" fmla="*/ 1232218 w 1516276"/>
                  <a:gd name="connsiteY44" fmla="*/ 734440 h 827611"/>
                  <a:gd name="connsiteX45" fmla="*/ 1221961 w 1516276"/>
                  <a:gd name="connsiteY45" fmla="*/ 725466 h 827611"/>
                  <a:gd name="connsiteX46" fmla="*/ 1220313 w 1516276"/>
                  <a:gd name="connsiteY46" fmla="*/ 724916 h 827611"/>
                  <a:gd name="connsiteX47" fmla="*/ 1212919 w 1516276"/>
                  <a:gd name="connsiteY47" fmla="*/ 718447 h 827611"/>
                  <a:gd name="connsiteX48" fmla="*/ 1154954 w 1516276"/>
                  <a:gd name="connsiteY48" fmla="*/ 713988 h 827611"/>
                  <a:gd name="connsiteX49" fmla="*/ 1095870 w 1516276"/>
                  <a:gd name="connsiteY49" fmla="*/ 707171 h 827611"/>
                  <a:gd name="connsiteX50" fmla="*/ 1079963 w 1516276"/>
                  <a:gd name="connsiteY50" fmla="*/ 713988 h 827611"/>
                  <a:gd name="connsiteX51" fmla="*/ 1032241 w 1516276"/>
                  <a:gd name="connsiteY51" fmla="*/ 691263 h 827611"/>
                  <a:gd name="connsiteX52" fmla="*/ 1011789 w 1516276"/>
                  <a:gd name="connsiteY52" fmla="*/ 702626 h 827611"/>
                  <a:gd name="connsiteX53" fmla="*/ 1004972 w 1516276"/>
                  <a:gd name="connsiteY53" fmla="*/ 734440 h 827611"/>
                  <a:gd name="connsiteX54" fmla="*/ 941343 w 1516276"/>
                  <a:gd name="connsiteY54" fmla="*/ 718533 h 827611"/>
                  <a:gd name="connsiteX55" fmla="*/ 918618 w 1516276"/>
                  <a:gd name="connsiteY55" fmla="*/ 725350 h 827611"/>
                  <a:gd name="connsiteX56" fmla="*/ 909528 w 1516276"/>
                  <a:gd name="connsiteY56" fmla="*/ 745802 h 827611"/>
                  <a:gd name="connsiteX57" fmla="*/ 886804 w 1516276"/>
                  <a:gd name="connsiteY57" fmla="*/ 757165 h 827611"/>
                  <a:gd name="connsiteX58" fmla="*/ 843627 w 1516276"/>
                  <a:gd name="connsiteY58" fmla="*/ 788979 h 827611"/>
                  <a:gd name="connsiteX59" fmla="*/ 823175 w 1516276"/>
                  <a:gd name="connsiteY59" fmla="*/ 827611 h 827611"/>
                  <a:gd name="connsiteX60" fmla="*/ 811812 w 1516276"/>
                  <a:gd name="connsiteY60" fmla="*/ 827611 h 827611"/>
                  <a:gd name="connsiteX61" fmla="*/ 807844 w 1516276"/>
                  <a:gd name="connsiteY61" fmla="*/ 818087 h 827611"/>
                  <a:gd name="connsiteX62" fmla="*/ 799907 w 1516276"/>
                  <a:gd name="connsiteY62" fmla="*/ 818087 h 827611"/>
                  <a:gd name="connsiteX63" fmla="*/ 792513 w 1516276"/>
                  <a:gd name="connsiteY63" fmla="*/ 800342 h 827611"/>
                  <a:gd name="connsiteX64" fmla="*/ 752728 w 1516276"/>
                  <a:gd name="connsiteY64" fmla="*/ 800342 h 827611"/>
                  <a:gd name="connsiteX65" fmla="*/ 751726 w 1516276"/>
                  <a:gd name="connsiteY65" fmla="*/ 790818 h 827611"/>
                  <a:gd name="connsiteX66" fmla="*/ 740823 w 1516276"/>
                  <a:gd name="connsiteY66" fmla="*/ 790818 h 827611"/>
                  <a:gd name="connsiteX67" fmla="*/ 737281 w 1516276"/>
                  <a:gd name="connsiteY67" fmla="*/ 757165 h 827611"/>
                  <a:gd name="connsiteX68" fmla="*/ 732276 w 1516276"/>
                  <a:gd name="connsiteY68" fmla="*/ 757165 h 827611"/>
                  <a:gd name="connsiteX69" fmla="*/ 732276 w 1516276"/>
                  <a:gd name="connsiteY69" fmla="*/ 747641 h 827611"/>
                  <a:gd name="connsiteX70" fmla="*/ 720371 w 1516276"/>
                  <a:gd name="connsiteY70" fmla="*/ 747641 h 827611"/>
                  <a:gd name="connsiteX71" fmla="*/ 720371 w 1516276"/>
                  <a:gd name="connsiteY71" fmla="*/ 697647 h 827611"/>
                  <a:gd name="connsiteX72" fmla="*/ 688549 w 1516276"/>
                  <a:gd name="connsiteY72" fmla="*/ 670849 h 827611"/>
                  <a:gd name="connsiteX73" fmla="*/ 623198 w 1516276"/>
                  <a:gd name="connsiteY73" fmla="*/ 675356 h 827611"/>
                  <a:gd name="connsiteX74" fmla="*/ 580021 w 1516276"/>
                  <a:gd name="connsiteY74" fmla="*/ 686718 h 827611"/>
                  <a:gd name="connsiteX75" fmla="*/ 572843 w 1516276"/>
                  <a:gd name="connsiteY75" fmla="*/ 675951 h 827611"/>
                  <a:gd name="connsiteX76" fmla="*/ 568116 w 1516276"/>
                  <a:gd name="connsiteY76" fmla="*/ 677194 h 827611"/>
                  <a:gd name="connsiteX77" fmla="*/ 537601 w 1516276"/>
                  <a:gd name="connsiteY77" fmla="*/ 631421 h 827611"/>
                  <a:gd name="connsiteX78" fmla="*/ 516392 w 1516276"/>
                  <a:gd name="connsiteY78" fmla="*/ 616272 h 827611"/>
                  <a:gd name="connsiteX79" fmla="*/ 457308 w 1516276"/>
                  <a:gd name="connsiteY79" fmla="*/ 584458 h 827611"/>
                  <a:gd name="connsiteX80" fmla="*/ 452763 w 1516276"/>
                  <a:gd name="connsiteY80" fmla="*/ 579913 h 827611"/>
                  <a:gd name="connsiteX81" fmla="*/ 359592 w 1516276"/>
                  <a:gd name="connsiteY81" fmla="*/ 604910 h 827611"/>
                  <a:gd name="connsiteX82" fmla="*/ 359592 w 1516276"/>
                  <a:gd name="connsiteY82" fmla="*/ 793524 h 827611"/>
                  <a:gd name="connsiteX83" fmla="*/ 339140 w 1516276"/>
                  <a:gd name="connsiteY83" fmla="*/ 793524 h 827611"/>
                  <a:gd name="connsiteX84" fmla="*/ 333188 w 1516276"/>
                  <a:gd name="connsiteY84" fmla="*/ 784000 h 827611"/>
                  <a:gd name="connsiteX85" fmla="*/ 327235 w 1516276"/>
                  <a:gd name="connsiteY85" fmla="*/ 784000 h 827611"/>
                  <a:gd name="connsiteX86" fmla="*/ 308101 w 1516276"/>
                  <a:gd name="connsiteY86" fmla="*/ 753385 h 827611"/>
                  <a:gd name="connsiteX87" fmla="*/ 291418 w 1516276"/>
                  <a:gd name="connsiteY87" fmla="*/ 745802 h 827611"/>
                  <a:gd name="connsiteX88" fmla="*/ 248241 w 1516276"/>
                  <a:gd name="connsiteY88" fmla="*/ 750347 h 827611"/>
                  <a:gd name="connsiteX89" fmla="*/ 232334 w 1516276"/>
                  <a:gd name="connsiteY89" fmla="*/ 766255 h 827611"/>
                  <a:gd name="connsiteX90" fmla="*/ 232334 w 1516276"/>
                  <a:gd name="connsiteY90" fmla="*/ 757165 h 827611"/>
                  <a:gd name="connsiteX91" fmla="*/ 235419 w 1516276"/>
                  <a:gd name="connsiteY91" fmla="*/ 741740 h 827611"/>
                  <a:gd name="connsiteX92" fmla="*/ 220429 w 1516276"/>
                  <a:gd name="connsiteY92" fmla="*/ 756731 h 827611"/>
                  <a:gd name="connsiteX93" fmla="*/ 220429 w 1516276"/>
                  <a:gd name="connsiteY93" fmla="*/ 747641 h 827611"/>
                  <a:gd name="connsiteX94" fmla="*/ 224974 w 1516276"/>
                  <a:gd name="connsiteY94" fmla="*/ 724916 h 827611"/>
                  <a:gd name="connsiteX95" fmla="*/ 222070 w 1516276"/>
                  <a:gd name="connsiteY95" fmla="*/ 714751 h 827611"/>
                  <a:gd name="connsiteX96" fmla="*/ 189157 w 1516276"/>
                  <a:gd name="connsiteY96" fmla="*/ 702626 h 827611"/>
                  <a:gd name="connsiteX97" fmla="*/ 187205 w 1516276"/>
                  <a:gd name="connsiteY97" fmla="*/ 696768 h 827611"/>
                  <a:gd name="connsiteX98" fmla="*/ 177252 w 1516276"/>
                  <a:gd name="connsiteY98" fmla="*/ 693102 h 827611"/>
                  <a:gd name="connsiteX99" fmla="*/ 162774 w 1516276"/>
                  <a:gd name="connsiteY99" fmla="*/ 649666 h 827611"/>
                  <a:gd name="connsiteX100" fmla="*/ 150526 w 1516276"/>
                  <a:gd name="connsiteY100" fmla="*/ 643542 h 827611"/>
                  <a:gd name="connsiteX101" fmla="*/ 150526 w 1516276"/>
                  <a:gd name="connsiteY101" fmla="*/ 639970 h 827611"/>
                  <a:gd name="connsiteX102" fmla="*/ 138621 w 1516276"/>
                  <a:gd name="connsiteY102" fmla="*/ 634018 h 827611"/>
                  <a:gd name="connsiteX103" fmla="*/ 138621 w 1516276"/>
                  <a:gd name="connsiteY103" fmla="*/ 618110 h 827611"/>
                  <a:gd name="connsiteX104" fmla="*/ 177252 w 1516276"/>
                  <a:gd name="connsiteY104" fmla="*/ 622655 h 827611"/>
                  <a:gd name="connsiteX105" fmla="*/ 177252 w 1516276"/>
                  <a:gd name="connsiteY105" fmla="*/ 586296 h 827611"/>
                  <a:gd name="connsiteX106" fmla="*/ 209067 w 1516276"/>
                  <a:gd name="connsiteY106" fmla="*/ 579478 h 827611"/>
                  <a:gd name="connsiteX107" fmla="*/ 240881 w 1516276"/>
                  <a:gd name="connsiteY107" fmla="*/ 586296 h 827611"/>
                  <a:gd name="connsiteX108" fmla="*/ 245426 w 1516276"/>
                  <a:gd name="connsiteY108" fmla="*/ 531757 h 827611"/>
                  <a:gd name="connsiteX109" fmla="*/ 242242 w 1516276"/>
                  <a:gd name="connsiteY109" fmla="*/ 509466 h 827611"/>
                  <a:gd name="connsiteX110" fmla="*/ 214155 w 1516276"/>
                  <a:gd name="connsiteY110" fmla="*/ 509466 h 827611"/>
                  <a:gd name="connsiteX111" fmla="*/ 182340 w 1516276"/>
                  <a:gd name="connsiteY111" fmla="*/ 498104 h 827611"/>
                  <a:gd name="connsiteX112" fmla="*/ 139163 w 1516276"/>
                  <a:gd name="connsiteY112" fmla="*/ 525373 h 827611"/>
                  <a:gd name="connsiteX113" fmla="*/ 107349 w 1516276"/>
                  <a:gd name="connsiteY113" fmla="*/ 536736 h 827611"/>
                  <a:gd name="connsiteX114" fmla="*/ 86897 w 1516276"/>
                  <a:gd name="connsiteY114" fmla="*/ 525373 h 827611"/>
                  <a:gd name="connsiteX115" fmla="*/ 87341 w 1516276"/>
                  <a:gd name="connsiteY115" fmla="*/ 522710 h 827611"/>
                  <a:gd name="connsiteX116" fmla="*/ 74992 w 1516276"/>
                  <a:gd name="connsiteY116" fmla="*/ 515849 h 827611"/>
                  <a:gd name="connsiteX117" fmla="*/ 79536 w 1516276"/>
                  <a:gd name="connsiteY117" fmla="*/ 488580 h 827611"/>
                  <a:gd name="connsiteX118" fmla="*/ 64441 w 1516276"/>
                  <a:gd name="connsiteY118" fmla="*/ 461744 h 827611"/>
                  <a:gd name="connsiteX119" fmla="*/ 36902 w 1516276"/>
                  <a:gd name="connsiteY119" fmla="*/ 461744 h 827611"/>
                  <a:gd name="connsiteX120" fmla="*/ 29918 w 1516276"/>
                  <a:gd name="connsiteY120" fmla="*/ 452220 h 827611"/>
                  <a:gd name="connsiteX121" fmla="*/ 24997 w 1516276"/>
                  <a:gd name="connsiteY121" fmla="*/ 452220 h 827611"/>
                  <a:gd name="connsiteX122" fmla="*/ 0 w 1516276"/>
                  <a:gd name="connsiteY122" fmla="*/ 418133 h 827611"/>
                  <a:gd name="connsiteX123" fmla="*/ 20452 w 1516276"/>
                  <a:gd name="connsiteY123" fmla="*/ 374957 h 827611"/>
                  <a:gd name="connsiteX124" fmla="*/ 9090 w 1516276"/>
                  <a:gd name="connsiteY124" fmla="*/ 365867 h 827611"/>
                  <a:gd name="connsiteX125" fmla="*/ 36360 w 1516276"/>
                  <a:gd name="connsiteY125" fmla="*/ 299965 h 827611"/>
                  <a:gd name="connsiteX126" fmla="*/ 48178 w 1516276"/>
                  <a:gd name="connsiteY126" fmla="*/ 309698 h 827611"/>
                  <a:gd name="connsiteX127" fmla="*/ 48265 w 1516276"/>
                  <a:gd name="connsiteY127" fmla="*/ 309489 h 827611"/>
                  <a:gd name="connsiteX128" fmla="*/ 75024 w 1516276"/>
                  <a:gd name="connsiteY128" fmla="*/ 331526 h 827611"/>
                  <a:gd name="connsiteX129" fmla="*/ 79536 w 1516276"/>
                  <a:gd name="connsiteY129" fmla="*/ 295420 h 827611"/>
                  <a:gd name="connsiteX130" fmla="*/ 154528 w 1516276"/>
                  <a:gd name="connsiteY130" fmla="*/ 231791 h 827611"/>
                  <a:gd name="connsiteX131" fmla="*/ 213612 w 1516276"/>
                  <a:gd name="connsiteY131" fmla="*/ 224974 h 827611"/>
                  <a:gd name="connsiteX132" fmla="*/ 295421 w 1516276"/>
                  <a:gd name="connsiteY132" fmla="*/ 268151 h 827611"/>
                  <a:gd name="connsiteX133" fmla="*/ 338597 w 1516276"/>
                  <a:gd name="connsiteY133" fmla="*/ 295420 h 827611"/>
                  <a:gd name="connsiteX134" fmla="*/ 374957 w 1516276"/>
                  <a:gd name="connsiteY134" fmla="*/ 268151 h 827611"/>
                  <a:gd name="connsiteX135" fmla="*/ 434041 w 1516276"/>
                  <a:gd name="connsiteY135" fmla="*/ 263606 h 827611"/>
                  <a:gd name="connsiteX136" fmla="*/ 481763 w 1516276"/>
                  <a:gd name="connsiteY136" fmla="*/ 295420 h 827611"/>
                  <a:gd name="connsiteX137" fmla="*/ 493125 w 1516276"/>
                  <a:gd name="connsiteY137" fmla="*/ 279513 h 827611"/>
                  <a:gd name="connsiteX138" fmla="*/ 547664 w 1516276"/>
                  <a:gd name="connsiteY138" fmla="*/ 284058 h 827611"/>
                  <a:gd name="connsiteX139" fmla="*/ 551981 w 1516276"/>
                  <a:gd name="connsiteY139" fmla="*/ 253835 h 827611"/>
                  <a:gd name="connsiteX140" fmla="*/ 505030 w 1516276"/>
                  <a:gd name="connsiteY140" fmla="*/ 223136 h 827611"/>
                  <a:gd name="connsiteX141" fmla="*/ 506367 w 1516276"/>
                  <a:gd name="connsiteY141" fmla="*/ 222270 h 827611"/>
                  <a:gd name="connsiteX142" fmla="*/ 493125 w 1516276"/>
                  <a:gd name="connsiteY142" fmla="*/ 213612 h 827611"/>
                  <a:gd name="connsiteX143" fmla="*/ 531757 w 1516276"/>
                  <a:gd name="connsiteY143" fmla="*/ 188615 h 827611"/>
                  <a:gd name="connsiteX144" fmla="*/ 520394 w 1516276"/>
                  <a:gd name="connsiteY144" fmla="*/ 165890 h 827611"/>
                  <a:gd name="connsiteX145" fmla="*/ 559026 w 1516276"/>
                  <a:gd name="connsiteY145" fmla="*/ 149983 h 827611"/>
                  <a:gd name="connsiteX146" fmla="*/ 531757 w 1516276"/>
                  <a:gd name="connsiteY146" fmla="*/ 111351 h 827611"/>
                  <a:gd name="connsiteX147" fmla="*/ 547664 w 1516276"/>
                  <a:gd name="connsiteY147" fmla="*/ 90899 h 827611"/>
                  <a:gd name="connsiteX148" fmla="*/ 686284 w 1516276"/>
                  <a:gd name="connsiteY148" fmla="*/ 70447 h 827611"/>
                  <a:gd name="connsiteX149" fmla="*/ 702192 w 1516276"/>
                  <a:gd name="connsiteY149" fmla="*/ 52267 h 827611"/>
                  <a:gd name="connsiteX150" fmla="*/ 795363 w 1516276"/>
                  <a:gd name="connsiteY150" fmla="*/ 27270 h 82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6276" h="827611">
                    <a:moveTo>
                      <a:pt x="831722" y="0"/>
                    </a:moveTo>
                    <a:lnTo>
                      <a:pt x="897623" y="15907"/>
                    </a:lnTo>
                    <a:lnTo>
                      <a:pt x="898607" y="22795"/>
                    </a:lnTo>
                    <a:lnTo>
                      <a:pt x="909528" y="25431"/>
                    </a:lnTo>
                    <a:lnTo>
                      <a:pt x="916672" y="75436"/>
                    </a:lnTo>
                    <a:lnTo>
                      <a:pt x="945345" y="63629"/>
                    </a:lnTo>
                    <a:lnTo>
                      <a:pt x="993067" y="90899"/>
                    </a:lnTo>
                    <a:lnTo>
                      <a:pt x="992653" y="93383"/>
                    </a:lnTo>
                    <a:lnTo>
                      <a:pt x="1004972" y="100423"/>
                    </a:lnTo>
                    <a:lnTo>
                      <a:pt x="1002014" y="118168"/>
                    </a:lnTo>
                    <a:lnTo>
                      <a:pt x="1024881" y="118168"/>
                    </a:lnTo>
                    <a:lnTo>
                      <a:pt x="1118052" y="59084"/>
                    </a:lnTo>
                    <a:lnTo>
                      <a:pt x="1099873" y="79536"/>
                    </a:lnTo>
                    <a:lnTo>
                      <a:pt x="1104860" y="84523"/>
                    </a:lnTo>
                    <a:lnTo>
                      <a:pt x="1129957" y="68608"/>
                    </a:lnTo>
                    <a:lnTo>
                      <a:pt x="1111777" y="89060"/>
                    </a:lnTo>
                    <a:lnTo>
                      <a:pt x="1161772" y="139055"/>
                    </a:lnTo>
                    <a:lnTo>
                      <a:pt x="1233337" y="274006"/>
                    </a:lnTo>
                    <a:lnTo>
                      <a:pt x="1252127" y="247699"/>
                    </a:lnTo>
                    <a:lnTo>
                      <a:pt x="1304394" y="279513"/>
                    </a:lnTo>
                    <a:lnTo>
                      <a:pt x="1354388" y="263606"/>
                    </a:lnTo>
                    <a:lnTo>
                      <a:pt x="1374841" y="272696"/>
                    </a:lnTo>
                    <a:lnTo>
                      <a:pt x="1376974" y="277877"/>
                    </a:lnTo>
                    <a:lnTo>
                      <a:pt x="1386746" y="282220"/>
                    </a:lnTo>
                    <a:lnTo>
                      <a:pt x="1400385" y="315343"/>
                    </a:lnTo>
                    <a:lnTo>
                      <a:pt x="1418017" y="322690"/>
                    </a:lnTo>
                    <a:lnTo>
                      <a:pt x="1423269" y="329442"/>
                    </a:lnTo>
                    <a:lnTo>
                      <a:pt x="1429922" y="332214"/>
                    </a:lnTo>
                    <a:lnTo>
                      <a:pt x="1438112" y="342743"/>
                    </a:lnTo>
                    <a:lnTo>
                      <a:pt x="1481646" y="338597"/>
                    </a:lnTo>
                    <a:lnTo>
                      <a:pt x="1488774" y="348576"/>
                    </a:lnTo>
                    <a:lnTo>
                      <a:pt x="1493551" y="348121"/>
                    </a:lnTo>
                    <a:lnTo>
                      <a:pt x="1516276" y="379936"/>
                    </a:lnTo>
                    <a:lnTo>
                      <a:pt x="1484461" y="418568"/>
                    </a:lnTo>
                    <a:lnTo>
                      <a:pt x="1457192" y="423113"/>
                    </a:lnTo>
                    <a:lnTo>
                      <a:pt x="1450375" y="477652"/>
                    </a:lnTo>
                    <a:lnTo>
                      <a:pt x="1429922" y="502649"/>
                    </a:lnTo>
                    <a:lnTo>
                      <a:pt x="1359476" y="482197"/>
                    </a:lnTo>
                    <a:lnTo>
                      <a:pt x="1332206" y="579913"/>
                    </a:lnTo>
                    <a:lnTo>
                      <a:pt x="1316299" y="589002"/>
                    </a:lnTo>
                    <a:lnTo>
                      <a:pt x="1241308" y="611727"/>
                    </a:lnTo>
                    <a:lnTo>
                      <a:pt x="1273122" y="698081"/>
                    </a:lnTo>
                    <a:lnTo>
                      <a:pt x="1248125" y="713988"/>
                    </a:lnTo>
                    <a:lnTo>
                      <a:pt x="1252670" y="741258"/>
                    </a:lnTo>
                    <a:lnTo>
                      <a:pt x="1232218" y="734440"/>
                    </a:lnTo>
                    <a:lnTo>
                      <a:pt x="1221961" y="725466"/>
                    </a:lnTo>
                    <a:lnTo>
                      <a:pt x="1220313" y="724916"/>
                    </a:lnTo>
                    <a:lnTo>
                      <a:pt x="1212919" y="718447"/>
                    </a:lnTo>
                    <a:lnTo>
                      <a:pt x="1154954" y="713988"/>
                    </a:lnTo>
                    <a:lnTo>
                      <a:pt x="1095870" y="707171"/>
                    </a:lnTo>
                    <a:lnTo>
                      <a:pt x="1079963" y="713988"/>
                    </a:lnTo>
                    <a:lnTo>
                      <a:pt x="1032241" y="691263"/>
                    </a:lnTo>
                    <a:lnTo>
                      <a:pt x="1011789" y="702626"/>
                    </a:lnTo>
                    <a:lnTo>
                      <a:pt x="1004972" y="734440"/>
                    </a:lnTo>
                    <a:lnTo>
                      <a:pt x="941343" y="718533"/>
                    </a:lnTo>
                    <a:lnTo>
                      <a:pt x="918618" y="725350"/>
                    </a:lnTo>
                    <a:lnTo>
                      <a:pt x="909528" y="745802"/>
                    </a:lnTo>
                    <a:lnTo>
                      <a:pt x="886804" y="757165"/>
                    </a:lnTo>
                    <a:lnTo>
                      <a:pt x="843627" y="788979"/>
                    </a:lnTo>
                    <a:lnTo>
                      <a:pt x="823175" y="827611"/>
                    </a:lnTo>
                    <a:lnTo>
                      <a:pt x="811812" y="827611"/>
                    </a:lnTo>
                    <a:lnTo>
                      <a:pt x="807844" y="818087"/>
                    </a:lnTo>
                    <a:lnTo>
                      <a:pt x="799907" y="818087"/>
                    </a:lnTo>
                    <a:lnTo>
                      <a:pt x="792513" y="800342"/>
                    </a:lnTo>
                    <a:lnTo>
                      <a:pt x="752728" y="800342"/>
                    </a:lnTo>
                    <a:lnTo>
                      <a:pt x="751726" y="790818"/>
                    </a:lnTo>
                    <a:lnTo>
                      <a:pt x="740823" y="790818"/>
                    </a:lnTo>
                    <a:lnTo>
                      <a:pt x="737281" y="757165"/>
                    </a:lnTo>
                    <a:lnTo>
                      <a:pt x="732276" y="757165"/>
                    </a:lnTo>
                    <a:lnTo>
                      <a:pt x="732276" y="747641"/>
                    </a:lnTo>
                    <a:lnTo>
                      <a:pt x="720371" y="747641"/>
                    </a:lnTo>
                    <a:lnTo>
                      <a:pt x="720371" y="697647"/>
                    </a:lnTo>
                    <a:lnTo>
                      <a:pt x="688549" y="670849"/>
                    </a:lnTo>
                    <a:lnTo>
                      <a:pt x="623198" y="675356"/>
                    </a:lnTo>
                    <a:lnTo>
                      <a:pt x="580021" y="686718"/>
                    </a:lnTo>
                    <a:lnTo>
                      <a:pt x="572843" y="675951"/>
                    </a:lnTo>
                    <a:lnTo>
                      <a:pt x="568116" y="677194"/>
                    </a:lnTo>
                    <a:lnTo>
                      <a:pt x="537601" y="631421"/>
                    </a:lnTo>
                    <a:lnTo>
                      <a:pt x="516392" y="616272"/>
                    </a:lnTo>
                    <a:lnTo>
                      <a:pt x="457308" y="584458"/>
                    </a:lnTo>
                    <a:lnTo>
                      <a:pt x="452763" y="579913"/>
                    </a:lnTo>
                    <a:lnTo>
                      <a:pt x="359592" y="604910"/>
                    </a:lnTo>
                    <a:lnTo>
                      <a:pt x="359592" y="793524"/>
                    </a:lnTo>
                    <a:lnTo>
                      <a:pt x="339140" y="793524"/>
                    </a:lnTo>
                    <a:lnTo>
                      <a:pt x="333188" y="784000"/>
                    </a:lnTo>
                    <a:lnTo>
                      <a:pt x="327235" y="784000"/>
                    </a:lnTo>
                    <a:lnTo>
                      <a:pt x="308101" y="753385"/>
                    </a:lnTo>
                    <a:lnTo>
                      <a:pt x="291418" y="745802"/>
                    </a:lnTo>
                    <a:lnTo>
                      <a:pt x="248241" y="750347"/>
                    </a:lnTo>
                    <a:lnTo>
                      <a:pt x="232334" y="766255"/>
                    </a:lnTo>
                    <a:lnTo>
                      <a:pt x="232334" y="757165"/>
                    </a:lnTo>
                    <a:lnTo>
                      <a:pt x="235419" y="741740"/>
                    </a:lnTo>
                    <a:lnTo>
                      <a:pt x="220429" y="756731"/>
                    </a:lnTo>
                    <a:lnTo>
                      <a:pt x="220429" y="747641"/>
                    </a:lnTo>
                    <a:lnTo>
                      <a:pt x="224974" y="724916"/>
                    </a:lnTo>
                    <a:lnTo>
                      <a:pt x="222070" y="714751"/>
                    </a:lnTo>
                    <a:lnTo>
                      <a:pt x="189157" y="702626"/>
                    </a:lnTo>
                    <a:lnTo>
                      <a:pt x="187205" y="696768"/>
                    </a:lnTo>
                    <a:lnTo>
                      <a:pt x="177252" y="693102"/>
                    </a:lnTo>
                    <a:lnTo>
                      <a:pt x="162774" y="649666"/>
                    </a:lnTo>
                    <a:lnTo>
                      <a:pt x="150526" y="643542"/>
                    </a:lnTo>
                    <a:lnTo>
                      <a:pt x="150526" y="639970"/>
                    </a:lnTo>
                    <a:lnTo>
                      <a:pt x="138621" y="634018"/>
                    </a:lnTo>
                    <a:lnTo>
                      <a:pt x="138621" y="618110"/>
                    </a:lnTo>
                    <a:lnTo>
                      <a:pt x="177252" y="622655"/>
                    </a:lnTo>
                    <a:lnTo>
                      <a:pt x="177252" y="586296"/>
                    </a:lnTo>
                    <a:lnTo>
                      <a:pt x="209067" y="579478"/>
                    </a:lnTo>
                    <a:lnTo>
                      <a:pt x="240881" y="586296"/>
                    </a:lnTo>
                    <a:lnTo>
                      <a:pt x="245426" y="531757"/>
                    </a:lnTo>
                    <a:lnTo>
                      <a:pt x="242242" y="509466"/>
                    </a:lnTo>
                    <a:lnTo>
                      <a:pt x="214155" y="509466"/>
                    </a:lnTo>
                    <a:lnTo>
                      <a:pt x="182340" y="498104"/>
                    </a:lnTo>
                    <a:lnTo>
                      <a:pt x="139163" y="525373"/>
                    </a:lnTo>
                    <a:lnTo>
                      <a:pt x="107349" y="536736"/>
                    </a:lnTo>
                    <a:lnTo>
                      <a:pt x="86897" y="525373"/>
                    </a:lnTo>
                    <a:lnTo>
                      <a:pt x="87341" y="522710"/>
                    </a:lnTo>
                    <a:lnTo>
                      <a:pt x="74992" y="515849"/>
                    </a:lnTo>
                    <a:lnTo>
                      <a:pt x="79536" y="488580"/>
                    </a:lnTo>
                    <a:lnTo>
                      <a:pt x="64441" y="461744"/>
                    </a:lnTo>
                    <a:lnTo>
                      <a:pt x="36902" y="461744"/>
                    </a:lnTo>
                    <a:lnTo>
                      <a:pt x="29918" y="452220"/>
                    </a:lnTo>
                    <a:lnTo>
                      <a:pt x="24997" y="452220"/>
                    </a:lnTo>
                    <a:lnTo>
                      <a:pt x="0" y="418133"/>
                    </a:lnTo>
                    <a:lnTo>
                      <a:pt x="20452" y="374957"/>
                    </a:lnTo>
                    <a:lnTo>
                      <a:pt x="9090" y="365867"/>
                    </a:lnTo>
                    <a:lnTo>
                      <a:pt x="36360" y="299965"/>
                    </a:lnTo>
                    <a:lnTo>
                      <a:pt x="48178" y="309698"/>
                    </a:lnTo>
                    <a:lnTo>
                      <a:pt x="48265" y="309489"/>
                    </a:lnTo>
                    <a:lnTo>
                      <a:pt x="75024" y="331526"/>
                    </a:lnTo>
                    <a:lnTo>
                      <a:pt x="79536" y="295420"/>
                    </a:lnTo>
                    <a:lnTo>
                      <a:pt x="154528" y="231791"/>
                    </a:lnTo>
                    <a:lnTo>
                      <a:pt x="213612" y="224974"/>
                    </a:lnTo>
                    <a:lnTo>
                      <a:pt x="295421" y="268151"/>
                    </a:lnTo>
                    <a:lnTo>
                      <a:pt x="338597" y="295420"/>
                    </a:lnTo>
                    <a:lnTo>
                      <a:pt x="374957" y="268151"/>
                    </a:lnTo>
                    <a:lnTo>
                      <a:pt x="434041" y="263606"/>
                    </a:lnTo>
                    <a:lnTo>
                      <a:pt x="481763" y="295420"/>
                    </a:lnTo>
                    <a:lnTo>
                      <a:pt x="493125" y="279513"/>
                    </a:lnTo>
                    <a:lnTo>
                      <a:pt x="547664" y="284058"/>
                    </a:lnTo>
                    <a:lnTo>
                      <a:pt x="551981" y="253835"/>
                    </a:lnTo>
                    <a:lnTo>
                      <a:pt x="505030" y="223136"/>
                    </a:lnTo>
                    <a:lnTo>
                      <a:pt x="506367" y="222270"/>
                    </a:lnTo>
                    <a:lnTo>
                      <a:pt x="493125" y="213612"/>
                    </a:lnTo>
                    <a:lnTo>
                      <a:pt x="531757" y="188615"/>
                    </a:lnTo>
                    <a:lnTo>
                      <a:pt x="520394" y="165890"/>
                    </a:lnTo>
                    <a:lnTo>
                      <a:pt x="559026" y="149983"/>
                    </a:lnTo>
                    <a:lnTo>
                      <a:pt x="531757" y="111351"/>
                    </a:lnTo>
                    <a:lnTo>
                      <a:pt x="547664" y="90899"/>
                    </a:lnTo>
                    <a:lnTo>
                      <a:pt x="686284" y="70447"/>
                    </a:lnTo>
                    <a:lnTo>
                      <a:pt x="702192" y="52267"/>
                    </a:lnTo>
                    <a:lnTo>
                      <a:pt x="795363" y="2727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1" name="Freeform 466">
                <a:extLst>
                  <a:ext uri="{FF2B5EF4-FFF2-40B4-BE49-F238E27FC236}">
                    <a16:creationId xmlns:a16="http://schemas.microsoft.com/office/drawing/2014/main" id="{16660D4A-CFCE-4D0E-A3C7-AA94C02B4050}"/>
                  </a:ext>
                </a:extLst>
              </p:cNvPr>
              <p:cNvSpPr>
                <a:spLocks/>
              </p:cNvSpPr>
              <p:nvPr/>
            </p:nvSpPr>
            <p:spPr bwMode="auto">
              <a:xfrm>
                <a:off x="1580626" y="2758733"/>
                <a:ext cx="949153" cy="461396"/>
              </a:xfrm>
              <a:custGeom>
                <a:avLst/>
                <a:gdLst>
                  <a:gd name="connsiteX0" fmla="*/ 406771 w 1184279"/>
                  <a:gd name="connsiteY0" fmla="*/ 0 h 575693"/>
                  <a:gd name="connsiteX1" fmla="*/ 449948 w 1184279"/>
                  <a:gd name="connsiteY1" fmla="*/ 27270 h 575693"/>
                  <a:gd name="connsiteX2" fmla="*/ 481762 w 1184279"/>
                  <a:gd name="connsiteY2" fmla="*/ 31815 h 575693"/>
                  <a:gd name="connsiteX3" fmla="*/ 524939 w 1184279"/>
                  <a:gd name="connsiteY3" fmla="*/ 47722 h 575693"/>
                  <a:gd name="connsiteX4" fmla="*/ 527292 w 1184279"/>
                  <a:gd name="connsiteY4" fmla="*/ 62624 h 575693"/>
                  <a:gd name="connsiteX5" fmla="*/ 532082 w 1184279"/>
                  <a:gd name="connsiteY5" fmla="*/ 64389 h 575693"/>
                  <a:gd name="connsiteX6" fmla="*/ 536600 w 1184279"/>
                  <a:gd name="connsiteY6" fmla="*/ 93005 h 575693"/>
                  <a:gd name="connsiteX7" fmla="*/ 584023 w 1184279"/>
                  <a:gd name="connsiteY7" fmla="*/ 113623 h 575693"/>
                  <a:gd name="connsiteX8" fmla="*/ 622655 w 1184279"/>
                  <a:gd name="connsiteY8" fmla="*/ 102261 h 575693"/>
                  <a:gd name="connsiteX9" fmla="*/ 665832 w 1184279"/>
                  <a:gd name="connsiteY9" fmla="*/ 97716 h 575693"/>
                  <a:gd name="connsiteX10" fmla="*/ 702191 w 1184279"/>
                  <a:gd name="connsiteY10" fmla="*/ 102261 h 575693"/>
                  <a:gd name="connsiteX11" fmla="*/ 740823 w 1184279"/>
                  <a:gd name="connsiteY11" fmla="*/ 129531 h 575693"/>
                  <a:gd name="connsiteX12" fmla="*/ 761275 w 1184279"/>
                  <a:gd name="connsiteY12" fmla="*/ 161345 h 575693"/>
                  <a:gd name="connsiteX13" fmla="*/ 795362 w 1184279"/>
                  <a:gd name="connsiteY13" fmla="*/ 161345 h 575693"/>
                  <a:gd name="connsiteX14" fmla="*/ 843084 w 1184279"/>
                  <a:gd name="connsiteY14" fmla="*/ 165890 h 575693"/>
                  <a:gd name="connsiteX15" fmla="*/ 874898 w 1184279"/>
                  <a:gd name="connsiteY15" fmla="*/ 156800 h 575693"/>
                  <a:gd name="connsiteX16" fmla="*/ 922620 w 1184279"/>
                  <a:gd name="connsiteY16" fmla="*/ 145438 h 575693"/>
                  <a:gd name="connsiteX17" fmla="*/ 977159 w 1184279"/>
                  <a:gd name="connsiteY17" fmla="*/ 106806 h 575693"/>
                  <a:gd name="connsiteX18" fmla="*/ 1004429 w 1184279"/>
                  <a:gd name="connsiteY18" fmla="*/ 113623 h 575693"/>
                  <a:gd name="connsiteX19" fmla="*/ 1020336 w 1184279"/>
                  <a:gd name="connsiteY19" fmla="*/ 129531 h 575693"/>
                  <a:gd name="connsiteX20" fmla="*/ 1063513 w 1184279"/>
                  <a:gd name="connsiteY20" fmla="*/ 122713 h 575693"/>
                  <a:gd name="connsiteX21" fmla="*/ 1056552 w 1184279"/>
                  <a:gd name="connsiteY21" fmla="*/ 141607 h 575693"/>
                  <a:gd name="connsiteX22" fmla="*/ 1070656 w 1184279"/>
                  <a:gd name="connsiteY22" fmla="*/ 139380 h 575693"/>
                  <a:gd name="connsiteX23" fmla="*/ 1054749 w 1184279"/>
                  <a:gd name="connsiteY23" fmla="*/ 182557 h 575693"/>
                  <a:gd name="connsiteX24" fmla="*/ 1027479 w 1184279"/>
                  <a:gd name="connsiteY24" fmla="*/ 237096 h 575693"/>
                  <a:gd name="connsiteX25" fmla="*/ 1031859 w 1184279"/>
                  <a:gd name="connsiteY25" fmla="*/ 247609 h 575693"/>
                  <a:gd name="connsiteX26" fmla="*/ 1052151 w 1184279"/>
                  <a:gd name="connsiteY26" fmla="*/ 236336 h 575693"/>
                  <a:gd name="connsiteX27" fmla="*/ 1083965 w 1184279"/>
                  <a:gd name="connsiteY27" fmla="*/ 247699 h 575693"/>
                  <a:gd name="connsiteX28" fmla="*/ 1118052 w 1184279"/>
                  <a:gd name="connsiteY28" fmla="*/ 224974 h 575693"/>
                  <a:gd name="connsiteX29" fmla="*/ 1143049 w 1184279"/>
                  <a:gd name="connsiteY29" fmla="*/ 243154 h 575693"/>
                  <a:gd name="connsiteX30" fmla="*/ 1177136 w 1184279"/>
                  <a:gd name="connsiteY30" fmla="*/ 279513 h 575693"/>
                  <a:gd name="connsiteX31" fmla="*/ 1177136 w 1184279"/>
                  <a:gd name="connsiteY31" fmla="*/ 288561 h 575693"/>
                  <a:gd name="connsiteX32" fmla="*/ 1184279 w 1184279"/>
                  <a:gd name="connsiteY32" fmla="*/ 296180 h 575693"/>
                  <a:gd name="connsiteX33" fmla="*/ 1184279 w 1184279"/>
                  <a:gd name="connsiteY33" fmla="*/ 318905 h 575693"/>
                  <a:gd name="connsiteX34" fmla="*/ 1150192 w 1184279"/>
                  <a:gd name="connsiteY34" fmla="*/ 312087 h 575693"/>
                  <a:gd name="connsiteX35" fmla="*/ 1097925 w 1184279"/>
                  <a:gd name="connsiteY35" fmla="*/ 318905 h 575693"/>
                  <a:gd name="connsiteX36" fmla="*/ 1070656 w 1184279"/>
                  <a:gd name="connsiteY36" fmla="*/ 334812 h 575693"/>
                  <a:gd name="connsiteX37" fmla="*/ 1047931 w 1184279"/>
                  <a:gd name="connsiteY37" fmla="*/ 371171 h 575693"/>
                  <a:gd name="connsiteX38" fmla="*/ 988847 w 1184279"/>
                  <a:gd name="connsiteY38" fmla="*/ 387079 h 575693"/>
                  <a:gd name="connsiteX39" fmla="*/ 952488 w 1184279"/>
                  <a:gd name="connsiteY39" fmla="*/ 414348 h 575693"/>
                  <a:gd name="connsiteX40" fmla="*/ 913856 w 1184279"/>
                  <a:gd name="connsiteY40" fmla="*/ 402986 h 575693"/>
                  <a:gd name="connsiteX41" fmla="*/ 893404 w 1184279"/>
                  <a:gd name="connsiteY41" fmla="*/ 398441 h 575693"/>
                  <a:gd name="connsiteX42" fmla="*/ 879238 w 1184279"/>
                  <a:gd name="connsiteY42" fmla="*/ 432844 h 575693"/>
                  <a:gd name="connsiteX43" fmla="*/ 881716 w 1184279"/>
                  <a:gd name="connsiteY43" fmla="*/ 436313 h 575693"/>
                  <a:gd name="connsiteX44" fmla="*/ 884891 w 1184279"/>
                  <a:gd name="connsiteY44" fmla="*/ 447425 h 575693"/>
                  <a:gd name="connsiteX45" fmla="*/ 888859 w 1184279"/>
                  <a:gd name="connsiteY45" fmla="*/ 452980 h 575693"/>
                  <a:gd name="connsiteX46" fmla="*/ 893404 w 1184279"/>
                  <a:gd name="connsiteY46" fmla="*/ 468887 h 575693"/>
                  <a:gd name="connsiteX47" fmla="*/ 866134 w 1184279"/>
                  <a:gd name="connsiteY47" fmla="*/ 489340 h 575693"/>
                  <a:gd name="connsiteX48" fmla="*/ 838865 w 1184279"/>
                  <a:gd name="connsiteY48" fmla="*/ 512064 h 575693"/>
                  <a:gd name="connsiteX49" fmla="*/ 795688 w 1184279"/>
                  <a:gd name="connsiteY49" fmla="*/ 532516 h 575693"/>
                  <a:gd name="connsiteX50" fmla="*/ 743421 w 1184279"/>
                  <a:gd name="connsiteY50" fmla="*/ 532516 h 575693"/>
                  <a:gd name="connsiteX51" fmla="*/ 684337 w 1184279"/>
                  <a:gd name="connsiteY51" fmla="*/ 548424 h 575693"/>
                  <a:gd name="connsiteX52" fmla="*/ 641160 w 1184279"/>
                  <a:gd name="connsiteY52" fmla="*/ 575693 h 575693"/>
                  <a:gd name="connsiteX53" fmla="*/ 625253 w 1184279"/>
                  <a:gd name="connsiteY53" fmla="*/ 559786 h 575693"/>
                  <a:gd name="connsiteX54" fmla="*/ 582076 w 1184279"/>
                  <a:gd name="connsiteY54" fmla="*/ 559786 h 575693"/>
                  <a:gd name="connsiteX55" fmla="*/ 527537 w 1184279"/>
                  <a:gd name="connsiteY55" fmla="*/ 532516 h 575693"/>
                  <a:gd name="connsiteX56" fmla="*/ 488905 w 1184279"/>
                  <a:gd name="connsiteY56" fmla="*/ 523426 h 575693"/>
                  <a:gd name="connsiteX57" fmla="*/ 441183 w 1184279"/>
                  <a:gd name="connsiteY57" fmla="*/ 532516 h 575693"/>
                  <a:gd name="connsiteX58" fmla="*/ 361647 w 1184279"/>
                  <a:gd name="connsiteY58" fmla="*/ 523426 h 575693"/>
                  <a:gd name="connsiteX59" fmla="*/ 323015 w 1184279"/>
                  <a:gd name="connsiteY59" fmla="*/ 523426 h 575693"/>
                  <a:gd name="connsiteX60" fmla="*/ 302563 w 1184279"/>
                  <a:gd name="connsiteY60" fmla="*/ 489340 h 575693"/>
                  <a:gd name="connsiteX61" fmla="*/ 298018 w 1184279"/>
                  <a:gd name="connsiteY61" fmla="*/ 477002 h 575693"/>
                  <a:gd name="connsiteX62" fmla="*/ 295420 w 1184279"/>
                  <a:gd name="connsiteY62" fmla="*/ 472673 h 575693"/>
                  <a:gd name="connsiteX63" fmla="*/ 285574 w 1184279"/>
                  <a:gd name="connsiteY63" fmla="*/ 445946 h 575693"/>
                  <a:gd name="connsiteX64" fmla="*/ 263931 w 1184279"/>
                  <a:gd name="connsiteY64" fmla="*/ 441618 h 575693"/>
                  <a:gd name="connsiteX65" fmla="*/ 216210 w 1184279"/>
                  <a:gd name="connsiteY65" fmla="*/ 409803 h 575693"/>
                  <a:gd name="connsiteX66" fmla="*/ 168488 w 1184279"/>
                  <a:gd name="connsiteY66" fmla="*/ 398441 h 575693"/>
                  <a:gd name="connsiteX67" fmla="*/ 125311 w 1184279"/>
                  <a:gd name="connsiteY67" fmla="*/ 393896 h 575693"/>
                  <a:gd name="connsiteX68" fmla="*/ 113949 w 1184279"/>
                  <a:gd name="connsiteY68" fmla="*/ 371171 h 575693"/>
                  <a:gd name="connsiteX69" fmla="*/ 114262 w 1184279"/>
                  <a:gd name="connsiteY69" fmla="*/ 369417 h 575693"/>
                  <a:gd name="connsiteX70" fmla="*/ 106806 w 1184279"/>
                  <a:gd name="connsiteY70" fmla="*/ 354504 h 575693"/>
                  <a:gd name="connsiteX71" fmla="*/ 117422 w 1184279"/>
                  <a:gd name="connsiteY71" fmla="*/ 295052 h 575693"/>
                  <a:gd name="connsiteX72" fmla="*/ 98042 w 1184279"/>
                  <a:gd name="connsiteY72" fmla="*/ 264366 h 575693"/>
                  <a:gd name="connsiteX73" fmla="*/ 50320 w 1184279"/>
                  <a:gd name="connsiteY73" fmla="*/ 241641 h 575693"/>
                  <a:gd name="connsiteX74" fmla="*/ 16233 w 1184279"/>
                  <a:gd name="connsiteY74" fmla="*/ 216644 h 575693"/>
                  <a:gd name="connsiteX75" fmla="*/ 12983 w 1184279"/>
                  <a:gd name="connsiteY75" fmla="*/ 202832 h 575693"/>
                  <a:gd name="connsiteX76" fmla="*/ 9090 w 1184279"/>
                  <a:gd name="connsiteY76" fmla="*/ 199977 h 575693"/>
                  <a:gd name="connsiteX77" fmla="*/ 0 w 1184279"/>
                  <a:gd name="connsiteY77" fmla="*/ 161345 h 575693"/>
                  <a:gd name="connsiteX78" fmla="*/ 43177 w 1184279"/>
                  <a:gd name="connsiteY78" fmla="*/ 149983 h 575693"/>
                  <a:gd name="connsiteX79" fmla="*/ 106806 w 1184279"/>
                  <a:gd name="connsiteY79" fmla="*/ 102261 h 575693"/>
                  <a:gd name="connsiteX80" fmla="*/ 165890 w 1184279"/>
                  <a:gd name="connsiteY80" fmla="*/ 74991 h 575693"/>
                  <a:gd name="connsiteX81" fmla="*/ 197704 w 1184279"/>
                  <a:gd name="connsiteY81" fmla="*/ 90899 h 575693"/>
                  <a:gd name="connsiteX82" fmla="*/ 236336 w 1184279"/>
                  <a:gd name="connsiteY82" fmla="*/ 90899 h 575693"/>
                  <a:gd name="connsiteX83" fmla="*/ 263606 w 1184279"/>
                  <a:gd name="connsiteY83" fmla="*/ 118168 h 575693"/>
                  <a:gd name="connsiteX84" fmla="*/ 295420 w 1184279"/>
                  <a:gd name="connsiteY84" fmla="*/ 118168 h 575693"/>
                  <a:gd name="connsiteX85" fmla="*/ 347687 w 1184279"/>
                  <a:gd name="connsiteY85" fmla="*/ 134075 h 575693"/>
                  <a:gd name="connsiteX86" fmla="*/ 385878 w 1184279"/>
                  <a:gd name="connsiteY86" fmla="*/ 98131 h 575693"/>
                  <a:gd name="connsiteX87" fmla="*/ 377555 w 1184279"/>
                  <a:gd name="connsiteY87" fmla="*/ 80296 h 575693"/>
                  <a:gd name="connsiteX88" fmla="*/ 377904 w 1184279"/>
                  <a:gd name="connsiteY88" fmla="*/ 79685 h 575693"/>
                  <a:gd name="connsiteX89" fmla="*/ 370412 w 1184279"/>
                  <a:gd name="connsiteY89" fmla="*/ 63629 h 57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84279" h="575693">
                    <a:moveTo>
                      <a:pt x="406771" y="0"/>
                    </a:moveTo>
                    <a:lnTo>
                      <a:pt x="449948" y="27270"/>
                    </a:lnTo>
                    <a:lnTo>
                      <a:pt x="481762" y="31815"/>
                    </a:lnTo>
                    <a:lnTo>
                      <a:pt x="524939" y="47722"/>
                    </a:lnTo>
                    <a:lnTo>
                      <a:pt x="527292" y="62624"/>
                    </a:lnTo>
                    <a:lnTo>
                      <a:pt x="532082" y="64389"/>
                    </a:lnTo>
                    <a:lnTo>
                      <a:pt x="536600" y="93005"/>
                    </a:lnTo>
                    <a:lnTo>
                      <a:pt x="584023" y="113623"/>
                    </a:lnTo>
                    <a:lnTo>
                      <a:pt x="622655" y="102261"/>
                    </a:lnTo>
                    <a:lnTo>
                      <a:pt x="665832" y="97716"/>
                    </a:lnTo>
                    <a:lnTo>
                      <a:pt x="702191" y="102261"/>
                    </a:lnTo>
                    <a:lnTo>
                      <a:pt x="740823" y="129531"/>
                    </a:lnTo>
                    <a:lnTo>
                      <a:pt x="761275" y="161345"/>
                    </a:lnTo>
                    <a:lnTo>
                      <a:pt x="795362" y="161345"/>
                    </a:lnTo>
                    <a:lnTo>
                      <a:pt x="843084" y="165890"/>
                    </a:lnTo>
                    <a:lnTo>
                      <a:pt x="874898" y="156800"/>
                    </a:lnTo>
                    <a:lnTo>
                      <a:pt x="922620" y="145438"/>
                    </a:lnTo>
                    <a:lnTo>
                      <a:pt x="977159" y="106806"/>
                    </a:lnTo>
                    <a:lnTo>
                      <a:pt x="1004429" y="113623"/>
                    </a:lnTo>
                    <a:lnTo>
                      <a:pt x="1020336" y="129531"/>
                    </a:lnTo>
                    <a:lnTo>
                      <a:pt x="1063513" y="122713"/>
                    </a:lnTo>
                    <a:lnTo>
                      <a:pt x="1056552" y="141607"/>
                    </a:lnTo>
                    <a:lnTo>
                      <a:pt x="1070656" y="139380"/>
                    </a:lnTo>
                    <a:lnTo>
                      <a:pt x="1054749" y="182557"/>
                    </a:lnTo>
                    <a:lnTo>
                      <a:pt x="1027479" y="237096"/>
                    </a:lnTo>
                    <a:lnTo>
                      <a:pt x="1031859" y="247609"/>
                    </a:lnTo>
                    <a:lnTo>
                      <a:pt x="1052151" y="236336"/>
                    </a:lnTo>
                    <a:lnTo>
                      <a:pt x="1083965" y="247699"/>
                    </a:lnTo>
                    <a:lnTo>
                      <a:pt x="1118052" y="224974"/>
                    </a:lnTo>
                    <a:lnTo>
                      <a:pt x="1143049" y="243154"/>
                    </a:lnTo>
                    <a:lnTo>
                      <a:pt x="1177136" y="279513"/>
                    </a:lnTo>
                    <a:lnTo>
                      <a:pt x="1177136" y="288561"/>
                    </a:lnTo>
                    <a:lnTo>
                      <a:pt x="1184279" y="296180"/>
                    </a:lnTo>
                    <a:lnTo>
                      <a:pt x="1184279" y="318905"/>
                    </a:lnTo>
                    <a:lnTo>
                      <a:pt x="1150192" y="312087"/>
                    </a:lnTo>
                    <a:lnTo>
                      <a:pt x="1097925" y="318905"/>
                    </a:lnTo>
                    <a:lnTo>
                      <a:pt x="1070656" y="334812"/>
                    </a:lnTo>
                    <a:lnTo>
                      <a:pt x="1047931" y="371171"/>
                    </a:lnTo>
                    <a:lnTo>
                      <a:pt x="988847" y="387079"/>
                    </a:lnTo>
                    <a:lnTo>
                      <a:pt x="952488" y="414348"/>
                    </a:lnTo>
                    <a:lnTo>
                      <a:pt x="913856" y="402986"/>
                    </a:lnTo>
                    <a:lnTo>
                      <a:pt x="893404" y="398441"/>
                    </a:lnTo>
                    <a:lnTo>
                      <a:pt x="879238" y="432844"/>
                    </a:lnTo>
                    <a:lnTo>
                      <a:pt x="881716" y="436313"/>
                    </a:lnTo>
                    <a:lnTo>
                      <a:pt x="884891" y="447425"/>
                    </a:lnTo>
                    <a:lnTo>
                      <a:pt x="888859" y="452980"/>
                    </a:lnTo>
                    <a:lnTo>
                      <a:pt x="893404" y="468887"/>
                    </a:lnTo>
                    <a:lnTo>
                      <a:pt x="866134" y="489340"/>
                    </a:lnTo>
                    <a:lnTo>
                      <a:pt x="838865" y="512064"/>
                    </a:lnTo>
                    <a:lnTo>
                      <a:pt x="795688" y="532516"/>
                    </a:lnTo>
                    <a:lnTo>
                      <a:pt x="743421" y="532516"/>
                    </a:lnTo>
                    <a:lnTo>
                      <a:pt x="684337" y="548424"/>
                    </a:lnTo>
                    <a:lnTo>
                      <a:pt x="641160" y="575693"/>
                    </a:lnTo>
                    <a:lnTo>
                      <a:pt x="625253" y="559786"/>
                    </a:lnTo>
                    <a:lnTo>
                      <a:pt x="582076" y="559786"/>
                    </a:lnTo>
                    <a:lnTo>
                      <a:pt x="527537" y="532516"/>
                    </a:lnTo>
                    <a:lnTo>
                      <a:pt x="488905" y="523426"/>
                    </a:lnTo>
                    <a:lnTo>
                      <a:pt x="441183" y="532516"/>
                    </a:lnTo>
                    <a:lnTo>
                      <a:pt x="361647" y="523426"/>
                    </a:lnTo>
                    <a:lnTo>
                      <a:pt x="323015" y="523426"/>
                    </a:lnTo>
                    <a:lnTo>
                      <a:pt x="302563" y="489340"/>
                    </a:lnTo>
                    <a:lnTo>
                      <a:pt x="298018" y="477002"/>
                    </a:lnTo>
                    <a:lnTo>
                      <a:pt x="295420" y="472673"/>
                    </a:lnTo>
                    <a:lnTo>
                      <a:pt x="285574" y="445946"/>
                    </a:lnTo>
                    <a:lnTo>
                      <a:pt x="263931" y="441618"/>
                    </a:lnTo>
                    <a:lnTo>
                      <a:pt x="216210" y="409803"/>
                    </a:lnTo>
                    <a:lnTo>
                      <a:pt x="168488" y="398441"/>
                    </a:lnTo>
                    <a:lnTo>
                      <a:pt x="125311" y="393896"/>
                    </a:lnTo>
                    <a:lnTo>
                      <a:pt x="113949" y="371171"/>
                    </a:lnTo>
                    <a:lnTo>
                      <a:pt x="114262" y="369417"/>
                    </a:lnTo>
                    <a:lnTo>
                      <a:pt x="106806" y="354504"/>
                    </a:lnTo>
                    <a:lnTo>
                      <a:pt x="117422" y="295052"/>
                    </a:lnTo>
                    <a:lnTo>
                      <a:pt x="98042" y="264366"/>
                    </a:lnTo>
                    <a:lnTo>
                      <a:pt x="50320" y="241641"/>
                    </a:lnTo>
                    <a:lnTo>
                      <a:pt x="16233" y="216644"/>
                    </a:lnTo>
                    <a:lnTo>
                      <a:pt x="12983" y="202832"/>
                    </a:lnTo>
                    <a:lnTo>
                      <a:pt x="9090" y="199977"/>
                    </a:lnTo>
                    <a:lnTo>
                      <a:pt x="0" y="161345"/>
                    </a:lnTo>
                    <a:lnTo>
                      <a:pt x="43177" y="149983"/>
                    </a:lnTo>
                    <a:lnTo>
                      <a:pt x="106806" y="102261"/>
                    </a:lnTo>
                    <a:lnTo>
                      <a:pt x="165890" y="74991"/>
                    </a:lnTo>
                    <a:lnTo>
                      <a:pt x="197704" y="90899"/>
                    </a:lnTo>
                    <a:lnTo>
                      <a:pt x="236336" y="90899"/>
                    </a:lnTo>
                    <a:lnTo>
                      <a:pt x="263606" y="118168"/>
                    </a:lnTo>
                    <a:lnTo>
                      <a:pt x="295420" y="118168"/>
                    </a:lnTo>
                    <a:lnTo>
                      <a:pt x="347687" y="134075"/>
                    </a:lnTo>
                    <a:lnTo>
                      <a:pt x="385878" y="98131"/>
                    </a:lnTo>
                    <a:lnTo>
                      <a:pt x="377555" y="80296"/>
                    </a:lnTo>
                    <a:lnTo>
                      <a:pt x="377904" y="79685"/>
                    </a:lnTo>
                    <a:lnTo>
                      <a:pt x="370412" y="6362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2" name="Freeform 461">
                <a:extLst>
                  <a:ext uri="{FF2B5EF4-FFF2-40B4-BE49-F238E27FC236}">
                    <a16:creationId xmlns:a16="http://schemas.microsoft.com/office/drawing/2014/main" id="{76EA4AF1-A16E-4DE4-978D-08B9E2D59FC0}"/>
                  </a:ext>
                </a:extLst>
              </p:cNvPr>
              <p:cNvSpPr>
                <a:spLocks/>
              </p:cNvSpPr>
              <p:nvPr/>
            </p:nvSpPr>
            <p:spPr bwMode="auto">
              <a:xfrm>
                <a:off x="1356608" y="3616563"/>
                <a:ext cx="244401" cy="135038"/>
              </a:xfrm>
              <a:custGeom>
                <a:avLst/>
                <a:gdLst>
                  <a:gd name="connsiteX0" fmla="*/ 61791 w 304944"/>
                  <a:gd name="connsiteY0" fmla="*/ 0 h 168489"/>
                  <a:gd name="connsiteX1" fmla="*/ 89060 w 304944"/>
                  <a:gd name="connsiteY1" fmla="*/ 11363 h 168489"/>
                  <a:gd name="connsiteX2" fmla="*/ 127692 w 304944"/>
                  <a:gd name="connsiteY2" fmla="*/ 38632 h 168489"/>
                  <a:gd name="connsiteX3" fmla="*/ 148144 w 304944"/>
                  <a:gd name="connsiteY3" fmla="*/ 43177 h 168489"/>
                  <a:gd name="connsiteX4" fmla="*/ 159506 w 304944"/>
                  <a:gd name="connsiteY4" fmla="*/ 63630 h 168489"/>
                  <a:gd name="connsiteX5" fmla="*/ 191321 w 304944"/>
                  <a:gd name="connsiteY5" fmla="*/ 70447 h 168489"/>
                  <a:gd name="connsiteX6" fmla="*/ 218590 w 304944"/>
                  <a:gd name="connsiteY6" fmla="*/ 90899 h 168489"/>
                  <a:gd name="connsiteX7" fmla="*/ 261767 w 304944"/>
                  <a:gd name="connsiteY7" fmla="*/ 97717 h 168489"/>
                  <a:gd name="connsiteX8" fmla="*/ 304944 w 304944"/>
                  <a:gd name="connsiteY8" fmla="*/ 102262 h 168489"/>
                  <a:gd name="connsiteX9" fmla="*/ 298127 w 304944"/>
                  <a:gd name="connsiteY9" fmla="*/ 118169 h 168489"/>
                  <a:gd name="connsiteX10" fmla="*/ 304944 w 304944"/>
                  <a:gd name="connsiteY10" fmla="*/ 145439 h 168489"/>
                  <a:gd name="connsiteX11" fmla="*/ 298127 w 304944"/>
                  <a:gd name="connsiteY11" fmla="*/ 161346 h 168489"/>
                  <a:gd name="connsiteX12" fmla="*/ 291664 w 304944"/>
                  <a:gd name="connsiteY12" fmla="*/ 161346 h 168489"/>
                  <a:gd name="connsiteX13" fmla="*/ 288603 w 304944"/>
                  <a:gd name="connsiteY13" fmla="*/ 168489 h 168489"/>
                  <a:gd name="connsiteX14" fmla="*/ 256788 w 304944"/>
                  <a:gd name="connsiteY14" fmla="*/ 168489 h 168489"/>
                  <a:gd name="connsiteX15" fmla="*/ 213611 w 304944"/>
                  <a:gd name="connsiteY15" fmla="*/ 163944 h 168489"/>
                  <a:gd name="connsiteX16" fmla="*/ 186342 w 304944"/>
                  <a:gd name="connsiteY16" fmla="*/ 157127 h 168489"/>
                  <a:gd name="connsiteX17" fmla="*/ 165890 w 304944"/>
                  <a:gd name="connsiteY17" fmla="*/ 136674 h 168489"/>
                  <a:gd name="connsiteX18" fmla="*/ 118168 w 304944"/>
                  <a:gd name="connsiteY18" fmla="*/ 132129 h 168489"/>
                  <a:gd name="connsiteX19" fmla="*/ 68174 w 304944"/>
                  <a:gd name="connsiteY19" fmla="*/ 109405 h 168489"/>
                  <a:gd name="connsiteX20" fmla="*/ 36359 w 304944"/>
                  <a:gd name="connsiteY20" fmla="*/ 88952 h 168489"/>
                  <a:gd name="connsiteX21" fmla="*/ 0 w 304944"/>
                  <a:gd name="connsiteY21" fmla="*/ 70773 h 168489"/>
                  <a:gd name="connsiteX22" fmla="*/ 9090 w 304944"/>
                  <a:gd name="connsiteY22" fmla="*/ 34413 h 168489"/>
                  <a:gd name="connsiteX23" fmla="*/ 36359 w 304944"/>
                  <a:gd name="connsiteY23" fmla="*/ 11688 h 168489"/>
                  <a:gd name="connsiteX24" fmla="*/ 37809 w 304944"/>
                  <a:gd name="connsiteY24" fmla="*/ 11274 h 168489"/>
                  <a:gd name="connsiteX25" fmla="*/ 45883 w 304944"/>
                  <a:gd name="connsiteY25" fmla="*/ 4545 h 16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4944" h="168489">
                    <a:moveTo>
                      <a:pt x="61791" y="0"/>
                    </a:moveTo>
                    <a:lnTo>
                      <a:pt x="89060" y="11363"/>
                    </a:lnTo>
                    <a:lnTo>
                      <a:pt x="127692" y="38632"/>
                    </a:lnTo>
                    <a:lnTo>
                      <a:pt x="148144" y="43177"/>
                    </a:lnTo>
                    <a:lnTo>
                      <a:pt x="159506" y="63630"/>
                    </a:lnTo>
                    <a:lnTo>
                      <a:pt x="191321" y="70447"/>
                    </a:lnTo>
                    <a:lnTo>
                      <a:pt x="218590" y="90899"/>
                    </a:lnTo>
                    <a:lnTo>
                      <a:pt x="261767" y="97717"/>
                    </a:lnTo>
                    <a:lnTo>
                      <a:pt x="304944" y="102262"/>
                    </a:lnTo>
                    <a:lnTo>
                      <a:pt x="298127" y="118169"/>
                    </a:lnTo>
                    <a:lnTo>
                      <a:pt x="304944" y="145439"/>
                    </a:lnTo>
                    <a:lnTo>
                      <a:pt x="298127" y="161346"/>
                    </a:lnTo>
                    <a:lnTo>
                      <a:pt x="291664" y="161346"/>
                    </a:lnTo>
                    <a:lnTo>
                      <a:pt x="288603" y="168489"/>
                    </a:lnTo>
                    <a:lnTo>
                      <a:pt x="256788" y="168489"/>
                    </a:lnTo>
                    <a:lnTo>
                      <a:pt x="213611" y="163944"/>
                    </a:lnTo>
                    <a:lnTo>
                      <a:pt x="186342" y="157127"/>
                    </a:lnTo>
                    <a:lnTo>
                      <a:pt x="165890" y="136674"/>
                    </a:lnTo>
                    <a:lnTo>
                      <a:pt x="118168" y="132129"/>
                    </a:lnTo>
                    <a:lnTo>
                      <a:pt x="68174" y="109405"/>
                    </a:lnTo>
                    <a:lnTo>
                      <a:pt x="36359" y="88952"/>
                    </a:lnTo>
                    <a:lnTo>
                      <a:pt x="0" y="70773"/>
                    </a:lnTo>
                    <a:lnTo>
                      <a:pt x="9090" y="34413"/>
                    </a:lnTo>
                    <a:lnTo>
                      <a:pt x="36359" y="11688"/>
                    </a:lnTo>
                    <a:lnTo>
                      <a:pt x="37809" y="11274"/>
                    </a:lnTo>
                    <a:lnTo>
                      <a:pt x="45883"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3" name="Freeform 460">
                <a:extLst>
                  <a:ext uri="{FF2B5EF4-FFF2-40B4-BE49-F238E27FC236}">
                    <a16:creationId xmlns:a16="http://schemas.microsoft.com/office/drawing/2014/main" id="{8AAA8B77-9607-47C3-82EF-F689505FBD76}"/>
                  </a:ext>
                </a:extLst>
              </p:cNvPr>
              <p:cNvSpPr>
                <a:spLocks/>
              </p:cNvSpPr>
              <p:nvPr/>
            </p:nvSpPr>
            <p:spPr bwMode="auto">
              <a:xfrm>
                <a:off x="1005185" y="3434983"/>
                <a:ext cx="869105" cy="884773"/>
              </a:xfrm>
              <a:custGeom>
                <a:avLst/>
                <a:gdLst>
                  <a:gd name="connsiteX0" fmla="*/ 364030 w 1084401"/>
                  <a:gd name="connsiteY0" fmla="*/ 0 h 1103951"/>
                  <a:gd name="connsiteX1" fmla="*/ 400389 w 1084401"/>
                  <a:gd name="connsiteY1" fmla="*/ 52267 h 1103951"/>
                  <a:gd name="connsiteX2" fmla="*/ 400389 w 1084401"/>
                  <a:gd name="connsiteY2" fmla="*/ 86354 h 1103951"/>
                  <a:gd name="connsiteX3" fmla="*/ 411751 w 1084401"/>
                  <a:gd name="connsiteY3" fmla="*/ 111351 h 1103951"/>
                  <a:gd name="connsiteX4" fmla="*/ 411751 w 1084401"/>
                  <a:gd name="connsiteY4" fmla="*/ 134076 h 1103951"/>
                  <a:gd name="connsiteX5" fmla="*/ 402226 w 1084401"/>
                  <a:gd name="connsiteY5" fmla="*/ 130901 h 1103951"/>
                  <a:gd name="connsiteX6" fmla="*/ 402226 w 1084401"/>
                  <a:gd name="connsiteY6" fmla="*/ 140426 h 1103951"/>
                  <a:gd name="connsiteX7" fmla="*/ 392192 w 1084401"/>
                  <a:gd name="connsiteY7" fmla="*/ 137081 h 1103951"/>
                  <a:gd name="connsiteX8" fmla="*/ 395844 w 1084401"/>
                  <a:gd name="connsiteY8" fmla="*/ 177252 h 1103951"/>
                  <a:gd name="connsiteX9" fmla="*/ 434476 w 1084401"/>
                  <a:gd name="connsiteY9" fmla="*/ 204522 h 1103951"/>
                  <a:gd name="connsiteX10" fmla="*/ 486743 w 1084401"/>
                  <a:gd name="connsiteY10" fmla="*/ 229519 h 1103951"/>
                  <a:gd name="connsiteX11" fmla="*/ 459473 w 1084401"/>
                  <a:gd name="connsiteY11" fmla="*/ 252244 h 1103951"/>
                  <a:gd name="connsiteX12" fmla="*/ 450383 w 1084401"/>
                  <a:gd name="connsiteY12" fmla="*/ 288603 h 1103951"/>
                  <a:gd name="connsiteX13" fmla="*/ 482198 w 1084401"/>
                  <a:gd name="connsiteY13" fmla="*/ 306783 h 1103951"/>
                  <a:gd name="connsiteX14" fmla="*/ 518557 w 1084401"/>
                  <a:gd name="connsiteY14" fmla="*/ 327235 h 1103951"/>
                  <a:gd name="connsiteX15" fmla="*/ 568551 w 1084401"/>
                  <a:gd name="connsiteY15" fmla="*/ 349960 h 1103951"/>
                  <a:gd name="connsiteX16" fmla="*/ 616273 w 1084401"/>
                  <a:gd name="connsiteY16" fmla="*/ 354505 h 1103951"/>
                  <a:gd name="connsiteX17" fmla="*/ 636725 w 1084401"/>
                  <a:gd name="connsiteY17" fmla="*/ 374957 h 1103951"/>
                  <a:gd name="connsiteX18" fmla="*/ 663995 w 1084401"/>
                  <a:gd name="connsiteY18" fmla="*/ 381774 h 1103951"/>
                  <a:gd name="connsiteX19" fmla="*/ 713989 w 1084401"/>
                  <a:gd name="connsiteY19" fmla="*/ 386319 h 1103951"/>
                  <a:gd name="connsiteX20" fmla="*/ 732183 w 1084401"/>
                  <a:gd name="connsiteY20" fmla="*/ 386319 h 1103951"/>
                  <a:gd name="connsiteX21" fmla="*/ 736279 w 1084401"/>
                  <a:gd name="connsiteY21" fmla="*/ 376762 h 1103951"/>
                  <a:gd name="connsiteX22" fmla="*/ 729461 w 1084401"/>
                  <a:gd name="connsiteY22" fmla="*/ 349492 h 1103951"/>
                  <a:gd name="connsiteX23" fmla="*/ 736279 w 1084401"/>
                  <a:gd name="connsiteY23" fmla="*/ 333585 h 1103951"/>
                  <a:gd name="connsiteX24" fmla="*/ 745209 w 1084401"/>
                  <a:gd name="connsiteY24" fmla="*/ 328624 h 1103951"/>
                  <a:gd name="connsiteX25" fmla="*/ 745804 w 1084401"/>
                  <a:gd name="connsiteY25" fmla="*/ 327235 h 1103951"/>
                  <a:gd name="connsiteX26" fmla="*/ 766256 w 1084401"/>
                  <a:gd name="connsiteY26" fmla="*/ 315873 h 1103951"/>
                  <a:gd name="connsiteX27" fmla="*/ 773073 w 1084401"/>
                  <a:gd name="connsiteY27" fmla="*/ 349960 h 1103951"/>
                  <a:gd name="connsiteX28" fmla="*/ 773073 w 1084401"/>
                  <a:gd name="connsiteY28" fmla="*/ 359050 h 1103951"/>
                  <a:gd name="connsiteX29" fmla="*/ 804888 w 1084401"/>
                  <a:gd name="connsiteY29" fmla="*/ 374957 h 1103951"/>
                  <a:gd name="connsiteX30" fmla="*/ 825340 w 1084401"/>
                  <a:gd name="connsiteY30" fmla="*/ 370412 h 1103951"/>
                  <a:gd name="connsiteX31" fmla="*/ 857154 w 1084401"/>
                  <a:gd name="connsiteY31" fmla="*/ 370412 h 1103951"/>
                  <a:gd name="connsiteX32" fmla="*/ 881716 w 1084401"/>
                  <a:gd name="connsiteY32" fmla="*/ 370412 h 1103951"/>
                  <a:gd name="connsiteX33" fmla="*/ 881716 w 1084401"/>
                  <a:gd name="connsiteY33" fmla="*/ 349492 h 1103951"/>
                  <a:gd name="connsiteX34" fmla="*/ 863537 w 1084401"/>
                  <a:gd name="connsiteY34" fmla="*/ 338130 h 1103951"/>
                  <a:gd name="connsiteX35" fmla="*/ 879761 w 1084401"/>
                  <a:gd name="connsiteY35" fmla="*/ 335967 h 1103951"/>
                  <a:gd name="connsiteX36" fmla="*/ 873062 w 1084401"/>
                  <a:gd name="connsiteY36" fmla="*/ 331780 h 1103951"/>
                  <a:gd name="connsiteX37" fmla="*/ 903485 w 1084401"/>
                  <a:gd name="connsiteY37" fmla="*/ 327724 h 1103951"/>
                  <a:gd name="connsiteX38" fmla="*/ 929438 w 1084401"/>
                  <a:gd name="connsiteY38" fmla="*/ 301771 h 1103951"/>
                  <a:gd name="connsiteX39" fmla="*/ 938056 w 1084401"/>
                  <a:gd name="connsiteY39" fmla="*/ 296328 h 1103951"/>
                  <a:gd name="connsiteX40" fmla="*/ 938963 w 1084401"/>
                  <a:gd name="connsiteY40" fmla="*/ 295421 h 1103951"/>
                  <a:gd name="connsiteX41" fmla="*/ 982140 w 1084401"/>
                  <a:gd name="connsiteY41" fmla="*/ 268151 h 1103951"/>
                  <a:gd name="connsiteX42" fmla="*/ 1013955 w 1084401"/>
                  <a:gd name="connsiteY42" fmla="*/ 279513 h 1103951"/>
                  <a:gd name="connsiteX43" fmla="*/ 1041224 w 1084401"/>
                  <a:gd name="connsiteY43" fmla="*/ 263606 h 1103951"/>
                  <a:gd name="connsiteX44" fmla="*/ 1057131 w 1084401"/>
                  <a:gd name="connsiteY44" fmla="*/ 288603 h 1103951"/>
                  <a:gd name="connsiteX45" fmla="*/ 1045769 w 1084401"/>
                  <a:gd name="connsiteY45" fmla="*/ 306783 h 1103951"/>
                  <a:gd name="connsiteX46" fmla="*/ 1084401 w 1084401"/>
                  <a:gd name="connsiteY46" fmla="*/ 311328 h 1103951"/>
                  <a:gd name="connsiteX47" fmla="*/ 1084401 w 1084401"/>
                  <a:gd name="connsiteY47" fmla="*/ 327235 h 1103951"/>
                  <a:gd name="connsiteX48" fmla="*/ 1074876 w 1084401"/>
                  <a:gd name="connsiteY48" fmla="*/ 331045 h 1103951"/>
                  <a:gd name="connsiteX49" fmla="*/ 1074876 w 1084401"/>
                  <a:gd name="connsiteY49" fmla="*/ 333585 h 1103951"/>
                  <a:gd name="connsiteX50" fmla="*/ 1073436 w 1084401"/>
                  <a:gd name="connsiteY50" fmla="*/ 334161 h 1103951"/>
                  <a:gd name="connsiteX51" fmla="*/ 1077584 w 1084401"/>
                  <a:gd name="connsiteY51" fmla="*/ 359050 h 1103951"/>
                  <a:gd name="connsiteX52" fmla="*/ 1066471 w 1084401"/>
                  <a:gd name="connsiteY52" fmla="*/ 355875 h 1103951"/>
                  <a:gd name="connsiteX53" fmla="*/ 1068059 w 1084401"/>
                  <a:gd name="connsiteY53" fmla="*/ 365400 h 1103951"/>
                  <a:gd name="connsiteX54" fmla="*/ 1036898 w 1084401"/>
                  <a:gd name="connsiteY54" fmla="*/ 356497 h 1103951"/>
                  <a:gd name="connsiteX55" fmla="*/ 1002592 w 1084401"/>
                  <a:gd name="connsiteY55" fmla="*/ 381774 h 1103951"/>
                  <a:gd name="connsiteX56" fmla="*/ 1002592 w 1084401"/>
                  <a:gd name="connsiteY56" fmla="*/ 402227 h 1103951"/>
                  <a:gd name="connsiteX57" fmla="*/ 982140 w 1084401"/>
                  <a:gd name="connsiteY57" fmla="*/ 440859 h 1103951"/>
                  <a:gd name="connsiteX58" fmla="*/ 982140 w 1084401"/>
                  <a:gd name="connsiteY58" fmla="*/ 456766 h 1103951"/>
                  <a:gd name="connsiteX59" fmla="*/ 966233 w 1084401"/>
                  <a:gd name="connsiteY59" fmla="*/ 488580 h 1103951"/>
                  <a:gd name="connsiteX60" fmla="*/ 960280 w 1084401"/>
                  <a:gd name="connsiteY60" fmla="*/ 487786 h 1103951"/>
                  <a:gd name="connsiteX61" fmla="*/ 956708 w 1084401"/>
                  <a:gd name="connsiteY61" fmla="*/ 494930 h 1103951"/>
                  <a:gd name="connsiteX62" fmla="*/ 932146 w 1084401"/>
                  <a:gd name="connsiteY62" fmla="*/ 491655 h 1103951"/>
                  <a:gd name="connsiteX63" fmla="*/ 932146 w 1084401"/>
                  <a:gd name="connsiteY63" fmla="*/ 520395 h 1103951"/>
                  <a:gd name="connsiteX64" fmla="*/ 923056 w 1084401"/>
                  <a:gd name="connsiteY64" fmla="*/ 536302 h 1103951"/>
                  <a:gd name="connsiteX65" fmla="*/ 927601 w 1084401"/>
                  <a:gd name="connsiteY65" fmla="*/ 552209 h 1103951"/>
                  <a:gd name="connsiteX66" fmla="*/ 911694 w 1084401"/>
                  <a:gd name="connsiteY66" fmla="*/ 563572 h 1103951"/>
                  <a:gd name="connsiteX67" fmla="*/ 911575 w 1084401"/>
                  <a:gd name="connsiteY67" fmla="*/ 563203 h 1103951"/>
                  <a:gd name="connsiteX68" fmla="*/ 902169 w 1084401"/>
                  <a:gd name="connsiteY68" fmla="*/ 569922 h 1103951"/>
                  <a:gd name="connsiteX69" fmla="*/ 881716 w 1084401"/>
                  <a:gd name="connsiteY69" fmla="*/ 506293 h 1103951"/>
                  <a:gd name="connsiteX70" fmla="*/ 878292 w 1084401"/>
                  <a:gd name="connsiteY70" fmla="*/ 506293 h 1103951"/>
                  <a:gd name="connsiteX71" fmla="*/ 873062 w 1084401"/>
                  <a:gd name="connsiteY71" fmla="*/ 527212 h 1103951"/>
                  <a:gd name="connsiteX72" fmla="*/ 866850 w 1084401"/>
                  <a:gd name="connsiteY72" fmla="*/ 520310 h 1103951"/>
                  <a:gd name="connsiteX73" fmla="*/ 863537 w 1084401"/>
                  <a:gd name="connsiteY73" fmla="*/ 533562 h 1103951"/>
                  <a:gd name="connsiteX74" fmla="*/ 843085 w 1084401"/>
                  <a:gd name="connsiteY74" fmla="*/ 510838 h 1103951"/>
                  <a:gd name="connsiteX75" fmla="*/ 858992 w 1084401"/>
                  <a:gd name="connsiteY75" fmla="*/ 490385 h 1103951"/>
                  <a:gd name="connsiteX76" fmla="*/ 865871 w 1084401"/>
                  <a:gd name="connsiteY76" fmla="*/ 487437 h 1103951"/>
                  <a:gd name="connsiteX77" fmla="*/ 868517 w 1084401"/>
                  <a:gd name="connsiteY77" fmla="*/ 484035 h 1103951"/>
                  <a:gd name="connsiteX78" fmla="*/ 876342 w 1084401"/>
                  <a:gd name="connsiteY78" fmla="*/ 480682 h 1103951"/>
                  <a:gd name="connsiteX79" fmla="*/ 890806 w 1084401"/>
                  <a:gd name="connsiteY79" fmla="*/ 451754 h 1103951"/>
                  <a:gd name="connsiteX80" fmla="*/ 870354 w 1084401"/>
                  <a:gd name="connsiteY80" fmla="*/ 447209 h 1103951"/>
                  <a:gd name="connsiteX81" fmla="*/ 838540 w 1084401"/>
                  <a:gd name="connsiteY81" fmla="*/ 447209 h 1103951"/>
                  <a:gd name="connsiteX82" fmla="*/ 799908 w 1084401"/>
                  <a:gd name="connsiteY82" fmla="*/ 440391 h 1103951"/>
                  <a:gd name="connsiteX83" fmla="*/ 795363 w 1084401"/>
                  <a:gd name="connsiteY83" fmla="*/ 408577 h 1103951"/>
                  <a:gd name="connsiteX84" fmla="*/ 779456 w 1084401"/>
                  <a:gd name="connsiteY84" fmla="*/ 408577 h 1103951"/>
                  <a:gd name="connsiteX85" fmla="*/ 756529 w 1084401"/>
                  <a:gd name="connsiteY85" fmla="*/ 395203 h 1103951"/>
                  <a:gd name="connsiteX86" fmla="*/ 745804 w 1084401"/>
                  <a:gd name="connsiteY86" fmla="*/ 413589 h 1103951"/>
                  <a:gd name="connsiteX87" fmla="*/ 773073 w 1084401"/>
                  <a:gd name="connsiteY87" fmla="*/ 434041 h 1103951"/>
                  <a:gd name="connsiteX88" fmla="*/ 750349 w 1084401"/>
                  <a:gd name="connsiteY88" fmla="*/ 449948 h 1103951"/>
                  <a:gd name="connsiteX89" fmla="*/ 738986 w 1084401"/>
                  <a:gd name="connsiteY89" fmla="*/ 461311 h 1103951"/>
                  <a:gd name="connsiteX90" fmla="*/ 766256 w 1084401"/>
                  <a:gd name="connsiteY90" fmla="*/ 477218 h 1103951"/>
                  <a:gd name="connsiteX91" fmla="*/ 761711 w 1084401"/>
                  <a:gd name="connsiteY91" fmla="*/ 499943 h 1103951"/>
                  <a:gd name="connsiteX92" fmla="*/ 773073 w 1084401"/>
                  <a:gd name="connsiteY92" fmla="*/ 531757 h 1103951"/>
                  <a:gd name="connsiteX93" fmla="*/ 777618 w 1084401"/>
                  <a:gd name="connsiteY93" fmla="*/ 559027 h 1103951"/>
                  <a:gd name="connsiteX94" fmla="*/ 773073 w 1084401"/>
                  <a:gd name="connsiteY94" fmla="*/ 574934 h 1103951"/>
                  <a:gd name="connsiteX95" fmla="*/ 765362 w 1084401"/>
                  <a:gd name="connsiteY95" fmla="*/ 574934 h 1103951"/>
                  <a:gd name="connsiteX96" fmla="*/ 763548 w 1084401"/>
                  <a:gd name="connsiteY96" fmla="*/ 581284 h 1103951"/>
                  <a:gd name="connsiteX97" fmla="*/ 736279 w 1084401"/>
                  <a:gd name="connsiteY97" fmla="*/ 581284 h 1103951"/>
                  <a:gd name="connsiteX98" fmla="*/ 702627 w 1084401"/>
                  <a:gd name="connsiteY98" fmla="*/ 590140 h 1103951"/>
                  <a:gd name="connsiteX99" fmla="*/ 702627 w 1084401"/>
                  <a:gd name="connsiteY99" fmla="*/ 611294 h 1103951"/>
                  <a:gd name="connsiteX100" fmla="*/ 686720 w 1084401"/>
                  <a:gd name="connsiteY100" fmla="*/ 634018 h 1103951"/>
                  <a:gd name="connsiteX101" fmla="*/ 678905 w 1084401"/>
                  <a:gd name="connsiteY101" fmla="*/ 637926 h 1103951"/>
                  <a:gd name="connsiteX102" fmla="*/ 677195 w 1084401"/>
                  <a:gd name="connsiteY102" fmla="*/ 640368 h 1103951"/>
                  <a:gd name="connsiteX103" fmla="*/ 629557 w 1084401"/>
                  <a:gd name="connsiteY103" fmla="*/ 664187 h 1103951"/>
                  <a:gd name="connsiteX104" fmla="*/ 589004 w 1084401"/>
                  <a:gd name="connsiteY104" fmla="*/ 709010 h 1103951"/>
                  <a:gd name="connsiteX105" fmla="*/ 561734 w 1084401"/>
                  <a:gd name="connsiteY105" fmla="*/ 731734 h 1103951"/>
                  <a:gd name="connsiteX106" fmla="*/ 525375 w 1084401"/>
                  <a:gd name="connsiteY106" fmla="*/ 756731 h 1103951"/>
                  <a:gd name="connsiteX107" fmla="*/ 525375 w 1084401"/>
                  <a:gd name="connsiteY107" fmla="*/ 774911 h 1103951"/>
                  <a:gd name="connsiteX108" fmla="*/ 515850 w 1084401"/>
                  <a:gd name="connsiteY108" fmla="*/ 780354 h 1103951"/>
                  <a:gd name="connsiteX109" fmla="*/ 515850 w 1084401"/>
                  <a:gd name="connsiteY109" fmla="*/ 781261 h 1103951"/>
                  <a:gd name="connsiteX110" fmla="*/ 499942 w 1084401"/>
                  <a:gd name="connsiteY110" fmla="*/ 790351 h 1103951"/>
                  <a:gd name="connsiteX111" fmla="*/ 461310 w 1084401"/>
                  <a:gd name="connsiteY111" fmla="*/ 806258 h 1103951"/>
                  <a:gd name="connsiteX112" fmla="*/ 452282 w 1084401"/>
                  <a:gd name="connsiteY112" fmla="*/ 806258 h 1103951"/>
                  <a:gd name="connsiteX113" fmla="*/ 443566 w 1084401"/>
                  <a:gd name="connsiteY113" fmla="*/ 827178 h 1103951"/>
                  <a:gd name="connsiteX114" fmla="*/ 454928 w 1084401"/>
                  <a:gd name="connsiteY114" fmla="*/ 874900 h 1103951"/>
                  <a:gd name="connsiteX115" fmla="*/ 454928 w 1084401"/>
                  <a:gd name="connsiteY115" fmla="*/ 908987 h 1103951"/>
                  <a:gd name="connsiteX116" fmla="*/ 439021 w 1084401"/>
                  <a:gd name="connsiteY116" fmla="*/ 945346 h 1103951"/>
                  <a:gd name="connsiteX117" fmla="*/ 439021 w 1084401"/>
                  <a:gd name="connsiteY117" fmla="*/ 1004430 h 1103951"/>
                  <a:gd name="connsiteX118" fmla="*/ 429496 w 1084401"/>
                  <a:gd name="connsiteY118" fmla="*/ 1007288 h 1103951"/>
                  <a:gd name="connsiteX119" fmla="*/ 429496 w 1084401"/>
                  <a:gd name="connsiteY119" fmla="*/ 1010780 h 1103951"/>
                  <a:gd name="connsiteX120" fmla="*/ 413549 w 1084401"/>
                  <a:gd name="connsiteY120" fmla="*/ 1015564 h 1103951"/>
                  <a:gd name="connsiteX121" fmla="*/ 400389 w 1084401"/>
                  <a:gd name="connsiteY121" fmla="*/ 1036245 h 1103951"/>
                  <a:gd name="connsiteX122" fmla="*/ 411751 w 1084401"/>
                  <a:gd name="connsiteY122" fmla="*/ 1047607 h 1103951"/>
                  <a:gd name="connsiteX123" fmla="*/ 400054 w 1084401"/>
                  <a:gd name="connsiteY123" fmla="*/ 1051785 h 1103951"/>
                  <a:gd name="connsiteX124" fmla="*/ 402226 w 1084401"/>
                  <a:gd name="connsiteY124" fmla="*/ 1053957 h 1103951"/>
                  <a:gd name="connsiteX125" fmla="*/ 378494 w 1084401"/>
                  <a:gd name="connsiteY125" fmla="*/ 1062433 h 1103951"/>
                  <a:gd name="connsiteX126" fmla="*/ 368574 w 1084401"/>
                  <a:gd name="connsiteY126" fmla="*/ 1086239 h 1103951"/>
                  <a:gd name="connsiteX127" fmla="*/ 352667 w 1084401"/>
                  <a:gd name="connsiteY127" fmla="*/ 1097601 h 1103951"/>
                  <a:gd name="connsiteX128" fmla="*/ 352432 w 1084401"/>
                  <a:gd name="connsiteY128" fmla="*/ 1097316 h 1103951"/>
                  <a:gd name="connsiteX129" fmla="*/ 343142 w 1084401"/>
                  <a:gd name="connsiteY129" fmla="*/ 1103951 h 1103951"/>
                  <a:gd name="connsiteX130" fmla="*/ 311328 w 1084401"/>
                  <a:gd name="connsiteY130" fmla="*/ 1065319 h 1103951"/>
                  <a:gd name="connsiteX131" fmla="*/ 288603 w 1084401"/>
                  <a:gd name="connsiteY131" fmla="*/ 1017598 h 1103951"/>
                  <a:gd name="connsiteX132" fmla="*/ 279513 w 1084401"/>
                  <a:gd name="connsiteY132" fmla="*/ 978966 h 1103951"/>
                  <a:gd name="connsiteX133" fmla="*/ 263606 w 1084401"/>
                  <a:gd name="connsiteY133" fmla="*/ 958513 h 1103951"/>
                  <a:gd name="connsiteX134" fmla="*/ 245426 w 1084401"/>
                  <a:gd name="connsiteY134" fmla="*/ 924426 h 1103951"/>
                  <a:gd name="connsiteX135" fmla="*/ 236336 w 1084401"/>
                  <a:gd name="connsiteY135" fmla="*/ 876705 h 1103951"/>
                  <a:gd name="connsiteX136" fmla="*/ 229519 w 1084401"/>
                  <a:gd name="connsiteY136" fmla="*/ 856252 h 1103951"/>
                  <a:gd name="connsiteX137" fmla="*/ 197704 w 1084401"/>
                  <a:gd name="connsiteY137" fmla="*/ 801713 h 1103951"/>
                  <a:gd name="connsiteX138" fmla="*/ 181797 w 1084401"/>
                  <a:gd name="connsiteY138" fmla="*/ 726722 h 1103951"/>
                  <a:gd name="connsiteX139" fmla="*/ 170435 w 1084401"/>
                  <a:gd name="connsiteY139" fmla="*/ 679000 h 1103951"/>
                  <a:gd name="connsiteX140" fmla="*/ 170435 w 1084401"/>
                  <a:gd name="connsiteY140" fmla="*/ 635823 h 1103951"/>
                  <a:gd name="connsiteX141" fmla="*/ 165890 w 1084401"/>
                  <a:gd name="connsiteY141" fmla="*/ 597191 h 1103951"/>
                  <a:gd name="connsiteX142" fmla="*/ 111351 w 1084401"/>
                  <a:gd name="connsiteY142" fmla="*/ 617644 h 1103951"/>
                  <a:gd name="connsiteX143" fmla="*/ 86354 w 1084401"/>
                  <a:gd name="connsiteY143" fmla="*/ 613099 h 1103951"/>
                  <a:gd name="connsiteX144" fmla="*/ 36359 w 1084401"/>
                  <a:gd name="connsiteY144" fmla="*/ 565377 h 1103951"/>
                  <a:gd name="connsiteX145" fmla="*/ 52267 w 1084401"/>
                  <a:gd name="connsiteY145" fmla="*/ 554014 h 1103951"/>
                  <a:gd name="connsiteX146" fmla="*/ 43177 w 1084401"/>
                  <a:gd name="connsiteY146" fmla="*/ 538107 h 1103951"/>
                  <a:gd name="connsiteX147" fmla="*/ 0 w 1084401"/>
                  <a:gd name="connsiteY147" fmla="*/ 499475 h 1103951"/>
                  <a:gd name="connsiteX148" fmla="*/ 24997 w 1084401"/>
                  <a:gd name="connsiteY148" fmla="*/ 479023 h 1103951"/>
                  <a:gd name="connsiteX149" fmla="*/ 26761 w 1084401"/>
                  <a:gd name="connsiteY149" fmla="*/ 479023 h 1103951"/>
                  <a:gd name="connsiteX150" fmla="*/ 34522 w 1084401"/>
                  <a:gd name="connsiteY150" fmla="*/ 472673 h 1103951"/>
                  <a:gd name="connsiteX151" fmla="*/ 104938 w 1084401"/>
                  <a:gd name="connsiteY151" fmla="*/ 472673 h 1103951"/>
                  <a:gd name="connsiteX152" fmla="*/ 95444 w 1084401"/>
                  <a:gd name="connsiteY152" fmla="*/ 440391 h 1103951"/>
                  <a:gd name="connsiteX153" fmla="*/ 74991 w 1084401"/>
                  <a:gd name="connsiteY153" fmla="*/ 419939 h 1103951"/>
                  <a:gd name="connsiteX154" fmla="*/ 68174 w 1084401"/>
                  <a:gd name="connsiteY154" fmla="*/ 392669 h 1103951"/>
                  <a:gd name="connsiteX155" fmla="*/ 47722 w 1084401"/>
                  <a:gd name="connsiteY155" fmla="*/ 372217 h 1103951"/>
                  <a:gd name="connsiteX156" fmla="*/ 90899 w 1084401"/>
                  <a:gd name="connsiteY156" fmla="*/ 329040 h 1103951"/>
                  <a:gd name="connsiteX157" fmla="*/ 93772 w 1084401"/>
                  <a:gd name="connsiteY157" fmla="*/ 329343 h 1103951"/>
                  <a:gd name="connsiteX158" fmla="*/ 100424 w 1084401"/>
                  <a:gd name="connsiteY158" fmla="*/ 322690 h 1103951"/>
                  <a:gd name="connsiteX159" fmla="*/ 139763 w 1084401"/>
                  <a:gd name="connsiteY159" fmla="*/ 326831 h 1103951"/>
                  <a:gd name="connsiteX160" fmla="*/ 170435 w 1084401"/>
                  <a:gd name="connsiteY160" fmla="*/ 290408 h 1103951"/>
                  <a:gd name="connsiteX161" fmla="*/ 193160 w 1084401"/>
                  <a:gd name="connsiteY161" fmla="*/ 247232 h 1103951"/>
                  <a:gd name="connsiteX162" fmla="*/ 229519 w 1084401"/>
                  <a:gd name="connsiteY162" fmla="*/ 204055 h 1103951"/>
                  <a:gd name="connsiteX163" fmla="*/ 229519 w 1084401"/>
                  <a:gd name="connsiteY163" fmla="*/ 172240 h 1103951"/>
                  <a:gd name="connsiteX164" fmla="*/ 256789 w 1084401"/>
                  <a:gd name="connsiteY164" fmla="*/ 151788 h 1103951"/>
                  <a:gd name="connsiteX165" fmla="*/ 229519 w 1084401"/>
                  <a:gd name="connsiteY165" fmla="*/ 124518 h 1103951"/>
                  <a:gd name="connsiteX166" fmla="*/ 220429 w 1084401"/>
                  <a:gd name="connsiteY166" fmla="*/ 97249 h 1103951"/>
                  <a:gd name="connsiteX167" fmla="*/ 204522 w 1084401"/>
                  <a:gd name="connsiteY167" fmla="*/ 58617 h 1103951"/>
                  <a:gd name="connsiteX168" fmla="*/ 220429 w 1084401"/>
                  <a:gd name="connsiteY168" fmla="*/ 38165 h 1103951"/>
                  <a:gd name="connsiteX169" fmla="*/ 224419 w 1084401"/>
                  <a:gd name="connsiteY169" fmla="*/ 38932 h 1103951"/>
                  <a:gd name="connsiteX170" fmla="*/ 229954 w 1084401"/>
                  <a:gd name="connsiteY170" fmla="*/ 31815 h 1103951"/>
                  <a:gd name="connsiteX171" fmla="*/ 289038 w 1084401"/>
                  <a:gd name="connsiteY171" fmla="*/ 43177 h 1103951"/>
                  <a:gd name="connsiteX172" fmla="*/ 327610 w 1084401"/>
                  <a:gd name="connsiteY172" fmla="*/ 37087 h 1103951"/>
                  <a:gd name="connsiteX173" fmla="*/ 354505 w 1084401"/>
                  <a:gd name="connsiteY173" fmla="*/ 6350 h 1103951"/>
                  <a:gd name="connsiteX174" fmla="*/ 356263 w 1084401"/>
                  <a:gd name="connsiteY174" fmla="*/ 8877 h 11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084401" h="1103951">
                    <a:moveTo>
                      <a:pt x="364030" y="0"/>
                    </a:moveTo>
                    <a:lnTo>
                      <a:pt x="400389" y="52267"/>
                    </a:lnTo>
                    <a:lnTo>
                      <a:pt x="400389" y="86354"/>
                    </a:lnTo>
                    <a:lnTo>
                      <a:pt x="411751" y="111351"/>
                    </a:lnTo>
                    <a:lnTo>
                      <a:pt x="411751" y="134076"/>
                    </a:lnTo>
                    <a:lnTo>
                      <a:pt x="402226" y="130901"/>
                    </a:lnTo>
                    <a:lnTo>
                      <a:pt x="402226" y="140426"/>
                    </a:lnTo>
                    <a:lnTo>
                      <a:pt x="392192" y="137081"/>
                    </a:lnTo>
                    <a:lnTo>
                      <a:pt x="395844" y="177252"/>
                    </a:lnTo>
                    <a:lnTo>
                      <a:pt x="434476" y="204522"/>
                    </a:lnTo>
                    <a:lnTo>
                      <a:pt x="486743" y="229519"/>
                    </a:lnTo>
                    <a:lnTo>
                      <a:pt x="459473" y="252244"/>
                    </a:lnTo>
                    <a:lnTo>
                      <a:pt x="450383" y="288603"/>
                    </a:lnTo>
                    <a:lnTo>
                      <a:pt x="482198" y="306783"/>
                    </a:lnTo>
                    <a:lnTo>
                      <a:pt x="518557" y="327235"/>
                    </a:lnTo>
                    <a:lnTo>
                      <a:pt x="568551" y="349960"/>
                    </a:lnTo>
                    <a:lnTo>
                      <a:pt x="616273" y="354505"/>
                    </a:lnTo>
                    <a:lnTo>
                      <a:pt x="636725" y="374957"/>
                    </a:lnTo>
                    <a:lnTo>
                      <a:pt x="663995" y="381774"/>
                    </a:lnTo>
                    <a:lnTo>
                      <a:pt x="713989" y="386319"/>
                    </a:lnTo>
                    <a:lnTo>
                      <a:pt x="732183" y="386319"/>
                    </a:lnTo>
                    <a:lnTo>
                      <a:pt x="736279" y="376762"/>
                    </a:lnTo>
                    <a:lnTo>
                      <a:pt x="729461" y="349492"/>
                    </a:lnTo>
                    <a:lnTo>
                      <a:pt x="736279" y="333585"/>
                    </a:lnTo>
                    <a:lnTo>
                      <a:pt x="745209" y="328624"/>
                    </a:lnTo>
                    <a:lnTo>
                      <a:pt x="745804" y="327235"/>
                    </a:lnTo>
                    <a:lnTo>
                      <a:pt x="766256" y="315873"/>
                    </a:lnTo>
                    <a:lnTo>
                      <a:pt x="773073" y="349960"/>
                    </a:lnTo>
                    <a:lnTo>
                      <a:pt x="773073" y="359050"/>
                    </a:lnTo>
                    <a:lnTo>
                      <a:pt x="804888" y="374957"/>
                    </a:lnTo>
                    <a:lnTo>
                      <a:pt x="825340" y="370412"/>
                    </a:lnTo>
                    <a:lnTo>
                      <a:pt x="857154" y="370412"/>
                    </a:lnTo>
                    <a:lnTo>
                      <a:pt x="881716" y="370412"/>
                    </a:lnTo>
                    <a:lnTo>
                      <a:pt x="881716" y="349492"/>
                    </a:lnTo>
                    <a:lnTo>
                      <a:pt x="863537" y="338130"/>
                    </a:lnTo>
                    <a:lnTo>
                      <a:pt x="879761" y="335967"/>
                    </a:lnTo>
                    <a:lnTo>
                      <a:pt x="873062" y="331780"/>
                    </a:lnTo>
                    <a:lnTo>
                      <a:pt x="903485" y="327724"/>
                    </a:lnTo>
                    <a:lnTo>
                      <a:pt x="929438" y="301771"/>
                    </a:lnTo>
                    <a:lnTo>
                      <a:pt x="938056" y="296328"/>
                    </a:lnTo>
                    <a:lnTo>
                      <a:pt x="938963" y="295421"/>
                    </a:lnTo>
                    <a:lnTo>
                      <a:pt x="982140" y="268151"/>
                    </a:lnTo>
                    <a:lnTo>
                      <a:pt x="1013955" y="279513"/>
                    </a:lnTo>
                    <a:lnTo>
                      <a:pt x="1041224" y="263606"/>
                    </a:lnTo>
                    <a:lnTo>
                      <a:pt x="1057131" y="288603"/>
                    </a:lnTo>
                    <a:lnTo>
                      <a:pt x="1045769" y="306783"/>
                    </a:lnTo>
                    <a:lnTo>
                      <a:pt x="1084401" y="311328"/>
                    </a:lnTo>
                    <a:lnTo>
                      <a:pt x="1084401" y="327235"/>
                    </a:lnTo>
                    <a:lnTo>
                      <a:pt x="1074876" y="331045"/>
                    </a:lnTo>
                    <a:lnTo>
                      <a:pt x="1074876" y="333585"/>
                    </a:lnTo>
                    <a:lnTo>
                      <a:pt x="1073436" y="334161"/>
                    </a:lnTo>
                    <a:lnTo>
                      <a:pt x="1077584" y="359050"/>
                    </a:lnTo>
                    <a:lnTo>
                      <a:pt x="1066471" y="355875"/>
                    </a:lnTo>
                    <a:lnTo>
                      <a:pt x="1068059" y="365400"/>
                    </a:lnTo>
                    <a:lnTo>
                      <a:pt x="1036898" y="356497"/>
                    </a:lnTo>
                    <a:lnTo>
                      <a:pt x="1002592" y="381774"/>
                    </a:lnTo>
                    <a:lnTo>
                      <a:pt x="1002592" y="402227"/>
                    </a:lnTo>
                    <a:lnTo>
                      <a:pt x="982140" y="440859"/>
                    </a:lnTo>
                    <a:lnTo>
                      <a:pt x="982140" y="456766"/>
                    </a:lnTo>
                    <a:lnTo>
                      <a:pt x="966233" y="488580"/>
                    </a:lnTo>
                    <a:lnTo>
                      <a:pt x="960280" y="487786"/>
                    </a:lnTo>
                    <a:lnTo>
                      <a:pt x="956708" y="494930"/>
                    </a:lnTo>
                    <a:lnTo>
                      <a:pt x="932146" y="491655"/>
                    </a:lnTo>
                    <a:lnTo>
                      <a:pt x="932146" y="520395"/>
                    </a:lnTo>
                    <a:lnTo>
                      <a:pt x="923056" y="536302"/>
                    </a:lnTo>
                    <a:lnTo>
                      <a:pt x="927601" y="552209"/>
                    </a:lnTo>
                    <a:lnTo>
                      <a:pt x="911694" y="563572"/>
                    </a:lnTo>
                    <a:lnTo>
                      <a:pt x="911575" y="563203"/>
                    </a:lnTo>
                    <a:lnTo>
                      <a:pt x="902169" y="569922"/>
                    </a:lnTo>
                    <a:lnTo>
                      <a:pt x="881716" y="506293"/>
                    </a:lnTo>
                    <a:lnTo>
                      <a:pt x="878292" y="506293"/>
                    </a:lnTo>
                    <a:lnTo>
                      <a:pt x="873062" y="527212"/>
                    </a:lnTo>
                    <a:lnTo>
                      <a:pt x="866850" y="520310"/>
                    </a:lnTo>
                    <a:lnTo>
                      <a:pt x="863537" y="533562"/>
                    </a:lnTo>
                    <a:lnTo>
                      <a:pt x="843085" y="510838"/>
                    </a:lnTo>
                    <a:lnTo>
                      <a:pt x="858992" y="490385"/>
                    </a:lnTo>
                    <a:lnTo>
                      <a:pt x="865871" y="487437"/>
                    </a:lnTo>
                    <a:lnTo>
                      <a:pt x="868517" y="484035"/>
                    </a:lnTo>
                    <a:lnTo>
                      <a:pt x="876342" y="480682"/>
                    </a:lnTo>
                    <a:lnTo>
                      <a:pt x="890806" y="451754"/>
                    </a:lnTo>
                    <a:lnTo>
                      <a:pt x="870354" y="447209"/>
                    </a:lnTo>
                    <a:lnTo>
                      <a:pt x="838540" y="447209"/>
                    </a:lnTo>
                    <a:lnTo>
                      <a:pt x="799908" y="440391"/>
                    </a:lnTo>
                    <a:lnTo>
                      <a:pt x="795363" y="408577"/>
                    </a:lnTo>
                    <a:lnTo>
                      <a:pt x="779456" y="408577"/>
                    </a:lnTo>
                    <a:lnTo>
                      <a:pt x="756529" y="395203"/>
                    </a:lnTo>
                    <a:lnTo>
                      <a:pt x="745804" y="413589"/>
                    </a:lnTo>
                    <a:lnTo>
                      <a:pt x="773073" y="434041"/>
                    </a:lnTo>
                    <a:lnTo>
                      <a:pt x="750349" y="449948"/>
                    </a:lnTo>
                    <a:lnTo>
                      <a:pt x="738986" y="461311"/>
                    </a:lnTo>
                    <a:lnTo>
                      <a:pt x="766256" y="477218"/>
                    </a:lnTo>
                    <a:lnTo>
                      <a:pt x="761711" y="499943"/>
                    </a:lnTo>
                    <a:lnTo>
                      <a:pt x="773073" y="531757"/>
                    </a:lnTo>
                    <a:lnTo>
                      <a:pt x="777618" y="559027"/>
                    </a:lnTo>
                    <a:lnTo>
                      <a:pt x="773073" y="574934"/>
                    </a:lnTo>
                    <a:lnTo>
                      <a:pt x="765362" y="574934"/>
                    </a:lnTo>
                    <a:lnTo>
                      <a:pt x="763548" y="581284"/>
                    </a:lnTo>
                    <a:lnTo>
                      <a:pt x="736279" y="581284"/>
                    </a:lnTo>
                    <a:lnTo>
                      <a:pt x="702627" y="590140"/>
                    </a:lnTo>
                    <a:lnTo>
                      <a:pt x="702627" y="611294"/>
                    </a:lnTo>
                    <a:lnTo>
                      <a:pt x="686720" y="634018"/>
                    </a:lnTo>
                    <a:lnTo>
                      <a:pt x="678905" y="637926"/>
                    </a:lnTo>
                    <a:lnTo>
                      <a:pt x="677195" y="640368"/>
                    </a:lnTo>
                    <a:lnTo>
                      <a:pt x="629557" y="664187"/>
                    </a:lnTo>
                    <a:lnTo>
                      <a:pt x="589004" y="709010"/>
                    </a:lnTo>
                    <a:lnTo>
                      <a:pt x="561734" y="731734"/>
                    </a:lnTo>
                    <a:lnTo>
                      <a:pt x="525375" y="756731"/>
                    </a:lnTo>
                    <a:lnTo>
                      <a:pt x="525375" y="774911"/>
                    </a:lnTo>
                    <a:lnTo>
                      <a:pt x="515850" y="780354"/>
                    </a:lnTo>
                    <a:lnTo>
                      <a:pt x="515850" y="781261"/>
                    </a:lnTo>
                    <a:lnTo>
                      <a:pt x="499942" y="790351"/>
                    </a:lnTo>
                    <a:lnTo>
                      <a:pt x="461310" y="806258"/>
                    </a:lnTo>
                    <a:lnTo>
                      <a:pt x="452282" y="806258"/>
                    </a:lnTo>
                    <a:lnTo>
                      <a:pt x="443566" y="827178"/>
                    </a:lnTo>
                    <a:lnTo>
                      <a:pt x="454928" y="874900"/>
                    </a:lnTo>
                    <a:lnTo>
                      <a:pt x="454928" y="908987"/>
                    </a:lnTo>
                    <a:lnTo>
                      <a:pt x="439021" y="945346"/>
                    </a:lnTo>
                    <a:lnTo>
                      <a:pt x="439021" y="1004430"/>
                    </a:lnTo>
                    <a:lnTo>
                      <a:pt x="429496" y="1007288"/>
                    </a:lnTo>
                    <a:lnTo>
                      <a:pt x="429496" y="1010780"/>
                    </a:lnTo>
                    <a:lnTo>
                      <a:pt x="413549" y="1015564"/>
                    </a:lnTo>
                    <a:lnTo>
                      <a:pt x="400389" y="1036245"/>
                    </a:lnTo>
                    <a:lnTo>
                      <a:pt x="411751" y="1047607"/>
                    </a:lnTo>
                    <a:lnTo>
                      <a:pt x="400054" y="1051785"/>
                    </a:lnTo>
                    <a:lnTo>
                      <a:pt x="402226" y="1053957"/>
                    </a:lnTo>
                    <a:lnTo>
                      <a:pt x="378494" y="1062433"/>
                    </a:lnTo>
                    <a:lnTo>
                      <a:pt x="368574" y="1086239"/>
                    </a:lnTo>
                    <a:lnTo>
                      <a:pt x="352667" y="1097601"/>
                    </a:lnTo>
                    <a:lnTo>
                      <a:pt x="352432" y="1097316"/>
                    </a:lnTo>
                    <a:lnTo>
                      <a:pt x="343142" y="1103951"/>
                    </a:lnTo>
                    <a:lnTo>
                      <a:pt x="311328" y="1065319"/>
                    </a:lnTo>
                    <a:lnTo>
                      <a:pt x="288603" y="1017598"/>
                    </a:lnTo>
                    <a:lnTo>
                      <a:pt x="279513" y="978966"/>
                    </a:lnTo>
                    <a:lnTo>
                      <a:pt x="263606" y="958513"/>
                    </a:lnTo>
                    <a:lnTo>
                      <a:pt x="245426" y="924426"/>
                    </a:lnTo>
                    <a:lnTo>
                      <a:pt x="236336" y="876705"/>
                    </a:lnTo>
                    <a:lnTo>
                      <a:pt x="229519" y="856252"/>
                    </a:lnTo>
                    <a:lnTo>
                      <a:pt x="197704" y="801713"/>
                    </a:lnTo>
                    <a:lnTo>
                      <a:pt x="181797" y="726722"/>
                    </a:lnTo>
                    <a:lnTo>
                      <a:pt x="170435" y="679000"/>
                    </a:lnTo>
                    <a:lnTo>
                      <a:pt x="170435" y="635823"/>
                    </a:lnTo>
                    <a:lnTo>
                      <a:pt x="165890" y="597191"/>
                    </a:lnTo>
                    <a:lnTo>
                      <a:pt x="111351" y="617644"/>
                    </a:lnTo>
                    <a:lnTo>
                      <a:pt x="86354" y="613099"/>
                    </a:lnTo>
                    <a:lnTo>
                      <a:pt x="36359" y="565377"/>
                    </a:lnTo>
                    <a:lnTo>
                      <a:pt x="52267" y="554014"/>
                    </a:lnTo>
                    <a:lnTo>
                      <a:pt x="43177" y="538107"/>
                    </a:lnTo>
                    <a:lnTo>
                      <a:pt x="0" y="499475"/>
                    </a:lnTo>
                    <a:lnTo>
                      <a:pt x="24997" y="479023"/>
                    </a:lnTo>
                    <a:lnTo>
                      <a:pt x="26761" y="479023"/>
                    </a:lnTo>
                    <a:lnTo>
                      <a:pt x="34522" y="472673"/>
                    </a:lnTo>
                    <a:lnTo>
                      <a:pt x="104938" y="472673"/>
                    </a:lnTo>
                    <a:lnTo>
                      <a:pt x="95444" y="440391"/>
                    </a:lnTo>
                    <a:lnTo>
                      <a:pt x="74991" y="419939"/>
                    </a:lnTo>
                    <a:lnTo>
                      <a:pt x="68174" y="392669"/>
                    </a:lnTo>
                    <a:lnTo>
                      <a:pt x="47722" y="372217"/>
                    </a:lnTo>
                    <a:lnTo>
                      <a:pt x="90899" y="329040"/>
                    </a:lnTo>
                    <a:lnTo>
                      <a:pt x="93772" y="329343"/>
                    </a:lnTo>
                    <a:lnTo>
                      <a:pt x="100424" y="322690"/>
                    </a:lnTo>
                    <a:lnTo>
                      <a:pt x="139763" y="326831"/>
                    </a:lnTo>
                    <a:lnTo>
                      <a:pt x="170435" y="290408"/>
                    </a:lnTo>
                    <a:lnTo>
                      <a:pt x="193160" y="247232"/>
                    </a:lnTo>
                    <a:lnTo>
                      <a:pt x="229519" y="204055"/>
                    </a:lnTo>
                    <a:lnTo>
                      <a:pt x="229519" y="172240"/>
                    </a:lnTo>
                    <a:lnTo>
                      <a:pt x="256789" y="151788"/>
                    </a:lnTo>
                    <a:lnTo>
                      <a:pt x="229519" y="124518"/>
                    </a:lnTo>
                    <a:lnTo>
                      <a:pt x="220429" y="97249"/>
                    </a:lnTo>
                    <a:lnTo>
                      <a:pt x="204522" y="58617"/>
                    </a:lnTo>
                    <a:lnTo>
                      <a:pt x="220429" y="38165"/>
                    </a:lnTo>
                    <a:lnTo>
                      <a:pt x="224419" y="38932"/>
                    </a:lnTo>
                    <a:lnTo>
                      <a:pt x="229954" y="31815"/>
                    </a:lnTo>
                    <a:lnTo>
                      <a:pt x="289038" y="43177"/>
                    </a:lnTo>
                    <a:lnTo>
                      <a:pt x="327610" y="37087"/>
                    </a:lnTo>
                    <a:lnTo>
                      <a:pt x="354505" y="6350"/>
                    </a:lnTo>
                    <a:lnTo>
                      <a:pt x="356263" y="887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104" name="Freeform 459">
                <a:extLst>
                  <a:ext uri="{FF2B5EF4-FFF2-40B4-BE49-F238E27FC236}">
                    <a16:creationId xmlns:a16="http://schemas.microsoft.com/office/drawing/2014/main" id="{609445E0-420A-4BD9-99B8-A9AAE050AEA5}"/>
                  </a:ext>
                </a:extLst>
              </p:cNvPr>
              <p:cNvSpPr>
                <a:spLocks/>
              </p:cNvSpPr>
              <p:nvPr/>
            </p:nvSpPr>
            <p:spPr bwMode="auto">
              <a:xfrm>
                <a:off x="517080" y="3764349"/>
                <a:ext cx="145878" cy="120379"/>
              </a:xfrm>
              <a:custGeom>
                <a:avLst/>
                <a:gdLst>
                  <a:gd name="connsiteX0" fmla="*/ 168162 w 182014"/>
                  <a:gd name="connsiteY0" fmla="*/ 0 h 150200"/>
                  <a:gd name="connsiteX1" fmla="*/ 170781 w 182014"/>
                  <a:gd name="connsiteY1" fmla="*/ 6548 h 150200"/>
                  <a:gd name="connsiteX2" fmla="*/ 172924 w 182014"/>
                  <a:gd name="connsiteY2" fmla="*/ 4762 h 150200"/>
                  <a:gd name="connsiteX3" fmla="*/ 177469 w 182014"/>
                  <a:gd name="connsiteY3" fmla="*/ 16125 h 150200"/>
                  <a:gd name="connsiteX4" fmla="*/ 182014 w 182014"/>
                  <a:gd name="connsiteY4" fmla="*/ 47939 h 150200"/>
                  <a:gd name="connsiteX5" fmla="*/ 161562 w 182014"/>
                  <a:gd name="connsiteY5" fmla="*/ 47939 h 150200"/>
                  <a:gd name="connsiteX6" fmla="*/ 161562 w 182014"/>
                  <a:gd name="connsiteY6" fmla="*/ 75209 h 150200"/>
                  <a:gd name="connsiteX7" fmla="*/ 166107 w 182014"/>
                  <a:gd name="connsiteY7" fmla="*/ 79754 h 150200"/>
                  <a:gd name="connsiteX8" fmla="*/ 150200 w 182014"/>
                  <a:gd name="connsiteY8" fmla="*/ 91116 h 150200"/>
                  <a:gd name="connsiteX9" fmla="*/ 150200 w 182014"/>
                  <a:gd name="connsiteY9" fmla="*/ 107023 h 150200"/>
                  <a:gd name="connsiteX10" fmla="*/ 141110 w 182014"/>
                  <a:gd name="connsiteY10" fmla="*/ 122931 h 150200"/>
                  <a:gd name="connsiteX11" fmla="*/ 134293 w 182014"/>
                  <a:gd name="connsiteY11" fmla="*/ 138838 h 150200"/>
                  <a:gd name="connsiteX12" fmla="*/ 129748 w 182014"/>
                  <a:gd name="connsiteY12" fmla="*/ 150200 h 150200"/>
                  <a:gd name="connsiteX13" fmla="*/ 20669 w 182014"/>
                  <a:gd name="connsiteY13" fmla="*/ 129748 h 150200"/>
                  <a:gd name="connsiteX14" fmla="*/ 19138 w 182014"/>
                  <a:gd name="connsiteY14" fmla="*/ 125592 h 150200"/>
                  <a:gd name="connsiteX15" fmla="*/ 15907 w 182014"/>
                  <a:gd name="connsiteY15" fmla="*/ 124986 h 150200"/>
                  <a:gd name="connsiteX16" fmla="*/ 0 w 182014"/>
                  <a:gd name="connsiteY16" fmla="*/ 81809 h 150200"/>
                  <a:gd name="connsiteX17" fmla="*/ 0 w 182014"/>
                  <a:gd name="connsiteY17" fmla="*/ 70447 h 150200"/>
                  <a:gd name="connsiteX18" fmla="*/ 6818 w 182014"/>
                  <a:gd name="connsiteY18" fmla="*/ 70447 h 150200"/>
                  <a:gd name="connsiteX19" fmla="*/ 6818 w 182014"/>
                  <a:gd name="connsiteY19" fmla="*/ 75209 h 150200"/>
                  <a:gd name="connsiteX20" fmla="*/ 11580 w 182014"/>
                  <a:gd name="connsiteY20" fmla="*/ 75209 h 150200"/>
                  <a:gd name="connsiteX21" fmla="*/ 11580 w 182014"/>
                  <a:gd name="connsiteY21" fmla="*/ 80789 h 150200"/>
                  <a:gd name="connsiteX22" fmla="*/ 38632 w 182014"/>
                  <a:gd name="connsiteY22" fmla="*/ 74992 h 150200"/>
                  <a:gd name="connsiteX23" fmla="*/ 65902 w 182014"/>
                  <a:gd name="connsiteY23" fmla="*/ 74992 h 150200"/>
                  <a:gd name="connsiteX24" fmla="*/ 86354 w 182014"/>
                  <a:gd name="connsiteY24" fmla="*/ 74992 h 150200"/>
                  <a:gd name="connsiteX25" fmla="*/ 113623 w 182014"/>
                  <a:gd name="connsiteY25" fmla="*/ 47722 h 150200"/>
                  <a:gd name="connsiteX26" fmla="*/ 140893 w 182014"/>
                  <a:gd name="connsiteY26" fmla="*/ 22725 h 1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014" h="150200">
                    <a:moveTo>
                      <a:pt x="168162" y="0"/>
                    </a:moveTo>
                    <a:lnTo>
                      <a:pt x="170781" y="6548"/>
                    </a:lnTo>
                    <a:lnTo>
                      <a:pt x="172924" y="4762"/>
                    </a:lnTo>
                    <a:lnTo>
                      <a:pt x="177469" y="16125"/>
                    </a:lnTo>
                    <a:lnTo>
                      <a:pt x="182014" y="47939"/>
                    </a:lnTo>
                    <a:lnTo>
                      <a:pt x="161562" y="47939"/>
                    </a:lnTo>
                    <a:lnTo>
                      <a:pt x="161562" y="75209"/>
                    </a:lnTo>
                    <a:lnTo>
                      <a:pt x="166107" y="79754"/>
                    </a:lnTo>
                    <a:lnTo>
                      <a:pt x="150200" y="91116"/>
                    </a:lnTo>
                    <a:lnTo>
                      <a:pt x="150200" y="107023"/>
                    </a:lnTo>
                    <a:lnTo>
                      <a:pt x="141110" y="122931"/>
                    </a:lnTo>
                    <a:lnTo>
                      <a:pt x="134293" y="138838"/>
                    </a:lnTo>
                    <a:lnTo>
                      <a:pt x="129748" y="150200"/>
                    </a:lnTo>
                    <a:lnTo>
                      <a:pt x="20669" y="129748"/>
                    </a:lnTo>
                    <a:lnTo>
                      <a:pt x="19138" y="125592"/>
                    </a:lnTo>
                    <a:lnTo>
                      <a:pt x="15907" y="124986"/>
                    </a:lnTo>
                    <a:lnTo>
                      <a:pt x="0" y="81809"/>
                    </a:lnTo>
                    <a:lnTo>
                      <a:pt x="0" y="70447"/>
                    </a:lnTo>
                    <a:lnTo>
                      <a:pt x="6818" y="70447"/>
                    </a:lnTo>
                    <a:lnTo>
                      <a:pt x="6818" y="75209"/>
                    </a:lnTo>
                    <a:lnTo>
                      <a:pt x="11580" y="75209"/>
                    </a:lnTo>
                    <a:lnTo>
                      <a:pt x="11580" y="80789"/>
                    </a:lnTo>
                    <a:lnTo>
                      <a:pt x="38632" y="74992"/>
                    </a:lnTo>
                    <a:lnTo>
                      <a:pt x="65902" y="74992"/>
                    </a:lnTo>
                    <a:lnTo>
                      <a:pt x="86354" y="74992"/>
                    </a:lnTo>
                    <a:lnTo>
                      <a:pt x="113623" y="47722"/>
                    </a:lnTo>
                    <a:lnTo>
                      <a:pt x="140893"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5" name="Freeform 241">
                <a:extLst>
                  <a:ext uri="{FF2B5EF4-FFF2-40B4-BE49-F238E27FC236}">
                    <a16:creationId xmlns:a16="http://schemas.microsoft.com/office/drawing/2014/main" id="{0DB152BB-A924-4CD9-BC53-5E731084A5B0}"/>
                  </a:ext>
                </a:extLst>
              </p:cNvPr>
              <p:cNvSpPr>
                <a:spLocks noEditPoints="1"/>
              </p:cNvSpPr>
              <p:nvPr/>
            </p:nvSpPr>
            <p:spPr bwMode="auto">
              <a:xfrm>
                <a:off x="529827" y="3751599"/>
                <a:ext cx="229483" cy="311441"/>
              </a:xfrm>
              <a:custGeom>
                <a:avLst/>
                <a:gdLst>
                  <a:gd name="T0" fmla="*/ 109 w 126"/>
                  <a:gd name="T1" fmla="*/ 95 h 171"/>
                  <a:gd name="T2" fmla="*/ 109 w 126"/>
                  <a:gd name="T3" fmla="*/ 95 h 171"/>
                  <a:gd name="T4" fmla="*/ 105 w 126"/>
                  <a:gd name="T5" fmla="*/ 107 h 171"/>
                  <a:gd name="T6" fmla="*/ 97 w 126"/>
                  <a:gd name="T7" fmla="*/ 104 h 171"/>
                  <a:gd name="T8" fmla="*/ 93 w 126"/>
                  <a:gd name="T9" fmla="*/ 109 h 171"/>
                  <a:gd name="T10" fmla="*/ 90 w 126"/>
                  <a:gd name="T11" fmla="*/ 118 h 171"/>
                  <a:gd name="T12" fmla="*/ 93 w 126"/>
                  <a:gd name="T13" fmla="*/ 128 h 171"/>
                  <a:gd name="T14" fmla="*/ 90 w 126"/>
                  <a:gd name="T15" fmla="*/ 130 h 171"/>
                  <a:gd name="T16" fmla="*/ 83 w 126"/>
                  <a:gd name="T17" fmla="*/ 130 h 171"/>
                  <a:gd name="T18" fmla="*/ 74 w 126"/>
                  <a:gd name="T19" fmla="*/ 137 h 171"/>
                  <a:gd name="T20" fmla="*/ 71 w 126"/>
                  <a:gd name="T21" fmla="*/ 147 h 171"/>
                  <a:gd name="T22" fmla="*/ 69 w 126"/>
                  <a:gd name="T23" fmla="*/ 149 h 171"/>
                  <a:gd name="T24" fmla="*/ 60 w 126"/>
                  <a:gd name="T25" fmla="*/ 149 h 171"/>
                  <a:gd name="T26" fmla="*/ 53 w 126"/>
                  <a:gd name="T27" fmla="*/ 154 h 171"/>
                  <a:gd name="T28" fmla="*/ 53 w 126"/>
                  <a:gd name="T29" fmla="*/ 161 h 171"/>
                  <a:gd name="T30" fmla="*/ 45 w 126"/>
                  <a:gd name="T31" fmla="*/ 166 h 171"/>
                  <a:gd name="T32" fmla="*/ 36 w 126"/>
                  <a:gd name="T33" fmla="*/ 163 h 171"/>
                  <a:gd name="T34" fmla="*/ 24 w 126"/>
                  <a:gd name="T35" fmla="*/ 168 h 171"/>
                  <a:gd name="T36" fmla="*/ 17 w 126"/>
                  <a:gd name="T37" fmla="*/ 171 h 171"/>
                  <a:gd name="T38" fmla="*/ 12 w 126"/>
                  <a:gd name="T39" fmla="*/ 159 h 171"/>
                  <a:gd name="T40" fmla="*/ 0 w 126"/>
                  <a:gd name="T41" fmla="*/ 130 h 171"/>
                  <a:gd name="T42" fmla="*/ 48 w 126"/>
                  <a:gd name="T43" fmla="*/ 114 h 171"/>
                  <a:gd name="T44" fmla="*/ 60 w 126"/>
                  <a:gd name="T45" fmla="*/ 78 h 171"/>
                  <a:gd name="T46" fmla="*/ 50 w 126"/>
                  <a:gd name="T47" fmla="*/ 66 h 171"/>
                  <a:gd name="T48" fmla="*/ 53 w 126"/>
                  <a:gd name="T49" fmla="*/ 59 h 171"/>
                  <a:gd name="T50" fmla="*/ 57 w 126"/>
                  <a:gd name="T51" fmla="*/ 52 h 171"/>
                  <a:gd name="T52" fmla="*/ 57 w 126"/>
                  <a:gd name="T53" fmla="*/ 45 h 171"/>
                  <a:gd name="T54" fmla="*/ 62 w 126"/>
                  <a:gd name="T55" fmla="*/ 40 h 171"/>
                  <a:gd name="T56" fmla="*/ 60 w 126"/>
                  <a:gd name="T57" fmla="*/ 38 h 171"/>
                  <a:gd name="T58" fmla="*/ 62 w 126"/>
                  <a:gd name="T59" fmla="*/ 28 h 171"/>
                  <a:gd name="T60" fmla="*/ 69 w 126"/>
                  <a:gd name="T61" fmla="*/ 28 h 171"/>
                  <a:gd name="T62" fmla="*/ 79 w 126"/>
                  <a:gd name="T63" fmla="*/ 40 h 171"/>
                  <a:gd name="T64" fmla="*/ 86 w 126"/>
                  <a:gd name="T65" fmla="*/ 45 h 171"/>
                  <a:gd name="T66" fmla="*/ 97 w 126"/>
                  <a:gd name="T67" fmla="*/ 47 h 171"/>
                  <a:gd name="T68" fmla="*/ 107 w 126"/>
                  <a:gd name="T69" fmla="*/ 52 h 171"/>
                  <a:gd name="T70" fmla="*/ 114 w 126"/>
                  <a:gd name="T71" fmla="*/ 62 h 171"/>
                  <a:gd name="T72" fmla="*/ 119 w 126"/>
                  <a:gd name="T73" fmla="*/ 66 h 171"/>
                  <a:gd name="T74" fmla="*/ 126 w 126"/>
                  <a:gd name="T75" fmla="*/ 69 h 171"/>
                  <a:gd name="T76" fmla="*/ 126 w 126"/>
                  <a:gd name="T77" fmla="*/ 73 h 171"/>
                  <a:gd name="T78" fmla="*/ 119 w 126"/>
                  <a:gd name="T79" fmla="*/ 83 h 171"/>
                  <a:gd name="T80" fmla="*/ 116 w 126"/>
                  <a:gd name="T81" fmla="*/ 88 h 171"/>
                  <a:gd name="T82" fmla="*/ 109 w 126"/>
                  <a:gd name="T83" fmla="*/ 95 h 171"/>
                  <a:gd name="T84" fmla="*/ 69 w 126"/>
                  <a:gd name="T85" fmla="*/ 10 h 171"/>
                  <a:gd name="T86" fmla="*/ 69 w 126"/>
                  <a:gd name="T87" fmla="*/ 10 h 171"/>
                  <a:gd name="T88" fmla="*/ 67 w 126"/>
                  <a:gd name="T89" fmla="*/ 12 h 171"/>
                  <a:gd name="T90" fmla="*/ 64 w 126"/>
                  <a:gd name="T91" fmla="*/ 7 h 171"/>
                  <a:gd name="T92" fmla="*/ 69 w 126"/>
                  <a:gd name="T93" fmla="*/ 0 h 171"/>
                  <a:gd name="T94" fmla="*/ 71 w 126"/>
                  <a:gd name="T95" fmla="*/ 2 h 171"/>
                  <a:gd name="T96" fmla="*/ 69 w 126"/>
                  <a:gd name="T97" fmla="*/ 1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171">
                    <a:moveTo>
                      <a:pt x="109" y="95"/>
                    </a:moveTo>
                    <a:lnTo>
                      <a:pt x="109" y="95"/>
                    </a:lnTo>
                    <a:lnTo>
                      <a:pt x="105" y="107"/>
                    </a:lnTo>
                    <a:lnTo>
                      <a:pt x="97" y="104"/>
                    </a:lnTo>
                    <a:lnTo>
                      <a:pt x="93" y="109"/>
                    </a:lnTo>
                    <a:lnTo>
                      <a:pt x="90" y="118"/>
                    </a:lnTo>
                    <a:lnTo>
                      <a:pt x="93" y="128"/>
                    </a:lnTo>
                    <a:lnTo>
                      <a:pt x="90" y="130"/>
                    </a:lnTo>
                    <a:lnTo>
                      <a:pt x="83" y="130"/>
                    </a:lnTo>
                    <a:lnTo>
                      <a:pt x="74" y="137"/>
                    </a:lnTo>
                    <a:lnTo>
                      <a:pt x="71" y="147"/>
                    </a:lnTo>
                    <a:lnTo>
                      <a:pt x="69" y="149"/>
                    </a:lnTo>
                    <a:lnTo>
                      <a:pt x="60" y="149"/>
                    </a:lnTo>
                    <a:lnTo>
                      <a:pt x="53" y="154"/>
                    </a:lnTo>
                    <a:lnTo>
                      <a:pt x="53" y="161"/>
                    </a:lnTo>
                    <a:lnTo>
                      <a:pt x="45" y="166"/>
                    </a:lnTo>
                    <a:lnTo>
                      <a:pt x="36" y="163"/>
                    </a:lnTo>
                    <a:lnTo>
                      <a:pt x="24" y="168"/>
                    </a:lnTo>
                    <a:lnTo>
                      <a:pt x="17" y="171"/>
                    </a:lnTo>
                    <a:lnTo>
                      <a:pt x="12" y="159"/>
                    </a:lnTo>
                    <a:lnTo>
                      <a:pt x="0" y="130"/>
                    </a:lnTo>
                    <a:lnTo>
                      <a:pt x="48" y="114"/>
                    </a:lnTo>
                    <a:lnTo>
                      <a:pt x="60" y="78"/>
                    </a:lnTo>
                    <a:lnTo>
                      <a:pt x="50" y="66"/>
                    </a:lnTo>
                    <a:lnTo>
                      <a:pt x="53" y="59"/>
                    </a:lnTo>
                    <a:lnTo>
                      <a:pt x="57" y="52"/>
                    </a:lnTo>
                    <a:lnTo>
                      <a:pt x="57" y="45"/>
                    </a:lnTo>
                    <a:lnTo>
                      <a:pt x="62" y="40"/>
                    </a:lnTo>
                    <a:lnTo>
                      <a:pt x="60" y="38"/>
                    </a:lnTo>
                    <a:lnTo>
                      <a:pt x="62" y="28"/>
                    </a:lnTo>
                    <a:lnTo>
                      <a:pt x="69" y="28"/>
                    </a:lnTo>
                    <a:lnTo>
                      <a:pt x="79" y="40"/>
                    </a:lnTo>
                    <a:lnTo>
                      <a:pt x="86" y="45"/>
                    </a:lnTo>
                    <a:lnTo>
                      <a:pt x="97" y="47"/>
                    </a:lnTo>
                    <a:lnTo>
                      <a:pt x="107" y="52"/>
                    </a:lnTo>
                    <a:lnTo>
                      <a:pt x="114" y="62"/>
                    </a:lnTo>
                    <a:lnTo>
                      <a:pt x="119" y="66"/>
                    </a:lnTo>
                    <a:lnTo>
                      <a:pt x="126" y="69"/>
                    </a:lnTo>
                    <a:lnTo>
                      <a:pt x="126" y="73"/>
                    </a:lnTo>
                    <a:lnTo>
                      <a:pt x="119" y="83"/>
                    </a:lnTo>
                    <a:lnTo>
                      <a:pt x="116" y="88"/>
                    </a:lnTo>
                    <a:lnTo>
                      <a:pt x="109" y="95"/>
                    </a:lnTo>
                    <a:moveTo>
                      <a:pt x="69" y="10"/>
                    </a:moveTo>
                    <a:lnTo>
                      <a:pt x="69" y="10"/>
                    </a:lnTo>
                    <a:lnTo>
                      <a:pt x="67" y="12"/>
                    </a:lnTo>
                    <a:lnTo>
                      <a:pt x="64" y="7"/>
                    </a:lnTo>
                    <a:lnTo>
                      <a:pt x="69" y="0"/>
                    </a:lnTo>
                    <a:lnTo>
                      <a:pt x="71" y="2"/>
                    </a:lnTo>
                    <a:lnTo>
                      <a:pt x="69" y="10"/>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6" name="Freeform 458">
                <a:extLst>
                  <a:ext uri="{FF2B5EF4-FFF2-40B4-BE49-F238E27FC236}">
                    <a16:creationId xmlns:a16="http://schemas.microsoft.com/office/drawing/2014/main" id="{82CD4E4A-B966-40DF-A560-1FB89486023B}"/>
                  </a:ext>
                </a:extLst>
              </p:cNvPr>
              <p:cNvSpPr>
                <a:spLocks/>
              </p:cNvSpPr>
              <p:nvPr/>
            </p:nvSpPr>
            <p:spPr bwMode="auto">
              <a:xfrm>
                <a:off x="251171" y="3986458"/>
                <a:ext cx="315345" cy="196786"/>
              </a:xfrm>
              <a:custGeom>
                <a:avLst/>
                <a:gdLst>
                  <a:gd name="connsiteX0" fmla="*/ 350285 w 393462"/>
                  <a:gd name="connsiteY0" fmla="*/ 0 h 245535"/>
                  <a:gd name="connsiteX1" fmla="*/ 382100 w 393462"/>
                  <a:gd name="connsiteY1" fmla="*/ 65902 h 245535"/>
                  <a:gd name="connsiteX2" fmla="*/ 393462 w 393462"/>
                  <a:gd name="connsiteY2" fmla="*/ 93171 h 245535"/>
                  <a:gd name="connsiteX3" fmla="*/ 366193 w 393462"/>
                  <a:gd name="connsiteY3" fmla="*/ 102261 h 245535"/>
                  <a:gd name="connsiteX4" fmla="*/ 354830 w 393462"/>
                  <a:gd name="connsiteY4" fmla="*/ 118169 h 245535"/>
                  <a:gd name="connsiteX5" fmla="*/ 354830 w 393462"/>
                  <a:gd name="connsiteY5" fmla="*/ 129531 h 245535"/>
                  <a:gd name="connsiteX6" fmla="*/ 323016 w 393462"/>
                  <a:gd name="connsiteY6" fmla="*/ 145438 h 245535"/>
                  <a:gd name="connsiteX7" fmla="*/ 317857 w 393462"/>
                  <a:gd name="connsiteY7" fmla="*/ 146827 h 245535"/>
                  <a:gd name="connsiteX8" fmla="*/ 315873 w 393462"/>
                  <a:gd name="connsiteY8" fmla="*/ 147819 h 245535"/>
                  <a:gd name="connsiteX9" fmla="*/ 263153 w 393462"/>
                  <a:gd name="connsiteY9" fmla="*/ 162013 h 245535"/>
                  <a:gd name="connsiteX10" fmla="*/ 232117 w 393462"/>
                  <a:gd name="connsiteY10" fmla="*/ 188615 h 245535"/>
                  <a:gd name="connsiteX11" fmla="*/ 225570 w 393462"/>
                  <a:gd name="connsiteY11" fmla="*/ 190486 h 245535"/>
                  <a:gd name="connsiteX12" fmla="*/ 224974 w 393462"/>
                  <a:gd name="connsiteY12" fmla="*/ 190996 h 245535"/>
                  <a:gd name="connsiteX13" fmla="*/ 209067 w 393462"/>
                  <a:gd name="connsiteY13" fmla="*/ 195541 h 245535"/>
                  <a:gd name="connsiteX14" fmla="*/ 199521 w 393462"/>
                  <a:gd name="connsiteY14" fmla="*/ 191723 h 245535"/>
                  <a:gd name="connsiteX15" fmla="*/ 177578 w 393462"/>
                  <a:gd name="connsiteY15" fmla="*/ 204522 h 245535"/>
                  <a:gd name="connsiteX16" fmla="*/ 170435 w 393462"/>
                  <a:gd name="connsiteY16" fmla="*/ 206903 h 245535"/>
                  <a:gd name="connsiteX17" fmla="*/ 170435 w 393462"/>
                  <a:gd name="connsiteY17" fmla="*/ 206903 h 245535"/>
                  <a:gd name="connsiteX18" fmla="*/ 149983 w 393462"/>
                  <a:gd name="connsiteY18" fmla="*/ 213721 h 245535"/>
                  <a:gd name="connsiteX19" fmla="*/ 122713 w 393462"/>
                  <a:gd name="connsiteY19" fmla="*/ 218266 h 245535"/>
                  <a:gd name="connsiteX20" fmla="*/ 116589 w 393462"/>
                  <a:gd name="connsiteY20" fmla="*/ 218266 h 245535"/>
                  <a:gd name="connsiteX21" fmla="*/ 109404 w 393462"/>
                  <a:gd name="connsiteY21" fmla="*/ 227247 h 245535"/>
                  <a:gd name="connsiteX22" fmla="*/ 98042 w 393462"/>
                  <a:gd name="connsiteY22" fmla="*/ 231792 h 245535"/>
                  <a:gd name="connsiteX23" fmla="*/ 93497 w 393462"/>
                  <a:gd name="connsiteY23" fmla="*/ 236337 h 245535"/>
                  <a:gd name="connsiteX24" fmla="*/ 88735 w 393462"/>
                  <a:gd name="connsiteY24" fmla="*/ 236337 h 245535"/>
                  <a:gd name="connsiteX25" fmla="*/ 86354 w 393462"/>
                  <a:gd name="connsiteY25" fmla="*/ 238718 h 245535"/>
                  <a:gd name="connsiteX26" fmla="*/ 72143 w 393462"/>
                  <a:gd name="connsiteY26" fmla="*/ 238718 h 245535"/>
                  <a:gd name="connsiteX27" fmla="*/ 66227 w 393462"/>
                  <a:gd name="connsiteY27" fmla="*/ 243154 h 245535"/>
                  <a:gd name="connsiteX28" fmla="*/ 62259 w 393462"/>
                  <a:gd name="connsiteY28" fmla="*/ 243154 h 245535"/>
                  <a:gd name="connsiteX29" fmla="*/ 59084 w 393462"/>
                  <a:gd name="connsiteY29" fmla="*/ 245535 h 245535"/>
                  <a:gd name="connsiteX30" fmla="*/ 31815 w 393462"/>
                  <a:gd name="connsiteY30" fmla="*/ 245535 h 245535"/>
                  <a:gd name="connsiteX31" fmla="*/ 20452 w 393462"/>
                  <a:gd name="connsiteY31" fmla="*/ 222811 h 245535"/>
                  <a:gd name="connsiteX32" fmla="*/ 20452 w 393462"/>
                  <a:gd name="connsiteY32" fmla="*/ 202358 h 245535"/>
                  <a:gd name="connsiteX33" fmla="*/ 15908 w 393462"/>
                  <a:gd name="connsiteY33" fmla="*/ 190996 h 245535"/>
                  <a:gd name="connsiteX34" fmla="*/ 9090 w 393462"/>
                  <a:gd name="connsiteY34" fmla="*/ 159181 h 245535"/>
                  <a:gd name="connsiteX35" fmla="*/ 0 w 393462"/>
                  <a:gd name="connsiteY35" fmla="*/ 147819 h 245535"/>
                  <a:gd name="connsiteX36" fmla="*/ 4545 w 393462"/>
                  <a:gd name="connsiteY36" fmla="*/ 143274 h 245535"/>
                  <a:gd name="connsiteX37" fmla="*/ 4545 w 393462"/>
                  <a:gd name="connsiteY37" fmla="*/ 127367 h 245535"/>
                  <a:gd name="connsiteX38" fmla="*/ 9090 w 393462"/>
                  <a:gd name="connsiteY38" fmla="*/ 120550 h 245535"/>
                  <a:gd name="connsiteX39" fmla="*/ 4545 w 393462"/>
                  <a:gd name="connsiteY39" fmla="*/ 104642 h 245535"/>
                  <a:gd name="connsiteX40" fmla="*/ 20452 w 393462"/>
                  <a:gd name="connsiteY40" fmla="*/ 95552 h 245535"/>
                  <a:gd name="connsiteX41" fmla="*/ 15908 w 393462"/>
                  <a:gd name="connsiteY41" fmla="*/ 72828 h 245535"/>
                  <a:gd name="connsiteX42" fmla="*/ 27270 w 393462"/>
                  <a:gd name="connsiteY42" fmla="*/ 56920 h 245535"/>
                  <a:gd name="connsiteX43" fmla="*/ 30874 w 393462"/>
                  <a:gd name="connsiteY43" fmla="*/ 59494 h 245535"/>
                  <a:gd name="connsiteX44" fmla="*/ 34413 w 393462"/>
                  <a:gd name="connsiteY44" fmla="*/ 54539 h 245535"/>
                  <a:gd name="connsiteX45" fmla="*/ 50320 w 393462"/>
                  <a:gd name="connsiteY45" fmla="*/ 65902 h 245535"/>
                  <a:gd name="connsiteX46" fmla="*/ 59410 w 393462"/>
                  <a:gd name="connsiteY46" fmla="*/ 65902 h 245535"/>
                  <a:gd name="connsiteX47" fmla="*/ 102587 w 393462"/>
                  <a:gd name="connsiteY47" fmla="*/ 59084 h 245535"/>
                  <a:gd name="connsiteX48" fmla="*/ 109404 w 393462"/>
                  <a:gd name="connsiteY48" fmla="*/ 65902 h 245535"/>
                  <a:gd name="connsiteX49" fmla="*/ 144856 w 393462"/>
                  <a:gd name="connsiteY49" fmla="*/ 70333 h 245535"/>
                  <a:gd name="connsiteX50" fmla="*/ 149983 w 393462"/>
                  <a:gd name="connsiteY50" fmla="*/ 68283 h 245535"/>
                  <a:gd name="connsiteX51" fmla="*/ 150380 w 393462"/>
                  <a:gd name="connsiteY51" fmla="*/ 68600 h 245535"/>
                  <a:gd name="connsiteX52" fmla="*/ 157126 w 393462"/>
                  <a:gd name="connsiteY52" fmla="*/ 65902 h 245535"/>
                  <a:gd name="connsiteX53" fmla="*/ 168488 w 393462"/>
                  <a:gd name="connsiteY53" fmla="*/ 74992 h 245535"/>
                  <a:gd name="connsiteX54" fmla="*/ 177553 w 393462"/>
                  <a:gd name="connsiteY54" fmla="*/ 72402 h 245535"/>
                  <a:gd name="connsiteX55" fmla="*/ 204522 w 393462"/>
                  <a:gd name="connsiteY55" fmla="*/ 34196 h 245535"/>
                  <a:gd name="connsiteX56" fmla="*/ 236337 w 393462"/>
                  <a:gd name="connsiteY56" fmla="*/ 18289 h 245535"/>
                  <a:gd name="connsiteX57" fmla="*/ 239728 w 393462"/>
                  <a:gd name="connsiteY57" fmla="*/ 17784 h 245535"/>
                  <a:gd name="connsiteX58" fmla="*/ 243480 w 393462"/>
                  <a:gd name="connsiteY58" fmla="*/ 15908 h 24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3462" h="245535">
                    <a:moveTo>
                      <a:pt x="350285" y="0"/>
                    </a:moveTo>
                    <a:lnTo>
                      <a:pt x="382100" y="65902"/>
                    </a:lnTo>
                    <a:lnTo>
                      <a:pt x="393462" y="93171"/>
                    </a:lnTo>
                    <a:lnTo>
                      <a:pt x="366193" y="102261"/>
                    </a:lnTo>
                    <a:lnTo>
                      <a:pt x="354830" y="118169"/>
                    </a:lnTo>
                    <a:lnTo>
                      <a:pt x="354830" y="129531"/>
                    </a:lnTo>
                    <a:lnTo>
                      <a:pt x="323016" y="145438"/>
                    </a:lnTo>
                    <a:lnTo>
                      <a:pt x="317857" y="146827"/>
                    </a:lnTo>
                    <a:lnTo>
                      <a:pt x="315873" y="147819"/>
                    </a:lnTo>
                    <a:lnTo>
                      <a:pt x="263153" y="162013"/>
                    </a:lnTo>
                    <a:lnTo>
                      <a:pt x="232117" y="188615"/>
                    </a:lnTo>
                    <a:lnTo>
                      <a:pt x="225570" y="190486"/>
                    </a:lnTo>
                    <a:lnTo>
                      <a:pt x="224974" y="190996"/>
                    </a:lnTo>
                    <a:lnTo>
                      <a:pt x="209067" y="195541"/>
                    </a:lnTo>
                    <a:lnTo>
                      <a:pt x="199521" y="191723"/>
                    </a:lnTo>
                    <a:lnTo>
                      <a:pt x="177578" y="204522"/>
                    </a:lnTo>
                    <a:lnTo>
                      <a:pt x="170435" y="206903"/>
                    </a:lnTo>
                    <a:lnTo>
                      <a:pt x="170435" y="206903"/>
                    </a:lnTo>
                    <a:lnTo>
                      <a:pt x="149983" y="213721"/>
                    </a:lnTo>
                    <a:lnTo>
                      <a:pt x="122713" y="218266"/>
                    </a:lnTo>
                    <a:lnTo>
                      <a:pt x="116589" y="218266"/>
                    </a:lnTo>
                    <a:lnTo>
                      <a:pt x="109404" y="227247"/>
                    </a:lnTo>
                    <a:lnTo>
                      <a:pt x="98042" y="231792"/>
                    </a:lnTo>
                    <a:lnTo>
                      <a:pt x="93497" y="236337"/>
                    </a:lnTo>
                    <a:lnTo>
                      <a:pt x="88735" y="236337"/>
                    </a:lnTo>
                    <a:lnTo>
                      <a:pt x="86354" y="238718"/>
                    </a:lnTo>
                    <a:lnTo>
                      <a:pt x="72143" y="238718"/>
                    </a:lnTo>
                    <a:lnTo>
                      <a:pt x="66227" y="243154"/>
                    </a:lnTo>
                    <a:lnTo>
                      <a:pt x="62259" y="243154"/>
                    </a:lnTo>
                    <a:lnTo>
                      <a:pt x="59084" y="245535"/>
                    </a:lnTo>
                    <a:lnTo>
                      <a:pt x="31815" y="245535"/>
                    </a:lnTo>
                    <a:lnTo>
                      <a:pt x="20452" y="222811"/>
                    </a:lnTo>
                    <a:lnTo>
                      <a:pt x="20452" y="202358"/>
                    </a:lnTo>
                    <a:lnTo>
                      <a:pt x="15908" y="190996"/>
                    </a:lnTo>
                    <a:lnTo>
                      <a:pt x="9090" y="159181"/>
                    </a:lnTo>
                    <a:lnTo>
                      <a:pt x="0" y="147819"/>
                    </a:lnTo>
                    <a:lnTo>
                      <a:pt x="4545" y="143274"/>
                    </a:lnTo>
                    <a:lnTo>
                      <a:pt x="4545" y="127367"/>
                    </a:lnTo>
                    <a:lnTo>
                      <a:pt x="9090" y="120550"/>
                    </a:lnTo>
                    <a:lnTo>
                      <a:pt x="4545" y="104642"/>
                    </a:lnTo>
                    <a:lnTo>
                      <a:pt x="20452" y="95552"/>
                    </a:lnTo>
                    <a:lnTo>
                      <a:pt x="15908" y="72828"/>
                    </a:lnTo>
                    <a:lnTo>
                      <a:pt x="27270" y="56920"/>
                    </a:lnTo>
                    <a:lnTo>
                      <a:pt x="30874" y="59494"/>
                    </a:lnTo>
                    <a:lnTo>
                      <a:pt x="34413" y="54539"/>
                    </a:lnTo>
                    <a:lnTo>
                      <a:pt x="50320" y="65902"/>
                    </a:lnTo>
                    <a:lnTo>
                      <a:pt x="59410" y="65902"/>
                    </a:lnTo>
                    <a:lnTo>
                      <a:pt x="102587" y="59084"/>
                    </a:lnTo>
                    <a:lnTo>
                      <a:pt x="109404" y="65902"/>
                    </a:lnTo>
                    <a:lnTo>
                      <a:pt x="144856" y="70333"/>
                    </a:lnTo>
                    <a:lnTo>
                      <a:pt x="149983" y="68283"/>
                    </a:lnTo>
                    <a:lnTo>
                      <a:pt x="150380" y="68600"/>
                    </a:lnTo>
                    <a:lnTo>
                      <a:pt x="157126" y="65902"/>
                    </a:lnTo>
                    <a:lnTo>
                      <a:pt x="168488" y="74992"/>
                    </a:lnTo>
                    <a:lnTo>
                      <a:pt x="177553" y="72402"/>
                    </a:lnTo>
                    <a:lnTo>
                      <a:pt x="204522" y="34196"/>
                    </a:lnTo>
                    <a:lnTo>
                      <a:pt x="236337" y="18289"/>
                    </a:lnTo>
                    <a:lnTo>
                      <a:pt x="239728" y="17784"/>
                    </a:lnTo>
                    <a:lnTo>
                      <a:pt x="243480" y="1590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7" name="Freeform 457">
                <a:extLst>
                  <a:ext uri="{FF2B5EF4-FFF2-40B4-BE49-F238E27FC236}">
                    <a16:creationId xmlns:a16="http://schemas.microsoft.com/office/drawing/2014/main" id="{0F754D87-87F6-4B43-9C88-0D72930E89EF}"/>
                  </a:ext>
                </a:extLst>
              </p:cNvPr>
              <p:cNvSpPr>
                <a:spLocks/>
              </p:cNvSpPr>
              <p:nvPr/>
            </p:nvSpPr>
            <p:spPr bwMode="auto">
              <a:xfrm>
                <a:off x="14228" y="3558367"/>
                <a:ext cx="626785" cy="515775"/>
              </a:xfrm>
              <a:custGeom>
                <a:avLst/>
                <a:gdLst>
                  <a:gd name="connsiteX0" fmla="*/ 165890 w 782054"/>
                  <a:gd name="connsiteY0" fmla="*/ 0 h 643542"/>
                  <a:gd name="connsiteX1" fmla="*/ 209067 w 782054"/>
                  <a:gd name="connsiteY1" fmla="*/ 11362 h 643542"/>
                  <a:gd name="connsiteX2" fmla="*/ 263606 w 782054"/>
                  <a:gd name="connsiteY2" fmla="*/ 38632 h 643542"/>
                  <a:gd name="connsiteX3" fmla="*/ 370412 w 782054"/>
                  <a:gd name="connsiteY3" fmla="*/ 122713 h 643542"/>
                  <a:gd name="connsiteX4" fmla="*/ 436314 w 782054"/>
                  <a:gd name="connsiteY4" fmla="*/ 129531 h 643542"/>
                  <a:gd name="connsiteX5" fmla="*/ 468128 w 782054"/>
                  <a:gd name="connsiteY5" fmla="*/ 129531 h 643542"/>
                  <a:gd name="connsiteX6" fmla="*/ 473419 w 782054"/>
                  <a:gd name="connsiteY6" fmla="*/ 139055 h 643542"/>
                  <a:gd name="connsiteX7" fmla="*/ 475271 w 782054"/>
                  <a:gd name="connsiteY7" fmla="*/ 139055 h 643542"/>
                  <a:gd name="connsiteX8" fmla="*/ 481343 w 782054"/>
                  <a:gd name="connsiteY8" fmla="*/ 149983 h 643542"/>
                  <a:gd name="connsiteX9" fmla="*/ 504488 w 782054"/>
                  <a:gd name="connsiteY9" fmla="*/ 149983 h 643542"/>
                  <a:gd name="connsiteX10" fmla="*/ 509250 w 782054"/>
                  <a:gd name="connsiteY10" fmla="*/ 159507 h 643542"/>
                  <a:gd name="connsiteX11" fmla="*/ 511631 w 782054"/>
                  <a:gd name="connsiteY11" fmla="*/ 159507 h 643542"/>
                  <a:gd name="connsiteX12" fmla="*/ 523858 w 782054"/>
                  <a:gd name="connsiteY12" fmla="*/ 183962 h 643542"/>
                  <a:gd name="connsiteX13" fmla="*/ 538575 w 782054"/>
                  <a:gd name="connsiteY13" fmla="*/ 193160 h 643542"/>
                  <a:gd name="connsiteX14" fmla="*/ 540335 w 782054"/>
                  <a:gd name="connsiteY14" fmla="*/ 199319 h 643542"/>
                  <a:gd name="connsiteX15" fmla="*/ 545718 w 782054"/>
                  <a:gd name="connsiteY15" fmla="*/ 202684 h 643542"/>
                  <a:gd name="connsiteX16" fmla="*/ 548426 w 782054"/>
                  <a:gd name="connsiteY16" fmla="*/ 212163 h 643542"/>
                  <a:gd name="connsiteX17" fmla="*/ 570389 w 782054"/>
                  <a:gd name="connsiteY17" fmla="*/ 224974 h 643542"/>
                  <a:gd name="connsiteX18" fmla="*/ 570389 w 782054"/>
                  <a:gd name="connsiteY18" fmla="*/ 230332 h 643542"/>
                  <a:gd name="connsiteX19" fmla="*/ 577532 w 782054"/>
                  <a:gd name="connsiteY19" fmla="*/ 234498 h 643542"/>
                  <a:gd name="connsiteX20" fmla="*/ 577532 w 782054"/>
                  <a:gd name="connsiteY20" fmla="*/ 250406 h 643542"/>
                  <a:gd name="connsiteX21" fmla="*/ 577532 w 782054"/>
                  <a:gd name="connsiteY21" fmla="*/ 268585 h 643542"/>
                  <a:gd name="connsiteX22" fmla="*/ 577532 w 782054"/>
                  <a:gd name="connsiteY22" fmla="*/ 277080 h 643542"/>
                  <a:gd name="connsiteX23" fmla="*/ 579479 w 782054"/>
                  <a:gd name="connsiteY23" fmla="*/ 279514 h 643542"/>
                  <a:gd name="connsiteX24" fmla="*/ 580029 w 782054"/>
                  <a:gd name="connsiteY24" fmla="*/ 280796 h 643542"/>
                  <a:gd name="connsiteX25" fmla="*/ 586622 w 782054"/>
                  <a:gd name="connsiteY25" fmla="*/ 289038 h 643542"/>
                  <a:gd name="connsiteX26" fmla="*/ 591511 w 782054"/>
                  <a:gd name="connsiteY26" fmla="*/ 300444 h 643542"/>
                  <a:gd name="connsiteX27" fmla="*/ 606749 w 782054"/>
                  <a:gd name="connsiteY27" fmla="*/ 311328 h 643542"/>
                  <a:gd name="connsiteX28" fmla="*/ 613566 w 782054"/>
                  <a:gd name="connsiteY28" fmla="*/ 306783 h 643542"/>
                  <a:gd name="connsiteX29" fmla="*/ 619478 w 782054"/>
                  <a:gd name="connsiteY29" fmla="*/ 317128 h 643542"/>
                  <a:gd name="connsiteX30" fmla="*/ 620709 w 782054"/>
                  <a:gd name="connsiteY30" fmla="*/ 316307 h 643542"/>
                  <a:gd name="connsiteX31" fmla="*/ 629799 w 782054"/>
                  <a:gd name="connsiteY31" fmla="*/ 332214 h 643542"/>
                  <a:gd name="connsiteX32" fmla="*/ 629799 w 782054"/>
                  <a:gd name="connsiteY32" fmla="*/ 343577 h 643542"/>
                  <a:gd name="connsiteX33" fmla="*/ 642404 w 782054"/>
                  <a:gd name="connsiteY33" fmla="*/ 377790 h 643542"/>
                  <a:gd name="connsiteX34" fmla="*/ 747642 w 782054"/>
                  <a:gd name="connsiteY34" fmla="*/ 393137 h 643542"/>
                  <a:gd name="connsiteX35" fmla="*/ 752187 w 782054"/>
                  <a:gd name="connsiteY35" fmla="*/ 386319 h 643542"/>
                  <a:gd name="connsiteX36" fmla="*/ 774911 w 782054"/>
                  <a:gd name="connsiteY36" fmla="*/ 413589 h 643542"/>
                  <a:gd name="connsiteX37" fmla="*/ 774670 w 782054"/>
                  <a:gd name="connsiteY37" fmla="*/ 414252 h 643542"/>
                  <a:gd name="connsiteX38" fmla="*/ 782054 w 782054"/>
                  <a:gd name="connsiteY38" fmla="*/ 423113 h 643542"/>
                  <a:gd name="connsiteX39" fmla="*/ 754785 w 782054"/>
                  <a:gd name="connsiteY39" fmla="*/ 498104 h 643542"/>
                  <a:gd name="connsiteX40" fmla="*/ 645706 w 782054"/>
                  <a:gd name="connsiteY40" fmla="*/ 541281 h 643542"/>
                  <a:gd name="connsiteX41" fmla="*/ 538900 w 782054"/>
                  <a:gd name="connsiteY41" fmla="*/ 557189 h 643542"/>
                  <a:gd name="connsiteX42" fmla="*/ 502541 w 782054"/>
                  <a:gd name="connsiteY42" fmla="*/ 573096 h 643542"/>
                  <a:gd name="connsiteX43" fmla="*/ 479816 w 782054"/>
                  <a:gd name="connsiteY43" fmla="*/ 611728 h 643542"/>
                  <a:gd name="connsiteX44" fmla="*/ 459364 w 782054"/>
                  <a:gd name="connsiteY44" fmla="*/ 616273 h 643542"/>
                  <a:gd name="connsiteX45" fmla="*/ 452547 w 782054"/>
                  <a:gd name="connsiteY45" fmla="*/ 607183 h 643542"/>
                  <a:gd name="connsiteX46" fmla="*/ 436639 w 782054"/>
                  <a:gd name="connsiteY46" fmla="*/ 607183 h 643542"/>
                  <a:gd name="connsiteX47" fmla="*/ 400280 w 782054"/>
                  <a:gd name="connsiteY47" fmla="*/ 607183 h 643542"/>
                  <a:gd name="connsiteX48" fmla="*/ 393463 w 782054"/>
                  <a:gd name="connsiteY48" fmla="*/ 600365 h 643542"/>
                  <a:gd name="connsiteX49" fmla="*/ 350286 w 782054"/>
                  <a:gd name="connsiteY49" fmla="*/ 600365 h 643542"/>
                  <a:gd name="connsiteX50" fmla="*/ 341196 w 782054"/>
                  <a:gd name="connsiteY50" fmla="*/ 607183 h 643542"/>
                  <a:gd name="connsiteX51" fmla="*/ 325289 w 782054"/>
                  <a:gd name="connsiteY51" fmla="*/ 595820 h 643542"/>
                  <a:gd name="connsiteX52" fmla="*/ 313926 w 782054"/>
                  <a:gd name="connsiteY52" fmla="*/ 611728 h 643542"/>
                  <a:gd name="connsiteX53" fmla="*/ 318471 w 782054"/>
                  <a:gd name="connsiteY53" fmla="*/ 627635 h 643542"/>
                  <a:gd name="connsiteX54" fmla="*/ 302564 w 782054"/>
                  <a:gd name="connsiteY54" fmla="*/ 643542 h 643542"/>
                  <a:gd name="connsiteX55" fmla="*/ 302564 w 782054"/>
                  <a:gd name="connsiteY55" fmla="*/ 627635 h 643542"/>
                  <a:gd name="connsiteX56" fmla="*/ 302121 w 782054"/>
                  <a:gd name="connsiteY56" fmla="*/ 627319 h 643542"/>
                  <a:gd name="connsiteX57" fmla="*/ 295421 w 782054"/>
                  <a:gd name="connsiteY57" fmla="*/ 634018 h 643542"/>
                  <a:gd name="connsiteX58" fmla="*/ 295421 w 782054"/>
                  <a:gd name="connsiteY58" fmla="*/ 622533 h 643542"/>
                  <a:gd name="connsiteX59" fmla="*/ 286657 w 782054"/>
                  <a:gd name="connsiteY59" fmla="*/ 616273 h 643542"/>
                  <a:gd name="connsiteX60" fmla="*/ 286657 w 782054"/>
                  <a:gd name="connsiteY60" fmla="*/ 611851 h 643542"/>
                  <a:gd name="connsiteX61" fmla="*/ 279514 w 782054"/>
                  <a:gd name="connsiteY61" fmla="*/ 606749 h 643542"/>
                  <a:gd name="connsiteX62" fmla="*/ 279514 w 782054"/>
                  <a:gd name="connsiteY62" fmla="*/ 594810 h 643542"/>
                  <a:gd name="connsiteX63" fmla="*/ 266204 w 782054"/>
                  <a:gd name="connsiteY63" fmla="*/ 584458 h 643542"/>
                  <a:gd name="connsiteX64" fmla="*/ 262123 w 782054"/>
                  <a:gd name="connsiteY64" fmla="*/ 577315 h 643542"/>
                  <a:gd name="connsiteX65" fmla="*/ 259061 w 782054"/>
                  <a:gd name="connsiteY65" fmla="*/ 574934 h 643542"/>
                  <a:gd name="connsiteX66" fmla="*/ 240882 w 782054"/>
                  <a:gd name="connsiteY66" fmla="*/ 543120 h 643542"/>
                  <a:gd name="connsiteX67" fmla="*/ 232744 w 782054"/>
                  <a:gd name="connsiteY67" fmla="*/ 514639 h 643542"/>
                  <a:gd name="connsiteX68" fmla="*/ 211665 w 782054"/>
                  <a:gd name="connsiteY68" fmla="*/ 493559 h 643542"/>
                  <a:gd name="connsiteX69" fmla="*/ 195758 w 782054"/>
                  <a:gd name="connsiteY69" fmla="*/ 489015 h 643542"/>
                  <a:gd name="connsiteX70" fmla="*/ 190467 w 782054"/>
                  <a:gd name="connsiteY70" fmla="*/ 480020 h 643542"/>
                  <a:gd name="connsiteX71" fmla="*/ 188615 w 782054"/>
                  <a:gd name="connsiteY71" fmla="*/ 479491 h 643542"/>
                  <a:gd name="connsiteX72" fmla="*/ 165890 w 782054"/>
                  <a:gd name="connsiteY72" fmla="*/ 440859 h 643542"/>
                  <a:gd name="connsiteX73" fmla="*/ 161345 w 782054"/>
                  <a:gd name="connsiteY73" fmla="*/ 413589 h 643542"/>
                  <a:gd name="connsiteX74" fmla="*/ 161345 w 782054"/>
                  <a:gd name="connsiteY74" fmla="*/ 393137 h 643542"/>
                  <a:gd name="connsiteX75" fmla="*/ 141963 w 782054"/>
                  <a:gd name="connsiteY75" fmla="*/ 350495 h 643542"/>
                  <a:gd name="connsiteX76" fmla="*/ 129856 w 782054"/>
                  <a:gd name="connsiteY76" fmla="*/ 343577 h 643542"/>
                  <a:gd name="connsiteX77" fmla="*/ 109404 w 782054"/>
                  <a:gd name="connsiteY77" fmla="*/ 332214 h 643542"/>
                  <a:gd name="connsiteX78" fmla="*/ 105558 w 782054"/>
                  <a:gd name="connsiteY78" fmla="*/ 324522 h 643542"/>
                  <a:gd name="connsiteX79" fmla="*/ 102261 w 782054"/>
                  <a:gd name="connsiteY79" fmla="*/ 322690 h 643542"/>
                  <a:gd name="connsiteX80" fmla="*/ 90899 w 782054"/>
                  <a:gd name="connsiteY80" fmla="*/ 299966 h 643542"/>
                  <a:gd name="connsiteX81" fmla="*/ 90899 w 782054"/>
                  <a:gd name="connsiteY81" fmla="*/ 290876 h 643542"/>
                  <a:gd name="connsiteX82" fmla="*/ 83505 w 782054"/>
                  <a:gd name="connsiteY82" fmla="*/ 276088 h 643542"/>
                  <a:gd name="connsiteX83" fmla="*/ 77590 w 782054"/>
                  <a:gd name="connsiteY83" fmla="*/ 273130 h 643542"/>
                  <a:gd name="connsiteX84" fmla="*/ 73621 w 782054"/>
                  <a:gd name="connsiteY84" fmla="*/ 265194 h 643542"/>
                  <a:gd name="connsiteX85" fmla="*/ 70447 w 782054"/>
                  <a:gd name="connsiteY85" fmla="*/ 263606 h 643542"/>
                  <a:gd name="connsiteX86" fmla="*/ 54539 w 782054"/>
                  <a:gd name="connsiteY86" fmla="*/ 231792 h 643542"/>
                  <a:gd name="connsiteX87" fmla="*/ 38632 w 782054"/>
                  <a:gd name="connsiteY87" fmla="*/ 199977 h 643542"/>
                  <a:gd name="connsiteX88" fmla="*/ 22257 w 782054"/>
                  <a:gd name="connsiteY88" fmla="*/ 175414 h 643542"/>
                  <a:gd name="connsiteX89" fmla="*/ 7143 w 782054"/>
                  <a:gd name="connsiteY89" fmla="*/ 175414 h 643542"/>
                  <a:gd name="connsiteX90" fmla="*/ 9260 w 782054"/>
                  <a:gd name="connsiteY90" fmla="*/ 165890 h 643542"/>
                  <a:gd name="connsiteX91" fmla="*/ 0 w 782054"/>
                  <a:gd name="connsiteY91" fmla="*/ 165890 h 643542"/>
                  <a:gd name="connsiteX92" fmla="*/ 4545 w 782054"/>
                  <a:gd name="connsiteY92" fmla="*/ 145438 h 643542"/>
                  <a:gd name="connsiteX93" fmla="*/ 4545 w 782054"/>
                  <a:gd name="connsiteY93" fmla="*/ 134076 h 643542"/>
                  <a:gd name="connsiteX94" fmla="*/ 11363 w 782054"/>
                  <a:gd name="connsiteY94" fmla="*/ 113623 h 643542"/>
                  <a:gd name="connsiteX95" fmla="*/ 47722 w 782054"/>
                  <a:gd name="connsiteY95" fmla="*/ 122713 h 643542"/>
                  <a:gd name="connsiteX96" fmla="*/ 63629 w 782054"/>
                  <a:gd name="connsiteY96" fmla="*/ 106806 h 643542"/>
                  <a:gd name="connsiteX97" fmla="*/ 74992 w 782054"/>
                  <a:gd name="connsiteY97" fmla="*/ 97716 h 643542"/>
                  <a:gd name="connsiteX98" fmla="*/ 102261 w 782054"/>
                  <a:gd name="connsiteY98" fmla="*/ 90899 h 643542"/>
                  <a:gd name="connsiteX99" fmla="*/ 106806 w 782054"/>
                  <a:gd name="connsiteY99" fmla="*/ 74992 h 643542"/>
                  <a:gd name="connsiteX100" fmla="*/ 121324 w 782054"/>
                  <a:gd name="connsiteY100" fmla="*/ 64621 h 643542"/>
                  <a:gd name="connsiteX101" fmla="*/ 93497 w 782054"/>
                  <a:gd name="connsiteY101" fmla="*/ 36794 h 643542"/>
                  <a:gd name="connsiteX102" fmla="*/ 95324 w 782054"/>
                  <a:gd name="connsiteY102" fmla="*/ 36240 h 643542"/>
                  <a:gd name="connsiteX103" fmla="*/ 86354 w 782054"/>
                  <a:gd name="connsiteY103" fmla="*/ 27270 h 643542"/>
                  <a:gd name="connsiteX104" fmla="*/ 161345 w 782054"/>
                  <a:gd name="connsiteY104" fmla="*/ 4545 h 64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82054" h="643542">
                    <a:moveTo>
                      <a:pt x="165890" y="0"/>
                    </a:moveTo>
                    <a:lnTo>
                      <a:pt x="209067" y="11362"/>
                    </a:lnTo>
                    <a:lnTo>
                      <a:pt x="263606" y="38632"/>
                    </a:lnTo>
                    <a:lnTo>
                      <a:pt x="370412" y="122713"/>
                    </a:lnTo>
                    <a:lnTo>
                      <a:pt x="436314" y="129531"/>
                    </a:lnTo>
                    <a:lnTo>
                      <a:pt x="468128" y="129531"/>
                    </a:lnTo>
                    <a:lnTo>
                      <a:pt x="473419" y="139055"/>
                    </a:lnTo>
                    <a:lnTo>
                      <a:pt x="475271" y="139055"/>
                    </a:lnTo>
                    <a:lnTo>
                      <a:pt x="481343" y="149983"/>
                    </a:lnTo>
                    <a:lnTo>
                      <a:pt x="504488" y="149983"/>
                    </a:lnTo>
                    <a:lnTo>
                      <a:pt x="509250" y="159507"/>
                    </a:lnTo>
                    <a:lnTo>
                      <a:pt x="511631" y="159507"/>
                    </a:lnTo>
                    <a:lnTo>
                      <a:pt x="523858" y="183962"/>
                    </a:lnTo>
                    <a:lnTo>
                      <a:pt x="538575" y="193160"/>
                    </a:lnTo>
                    <a:lnTo>
                      <a:pt x="540335" y="199319"/>
                    </a:lnTo>
                    <a:lnTo>
                      <a:pt x="545718" y="202684"/>
                    </a:lnTo>
                    <a:lnTo>
                      <a:pt x="548426" y="212163"/>
                    </a:lnTo>
                    <a:lnTo>
                      <a:pt x="570389" y="224974"/>
                    </a:lnTo>
                    <a:lnTo>
                      <a:pt x="570389" y="230332"/>
                    </a:lnTo>
                    <a:lnTo>
                      <a:pt x="577532" y="234498"/>
                    </a:lnTo>
                    <a:lnTo>
                      <a:pt x="577532" y="250406"/>
                    </a:lnTo>
                    <a:lnTo>
                      <a:pt x="577532" y="268585"/>
                    </a:lnTo>
                    <a:lnTo>
                      <a:pt x="577532" y="277080"/>
                    </a:lnTo>
                    <a:lnTo>
                      <a:pt x="579479" y="279514"/>
                    </a:lnTo>
                    <a:lnTo>
                      <a:pt x="580029" y="280796"/>
                    </a:lnTo>
                    <a:lnTo>
                      <a:pt x="586622" y="289038"/>
                    </a:lnTo>
                    <a:lnTo>
                      <a:pt x="591511" y="300444"/>
                    </a:lnTo>
                    <a:lnTo>
                      <a:pt x="606749" y="311328"/>
                    </a:lnTo>
                    <a:lnTo>
                      <a:pt x="613566" y="306783"/>
                    </a:lnTo>
                    <a:lnTo>
                      <a:pt x="619478" y="317128"/>
                    </a:lnTo>
                    <a:lnTo>
                      <a:pt x="620709" y="316307"/>
                    </a:lnTo>
                    <a:lnTo>
                      <a:pt x="629799" y="332214"/>
                    </a:lnTo>
                    <a:lnTo>
                      <a:pt x="629799" y="343577"/>
                    </a:lnTo>
                    <a:lnTo>
                      <a:pt x="642404" y="377790"/>
                    </a:lnTo>
                    <a:lnTo>
                      <a:pt x="747642" y="393137"/>
                    </a:lnTo>
                    <a:lnTo>
                      <a:pt x="752187" y="386319"/>
                    </a:lnTo>
                    <a:lnTo>
                      <a:pt x="774911" y="413589"/>
                    </a:lnTo>
                    <a:lnTo>
                      <a:pt x="774670" y="414252"/>
                    </a:lnTo>
                    <a:lnTo>
                      <a:pt x="782054" y="423113"/>
                    </a:lnTo>
                    <a:lnTo>
                      <a:pt x="754785" y="498104"/>
                    </a:lnTo>
                    <a:lnTo>
                      <a:pt x="645706" y="541281"/>
                    </a:lnTo>
                    <a:lnTo>
                      <a:pt x="538900" y="557189"/>
                    </a:lnTo>
                    <a:lnTo>
                      <a:pt x="502541" y="573096"/>
                    </a:lnTo>
                    <a:lnTo>
                      <a:pt x="479816" y="611728"/>
                    </a:lnTo>
                    <a:lnTo>
                      <a:pt x="459364" y="616273"/>
                    </a:lnTo>
                    <a:lnTo>
                      <a:pt x="452547" y="607183"/>
                    </a:lnTo>
                    <a:lnTo>
                      <a:pt x="436639" y="607183"/>
                    </a:lnTo>
                    <a:lnTo>
                      <a:pt x="400280" y="607183"/>
                    </a:lnTo>
                    <a:lnTo>
                      <a:pt x="393463" y="600365"/>
                    </a:lnTo>
                    <a:lnTo>
                      <a:pt x="350286" y="600365"/>
                    </a:lnTo>
                    <a:lnTo>
                      <a:pt x="341196" y="607183"/>
                    </a:lnTo>
                    <a:lnTo>
                      <a:pt x="325289" y="595820"/>
                    </a:lnTo>
                    <a:lnTo>
                      <a:pt x="313926" y="611728"/>
                    </a:lnTo>
                    <a:lnTo>
                      <a:pt x="318471" y="627635"/>
                    </a:lnTo>
                    <a:lnTo>
                      <a:pt x="302564" y="643542"/>
                    </a:lnTo>
                    <a:lnTo>
                      <a:pt x="302564" y="627635"/>
                    </a:lnTo>
                    <a:lnTo>
                      <a:pt x="302121" y="627319"/>
                    </a:lnTo>
                    <a:lnTo>
                      <a:pt x="295421" y="634018"/>
                    </a:lnTo>
                    <a:lnTo>
                      <a:pt x="295421" y="622533"/>
                    </a:lnTo>
                    <a:lnTo>
                      <a:pt x="286657" y="616273"/>
                    </a:lnTo>
                    <a:lnTo>
                      <a:pt x="286657" y="611851"/>
                    </a:lnTo>
                    <a:lnTo>
                      <a:pt x="279514" y="606749"/>
                    </a:lnTo>
                    <a:lnTo>
                      <a:pt x="279514" y="594810"/>
                    </a:lnTo>
                    <a:lnTo>
                      <a:pt x="266204" y="584458"/>
                    </a:lnTo>
                    <a:lnTo>
                      <a:pt x="262123" y="577315"/>
                    </a:lnTo>
                    <a:lnTo>
                      <a:pt x="259061" y="574934"/>
                    </a:lnTo>
                    <a:lnTo>
                      <a:pt x="240882" y="543120"/>
                    </a:lnTo>
                    <a:lnTo>
                      <a:pt x="232744" y="514639"/>
                    </a:lnTo>
                    <a:lnTo>
                      <a:pt x="211665" y="493559"/>
                    </a:lnTo>
                    <a:lnTo>
                      <a:pt x="195758" y="489015"/>
                    </a:lnTo>
                    <a:lnTo>
                      <a:pt x="190467" y="480020"/>
                    </a:lnTo>
                    <a:lnTo>
                      <a:pt x="188615" y="479491"/>
                    </a:lnTo>
                    <a:lnTo>
                      <a:pt x="165890" y="440859"/>
                    </a:lnTo>
                    <a:lnTo>
                      <a:pt x="161345" y="413589"/>
                    </a:lnTo>
                    <a:lnTo>
                      <a:pt x="161345" y="393137"/>
                    </a:lnTo>
                    <a:lnTo>
                      <a:pt x="141963" y="350495"/>
                    </a:lnTo>
                    <a:lnTo>
                      <a:pt x="129856" y="343577"/>
                    </a:lnTo>
                    <a:lnTo>
                      <a:pt x="109404" y="332214"/>
                    </a:lnTo>
                    <a:lnTo>
                      <a:pt x="105558" y="324522"/>
                    </a:lnTo>
                    <a:lnTo>
                      <a:pt x="102261" y="322690"/>
                    </a:lnTo>
                    <a:lnTo>
                      <a:pt x="90899" y="299966"/>
                    </a:lnTo>
                    <a:lnTo>
                      <a:pt x="90899" y="290876"/>
                    </a:lnTo>
                    <a:lnTo>
                      <a:pt x="83505" y="276088"/>
                    </a:lnTo>
                    <a:lnTo>
                      <a:pt x="77590" y="273130"/>
                    </a:lnTo>
                    <a:lnTo>
                      <a:pt x="73621" y="265194"/>
                    </a:lnTo>
                    <a:lnTo>
                      <a:pt x="70447" y="263606"/>
                    </a:lnTo>
                    <a:lnTo>
                      <a:pt x="54539" y="231792"/>
                    </a:lnTo>
                    <a:lnTo>
                      <a:pt x="38632" y="199977"/>
                    </a:lnTo>
                    <a:lnTo>
                      <a:pt x="22257" y="175414"/>
                    </a:lnTo>
                    <a:lnTo>
                      <a:pt x="7143" y="175414"/>
                    </a:lnTo>
                    <a:lnTo>
                      <a:pt x="9260" y="165890"/>
                    </a:lnTo>
                    <a:lnTo>
                      <a:pt x="0" y="165890"/>
                    </a:lnTo>
                    <a:lnTo>
                      <a:pt x="4545" y="145438"/>
                    </a:lnTo>
                    <a:lnTo>
                      <a:pt x="4545" y="134076"/>
                    </a:lnTo>
                    <a:lnTo>
                      <a:pt x="11363" y="113623"/>
                    </a:lnTo>
                    <a:lnTo>
                      <a:pt x="47722" y="122713"/>
                    </a:lnTo>
                    <a:lnTo>
                      <a:pt x="63629" y="106806"/>
                    </a:lnTo>
                    <a:lnTo>
                      <a:pt x="74992" y="97716"/>
                    </a:lnTo>
                    <a:lnTo>
                      <a:pt x="102261" y="90899"/>
                    </a:lnTo>
                    <a:lnTo>
                      <a:pt x="106806" y="74992"/>
                    </a:lnTo>
                    <a:lnTo>
                      <a:pt x="121324" y="64621"/>
                    </a:lnTo>
                    <a:lnTo>
                      <a:pt x="93497" y="36794"/>
                    </a:lnTo>
                    <a:lnTo>
                      <a:pt x="95324" y="36240"/>
                    </a:lnTo>
                    <a:lnTo>
                      <a:pt x="86354" y="27270"/>
                    </a:lnTo>
                    <a:lnTo>
                      <a:pt x="161345"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8" name="Freeform 456">
                <a:extLst>
                  <a:ext uri="{FF2B5EF4-FFF2-40B4-BE49-F238E27FC236}">
                    <a16:creationId xmlns:a16="http://schemas.microsoft.com/office/drawing/2014/main" id="{E67A19B5-45A3-4935-B693-32917D1BED2B}"/>
                  </a:ext>
                </a:extLst>
              </p:cNvPr>
              <p:cNvSpPr>
                <a:spLocks/>
              </p:cNvSpPr>
              <p:nvPr/>
            </p:nvSpPr>
            <p:spPr bwMode="auto">
              <a:xfrm>
                <a:off x="225673" y="4177781"/>
                <a:ext cx="49262" cy="58369"/>
              </a:xfrm>
              <a:custGeom>
                <a:avLst/>
                <a:gdLst>
                  <a:gd name="connsiteX0" fmla="*/ 47722 w 61465"/>
                  <a:gd name="connsiteY0" fmla="*/ 0 h 72828"/>
                  <a:gd name="connsiteX1" fmla="*/ 50103 w 61465"/>
                  <a:gd name="connsiteY1" fmla="*/ 2381 h 72828"/>
                  <a:gd name="connsiteX2" fmla="*/ 50103 w 61465"/>
                  <a:gd name="connsiteY2" fmla="*/ 2381 h 72828"/>
                  <a:gd name="connsiteX3" fmla="*/ 61465 w 61465"/>
                  <a:gd name="connsiteY3" fmla="*/ 13744 h 72828"/>
                  <a:gd name="connsiteX4" fmla="*/ 54648 w 61465"/>
                  <a:gd name="connsiteY4" fmla="*/ 29651 h 72828"/>
                  <a:gd name="connsiteX5" fmla="*/ 38741 w 61465"/>
                  <a:gd name="connsiteY5" fmla="*/ 41013 h 72828"/>
                  <a:gd name="connsiteX6" fmla="*/ 50103 w 61465"/>
                  <a:gd name="connsiteY6" fmla="*/ 52376 h 72828"/>
                  <a:gd name="connsiteX7" fmla="*/ 38741 w 61465"/>
                  <a:gd name="connsiteY7" fmla="*/ 72828 h 72828"/>
                  <a:gd name="connsiteX8" fmla="*/ 35320 w 61465"/>
                  <a:gd name="connsiteY8" fmla="*/ 69407 h 72828"/>
                  <a:gd name="connsiteX9" fmla="*/ 34196 w 61465"/>
                  <a:gd name="connsiteY9" fmla="*/ 68283 h 72828"/>
                  <a:gd name="connsiteX10" fmla="*/ 22833 w 61465"/>
                  <a:gd name="connsiteY10" fmla="*/ 68283 h 72828"/>
                  <a:gd name="connsiteX11" fmla="*/ 2381 w 61465"/>
                  <a:gd name="connsiteY11" fmla="*/ 68283 h 72828"/>
                  <a:gd name="connsiteX12" fmla="*/ 2381 w 61465"/>
                  <a:gd name="connsiteY12" fmla="*/ 65902 h 72828"/>
                  <a:gd name="connsiteX13" fmla="*/ 0 w 61465"/>
                  <a:gd name="connsiteY13" fmla="*/ 65902 h 72828"/>
                  <a:gd name="connsiteX14" fmla="*/ 0 w 61465"/>
                  <a:gd name="connsiteY14" fmla="*/ 54540 h 72828"/>
                  <a:gd name="connsiteX15" fmla="*/ 0 w 61465"/>
                  <a:gd name="connsiteY15" fmla="*/ 43177 h 72828"/>
                  <a:gd name="connsiteX16" fmla="*/ 9090 w 61465"/>
                  <a:gd name="connsiteY16" fmla="*/ 22725 h 72828"/>
                  <a:gd name="connsiteX17" fmla="*/ 20452 w 61465"/>
                  <a:gd name="connsiteY17" fmla="*/ 6818 h 72828"/>
                  <a:gd name="connsiteX18" fmla="*/ 36360 w 61465"/>
                  <a:gd name="connsiteY18" fmla="*/ 11363 h 7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465" h="72828">
                    <a:moveTo>
                      <a:pt x="47722" y="0"/>
                    </a:moveTo>
                    <a:lnTo>
                      <a:pt x="50103" y="2381"/>
                    </a:lnTo>
                    <a:lnTo>
                      <a:pt x="50103" y="2381"/>
                    </a:lnTo>
                    <a:lnTo>
                      <a:pt x="61465" y="13744"/>
                    </a:lnTo>
                    <a:lnTo>
                      <a:pt x="54648" y="29651"/>
                    </a:lnTo>
                    <a:lnTo>
                      <a:pt x="38741" y="41013"/>
                    </a:lnTo>
                    <a:lnTo>
                      <a:pt x="50103" y="52376"/>
                    </a:lnTo>
                    <a:lnTo>
                      <a:pt x="38741" y="72828"/>
                    </a:lnTo>
                    <a:lnTo>
                      <a:pt x="35320" y="69407"/>
                    </a:lnTo>
                    <a:lnTo>
                      <a:pt x="34196" y="68283"/>
                    </a:lnTo>
                    <a:lnTo>
                      <a:pt x="22833" y="68283"/>
                    </a:lnTo>
                    <a:lnTo>
                      <a:pt x="2381" y="68283"/>
                    </a:lnTo>
                    <a:lnTo>
                      <a:pt x="2381" y="65902"/>
                    </a:lnTo>
                    <a:lnTo>
                      <a:pt x="0" y="65902"/>
                    </a:lnTo>
                    <a:lnTo>
                      <a:pt x="0" y="54540"/>
                    </a:lnTo>
                    <a:lnTo>
                      <a:pt x="0" y="43177"/>
                    </a:lnTo>
                    <a:lnTo>
                      <a:pt x="9090" y="22725"/>
                    </a:lnTo>
                    <a:lnTo>
                      <a:pt x="20452" y="6818"/>
                    </a:lnTo>
                    <a:lnTo>
                      <a:pt x="36360"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9" name="Freeform 455">
                <a:extLst>
                  <a:ext uri="{FF2B5EF4-FFF2-40B4-BE49-F238E27FC236}">
                    <a16:creationId xmlns:a16="http://schemas.microsoft.com/office/drawing/2014/main" id="{43110104-E83A-4713-988C-71CD50261367}"/>
                  </a:ext>
                </a:extLst>
              </p:cNvPr>
              <p:cNvSpPr>
                <a:spLocks/>
              </p:cNvSpPr>
              <p:nvPr/>
            </p:nvSpPr>
            <p:spPr bwMode="auto">
              <a:xfrm>
                <a:off x="247355" y="4217850"/>
                <a:ext cx="197047" cy="107631"/>
              </a:xfrm>
              <a:custGeom>
                <a:avLst/>
                <a:gdLst>
                  <a:gd name="connsiteX0" fmla="*/ 20452 w 245860"/>
                  <a:gd name="connsiteY0" fmla="*/ 0 h 134293"/>
                  <a:gd name="connsiteX1" fmla="*/ 31815 w 245860"/>
                  <a:gd name="connsiteY1" fmla="*/ 4545 h 134293"/>
                  <a:gd name="connsiteX2" fmla="*/ 32122 w 245860"/>
                  <a:gd name="connsiteY2" fmla="*/ 5621 h 134293"/>
                  <a:gd name="connsiteX3" fmla="*/ 41339 w 245860"/>
                  <a:gd name="connsiteY3" fmla="*/ 9307 h 134293"/>
                  <a:gd name="connsiteX4" fmla="*/ 45884 w 245860"/>
                  <a:gd name="connsiteY4" fmla="*/ 25215 h 134293"/>
                  <a:gd name="connsiteX5" fmla="*/ 61805 w 245860"/>
                  <a:gd name="connsiteY5" fmla="*/ 36360 h 134293"/>
                  <a:gd name="connsiteX6" fmla="*/ 74991 w 245860"/>
                  <a:gd name="connsiteY6" fmla="*/ 36360 h 134293"/>
                  <a:gd name="connsiteX7" fmla="*/ 106806 w 245860"/>
                  <a:gd name="connsiteY7" fmla="*/ 27270 h 134293"/>
                  <a:gd name="connsiteX8" fmla="*/ 149983 w 245860"/>
                  <a:gd name="connsiteY8" fmla="*/ 20453 h 134293"/>
                  <a:gd name="connsiteX9" fmla="*/ 181797 w 245860"/>
                  <a:gd name="connsiteY9" fmla="*/ 9090 h 134293"/>
                  <a:gd name="connsiteX10" fmla="*/ 197704 w 245860"/>
                  <a:gd name="connsiteY10" fmla="*/ 9090 h 134293"/>
                  <a:gd name="connsiteX11" fmla="*/ 213612 w 245860"/>
                  <a:gd name="connsiteY11" fmla="*/ 0 h 134293"/>
                  <a:gd name="connsiteX12" fmla="*/ 236336 w 245860"/>
                  <a:gd name="connsiteY12" fmla="*/ 0 h 134293"/>
                  <a:gd name="connsiteX13" fmla="*/ 236336 w 245860"/>
                  <a:gd name="connsiteY13" fmla="*/ 4762 h 134293"/>
                  <a:gd name="connsiteX14" fmla="*/ 245860 w 245860"/>
                  <a:gd name="connsiteY14" fmla="*/ 4762 h 134293"/>
                  <a:gd name="connsiteX15" fmla="*/ 245860 w 245860"/>
                  <a:gd name="connsiteY15" fmla="*/ 20670 h 134293"/>
                  <a:gd name="connsiteX16" fmla="*/ 245860 w 245860"/>
                  <a:gd name="connsiteY16" fmla="*/ 57029 h 134293"/>
                  <a:gd name="connsiteX17" fmla="*/ 245860 w 245860"/>
                  <a:gd name="connsiteY17" fmla="*/ 79754 h 134293"/>
                  <a:gd name="connsiteX18" fmla="*/ 223136 w 245860"/>
                  <a:gd name="connsiteY18" fmla="*/ 100206 h 134293"/>
                  <a:gd name="connsiteX19" fmla="*/ 202683 w 245860"/>
                  <a:gd name="connsiteY19" fmla="*/ 134293 h 134293"/>
                  <a:gd name="connsiteX20" fmla="*/ 170869 w 245860"/>
                  <a:gd name="connsiteY20" fmla="*/ 134293 h 134293"/>
                  <a:gd name="connsiteX21" fmla="*/ 52701 w 245860"/>
                  <a:gd name="connsiteY21" fmla="*/ 91116 h 134293"/>
                  <a:gd name="connsiteX22" fmla="*/ 51052 w 245860"/>
                  <a:gd name="connsiteY22" fmla="*/ 89232 h 134293"/>
                  <a:gd name="connsiteX23" fmla="*/ 43177 w 245860"/>
                  <a:gd name="connsiteY23" fmla="*/ 86354 h 134293"/>
                  <a:gd name="connsiteX24" fmla="*/ 27270 w 245860"/>
                  <a:gd name="connsiteY24" fmla="*/ 68174 h 134293"/>
                  <a:gd name="connsiteX25" fmla="*/ 15907 w 245860"/>
                  <a:gd name="connsiteY25" fmla="*/ 52267 h 134293"/>
                  <a:gd name="connsiteX26" fmla="*/ 0 w 245860"/>
                  <a:gd name="connsiteY26" fmla="*/ 31815 h 134293"/>
                  <a:gd name="connsiteX27" fmla="*/ 9090 w 245860"/>
                  <a:gd name="connsiteY27" fmla="*/ 15908 h 13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5860" h="134293">
                    <a:moveTo>
                      <a:pt x="20452" y="0"/>
                    </a:moveTo>
                    <a:lnTo>
                      <a:pt x="31815" y="4545"/>
                    </a:lnTo>
                    <a:lnTo>
                      <a:pt x="32122" y="5621"/>
                    </a:lnTo>
                    <a:lnTo>
                      <a:pt x="41339" y="9307"/>
                    </a:lnTo>
                    <a:lnTo>
                      <a:pt x="45884" y="25215"/>
                    </a:lnTo>
                    <a:lnTo>
                      <a:pt x="61805" y="36360"/>
                    </a:lnTo>
                    <a:lnTo>
                      <a:pt x="74991" y="36360"/>
                    </a:lnTo>
                    <a:lnTo>
                      <a:pt x="106806" y="27270"/>
                    </a:lnTo>
                    <a:lnTo>
                      <a:pt x="149983" y="20453"/>
                    </a:lnTo>
                    <a:lnTo>
                      <a:pt x="181797" y="9090"/>
                    </a:lnTo>
                    <a:lnTo>
                      <a:pt x="197704" y="9090"/>
                    </a:lnTo>
                    <a:lnTo>
                      <a:pt x="213612" y="0"/>
                    </a:lnTo>
                    <a:lnTo>
                      <a:pt x="236336" y="0"/>
                    </a:lnTo>
                    <a:lnTo>
                      <a:pt x="236336" y="4762"/>
                    </a:lnTo>
                    <a:lnTo>
                      <a:pt x="245860" y="4762"/>
                    </a:lnTo>
                    <a:lnTo>
                      <a:pt x="245860" y="20670"/>
                    </a:lnTo>
                    <a:lnTo>
                      <a:pt x="245860" y="57029"/>
                    </a:lnTo>
                    <a:lnTo>
                      <a:pt x="245860" y="79754"/>
                    </a:lnTo>
                    <a:lnTo>
                      <a:pt x="223136" y="100206"/>
                    </a:lnTo>
                    <a:lnTo>
                      <a:pt x="202683" y="134293"/>
                    </a:lnTo>
                    <a:lnTo>
                      <a:pt x="170869" y="134293"/>
                    </a:lnTo>
                    <a:lnTo>
                      <a:pt x="52701" y="91116"/>
                    </a:lnTo>
                    <a:lnTo>
                      <a:pt x="51052" y="89232"/>
                    </a:lnTo>
                    <a:lnTo>
                      <a:pt x="43177" y="86354"/>
                    </a:lnTo>
                    <a:lnTo>
                      <a:pt x="27270" y="68174"/>
                    </a:lnTo>
                    <a:lnTo>
                      <a:pt x="15907" y="52267"/>
                    </a:lnTo>
                    <a:lnTo>
                      <a:pt x="0" y="31815"/>
                    </a:lnTo>
                    <a:lnTo>
                      <a:pt x="9090" y="1590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0" name="Freeform 454">
                <a:extLst>
                  <a:ext uri="{FF2B5EF4-FFF2-40B4-BE49-F238E27FC236}">
                    <a16:creationId xmlns:a16="http://schemas.microsoft.com/office/drawing/2014/main" id="{9F07C4C9-E072-4873-9D91-995B7D5B687B}"/>
                  </a:ext>
                </a:extLst>
              </p:cNvPr>
              <p:cNvSpPr>
                <a:spLocks/>
              </p:cNvSpPr>
              <p:nvPr/>
            </p:nvSpPr>
            <p:spPr bwMode="auto">
              <a:xfrm>
                <a:off x="63491" y="4019330"/>
                <a:ext cx="200429" cy="173284"/>
              </a:xfrm>
              <a:custGeom>
                <a:avLst/>
                <a:gdLst>
                  <a:gd name="connsiteX0" fmla="*/ 77373 w 250080"/>
                  <a:gd name="connsiteY0" fmla="*/ 0 h 216210"/>
                  <a:gd name="connsiteX1" fmla="*/ 100097 w 250080"/>
                  <a:gd name="connsiteY1" fmla="*/ 47722 h 216210"/>
                  <a:gd name="connsiteX2" fmla="*/ 109187 w 250080"/>
                  <a:gd name="connsiteY2" fmla="*/ 79537 h 216210"/>
                  <a:gd name="connsiteX3" fmla="*/ 131912 w 250080"/>
                  <a:gd name="connsiteY3" fmla="*/ 102261 h 216210"/>
                  <a:gd name="connsiteX4" fmla="*/ 179634 w 250080"/>
                  <a:gd name="connsiteY4" fmla="*/ 134076 h 216210"/>
                  <a:gd name="connsiteX5" fmla="*/ 202358 w 250080"/>
                  <a:gd name="connsiteY5" fmla="*/ 154528 h 216210"/>
                  <a:gd name="connsiteX6" fmla="*/ 222811 w 250080"/>
                  <a:gd name="connsiteY6" fmla="*/ 177253 h 216210"/>
                  <a:gd name="connsiteX7" fmla="*/ 234173 w 250080"/>
                  <a:gd name="connsiteY7" fmla="*/ 193160 h 216210"/>
                  <a:gd name="connsiteX8" fmla="*/ 250080 w 250080"/>
                  <a:gd name="connsiteY8" fmla="*/ 197705 h 216210"/>
                  <a:gd name="connsiteX9" fmla="*/ 243995 w 250080"/>
                  <a:gd name="connsiteY9" fmla="*/ 203790 h 216210"/>
                  <a:gd name="connsiteX10" fmla="*/ 247699 w 250080"/>
                  <a:gd name="connsiteY10" fmla="*/ 204848 h 216210"/>
                  <a:gd name="connsiteX11" fmla="*/ 236337 w 250080"/>
                  <a:gd name="connsiteY11" fmla="*/ 216210 h 216210"/>
                  <a:gd name="connsiteX12" fmla="*/ 220430 w 250080"/>
                  <a:gd name="connsiteY12" fmla="*/ 216210 h 216210"/>
                  <a:gd name="connsiteX13" fmla="*/ 209067 w 250080"/>
                  <a:gd name="connsiteY13" fmla="*/ 204848 h 216210"/>
                  <a:gd name="connsiteX14" fmla="*/ 193160 w 250080"/>
                  <a:gd name="connsiteY14" fmla="*/ 179851 h 216210"/>
                  <a:gd name="connsiteX15" fmla="*/ 177253 w 250080"/>
                  <a:gd name="connsiteY15" fmla="*/ 168488 h 216210"/>
                  <a:gd name="connsiteX16" fmla="*/ 165890 w 250080"/>
                  <a:gd name="connsiteY16" fmla="*/ 157126 h 216210"/>
                  <a:gd name="connsiteX17" fmla="*/ 140893 w 250080"/>
                  <a:gd name="connsiteY17" fmla="*/ 141219 h 216210"/>
                  <a:gd name="connsiteX18" fmla="*/ 113624 w 250080"/>
                  <a:gd name="connsiteY18" fmla="*/ 141219 h 216210"/>
                  <a:gd name="connsiteX19" fmla="*/ 102261 w 250080"/>
                  <a:gd name="connsiteY19" fmla="*/ 129856 h 216210"/>
                  <a:gd name="connsiteX20" fmla="*/ 79537 w 250080"/>
                  <a:gd name="connsiteY20" fmla="*/ 141219 h 216210"/>
                  <a:gd name="connsiteX21" fmla="*/ 59084 w 250080"/>
                  <a:gd name="connsiteY21" fmla="*/ 125312 h 216210"/>
                  <a:gd name="connsiteX22" fmla="*/ 47722 w 250080"/>
                  <a:gd name="connsiteY22" fmla="*/ 152581 h 216210"/>
                  <a:gd name="connsiteX23" fmla="*/ 4545 w 250080"/>
                  <a:gd name="connsiteY23" fmla="*/ 145764 h 216210"/>
                  <a:gd name="connsiteX24" fmla="*/ 0 w 250080"/>
                  <a:gd name="connsiteY24" fmla="*/ 129856 h 216210"/>
                  <a:gd name="connsiteX25" fmla="*/ 15908 w 250080"/>
                  <a:gd name="connsiteY25" fmla="*/ 70772 h 216210"/>
                  <a:gd name="connsiteX26" fmla="*/ 15908 w 250080"/>
                  <a:gd name="connsiteY26" fmla="*/ 50320 h 216210"/>
                  <a:gd name="connsiteX27" fmla="*/ 18289 w 250080"/>
                  <a:gd name="connsiteY27" fmla="*/ 47939 h 216210"/>
                  <a:gd name="connsiteX28" fmla="*/ 18289 w 250080"/>
                  <a:gd name="connsiteY28" fmla="*/ 43177 h 216210"/>
                  <a:gd name="connsiteX29" fmla="*/ 34196 w 250080"/>
                  <a:gd name="connsiteY29" fmla="*/ 27270 h 216210"/>
                  <a:gd name="connsiteX30" fmla="*/ 61465 w 250080"/>
                  <a:gd name="connsiteY30" fmla="*/ 20452 h 2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50080" h="216210">
                    <a:moveTo>
                      <a:pt x="77373" y="0"/>
                    </a:moveTo>
                    <a:lnTo>
                      <a:pt x="100097" y="47722"/>
                    </a:lnTo>
                    <a:lnTo>
                      <a:pt x="109187" y="79537"/>
                    </a:lnTo>
                    <a:lnTo>
                      <a:pt x="131912" y="102261"/>
                    </a:lnTo>
                    <a:lnTo>
                      <a:pt x="179634" y="134076"/>
                    </a:lnTo>
                    <a:lnTo>
                      <a:pt x="202358" y="154528"/>
                    </a:lnTo>
                    <a:lnTo>
                      <a:pt x="222811" y="177253"/>
                    </a:lnTo>
                    <a:lnTo>
                      <a:pt x="234173" y="193160"/>
                    </a:lnTo>
                    <a:lnTo>
                      <a:pt x="250080" y="197705"/>
                    </a:lnTo>
                    <a:lnTo>
                      <a:pt x="243995" y="203790"/>
                    </a:lnTo>
                    <a:lnTo>
                      <a:pt x="247699" y="204848"/>
                    </a:lnTo>
                    <a:lnTo>
                      <a:pt x="236337" y="216210"/>
                    </a:lnTo>
                    <a:lnTo>
                      <a:pt x="220430" y="216210"/>
                    </a:lnTo>
                    <a:lnTo>
                      <a:pt x="209067" y="204848"/>
                    </a:lnTo>
                    <a:lnTo>
                      <a:pt x="193160" y="179851"/>
                    </a:lnTo>
                    <a:lnTo>
                      <a:pt x="177253" y="168488"/>
                    </a:lnTo>
                    <a:lnTo>
                      <a:pt x="165890" y="157126"/>
                    </a:lnTo>
                    <a:lnTo>
                      <a:pt x="140893" y="141219"/>
                    </a:lnTo>
                    <a:lnTo>
                      <a:pt x="113624" y="141219"/>
                    </a:lnTo>
                    <a:lnTo>
                      <a:pt x="102261" y="129856"/>
                    </a:lnTo>
                    <a:lnTo>
                      <a:pt x="79537" y="141219"/>
                    </a:lnTo>
                    <a:lnTo>
                      <a:pt x="59084" y="125312"/>
                    </a:lnTo>
                    <a:lnTo>
                      <a:pt x="47722" y="152581"/>
                    </a:lnTo>
                    <a:lnTo>
                      <a:pt x="4545" y="145764"/>
                    </a:lnTo>
                    <a:lnTo>
                      <a:pt x="0" y="129856"/>
                    </a:lnTo>
                    <a:lnTo>
                      <a:pt x="15908" y="70772"/>
                    </a:lnTo>
                    <a:lnTo>
                      <a:pt x="15908" y="50320"/>
                    </a:lnTo>
                    <a:lnTo>
                      <a:pt x="18289" y="47939"/>
                    </a:lnTo>
                    <a:lnTo>
                      <a:pt x="18289" y="43177"/>
                    </a:lnTo>
                    <a:lnTo>
                      <a:pt x="34196" y="27270"/>
                    </a:lnTo>
                    <a:lnTo>
                      <a:pt x="61465"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1" name="Freeform 453">
                <a:extLst>
                  <a:ext uri="{FF2B5EF4-FFF2-40B4-BE49-F238E27FC236}">
                    <a16:creationId xmlns:a16="http://schemas.microsoft.com/office/drawing/2014/main" id="{FBA9692F-0EA6-490D-BAD5-B0B2929ADC1B}"/>
                  </a:ext>
                </a:extLst>
              </p:cNvPr>
              <p:cNvSpPr>
                <a:spLocks/>
              </p:cNvSpPr>
              <p:nvPr/>
            </p:nvSpPr>
            <p:spPr bwMode="auto">
              <a:xfrm>
                <a:off x="-36766" y="4110393"/>
                <a:ext cx="442748" cy="351857"/>
              </a:xfrm>
              <a:custGeom>
                <a:avLst/>
                <a:gdLst>
                  <a:gd name="connsiteX0" fmla="*/ 186559 w 552426"/>
                  <a:gd name="connsiteY0" fmla="*/ 0 h 439020"/>
                  <a:gd name="connsiteX1" fmla="*/ 207012 w 552426"/>
                  <a:gd name="connsiteY1" fmla="*/ 20452 h 439020"/>
                  <a:gd name="connsiteX2" fmla="*/ 229736 w 552426"/>
                  <a:gd name="connsiteY2" fmla="*/ 9090 h 439020"/>
                  <a:gd name="connsiteX3" fmla="*/ 241099 w 552426"/>
                  <a:gd name="connsiteY3" fmla="*/ 15908 h 439020"/>
                  <a:gd name="connsiteX4" fmla="*/ 268368 w 552426"/>
                  <a:gd name="connsiteY4" fmla="*/ 20452 h 439020"/>
                  <a:gd name="connsiteX5" fmla="*/ 300183 w 552426"/>
                  <a:gd name="connsiteY5" fmla="*/ 31815 h 439020"/>
                  <a:gd name="connsiteX6" fmla="*/ 309273 w 552426"/>
                  <a:gd name="connsiteY6" fmla="*/ 47722 h 439020"/>
                  <a:gd name="connsiteX7" fmla="*/ 320635 w 552426"/>
                  <a:gd name="connsiteY7" fmla="*/ 59084 h 439020"/>
                  <a:gd name="connsiteX8" fmla="*/ 336542 w 552426"/>
                  <a:gd name="connsiteY8" fmla="*/ 79537 h 439020"/>
                  <a:gd name="connsiteX9" fmla="*/ 347904 w 552426"/>
                  <a:gd name="connsiteY9" fmla="*/ 90899 h 439020"/>
                  <a:gd name="connsiteX10" fmla="*/ 341952 w 552426"/>
                  <a:gd name="connsiteY10" fmla="*/ 99232 h 439020"/>
                  <a:gd name="connsiteX11" fmla="*/ 343142 w 552426"/>
                  <a:gd name="connsiteY11" fmla="*/ 100423 h 439020"/>
                  <a:gd name="connsiteX12" fmla="*/ 333181 w 552426"/>
                  <a:gd name="connsiteY12" fmla="*/ 114370 h 439020"/>
                  <a:gd name="connsiteX13" fmla="*/ 327452 w 552426"/>
                  <a:gd name="connsiteY13" fmla="*/ 127258 h 439020"/>
                  <a:gd name="connsiteX14" fmla="*/ 327452 w 552426"/>
                  <a:gd name="connsiteY14" fmla="*/ 138621 h 439020"/>
                  <a:gd name="connsiteX15" fmla="*/ 327452 w 552426"/>
                  <a:gd name="connsiteY15" fmla="*/ 149983 h 439020"/>
                  <a:gd name="connsiteX16" fmla="*/ 347904 w 552426"/>
                  <a:gd name="connsiteY16" fmla="*/ 149983 h 439020"/>
                  <a:gd name="connsiteX17" fmla="*/ 359267 w 552426"/>
                  <a:gd name="connsiteY17" fmla="*/ 143166 h 439020"/>
                  <a:gd name="connsiteX18" fmla="*/ 368357 w 552426"/>
                  <a:gd name="connsiteY18" fmla="*/ 149983 h 439020"/>
                  <a:gd name="connsiteX19" fmla="*/ 363119 w 552426"/>
                  <a:gd name="connsiteY19" fmla="*/ 159150 h 439020"/>
                  <a:gd name="connsiteX20" fmla="*/ 363595 w 552426"/>
                  <a:gd name="connsiteY20" fmla="*/ 159507 h 439020"/>
                  <a:gd name="connsiteX21" fmla="*/ 359659 w 552426"/>
                  <a:gd name="connsiteY21" fmla="*/ 166394 h 439020"/>
                  <a:gd name="connsiteX22" fmla="*/ 375174 w 552426"/>
                  <a:gd name="connsiteY22" fmla="*/ 186342 h 439020"/>
                  <a:gd name="connsiteX23" fmla="*/ 386536 w 552426"/>
                  <a:gd name="connsiteY23" fmla="*/ 202250 h 439020"/>
                  <a:gd name="connsiteX24" fmla="*/ 402444 w 552426"/>
                  <a:gd name="connsiteY24" fmla="*/ 220429 h 439020"/>
                  <a:gd name="connsiteX25" fmla="*/ 520612 w 552426"/>
                  <a:gd name="connsiteY25" fmla="*/ 263606 h 439020"/>
                  <a:gd name="connsiteX26" fmla="*/ 552426 w 552426"/>
                  <a:gd name="connsiteY26" fmla="*/ 263606 h 439020"/>
                  <a:gd name="connsiteX27" fmla="*/ 542902 w 552426"/>
                  <a:gd name="connsiteY27" fmla="*/ 273130 h 439020"/>
                  <a:gd name="connsiteX28" fmla="*/ 547664 w 552426"/>
                  <a:gd name="connsiteY28" fmla="*/ 273130 h 439020"/>
                  <a:gd name="connsiteX29" fmla="*/ 440858 w 552426"/>
                  <a:gd name="connsiteY29" fmla="*/ 379936 h 439020"/>
                  <a:gd name="connsiteX30" fmla="*/ 390864 w 552426"/>
                  <a:gd name="connsiteY30" fmla="*/ 379936 h 439020"/>
                  <a:gd name="connsiteX31" fmla="*/ 359050 w 552426"/>
                  <a:gd name="connsiteY31" fmla="*/ 407206 h 439020"/>
                  <a:gd name="connsiteX32" fmla="*/ 338597 w 552426"/>
                  <a:gd name="connsiteY32" fmla="*/ 407206 h 439020"/>
                  <a:gd name="connsiteX33" fmla="*/ 327235 w 552426"/>
                  <a:gd name="connsiteY33" fmla="*/ 416296 h 439020"/>
                  <a:gd name="connsiteX34" fmla="*/ 304511 w 552426"/>
                  <a:gd name="connsiteY34" fmla="*/ 416296 h 439020"/>
                  <a:gd name="connsiteX35" fmla="*/ 288603 w 552426"/>
                  <a:gd name="connsiteY35" fmla="*/ 407206 h 439020"/>
                  <a:gd name="connsiteX36" fmla="*/ 252244 w 552426"/>
                  <a:gd name="connsiteY36" fmla="*/ 423113 h 439020"/>
                  <a:gd name="connsiteX37" fmla="*/ 240882 w 552426"/>
                  <a:gd name="connsiteY37" fmla="*/ 439020 h 439020"/>
                  <a:gd name="connsiteX38" fmla="*/ 220429 w 552426"/>
                  <a:gd name="connsiteY38" fmla="*/ 434475 h 439020"/>
                  <a:gd name="connsiteX39" fmla="*/ 209067 w 552426"/>
                  <a:gd name="connsiteY39" fmla="*/ 427658 h 439020"/>
                  <a:gd name="connsiteX40" fmla="*/ 202250 w 552426"/>
                  <a:gd name="connsiteY40" fmla="*/ 434475 h 439020"/>
                  <a:gd name="connsiteX41" fmla="*/ 193160 w 552426"/>
                  <a:gd name="connsiteY41" fmla="*/ 434475 h 439020"/>
                  <a:gd name="connsiteX42" fmla="*/ 143166 w 552426"/>
                  <a:gd name="connsiteY42" fmla="*/ 400388 h 439020"/>
                  <a:gd name="connsiteX43" fmla="*/ 118168 w 552426"/>
                  <a:gd name="connsiteY43" fmla="*/ 400388 h 439020"/>
                  <a:gd name="connsiteX44" fmla="*/ 106806 w 552426"/>
                  <a:gd name="connsiteY44" fmla="*/ 391298 h 439020"/>
                  <a:gd name="connsiteX45" fmla="*/ 106806 w 552426"/>
                  <a:gd name="connsiteY45" fmla="*/ 368574 h 439020"/>
                  <a:gd name="connsiteX46" fmla="*/ 84081 w 552426"/>
                  <a:gd name="connsiteY46" fmla="*/ 364029 h 439020"/>
                  <a:gd name="connsiteX47" fmla="*/ 63629 w 552426"/>
                  <a:gd name="connsiteY47" fmla="*/ 320852 h 439020"/>
                  <a:gd name="connsiteX48" fmla="*/ 47722 w 552426"/>
                  <a:gd name="connsiteY48" fmla="*/ 314035 h 439020"/>
                  <a:gd name="connsiteX49" fmla="*/ 43177 w 552426"/>
                  <a:gd name="connsiteY49" fmla="*/ 298127 h 439020"/>
                  <a:gd name="connsiteX50" fmla="*/ 20452 w 552426"/>
                  <a:gd name="connsiteY50" fmla="*/ 282220 h 439020"/>
                  <a:gd name="connsiteX51" fmla="*/ 0 w 552426"/>
                  <a:gd name="connsiteY51" fmla="*/ 277675 h 439020"/>
                  <a:gd name="connsiteX52" fmla="*/ 9090 w 552426"/>
                  <a:gd name="connsiteY52" fmla="*/ 254951 h 439020"/>
                  <a:gd name="connsiteX53" fmla="*/ 10043 w 552426"/>
                  <a:gd name="connsiteY53" fmla="*/ 254951 h 439020"/>
                  <a:gd name="connsiteX54" fmla="*/ 13852 w 552426"/>
                  <a:gd name="connsiteY54" fmla="*/ 245427 h 439020"/>
                  <a:gd name="connsiteX55" fmla="*/ 36360 w 552426"/>
                  <a:gd name="connsiteY55" fmla="*/ 245427 h 439020"/>
                  <a:gd name="connsiteX56" fmla="*/ 36360 w 552426"/>
                  <a:gd name="connsiteY56" fmla="*/ 211774 h 439020"/>
                  <a:gd name="connsiteX57" fmla="*/ 47722 w 552426"/>
                  <a:gd name="connsiteY57" fmla="*/ 175414 h 439020"/>
                  <a:gd name="connsiteX58" fmla="*/ 50021 w 552426"/>
                  <a:gd name="connsiteY58" fmla="*/ 173772 h 439020"/>
                  <a:gd name="connsiteX59" fmla="*/ 52484 w 552426"/>
                  <a:gd name="connsiteY59" fmla="*/ 165890 h 439020"/>
                  <a:gd name="connsiteX60" fmla="*/ 65827 w 552426"/>
                  <a:gd name="connsiteY60" fmla="*/ 156359 h 439020"/>
                  <a:gd name="connsiteX61" fmla="*/ 68174 w 552426"/>
                  <a:gd name="connsiteY61" fmla="*/ 148145 h 439020"/>
                  <a:gd name="connsiteX62" fmla="*/ 84081 w 552426"/>
                  <a:gd name="connsiteY62" fmla="*/ 116330 h 439020"/>
                  <a:gd name="connsiteX63" fmla="*/ 84081 w 552426"/>
                  <a:gd name="connsiteY63" fmla="*/ 116330 h 439020"/>
                  <a:gd name="connsiteX64" fmla="*/ 88843 w 552426"/>
                  <a:gd name="connsiteY64" fmla="*/ 106806 h 439020"/>
                  <a:gd name="connsiteX65" fmla="*/ 110388 w 552426"/>
                  <a:gd name="connsiteY65" fmla="*/ 91725 h 439020"/>
                  <a:gd name="connsiteX66" fmla="*/ 122713 w 552426"/>
                  <a:gd name="connsiteY66" fmla="*/ 61791 h 439020"/>
                  <a:gd name="connsiteX67" fmla="*/ 127258 w 552426"/>
                  <a:gd name="connsiteY67" fmla="*/ 29976 h 439020"/>
                  <a:gd name="connsiteX68" fmla="*/ 130536 w 552426"/>
                  <a:gd name="connsiteY68" fmla="*/ 30839 h 439020"/>
                  <a:gd name="connsiteX69" fmla="*/ 132020 w 552426"/>
                  <a:gd name="connsiteY69" fmla="*/ 20452 h 439020"/>
                  <a:gd name="connsiteX70" fmla="*/ 173953 w 552426"/>
                  <a:gd name="connsiteY70" fmla="*/ 31487 h 439020"/>
                  <a:gd name="connsiteX71" fmla="*/ 181797 w 552426"/>
                  <a:gd name="connsiteY71" fmla="*/ 9524 h 439020"/>
                  <a:gd name="connsiteX72" fmla="*/ 182800 w 552426"/>
                  <a:gd name="connsiteY72" fmla="*/ 10527 h 43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52426" h="439020">
                    <a:moveTo>
                      <a:pt x="186559" y="0"/>
                    </a:moveTo>
                    <a:lnTo>
                      <a:pt x="207012" y="20452"/>
                    </a:lnTo>
                    <a:lnTo>
                      <a:pt x="229736" y="9090"/>
                    </a:lnTo>
                    <a:lnTo>
                      <a:pt x="241099" y="15908"/>
                    </a:lnTo>
                    <a:lnTo>
                      <a:pt x="268368" y="20452"/>
                    </a:lnTo>
                    <a:lnTo>
                      <a:pt x="300183" y="31815"/>
                    </a:lnTo>
                    <a:lnTo>
                      <a:pt x="309273" y="47722"/>
                    </a:lnTo>
                    <a:lnTo>
                      <a:pt x="320635" y="59084"/>
                    </a:lnTo>
                    <a:lnTo>
                      <a:pt x="336542" y="79537"/>
                    </a:lnTo>
                    <a:lnTo>
                      <a:pt x="347904" y="90899"/>
                    </a:lnTo>
                    <a:lnTo>
                      <a:pt x="341952" y="99232"/>
                    </a:lnTo>
                    <a:lnTo>
                      <a:pt x="343142" y="100423"/>
                    </a:lnTo>
                    <a:lnTo>
                      <a:pt x="333181" y="114370"/>
                    </a:lnTo>
                    <a:lnTo>
                      <a:pt x="327452" y="127258"/>
                    </a:lnTo>
                    <a:lnTo>
                      <a:pt x="327452" y="138621"/>
                    </a:lnTo>
                    <a:lnTo>
                      <a:pt x="327452" y="149983"/>
                    </a:lnTo>
                    <a:lnTo>
                      <a:pt x="347904" y="149983"/>
                    </a:lnTo>
                    <a:lnTo>
                      <a:pt x="359267" y="143166"/>
                    </a:lnTo>
                    <a:lnTo>
                      <a:pt x="368357" y="149983"/>
                    </a:lnTo>
                    <a:lnTo>
                      <a:pt x="363119" y="159150"/>
                    </a:lnTo>
                    <a:lnTo>
                      <a:pt x="363595" y="159507"/>
                    </a:lnTo>
                    <a:lnTo>
                      <a:pt x="359659" y="166394"/>
                    </a:lnTo>
                    <a:lnTo>
                      <a:pt x="375174" y="186342"/>
                    </a:lnTo>
                    <a:lnTo>
                      <a:pt x="386536" y="202250"/>
                    </a:lnTo>
                    <a:lnTo>
                      <a:pt x="402444" y="220429"/>
                    </a:lnTo>
                    <a:lnTo>
                      <a:pt x="520612" y="263606"/>
                    </a:lnTo>
                    <a:lnTo>
                      <a:pt x="552426" y="263606"/>
                    </a:lnTo>
                    <a:lnTo>
                      <a:pt x="542902" y="273130"/>
                    </a:lnTo>
                    <a:lnTo>
                      <a:pt x="547664" y="273130"/>
                    </a:lnTo>
                    <a:lnTo>
                      <a:pt x="440858" y="379936"/>
                    </a:lnTo>
                    <a:lnTo>
                      <a:pt x="390864" y="379936"/>
                    </a:lnTo>
                    <a:lnTo>
                      <a:pt x="359050" y="407206"/>
                    </a:lnTo>
                    <a:lnTo>
                      <a:pt x="338597" y="407206"/>
                    </a:lnTo>
                    <a:lnTo>
                      <a:pt x="327235" y="416296"/>
                    </a:lnTo>
                    <a:lnTo>
                      <a:pt x="304511" y="416296"/>
                    </a:lnTo>
                    <a:lnTo>
                      <a:pt x="288603" y="407206"/>
                    </a:lnTo>
                    <a:lnTo>
                      <a:pt x="252244" y="423113"/>
                    </a:lnTo>
                    <a:lnTo>
                      <a:pt x="240882" y="439020"/>
                    </a:lnTo>
                    <a:lnTo>
                      <a:pt x="220429" y="434475"/>
                    </a:lnTo>
                    <a:lnTo>
                      <a:pt x="209067" y="427658"/>
                    </a:lnTo>
                    <a:lnTo>
                      <a:pt x="202250" y="434475"/>
                    </a:lnTo>
                    <a:lnTo>
                      <a:pt x="193160" y="434475"/>
                    </a:lnTo>
                    <a:lnTo>
                      <a:pt x="143166" y="400388"/>
                    </a:lnTo>
                    <a:lnTo>
                      <a:pt x="118168" y="400388"/>
                    </a:lnTo>
                    <a:lnTo>
                      <a:pt x="106806" y="391298"/>
                    </a:lnTo>
                    <a:lnTo>
                      <a:pt x="106806" y="368574"/>
                    </a:lnTo>
                    <a:lnTo>
                      <a:pt x="84081" y="364029"/>
                    </a:lnTo>
                    <a:lnTo>
                      <a:pt x="63629" y="320852"/>
                    </a:lnTo>
                    <a:lnTo>
                      <a:pt x="47722" y="314035"/>
                    </a:lnTo>
                    <a:lnTo>
                      <a:pt x="43177" y="298127"/>
                    </a:lnTo>
                    <a:lnTo>
                      <a:pt x="20452" y="282220"/>
                    </a:lnTo>
                    <a:lnTo>
                      <a:pt x="0" y="277675"/>
                    </a:lnTo>
                    <a:lnTo>
                      <a:pt x="9090" y="254951"/>
                    </a:lnTo>
                    <a:lnTo>
                      <a:pt x="10043" y="254951"/>
                    </a:lnTo>
                    <a:lnTo>
                      <a:pt x="13852" y="245427"/>
                    </a:lnTo>
                    <a:lnTo>
                      <a:pt x="36360" y="245427"/>
                    </a:lnTo>
                    <a:lnTo>
                      <a:pt x="36360" y="211774"/>
                    </a:lnTo>
                    <a:lnTo>
                      <a:pt x="47722" y="175414"/>
                    </a:lnTo>
                    <a:lnTo>
                      <a:pt x="50021" y="173772"/>
                    </a:lnTo>
                    <a:lnTo>
                      <a:pt x="52484" y="165890"/>
                    </a:lnTo>
                    <a:lnTo>
                      <a:pt x="65827" y="156359"/>
                    </a:lnTo>
                    <a:lnTo>
                      <a:pt x="68174" y="148145"/>
                    </a:lnTo>
                    <a:lnTo>
                      <a:pt x="84081" y="116330"/>
                    </a:lnTo>
                    <a:lnTo>
                      <a:pt x="84081" y="116330"/>
                    </a:lnTo>
                    <a:lnTo>
                      <a:pt x="88843" y="106806"/>
                    </a:lnTo>
                    <a:lnTo>
                      <a:pt x="110388" y="91725"/>
                    </a:lnTo>
                    <a:lnTo>
                      <a:pt x="122713" y="61791"/>
                    </a:lnTo>
                    <a:lnTo>
                      <a:pt x="127258" y="29976"/>
                    </a:lnTo>
                    <a:lnTo>
                      <a:pt x="130536" y="30839"/>
                    </a:lnTo>
                    <a:lnTo>
                      <a:pt x="132020" y="20452"/>
                    </a:lnTo>
                    <a:lnTo>
                      <a:pt x="173953" y="31487"/>
                    </a:lnTo>
                    <a:lnTo>
                      <a:pt x="181797" y="9524"/>
                    </a:lnTo>
                    <a:lnTo>
                      <a:pt x="182800" y="1052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2" name="Freeform 452">
                <a:extLst>
                  <a:ext uri="{FF2B5EF4-FFF2-40B4-BE49-F238E27FC236}">
                    <a16:creationId xmlns:a16="http://schemas.microsoft.com/office/drawing/2014/main" id="{072AFC7B-7C0F-4213-9AC1-2425B8E7C123}"/>
                  </a:ext>
                </a:extLst>
              </p:cNvPr>
              <p:cNvSpPr>
                <a:spLocks/>
              </p:cNvSpPr>
              <p:nvPr/>
            </p:nvSpPr>
            <p:spPr bwMode="auto">
              <a:xfrm>
                <a:off x="-360783" y="3893660"/>
                <a:ext cx="486286" cy="564775"/>
              </a:xfrm>
              <a:custGeom>
                <a:avLst/>
                <a:gdLst>
                  <a:gd name="connsiteX0" fmla="*/ 113623 w 606748"/>
                  <a:gd name="connsiteY0" fmla="*/ 0 h 704681"/>
                  <a:gd name="connsiteX1" fmla="*/ 263606 w 606748"/>
                  <a:gd name="connsiteY1" fmla="*/ 0 h 704681"/>
                  <a:gd name="connsiteX2" fmla="*/ 409044 w 606748"/>
                  <a:gd name="connsiteY2" fmla="*/ 0 h 704681"/>
                  <a:gd name="connsiteX3" fmla="*/ 547664 w 606748"/>
                  <a:gd name="connsiteY3" fmla="*/ 0 h 704681"/>
                  <a:gd name="connsiteX4" fmla="*/ 563571 w 606748"/>
                  <a:gd name="connsiteY4" fmla="*/ 38632 h 704681"/>
                  <a:gd name="connsiteX5" fmla="*/ 561888 w 606748"/>
                  <a:gd name="connsiteY5" fmla="*/ 39306 h 704681"/>
                  <a:gd name="connsiteX6" fmla="*/ 563571 w 606748"/>
                  <a:gd name="connsiteY6" fmla="*/ 43394 h 704681"/>
                  <a:gd name="connsiteX7" fmla="*/ 552916 w 606748"/>
                  <a:gd name="connsiteY7" fmla="*/ 47656 h 704681"/>
                  <a:gd name="connsiteX8" fmla="*/ 559026 w 606748"/>
                  <a:gd name="connsiteY8" fmla="*/ 86354 h 704681"/>
                  <a:gd name="connsiteX9" fmla="*/ 574934 w 606748"/>
                  <a:gd name="connsiteY9" fmla="*/ 134076 h 704681"/>
                  <a:gd name="connsiteX10" fmla="*/ 590841 w 606748"/>
                  <a:gd name="connsiteY10" fmla="*/ 140893 h 704681"/>
                  <a:gd name="connsiteX11" fmla="*/ 606748 w 606748"/>
                  <a:gd name="connsiteY11" fmla="*/ 156800 h 704681"/>
                  <a:gd name="connsiteX12" fmla="*/ 604665 w 606748"/>
                  <a:gd name="connsiteY12" fmla="*/ 159479 h 704681"/>
                  <a:gd name="connsiteX13" fmla="*/ 606748 w 606748"/>
                  <a:gd name="connsiteY13" fmla="*/ 161562 h 704681"/>
                  <a:gd name="connsiteX14" fmla="*/ 590841 w 606748"/>
                  <a:gd name="connsiteY14" fmla="*/ 182014 h 704681"/>
                  <a:gd name="connsiteX15" fmla="*/ 563571 w 606748"/>
                  <a:gd name="connsiteY15" fmla="*/ 188832 h 704681"/>
                  <a:gd name="connsiteX16" fmla="*/ 547664 w 606748"/>
                  <a:gd name="connsiteY16" fmla="*/ 197922 h 704681"/>
                  <a:gd name="connsiteX17" fmla="*/ 547664 w 606748"/>
                  <a:gd name="connsiteY17" fmla="*/ 220429 h 704681"/>
                  <a:gd name="connsiteX18" fmla="*/ 547664 w 606748"/>
                  <a:gd name="connsiteY18" fmla="*/ 225191 h 704681"/>
                  <a:gd name="connsiteX19" fmla="*/ 532444 w 606748"/>
                  <a:gd name="connsiteY19" fmla="*/ 277374 h 704681"/>
                  <a:gd name="connsiteX20" fmla="*/ 536302 w 606748"/>
                  <a:gd name="connsiteY20" fmla="*/ 290876 h 704681"/>
                  <a:gd name="connsiteX21" fmla="*/ 535848 w 606748"/>
                  <a:gd name="connsiteY21" fmla="*/ 294050 h 704681"/>
                  <a:gd name="connsiteX22" fmla="*/ 536302 w 606748"/>
                  <a:gd name="connsiteY22" fmla="*/ 295638 h 704681"/>
                  <a:gd name="connsiteX23" fmla="*/ 531757 w 606748"/>
                  <a:gd name="connsiteY23" fmla="*/ 327452 h 704681"/>
                  <a:gd name="connsiteX24" fmla="*/ 515850 w 606748"/>
                  <a:gd name="connsiteY24" fmla="*/ 366084 h 704681"/>
                  <a:gd name="connsiteX25" fmla="*/ 493125 w 606748"/>
                  <a:gd name="connsiteY25" fmla="*/ 381991 h 704681"/>
                  <a:gd name="connsiteX26" fmla="*/ 477218 w 606748"/>
                  <a:gd name="connsiteY26" fmla="*/ 413806 h 704681"/>
                  <a:gd name="connsiteX27" fmla="*/ 472673 w 606748"/>
                  <a:gd name="connsiteY27" fmla="*/ 429713 h 704681"/>
                  <a:gd name="connsiteX28" fmla="*/ 456766 w 606748"/>
                  <a:gd name="connsiteY28" fmla="*/ 441075 h 704681"/>
                  <a:gd name="connsiteX29" fmla="*/ 445403 w 606748"/>
                  <a:gd name="connsiteY29" fmla="*/ 477435 h 704681"/>
                  <a:gd name="connsiteX30" fmla="*/ 445403 w 606748"/>
                  <a:gd name="connsiteY30" fmla="*/ 506760 h 704681"/>
                  <a:gd name="connsiteX31" fmla="*/ 445403 w 606748"/>
                  <a:gd name="connsiteY31" fmla="*/ 511522 h 704681"/>
                  <a:gd name="connsiteX32" fmla="*/ 440858 w 606748"/>
                  <a:gd name="connsiteY32" fmla="*/ 520612 h 704681"/>
                  <a:gd name="connsiteX33" fmla="*/ 418134 w 606748"/>
                  <a:gd name="connsiteY33" fmla="*/ 520612 h 704681"/>
                  <a:gd name="connsiteX34" fmla="*/ 410793 w 606748"/>
                  <a:gd name="connsiteY34" fmla="*/ 538963 h 704681"/>
                  <a:gd name="connsiteX35" fmla="*/ 429496 w 606748"/>
                  <a:gd name="connsiteY35" fmla="*/ 543119 h 704681"/>
                  <a:gd name="connsiteX36" fmla="*/ 445403 w 606748"/>
                  <a:gd name="connsiteY36" fmla="*/ 559026 h 704681"/>
                  <a:gd name="connsiteX37" fmla="*/ 456766 w 606748"/>
                  <a:gd name="connsiteY37" fmla="*/ 574934 h 704681"/>
                  <a:gd name="connsiteX38" fmla="*/ 472673 w 606748"/>
                  <a:gd name="connsiteY38" fmla="*/ 581751 h 704681"/>
                  <a:gd name="connsiteX39" fmla="*/ 493125 w 606748"/>
                  <a:gd name="connsiteY39" fmla="*/ 624928 h 704681"/>
                  <a:gd name="connsiteX40" fmla="*/ 491500 w 606748"/>
                  <a:gd name="connsiteY40" fmla="*/ 626258 h 704681"/>
                  <a:gd name="connsiteX41" fmla="*/ 493125 w 606748"/>
                  <a:gd name="connsiteY41" fmla="*/ 629690 h 704681"/>
                  <a:gd name="connsiteX42" fmla="*/ 468128 w 606748"/>
                  <a:gd name="connsiteY42" fmla="*/ 650142 h 704681"/>
                  <a:gd name="connsiteX43" fmla="*/ 445403 w 606748"/>
                  <a:gd name="connsiteY43" fmla="*/ 672867 h 704681"/>
                  <a:gd name="connsiteX44" fmla="*/ 424951 w 606748"/>
                  <a:gd name="connsiteY44" fmla="*/ 693319 h 704681"/>
                  <a:gd name="connsiteX45" fmla="*/ 397682 w 606748"/>
                  <a:gd name="connsiteY45" fmla="*/ 693319 h 704681"/>
                  <a:gd name="connsiteX46" fmla="*/ 365867 w 606748"/>
                  <a:gd name="connsiteY46" fmla="*/ 700136 h 704681"/>
                  <a:gd name="connsiteX47" fmla="*/ 343142 w 606748"/>
                  <a:gd name="connsiteY47" fmla="*/ 693319 h 704681"/>
                  <a:gd name="connsiteX48" fmla="*/ 334053 w 606748"/>
                  <a:gd name="connsiteY48" fmla="*/ 704681 h 704681"/>
                  <a:gd name="connsiteX49" fmla="*/ 295421 w 606748"/>
                  <a:gd name="connsiteY49" fmla="*/ 677412 h 704681"/>
                  <a:gd name="connsiteX50" fmla="*/ 290876 w 606748"/>
                  <a:gd name="connsiteY50" fmla="*/ 661504 h 704681"/>
                  <a:gd name="connsiteX51" fmla="*/ 268151 w 606748"/>
                  <a:gd name="connsiteY51" fmla="*/ 666049 h 704681"/>
                  <a:gd name="connsiteX52" fmla="*/ 252244 w 606748"/>
                  <a:gd name="connsiteY52" fmla="*/ 666049 h 704681"/>
                  <a:gd name="connsiteX53" fmla="*/ 240881 w 606748"/>
                  <a:gd name="connsiteY53" fmla="*/ 672867 h 704681"/>
                  <a:gd name="connsiteX54" fmla="*/ 224974 w 606748"/>
                  <a:gd name="connsiteY54" fmla="*/ 666049 h 704681"/>
                  <a:gd name="connsiteX55" fmla="*/ 204522 w 606748"/>
                  <a:gd name="connsiteY55" fmla="*/ 638780 h 704681"/>
                  <a:gd name="connsiteX56" fmla="*/ 197705 w 606748"/>
                  <a:gd name="connsiteY56" fmla="*/ 629690 h 704681"/>
                  <a:gd name="connsiteX57" fmla="*/ 165890 w 606748"/>
                  <a:gd name="connsiteY57" fmla="*/ 613783 h 704681"/>
                  <a:gd name="connsiteX58" fmla="*/ 161345 w 606748"/>
                  <a:gd name="connsiteY58" fmla="*/ 591058 h 704681"/>
                  <a:gd name="connsiteX59" fmla="*/ 145438 w 606748"/>
                  <a:gd name="connsiteY59" fmla="*/ 575151 h 704681"/>
                  <a:gd name="connsiteX60" fmla="*/ 118168 w 606748"/>
                  <a:gd name="connsiteY60" fmla="*/ 554699 h 704681"/>
                  <a:gd name="connsiteX61" fmla="*/ 118168 w 606748"/>
                  <a:gd name="connsiteY61" fmla="*/ 549937 h 704681"/>
                  <a:gd name="connsiteX62" fmla="*/ 118168 w 606748"/>
                  <a:gd name="connsiteY62" fmla="*/ 543336 h 704681"/>
                  <a:gd name="connsiteX63" fmla="*/ 95444 w 606748"/>
                  <a:gd name="connsiteY63" fmla="*/ 527429 h 704681"/>
                  <a:gd name="connsiteX64" fmla="*/ 70447 w 606748"/>
                  <a:gd name="connsiteY64" fmla="*/ 511522 h 704681"/>
                  <a:gd name="connsiteX65" fmla="*/ 59084 w 606748"/>
                  <a:gd name="connsiteY65" fmla="*/ 500159 h 704681"/>
                  <a:gd name="connsiteX66" fmla="*/ 54539 w 606748"/>
                  <a:gd name="connsiteY66" fmla="*/ 488797 h 704681"/>
                  <a:gd name="connsiteX67" fmla="*/ 55660 w 606748"/>
                  <a:gd name="connsiteY67" fmla="*/ 486836 h 704681"/>
                  <a:gd name="connsiteX68" fmla="*/ 54539 w 606748"/>
                  <a:gd name="connsiteY68" fmla="*/ 484035 h 704681"/>
                  <a:gd name="connsiteX69" fmla="*/ 63629 w 606748"/>
                  <a:gd name="connsiteY69" fmla="*/ 468128 h 704681"/>
                  <a:gd name="connsiteX70" fmla="*/ 63629 w 606748"/>
                  <a:gd name="connsiteY70" fmla="*/ 461528 h 704681"/>
                  <a:gd name="connsiteX71" fmla="*/ 36360 w 606748"/>
                  <a:gd name="connsiteY71" fmla="*/ 436530 h 704681"/>
                  <a:gd name="connsiteX72" fmla="*/ 36360 w 606748"/>
                  <a:gd name="connsiteY72" fmla="*/ 431768 h 704681"/>
                  <a:gd name="connsiteX73" fmla="*/ 36360 w 606748"/>
                  <a:gd name="connsiteY73" fmla="*/ 418351 h 704681"/>
                  <a:gd name="connsiteX74" fmla="*/ 36360 w 606748"/>
                  <a:gd name="connsiteY74" fmla="*/ 413806 h 704681"/>
                  <a:gd name="connsiteX75" fmla="*/ 20452 w 606748"/>
                  <a:gd name="connsiteY75" fmla="*/ 397899 h 704681"/>
                  <a:gd name="connsiteX76" fmla="*/ 20452 w 606748"/>
                  <a:gd name="connsiteY76" fmla="*/ 393137 h 704681"/>
                  <a:gd name="connsiteX77" fmla="*/ 20452 w 606748"/>
                  <a:gd name="connsiteY77" fmla="*/ 377446 h 704681"/>
                  <a:gd name="connsiteX78" fmla="*/ 15908 w 606748"/>
                  <a:gd name="connsiteY78" fmla="*/ 366084 h 704681"/>
                  <a:gd name="connsiteX79" fmla="*/ 0 w 606748"/>
                  <a:gd name="connsiteY79" fmla="*/ 366084 h 704681"/>
                  <a:gd name="connsiteX80" fmla="*/ 1905 w 606748"/>
                  <a:gd name="connsiteY80" fmla="*/ 361322 h 704681"/>
                  <a:gd name="connsiteX81" fmla="*/ 0 w 606748"/>
                  <a:gd name="connsiteY81" fmla="*/ 361322 h 704681"/>
                  <a:gd name="connsiteX82" fmla="*/ 4545 w 606748"/>
                  <a:gd name="connsiteY82" fmla="*/ 349960 h 704681"/>
                  <a:gd name="connsiteX83" fmla="*/ 14936 w 606748"/>
                  <a:gd name="connsiteY83" fmla="*/ 335413 h 704681"/>
                  <a:gd name="connsiteX84" fmla="*/ 11363 w 606748"/>
                  <a:gd name="connsiteY84" fmla="*/ 322907 h 704681"/>
                  <a:gd name="connsiteX85" fmla="*/ 12365 w 606748"/>
                  <a:gd name="connsiteY85" fmla="*/ 321654 h 704681"/>
                  <a:gd name="connsiteX86" fmla="*/ 11363 w 606748"/>
                  <a:gd name="connsiteY86" fmla="*/ 318145 h 704681"/>
                  <a:gd name="connsiteX87" fmla="*/ 19182 w 606748"/>
                  <a:gd name="connsiteY87" fmla="*/ 308370 h 704681"/>
                  <a:gd name="connsiteX88" fmla="*/ 15908 w 606748"/>
                  <a:gd name="connsiteY88" fmla="*/ 300183 h 704681"/>
                  <a:gd name="connsiteX89" fmla="*/ 16921 w 606748"/>
                  <a:gd name="connsiteY89" fmla="*/ 297954 h 704681"/>
                  <a:gd name="connsiteX90" fmla="*/ 15908 w 606748"/>
                  <a:gd name="connsiteY90" fmla="*/ 295421 h 704681"/>
                  <a:gd name="connsiteX91" fmla="*/ 27270 w 606748"/>
                  <a:gd name="connsiteY91" fmla="*/ 270423 h 704681"/>
                  <a:gd name="connsiteX92" fmla="*/ 43177 w 606748"/>
                  <a:gd name="connsiteY92" fmla="*/ 243154 h 704681"/>
                  <a:gd name="connsiteX93" fmla="*/ 74992 w 606748"/>
                  <a:gd name="connsiteY93" fmla="*/ 247699 h 704681"/>
                  <a:gd name="connsiteX94" fmla="*/ 74992 w 606748"/>
                  <a:gd name="connsiteY94" fmla="*/ 102478 h 704681"/>
                  <a:gd name="connsiteX95" fmla="*/ 74992 w 606748"/>
                  <a:gd name="connsiteY95" fmla="*/ 97716 h 704681"/>
                  <a:gd name="connsiteX96" fmla="*/ 74992 w 606748"/>
                  <a:gd name="connsiteY96" fmla="*/ 79754 h 704681"/>
                  <a:gd name="connsiteX97" fmla="*/ 74992 w 606748"/>
                  <a:gd name="connsiteY97" fmla="*/ 74992 h 704681"/>
                  <a:gd name="connsiteX98" fmla="*/ 113623 w 606748"/>
                  <a:gd name="connsiteY98" fmla="*/ 74992 h 704681"/>
                  <a:gd name="connsiteX99" fmla="*/ 113623 w 606748"/>
                  <a:gd name="connsiteY99" fmla="*/ 4762 h 70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6748" h="704681">
                    <a:moveTo>
                      <a:pt x="113623" y="0"/>
                    </a:moveTo>
                    <a:lnTo>
                      <a:pt x="263606" y="0"/>
                    </a:lnTo>
                    <a:lnTo>
                      <a:pt x="409044" y="0"/>
                    </a:lnTo>
                    <a:lnTo>
                      <a:pt x="547664" y="0"/>
                    </a:lnTo>
                    <a:lnTo>
                      <a:pt x="563571" y="38632"/>
                    </a:lnTo>
                    <a:lnTo>
                      <a:pt x="561888" y="39306"/>
                    </a:lnTo>
                    <a:lnTo>
                      <a:pt x="563571" y="43394"/>
                    </a:lnTo>
                    <a:lnTo>
                      <a:pt x="552916" y="47656"/>
                    </a:lnTo>
                    <a:lnTo>
                      <a:pt x="559026" y="86354"/>
                    </a:lnTo>
                    <a:lnTo>
                      <a:pt x="574934" y="134076"/>
                    </a:lnTo>
                    <a:lnTo>
                      <a:pt x="590841" y="140893"/>
                    </a:lnTo>
                    <a:lnTo>
                      <a:pt x="606748" y="156800"/>
                    </a:lnTo>
                    <a:lnTo>
                      <a:pt x="604665" y="159479"/>
                    </a:lnTo>
                    <a:lnTo>
                      <a:pt x="606748" y="161562"/>
                    </a:lnTo>
                    <a:lnTo>
                      <a:pt x="590841" y="182014"/>
                    </a:lnTo>
                    <a:lnTo>
                      <a:pt x="563571" y="188832"/>
                    </a:lnTo>
                    <a:lnTo>
                      <a:pt x="547664" y="197922"/>
                    </a:lnTo>
                    <a:lnTo>
                      <a:pt x="547664" y="220429"/>
                    </a:lnTo>
                    <a:lnTo>
                      <a:pt x="547664" y="225191"/>
                    </a:lnTo>
                    <a:lnTo>
                      <a:pt x="532444" y="277374"/>
                    </a:lnTo>
                    <a:lnTo>
                      <a:pt x="536302" y="290876"/>
                    </a:lnTo>
                    <a:lnTo>
                      <a:pt x="535848" y="294050"/>
                    </a:lnTo>
                    <a:lnTo>
                      <a:pt x="536302" y="295638"/>
                    </a:lnTo>
                    <a:lnTo>
                      <a:pt x="531757" y="327452"/>
                    </a:lnTo>
                    <a:lnTo>
                      <a:pt x="515850" y="366084"/>
                    </a:lnTo>
                    <a:lnTo>
                      <a:pt x="493125" y="381991"/>
                    </a:lnTo>
                    <a:lnTo>
                      <a:pt x="477218" y="413806"/>
                    </a:lnTo>
                    <a:lnTo>
                      <a:pt x="472673" y="429713"/>
                    </a:lnTo>
                    <a:lnTo>
                      <a:pt x="456766" y="441075"/>
                    </a:lnTo>
                    <a:lnTo>
                      <a:pt x="445403" y="477435"/>
                    </a:lnTo>
                    <a:lnTo>
                      <a:pt x="445403" y="506760"/>
                    </a:lnTo>
                    <a:lnTo>
                      <a:pt x="445403" y="511522"/>
                    </a:lnTo>
                    <a:lnTo>
                      <a:pt x="440858" y="520612"/>
                    </a:lnTo>
                    <a:lnTo>
                      <a:pt x="418134" y="520612"/>
                    </a:lnTo>
                    <a:lnTo>
                      <a:pt x="410793" y="538963"/>
                    </a:lnTo>
                    <a:lnTo>
                      <a:pt x="429496" y="543119"/>
                    </a:lnTo>
                    <a:lnTo>
                      <a:pt x="445403" y="559026"/>
                    </a:lnTo>
                    <a:lnTo>
                      <a:pt x="456766" y="574934"/>
                    </a:lnTo>
                    <a:lnTo>
                      <a:pt x="472673" y="581751"/>
                    </a:lnTo>
                    <a:lnTo>
                      <a:pt x="493125" y="624928"/>
                    </a:lnTo>
                    <a:lnTo>
                      <a:pt x="491500" y="626258"/>
                    </a:lnTo>
                    <a:lnTo>
                      <a:pt x="493125" y="629690"/>
                    </a:lnTo>
                    <a:lnTo>
                      <a:pt x="468128" y="650142"/>
                    </a:lnTo>
                    <a:lnTo>
                      <a:pt x="445403" y="672867"/>
                    </a:lnTo>
                    <a:lnTo>
                      <a:pt x="424951" y="693319"/>
                    </a:lnTo>
                    <a:lnTo>
                      <a:pt x="397682" y="693319"/>
                    </a:lnTo>
                    <a:lnTo>
                      <a:pt x="365867" y="700136"/>
                    </a:lnTo>
                    <a:lnTo>
                      <a:pt x="343142" y="693319"/>
                    </a:lnTo>
                    <a:lnTo>
                      <a:pt x="334053" y="704681"/>
                    </a:lnTo>
                    <a:lnTo>
                      <a:pt x="295421" y="677412"/>
                    </a:lnTo>
                    <a:lnTo>
                      <a:pt x="290876" y="661504"/>
                    </a:lnTo>
                    <a:lnTo>
                      <a:pt x="268151" y="666049"/>
                    </a:lnTo>
                    <a:lnTo>
                      <a:pt x="252244" y="666049"/>
                    </a:lnTo>
                    <a:lnTo>
                      <a:pt x="240881" y="672867"/>
                    </a:lnTo>
                    <a:lnTo>
                      <a:pt x="224974" y="666049"/>
                    </a:lnTo>
                    <a:lnTo>
                      <a:pt x="204522" y="638780"/>
                    </a:lnTo>
                    <a:lnTo>
                      <a:pt x="197705" y="629690"/>
                    </a:lnTo>
                    <a:lnTo>
                      <a:pt x="165890" y="613783"/>
                    </a:lnTo>
                    <a:lnTo>
                      <a:pt x="161345" y="591058"/>
                    </a:lnTo>
                    <a:lnTo>
                      <a:pt x="145438" y="575151"/>
                    </a:lnTo>
                    <a:lnTo>
                      <a:pt x="118168" y="554699"/>
                    </a:lnTo>
                    <a:lnTo>
                      <a:pt x="118168" y="549937"/>
                    </a:lnTo>
                    <a:lnTo>
                      <a:pt x="118168" y="543336"/>
                    </a:lnTo>
                    <a:lnTo>
                      <a:pt x="95444" y="527429"/>
                    </a:lnTo>
                    <a:lnTo>
                      <a:pt x="70447" y="511522"/>
                    </a:lnTo>
                    <a:lnTo>
                      <a:pt x="59084" y="500159"/>
                    </a:lnTo>
                    <a:lnTo>
                      <a:pt x="54539" y="488797"/>
                    </a:lnTo>
                    <a:lnTo>
                      <a:pt x="55660" y="486836"/>
                    </a:lnTo>
                    <a:lnTo>
                      <a:pt x="54539" y="484035"/>
                    </a:lnTo>
                    <a:lnTo>
                      <a:pt x="63629" y="468128"/>
                    </a:lnTo>
                    <a:lnTo>
                      <a:pt x="63629" y="461528"/>
                    </a:lnTo>
                    <a:lnTo>
                      <a:pt x="36360" y="436530"/>
                    </a:lnTo>
                    <a:lnTo>
                      <a:pt x="36360" y="431768"/>
                    </a:lnTo>
                    <a:lnTo>
                      <a:pt x="36360" y="418351"/>
                    </a:lnTo>
                    <a:lnTo>
                      <a:pt x="36360" y="413806"/>
                    </a:lnTo>
                    <a:lnTo>
                      <a:pt x="20452" y="397899"/>
                    </a:lnTo>
                    <a:lnTo>
                      <a:pt x="20452" y="393137"/>
                    </a:lnTo>
                    <a:lnTo>
                      <a:pt x="20452" y="377446"/>
                    </a:lnTo>
                    <a:lnTo>
                      <a:pt x="15908" y="366084"/>
                    </a:lnTo>
                    <a:lnTo>
                      <a:pt x="0" y="366084"/>
                    </a:lnTo>
                    <a:lnTo>
                      <a:pt x="1905" y="361322"/>
                    </a:lnTo>
                    <a:lnTo>
                      <a:pt x="0" y="361322"/>
                    </a:lnTo>
                    <a:lnTo>
                      <a:pt x="4545" y="349960"/>
                    </a:lnTo>
                    <a:lnTo>
                      <a:pt x="14936" y="335413"/>
                    </a:lnTo>
                    <a:lnTo>
                      <a:pt x="11363" y="322907"/>
                    </a:lnTo>
                    <a:lnTo>
                      <a:pt x="12365" y="321654"/>
                    </a:lnTo>
                    <a:lnTo>
                      <a:pt x="11363" y="318145"/>
                    </a:lnTo>
                    <a:lnTo>
                      <a:pt x="19182" y="308370"/>
                    </a:lnTo>
                    <a:lnTo>
                      <a:pt x="15908" y="300183"/>
                    </a:lnTo>
                    <a:lnTo>
                      <a:pt x="16921" y="297954"/>
                    </a:lnTo>
                    <a:lnTo>
                      <a:pt x="15908" y="295421"/>
                    </a:lnTo>
                    <a:lnTo>
                      <a:pt x="27270" y="270423"/>
                    </a:lnTo>
                    <a:lnTo>
                      <a:pt x="43177" y="243154"/>
                    </a:lnTo>
                    <a:lnTo>
                      <a:pt x="74992" y="247699"/>
                    </a:lnTo>
                    <a:lnTo>
                      <a:pt x="74992" y="102478"/>
                    </a:lnTo>
                    <a:lnTo>
                      <a:pt x="74992" y="97716"/>
                    </a:lnTo>
                    <a:lnTo>
                      <a:pt x="74992" y="79754"/>
                    </a:lnTo>
                    <a:lnTo>
                      <a:pt x="74992" y="74992"/>
                    </a:lnTo>
                    <a:lnTo>
                      <a:pt x="113623" y="74992"/>
                    </a:lnTo>
                    <a:lnTo>
                      <a:pt x="113623" y="47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3" name="Freeform 448">
                <a:extLst>
                  <a:ext uri="{FF2B5EF4-FFF2-40B4-BE49-F238E27FC236}">
                    <a16:creationId xmlns:a16="http://schemas.microsoft.com/office/drawing/2014/main" id="{CB4D9B55-D6AC-424E-B2CE-3FBA5B4CDA08}"/>
                  </a:ext>
                </a:extLst>
              </p:cNvPr>
              <p:cNvSpPr>
                <a:spLocks/>
              </p:cNvSpPr>
              <p:nvPr/>
            </p:nvSpPr>
            <p:spPr bwMode="auto">
              <a:xfrm>
                <a:off x="-133123" y="4425302"/>
                <a:ext cx="162183" cy="171376"/>
              </a:xfrm>
              <a:custGeom>
                <a:avLst/>
                <a:gdLst>
                  <a:gd name="connsiteX0" fmla="*/ 163726 w 202358"/>
                  <a:gd name="connsiteY0" fmla="*/ 0 h 213829"/>
                  <a:gd name="connsiteX1" fmla="*/ 179634 w 202358"/>
                  <a:gd name="connsiteY1" fmla="*/ 27270 h 213829"/>
                  <a:gd name="connsiteX2" fmla="*/ 186451 w 202358"/>
                  <a:gd name="connsiteY2" fmla="*/ 43177 h 213829"/>
                  <a:gd name="connsiteX3" fmla="*/ 202358 w 202358"/>
                  <a:gd name="connsiteY3" fmla="*/ 86354 h 213829"/>
                  <a:gd name="connsiteX4" fmla="*/ 190996 w 202358"/>
                  <a:gd name="connsiteY4" fmla="*/ 111351 h 213829"/>
                  <a:gd name="connsiteX5" fmla="*/ 190446 w 202358"/>
                  <a:gd name="connsiteY5" fmla="*/ 112084 h 213829"/>
                  <a:gd name="connsiteX6" fmla="*/ 188615 w 202358"/>
                  <a:gd name="connsiteY6" fmla="*/ 116113 h 213829"/>
                  <a:gd name="connsiteX7" fmla="*/ 168163 w 202358"/>
                  <a:gd name="connsiteY7" fmla="*/ 143383 h 213829"/>
                  <a:gd name="connsiteX8" fmla="*/ 159181 w 202358"/>
                  <a:gd name="connsiteY8" fmla="*/ 155957 h 213829"/>
                  <a:gd name="connsiteX9" fmla="*/ 159181 w 202358"/>
                  <a:gd name="connsiteY9" fmla="*/ 193160 h 213829"/>
                  <a:gd name="connsiteX10" fmla="*/ 156800 w 202358"/>
                  <a:gd name="connsiteY10" fmla="*/ 193160 h 213829"/>
                  <a:gd name="connsiteX11" fmla="*/ 156800 w 202358"/>
                  <a:gd name="connsiteY11" fmla="*/ 197922 h 213829"/>
                  <a:gd name="connsiteX12" fmla="*/ 86354 w 202358"/>
                  <a:gd name="connsiteY12" fmla="*/ 197922 h 213829"/>
                  <a:gd name="connsiteX13" fmla="*/ 43177 w 202358"/>
                  <a:gd name="connsiteY13" fmla="*/ 197922 h 213829"/>
                  <a:gd name="connsiteX14" fmla="*/ 31815 w 202358"/>
                  <a:gd name="connsiteY14" fmla="*/ 202467 h 213829"/>
                  <a:gd name="connsiteX15" fmla="*/ 11363 w 202358"/>
                  <a:gd name="connsiteY15" fmla="*/ 213829 h 213829"/>
                  <a:gd name="connsiteX16" fmla="*/ 0 w 202358"/>
                  <a:gd name="connsiteY16" fmla="*/ 209284 h 213829"/>
                  <a:gd name="connsiteX17" fmla="*/ 0 w 202358"/>
                  <a:gd name="connsiteY17" fmla="*/ 182015 h 213829"/>
                  <a:gd name="connsiteX18" fmla="*/ 2381 w 202358"/>
                  <a:gd name="connsiteY18" fmla="*/ 178681 h 213829"/>
                  <a:gd name="connsiteX19" fmla="*/ 2381 w 202358"/>
                  <a:gd name="connsiteY19" fmla="*/ 177253 h 213829"/>
                  <a:gd name="connsiteX20" fmla="*/ 11363 w 202358"/>
                  <a:gd name="connsiteY20" fmla="*/ 164679 h 213829"/>
                  <a:gd name="connsiteX21" fmla="*/ 11363 w 202358"/>
                  <a:gd name="connsiteY21" fmla="*/ 138838 h 213829"/>
                  <a:gd name="connsiteX22" fmla="*/ 13744 w 202358"/>
                  <a:gd name="connsiteY22" fmla="*/ 135504 h 213829"/>
                  <a:gd name="connsiteX23" fmla="*/ 13744 w 202358"/>
                  <a:gd name="connsiteY23" fmla="*/ 134076 h 213829"/>
                  <a:gd name="connsiteX24" fmla="*/ 24023 w 202358"/>
                  <a:gd name="connsiteY24" fmla="*/ 119684 h 213829"/>
                  <a:gd name="connsiteX25" fmla="*/ 31815 w 202358"/>
                  <a:gd name="connsiteY25" fmla="*/ 100206 h 213829"/>
                  <a:gd name="connsiteX26" fmla="*/ 32344 w 202358"/>
                  <a:gd name="connsiteY26" fmla="*/ 100073 h 213829"/>
                  <a:gd name="connsiteX27" fmla="*/ 34196 w 202358"/>
                  <a:gd name="connsiteY27" fmla="*/ 95444 h 213829"/>
                  <a:gd name="connsiteX28" fmla="*/ 52375 w 202358"/>
                  <a:gd name="connsiteY28" fmla="*/ 90899 h 213829"/>
                  <a:gd name="connsiteX29" fmla="*/ 58811 w 202358"/>
                  <a:gd name="connsiteY29" fmla="*/ 79637 h 213829"/>
                  <a:gd name="connsiteX30" fmla="*/ 43177 w 202358"/>
                  <a:gd name="connsiteY30" fmla="*/ 72936 h 213829"/>
                  <a:gd name="connsiteX31" fmla="*/ 49994 w 202358"/>
                  <a:gd name="connsiteY31" fmla="*/ 32032 h 213829"/>
                  <a:gd name="connsiteX32" fmla="*/ 51999 w 202358"/>
                  <a:gd name="connsiteY32" fmla="*/ 29526 h 213829"/>
                  <a:gd name="connsiteX33" fmla="*/ 52375 w 202358"/>
                  <a:gd name="connsiteY33" fmla="*/ 27270 h 213829"/>
                  <a:gd name="connsiteX34" fmla="*/ 61465 w 202358"/>
                  <a:gd name="connsiteY34" fmla="*/ 15908 h 213829"/>
                  <a:gd name="connsiteX35" fmla="*/ 88735 w 202358"/>
                  <a:gd name="connsiteY35" fmla="*/ 27270 h 213829"/>
                  <a:gd name="connsiteX36" fmla="*/ 116005 w 202358"/>
                  <a:gd name="connsiteY36" fmla="*/ 15908 h 213829"/>
                  <a:gd name="connsiteX37" fmla="*/ 143274 w 202358"/>
                  <a:gd name="connsiteY37" fmla="*/ 15908 h 21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2358" h="213829">
                    <a:moveTo>
                      <a:pt x="163726" y="0"/>
                    </a:moveTo>
                    <a:lnTo>
                      <a:pt x="179634" y="27270"/>
                    </a:lnTo>
                    <a:lnTo>
                      <a:pt x="186451" y="43177"/>
                    </a:lnTo>
                    <a:lnTo>
                      <a:pt x="202358" y="86354"/>
                    </a:lnTo>
                    <a:lnTo>
                      <a:pt x="190996" y="111351"/>
                    </a:lnTo>
                    <a:lnTo>
                      <a:pt x="190446" y="112084"/>
                    </a:lnTo>
                    <a:lnTo>
                      <a:pt x="188615" y="116113"/>
                    </a:lnTo>
                    <a:lnTo>
                      <a:pt x="168163" y="143383"/>
                    </a:lnTo>
                    <a:lnTo>
                      <a:pt x="159181" y="155957"/>
                    </a:lnTo>
                    <a:lnTo>
                      <a:pt x="159181" y="193160"/>
                    </a:lnTo>
                    <a:lnTo>
                      <a:pt x="156800" y="193160"/>
                    </a:lnTo>
                    <a:lnTo>
                      <a:pt x="156800" y="197922"/>
                    </a:lnTo>
                    <a:lnTo>
                      <a:pt x="86354" y="197922"/>
                    </a:lnTo>
                    <a:lnTo>
                      <a:pt x="43177" y="197922"/>
                    </a:lnTo>
                    <a:lnTo>
                      <a:pt x="31815" y="202467"/>
                    </a:lnTo>
                    <a:lnTo>
                      <a:pt x="11363" y="213829"/>
                    </a:lnTo>
                    <a:lnTo>
                      <a:pt x="0" y="209284"/>
                    </a:lnTo>
                    <a:lnTo>
                      <a:pt x="0" y="182015"/>
                    </a:lnTo>
                    <a:lnTo>
                      <a:pt x="2381" y="178681"/>
                    </a:lnTo>
                    <a:lnTo>
                      <a:pt x="2381" y="177253"/>
                    </a:lnTo>
                    <a:lnTo>
                      <a:pt x="11363" y="164679"/>
                    </a:lnTo>
                    <a:lnTo>
                      <a:pt x="11363" y="138838"/>
                    </a:lnTo>
                    <a:lnTo>
                      <a:pt x="13744" y="135504"/>
                    </a:lnTo>
                    <a:lnTo>
                      <a:pt x="13744" y="134076"/>
                    </a:lnTo>
                    <a:lnTo>
                      <a:pt x="24023" y="119684"/>
                    </a:lnTo>
                    <a:lnTo>
                      <a:pt x="31815" y="100206"/>
                    </a:lnTo>
                    <a:lnTo>
                      <a:pt x="32344" y="100073"/>
                    </a:lnTo>
                    <a:lnTo>
                      <a:pt x="34196" y="95444"/>
                    </a:lnTo>
                    <a:lnTo>
                      <a:pt x="52375" y="90899"/>
                    </a:lnTo>
                    <a:lnTo>
                      <a:pt x="58811" y="79637"/>
                    </a:lnTo>
                    <a:lnTo>
                      <a:pt x="43177" y="72936"/>
                    </a:lnTo>
                    <a:lnTo>
                      <a:pt x="49994" y="32032"/>
                    </a:lnTo>
                    <a:lnTo>
                      <a:pt x="51999" y="29526"/>
                    </a:lnTo>
                    <a:lnTo>
                      <a:pt x="52375" y="27270"/>
                    </a:lnTo>
                    <a:lnTo>
                      <a:pt x="61465" y="15908"/>
                    </a:lnTo>
                    <a:lnTo>
                      <a:pt x="88735" y="27270"/>
                    </a:lnTo>
                    <a:lnTo>
                      <a:pt x="116005" y="15908"/>
                    </a:lnTo>
                    <a:lnTo>
                      <a:pt x="143274" y="1590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4" name="Freeform 447">
                <a:extLst>
                  <a:ext uri="{FF2B5EF4-FFF2-40B4-BE49-F238E27FC236}">
                    <a16:creationId xmlns:a16="http://schemas.microsoft.com/office/drawing/2014/main" id="{BDD12F09-474A-47AC-BDCC-BF43A6906BC1}"/>
                  </a:ext>
                </a:extLst>
              </p:cNvPr>
              <p:cNvSpPr>
                <a:spLocks/>
              </p:cNvSpPr>
              <p:nvPr/>
            </p:nvSpPr>
            <p:spPr bwMode="auto">
              <a:xfrm>
                <a:off x="-11269" y="4384972"/>
                <a:ext cx="242493" cy="308322"/>
              </a:xfrm>
              <a:custGeom>
                <a:avLst/>
                <a:gdLst>
                  <a:gd name="connsiteX0" fmla="*/ 59410 w 302563"/>
                  <a:gd name="connsiteY0" fmla="*/ 0 h 384698"/>
                  <a:gd name="connsiteX1" fmla="*/ 82134 w 302563"/>
                  <a:gd name="connsiteY1" fmla="*/ 4545 h 384698"/>
                  <a:gd name="connsiteX2" fmla="*/ 82134 w 302563"/>
                  <a:gd name="connsiteY2" fmla="*/ 27270 h 384698"/>
                  <a:gd name="connsiteX3" fmla="*/ 93497 w 302563"/>
                  <a:gd name="connsiteY3" fmla="*/ 36360 h 384698"/>
                  <a:gd name="connsiteX4" fmla="*/ 118494 w 302563"/>
                  <a:gd name="connsiteY4" fmla="*/ 36360 h 384698"/>
                  <a:gd name="connsiteX5" fmla="*/ 161671 w 302563"/>
                  <a:gd name="connsiteY5" fmla="*/ 70447 h 384698"/>
                  <a:gd name="connsiteX6" fmla="*/ 177578 w 302563"/>
                  <a:gd name="connsiteY6" fmla="*/ 70447 h 384698"/>
                  <a:gd name="connsiteX7" fmla="*/ 184395 w 302563"/>
                  <a:gd name="connsiteY7" fmla="*/ 70447 h 384698"/>
                  <a:gd name="connsiteX8" fmla="*/ 195758 w 302563"/>
                  <a:gd name="connsiteY8" fmla="*/ 70447 h 384698"/>
                  <a:gd name="connsiteX9" fmla="*/ 216210 w 302563"/>
                  <a:gd name="connsiteY9" fmla="*/ 74992 h 384698"/>
                  <a:gd name="connsiteX10" fmla="*/ 227572 w 302563"/>
                  <a:gd name="connsiteY10" fmla="*/ 59084 h 384698"/>
                  <a:gd name="connsiteX11" fmla="*/ 263931 w 302563"/>
                  <a:gd name="connsiteY11" fmla="*/ 43177 h 384698"/>
                  <a:gd name="connsiteX12" fmla="*/ 279839 w 302563"/>
                  <a:gd name="connsiteY12" fmla="*/ 59084 h 384698"/>
                  <a:gd name="connsiteX13" fmla="*/ 302563 w 302563"/>
                  <a:gd name="connsiteY13" fmla="*/ 59084 h 384698"/>
                  <a:gd name="connsiteX14" fmla="*/ 290063 w 302563"/>
                  <a:gd name="connsiteY14" fmla="*/ 73370 h 384698"/>
                  <a:gd name="connsiteX15" fmla="*/ 295420 w 302563"/>
                  <a:gd name="connsiteY15" fmla="*/ 73370 h 384698"/>
                  <a:gd name="connsiteX16" fmla="*/ 270749 w 302563"/>
                  <a:gd name="connsiteY16" fmla="*/ 101566 h 384698"/>
                  <a:gd name="connsiteX17" fmla="*/ 270749 w 302563"/>
                  <a:gd name="connsiteY17" fmla="*/ 231792 h 384698"/>
                  <a:gd name="connsiteX18" fmla="*/ 291201 w 302563"/>
                  <a:gd name="connsiteY18" fmla="*/ 263606 h 384698"/>
                  <a:gd name="connsiteX19" fmla="*/ 278502 w 302563"/>
                  <a:gd name="connsiteY19" fmla="*/ 269250 h 384698"/>
                  <a:gd name="connsiteX20" fmla="*/ 284058 w 302563"/>
                  <a:gd name="connsiteY20" fmla="*/ 277892 h 384698"/>
                  <a:gd name="connsiteX21" fmla="*/ 263606 w 302563"/>
                  <a:gd name="connsiteY21" fmla="*/ 286982 h 384698"/>
                  <a:gd name="connsiteX22" fmla="*/ 252243 w 302563"/>
                  <a:gd name="connsiteY22" fmla="*/ 305162 h 384698"/>
                  <a:gd name="connsiteX23" fmla="*/ 241336 w 302563"/>
                  <a:gd name="connsiteY23" fmla="*/ 308278 h 384698"/>
                  <a:gd name="connsiteX24" fmla="*/ 238934 w 302563"/>
                  <a:gd name="connsiteY24" fmla="*/ 322690 h 384698"/>
                  <a:gd name="connsiteX25" fmla="*/ 233220 w 302563"/>
                  <a:gd name="connsiteY25" fmla="*/ 328405 h 384698"/>
                  <a:gd name="connsiteX26" fmla="*/ 231791 w 302563"/>
                  <a:gd name="connsiteY26" fmla="*/ 336976 h 384698"/>
                  <a:gd name="connsiteX27" fmla="*/ 224894 w 302563"/>
                  <a:gd name="connsiteY27" fmla="*/ 343874 h 384698"/>
                  <a:gd name="connsiteX28" fmla="*/ 220755 w 302563"/>
                  <a:gd name="connsiteY28" fmla="*/ 359050 h 384698"/>
                  <a:gd name="connsiteX29" fmla="*/ 216722 w 302563"/>
                  <a:gd name="connsiteY29" fmla="*/ 361930 h 384698"/>
                  <a:gd name="connsiteX30" fmla="*/ 213612 w 302563"/>
                  <a:gd name="connsiteY30" fmla="*/ 373336 h 384698"/>
                  <a:gd name="connsiteX31" fmla="*/ 197704 w 302563"/>
                  <a:gd name="connsiteY31" fmla="*/ 384698 h 384698"/>
                  <a:gd name="connsiteX32" fmla="*/ 145438 w 302563"/>
                  <a:gd name="connsiteY32" fmla="*/ 348339 h 384698"/>
                  <a:gd name="connsiteX33" fmla="*/ 138620 w 302563"/>
                  <a:gd name="connsiteY33" fmla="*/ 330159 h 384698"/>
                  <a:gd name="connsiteX34" fmla="*/ 4545 w 302563"/>
                  <a:gd name="connsiteY34" fmla="*/ 255168 h 384698"/>
                  <a:gd name="connsiteX35" fmla="*/ 0 w 302563"/>
                  <a:gd name="connsiteY35" fmla="*/ 250623 h 384698"/>
                  <a:gd name="connsiteX36" fmla="*/ 0 w 302563"/>
                  <a:gd name="connsiteY36" fmla="*/ 211991 h 384698"/>
                  <a:gd name="connsiteX37" fmla="*/ 7143 w 302563"/>
                  <a:gd name="connsiteY37" fmla="*/ 201991 h 384698"/>
                  <a:gd name="connsiteX38" fmla="*/ 7143 w 302563"/>
                  <a:gd name="connsiteY38" fmla="*/ 197705 h 384698"/>
                  <a:gd name="connsiteX39" fmla="*/ 18506 w 302563"/>
                  <a:gd name="connsiteY39" fmla="*/ 181798 h 384698"/>
                  <a:gd name="connsiteX40" fmla="*/ 37310 w 302563"/>
                  <a:gd name="connsiteY40" fmla="*/ 156725 h 384698"/>
                  <a:gd name="connsiteX41" fmla="*/ 43177 w 302563"/>
                  <a:gd name="connsiteY41" fmla="*/ 143817 h 384698"/>
                  <a:gd name="connsiteX42" fmla="*/ 27270 w 302563"/>
                  <a:gd name="connsiteY42" fmla="*/ 100640 h 384698"/>
                  <a:gd name="connsiteX43" fmla="*/ 20452 w 302563"/>
                  <a:gd name="connsiteY43" fmla="*/ 84733 h 384698"/>
                  <a:gd name="connsiteX44" fmla="*/ 4545 w 302563"/>
                  <a:gd name="connsiteY44" fmla="*/ 57463 h 384698"/>
                  <a:gd name="connsiteX45" fmla="*/ 14320 w 302563"/>
                  <a:gd name="connsiteY45" fmla="*/ 47689 h 384698"/>
                  <a:gd name="connsiteX46" fmla="*/ 11688 w 302563"/>
                  <a:gd name="connsiteY46" fmla="*/ 43177 h 384698"/>
                  <a:gd name="connsiteX47" fmla="*/ 34413 w 302563"/>
                  <a:gd name="connsiteY47" fmla="*/ 20452 h 38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563" h="384698">
                    <a:moveTo>
                      <a:pt x="59410" y="0"/>
                    </a:moveTo>
                    <a:lnTo>
                      <a:pt x="82134" y="4545"/>
                    </a:lnTo>
                    <a:lnTo>
                      <a:pt x="82134" y="27270"/>
                    </a:lnTo>
                    <a:lnTo>
                      <a:pt x="93497" y="36360"/>
                    </a:lnTo>
                    <a:lnTo>
                      <a:pt x="118494" y="36360"/>
                    </a:lnTo>
                    <a:lnTo>
                      <a:pt x="161671" y="70447"/>
                    </a:lnTo>
                    <a:lnTo>
                      <a:pt x="177578" y="70447"/>
                    </a:lnTo>
                    <a:lnTo>
                      <a:pt x="184395" y="70447"/>
                    </a:lnTo>
                    <a:lnTo>
                      <a:pt x="195758" y="70447"/>
                    </a:lnTo>
                    <a:lnTo>
                      <a:pt x="216210" y="74992"/>
                    </a:lnTo>
                    <a:lnTo>
                      <a:pt x="227572" y="59084"/>
                    </a:lnTo>
                    <a:lnTo>
                      <a:pt x="263931" y="43177"/>
                    </a:lnTo>
                    <a:lnTo>
                      <a:pt x="279839" y="59084"/>
                    </a:lnTo>
                    <a:lnTo>
                      <a:pt x="302563" y="59084"/>
                    </a:lnTo>
                    <a:lnTo>
                      <a:pt x="290063" y="73370"/>
                    </a:lnTo>
                    <a:lnTo>
                      <a:pt x="295420" y="73370"/>
                    </a:lnTo>
                    <a:lnTo>
                      <a:pt x="270749" y="101566"/>
                    </a:lnTo>
                    <a:lnTo>
                      <a:pt x="270749" y="231792"/>
                    </a:lnTo>
                    <a:lnTo>
                      <a:pt x="291201" y="263606"/>
                    </a:lnTo>
                    <a:lnTo>
                      <a:pt x="278502" y="269250"/>
                    </a:lnTo>
                    <a:lnTo>
                      <a:pt x="284058" y="277892"/>
                    </a:lnTo>
                    <a:lnTo>
                      <a:pt x="263606" y="286982"/>
                    </a:lnTo>
                    <a:lnTo>
                      <a:pt x="252243" y="305162"/>
                    </a:lnTo>
                    <a:lnTo>
                      <a:pt x="241336" y="308278"/>
                    </a:lnTo>
                    <a:lnTo>
                      <a:pt x="238934" y="322690"/>
                    </a:lnTo>
                    <a:lnTo>
                      <a:pt x="233220" y="328405"/>
                    </a:lnTo>
                    <a:lnTo>
                      <a:pt x="231791" y="336976"/>
                    </a:lnTo>
                    <a:lnTo>
                      <a:pt x="224894" y="343874"/>
                    </a:lnTo>
                    <a:lnTo>
                      <a:pt x="220755" y="359050"/>
                    </a:lnTo>
                    <a:lnTo>
                      <a:pt x="216722" y="361930"/>
                    </a:lnTo>
                    <a:lnTo>
                      <a:pt x="213612" y="373336"/>
                    </a:lnTo>
                    <a:lnTo>
                      <a:pt x="197704" y="384698"/>
                    </a:lnTo>
                    <a:lnTo>
                      <a:pt x="145438" y="348339"/>
                    </a:lnTo>
                    <a:lnTo>
                      <a:pt x="138620" y="330159"/>
                    </a:lnTo>
                    <a:lnTo>
                      <a:pt x="4545" y="255168"/>
                    </a:lnTo>
                    <a:lnTo>
                      <a:pt x="0" y="250623"/>
                    </a:lnTo>
                    <a:lnTo>
                      <a:pt x="0" y="211991"/>
                    </a:lnTo>
                    <a:lnTo>
                      <a:pt x="7143" y="201991"/>
                    </a:lnTo>
                    <a:lnTo>
                      <a:pt x="7143" y="197705"/>
                    </a:lnTo>
                    <a:lnTo>
                      <a:pt x="18506" y="181798"/>
                    </a:lnTo>
                    <a:lnTo>
                      <a:pt x="37310" y="156725"/>
                    </a:lnTo>
                    <a:lnTo>
                      <a:pt x="43177" y="143817"/>
                    </a:lnTo>
                    <a:lnTo>
                      <a:pt x="27270" y="100640"/>
                    </a:lnTo>
                    <a:lnTo>
                      <a:pt x="20452" y="84733"/>
                    </a:lnTo>
                    <a:lnTo>
                      <a:pt x="4545" y="57463"/>
                    </a:lnTo>
                    <a:lnTo>
                      <a:pt x="14320" y="47689"/>
                    </a:lnTo>
                    <a:lnTo>
                      <a:pt x="11688" y="43177"/>
                    </a:lnTo>
                    <a:lnTo>
                      <a:pt x="34413"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5" name="Freeform 446">
                <a:extLst>
                  <a:ext uri="{FF2B5EF4-FFF2-40B4-BE49-F238E27FC236}">
                    <a16:creationId xmlns:a16="http://schemas.microsoft.com/office/drawing/2014/main" id="{13D69078-5E53-4FE1-B3C2-BCDD61506D3C}"/>
                  </a:ext>
                </a:extLst>
              </p:cNvPr>
              <p:cNvSpPr>
                <a:spLocks/>
              </p:cNvSpPr>
              <p:nvPr/>
            </p:nvSpPr>
            <p:spPr bwMode="auto">
              <a:xfrm>
                <a:off x="-149512" y="4585663"/>
                <a:ext cx="54812" cy="58543"/>
              </a:xfrm>
              <a:custGeom>
                <a:avLst/>
                <a:gdLst>
                  <a:gd name="connsiteX0" fmla="*/ 57029 w 68391"/>
                  <a:gd name="connsiteY0" fmla="*/ 0 h 73045"/>
                  <a:gd name="connsiteX1" fmla="*/ 68391 w 68391"/>
                  <a:gd name="connsiteY1" fmla="*/ 22725 h 73045"/>
                  <a:gd name="connsiteX2" fmla="*/ 68391 w 68391"/>
                  <a:gd name="connsiteY2" fmla="*/ 43177 h 73045"/>
                  <a:gd name="connsiteX3" fmla="*/ 63629 w 68391"/>
                  <a:gd name="connsiteY3" fmla="*/ 46034 h 73045"/>
                  <a:gd name="connsiteX4" fmla="*/ 63629 w 68391"/>
                  <a:gd name="connsiteY4" fmla="*/ 50320 h 73045"/>
                  <a:gd name="connsiteX5" fmla="*/ 52267 w 68391"/>
                  <a:gd name="connsiteY5" fmla="*/ 57138 h 73045"/>
                  <a:gd name="connsiteX6" fmla="*/ 36360 w 68391"/>
                  <a:gd name="connsiteY6" fmla="*/ 50320 h 73045"/>
                  <a:gd name="connsiteX7" fmla="*/ 20452 w 68391"/>
                  <a:gd name="connsiteY7" fmla="*/ 73045 h 73045"/>
                  <a:gd name="connsiteX8" fmla="*/ 0 w 68391"/>
                  <a:gd name="connsiteY8" fmla="*/ 73045 h 73045"/>
                  <a:gd name="connsiteX9" fmla="*/ 4545 w 68391"/>
                  <a:gd name="connsiteY9" fmla="*/ 50320 h 73045"/>
                  <a:gd name="connsiteX10" fmla="*/ 8712 w 68391"/>
                  <a:gd name="connsiteY10" fmla="*/ 46153 h 73045"/>
                  <a:gd name="connsiteX11" fmla="*/ 9090 w 68391"/>
                  <a:gd name="connsiteY11" fmla="*/ 44262 h 73045"/>
                  <a:gd name="connsiteX12" fmla="*/ 9090 w 68391"/>
                  <a:gd name="connsiteY12" fmla="*/ 23051 h 73045"/>
                  <a:gd name="connsiteX13" fmla="*/ 13852 w 68391"/>
                  <a:gd name="connsiteY13" fmla="*/ 19241 h 73045"/>
                  <a:gd name="connsiteX14" fmla="*/ 13852 w 68391"/>
                  <a:gd name="connsiteY14" fmla="*/ 15908 h 73045"/>
                  <a:gd name="connsiteX15" fmla="*/ 25214 w 68391"/>
                  <a:gd name="connsiteY15" fmla="*/ 6817 h 73045"/>
                  <a:gd name="connsiteX16" fmla="*/ 36577 w 68391"/>
                  <a:gd name="connsiteY16" fmla="*/ 11363 h 73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91" h="73045">
                    <a:moveTo>
                      <a:pt x="57029" y="0"/>
                    </a:moveTo>
                    <a:lnTo>
                      <a:pt x="68391" y="22725"/>
                    </a:lnTo>
                    <a:lnTo>
                      <a:pt x="68391" y="43177"/>
                    </a:lnTo>
                    <a:lnTo>
                      <a:pt x="63629" y="46034"/>
                    </a:lnTo>
                    <a:lnTo>
                      <a:pt x="63629" y="50320"/>
                    </a:lnTo>
                    <a:lnTo>
                      <a:pt x="52267" y="57138"/>
                    </a:lnTo>
                    <a:lnTo>
                      <a:pt x="36360" y="50320"/>
                    </a:lnTo>
                    <a:lnTo>
                      <a:pt x="20452" y="73045"/>
                    </a:lnTo>
                    <a:lnTo>
                      <a:pt x="0" y="73045"/>
                    </a:lnTo>
                    <a:lnTo>
                      <a:pt x="4545" y="50320"/>
                    </a:lnTo>
                    <a:lnTo>
                      <a:pt x="8712" y="46153"/>
                    </a:lnTo>
                    <a:lnTo>
                      <a:pt x="9090" y="44262"/>
                    </a:lnTo>
                    <a:lnTo>
                      <a:pt x="9090" y="23051"/>
                    </a:lnTo>
                    <a:lnTo>
                      <a:pt x="13852" y="19241"/>
                    </a:lnTo>
                    <a:lnTo>
                      <a:pt x="13852" y="15908"/>
                    </a:lnTo>
                    <a:lnTo>
                      <a:pt x="25214" y="6817"/>
                    </a:lnTo>
                    <a:lnTo>
                      <a:pt x="36577"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6" name="Freeform 445">
                <a:extLst>
                  <a:ext uri="{FF2B5EF4-FFF2-40B4-BE49-F238E27FC236}">
                    <a16:creationId xmlns:a16="http://schemas.microsoft.com/office/drawing/2014/main" id="{3B1CC9A6-734D-4EE6-B6A3-5F5A562B3D0F}"/>
                  </a:ext>
                </a:extLst>
              </p:cNvPr>
              <p:cNvSpPr>
                <a:spLocks/>
              </p:cNvSpPr>
              <p:nvPr/>
            </p:nvSpPr>
            <p:spPr bwMode="auto">
              <a:xfrm>
                <a:off x="-146044" y="4580112"/>
                <a:ext cx="331823" cy="322717"/>
              </a:xfrm>
              <a:custGeom>
                <a:avLst/>
                <a:gdLst>
                  <a:gd name="connsiteX0" fmla="*/ 54539 w 414022"/>
                  <a:gd name="connsiteY0" fmla="*/ 0 h 402661"/>
                  <a:gd name="connsiteX1" fmla="*/ 97716 w 414022"/>
                  <a:gd name="connsiteY1" fmla="*/ 0 h 402661"/>
                  <a:gd name="connsiteX2" fmla="*/ 172707 w 414022"/>
                  <a:gd name="connsiteY2" fmla="*/ 0 h 402661"/>
                  <a:gd name="connsiteX3" fmla="*/ 172707 w 414022"/>
                  <a:gd name="connsiteY3" fmla="*/ 4545 h 402661"/>
                  <a:gd name="connsiteX4" fmla="*/ 181609 w 414022"/>
                  <a:gd name="connsiteY4" fmla="*/ 9524 h 402661"/>
                  <a:gd name="connsiteX5" fmla="*/ 182231 w 414022"/>
                  <a:gd name="connsiteY5" fmla="*/ 9524 h 402661"/>
                  <a:gd name="connsiteX6" fmla="*/ 182231 w 414022"/>
                  <a:gd name="connsiteY6" fmla="*/ 9872 h 402661"/>
                  <a:gd name="connsiteX7" fmla="*/ 306782 w 414022"/>
                  <a:gd name="connsiteY7" fmla="*/ 79537 h 402661"/>
                  <a:gd name="connsiteX8" fmla="*/ 308774 w 414022"/>
                  <a:gd name="connsiteY8" fmla="*/ 84848 h 402661"/>
                  <a:gd name="connsiteX9" fmla="*/ 316306 w 414022"/>
                  <a:gd name="connsiteY9" fmla="*/ 89061 h 402661"/>
                  <a:gd name="connsiteX10" fmla="*/ 321653 w 414022"/>
                  <a:gd name="connsiteY10" fmla="*/ 103319 h 402661"/>
                  <a:gd name="connsiteX11" fmla="*/ 365866 w 414022"/>
                  <a:gd name="connsiteY11" fmla="*/ 134076 h 402661"/>
                  <a:gd name="connsiteX12" fmla="*/ 365016 w 414022"/>
                  <a:gd name="connsiteY12" fmla="*/ 136383 h 402661"/>
                  <a:gd name="connsiteX13" fmla="*/ 375390 w 414022"/>
                  <a:gd name="connsiteY13" fmla="*/ 143600 h 402661"/>
                  <a:gd name="connsiteX14" fmla="*/ 359483 w 414022"/>
                  <a:gd name="connsiteY14" fmla="*/ 186777 h 402661"/>
                  <a:gd name="connsiteX15" fmla="*/ 359483 w 414022"/>
                  <a:gd name="connsiteY15" fmla="*/ 205324 h 402661"/>
                  <a:gd name="connsiteX16" fmla="*/ 372684 w 414022"/>
                  <a:gd name="connsiteY16" fmla="*/ 215885 h 402661"/>
                  <a:gd name="connsiteX17" fmla="*/ 377229 w 414022"/>
                  <a:gd name="connsiteY17" fmla="*/ 220430 h 402661"/>
                  <a:gd name="connsiteX18" fmla="*/ 376918 w 414022"/>
                  <a:gd name="connsiteY18" fmla="*/ 221177 h 402661"/>
                  <a:gd name="connsiteX19" fmla="*/ 382208 w 414022"/>
                  <a:gd name="connsiteY19" fmla="*/ 225409 h 402661"/>
                  <a:gd name="connsiteX20" fmla="*/ 386753 w 414022"/>
                  <a:gd name="connsiteY20" fmla="*/ 229954 h 402661"/>
                  <a:gd name="connsiteX21" fmla="*/ 375390 w 414022"/>
                  <a:gd name="connsiteY21" fmla="*/ 257223 h 402661"/>
                  <a:gd name="connsiteX22" fmla="*/ 375390 w 414022"/>
                  <a:gd name="connsiteY22" fmla="*/ 268586 h 402661"/>
                  <a:gd name="connsiteX23" fmla="*/ 375390 w 414022"/>
                  <a:gd name="connsiteY23" fmla="*/ 284493 h 402661"/>
                  <a:gd name="connsiteX24" fmla="*/ 386753 w 414022"/>
                  <a:gd name="connsiteY24" fmla="*/ 304945 h 402661"/>
                  <a:gd name="connsiteX25" fmla="*/ 401490 w 414022"/>
                  <a:gd name="connsiteY25" fmla="*/ 340736 h 402661"/>
                  <a:gd name="connsiteX26" fmla="*/ 404498 w 414022"/>
                  <a:gd name="connsiteY26" fmla="*/ 343143 h 402661"/>
                  <a:gd name="connsiteX27" fmla="*/ 403332 w 414022"/>
                  <a:gd name="connsiteY27" fmla="*/ 344115 h 402661"/>
                  <a:gd name="connsiteX28" fmla="*/ 414022 w 414022"/>
                  <a:gd name="connsiteY28" fmla="*/ 352667 h 402661"/>
                  <a:gd name="connsiteX29" fmla="*/ 386753 w 414022"/>
                  <a:gd name="connsiteY29" fmla="*/ 375392 h 402661"/>
                  <a:gd name="connsiteX30" fmla="*/ 348121 w 414022"/>
                  <a:gd name="connsiteY30" fmla="*/ 386754 h 402661"/>
                  <a:gd name="connsiteX31" fmla="*/ 323124 w 414022"/>
                  <a:gd name="connsiteY31" fmla="*/ 386754 h 402661"/>
                  <a:gd name="connsiteX32" fmla="*/ 311762 w 414022"/>
                  <a:gd name="connsiteY32" fmla="*/ 395844 h 402661"/>
                  <a:gd name="connsiteX33" fmla="*/ 284492 w 414022"/>
                  <a:gd name="connsiteY33" fmla="*/ 395844 h 402661"/>
                  <a:gd name="connsiteX34" fmla="*/ 273130 w 414022"/>
                  <a:gd name="connsiteY34" fmla="*/ 402661 h 402661"/>
                  <a:gd name="connsiteX35" fmla="*/ 229953 w 414022"/>
                  <a:gd name="connsiteY35" fmla="*/ 395844 h 402661"/>
                  <a:gd name="connsiteX36" fmla="*/ 204956 w 414022"/>
                  <a:gd name="connsiteY36" fmla="*/ 395844 h 402661"/>
                  <a:gd name="connsiteX37" fmla="*/ 202688 w 414022"/>
                  <a:gd name="connsiteY37" fmla="*/ 386320 h 402661"/>
                  <a:gd name="connsiteX38" fmla="*/ 195432 w 414022"/>
                  <a:gd name="connsiteY38" fmla="*/ 386320 h 402661"/>
                  <a:gd name="connsiteX39" fmla="*/ 184070 w 414022"/>
                  <a:gd name="connsiteY39" fmla="*/ 338598 h 402661"/>
                  <a:gd name="connsiteX40" fmla="*/ 173532 w 414022"/>
                  <a:gd name="connsiteY40" fmla="*/ 319630 h 402661"/>
                  <a:gd name="connsiteX41" fmla="*/ 139055 w 414022"/>
                  <a:gd name="connsiteY41" fmla="*/ 309490 h 402661"/>
                  <a:gd name="connsiteX42" fmla="*/ 118602 w 414022"/>
                  <a:gd name="connsiteY42" fmla="*/ 300400 h 402661"/>
                  <a:gd name="connsiteX43" fmla="*/ 91333 w 414022"/>
                  <a:gd name="connsiteY43" fmla="*/ 293583 h 402661"/>
                  <a:gd name="connsiteX44" fmla="*/ 79971 w 414022"/>
                  <a:gd name="connsiteY44" fmla="*/ 289038 h 402661"/>
                  <a:gd name="connsiteX45" fmla="*/ 64063 w 414022"/>
                  <a:gd name="connsiteY45" fmla="*/ 277675 h 402661"/>
                  <a:gd name="connsiteX46" fmla="*/ 62383 w 414022"/>
                  <a:gd name="connsiteY46" fmla="*/ 273754 h 402661"/>
                  <a:gd name="connsiteX47" fmla="*/ 54539 w 414022"/>
                  <a:gd name="connsiteY47" fmla="*/ 268151 h 402661"/>
                  <a:gd name="connsiteX48" fmla="*/ 35836 w 414022"/>
                  <a:gd name="connsiteY48" fmla="*/ 224511 h 402661"/>
                  <a:gd name="connsiteX49" fmla="*/ 20887 w 414022"/>
                  <a:gd name="connsiteY49" fmla="*/ 214046 h 402661"/>
                  <a:gd name="connsiteX50" fmla="*/ 20348 w 414022"/>
                  <a:gd name="connsiteY50" fmla="*/ 210812 h 402661"/>
                  <a:gd name="connsiteX51" fmla="*/ 11363 w 414022"/>
                  <a:gd name="connsiteY51" fmla="*/ 204522 h 402661"/>
                  <a:gd name="connsiteX52" fmla="*/ 6817 w 414022"/>
                  <a:gd name="connsiteY52" fmla="*/ 177253 h 402661"/>
                  <a:gd name="connsiteX53" fmla="*/ 11363 w 414022"/>
                  <a:gd name="connsiteY53" fmla="*/ 161345 h 402661"/>
                  <a:gd name="connsiteX54" fmla="*/ 0 w 414022"/>
                  <a:gd name="connsiteY54" fmla="*/ 129531 h 402661"/>
                  <a:gd name="connsiteX55" fmla="*/ 18180 w 414022"/>
                  <a:gd name="connsiteY55" fmla="*/ 129531 h 402661"/>
                  <a:gd name="connsiteX56" fmla="*/ 34087 w 414022"/>
                  <a:gd name="connsiteY56" fmla="*/ 113624 h 402661"/>
                  <a:gd name="connsiteX57" fmla="*/ 43177 w 414022"/>
                  <a:gd name="connsiteY57" fmla="*/ 90899 h 402661"/>
                  <a:gd name="connsiteX58" fmla="*/ 54539 w 414022"/>
                  <a:gd name="connsiteY58" fmla="*/ 86354 h 402661"/>
                  <a:gd name="connsiteX59" fmla="*/ 54539 w 414022"/>
                  <a:gd name="connsiteY59" fmla="*/ 74992 h 402661"/>
                  <a:gd name="connsiteX60" fmla="*/ 49994 w 414022"/>
                  <a:gd name="connsiteY60" fmla="*/ 63629 h 402661"/>
                  <a:gd name="connsiteX61" fmla="*/ 43177 w 414022"/>
                  <a:gd name="connsiteY61" fmla="*/ 54539 h 402661"/>
                  <a:gd name="connsiteX62" fmla="*/ 54539 w 414022"/>
                  <a:gd name="connsiteY62" fmla="*/ 47722 h 402661"/>
                  <a:gd name="connsiteX63" fmla="*/ 61357 w 414022"/>
                  <a:gd name="connsiteY63" fmla="*/ 27270 h 402661"/>
                  <a:gd name="connsiteX64" fmla="*/ 43177 w 414022"/>
                  <a:gd name="connsiteY64" fmla="*/ 4545 h 40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4022" h="402661">
                    <a:moveTo>
                      <a:pt x="54539" y="0"/>
                    </a:moveTo>
                    <a:lnTo>
                      <a:pt x="97716" y="0"/>
                    </a:lnTo>
                    <a:lnTo>
                      <a:pt x="172707" y="0"/>
                    </a:lnTo>
                    <a:lnTo>
                      <a:pt x="172707" y="4545"/>
                    </a:lnTo>
                    <a:lnTo>
                      <a:pt x="181609" y="9524"/>
                    </a:lnTo>
                    <a:lnTo>
                      <a:pt x="182231" y="9524"/>
                    </a:lnTo>
                    <a:lnTo>
                      <a:pt x="182231" y="9872"/>
                    </a:lnTo>
                    <a:lnTo>
                      <a:pt x="306782" y="79537"/>
                    </a:lnTo>
                    <a:lnTo>
                      <a:pt x="308774" y="84848"/>
                    </a:lnTo>
                    <a:lnTo>
                      <a:pt x="316306" y="89061"/>
                    </a:lnTo>
                    <a:lnTo>
                      <a:pt x="321653" y="103319"/>
                    </a:lnTo>
                    <a:lnTo>
                      <a:pt x="365866" y="134076"/>
                    </a:lnTo>
                    <a:lnTo>
                      <a:pt x="365016" y="136383"/>
                    </a:lnTo>
                    <a:lnTo>
                      <a:pt x="375390" y="143600"/>
                    </a:lnTo>
                    <a:lnTo>
                      <a:pt x="359483" y="186777"/>
                    </a:lnTo>
                    <a:lnTo>
                      <a:pt x="359483" y="205324"/>
                    </a:lnTo>
                    <a:lnTo>
                      <a:pt x="372684" y="215885"/>
                    </a:lnTo>
                    <a:lnTo>
                      <a:pt x="377229" y="220430"/>
                    </a:lnTo>
                    <a:lnTo>
                      <a:pt x="376918" y="221177"/>
                    </a:lnTo>
                    <a:lnTo>
                      <a:pt x="382208" y="225409"/>
                    </a:lnTo>
                    <a:lnTo>
                      <a:pt x="386753" y="229954"/>
                    </a:lnTo>
                    <a:lnTo>
                      <a:pt x="375390" y="257223"/>
                    </a:lnTo>
                    <a:lnTo>
                      <a:pt x="375390" y="268586"/>
                    </a:lnTo>
                    <a:lnTo>
                      <a:pt x="375390" y="284493"/>
                    </a:lnTo>
                    <a:lnTo>
                      <a:pt x="386753" y="304945"/>
                    </a:lnTo>
                    <a:lnTo>
                      <a:pt x="401490" y="340736"/>
                    </a:lnTo>
                    <a:lnTo>
                      <a:pt x="404498" y="343143"/>
                    </a:lnTo>
                    <a:lnTo>
                      <a:pt x="403332" y="344115"/>
                    </a:lnTo>
                    <a:lnTo>
                      <a:pt x="414022" y="352667"/>
                    </a:lnTo>
                    <a:lnTo>
                      <a:pt x="386753" y="375392"/>
                    </a:lnTo>
                    <a:lnTo>
                      <a:pt x="348121" y="386754"/>
                    </a:lnTo>
                    <a:lnTo>
                      <a:pt x="323124" y="386754"/>
                    </a:lnTo>
                    <a:lnTo>
                      <a:pt x="311762" y="395844"/>
                    </a:lnTo>
                    <a:lnTo>
                      <a:pt x="284492" y="395844"/>
                    </a:lnTo>
                    <a:lnTo>
                      <a:pt x="273130" y="402661"/>
                    </a:lnTo>
                    <a:lnTo>
                      <a:pt x="229953" y="395844"/>
                    </a:lnTo>
                    <a:lnTo>
                      <a:pt x="204956" y="395844"/>
                    </a:lnTo>
                    <a:lnTo>
                      <a:pt x="202688" y="386320"/>
                    </a:lnTo>
                    <a:lnTo>
                      <a:pt x="195432" y="386320"/>
                    </a:lnTo>
                    <a:lnTo>
                      <a:pt x="184070" y="338598"/>
                    </a:lnTo>
                    <a:lnTo>
                      <a:pt x="173532" y="319630"/>
                    </a:lnTo>
                    <a:lnTo>
                      <a:pt x="139055" y="309490"/>
                    </a:lnTo>
                    <a:lnTo>
                      <a:pt x="118602" y="300400"/>
                    </a:lnTo>
                    <a:lnTo>
                      <a:pt x="91333" y="293583"/>
                    </a:lnTo>
                    <a:lnTo>
                      <a:pt x="79971" y="289038"/>
                    </a:lnTo>
                    <a:lnTo>
                      <a:pt x="64063" y="277675"/>
                    </a:lnTo>
                    <a:lnTo>
                      <a:pt x="62383" y="273754"/>
                    </a:lnTo>
                    <a:lnTo>
                      <a:pt x="54539" y="268151"/>
                    </a:lnTo>
                    <a:lnTo>
                      <a:pt x="35836" y="224511"/>
                    </a:lnTo>
                    <a:lnTo>
                      <a:pt x="20887" y="214046"/>
                    </a:lnTo>
                    <a:lnTo>
                      <a:pt x="20348" y="210812"/>
                    </a:lnTo>
                    <a:lnTo>
                      <a:pt x="11363" y="204522"/>
                    </a:lnTo>
                    <a:lnTo>
                      <a:pt x="6817" y="177253"/>
                    </a:lnTo>
                    <a:lnTo>
                      <a:pt x="11363" y="161345"/>
                    </a:lnTo>
                    <a:lnTo>
                      <a:pt x="0" y="129531"/>
                    </a:lnTo>
                    <a:lnTo>
                      <a:pt x="18180" y="129531"/>
                    </a:lnTo>
                    <a:lnTo>
                      <a:pt x="34087" y="113624"/>
                    </a:lnTo>
                    <a:lnTo>
                      <a:pt x="43177" y="90899"/>
                    </a:lnTo>
                    <a:lnTo>
                      <a:pt x="54539" y="86354"/>
                    </a:lnTo>
                    <a:lnTo>
                      <a:pt x="54539" y="74992"/>
                    </a:lnTo>
                    <a:lnTo>
                      <a:pt x="49994" y="63629"/>
                    </a:lnTo>
                    <a:lnTo>
                      <a:pt x="43177" y="54539"/>
                    </a:lnTo>
                    <a:lnTo>
                      <a:pt x="54539" y="47722"/>
                    </a:lnTo>
                    <a:lnTo>
                      <a:pt x="61357" y="27270"/>
                    </a:lnTo>
                    <a:lnTo>
                      <a:pt x="4317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7" name="Freeform 444">
                <a:extLst>
                  <a:ext uri="{FF2B5EF4-FFF2-40B4-BE49-F238E27FC236}">
                    <a16:creationId xmlns:a16="http://schemas.microsoft.com/office/drawing/2014/main" id="{66E7CDCD-2EFC-4B94-92D6-4BACEB3CBD5F}"/>
                  </a:ext>
                </a:extLst>
              </p:cNvPr>
              <p:cNvSpPr>
                <a:spLocks/>
              </p:cNvSpPr>
              <p:nvPr/>
            </p:nvSpPr>
            <p:spPr bwMode="auto">
              <a:xfrm>
                <a:off x="-42058" y="4818614"/>
                <a:ext cx="94881" cy="235207"/>
              </a:xfrm>
              <a:custGeom>
                <a:avLst/>
                <a:gdLst>
                  <a:gd name="connsiteX0" fmla="*/ 9307 w 118385"/>
                  <a:gd name="connsiteY0" fmla="*/ 0 h 293473"/>
                  <a:gd name="connsiteX1" fmla="*/ 47939 w 118385"/>
                  <a:gd name="connsiteY1" fmla="*/ 11363 h 293473"/>
                  <a:gd name="connsiteX2" fmla="*/ 52484 w 118385"/>
                  <a:gd name="connsiteY2" fmla="*/ 22725 h 293473"/>
                  <a:gd name="connsiteX3" fmla="*/ 63846 w 118385"/>
                  <a:gd name="connsiteY3" fmla="*/ 38632 h 293473"/>
                  <a:gd name="connsiteX4" fmla="*/ 75209 w 118385"/>
                  <a:gd name="connsiteY4" fmla="*/ 86354 h 293473"/>
                  <a:gd name="connsiteX5" fmla="*/ 63846 w 118385"/>
                  <a:gd name="connsiteY5" fmla="*/ 120441 h 293473"/>
                  <a:gd name="connsiteX6" fmla="*/ 75209 w 118385"/>
                  <a:gd name="connsiteY6" fmla="*/ 161345 h 293473"/>
                  <a:gd name="connsiteX7" fmla="*/ 91116 w 118385"/>
                  <a:gd name="connsiteY7" fmla="*/ 161345 h 293473"/>
                  <a:gd name="connsiteX8" fmla="*/ 100206 w 118385"/>
                  <a:gd name="connsiteY8" fmla="*/ 179525 h 293473"/>
                  <a:gd name="connsiteX9" fmla="*/ 118385 w 118385"/>
                  <a:gd name="connsiteY9" fmla="*/ 204522 h 293473"/>
                  <a:gd name="connsiteX10" fmla="*/ 118385 w 118385"/>
                  <a:gd name="connsiteY10" fmla="*/ 254516 h 293473"/>
                  <a:gd name="connsiteX11" fmla="*/ 113623 w 118385"/>
                  <a:gd name="connsiteY11" fmla="*/ 255706 h 293473"/>
                  <a:gd name="connsiteX12" fmla="*/ 113623 w 118385"/>
                  <a:gd name="connsiteY12" fmla="*/ 261659 h 293473"/>
                  <a:gd name="connsiteX13" fmla="*/ 98041 w 118385"/>
                  <a:gd name="connsiteY13" fmla="*/ 265554 h 293473"/>
                  <a:gd name="connsiteX14" fmla="*/ 91116 w 118385"/>
                  <a:gd name="connsiteY14" fmla="*/ 286330 h 293473"/>
                  <a:gd name="connsiteX15" fmla="*/ 89330 w 118385"/>
                  <a:gd name="connsiteY15" fmla="*/ 284545 h 293473"/>
                  <a:gd name="connsiteX16" fmla="*/ 86354 w 118385"/>
                  <a:gd name="connsiteY16" fmla="*/ 293473 h 293473"/>
                  <a:gd name="connsiteX17" fmla="*/ 63629 w 118385"/>
                  <a:gd name="connsiteY17" fmla="*/ 270749 h 293473"/>
                  <a:gd name="connsiteX18" fmla="*/ 59084 w 118385"/>
                  <a:gd name="connsiteY18" fmla="*/ 245752 h 293473"/>
                  <a:gd name="connsiteX19" fmla="*/ 70447 w 118385"/>
                  <a:gd name="connsiteY19" fmla="*/ 227572 h 293473"/>
                  <a:gd name="connsiteX20" fmla="*/ 63629 w 118385"/>
                  <a:gd name="connsiteY20" fmla="*/ 211665 h 293473"/>
                  <a:gd name="connsiteX21" fmla="*/ 54539 w 118385"/>
                  <a:gd name="connsiteY21" fmla="*/ 202575 h 293473"/>
                  <a:gd name="connsiteX22" fmla="*/ 43177 w 118385"/>
                  <a:gd name="connsiteY22" fmla="*/ 202575 h 293473"/>
                  <a:gd name="connsiteX23" fmla="*/ 20452 w 118385"/>
                  <a:gd name="connsiteY23" fmla="*/ 186668 h 293473"/>
                  <a:gd name="connsiteX24" fmla="*/ 0 w 118385"/>
                  <a:gd name="connsiteY24" fmla="*/ 175305 h 293473"/>
                  <a:gd name="connsiteX25" fmla="*/ 15907 w 118385"/>
                  <a:gd name="connsiteY25" fmla="*/ 143491 h 293473"/>
                  <a:gd name="connsiteX26" fmla="*/ 20452 w 118385"/>
                  <a:gd name="connsiteY26" fmla="*/ 132129 h 293473"/>
                  <a:gd name="connsiteX27" fmla="*/ 15907 w 118385"/>
                  <a:gd name="connsiteY27" fmla="*/ 100314 h 293473"/>
                  <a:gd name="connsiteX28" fmla="*/ 20452 w 118385"/>
                  <a:gd name="connsiteY28" fmla="*/ 66227 h 293473"/>
                  <a:gd name="connsiteX29" fmla="*/ 24717 w 118385"/>
                  <a:gd name="connsiteY29" fmla="*/ 62816 h 293473"/>
                  <a:gd name="connsiteX30" fmla="*/ 25214 w 118385"/>
                  <a:gd name="connsiteY30" fmla="*/ 59084 h 293473"/>
                  <a:gd name="connsiteX31" fmla="*/ 30773 w 118385"/>
                  <a:gd name="connsiteY31" fmla="*/ 54637 h 293473"/>
                  <a:gd name="connsiteX32" fmla="*/ 20452 w 118385"/>
                  <a:gd name="connsiteY32" fmla="*/ 29868 h 293473"/>
                  <a:gd name="connsiteX33" fmla="*/ 4545 w 118385"/>
                  <a:gd name="connsiteY33" fmla="*/ 7143 h 293473"/>
                  <a:gd name="connsiteX34" fmla="*/ 16838 w 118385"/>
                  <a:gd name="connsiteY34" fmla="*/ 10759 h 29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385" h="293473">
                    <a:moveTo>
                      <a:pt x="9307" y="0"/>
                    </a:moveTo>
                    <a:lnTo>
                      <a:pt x="47939" y="11363"/>
                    </a:lnTo>
                    <a:lnTo>
                      <a:pt x="52484" y="22725"/>
                    </a:lnTo>
                    <a:lnTo>
                      <a:pt x="63846" y="38632"/>
                    </a:lnTo>
                    <a:lnTo>
                      <a:pt x="75209" y="86354"/>
                    </a:lnTo>
                    <a:lnTo>
                      <a:pt x="63846" y="120441"/>
                    </a:lnTo>
                    <a:lnTo>
                      <a:pt x="75209" y="161345"/>
                    </a:lnTo>
                    <a:lnTo>
                      <a:pt x="91116" y="161345"/>
                    </a:lnTo>
                    <a:lnTo>
                      <a:pt x="100206" y="179525"/>
                    </a:lnTo>
                    <a:lnTo>
                      <a:pt x="118385" y="204522"/>
                    </a:lnTo>
                    <a:lnTo>
                      <a:pt x="118385" y="254516"/>
                    </a:lnTo>
                    <a:lnTo>
                      <a:pt x="113623" y="255706"/>
                    </a:lnTo>
                    <a:lnTo>
                      <a:pt x="113623" y="261659"/>
                    </a:lnTo>
                    <a:lnTo>
                      <a:pt x="98041" y="265554"/>
                    </a:lnTo>
                    <a:lnTo>
                      <a:pt x="91116" y="286330"/>
                    </a:lnTo>
                    <a:lnTo>
                      <a:pt x="89330" y="284545"/>
                    </a:lnTo>
                    <a:lnTo>
                      <a:pt x="86354" y="293473"/>
                    </a:lnTo>
                    <a:lnTo>
                      <a:pt x="63629" y="270749"/>
                    </a:lnTo>
                    <a:lnTo>
                      <a:pt x="59084" y="245752"/>
                    </a:lnTo>
                    <a:lnTo>
                      <a:pt x="70447" y="227572"/>
                    </a:lnTo>
                    <a:lnTo>
                      <a:pt x="63629" y="211665"/>
                    </a:lnTo>
                    <a:lnTo>
                      <a:pt x="54539" y="202575"/>
                    </a:lnTo>
                    <a:lnTo>
                      <a:pt x="43177" y="202575"/>
                    </a:lnTo>
                    <a:lnTo>
                      <a:pt x="20452" y="186668"/>
                    </a:lnTo>
                    <a:lnTo>
                      <a:pt x="0" y="175305"/>
                    </a:lnTo>
                    <a:lnTo>
                      <a:pt x="15907" y="143491"/>
                    </a:lnTo>
                    <a:lnTo>
                      <a:pt x="20452" y="132129"/>
                    </a:lnTo>
                    <a:lnTo>
                      <a:pt x="15907" y="100314"/>
                    </a:lnTo>
                    <a:lnTo>
                      <a:pt x="20452" y="66227"/>
                    </a:lnTo>
                    <a:lnTo>
                      <a:pt x="24717" y="62816"/>
                    </a:lnTo>
                    <a:lnTo>
                      <a:pt x="25214" y="59084"/>
                    </a:lnTo>
                    <a:lnTo>
                      <a:pt x="30773" y="54637"/>
                    </a:lnTo>
                    <a:lnTo>
                      <a:pt x="20452" y="29868"/>
                    </a:lnTo>
                    <a:lnTo>
                      <a:pt x="4545" y="7143"/>
                    </a:lnTo>
                    <a:lnTo>
                      <a:pt x="16838" y="1075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8" name="Freeform 443">
                <a:extLst>
                  <a:ext uri="{FF2B5EF4-FFF2-40B4-BE49-F238E27FC236}">
                    <a16:creationId xmlns:a16="http://schemas.microsoft.com/office/drawing/2014/main" id="{9BEA3613-929D-4FA3-AF68-F8A074983079}"/>
                  </a:ext>
                </a:extLst>
              </p:cNvPr>
              <p:cNvSpPr>
                <a:spLocks/>
              </p:cNvSpPr>
              <p:nvPr/>
            </p:nvSpPr>
            <p:spPr bwMode="auto">
              <a:xfrm>
                <a:off x="-120633" y="4857035"/>
                <a:ext cx="320895" cy="517595"/>
              </a:xfrm>
              <a:custGeom>
                <a:avLst/>
                <a:gdLst>
                  <a:gd name="connsiteX0" fmla="*/ 379936 w 400388"/>
                  <a:gd name="connsiteY0" fmla="*/ 0 h 645815"/>
                  <a:gd name="connsiteX1" fmla="*/ 391298 w 400388"/>
                  <a:gd name="connsiteY1" fmla="*/ 15907 h 645815"/>
                  <a:gd name="connsiteX2" fmla="*/ 384481 w 400388"/>
                  <a:gd name="connsiteY2" fmla="*/ 54539 h 645815"/>
                  <a:gd name="connsiteX3" fmla="*/ 391298 w 400388"/>
                  <a:gd name="connsiteY3" fmla="*/ 86354 h 645815"/>
                  <a:gd name="connsiteX4" fmla="*/ 395843 w 400388"/>
                  <a:gd name="connsiteY4" fmla="*/ 145438 h 645815"/>
                  <a:gd name="connsiteX5" fmla="*/ 400388 w 400388"/>
                  <a:gd name="connsiteY5" fmla="*/ 161345 h 645815"/>
                  <a:gd name="connsiteX6" fmla="*/ 391298 w 400388"/>
                  <a:gd name="connsiteY6" fmla="*/ 188615 h 645815"/>
                  <a:gd name="connsiteX7" fmla="*/ 375391 w 400388"/>
                  <a:gd name="connsiteY7" fmla="*/ 215884 h 645815"/>
                  <a:gd name="connsiteX8" fmla="*/ 352666 w 400388"/>
                  <a:gd name="connsiteY8" fmla="*/ 243154 h 645815"/>
                  <a:gd name="connsiteX9" fmla="*/ 351616 w 400388"/>
                  <a:gd name="connsiteY9" fmla="*/ 243463 h 645815"/>
                  <a:gd name="connsiteX10" fmla="*/ 347904 w 400388"/>
                  <a:gd name="connsiteY10" fmla="*/ 247917 h 645815"/>
                  <a:gd name="connsiteX11" fmla="*/ 346853 w 400388"/>
                  <a:gd name="connsiteY11" fmla="*/ 248226 h 645815"/>
                  <a:gd name="connsiteX12" fmla="*/ 343142 w 400388"/>
                  <a:gd name="connsiteY12" fmla="*/ 252679 h 645815"/>
                  <a:gd name="connsiteX13" fmla="*/ 304511 w 400388"/>
                  <a:gd name="connsiteY13" fmla="*/ 264041 h 645815"/>
                  <a:gd name="connsiteX14" fmla="*/ 268151 w 400388"/>
                  <a:gd name="connsiteY14" fmla="*/ 284493 h 645815"/>
                  <a:gd name="connsiteX15" fmla="*/ 224974 w 400388"/>
                  <a:gd name="connsiteY15" fmla="*/ 323125 h 645815"/>
                  <a:gd name="connsiteX16" fmla="*/ 210868 w 400388"/>
                  <a:gd name="connsiteY16" fmla="*/ 327156 h 645815"/>
                  <a:gd name="connsiteX17" fmla="*/ 191321 w 400388"/>
                  <a:gd name="connsiteY17" fmla="*/ 349960 h 645815"/>
                  <a:gd name="connsiteX18" fmla="*/ 189923 w 400388"/>
                  <a:gd name="connsiteY18" fmla="*/ 350799 h 645815"/>
                  <a:gd name="connsiteX19" fmla="*/ 186559 w 400388"/>
                  <a:gd name="connsiteY19" fmla="*/ 354723 h 645815"/>
                  <a:gd name="connsiteX20" fmla="*/ 185159 w 400388"/>
                  <a:gd name="connsiteY20" fmla="*/ 355563 h 645815"/>
                  <a:gd name="connsiteX21" fmla="*/ 181797 w 400388"/>
                  <a:gd name="connsiteY21" fmla="*/ 359485 h 645815"/>
                  <a:gd name="connsiteX22" fmla="*/ 179182 w 400388"/>
                  <a:gd name="connsiteY22" fmla="*/ 361054 h 645815"/>
                  <a:gd name="connsiteX23" fmla="*/ 175414 w 400388"/>
                  <a:gd name="connsiteY23" fmla="*/ 381774 h 645815"/>
                  <a:gd name="connsiteX24" fmla="*/ 191321 w 400388"/>
                  <a:gd name="connsiteY24" fmla="*/ 415861 h 645815"/>
                  <a:gd name="connsiteX25" fmla="*/ 202684 w 400388"/>
                  <a:gd name="connsiteY25" fmla="*/ 436313 h 645815"/>
                  <a:gd name="connsiteX26" fmla="*/ 202684 w 400388"/>
                  <a:gd name="connsiteY26" fmla="*/ 447676 h 645815"/>
                  <a:gd name="connsiteX27" fmla="*/ 207229 w 400388"/>
                  <a:gd name="connsiteY27" fmla="*/ 447676 h 645815"/>
                  <a:gd name="connsiteX28" fmla="*/ 207229 w 400388"/>
                  <a:gd name="connsiteY28" fmla="*/ 484035 h 645815"/>
                  <a:gd name="connsiteX29" fmla="*/ 202684 w 400388"/>
                  <a:gd name="connsiteY29" fmla="*/ 506760 h 645815"/>
                  <a:gd name="connsiteX30" fmla="*/ 207229 w 400388"/>
                  <a:gd name="connsiteY30" fmla="*/ 511305 h 645815"/>
                  <a:gd name="connsiteX31" fmla="*/ 202684 w 400388"/>
                  <a:gd name="connsiteY31" fmla="*/ 527212 h 645815"/>
                  <a:gd name="connsiteX32" fmla="*/ 197923 w 400388"/>
                  <a:gd name="connsiteY32" fmla="*/ 531974 h 645815"/>
                  <a:gd name="connsiteX33" fmla="*/ 197922 w 400388"/>
                  <a:gd name="connsiteY33" fmla="*/ 531975 h 645815"/>
                  <a:gd name="connsiteX34" fmla="*/ 182015 w 400388"/>
                  <a:gd name="connsiteY34" fmla="*/ 547882 h 645815"/>
                  <a:gd name="connsiteX35" fmla="*/ 182014 w 400388"/>
                  <a:gd name="connsiteY35" fmla="*/ 547882 h 645815"/>
                  <a:gd name="connsiteX36" fmla="*/ 177253 w 400388"/>
                  <a:gd name="connsiteY36" fmla="*/ 552644 h 645815"/>
                  <a:gd name="connsiteX37" fmla="*/ 149983 w 400388"/>
                  <a:gd name="connsiteY37" fmla="*/ 564007 h 645815"/>
                  <a:gd name="connsiteX38" fmla="*/ 106806 w 400388"/>
                  <a:gd name="connsiteY38" fmla="*/ 586731 h 645815"/>
                  <a:gd name="connsiteX39" fmla="*/ 100423 w 400388"/>
                  <a:gd name="connsiteY39" fmla="*/ 593114 h 645815"/>
                  <a:gd name="connsiteX40" fmla="*/ 100423 w 400388"/>
                  <a:gd name="connsiteY40" fmla="*/ 609021 h 645815"/>
                  <a:gd name="connsiteX41" fmla="*/ 111785 w 400388"/>
                  <a:gd name="connsiteY41" fmla="*/ 613566 h 645815"/>
                  <a:gd name="connsiteX42" fmla="*/ 104968 w 400388"/>
                  <a:gd name="connsiteY42" fmla="*/ 636290 h 645815"/>
                  <a:gd name="connsiteX43" fmla="*/ 101868 w 400388"/>
                  <a:gd name="connsiteY43" fmla="*/ 635515 h 645815"/>
                  <a:gd name="connsiteX44" fmla="*/ 100206 w 400388"/>
                  <a:gd name="connsiteY44" fmla="*/ 641053 h 645815"/>
                  <a:gd name="connsiteX45" fmla="*/ 97105 w 400388"/>
                  <a:gd name="connsiteY45" fmla="*/ 640278 h 645815"/>
                  <a:gd name="connsiteX46" fmla="*/ 95444 w 400388"/>
                  <a:gd name="connsiteY46" fmla="*/ 645815 h 645815"/>
                  <a:gd name="connsiteX47" fmla="*/ 68174 w 400388"/>
                  <a:gd name="connsiteY47" fmla="*/ 638998 h 645815"/>
                  <a:gd name="connsiteX48" fmla="*/ 68174 w 400388"/>
                  <a:gd name="connsiteY48" fmla="*/ 623091 h 645815"/>
                  <a:gd name="connsiteX49" fmla="*/ 63629 w 400388"/>
                  <a:gd name="connsiteY49" fmla="*/ 607183 h 645815"/>
                  <a:gd name="connsiteX50" fmla="*/ 59084 w 400388"/>
                  <a:gd name="connsiteY50" fmla="*/ 591276 h 645815"/>
                  <a:gd name="connsiteX51" fmla="*/ 63629 w 400388"/>
                  <a:gd name="connsiteY51" fmla="*/ 548099 h 645815"/>
                  <a:gd name="connsiteX52" fmla="*/ 52267 w 400388"/>
                  <a:gd name="connsiteY52" fmla="*/ 520830 h 645815"/>
                  <a:gd name="connsiteX53" fmla="*/ 36360 w 400388"/>
                  <a:gd name="connsiteY53" fmla="*/ 461746 h 645815"/>
                  <a:gd name="connsiteX54" fmla="*/ 74992 w 400388"/>
                  <a:gd name="connsiteY54" fmla="*/ 418569 h 645815"/>
                  <a:gd name="connsiteX55" fmla="*/ 86354 w 400388"/>
                  <a:gd name="connsiteY55" fmla="*/ 391299 h 645815"/>
                  <a:gd name="connsiteX56" fmla="*/ 90899 w 400388"/>
                  <a:gd name="connsiteY56" fmla="*/ 386754 h 645815"/>
                  <a:gd name="connsiteX57" fmla="*/ 95444 w 400388"/>
                  <a:gd name="connsiteY57" fmla="*/ 366302 h 645815"/>
                  <a:gd name="connsiteX58" fmla="*/ 90899 w 400388"/>
                  <a:gd name="connsiteY58" fmla="*/ 354940 h 645815"/>
                  <a:gd name="connsiteX59" fmla="*/ 90899 w 400388"/>
                  <a:gd name="connsiteY59" fmla="*/ 323125 h 645815"/>
                  <a:gd name="connsiteX60" fmla="*/ 102261 w 400388"/>
                  <a:gd name="connsiteY60" fmla="*/ 300401 h 645815"/>
                  <a:gd name="connsiteX61" fmla="*/ 102261 w 400388"/>
                  <a:gd name="connsiteY61" fmla="*/ 248134 h 645815"/>
                  <a:gd name="connsiteX62" fmla="*/ 79537 w 400388"/>
                  <a:gd name="connsiteY62" fmla="*/ 236772 h 645815"/>
                  <a:gd name="connsiteX63" fmla="*/ 63629 w 400388"/>
                  <a:gd name="connsiteY63" fmla="*/ 229954 h 645815"/>
                  <a:gd name="connsiteX64" fmla="*/ 52267 w 400388"/>
                  <a:gd name="connsiteY64" fmla="*/ 225409 h 645815"/>
                  <a:gd name="connsiteX65" fmla="*/ 36360 w 400388"/>
                  <a:gd name="connsiteY65" fmla="*/ 214047 h 645815"/>
                  <a:gd name="connsiteX66" fmla="*/ 4545 w 400388"/>
                  <a:gd name="connsiteY66" fmla="*/ 214047 h 645815"/>
                  <a:gd name="connsiteX67" fmla="*/ 4545 w 400388"/>
                  <a:gd name="connsiteY67" fmla="*/ 204957 h 645815"/>
                  <a:gd name="connsiteX68" fmla="*/ 0 w 400388"/>
                  <a:gd name="connsiteY68" fmla="*/ 177688 h 645815"/>
                  <a:gd name="connsiteX69" fmla="*/ 5303 w 400388"/>
                  <a:gd name="connsiteY69" fmla="*/ 176173 h 645815"/>
                  <a:gd name="connsiteX70" fmla="*/ 4762 w 400388"/>
                  <a:gd name="connsiteY70" fmla="*/ 172926 h 645815"/>
                  <a:gd name="connsiteX71" fmla="*/ 4762 w 400388"/>
                  <a:gd name="connsiteY71" fmla="*/ 172926 h 645815"/>
                  <a:gd name="connsiteX72" fmla="*/ 4762 w 400388"/>
                  <a:gd name="connsiteY72" fmla="*/ 172925 h 645815"/>
                  <a:gd name="connsiteX73" fmla="*/ 10065 w 400388"/>
                  <a:gd name="connsiteY73" fmla="*/ 171410 h 645815"/>
                  <a:gd name="connsiteX74" fmla="*/ 9524 w 400388"/>
                  <a:gd name="connsiteY74" fmla="*/ 168163 h 645815"/>
                  <a:gd name="connsiteX75" fmla="*/ 120875 w 400388"/>
                  <a:gd name="connsiteY75" fmla="*/ 136348 h 645815"/>
                  <a:gd name="connsiteX76" fmla="*/ 143600 w 400388"/>
                  <a:gd name="connsiteY76" fmla="*/ 152255 h 645815"/>
                  <a:gd name="connsiteX77" fmla="*/ 154962 w 400388"/>
                  <a:gd name="connsiteY77" fmla="*/ 152255 h 645815"/>
                  <a:gd name="connsiteX78" fmla="*/ 170869 w 400388"/>
                  <a:gd name="connsiteY78" fmla="*/ 156800 h 645815"/>
                  <a:gd name="connsiteX79" fmla="*/ 170869 w 400388"/>
                  <a:gd name="connsiteY79" fmla="*/ 172708 h 645815"/>
                  <a:gd name="connsiteX80" fmla="*/ 159507 w 400388"/>
                  <a:gd name="connsiteY80" fmla="*/ 195432 h 645815"/>
                  <a:gd name="connsiteX81" fmla="*/ 164052 w 400388"/>
                  <a:gd name="connsiteY81" fmla="*/ 215884 h 645815"/>
                  <a:gd name="connsiteX82" fmla="*/ 182242 w 400388"/>
                  <a:gd name="connsiteY82" fmla="*/ 237712 h 645815"/>
                  <a:gd name="connsiteX83" fmla="*/ 186342 w 400388"/>
                  <a:gd name="connsiteY83" fmla="*/ 225409 h 645815"/>
                  <a:gd name="connsiteX84" fmla="*/ 189743 w 400388"/>
                  <a:gd name="connsiteY84" fmla="*/ 224729 h 645815"/>
                  <a:gd name="connsiteX85" fmla="*/ 191104 w 400388"/>
                  <a:gd name="connsiteY85" fmla="*/ 220646 h 645815"/>
                  <a:gd name="connsiteX86" fmla="*/ 194506 w 400388"/>
                  <a:gd name="connsiteY86" fmla="*/ 219966 h 645815"/>
                  <a:gd name="connsiteX87" fmla="*/ 195866 w 400388"/>
                  <a:gd name="connsiteY87" fmla="*/ 215884 h 645815"/>
                  <a:gd name="connsiteX88" fmla="*/ 208443 w 400388"/>
                  <a:gd name="connsiteY88" fmla="*/ 213369 h 645815"/>
                  <a:gd name="connsiteX89" fmla="*/ 204522 w 400388"/>
                  <a:gd name="connsiteY89" fmla="*/ 166325 h 645815"/>
                  <a:gd name="connsiteX90" fmla="*/ 186342 w 400388"/>
                  <a:gd name="connsiteY90" fmla="*/ 139056 h 645815"/>
                  <a:gd name="connsiteX91" fmla="*/ 177253 w 400388"/>
                  <a:gd name="connsiteY91" fmla="*/ 127693 h 645815"/>
                  <a:gd name="connsiteX92" fmla="*/ 161345 w 400388"/>
                  <a:gd name="connsiteY92" fmla="*/ 127693 h 645815"/>
                  <a:gd name="connsiteX93" fmla="*/ 149983 w 400388"/>
                  <a:gd name="connsiteY93" fmla="*/ 79972 h 645815"/>
                  <a:gd name="connsiteX94" fmla="*/ 161345 w 400388"/>
                  <a:gd name="connsiteY94" fmla="*/ 52702 h 645815"/>
                  <a:gd name="connsiteX95" fmla="*/ 164123 w 400388"/>
                  <a:gd name="connsiteY95" fmla="*/ 52702 h 645815"/>
                  <a:gd name="connsiteX96" fmla="*/ 166107 w 400388"/>
                  <a:gd name="connsiteY96" fmla="*/ 47939 h 645815"/>
                  <a:gd name="connsiteX97" fmla="*/ 168885 w 400388"/>
                  <a:gd name="connsiteY97" fmla="*/ 47939 h 645815"/>
                  <a:gd name="connsiteX98" fmla="*/ 170869 w 400388"/>
                  <a:gd name="connsiteY98" fmla="*/ 43177 h 645815"/>
                  <a:gd name="connsiteX99" fmla="*/ 195866 w 400388"/>
                  <a:gd name="connsiteY99" fmla="*/ 43177 h 645815"/>
                  <a:gd name="connsiteX100" fmla="*/ 239043 w 400388"/>
                  <a:gd name="connsiteY100" fmla="*/ 49994 h 645815"/>
                  <a:gd name="connsiteX101" fmla="*/ 250406 w 400388"/>
                  <a:gd name="connsiteY101" fmla="*/ 43177 h 645815"/>
                  <a:gd name="connsiteX102" fmla="*/ 277675 w 400388"/>
                  <a:gd name="connsiteY102" fmla="*/ 43177 h 645815"/>
                  <a:gd name="connsiteX103" fmla="*/ 293582 w 400388"/>
                  <a:gd name="connsiteY103" fmla="*/ 34087 h 645815"/>
                  <a:gd name="connsiteX104" fmla="*/ 314035 w 400388"/>
                  <a:gd name="connsiteY104" fmla="*/ 34087 h 645815"/>
                  <a:gd name="connsiteX105" fmla="*/ 352666 w 400388"/>
                  <a:gd name="connsiteY105" fmla="*/ 22725 h 645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00388" h="645815">
                    <a:moveTo>
                      <a:pt x="379936" y="0"/>
                    </a:moveTo>
                    <a:lnTo>
                      <a:pt x="391298" y="15907"/>
                    </a:lnTo>
                    <a:lnTo>
                      <a:pt x="384481" y="54539"/>
                    </a:lnTo>
                    <a:lnTo>
                      <a:pt x="391298" y="86354"/>
                    </a:lnTo>
                    <a:lnTo>
                      <a:pt x="395843" y="145438"/>
                    </a:lnTo>
                    <a:lnTo>
                      <a:pt x="400388" y="161345"/>
                    </a:lnTo>
                    <a:lnTo>
                      <a:pt x="391298" y="188615"/>
                    </a:lnTo>
                    <a:lnTo>
                      <a:pt x="375391" y="215884"/>
                    </a:lnTo>
                    <a:lnTo>
                      <a:pt x="352666" y="243154"/>
                    </a:lnTo>
                    <a:lnTo>
                      <a:pt x="351616" y="243463"/>
                    </a:lnTo>
                    <a:lnTo>
                      <a:pt x="347904" y="247917"/>
                    </a:lnTo>
                    <a:lnTo>
                      <a:pt x="346853" y="248226"/>
                    </a:lnTo>
                    <a:lnTo>
                      <a:pt x="343142" y="252679"/>
                    </a:lnTo>
                    <a:lnTo>
                      <a:pt x="304511" y="264041"/>
                    </a:lnTo>
                    <a:lnTo>
                      <a:pt x="268151" y="284493"/>
                    </a:lnTo>
                    <a:lnTo>
                      <a:pt x="224974" y="323125"/>
                    </a:lnTo>
                    <a:lnTo>
                      <a:pt x="210868" y="327156"/>
                    </a:lnTo>
                    <a:lnTo>
                      <a:pt x="191321" y="349960"/>
                    </a:lnTo>
                    <a:lnTo>
                      <a:pt x="189923" y="350799"/>
                    </a:lnTo>
                    <a:lnTo>
                      <a:pt x="186559" y="354723"/>
                    </a:lnTo>
                    <a:lnTo>
                      <a:pt x="185159" y="355563"/>
                    </a:lnTo>
                    <a:lnTo>
                      <a:pt x="181797" y="359485"/>
                    </a:lnTo>
                    <a:lnTo>
                      <a:pt x="179182" y="361054"/>
                    </a:lnTo>
                    <a:lnTo>
                      <a:pt x="175414" y="381774"/>
                    </a:lnTo>
                    <a:lnTo>
                      <a:pt x="191321" y="415861"/>
                    </a:lnTo>
                    <a:lnTo>
                      <a:pt x="202684" y="436313"/>
                    </a:lnTo>
                    <a:lnTo>
                      <a:pt x="202684" y="447676"/>
                    </a:lnTo>
                    <a:lnTo>
                      <a:pt x="207229" y="447676"/>
                    </a:lnTo>
                    <a:lnTo>
                      <a:pt x="207229" y="484035"/>
                    </a:lnTo>
                    <a:lnTo>
                      <a:pt x="202684" y="506760"/>
                    </a:lnTo>
                    <a:lnTo>
                      <a:pt x="207229" y="511305"/>
                    </a:lnTo>
                    <a:lnTo>
                      <a:pt x="202684" y="527212"/>
                    </a:lnTo>
                    <a:lnTo>
                      <a:pt x="197923" y="531974"/>
                    </a:lnTo>
                    <a:lnTo>
                      <a:pt x="197922" y="531975"/>
                    </a:lnTo>
                    <a:lnTo>
                      <a:pt x="182015" y="547882"/>
                    </a:lnTo>
                    <a:lnTo>
                      <a:pt x="182014" y="547882"/>
                    </a:lnTo>
                    <a:lnTo>
                      <a:pt x="177253" y="552644"/>
                    </a:lnTo>
                    <a:lnTo>
                      <a:pt x="149983" y="564007"/>
                    </a:lnTo>
                    <a:lnTo>
                      <a:pt x="106806" y="586731"/>
                    </a:lnTo>
                    <a:lnTo>
                      <a:pt x="100423" y="593114"/>
                    </a:lnTo>
                    <a:lnTo>
                      <a:pt x="100423" y="609021"/>
                    </a:lnTo>
                    <a:lnTo>
                      <a:pt x="111785" y="613566"/>
                    </a:lnTo>
                    <a:lnTo>
                      <a:pt x="104968" y="636290"/>
                    </a:lnTo>
                    <a:lnTo>
                      <a:pt x="101868" y="635515"/>
                    </a:lnTo>
                    <a:lnTo>
                      <a:pt x="100206" y="641053"/>
                    </a:lnTo>
                    <a:lnTo>
                      <a:pt x="97105" y="640278"/>
                    </a:lnTo>
                    <a:lnTo>
                      <a:pt x="95444" y="645815"/>
                    </a:lnTo>
                    <a:lnTo>
                      <a:pt x="68174" y="638998"/>
                    </a:lnTo>
                    <a:lnTo>
                      <a:pt x="68174" y="623091"/>
                    </a:lnTo>
                    <a:lnTo>
                      <a:pt x="63629" y="607183"/>
                    </a:lnTo>
                    <a:lnTo>
                      <a:pt x="59084" y="591276"/>
                    </a:lnTo>
                    <a:lnTo>
                      <a:pt x="63629" y="548099"/>
                    </a:lnTo>
                    <a:lnTo>
                      <a:pt x="52267" y="520830"/>
                    </a:lnTo>
                    <a:lnTo>
                      <a:pt x="36360" y="461746"/>
                    </a:lnTo>
                    <a:lnTo>
                      <a:pt x="74992" y="418569"/>
                    </a:lnTo>
                    <a:lnTo>
                      <a:pt x="86354" y="391299"/>
                    </a:lnTo>
                    <a:lnTo>
                      <a:pt x="90899" y="386754"/>
                    </a:lnTo>
                    <a:lnTo>
                      <a:pt x="95444" y="366302"/>
                    </a:lnTo>
                    <a:lnTo>
                      <a:pt x="90899" y="354940"/>
                    </a:lnTo>
                    <a:lnTo>
                      <a:pt x="90899" y="323125"/>
                    </a:lnTo>
                    <a:lnTo>
                      <a:pt x="102261" y="300401"/>
                    </a:lnTo>
                    <a:lnTo>
                      <a:pt x="102261" y="248134"/>
                    </a:lnTo>
                    <a:lnTo>
                      <a:pt x="79537" y="236772"/>
                    </a:lnTo>
                    <a:lnTo>
                      <a:pt x="63629" y="229954"/>
                    </a:lnTo>
                    <a:lnTo>
                      <a:pt x="52267" y="225409"/>
                    </a:lnTo>
                    <a:lnTo>
                      <a:pt x="36360" y="214047"/>
                    </a:lnTo>
                    <a:lnTo>
                      <a:pt x="4545" y="214047"/>
                    </a:lnTo>
                    <a:lnTo>
                      <a:pt x="4545" y="204957"/>
                    </a:lnTo>
                    <a:lnTo>
                      <a:pt x="0" y="177688"/>
                    </a:lnTo>
                    <a:lnTo>
                      <a:pt x="5303" y="176173"/>
                    </a:lnTo>
                    <a:lnTo>
                      <a:pt x="4762" y="172926"/>
                    </a:lnTo>
                    <a:lnTo>
                      <a:pt x="4762" y="172926"/>
                    </a:lnTo>
                    <a:lnTo>
                      <a:pt x="4762" y="172925"/>
                    </a:lnTo>
                    <a:lnTo>
                      <a:pt x="10065" y="171410"/>
                    </a:lnTo>
                    <a:lnTo>
                      <a:pt x="9524" y="168163"/>
                    </a:lnTo>
                    <a:lnTo>
                      <a:pt x="120875" y="136348"/>
                    </a:lnTo>
                    <a:lnTo>
                      <a:pt x="143600" y="152255"/>
                    </a:lnTo>
                    <a:lnTo>
                      <a:pt x="154962" y="152255"/>
                    </a:lnTo>
                    <a:lnTo>
                      <a:pt x="170869" y="156800"/>
                    </a:lnTo>
                    <a:lnTo>
                      <a:pt x="170869" y="172708"/>
                    </a:lnTo>
                    <a:lnTo>
                      <a:pt x="159507" y="195432"/>
                    </a:lnTo>
                    <a:lnTo>
                      <a:pt x="164052" y="215884"/>
                    </a:lnTo>
                    <a:lnTo>
                      <a:pt x="182242" y="237712"/>
                    </a:lnTo>
                    <a:lnTo>
                      <a:pt x="186342" y="225409"/>
                    </a:lnTo>
                    <a:lnTo>
                      <a:pt x="189743" y="224729"/>
                    </a:lnTo>
                    <a:lnTo>
                      <a:pt x="191104" y="220646"/>
                    </a:lnTo>
                    <a:lnTo>
                      <a:pt x="194506" y="219966"/>
                    </a:lnTo>
                    <a:lnTo>
                      <a:pt x="195866" y="215884"/>
                    </a:lnTo>
                    <a:lnTo>
                      <a:pt x="208443" y="213369"/>
                    </a:lnTo>
                    <a:lnTo>
                      <a:pt x="204522" y="166325"/>
                    </a:lnTo>
                    <a:lnTo>
                      <a:pt x="186342" y="139056"/>
                    </a:lnTo>
                    <a:lnTo>
                      <a:pt x="177253" y="127693"/>
                    </a:lnTo>
                    <a:lnTo>
                      <a:pt x="161345" y="127693"/>
                    </a:lnTo>
                    <a:lnTo>
                      <a:pt x="149983" y="79972"/>
                    </a:lnTo>
                    <a:lnTo>
                      <a:pt x="161345" y="52702"/>
                    </a:lnTo>
                    <a:lnTo>
                      <a:pt x="164123" y="52702"/>
                    </a:lnTo>
                    <a:lnTo>
                      <a:pt x="166107" y="47939"/>
                    </a:lnTo>
                    <a:lnTo>
                      <a:pt x="168885" y="47939"/>
                    </a:lnTo>
                    <a:lnTo>
                      <a:pt x="170869" y="43177"/>
                    </a:lnTo>
                    <a:lnTo>
                      <a:pt x="195866" y="43177"/>
                    </a:lnTo>
                    <a:lnTo>
                      <a:pt x="239043" y="49994"/>
                    </a:lnTo>
                    <a:lnTo>
                      <a:pt x="250406" y="43177"/>
                    </a:lnTo>
                    <a:lnTo>
                      <a:pt x="277675" y="43177"/>
                    </a:lnTo>
                    <a:lnTo>
                      <a:pt x="293582" y="34087"/>
                    </a:lnTo>
                    <a:lnTo>
                      <a:pt x="314035" y="34087"/>
                    </a:lnTo>
                    <a:lnTo>
                      <a:pt x="352666"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19" name="Freeform 439">
                <a:extLst>
                  <a:ext uri="{FF2B5EF4-FFF2-40B4-BE49-F238E27FC236}">
                    <a16:creationId xmlns:a16="http://schemas.microsoft.com/office/drawing/2014/main" id="{FE6ACF6F-D287-4E44-AA27-1DEF2A0E93B9}"/>
                  </a:ext>
                </a:extLst>
              </p:cNvPr>
              <p:cNvSpPr>
                <a:spLocks/>
              </p:cNvSpPr>
              <p:nvPr/>
            </p:nvSpPr>
            <p:spPr bwMode="auto">
              <a:xfrm>
                <a:off x="-151422" y="4622177"/>
                <a:ext cx="52905" cy="82521"/>
              </a:xfrm>
              <a:custGeom>
                <a:avLst/>
                <a:gdLst>
                  <a:gd name="connsiteX0" fmla="*/ 38741 w 66010"/>
                  <a:gd name="connsiteY0" fmla="*/ 0 h 102964"/>
                  <a:gd name="connsiteX1" fmla="*/ 54648 w 66010"/>
                  <a:gd name="connsiteY1" fmla="*/ 6818 h 102964"/>
                  <a:gd name="connsiteX2" fmla="*/ 61465 w 66010"/>
                  <a:gd name="connsiteY2" fmla="*/ 15908 h 102964"/>
                  <a:gd name="connsiteX3" fmla="*/ 66010 w 66010"/>
                  <a:gd name="connsiteY3" fmla="*/ 27270 h 102964"/>
                  <a:gd name="connsiteX4" fmla="*/ 66010 w 66010"/>
                  <a:gd name="connsiteY4" fmla="*/ 38632 h 102964"/>
                  <a:gd name="connsiteX5" fmla="*/ 63629 w 66010"/>
                  <a:gd name="connsiteY5" fmla="*/ 39585 h 102964"/>
                  <a:gd name="connsiteX6" fmla="*/ 63629 w 66010"/>
                  <a:gd name="connsiteY6" fmla="*/ 49878 h 102964"/>
                  <a:gd name="connsiteX7" fmla="*/ 52267 w 66010"/>
                  <a:gd name="connsiteY7" fmla="*/ 55466 h 102964"/>
                  <a:gd name="connsiteX8" fmla="*/ 43177 w 66010"/>
                  <a:gd name="connsiteY8" fmla="*/ 83406 h 102964"/>
                  <a:gd name="connsiteX9" fmla="*/ 27270 w 66010"/>
                  <a:gd name="connsiteY9" fmla="*/ 94582 h 102964"/>
                  <a:gd name="connsiteX10" fmla="*/ 9090 w 66010"/>
                  <a:gd name="connsiteY10" fmla="*/ 102964 h 102964"/>
                  <a:gd name="connsiteX11" fmla="*/ 9090 w 66010"/>
                  <a:gd name="connsiteY11" fmla="*/ 49878 h 102964"/>
                  <a:gd name="connsiteX12" fmla="*/ 0 w 66010"/>
                  <a:gd name="connsiteY12" fmla="*/ 30320 h 102964"/>
                  <a:gd name="connsiteX13" fmla="*/ 6722 w 66010"/>
                  <a:gd name="connsiteY13" fmla="*/ 30320 h 102964"/>
                  <a:gd name="connsiteX14" fmla="*/ 2381 w 66010"/>
                  <a:gd name="connsiteY14" fmla="*/ 22725 h 102964"/>
                  <a:gd name="connsiteX15" fmla="*/ 22833 w 66010"/>
                  <a:gd name="connsiteY15" fmla="*/ 22725 h 102964"/>
                  <a:gd name="connsiteX16" fmla="*/ 33245 w 66010"/>
                  <a:gd name="connsiteY16" fmla="*/ 7852 h 102964"/>
                  <a:gd name="connsiteX17" fmla="*/ 36360 w 66010"/>
                  <a:gd name="connsiteY17" fmla="*/ 2380 h 102964"/>
                  <a:gd name="connsiteX18" fmla="*/ 36882 w 66010"/>
                  <a:gd name="connsiteY18" fmla="*/ 2655 h 10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010" h="102964">
                    <a:moveTo>
                      <a:pt x="38741" y="0"/>
                    </a:moveTo>
                    <a:lnTo>
                      <a:pt x="54648" y="6818"/>
                    </a:lnTo>
                    <a:lnTo>
                      <a:pt x="61465" y="15908"/>
                    </a:lnTo>
                    <a:lnTo>
                      <a:pt x="66010" y="27270"/>
                    </a:lnTo>
                    <a:lnTo>
                      <a:pt x="66010" y="38632"/>
                    </a:lnTo>
                    <a:lnTo>
                      <a:pt x="63629" y="39585"/>
                    </a:lnTo>
                    <a:lnTo>
                      <a:pt x="63629" y="49878"/>
                    </a:lnTo>
                    <a:lnTo>
                      <a:pt x="52267" y="55466"/>
                    </a:lnTo>
                    <a:lnTo>
                      <a:pt x="43177" y="83406"/>
                    </a:lnTo>
                    <a:lnTo>
                      <a:pt x="27270" y="94582"/>
                    </a:lnTo>
                    <a:lnTo>
                      <a:pt x="9090" y="102964"/>
                    </a:lnTo>
                    <a:lnTo>
                      <a:pt x="9090" y="49878"/>
                    </a:lnTo>
                    <a:lnTo>
                      <a:pt x="0" y="30320"/>
                    </a:lnTo>
                    <a:lnTo>
                      <a:pt x="6722" y="30320"/>
                    </a:lnTo>
                    <a:lnTo>
                      <a:pt x="2381" y="22725"/>
                    </a:lnTo>
                    <a:lnTo>
                      <a:pt x="22833" y="22725"/>
                    </a:lnTo>
                    <a:lnTo>
                      <a:pt x="33245" y="7852"/>
                    </a:lnTo>
                    <a:lnTo>
                      <a:pt x="36360" y="2380"/>
                    </a:lnTo>
                    <a:lnTo>
                      <a:pt x="36882" y="265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0" name="Freeform 438">
                <a:extLst>
                  <a:ext uri="{FF2B5EF4-FFF2-40B4-BE49-F238E27FC236}">
                    <a16:creationId xmlns:a16="http://schemas.microsoft.com/office/drawing/2014/main" id="{54BDFEDF-7AEA-45C1-AFA4-6BA98CC6090B}"/>
                  </a:ext>
                </a:extLst>
              </p:cNvPr>
              <p:cNvSpPr>
                <a:spLocks/>
              </p:cNvSpPr>
              <p:nvPr/>
            </p:nvSpPr>
            <p:spPr bwMode="auto">
              <a:xfrm>
                <a:off x="-362690" y="4796933"/>
                <a:ext cx="348041" cy="295311"/>
              </a:xfrm>
              <a:custGeom>
                <a:avLst/>
                <a:gdLst>
                  <a:gd name="connsiteX0" fmla="*/ 316090 w 434258"/>
                  <a:gd name="connsiteY0" fmla="*/ 0 h 368465"/>
                  <a:gd name="connsiteX1" fmla="*/ 331997 w 434258"/>
                  <a:gd name="connsiteY1" fmla="*/ 0 h 368465"/>
                  <a:gd name="connsiteX2" fmla="*/ 347905 w 434258"/>
                  <a:gd name="connsiteY2" fmla="*/ 11363 h 368465"/>
                  <a:gd name="connsiteX3" fmla="*/ 359267 w 434258"/>
                  <a:gd name="connsiteY3" fmla="*/ 15908 h 368465"/>
                  <a:gd name="connsiteX4" fmla="*/ 386536 w 434258"/>
                  <a:gd name="connsiteY4" fmla="*/ 27270 h 368465"/>
                  <a:gd name="connsiteX5" fmla="*/ 406989 w 434258"/>
                  <a:gd name="connsiteY5" fmla="*/ 31815 h 368465"/>
                  <a:gd name="connsiteX6" fmla="*/ 422896 w 434258"/>
                  <a:gd name="connsiteY6" fmla="*/ 54539 h 368465"/>
                  <a:gd name="connsiteX7" fmla="*/ 434258 w 434258"/>
                  <a:gd name="connsiteY7" fmla="*/ 81809 h 368465"/>
                  <a:gd name="connsiteX8" fmla="*/ 428454 w 434258"/>
                  <a:gd name="connsiteY8" fmla="*/ 86452 h 368465"/>
                  <a:gd name="connsiteX9" fmla="*/ 429496 w 434258"/>
                  <a:gd name="connsiteY9" fmla="*/ 88952 h 368465"/>
                  <a:gd name="connsiteX10" fmla="*/ 422398 w 434258"/>
                  <a:gd name="connsiteY10" fmla="*/ 94630 h 368465"/>
                  <a:gd name="connsiteX11" fmla="*/ 418351 w 434258"/>
                  <a:gd name="connsiteY11" fmla="*/ 124986 h 368465"/>
                  <a:gd name="connsiteX12" fmla="*/ 422896 w 434258"/>
                  <a:gd name="connsiteY12" fmla="*/ 156800 h 368465"/>
                  <a:gd name="connsiteX13" fmla="*/ 417989 w 434258"/>
                  <a:gd name="connsiteY13" fmla="*/ 162933 h 368465"/>
                  <a:gd name="connsiteX14" fmla="*/ 418134 w 434258"/>
                  <a:gd name="connsiteY14" fmla="*/ 163943 h 368465"/>
                  <a:gd name="connsiteX15" fmla="*/ 413038 w 434258"/>
                  <a:gd name="connsiteY15" fmla="*/ 170313 h 368465"/>
                  <a:gd name="connsiteX16" fmla="*/ 402444 w 434258"/>
                  <a:gd name="connsiteY16" fmla="*/ 199977 h 368465"/>
                  <a:gd name="connsiteX17" fmla="*/ 422896 w 434258"/>
                  <a:gd name="connsiteY17" fmla="*/ 211340 h 368465"/>
                  <a:gd name="connsiteX18" fmla="*/ 411260 w 434258"/>
                  <a:gd name="connsiteY18" fmla="*/ 214664 h 368465"/>
                  <a:gd name="connsiteX19" fmla="*/ 418134 w 434258"/>
                  <a:gd name="connsiteY19" fmla="*/ 218483 h 368465"/>
                  <a:gd name="connsiteX20" fmla="*/ 312465 w 434258"/>
                  <a:gd name="connsiteY20" fmla="*/ 248674 h 368465"/>
                  <a:gd name="connsiteX21" fmla="*/ 316090 w 434258"/>
                  <a:gd name="connsiteY21" fmla="*/ 270424 h 368465"/>
                  <a:gd name="connsiteX22" fmla="*/ 310276 w 434258"/>
                  <a:gd name="connsiteY22" fmla="*/ 271254 h 368465"/>
                  <a:gd name="connsiteX23" fmla="*/ 311328 w 434258"/>
                  <a:gd name="connsiteY23" fmla="*/ 277567 h 368465"/>
                  <a:gd name="connsiteX24" fmla="*/ 279514 w 434258"/>
                  <a:gd name="connsiteY24" fmla="*/ 282112 h 368465"/>
                  <a:gd name="connsiteX25" fmla="*/ 264797 w 434258"/>
                  <a:gd name="connsiteY25" fmla="*/ 296828 h 368465"/>
                  <a:gd name="connsiteX26" fmla="*/ 261551 w 434258"/>
                  <a:gd name="connsiteY26" fmla="*/ 302238 h 368465"/>
                  <a:gd name="connsiteX27" fmla="*/ 260976 w 434258"/>
                  <a:gd name="connsiteY27" fmla="*/ 302402 h 368465"/>
                  <a:gd name="connsiteX28" fmla="*/ 256789 w 434258"/>
                  <a:gd name="connsiteY28" fmla="*/ 309381 h 368465"/>
                  <a:gd name="connsiteX29" fmla="*/ 240882 w 434258"/>
                  <a:gd name="connsiteY29" fmla="*/ 313926 h 368465"/>
                  <a:gd name="connsiteX30" fmla="*/ 209067 w 434258"/>
                  <a:gd name="connsiteY30" fmla="*/ 345741 h 368465"/>
                  <a:gd name="connsiteX31" fmla="*/ 193160 w 434258"/>
                  <a:gd name="connsiteY31" fmla="*/ 368465 h 368465"/>
                  <a:gd name="connsiteX32" fmla="*/ 177253 w 434258"/>
                  <a:gd name="connsiteY32" fmla="*/ 368465 h 368465"/>
                  <a:gd name="connsiteX33" fmla="*/ 165890 w 434258"/>
                  <a:gd name="connsiteY33" fmla="*/ 368465 h 368465"/>
                  <a:gd name="connsiteX34" fmla="*/ 122713 w 434258"/>
                  <a:gd name="connsiteY34" fmla="*/ 361648 h 368465"/>
                  <a:gd name="connsiteX35" fmla="*/ 118168 w 434258"/>
                  <a:gd name="connsiteY35" fmla="*/ 357103 h 368465"/>
                  <a:gd name="connsiteX36" fmla="*/ 102261 w 434258"/>
                  <a:gd name="connsiteY36" fmla="*/ 345741 h 368465"/>
                  <a:gd name="connsiteX37" fmla="*/ 79537 w 434258"/>
                  <a:gd name="connsiteY37" fmla="*/ 345741 h 368465"/>
                  <a:gd name="connsiteX38" fmla="*/ 47722 w 434258"/>
                  <a:gd name="connsiteY38" fmla="*/ 352558 h 368465"/>
                  <a:gd name="connsiteX39" fmla="*/ 27270 w 434258"/>
                  <a:gd name="connsiteY39" fmla="*/ 329833 h 368465"/>
                  <a:gd name="connsiteX40" fmla="*/ 0 w 434258"/>
                  <a:gd name="connsiteY40" fmla="*/ 298019 h 368465"/>
                  <a:gd name="connsiteX41" fmla="*/ 4545 w 434258"/>
                  <a:gd name="connsiteY41" fmla="*/ 179851 h 368465"/>
                  <a:gd name="connsiteX42" fmla="*/ 9033 w 434258"/>
                  <a:gd name="connsiteY42" fmla="*/ 179851 h 368465"/>
                  <a:gd name="connsiteX43" fmla="*/ 9307 w 434258"/>
                  <a:gd name="connsiteY43" fmla="*/ 172708 h 368465"/>
                  <a:gd name="connsiteX44" fmla="*/ 79537 w 434258"/>
                  <a:gd name="connsiteY44" fmla="*/ 172708 h 368465"/>
                  <a:gd name="connsiteX45" fmla="*/ 79537 w 434258"/>
                  <a:gd name="connsiteY45" fmla="*/ 168488 h 368465"/>
                  <a:gd name="connsiteX46" fmla="*/ 86354 w 434258"/>
                  <a:gd name="connsiteY46" fmla="*/ 152581 h 368465"/>
                  <a:gd name="connsiteX47" fmla="*/ 74992 w 434258"/>
                  <a:gd name="connsiteY47" fmla="*/ 132129 h 368465"/>
                  <a:gd name="connsiteX48" fmla="*/ 79537 w 434258"/>
                  <a:gd name="connsiteY48" fmla="*/ 116222 h 368465"/>
                  <a:gd name="connsiteX49" fmla="*/ 74992 w 434258"/>
                  <a:gd name="connsiteY49" fmla="*/ 104859 h 368465"/>
                  <a:gd name="connsiteX50" fmla="*/ 82611 w 434258"/>
                  <a:gd name="connsiteY50" fmla="*/ 104859 h 368465"/>
                  <a:gd name="connsiteX51" fmla="*/ 79754 w 434258"/>
                  <a:gd name="connsiteY51" fmla="*/ 97716 h 368465"/>
                  <a:gd name="connsiteX52" fmla="*/ 95661 w 434258"/>
                  <a:gd name="connsiteY52" fmla="*/ 97716 h 368465"/>
                  <a:gd name="connsiteX53" fmla="*/ 95661 w 434258"/>
                  <a:gd name="connsiteY53" fmla="*/ 113624 h 368465"/>
                  <a:gd name="connsiteX54" fmla="*/ 111568 w 434258"/>
                  <a:gd name="connsiteY54" fmla="*/ 109079 h 368465"/>
                  <a:gd name="connsiteX55" fmla="*/ 138838 w 434258"/>
                  <a:gd name="connsiteY55" fmla="*/ 113624 h 368465"/>
                  <a:gd name="connsiteX56" fmla="*/ 150200 w 434258"/>
                  <a:gd name="connsiteY56" fmla="*/ 129531 h 368465"/>
                  <a:gd name="connsiteX57" fmla="*/ 177470 w 434258"/>
                  <a:gd name="connsiteY57" fmla="*/ 134076 h 368465"/>
                  <a:gd name="connsiteX58" fmla="*/ 202467 w 434258"/>
                  <a:gd name="connsiteY58" fmla="*/ 124986 h 368465"/>
                  <a:gd name="connsiteX59" fmla="*/ 209284 w 434258"/>
                  <a:gd name="connsiteY59" fmla="*/ 140893 h 368465"/>
                  <a:gd name="connsiteX60" fmla="*/ 236554 w 434258"/>
                  <a:gd name="connsiteY60" fmla="*/ 145438 h 368465"/>
                  <a:gd name="connsiteX61" fmla="*/ 252461 w 434258"/>
                  <a:gd name="connsiteY61" fmla="*/ 161345 h 368465"/>
                  <a:gd name="connsiteX62" fmla="*/ 268368 w 434258"/>
                  <a:gd name="connsiteY62" fmla="*/ 184070 h 368465"/>
                  <a:gd name="connsiteX63" fmla="*/ 289615 w 434258"/>
                  <a:gd name="connsiteY63" fmla="*/ 184070 h 368465"/>
                  <a:gd name="connsiteX64" fmla="*/ 284058 w 434258"/>
                  <a:gd name="connsiteY64" fmla="*/ 152581 h 368465"/>
                  <a:gd name="connsiteX65" fmla="*/ 272696 w 434258"/>
                  <a:gd name="connsiteY65" fmla="*/ 159398 h 368465"/>
                  <a:gd name="connsiteX66" fmla="*/ 252244 w 434258"/>
                  <a:gd name="connsiteY66" fmla="*/ 141219 h 368465"/>
                  <a:gd name="connsiteX67" fmla="*/ 240882 w 434258"/>
                  <a:gd name="connsiteY67" fmla="*/ 136674 h 368465"/>
                  <a:gd name="connsiteX68" fmla="*/ 247699 w 434258"/>
                  <a:gd name="connsiteY68" fmla="*/ 98042 h 368465"/>
                  <a:gd name="connsiteX69" fmla="*/ 252244 w 434258"/>
                  <a:gd name="connsiteY69" fmla="*/ 57137 h 368465"/>
                  <a:gd name="connsiteX70" fmla="*/ 240882 w 434258"/>
                  <a:gd name="connsiteY70" fmla="*/ 38958 h 368465"/>
                  <a:gd name="connsiteX71" fmla="*/ 252244 w 434258"/>
                  <a:gd name="connsiteY71" fmla="*/ 18506 h 368465"/>
                  <a:gd name="connsiteX72" fmla="*/ 253264 w 434258"/>
                  <a:gd name="connsiteY72" fmla="*/ 18098 h 368465"/>
                  <a:gd name="connsiteX73" fmla="*/ 257006 w 434258"/>
                  <a:gd name="connsiteY73" fmla="*/ 11363 h 368465"/>
                  <a:gd name="connsiteX74" fmla="*/ 268368 w 434258"/>
                  <a:gd name="connsiteY74" fmla="*/ 6818 h 36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34258" h="368465">
                    <a:moveTo>
                      <a:pt x="316090" y="0"/>
                    </a:moveTo>
                    <a:lnTo>
                      <a:pt x="331997" y="0"/>
                    </a:lnTo>
                    <a:lnTo>
                      <a:pt x="347905" y="11363"/>
                    </a:lnTo>
                    <a:lnTo>
                      <a:pt x="359267" y="15908"/>
                    </a:lnTo>
                    <a:lnTo>
                      <a:pt x="386536" y="27270"/>
                    </a:lnTo>
                    <a:lnTo>
                      <a:pt x="406989" y="31815"/>
                    </a:lnTo>
                    <a:lnTo>
                      <a:pt x="422896" y="54539"/>
                    </a:lnTo>
                    <a:lnTo>
                      <a:pt x="434258" y="81809"/>
                    </a:lnTo>
                    <a:lnTo>
                      <a:pt x="428454" y="86452"/>
                    </a:lnTo>
                    <a:lnTo>
                      <a:pt x="429496" y="88952"/>
                    </a:lnTo>
                    <a:lnTo>
                      <a:pt x="422398" y="94630"/>
                    </a:lnTo>
                    <a:lnTo>
                      <a:pt x="418351" y="124986"/>
                    </a:lnTo>
                    <a:lnTo>
                      <a:pt x="422896" y="156800"/>
                    </a:lnTo>
                    <a:lnTo>
                      <a:pt x="417989" y="162933"/>
                    </a:lnTo>
                    <a:lnTo>
                      <a:pt x="418134" y="163943"/>
                    </a:lnTo>
                    <a:lnTo>
                      <a:pt x="413038" y="170313"/>
                    </a:lnTo>
                    <a:lnTo>
                      <a:pt x="402444" y="199977"/>
                    </a:lnTo>
                    <a:lnTo>
                      <a:pt x="422896" y="211340"/>
                    </a:lnTo>
                    <a:lnTo>
                      <a:pt x="411260" y="214664"/>
                    </a:lnTo>
                    <a:lnTo>
                      <a:pt x="418134" y="218483"/>
                    </a:lnTo>
                    <a:lnTo>
                      <a:pt x="312465" y="248674"/>
                    </a:lnTo>
                    <a:lnTo>
                      <a:pt x="316090" y="270424"/>
                    </a:lnTo>
                    <a:lnTo>
                      <a:pt x="310276" y="271254"/>
                    </a:lnTo>
                    <a:lnTo>
                      <a:pt x="311328" y="277567"/>
                    </a:lnTo>
                    <a:lnTo>
                      <a:pt x="279514" y="282112"/>
                    </a:lnTo>
                    <a:lnTo>
                      <a:pt x="264797" y="296828"/>
                    </a:lnTo>
                    <a:lnTo>
                      <a:pt x="261551" y="302238"/>
                    </a:lnTo>
                    <a:lnTo>
                      <a:pt x="260976" y="302402"/>
                    </a:lnTo>
                    <a:lnTo>
                      <a:pt x="256789" y="309381"/>
                    </a:lnTo>
                    <a:lnTo>
                      <a:pt x="240882" y="313926"/>
                    </a:lnTo>
                    <a:lnTo>
                      <a:pt x="209067" y="345741"/>
                    </a:lnTo>
                    <a:lnTo>
                      <a:pt x="193160" y="368465"/>
                    </a:lnTo>
                    <a:lnTo>
                      <a:pt x="177253" y="368465"/>
                    </a:lnTo>
                    <a:lnTo>
                      <a:pt x="165890" y="368465"/>
                    </a:lnTo>
                    <a:lnTo>
                      <a:pt x="122713" y="361648"/>
                    </a:lnTo>
                    <a:lnTo>
                      <a:pt x="118168" y="357103"/>
                    </a:lnTo>
                    <a:lnTo>
                      <a:pt x="102261" y="345741"/>
                    </a:lnTo>
                    <a:lnTo>
                      <a:pt x="79537" y="345741"/>
                    </a:lnTo>
                    <a:lnTo>
                      <a:pt x="47722" y="352558"/>
                    </a:lnTo>
                    <a:lnTo>
                      <a:pt x="27270" y="329833"/>
                    </a:lnTo>
                    <a:lnTo>
                      <a:pt x="0" y="298019"/>
                    </a:lnTo>
                    <a:lnTo>
                      <a:pt x="4545" y="179851"/>
                    </a:lnTo>
                    <a:lnTo>
                      <a:pt x="9033" y="179851"/>
                    </a:lnTo>
                    <a:lnTo>
                      <a:pt x="9307" y="172708"/>
                    </a:lnTo>
                    <a:lnTo>
                      <a:pt x="79537" y="172708"/>
                    </a:lnTo>
                    <a:lnTo>
                      <a:pt x="79537" y="168488"/>
                    </a:lnTo>
                    <a:lnTo>
                      <a:pt x="86354" y="152581"/>
                    </a:lnTo>
                    <a:lnTo>
                      <a:pt x="74992" y="132129"/>
                    </a:lnTo>
                    <a:lnTo>
                      <a:pt x="79537" y="116222"/>
                    </a:lnTo>
                    <a:lnTo>
                      <a:pt x="74992" y="104859"/>
                    </a:lnTo>
                    <a:lnTo>
                      <a:pt x="82611" y="104859"/>
                    </a:lnTo>
                    <a:lnTo>
                      <a:pt x="79754" y="97716"/>
                    </a:lnTo>
                    <a:lnTo>
                      <a:pt x="95661" y="97716"/>
                    </a:lnTo>
                    <a:lnTo>
                      <a:pt x="95661" y="113624"/>
                    </a:lnTo>
                    <a:lnTo>
                      <a:pt x="111568" y="109079"/>
                    </a:lnTo>
                    <a:lnTo>
                      <a:pt x="138838" y="113624"/>
                    </a:lnTo>
                    <a:lnTo>
                      <a:pt x="150200" y="129531"/>
                    </a:lnTo>
                    <a:lnTo>
                      <a:pt x="177470" y="134076"/>
                    </a:lnTo>
                    <a:lnTo>
                      <a:pt x="202467" y="124986"/>
                    </a:lnTo>
                    <a:lnTo>
                      <a:pt x="209284" y="140893"/>
                    </a:lnTo>
                    <a:lnTo>
                      <a:pt x="236554" y="145438"/>
                    </a:lnTo>
                    <a:lnTo>
                      <a:pt x="252461" y="161345"/>
                    </a:lnTo>
                    <a:lnTo>
                      <a:pt x="268368" y="184070"/>
                    </a:lnTo>
                    <a:lnTo>
                      <a:pt x="289615" y="184070"/>
                    </a:lnTo>
                    <a:lnTo>
                      <a:pt x="284058" y="152581"/>
                    </a:lnTo>
                    <a:lnTo>
                      <a:pt x="272696" y="159398"/>
                    </a:lnTo>
                    <a:lnTo>
                      <a:pt x="252244" y="141219"/>
                    </a:lnTo>
                    <a:lnTo>
                      <a:pt x="240882" y="136674"/>
                    </a:lnTo>
                    <a:lnTo>
                      <a:pt x="247699" y="98042"/>
                    </a:lnTo>
                    <a:lnTo>
                      <a:pt x="252244" y="57137"/>
                    </a:lnTo>
                    <a:lnTo>
                      <a:pt x="240882" y="38958"/>
                    </a:lnTo>
                    <a:lnTo>
                      <a:pt x="252244" y="18506"/>
                    </a:lnTo>
                    <a:lnTo>
                      <a:pt x="253264" y="18098"/>
                    </a:lnTo>
                    <a:lnTo>
                      <a:pt x="257006" y="11363"/>
                    </a:lnTo>
                    <a:lnTo>
                      <a:pt x="268368" y="681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1" name="Freeform 437">
                <a:extLst>
                  <a:ext uri="{FF2B5EF4-FFF2-40B4-BE49-F238E27FC236}">
                    <a16:creationId xmlns:a16="http://schemas.microsoft.com/office/drawing/2014/main" id="{BDCF2698-481D-4B7D-995E-47D677C3D7A8}"/>
                  </a:ext>
                </a:extLst>
              </p:cNvPr>
              <p:cNvSpPr>
                <a:spLocks/>
              </p:cNvSpPr>
              <p:nvPr/>
            </p:nvSpPr>
            <p:spPr bwMode="auto">
              <a:xfrm>
                <a:off x="-426613" y="5069778"/>
                <a:ext cx="301298" cy="312311"/>
              </a:xfrm>
              <a:custGeom>
                <a:avLst/>
                <a:gdLst>
                  <a:gd name="connsiteX0" fmla="*/ 214591 w 375936"/>
                  <a:gd name="connsiteY0" fmla="*/ 0 h 389677"/>
                  <a:gd name="connsiteX1" fmla="*/ 219136 w 375936"/>
                  <a:gd name="connsiteY1" fmla="*/ 4545 h 389677"/>
                  <a:gd name="connsiteX2" fmla="*/ 235044 w 375936"/>
                  <a:gd name="connsiteY2" fmla="*/ 31815 h 389677"/>
                  <a:gd name="connsiteX3" fmla="*/ 241861 w 375936"/>
                  <a:gd name="connsiteY3" fmla="*/ 43177 h 389677"/>
                  <a:gd name="connsiteX4" fmla="*/ 250951 w 375936"/>
                  <a:gd name="connsiteY4" fmla="*/ 65902 h 389677"/>
                  <a:gd name="connsiteX5" fmla="*/ 294128 w 375936"/>
                  <a:gd name="connsiteY5" fmla="*/ 106806 h 389677"/>
                  <a:gd name="connsiteX6" fmla="*/ 310035 w 375936"/>
                  <a:gd name="connsiteY6" fmla="*/ 113624 h 389677"/>
                  <a:gd name="connsiteX7" fmla="*/ 310035 w 375936"/>
                  <a:gd name="connsiteY7" fmla="*/ 124986 h 389677"/>
                  <a:gd name="connsiteX8" fmla="*/ 321397 w 375936"/>
                  <a:gd name="connsiteY8" fmla="*/ 149983 h 389677"/>
                  <a:gd name="connsiteX9" fmla="*/ 353212 w 375936"/>
                  <a:gd name="connsiteY9" fmla="*/ 156800 h 389677"/>
                  <a:gd name="connsiteX10" fmla="*/ 375936 w 375936"/>
                  <a:gd name="connsiteY10" fmla="*/ 172708 h 389677"/>
                  <a:gd name="connsiteX11" fmla="*/ 368328 w 375936"/>
                  <a:gd name="connsiteY11" fmla="*/ 177146 h 389677"/>
                  <a:gd name="connsiteX12" fmla="*/ 368791 w 375936"/>
                  <a:gd name="connsiteY12" fmla="*/ 177470 h 389677"/>
                  <a:gd name="connsiteX13" fmla="*/ 365824 w 375936"/>
                  <a:gd name="connsiteY13" fmla="*/ 179201 h 389677"/>
                  <a:gd name="connsiteX14" fmla="*/ 373555 w 375936"/>
                  <a:gd name="connsiteY14" fmla="*/ 184613 h 389677"/>
                  <a:gd name="connsiteX15" fmla="*/ 365947 w 375936"/>
                  <a:gd name="connsiteY15" fmla="*/ 189051 h 389677"/>
                  <a:gd name="connsiteX16" fmla="*/ 366410 w 375936"/>
                  <a:gd name="connsiteY16" fmla="*/ 189375 h 389677"/>
                  <a:gd name="connsiteX17" fmla="*/ 354350 w 375936"/>
                  <a:gd name="connsiteY17" fmla="*/ 196410 h 389677"/>
                  <a:gd name="connsiteX18" fmla="*/ 354504 w 375936"/>
                  <a:gd name="connsiteY18" fmla="*/ 196518 h 389677"/>
                  <a:gd name="connsiteX19" fmla="*/ 316125 w 375936"/>
                  <a:gd name="connsiteY19" fmla="*/ 218906 h 389677"/>
                  <a:gd name="connsiteX20" fmla="*/ 287202 w 375936"/>
                  <a:gd name="connsiteY20" fmla="*/ 243697 h 389677"/>
                  <a:gd name="connsiteX21" fmla="*/ 275839 w 375936"/>
                  <a:gd name="connsiteY21" fmla="*/ 270966 h 389677"/>
                  <a:gd name="connsiteX22" fmla="*/ 266750 w 375936"/>
                  <a:gd name="connsiteY22" fmla="*/ 286874 h 389677"/>
                  <a:gd name="connsiteX23" fmla="*/ 261755 w 375936"/>
                  <a:gd name="connsiteY23" fmla="*/ 287873 h 389677"/>
                  <a:gd name="connsiteX24" fmla="*/ 259605 w 375936"/>
                  <a:gd name="connsiteY24" fmla="*/ 291636 h 389677"/>
                  <a:gd name="connsiteX25" fmla="*/ 255766 w 375936"/>
                  <a:gd name="connsiteY25" fmla="*/ 292404 h 389677"/>
                  <a:gd name="connsiteX26" fmla="*/ 254844 w 375936"/>
                  <a:gd name="connsiteY26" fmla="*/ 294017 h 389677"/>
                  <a:gd name="connsiteX27" fmla="*/ 249849 w 375936"/>
                  <a:gd name="connsiteY27" fmla="*/ 295016 h 389677"/>
                  <a:gd name="connsiteX28" fmla="*/ 247699 w 375936"/>
                  <a:gd name="connsiteY28" fmla="*/ 298779 h 389677"/>
                  <a:gd name="connsiteX29" fmla="*/ 241572 w 375936"/>
                  <a:gd name="connsiteY29" fmla="*/ 300005 h 389677"/>
                  <a:gd name="connsiteX30" fmla="*/ 239480 w 375936"/>
                  <a:gd name="connsiteY30" fmla="*/ 307326 h 389677"/>
                  <a:gd name="connsiteX31" fmla="*/ 232663 w 375936"/>
                  <a:gd name="connsiteY31" fmla="*/ 318688 h 389677"/>
                  <a:gd name="connsiteX32" fmla="*/ 226232 w 375936"/>
                  <a:gd name="connsiteY32" fmla="*/ 322261 h 389677"/>
                  <a:gd name="connsiteX33" fmla="*/ 225518 w 375936"/>
                  <a:gd name="connsiteY33" fmla="*/ 323450 h 389677"/>
                  <a:gd name="connsiteX34" fmla="*/ 214089 w 375936"/>
                  <a:gd name="connsiteY34" fmla="*/ 329799 h 389677"/>
                  <a:gd name="connsiteX35" fmla="*/ 213612 w 375936"/>
                  <a:gd name="connsiteY35" fmla="*/ 330593 h 389677"/>
                  <a:gd name="connsiteX36" fmla="*/ 193159 w 375936"/>
                  <a:gd name="connsiteY36" fmla="*/ 341955 h 389677"/>
                  <a:gd name="connsiteX37" fmla="*/ 161345 w 375936"/>
                  <a:gd name="connsiteY37" fmla="*/ 341955 h 389677"/>
                  <a:gd name="connsiteX38" fmla="*/ 145438 w 375936"/>
                  <a:gd name="connsiteY38" fmla="*/ 330593 h 389677"/>
                  <a:gd name="connsiteX39" fmla="*/ 129531 w 375936"/>
                  <a:gd name="connsiteY39" fmla="*/ 326048 h 389677"/>
                  <a:gd name="connsiteX40" fmla="*/ 128500 w 375936"/>
                  <a:gd name="connsiteY40" fmla="*/ 326564 h 389677"/>
                  <a:gd name="connsiteX41" fmla="*/ 121312 w 375936"/>
                  <a:gd name="connsiteY41" fmla="*/ 339140 h 389677"/>
                  <a:gd name="connsiteX42" fmla="*/ 105405 w 375936"/>
                  <a:gd name="connsiteY42" fmla="*/ 350503 h 389677"/>
                  <a:gd name="connsiteX43" fmla="*/ 82680 w 375936"/>
                  <a:gd name="connsiteY43" fmla="*/ 373227 h 389677"/>
                  <a:gd name="connsiteX44" fmla="*/ 79821 w 375936"/>
                  <a:gd name="connsiteY44" fmla="*/ 373704 h 389677"/>
                  <a:gd name="connsiteX45" fmla="*/ 75535 w 375936"/>
                  <a:gd name="connsiteY45" fmla="*/ 377989 h 389677"/>
                  <a:gd name="connsiteX46" fmla="*/ 72679 w 375936"/>
                  <a:gd name="connsiteY46" fmla="*/ 378465 h 389677"/>
                  <a:gd name="connsiteX47" fmla="*/ 70774 w 375936"/>
                  <a:gd name="connsiteY47" fmla="*/ 380370 h 389677"/>
                  <a:gd name="connsiteX48" fmla="*/ 67915 w 375936"/>
                  <a:gd name="connsiteY48" fmla="*/ 380847 h 389677"/>
                  <a:gd name="connsiteX49" fmla="*/ 63629 w 375936"/>
                  <a:gd name="connsiteY49" fmla="*/ 385132 h 389677"/>
                  <a:gd name="connsiteX50" fmla="*/ 36360 w 375936"/>
                  <a:gd name="connsiteY50" fmla="*/ 389677 h 389677"/>
                  <a:gd name="connsiteX51" fmla="*/ 31815 w 375936"/>
                  <a:gd name="connsiteY51" fmla="*/ 373770 h 389677"/>
                  <a:gd name="connsiteX52" fmla="*/ 36360 w 375936"/>
                  <a:gd name="connsiteY52" fmla="*/ 346500 h 389677"/>
                  <a:gd name="connsiteX53" fmla="*/ 9090 w 375936"/>
                  <a:gd name="connsiteY53" fmla="*/ 310141 h 389677"/>
                  <a:gd name="connsiteX54" fmla="*/ 0 w 375936"/>
                  <a:gd name="connsiteY54" fmla="*/ 303324 h 389677"/>
                  <a:gd name="connsiteX55" fmla="*/ 0 w 375936"/>
                  <a:gd name="connsiteY55" fmla="*/ 185155 h 389677"/>
                  <a:gd name="connsiteX56" fmla="*/ 2381 w 375936"/>
                  <a:gd name="connsiteY56" fmla="*/ 185155 h 389677"/>
                  <a:gd name="connsiteX57" fmla="*/ 2381 w 375936"/>
                  <a:gd name="connsiteY57" fmla="*/ 173250 h 389677"/>
                  <a:gd name="connsiteX58" fmla="*/ 9526 w 375936"/>
                  <a:gd name="connsiteY58" fmla="*/ 173250 h 389677"/>
                  <a:gd name="connsiteX59" fmla="*/ 9526 w 375936"/>
                  <a:gd name="connsiteY59" fmla="*/ 168488 h 389677"/>
                  <a:gd name="connsiteX60" fmla="*/ 14287 w 375936"/>
                  <a:gd name="connsiteY60" fmla="*/ 168488 h 389677"/>
                  <a:gd name="connsiteX61" fmla="*/ 14287 w 375936"/>
                  <a:gd name="connsiteY61" fmla="*/ 166107 h 389677"/>
                  <a:gd name="connsiteX62" fmla="*/ 21432 w 375936"/>
                  <a:gd name="connsiteY62" fmla="*/ 166107 h 389677"/>
                  <a:gd name="connsiteX63" fmla="*/ 21432 w 375936"/>
                  <a:gd name="connsiteY63" fmla="*/ 161345 h 389677"/>
                  <a:gd name="connsiteX64" fmla="*/ 37531 w 375936"/>
                  <a:gd name="connsiteY64" fmla="*/ 161345 h 389677"/>
                  <a:gd name="connsiteX65" fmla="*/ 43177 w 375936"/>
                  <a:gd name="connsiteY65" fmla="*/ 46535 h 389677"/>
                  <a:gd name="connsiteX66" fmla="*/ 44973 w 375936"/>
                  <a:gd name="connsiteY66" fmla="*/ 46535 h 389677"/>
                  <a:gd name="connsiteX67" fmla="*/ 45558 w 375936"/>
                  <a:gd name="connsiteY67" fmla="*/ 34630 h 389677"/>
                  <a:gd name="connsiteX68" fmla="*/ 52469 w 375936"/>
                  <a:gd name="connsiteY68" fmla="*/ 34630 h 389677"/>
                  <a:gd name="connsiteX69" fmla="*/ 52703 w 375936"/>
                  <a:gd name="connsiteY69" fmla="*/ 29868 h 389677"/>
                  <a:gd name="connsiteX70" fmla="*/ 57347 w 375936"/>
                  <a:gd name="connsiteY70" fmla="*/ 29868 h 389677"/>
                  <a:gd name="connsiteX71" fmla="*/ 57464 w 375936"/>
                  <a:gd name="connsiteY71" fmla="*/ 27487 h 389677"/>
                  <a:gd name="connsiteX72" fmla="*/ 64375 w 375936"/>
                  <a:gd name="connsiteY72" fmla="*/ 27487 h 389677"/>
                  <a:gd name="connsiteX73" fmla="*/ 64609 w 375936"/>
                  <a:gd name="connsiteY73" fmla="*/ 22725 h 389677"/>
                  <a:gd name="connsiteX74" fmla="*/ 89606 w 375936"/>
                  <a:gd name="connsiteY74" fmla="*/ 22725 h 389677"/>
                  <a:gd name="connsiteX75" fmla="*/ 144145 w 375936"/>
                  <a:gd name="connsiteY75" fmla="*/ 11363 h 389677"/>
                  <a:gd name="connsiteX76" fmla="*/ 160052 w 375936"/>
                  <a:gd name="connsiteY76" fmla="*/ 22725 h 389677"/>
                  <a:gd name="connsiteX77" fmla="*/ 182777 w 375936"/>
                  <a:gd name="connsiteY77" fmla="*/ 11363 h 389677"/>
                  <a:gd name="connsiteX78" fmla="*/ 191867 w 375936"/>
                  <a:gd name="connsiteY78" fmla="*/ 11363 h 38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5936" h="389677">
                    <a:moveTo>
                      <a:pt x="214591" y="0"/>
                    </a:moveTo>
                    <a:lnTo>
                      <a:pt x="219136" y="4545"/>
                    </a:lnTo>
                    <a:lnTo>
                      <a:pt x="235044" y="31815"/>
                    </a:lnTo>
                    <a:lnTo>
                      <a:pt x="241861" y="43177"/>
                    </a:lnTo>
                    <a:lnTo>
                      <a:pt x="250951" y="65902"/>
                    </a:lnTo>
                    <a:lnTo>
                      <a:pt x="294128" y="106806"/>
                    </a:lnTo>
                    <a:lnTo>
                      <a:pt x="310035" y="113624"/>
                    </a:lnTo>
                    <a:lnTo>
                      <a:pt x="310035" y="124986"/>
                    </a:lnTo>
                    <a:lnTo>
                      <a:pt x="321397" y="149983"/>
                    </a:lnTo>
                    <a:lnTo>
                      <a:pt x="353212" y="156800"/>
                    </a:lnTo>
                    <a:lnTo>
                      <a:pt x="375936" y="172708"/>
                    </a:lnTo>
                    <a:lnTo>
                      <a:pt x="368328" y="177146"/>
                    </a:lnTo>
                    <a:lnTo>
                      <a:pt x="368791" y="177470"/>
                    </a:lnTo>
                    <a:lnTo>
                      <a:pt x="365824" y="179201"/>
                    </a:lnTo>
                    <a:lnTo>
                      <a:pt x="373555" y="184613"/>
                    </a:lnTo>
                    <a:lnTo>
                      <a:pt x="365947" y="189051"/>
                    </a:lnTo>
                    <a:lnTo>
                      <a:pt x="366410" y="189375"/>
                    </a:lnTo>
                    <a:lnTo>
                      <a:pt x="354350" y="196410"/>
                    </a:lnTo>
                    <a:lnTo>
                      <a:pt x="354504" y="196518"/>
                    </a:lnTo>
                    <a:lnTo>
                      <a:pt x="316125" y="218906"/>
                    </a:lnTo>
                    <a:lnTo>
                      <a:pt x="287202" y="243697"/>
                    </a:lnTo>
                    <a:lnTo>
                      <a:pt x="275839" y="270966"/>
                    </a:lnTo>
                    <a:lnTo>
                      <a:pt x="266750" y="286874"/>
                    </a:lnTo>
                    <a:lnTo>
                      <a:pt x="261755" y="287873"/>
                    </a:lnTo>
                    <a:lnTo>
                      <a:pt x="259605" y="291636"/>
                    </a:lnTo>
                    <a:lnTo>
                      <a:pt x="255766" y="292404"/>
                    </a:lnTo>
                    <a:lnTo>
                      <a:pt x="254844" y="294017"/>
                    </a:lnTo>
                    <a:lnTo>
                      <a:pt x="249849" y="295016"/>
                    </a:lnTo>
                    <a:lnTo>
                      <a:pt x="247699" y="298779"/>
                    </a:lnTo>
                    <a:lnTo>
                      <a:pt x="241572" y="300005"/>
                    </a:lnTo>
                    <a:lnTo>
                      <a:pt x="239480" y="307326"/>
                    </a:lnTo>
                    <a:lnTo>
                      <a:pt x="232663" y="318688"/>
                    </a:lnTo>
                    <a:lnTo>
                      <a:pt x="226232" y="322261"/>
                    </a:lnTo>
                    <a:lnTo>
                      <a:pt x="225518" y="323450"/>
                    </a:lnTo>
                    <a:lnTo>
                      <a:pt x="214089" y="329799"/>
                    </a:lnTo>
                    <a:lnTo>
                      <a:pt x="213612" y="330593"/>
                    </a:lnTo>
                    <a:lnTo>
                      <a:pt x="193159" y="341955"/>
                    </a:lnTo>
                    <a:lnTo>
                      <a:pt x="161345" y="341955"/>
                    </a:lnTo>
                    <a:lnTo>
                      <a:pt x="145438" y="330593"/>
                    </a:lnTo>
                    <a:lnTo>
                      <a:pt x="129531" y="326048"/>
                    </a:lnTo>
                    <a:lnTo>
                      <a:pt x="128500" y="326564"/>
                    </a:lnTo>
                    <a:lnTo>
                      <a:pt x="121312" y="339140"/>
                    </a:lnTo>
                    <a:lnTo>
                      <a:pt x="105405" y="350503"/>
                    </a:lnTo>
                    <a:lnTo>
                      <a:pt x="82680" y="373227"/>
                    </a:lnTo>
                    <a:lnTo>
                      <a:pt x="79821" y="373704"/>
                    </a:lnTo>
                    <a:lnTo>
                      <a:pt x="75535" y="377989"/>
                    </a:lnTo>
                    <a:lnTo>
                      <a:pt x="72679" y="378465"/>
                    </a:lnTo>
                    <a:lnTo>
                      <a:pt x="70774" y="380370"/>
                    </a:lnTo>
                    <a:lnTo>
                      <a:pt x="67915" y="380847"/>
                    </a:lnTo>
                    <a:lnTo>
                      <a:pt x="63629" y="385132"/>
                    </a:lnTo>
                    <a:lnTo>
                      <a:pt x="36360" y="389677"/>
                    </a:lnTo>
                    <a:lnTo>
                      <a:pt x="31815" y="373770"/>
                    </a:lnTo>
                    <a:lnTo>
                      <a:pt x="36360" y="346500"/>
                    </a:lnTo>
                    <a:lnTo>
                      <a:pt x="9090" y="310141"/>
                    </a:lnTo>
                    <a:lnTo>
                      <a:pt x="0" y="303324"/>
                    </a:lnTo>
                    <a:lnTo>
                      <a:pt x="0" y="185155"/>
                    </a:lnTo>
                    <a:lnTo>
                      <a:pt x="2381" y="185155"/>
                    </a:lnTo>
                    <a:lnTo>
                      <a:pt x="2381" y="173250"/>
                    </a:lnTo>
                    <a:lnTo>
                      <a:pt x="9526" y="173250"/>
                    </a:lnTo>
                    <a:lnTo>
                      <a:pt x="9526" y="168488"/>
                    </a:lnTo>
                    <a:lnTo>
                      <a:pt x="14287" y="168488"/>
                    </a:lnTo>
                    <a:lnTo>
                      <a:pt x="14287" y="166107"/>
                    </a:lnTo>
                    <a:lnTo>
                      <a:pt x="21432" y="166107"/>
                    </a:lnTo>
                    <a:lnTo>
                      <a:pt x="21432" y="161345"/>
                    </a:lnTo>
                    <a:lnTo>
                      <a:pt x="37531" y="161345"/>
                    </a:lnTo>
                    <a:lnTo>
                      <a:pt x="43177" y="46535"/>
                    </a:lnTo>
                    <a:lnTo>
                      <a:pt x="44973" y="46535"/>
                    </a:lnTo>
                    <a:lnTo>
                      <a:pt x="45558" y="34630"/>
                    </a:lnTo>
                    <a:lnTo>
                      <a:pt x="52469" y="34630"/>
                    </a:lnTo>
                    <a:lnTo>
                      <a:pt x="52703" y="29868"/>
                    </a:lnTo>
                    <a:lnTo>
                      <a:pt x="57347" y="29868"/>
                    </a:lnTo>
                    <a:lnTo>
                      <a:pt x="57464" y="27487"/>
                    </a:lnTo>
                    <a:lnTo>
                      <a:pt x="64375" y="27487"/>
                    </a:lnTo>
                    <a:lnTo>
                      <a:pt x="64609" y="22725"/>
                    </a:lnTo>
                    <a:lnTo>
                      <a:pt x="89606" y="22725"/>
                    </a:lnTo>
                    <a:lnTo>
                      <a:pt x="144145" y="11363"/>
                    </a:lnTo>
                    <a:lnTo>
                      <a:pt x="160052" y="22725"/>
                    </a:lnTo>
                    <a:lnTo>
                      <a:pt x="182777" y="11363"/>
                    </a:lnTo>
                    <a:lnTo>
                      <a:pt x="191867"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2" name="Freeform 435">
                <a:extLst>
                  <a:ext uri="{FF2B5EF4-FFF2-40B4-BE49-F238E27FC236}">
                    <a16:creationId xmlns:a16="http://schemas.microsoft.com/office/drawing/2014/main" id="{C812BD0B-F80A-4A1F-9B1E-52F9DDE308DB}"/>
                  </a:ext>
                </a:extLst>
              </p:cNvPr>
              <p:cNvSpPr>
                <a:spLocks/>
              </p:cNvSpPr>
              <p:nvPr/>
            </p:nvSpPr>
            <p:spPr bwMode="auto">
              <a:xfrm>
                <a:off x="-262432" y="5005396"/>
                <a:ext cx="229109" cy="229082"/>
              </a:xfrm>
              <a:custGeom>
                <a:avLst/>
                <a:gdLst>
                  <a:gd name="connsiteX0" fmla="*/ 194965 w 285864"/>
                  <a:gd name="connsiteY0" fmla="*/ 0 h 285831"/>
                  <a:gd name="connsiteX1" fmla="*/ 194965 w 285864"/>
                  <a:gd name="connsiteY1" fmla="*/ 15908 h 285831"/>
                  <a:gd name="connsiteX2" fmla="*/ 226780 w 285864"/>
                  <a:gd name="connsiteY2" fmla="*/ 15908 h 285831"/>
                  <a:gd name="connsiteX3" fmla="*/ 242687 w 285864"/>
                  <a:gd name="connsiteY3" fmla="*/ 20452 h 285831"/>
                  <a:gd name="connsiteX4" fmla="*/ 249505 w 285864"/>
                  <a:gd name="connsiteY4" fmla="*/ 31815 h 285831"/>
                  <a:gd name="connsiteX5" fmla="*/ 269957 w 285864"/>
                  <a:gd name="connsiteY5" fmla="*/ 31815 h 285831"/>
                  <a:gd name="connsiteX6" fmla="*/ 285864 w 285864"/>
                  <a:gd name="connsiteY6" fmla="*/ 43177 h 285831"/>
                  <a:gd name="connsiteX7" fmla="*/ 285864 w 285864"/>
                  <a:gd name="connsiteY7" fmla="*/ 95444 h 285831"/>
                  <a:gd name="connsiteX8" fmla="*/ 281319 w 285864"/>
                  <a:gd name="connsiteY8" fmla="*/ 122713 h 285831"/>
                  <a:gd name="connsiteX9" fmla="*/ 281319 w 285864"/>
                  <a:gd name="connsiteY9" fmla="*/ 149983 h 285831"/>
                  <a:gd name="connsiteX10" fmla="*/ 285864 w 285864"/>
                  <a:gd name="connsiteY10" fmla="*/ 161345 h 285831"/>
                  <a:gd name="connsiteX11" fmla="*/ 281319 w 285864"/>
                  <a:gd name="connsiteY11" fmla="*/ 181797 h 285831"/>
                  <a:gd name="connsiteX12" fmla="*/ 279505 w 285864"/>
                  <a:gd name="connsiteY12" fmla="*/ 183611 h 285831"/>
                  <a:gd name="connsiteX13" fmla="*/ 274969 w 285864"/>
                  <a:gd name="connsiteY13" fmla="*/ 204022 h 285831"/>
                  <a:gd name="connsiteX14" fmla="*/ 270424 w 285864"/>
                  <a:gd name="connsiteY14" fmla="*/ 208567 h 285831"/>
                  <a:gd name="connsiteX15" fmla="*/ 259062 w 285864"/>
                  <a:gd name="connsiteY15" fmla="*/ 235837 h 285831"/>
                  <a:gd name="connsiteX16" fmla="*/ 220430 w 285864"/>
                  <a:gd name="connsiteY16" fmla="*/ 285831 h 285831"/>
                  <a:gd name="connsiteX17" fmla="*/ 199978 w 285864"/>
                  <a:gd name="connsiteY17" fmla="*/ 279014 h 285831"/>
                  <a:gd name="connsiteX18" fmla="*/ 188615 w 285864"/>
                  <a:gd name="connsiteY18" fmla="*/ 285831 h 285831"/>
                  <a:gd name="connsiteX19" fmla="*/ 172708 w 285864"/>
                  <a:gd name="connsiteY19" fmla="*/ 274469 h 285831"/>
                  <a:gd name="connsiteX20" fmla="*/ 156801 w 285864"/>
                  <a:gd name="connsiteY20" fmla="*/ 274469 h 285831"/>
                  <a:gd name="connsiteX21" fmla="*/ 134076 w 285864"/>
                  <a:gd name="connsiteY21" fmla="*/ 258562 h 285831"/>
                  <a:gd name="connsiteX22" fmla="*/ 102261 w 285864"/>
                  <a:gd name="connsiteY22" fmla="*/ 251744 h 285831"/>
                  <a:gd name="connsiteX23" fmla="*/ 90899 w 285864"/>
                  <a:gd name="connsiteY23" fmla="*/ 226747 h 285831"/>
                  <a:gd name="connsiteX24" fmla="*/ 90899 w 285864"/>
                  <a:gd name="connsiteY24" fmla="*/ 215385 h 285831"/>
                  <a:gd name="connsiteX25" fmla="*/ 74992 w 285864"/>
                  <a:gd name="connsiteY25" fmla="*/ 208567 h 285831"/>
                  <a:gd name="connsiteX26" fmla="*/ 31815 w 285864"/>
                  <a:gd name="connsiteY26" fmla="*/ 167663 h 285831"/>
                  <a:gd name="connsiteX27" fmla="*/ 27270 w 285864"/>
                  <a:gd name="connsiteY27" fmla="*/ 144938 h 285831"/>
                  <a:gd name="connsiteX28" fmla="*/ 15908 w 285864"/>
                  <a:gd name="connsiteY28" fmla="*/ 140393 h 285831"/>
                  <a:gd name="connsiteX29" fmla="*/ 0 w 285864"/>
                  <a:gd name="connsiteY29" fmla="*/ 106306 h 285831"/>
                  <a:gd name="connsiteX30" fmla="*/ 18052 w 285864"/>
                  <a:gd name="connsiteY30" fmla="*/ 109157 h 285831"/>
                  <a:gd name="connsiteX31" fmla="*/ 6350 w 285864"/>
                  <a:gd name="connsiteY31" fmla="*/ 84081 h 285831"/>
                  <a:gd name="connsiteX32" fmla="*/ 49527 w 285864"/>
                  <a:gd name="connsiteY32" fmla="*/ 90899 h 285831"/>
                  <a:gd name="connsiteX33" fmla="*/ 60890 w 285864"/>
                  <a:gd name="connsiteY33" fmla="*/ 90899 h 285831"/>
                  <a:gd name="connsiteX34" fmla="*/ 76797 w 285864"/>
                  <a:gd name="connsiteY34" fmla="*/ 90899 h 285831"/>
                  <a:gd name="connsiteX35" fmla="*/ 92704 w 285864"/>
                  <a:gd name="connsiteY35" fmla="*/ 68174 h 285831"/>
                  <a:gd name="connsiteX36" fmla="*/ 124519 w 285864"/>
                  <a:gd name="connsiteY36" fmla="*/ 36360 h 285831"/>
                  <a:gd name="connsiteX37" fmla="*/ 140426 w 285864"/>
                  <a:gd name="connsiteY37" fmla="*/ 31815 h 285831"/>
                  <a:gd name="connsiteX38" fmla="*/ 140426 w 285864"/>
                  <a:gd name="connsiteY38" fmla="*/ 20452 h 285831"/>
                  <a:gd name="connsiteX39" fmla="*/ 163151 w 285864"/>
                  <a:gd name="connsiteY39" fmla="*/ 4545 h 28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5864" h="285831">
                    <a:moveTo>
                      <a:pt x="194965" y="0"/>
                    </a:moveTo>
                    <a:lnTo>
                      <a:pt x="194965" y="15908"/>
                    </a:lnTo>
                    <a:lnTo>
                      <a:pt x="226780" y="15908"/>
                    </a:lnTo>
                    <a:lnTo>
                      <a:pt x="242687" y="20452"/>
                    </a:lnTo>
                    <a:lnTo>
                      <a:pt x="249505" y="31815"/>
                    </a:lnTo>
                    <a:lnTo>
                      <a:pt x="269957" y="31815"/>
                    </a:lnTo>
                    <a:lnTo>
                      <a:pt x="285864" y="43177"/>
                    </a:lnTo>
                    <a:lnTo>
                      <a:pt x="285864" y="95444"/>
                    </a:lnTo>
                    <a:lnTo>
                      <a:pt x="281319" y="122713"/>
                    </a:lnTo>
                    <a:lnTo>
                      <a:pt x="281319" y="149983"/>
                    </a:lnTo>
                    <a:lnTo>
                      <a:pt x="285864" y="161345"/>
                    </a:lnTo>
                    <a:lnTo>
                      <a:pt x="281319" y="181797"/>
                    </a:lnTo>
                    <a:lnTo>
                      <a:pt x="279505" y="183611"/>
                    </a:lnTo>
                    <a:lnTo>
                      <a:pt x="274969" y="204022"/>
                    </a:lnTo>
                    <a:lnTo>
                      <a:pt x="270424" y="208567"/>
                    </a:lnTo>
                    <a:lnTo>
                      <a:pt x="259062" y="235837"/>
                    </a:lnTo>
                    <a:lnTo>
                      <a:pt x="220430" y="285831"/>
                    </a:lnTo>
                    <a:lnTo>
                      <a:pt x="199978" y="279014"/>
                    </a:lnTo>
                    <a:lnTo>
                      <a:pt x="188615" y="285831"/>
                    </a:lnTo>
                    <a:lnTo>
                      <a:pt x="172708" y="274469"/>
                    </a:lnTo>
                    <a:lnTo>
                      <a:pt x="156801" y="274469"/>
                    </a:lnTo>
                    <a:lnTo>
                      <a:pt x="134076" y="258562"/>
                    </a:lnTo>
                    <a:lnTo>
                      <a:pt x="102261" y="251744"/>
                    </a:lnTo>
                    <a:lnTo>
                      <a:pt x="90899" y="226747"/>
                    </a:lnTo>
                    <a:lnTo>
                      <a:pt x="90899" y="215385"/>
                    </a:lnTo>
                    <a:lnTo>
                      <a:pt x="74992" y="208567"/>
                    </a:lnTo>
                    <a:lnTo>
                      <a:pt x="31815" y="167663"/>
                    </a:lnTo>
                    <a:lnTo>
                      <a:pt x="27270" y="144938"/>
                    </a:lnTo>
                    <a:lnTo>
                      <a:pt x="15908" y="140393"/>
                    </a:lnTo>
                    <a:lnTo>
                      <a:pt x="0" y="106306"/>
                    </a:lnTo>
                    <a:lnTo>
                      <a:pt x="18052" y="109157"/>
                    </a:lnTo>
                    <a:lnTo>
                      <a:pt x="6350" y="84081"/>
                    </a:lnTo>
                    <a:lnTo>
                      <a:pt x="49527" y="90899"/>
                    </a:lnTo>
                    <a:lnTo>
                      <a:pt x="60890" y="90899"/>
                    </a:lnTo>
                    <a:lnTo>
                      <a:pt x="76797" y="90899"/>
                    </a:lnTo>
                    <a:lnTo>
                      <a:pt x="92704" y="68174"/>
                    </a:lnTo>
                    <a:lnTo>
                      <a:pt x="124519" y="36360"/>
                    </a:lnTo>
                    <a:lnTo>
                      <a:pt x="140426" y="31815"/>
                    </a:lnTo>
                    <a:lnTo>
                      <a:pt x="140426" y="20452"/>
                    </a:lnTo>
                    <a:lnTo>
                      <a:pt x="163151"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3" name="Freeform 351">
                <a:extLst>
                  <a:ext uri="{FF2B5EF4-FFF2-40B4-BE49-F238E27FC236}">
                    <a16:creationId xmlns:a16="http://schemas.microsoft.com/office/drawing/2014/main" id="{606E06E8-F515-4253-889B-E8D83F2F150F}"/>
                  </a:ext>
                </a:extLst>
              </p:cNvPr>
              <p:cNvSpPr>
                <a:spLocks noEditPoints="1"/>
              </p:cNvSpPr>
              <p:nvPr/>
            </p:nvSpPr>
            <p:spPr bwMode="auto">
              <a:xfrm>
                <a:off x="-524699" y="5221555"/>
                <a:ext cx="486286" cy="426183"/>
              </a:xfrm>
              <a:custGeom>
                <a:avLst/>
                <a:gdLst>
                  <a:gd name="T0" fmla="*/ 220 w 267"/>
                  <a:gd name="T1" fmla="*/ 0 h 234"/>
                  <a:gd name="T2" fmla="*/ 234 w 267"/>
                  <a:gd name="T3" fmla="*/ 2 h 234"/>
                  <a:gd name="T4" fmla="*/ 248 w 267"/>
                  <a:gd name="T5" fmla="*/ 28 h 234"/>
                  <a:gd name="T6" fmla="*/ 251 w 267"/>
                  <a:gd name="T7" fmla="*/ 59 h 234"/>
                  <a:gd name="T8" fmla="*/ 244 w 267"/>
                  <a:gd name="T9" fmla="*/ 64 h 234"/>
                  <a:gd name="T10" fmla="*/ 239 w 267"/>
                  <a:gd name="T11" fmla="*/ 68 h 234"/>
                  <a:gd name="T12" fmla="*/ 234 w 267"/>
                  <a:gd name="T13" fmla="*/ 83 h 234"/>
                  <a:gd name="T14" fmla="*/ 253 w 267"/>
                  <a:gd name="T15" fmla="*/ 90 h 234"/>
                  <a:gd name="T16" fmla="*/ 267 w 267"/>
                  <a:gd name="T17" fmla="*/ 83 h 234"/>
                  <a:gd name="T18" fmla="*/ 263 w 267"/>
                  <a:gd name="T19" fmla="*/ 111 h 234"/>
                  <a:gd name="T20" fmla="*/ 246 w 267"/>
                  <a:gd name="T21" fmla="*/ 128 h 234"/>
                  <a:gd name="T22" fmla="*/ 237 w 267"/>
                  <a:gd name="T23" fmla="*/ 139 h 234"/>
                  <a:gd name="T24" fmla="*/ 222 w 267"/>
                  <a:gd name="T25" fmla="*/ 163 h 234"/>
                  <a:gd name="T26" fmla="*/ 194 w 267"/>
                  <a:gd name="T27" fmla="*/ 194 h 234"/>
                  <a:gd name="T28" fmla="*/ 163 w 267"/>
                  <a:gd name="T29" fmla="*/ 211 h 234"/>
                  <a:gd name="T30" fmla="*/ 154 w 267"/>
                  <a:gd name="T31" fmla="*/ 218 h 234"/>
                  <a:gd name="T32" fmla="*/ 135 w 267"/>
                  <a:gd name="T33" fmla="*/ 218 h 234"/>
                  <a:gd name="T34" fmla="*/ 109 w 267"/>
                  <a:gd name="T35" fmla="*/ 218 h 234"/>
                  <a:gd name="T36" fmla="*/ 85 w 267"/>
                  <a:gd name="T37" fmla="*/ 225 h 234"/>
                  <a:gd name="T38" fmla="*/ 61 w 267"/>
                  <a:gd name="T39" fmla="*/ 234 h 234"/>
                  <a:gd name="T40" fmla="*/ 47 w 267"/>
                  <a:gd name="T41" fmla="*/ 227 h 234"/>
                  <a:gd name="T42" fmla="*/ 35 w 267"/>
                  <a:gd name="T43" fmla="*/ 218 h 234"/>
                  <a:gd name="T44" fmla="*/ 31 w 267"/>
                  <a:gd name="T45" fmla="*/ 215 h 234"/>
                  <a:gd name="T46" fmla="*/ 26 w 267"/>
                  <a:gd name="T47" fmla="*/ 192 h 234"/>
                  <a:gd name="T48" fmla="*/ 31 w 267"/>
                  <a:gd name="T49" fmla="*/ 173 h 234"/>
                  <a:gd name="T50" fmla="*/ 14 w 267"/>
                  <a:gd name="T51" fmla="*/ 139 h 234"/>
                  <a:gd name="T52" fmla="*/ 0 w 267"/>
                  <a:gd name="T53" fmla="*/ 116 h 234"/>
                  <a:gd name="T54" fmla="*/ 14 w 267"/>
                  <a:gd name="T55" fmla="*/ 111 h 234"/>
                  <a:gd name="T56" fmla="*/ 26 w 267"/>
                  <a:gd name="T57" fmla="*/ 121 h 234"/>
                  <a:gd name="T58" fmla="*/ 45 w 267"/>
                  <a:gd name="T59" fmla="*/ 123 h 234"/>
                  <a:gd name="T60" fmla="*/ 59 w 267"/>
                  <a:gd name="T61" fmla="*/ 47 h 234"/>
                  <a:gd name="T62" fmla="*/ 73 w 267"/>
                  <a:gd name="T63" fmla="*/ 66 h 234"/>
                  <a:gd name="T64" fmla="*/ 76 w 267"/>
                  <a:gd name="T65" fmla="*/ 85 h 234"/>
                  <a:gd name="T66" fmla="*/ 95 w 267"/>
                  <a:gd name="T67" fmla="*/ 73 h 234"/>
                  <a:gd name="T68" fmla="*/ 106 w 267"/>
                  <a:gd name="T69" fmla="*/ 61 h 234"/>
                  <a:gd name="T70" fmla="*/ 121 w 267"/>
                  <a:gd name="T71" fmla="*/ 59 h 234"/>
                  <a:gd name="T72" fmla="*/ 142 w 267"/>
                  <a:gd name="T73" fmla="*/ 64 h 234"/>
                  <a:gd name="T74" fmla="*/ 154 w 267"/>
                  <a:gd name="T75" fmla="*/ 54 h 234"/>
                  <a:gd name="T76" fmla="*/ 166 w 267"/>
                  <a:gd name="T77" fmla="*/ 45 h 234"/>
                  <a:gd name="T78" fmla="*/ 175 w 267"/>
                  <a:gd name="T79" fmla="*/ 26 h 234"/>
                  <a:gd name="T80" fmla="*/ 213 w 267"/>
                  <a:gd name="T81" fmla="*/ 0 h 234"/>
                  <a:gd name="T82" fmla="*/ 192 w 267"/>
                  <a:gd name="T83" fmla="*/ 121 h 234"/>
                  <a:gd name="T84" fmla="*/ 182 w 267"/>
                  <a:gd name="T85" fmla="*/ 128 h 234"/>
                  <a:gd name="T86" fmla="*/ 187 w 267"/>
                  <a:gd name="T87" fmla="*/ 154 h 234"/>
                  <a:gd name="T88" fmla="*/ 194 w 267"/>
                  <a:gd name="T89" fmla="*/ 147 h 234"/>
                  <a:gd name="T90" fmla="*/ 206 w 267"/>
                  <a:gd name="T91" fmla="*/ 137 h 234"/>
                  <a:gd name="T92" fmla="*/ 206 w 267"/>
                  <a:gd name="T93" fmla="*/ 123 h 234"/>
                  <a:gd name="T94" fmla="*/ 192 w 267"/>
                  <a:gd name="T95" fmla="*/ 12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7" h="234">
                    <a:moveTo>
                      <a:pt x="220" y="0"/>
                    </a:moveTo>
                    <a:lnTo>
                      <a:pt x="220" y="0"/>
                    </a:lnTo>
                    <a:lnTo>
                      <a:pt x="227" y="2"/>
                    </a:lnTo>
                    <a:lnTo>
                      <a:pt x="234" y="2"/>
                    </a:lnTo>
                    <a:lnTo>
                      <a:pt x="241" y="2"/>
                    </a:lnTo>
                    <a:lnTo>
                      <a:pt x="248" y="28"/>
                    </a:lnTo>
                    <a:lnTo>
                      <a:pt x="253" y="40"/>
                    </a:lnTo>
                    <a:lnTo>
                      <a:pt x="251" y="59"/>
                    </a:lnTo>
                    <a:lnTo>
                      <a:pt x="253" y="66"/>
                    </a:lnTo>
                    <a:lnTo>
                      <a:pt x="244" y="64"/>
                    </a:lnTo>
                    <a:lnTo>
                      <a:pt x="239" y="64"/>
                    </a:lnTo>
                    <a:lnTo>
                      <a:pt x="239" y="68"/>
                    </a:lnTo>
                    <a:lnTo>
                      <a:pt x="234" y="76"/>
                    </a:lnTo>
                    <a:lnTo>
                      <a:pt x="234" y="83"/>
                    </a:lnTo>
                    <a:lnTo>
                      <a:pt x="244" y="92"/>
                    </a:lnTo>
                    <a:lnTo>
                      <a:pt x="253" y="90"/>
                    </a:lnTo>
                    <a:lnTo>
                      <a:pt x="255" y="83"/>
                    </a:lnTo>
                    <a:lnTo>
                      <a:pt x="267" y="83"/>
                    </a:lnTo>
                    <a:lnTo>
                      <a:pt x="265" y="95"/>
                    </a:lnTo>
                    <a:lnTo>
                      <a:pt x="263" y="111"/>
                    </a:lnTo>
                    <a:lnTo>
                      <a:pt x="258" y="118"/>
                    </a:lnTo>
                    <a:lnTo>
                      <a:pt x="246" y="128"/>
                    </a:lnTo>
                    <a:lnTo>
                      <a:pt x="244" y="132"/>
                    </a:lnTo>
                    <a:lnTo>
                      <a:pt x="237" y="139"/>
                    </a:lnTo>
                    <a:lnTo>
                      <a:pt x="232" y="149"/>
                    </a:lnTo>
                    <a:lnTo>
                      <a:pt x="222" y="163"/>
                    </a:lnTo>
                    <a:lnTo>
                      <a:pt x="206" y="182"/>
                    </a:lnTo>
                    <a:lnTo>
                      <a:pt x="194" y="194"/>
                    </a:lnTo>
                    <a:lnTo>
                      <a:pt x="182" y="203"/>
                    </a:lnTo>
                    <a:lnTo>
                      <a:pt x="163" y="211"/>
                    </a:lnTo>
                    <a:lnTo>
                      <a:pt x="156" y="211"/>
                    </a:lnTo>
                    <a:lnTo>
                      <a:pt x="154" y="218"/>
                    </a:lnTo>
                    <a:lnTo>
                      <a:pt x="144" y="215"/>
                    </a:lnTo>
                    <a:lnTo>
                      <a:pt x="135" y="218"/>
                    </a:lnTo>
                    <a:lnTo>
                      <a:pt x="118" y="215"/>
                    </a:lnTo>
                    <a:lnTo>
                      <a:pt x="109" y="218"/>
                    </a:lnTo>
                    <a:lnTo>
                      <a:pt x="102" y="215"/>
                    </a:lnTo>
                    <a:lnTo>
                      <a:pt x="85" y="225"/>
                    </a:lnTo>
                    <a:lnTo>
                      <a:pt x="71" y="225"/>
                    </a:lnTo>
                    <a:lnTo>
                      <a:pt x="61" y="234"/>
                    </a:lnTo>
                    <a:lnTo>
                      <a:pt x="54" y="234"/>
                    </a:lnTo>
                    <a:lnTo>
                      <a:pt x="47" y="227"/>
                    </a:lnTo>
                    <a:lnTo>
                      <a:pt x="43" y="227"/>
                    </a:lnTo>
                    <a:lnTo>
                      <a:pt x="35" y="218"/>
                    </a:lnTo>
                    <a:lnTo>
                      <a:pt x="33" y="222"/>
                    </a:lnTo>
                    <a:lnTo>
                      <a:pt x="31" y="215"/>
                    </a:lnTo>
                    <a:lnTo>
                      <a:pt x="31" y="203"/>
                    </a:lnTo>
                    <a:lnTo>
                      <a:pt x="26" y="192"/>
                    </a:lnTo>
                    <a:lnTo>
                      <a:pt x="31" y="187"/>
                    </a:lnTo>
                    <a:lnTo>
                      <a:pt x="31" y="173"/>
                    </a:lnTo>
                    <a:lnTo>
                      <a:pt x="21" y="156"/>
                    </a:lnTo>
                    <a:lnTo>
                      <a:pt x="14" y="139"/>
                    </a:lnTo>
                    <a:lnTo>
                      <a:pt x="12" y="139"/>
                    </a:lnTo>
                    <a:lnTo>
                      <a:pt x="0" y="116"/>
                    </a:lnTo>
                    <a:lnTo>
                      <a:pt x="9" y="106"/>
                    </a:lnTo>
                    <a:lnTo>
                      <a:pt x="14" y="111"/>
                    </a:lnTo>
                    <a:lnTo>
                      <a:pt x="19" y="121"/>
                    </a:lnTo>
                    <a:lnTo>
                      <a:pt x="26" y="121"/>
                    </a:lnTo>
                    <a:lnTo>
                      <a:pt x="35" y="125"/>
                    </a:lnTo>
                    <a:lnTo>
                      <a:pt x="45" y="123"/>
                    </a:lnTo>
                    <a:lnTo>
                      <a:pt x="59" y="113"/>
                    </a:lnTo>
                    <a:lnTo>
                      <a:pt x="59" y="47"/>
                    </a:lnTo>
                    <a:lnTo>
                      <a:pt x="61" y="50"/>
                    </a:lnTo>
                    <a:lnTo>
                      <a:pt x="73" y="66"/>
                    </a:lnTo>
                    <a:lnTo>
                      <a:pt x="71" y="78"/>
                    </a:lnTo>
                    <a:lnTo>
                      <a:pt x="76" y="85"/>
                    </a:lnTo>
                    <a:lnTo>
                      <a:pt x="85" y="83"/>
                    </a:lnTo>
                    <a:lnTo>
                      <a:pt x="95" y="73"/>
                    </a:lnTo>
                    <a:lnTo>
                      <a:pt x="102" y="68"/>
                    </a:lnTo>
                    <a:lnTo>
                      <a:pt x="106" y="61"/>
                    </a:lnTo>
                    <a:lnTo>
                      <a:pt x="114" y="57"/>
                    </a:lnTo>
                    <a:lnTo>
                      <a:pt x="121" y="59"/>
                    </a:lnTo>
                    <a:lnTo>
                      <a:pt x="130" y="64"/>
                    </a:lnTo>
                    <a:lnTo>
                      <a:pt x="142" y="64"/>
                    </a:lnTo>
                    <a:lnTo>
                      <a:pt x="151" y="59"/>
                    </a:lnTo>
                    <a:lnTo>
                      <a:pt x="154" y="54"/>
                    </a:lnTo>
                    <a:lnTo>
                      <a:pt x="156" y="45"/>
                    </a:lnTo>
                    <a:lnTo>
                      <a:pt x="166" y="45"/>
                    </a:lnTo>
                    <a:lnTo>
                      <a:pt x="170" y="38"/>
                    </a:lnTo>
                    <a:lnTo>
                      <a:pt x="175" y="26"/>
                    </a:lnTo>
                    <a:lnTo>
                      <a:pt x="189" y="14"/>
                    </a:lnTo>
                    <a:lnTo>
                      <a:pt x="213" y="0"/>
                    </a:lnTo>
                    <a:lnTo>
                      <a:pt x="220" y="0"/>
                    </a:lnTo>
                    <a:moveTo>
                      <a:pt x="192" y="121"/>
                    </a:moveTo>
                    <a:lnTo>
                      <a:pt x="192" y="121"/>
                    </a:lnTo>
                    <a:lnTo>
                      <a:pt x="182" y="128"/>
                    </a:lnTo>
                    <a:lnTo>
                      <a:pt x="173" y="139"/>
                    </a:lnTo>
                    <a:lnTo>
                      <a:pt x="187" y="154"/>
                    </a:lnTo>
                    <a:lnTo>
                      <a:pt x="192" y="151"/>
                    </a:lnTo>
                    <a:lnTo>
                      <a:pt x="194" y="147"/>
                    </a:lnTo>
                    <a:lnTo>
                      <a:pt x="203" y="144"/>
                    </a:lnTo>
                    <a:lnTo>
                      <a:pt x="206" y="137"/>
                    </a:lnTo>
                    <a:lnTo>
                      <a:pt x="210" y="128"/>
                    </a:lnTo>
                    <a:lnTo>
                      <a:pt x="206" y="123"/>
                    </a:lnTo>
                    <a:lnTo>
                      <a:pt x="199" y="116"/>
                    </a:lnTo>
                    <a:lnTo>
                      <a:pt x="192" y="121"/>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4" name="Freeform 429">
                <a:extLst>
                  <a:ext uri="{FF2B5EF4-FFF2-40B4-BE49-F238E27FC236}">
                    <a16:creationId xmlns:a16="http://schemas.microsoft.com/office/drawing/2014/main" id="{3AE0D6FB-2AFC-40B8-B45F-9C801DE26058}"/>
                  </a:ext>
                </a:extLst>
              </p:cNvPr>
              <p:cNvSpPr>
                <a:spLocks/>
              </p:cNvSpPr>
              <p:nvPr/>
            </p:nvSpPr>
            <p:spPr bwMode="auto">
              <a:xfrm>
                <a:off x="-657653" y="5051740"/>
                <a:ext cx="391578" cy="395743"/>
              </a:xfrm>
              <a:custGeom>
                <a:avLst/>
                <a:gdLst>
                  <a:gd name="connsiteX0" fmla="*/ 379218 w 488580"/>
                  <a:gd name="connsiteY0" fmla="*/ 46740 h 493777"/>
                  <a:gd name="connsiteX1" fmla="*/ 363595 w 488580"/>
                  <a:gd name="connsiteY1" fmla="*/ 49995 h 493777"/>
                  <a:gd name="connsiteX2" fmla="*/ 338598 w 488580"/>
                  <a:gd name="connsiteY2" fmla="*/ 49995 h 493777"/>
                  <a:gd name="connsiteX3" fmla="*/ 338513 w 488580"/>
                  <a:gd name="connsiteY3" fmla="*/ 51719 h 493777"/>
                  <a:gd name="connsiteX4" fmla="*/ 354505 w 488580"/>
                  <a:gd name="connsiteY4" fmla="*/ 52918 h 493777"/>
                  <a:gd name="connsiteX5" fmla="*/ 36360 w 488580"/>
                  <a:gd name="connsiteY5" fmla="*/ 0 h 493777"/>
                  <a:gd name="connsiteX6" fmla="*/ 59084 w 488580"/>
                  <a:gd name="connsiteY6" fmla="*/ 6817 h 493777"/>
                  <a:gd name="connsiteX7" fmla="*/ 79537 w 488580"/>
                  <a:gd name="connsiteY7" fmla="*/ 22725 h 493777"/>
                  <a:gd name="connsiteX8" fmla="*/ 90899 w 488580"/>
                  <a:gd name="connsiteY8" fmla="*/ 15908 h 493777"/>
                  <a:gd name="connsiteX9" fmla="*/ 236337 w 488580"/>
                  <a:gd name="connsiteY9" fmla="*/ 15908 h 493777"/>
                  <a:gd name="connsiteX10" fmla="*/ 263606 w 488580"/>
                  <a:gd name="connsiteY10" fmla="*/ 31815 h 493777"/>
                  <a:gd name="connsiteX11" fmla="*/ 354505 w 488580"/>
                  <a:gd name="connsiteY11" fmla="*/ 38632 h 493777"/>
                  <a:gd name="connsiteX12" fmla="*/ 418134 w 488580"/>
                  <a:gd name="connsiteY12" fmla="*/ 22725 h 493777"/>
                  <a:gd name="connsiteX13" fmla="*/ 449948 w 488580"/>
                  <a:gd name="connsiteY13" fmla="*/ 15908 h 493777"/>
                  <a:gd name="connsiteX14" fmla="*/ 472673 w 488580"/>
                  <a:gd name="connsiteY14" fmla="*/ 15908 h 493777"/>
                  <a:gd name="connsiteX15" fmla="*/ 488580 w 488580"/>
                  <a:gd name="connsiteY15" fmla="*/ 27270 h 493777"/>
                  <a:gd name="connsiteX16" fmla="*/ 478580 w 488580"/>
                  <a:gd name="connsiteY16" fmla="*/ 34413 h 493777"/>
                  <a:gd name="connsiteX17" fmla="*/ 488580 w 488580"/>
                  <a:gd name="connsiteY17" fmla="*/ 41556 h 493777"/>
                  <a:gd name="connsiteX18" fmla="*/ 472673 w 488580"/>
                  <a:gd name="connsiteY18" fmla="*/ 52918 h 493777"/>
                  <a:gd name="connsiteX19" fmla="*/ 461311 w 488580"/>
                  <a:gd name="connsiteY19" fmla="*/ 52918 h 493777"/>
                  <a:gd name="connsiteX20" fmla="*/ 434041 w 488580"/>
                  <a:gd name="connsiteY20" fmla="*/ 68826 h 493777"/>
                  <a:gd name="connsiteX21" fmla="*/ 418134 w 488580"/>
                  <a:gd name="connsiteY21" fmla="*/ 52918 h 493777"/>
                  <a:gd name="connsiteX22" fmla="*/ 363595 w 488580"/>
                  <a:gd name="connsiteY22" fmla="*/ 64281 h 493777"/>
                  <a:gd name="connsiteX23" fmla="*/ 338598 w 488580"/>
                  <a:gd name="connsiteY23" fmla="*/ 64281 h 493777"/>
                  <a:gd name="connsiteX24" fmla="*/ 331780 w 488580"/>
                  <a:gd name="connsiteY24" fmla="*/ 202901 h 493777"/>
                  <a:gd name="connsiteX25" fmla="*/ 299966 w 488580"/>
                  <a:gd name="connsiteY25" fmla="*/ 202901 h 493777"/>
                  <a:gd name="connsiteX26" fmla="*/ 299966 w 488580"/>
                  <a:gd name="connsiteY26" fmla="*/ 306784 h 493777"/>
                  <a:gd name="connsiteX27" fmla="*/ 299966 w 488580"/>
                  <a:gd name="connsiteY27" fmla="*/ 321070 h 493777"/>
                  <a:gd name="connsiteX28" fmla="*/ 299966 w 488580"/>
                  <a:gd name="connsiteY28" fmla="*/ 456767 h 493777"/>
                  <a:gd name="connsiteX29" fmla="*/ 299966 w 488580"/>
                  <a:gd name="connsiteY29" fmla="*/ 471053 h 493777"/>
                  <a:gd name="connsiteX30" fmla="*/ 263606 w 488580"/>
                  <a:gd name="connsiteY30" fmla="*/ 493777 h 493777"/>
                  <a:gd name="connsiteX31" fmla="*/ 245426 w 488580"/>
                  <a:gd name="connsiteY31" fmla="*/ 493777 h 493777"/>
                  <a:gd name="connsiteX32" fmla="*/ 224974 w 488580"/>
                  <a:gd name="connsiteY32" fmla="*/ 489232 h 493777"/>
                  <a:gd name="connsiteX33" fmla="*/ 204522 w 488580"/>
                  <a:gd name="connsiteY33" fmla="*/ 489232 h 493777"/>
                  <a:gd name="connsiteX34" fmla="*/ 197705 w 488580"/>
                  <a:gd name="connsiteY34" fmla="*/ 466508 h 493777"/>
                  <a:gd name="connsiteX35" fmla="*/ 186342 w 488580"/>
                  <a:gd name="connsiteY35" fmla="*/ 455145 h 493777"/>
                  <a:gd name="connsiteX36" fmla="*/ 165890 w 488580"/>
                  <a:gd name="connsiteY36" fmla="*/ 477870 h 493777"/>
                  <a:gd name="connsiteX37" fmla="*/ 138621 w 488580"/>
                  <a:gd name="connsiteY37" fmla="*/ 446055 h 493777"/>
                  <a:gd name="connsiteX38" fmla="*/ 122713 w 488580"/>
                  <a:gd name="connsiteY38" fmla="*/ 411968 h 493777"/>
                  <a:gd name="connsiteX39" fmla="*/ 118168 w 488580"/>
                  <a:gd name="connsiteY39" fmla="*/ 375609 h 493777"/>
                  <a:gd name="connsiteX40" fmla="*/ 106806 w 488580"/>
                  <a:gd name="connsiteY40" fmla="*/ 348339 h 493777"/>
                  <a:gd name="connsiteX41" fmla="*/ 95444 w 488580"/>
                  <a:gd name="connsiteY41" fmla="*/ 284710 h 493777"/>
                  <a:gd name="connsiteX42" fmla="*/ 95444 w 488580"/>
                  <a:gd name="connsiteY42" fmla="*/ 270424 h 493777"/>
                  <a:gd name="connsiteX43" fmla="*/ 95444 w 488580"/>
                  <a:gd name="connsiteY43" fmla="*/ 234716 h 493777"/>
                  <a:gd name="connsiteX44" fmla="*/ 90899 w 488580"/>
                  <a:gd name="connsiteY44" fmla="*/ 214264 h 493777"/>
                  <a:gd name="connsiteX45" fmla="*/ 74992 w 488580"/>
                  <a:gd name="connsiteY45" fmla="*/ 198356 h 493777"/>
                  <a:gd name="connsiteX46" fmla="*/ 59084 w 488580"/>
                  <a:gd name="connsiteY46" fmla="*/ 166542 h 493777"/>
                  <a:gd name="connsiteX47" fmla="*/ 36360 w 488580"/>
                  <a:gd name="connsiteY47" fmla="*/ 123365 h 493777"/>
                  <a:gd name="connsiteX48" fmla="*/ 31815 w 488580"/>
                  <a:gd name="connsiteY48" fmla="*/ 96095 h 493777"/>
                  <a:gd name="connsiteX49" fmla="*/ 0 w 488580"/>
                  <a:gd name="connsiteY49" fmla="*/ 64281 h 493777"/>
                  <a:gd name="connsiteX50" fmla="*/ 0 w 488580"/>
                  <a:gd name="connsiteY50" fmla="*/ 49995 h 493777"/>
                  <a:gd name="connsiteX51" fmla="*/ 0 w 488580"/>
                  <a:gd name="connsiteY51" fmla="*/ 30194 h 493777"/>
                  <a:gd name="connsiteX52" fmla="*/ 0 w 488580"/>
                  <a:gd name="connsiteY52" fmla="*/ 15908 h 493777"/>
                  <a:gd name="connsiteX53" fmla="*/ 15908 w 488580"/>
                  <a:gd name="connsiteY53" fmla="*/ 6817 h 49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8580" h="493777">
                    <a:moveTo>
                      <a:pt x="379218" y="46740"/>
                    </a:moveTo>
                    <a:lnTo>
                      <a:pt x="363595" y="49995"/>
                    </a:lnTo>
                    <a:lnTo>
                      <a:pt x="338598" y="49995"/>
                    </a:lnTo>
                    <a:lnTo>
                      <a:pt x="338513" y="51719"/>
                    </a:lnTo>
                    <a:lnTo>
                      <a:pt x="354505" y="52918"/>
                    </a:lnTo>
                    <a:close/>
                    <a:moveTo>
                      <a:pt x="36360" y="0"/>
                    </a:moveTo>
                    <a:lnTo>
                      <a:pt x="59084" y="6817"/>
                    </a:lnTo>
                    <a:lnTo>
                      <a:pt x="79537" y="22725"/>
                    </a:lnTo>
                    <a:lnTo>
                      <a:pt x="90899" y="15908"/>
                    </a:lnTo>
                    <a:lnTo>
                      <a:pt x="236337" y="15908"/>
                    </a:lnTo>
                    <a:lnTo>
                      <a:pt x="263606" y="31815"/>
                    </a:lnTo>
                    <a:lnTo>
                      <a:pt x="354505" y="38632"/>
                    </a:lnTo>
                    <a:lnTo>
                      <a:pt x="418134" y="22725"/>
                    </a:lnTo>
                    <a:lnTo>
                      <a:pt x="449948" y="15908"/>
                    </a:lnTo>
                    <a:lnTo>
                      <a:pt x="472673" y="15908"/>
                    </a:lnTo>
                    <a:lnTo>
                      <a:pt x="488580" y="27270"/>
                    </a:lnTo>
                    <a:lnTo>
                      <a:pt x="478580" y="34413"/>
                    </a:lnTo>
                    <a:lnTo>
                      <a:pt x="488580" y="41556"/>
                    </a:lnTo>
                    <a:lnTo>
                      <a:pt x="472673" y="52918"/>
                    </a:lnTo>
                    <a:lnTo>
                      <a:pt x="461311" y="52918"/>
                    </a:lnTo>
                    <a:lnTo>
                      <a:pt x="434041" y="68826"/>
                    </a:lnTo>
                    <a:lnTo>
                      <a:pt x="418134" y="52918"/>
                    </a:lnTo>
                    <a:lnTo>
                      <a:pt x="363595" y="64281"/>
                    </a:lnTo>
                    <a:lnTo>
                      <a:pt x="338598" y="64281"/>
                    </a:lnTo>
                    <a:lnTo>
                      <a:pt x="331780" y="202901"/>
                    </a:lnTo>
                    <a:lnTo>
                      <a:pt x="299966" y="202901"/>
                    </a:lnTo>
                    <a:lnTo>
                      <a:pt x="299966" y="306784"/>
                    </a:lnTo>
                    <a:lnTo>
                      <a:pt x="299966" y="321070"/>
                    </a:lnTo>
                    <a:lnTo>
                      <a:pt x="299966" y="456767"/>
                    </a:lnTo>
                    <a:lnTo>
                      <a:pt x="299966" y="471053"/>
                    </a:lnTo>
                    <a:lnTo>
                      <a:pt x="263606" y="493777"/>
                    </a:lnTo>
                    <a:lnTo>
                      <a:pt x="245426" y="493777"/>
                    </a:lnTo>
                    <a:lnTo>
                      <a:pt x="224974" y="489232"/>
                    </a:lnTo>
                    <a:lnTo>
                      <a:pt x="204522" y="489232"/>
                    </a:lnTo>
                    <a:lnTo>
                      <a:pt x="197705" y="466508"/>
                    </a:lnTo>
                    <a:lnTo>
                      <a:pt x="186342" y="455145"/>
                    </a:lnTo>
                    <a:lnTo>
                      <a:pt x="165890" y="477870"/>
                    </a:lnTo>
                    <a:lnTo>
                      <a:pt x="138621" y="446055"/>
                    </a:lnTo>
                    <a:lnTo>
                      <a:pt x="122713" y="411968"/>
                    </a:lnTo>
                    <a:lnTo>
                      <a:pt x="118168" y="375609"/>
                    </a:lnTo>
                    <a:lnTo>
                      <a:pt x="106806" y="348339"/>
                    </a:lnTo>
                    <a:lnTo>
                      <a:pt x="95444" y="284710"/>
                    </a:lnTo>
                    <a:lnTo>
                      <a:pt x="95444" y="270424"/>
                    </a:lnTo>
                    <a:lnTo>
                      <a:pt x="95444" y="234716"/>
                    </a:lnTo>
                    <a:lnTo>
                      <a:pt x="90899" y="214264"/>
                    </a:lnTo>
                    <a:lnTo>
                      <a:pt x="74992" y="198356"/>
                    </a:lnTo>
                    <a:lnTo>
                      <a:pt x="59084" y="166542"/>
                    </a:lnTo>
                    <a:lnTo>
                      <a:pt x="36360" y="123365"/>
                    </a:lnTo>
                    <a:lnTo>
                      <a:pt x="31815" y="96095"/>
                    </a:lnTo>
                    <a:lnTo>
                      <a:pt x="0" y="64281"/>
                    </a:lnTo>
                    <a:lnTo>
                      <a:pt x="0" y="49995"/>
                    </a:lnTo>
                    <a:lnTo>
                      <a:pt x="0" y="30194"/>
                    </a:lnTo>
                    <a:lnTo>
                      <a:pt x="0" y="15908"/>
                    </a:lnTo>
                    <a:lnTo>
                      <a:pt x="15908"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5" name="Freeform 427">
                <a:extLst>
                  <a:ext uri="{FF2B5EF4-FFF2-40B4-BE49-F238E27FC236}">
                    <a16:creationId xmlns:a16="http://schemas.microsoft.com/office/drawing/2014/main" id="{AC8A4D32-8822-40DD-A914-882F3D837207}"/>
                  </a:ext>
                </a:extLst>
              </p:cNvPr>
              <p:cNvSpPr>
                <a:spLocks/>
              </p:cNvSpPr>
              <p:nvPr/>
            </p:nvSpPr>
            <p:spPr bwMode="auto">
              <a:xfrm>
                <a:off x="-644903" y="4401800"/>
                <a:ext cx="566771" cy="550292"/>
              </a:xfrm>
              <a:custGeom>
                <a:avLst/>
                <a:gdLst>
                  <a:gd name="connsiteX0" fmla="*/ 493125 w 707172"/>
                  <a:gd name="connsiteY0" fmla="*/ 0 h 686611"/>
                  <a:gd name="connsiteX1" fmla="*/ 520395 w 707172"/>
                  <a:gd name="connsiteY1" fmla="*/ 6817 h 686611"/>
                  <a:gd name="connsiteX2" fmla="*/ 543120 w 707172"/>
                  <a:gd name="connsiteY2" fmla="*/ 6817 h 686611"/>
                  <a:gd name="connsiteX3" fmla="*/ 559027 w 707172"/>
                  <a:gd name="connsiteY3" fmla="*/ 0 h 686611"/>
                  <a:gd name="connsiteX4" fmla="*/ 564385 w 707172"/>
                  <a:gd name="connsiteY4" fmla="*/ 8930 h 686611"/>
                  <a:gd name="connsiteX5" fmla="*/ 568552 w 707172"/>
                  <a:gd name="connsiteY5" fmla="*/ 7144 h 686611"/>
                  <a:gd name="connsiteX6" fmla="*/ 585802 w 707172"/>
                  <a:gd name="connsiteY6" fmla="*/ 35894 h 686611"/>
                  <a:gd name="connsiteX7" fmla="*/ 595386 w 707172"/>
                  <a:gd name="connsiteY7" fmla="*/ 38632 h 686611"/>
                  <a:gd name="connsiteX8" fmla="*/ 606749 w 707172"/>
                  <a:gd name="connsiteY8" fmla="*/ 27270 h 686611"/>
                  <a:gd name="connsiteX9" fmla="*/ 622656 w 707172"/>
                  <a:gd name="connsiteY9" fmla="*/ 34087 h 686611"/>
                  <a:gd name="connsiteX10" fmla="*/ 645381 w 707172"/>
                  <a:gd name="connsiteY10" fmla="*/ 22725 h 686611"/>
                  <a:gd name="connsiteX11" fmla="*/ 650672 w 707172"/>
                  <a:gd name="connsiteY11" fmla="*/ 31985 h 686611"/>
                  <a:gd name="connsiteX12" fmla="*/ 654906 w 707172"/>
                  <a:gd name="connsiteY12" fmla="*/ 29869 h 686611"/>
                  <a:gd name="connsiteX13" fmla="*/ 663995 w 707172"/>
                  <a:gd name="connsiteY13" fmla="*/ 45776 h 686611"/>
                  <a:gd name="connsiteX14" fmla="*/ 698082 w 707172"/>
                  <a:gd name="connsiteY14" fmla="*/ 73046 h 686611"/>
                  <a:gd name="connsiteX15" fmla="*/ 691797 w 707172"/>
                  <a:gd name="connsiteY15" fmla="*/ 106571 h 686611"/>
                  <a:gd name="connsiteX16" fmla="*/ 697647 w 707172"/>
                  <a:gd name="connsiteY16" fmla="*/ 109079 h 686611"/>
                  <a:gd name="connsiteX17" fmla="*/ 696242 w 707172"/>
                  <a:gd name="connsiteY17" fmla="*/ 111538 h 686611"/>
                  <a:gd name="connsiteX18" fmla="*/ 707172 w 707172"/>
                  <a:gd name="connsiteY18" fmla="*/ 116223 h 686611"/>
                  <a:gd name="connsiteX19" fmla="*/ 698082 w 707172"/>
                  <a:gd name="connsiteY19" fmla="*/ 132130 h 686611"/>
                  <a:gd name="connsiteX20" fmla="*/ 679903 w 707172"/>
                  <a:gd name="connsiteY20" fmla="*/ 143492 h 686611"/>
                  <a:gd name="connsiteX21" fmla="*/ 670813 w 707172"/>
                  <a:gd name="connsiteY21" fmla="*/ 159399 h 686611"/>
                  <a:gd name="connsiteX22" fmla="*/ 659450 w 707172"/>
                  <a:gd name="connsiteY22" fmla="*/ 179852 h 686611"/>
                  <a:gd name="connsiteX23" fmla="*/ 659450 w 707172"/>
                  <a:gd name="connsiteY23" fmla="*/ 207121 h 686611"/>
                  <a:gd name="connsiteX24" fmla="*/ 648088 w 707172"/>
                  <a:gd name="connsiteY24" fmla="*/ 218483 h 686611"/>
                  <a:gd name="connsiteX25" fmla="*/ 648088 w 707172"/>
                  <a:gd name="connsiteY25" fmla="*/ 245753 h 686611"/>
                  <a:gd name="connsiteX26" fmla="*/ 636726 w 707172"/>
                  <a:gd name="connsiteY26" fmla="*/ 254843 h 686611"/>
                  <a:gd name="connsiteX27" fmla="*/ 636726 w 707172"/>
                  <a:gd name="connsiteY27" fmla="*/ 282112 h 686611"/>
                  <a:gd name="connsiteX28" fmla="*/ 632181 w 707172"/>
                  <a:gd name="connsiteY28" fmla="*/ 282112 h 686611"/>
                  <a:gd name="connsiteX29" fmla="*/ 627636 w 707172"/>
                  <a:gd name="connsiteY29" fmla="*/ 304837 h 686611"/>
                  <a:gd name="connsiteX30" fmla="*/ 636726 w 707172"/>
                  <a:gd name="connsiteY30" fmla="*/ 320744 h 686611"/>
                  <a:gd name="connsiteX31" fmla="*/ 636726 w 707172"/>
                  <a:gd name="connsiteY31" fmla="*/ 363921 h 686611"/>
                  <a:gd name="connsiteX32" fmla="*/ 643543 w 707172"/>
                  <a:gd name="connsiteY32" fmla="*/ 395736 h 686611"/>
                  <a:gd name="connsiteX33" fmla="*/ 643543 w 707172"/>
                  <a:gd name="connsiteY33" fmla="*/ 416188 h 686611"/>
                  <a:gd name="connsiteX34" fmla="*/ 648088 w 707172"/>
                  <a:gd name="connsiteY34" fmla="*/ 438913 h 686611"/>
                  <a:gd name="connsiteX35" fmla="*/ 670813 w 707172"/>
                  <a:gd name="connsiteY35" fmla="*/ 459365 h 686611"/>
                  <a:gd name="connsiteX36" fmla="*/ 691265 w 707172"/>
                  <a:gd name="connsiteY36" fmla="*/ 502542 h 686611"/>
                  <a:gd name="connsiteX37" fmla="*/ 675358 w 707172"/>
                  <a:gd name="connsiteY37" fmla="*/ 502542 h 686611"/>
                  <a:gd name="connsiteX38" fmla="*/ 627636 w 707172"/>
                  <a:gd name="connsiteY38" fmla="*/ 509359 h 686611"/>
                  <a:gd name="connsiteX39" fmla="*/ 616274 w 707172"/>
                  <a:gd name="connsiteY39" fmla="*/ 513904 h 686611"/>
                  <a:gd name="connsiteX40" fmla="*/ 604911 w 707172"/>
                  <a:gd name="connsiteY40" fmla="*/ 534356 h 686611"/>
                  <a:gd name="connsiteX41" fmla="*/ 616274 w 707172"/>
                  <a:gd name="connsiteY41" fmla="*/ 552536 h 686611"/>
                  <a:gd name="connsiteX42" fmla="*/ 611729 w 707172"/>
                  <a:gd name="connsiteY42" fmla="*/ 593440 h 686611"/>
                  <a:gd name="connsiteX43" fmla="*/ 605461 w 707172"/>
                  <a:gd name="connsiteY43" fmla="*/ 628958 h 686611"/>
                  <a:gd name="connsiteX44" fmla="*/ 606749 w 707172"/>
                  <a:gd name="connsiteY44" fmla="*/ 629473 h 686611"/>
                  <a:gd name="connsiteX45" fmla="*/ 613568 w 707172"/>
                  <a:gd name="connsiteY45" fmla="*/ 635535 h 686611"/>
                  <a:gd name="connsiteX46" fmla="*/ 616274 w 707172"/>
                  <a:gd name="connsiteY46" fmla="*/ 636617 h 686611"/>
                  <a:gd name="connsiteX47" fmla="*/ 628089 w 707172"/>
                  <a:gd name="connsiteY47" fmla="*/ 647120 h 686611"/>
                  <a:gd name="connsiteX48" fmla="*/ 638563 w 707172"/>
                  <a:gd name="connsiteY48" fmla="*/ 640835 h 686611"/>
                  <a:gd name="connsiteX49" fmla="*/ 640615 w 707172"/>
                  <a:gd name="connsiteY49" fmla="*/ 652463 h 686611"/>
                  <a:gd name="connsiteX50" fmla="*/ 648088 w 707172"/>
                  <a:gd name="connsiteY50" fmla="*/ 647979 h 686611"/>
                  <a:gd name="connsiteX51" fmla="*/ 654906 w 707172"/>
                  <a:gd name="connsiteY51" fmla="*/ 686611 h 686611"/>
                  <a:gd name="connsiteX52" fmla="*/ 620819 w 707172"/>
                  <a:gd name="connsiteY52" fmla="*/ 686611 h 686611"/>
                  <a:gd name="connsiteX53" fmla="*/ 617961 w 707172"/>
                  <a:gd name="connsiteY53" fmla="*/ 679467 h 686611"/>
                  <a:gd name="connsiteX54" fmla="*/ 611294 w 707172"/>
                  <a:gd name="connsiteY54" fmla="*/ 679467 h 686611"/>
                  <a:gd name="connsiteX55" fmla="*/ 602204 w 707172"/>
                  <a:gd name="connsiteY55" fmla="*/ 656743 h 686611"/>
                  <a:gd name="connsiteX56" fmla="*/ 592964 w 707172"/>
                  <a:gd name="connsiteY56" fmla="*/ 647503 h 686611"/>
                  <a:gd name="connsiteX57" fmla="*/ 568552 w 707172"/>
                  <a:gd name="connsiteY57" fmla="*/ 643434 h 686611"/>
                  <a:gd name="connsiteX58" fmla="*/ 564046 w 707172"/>
                  <a:gd name="connsiteY58" fmla="*/ 637127 h 686611"/>
                  <a:gd name="connsiteX59" fmla="*/ 559027 w 707172"/>
                  <a:gd name="connsiteY59" fmla="*/ 636290 h 686611"/>
                  <a:gd name="connsiteX60" fmla="*/ 553833 w 707172"/>
                  <a:gd name="connsiteY60" fmla="*/ 629019 h 686611"/>
                  <a:gd name="connsiteX61" fmla="*/ 536737 w 707172"/>
                  <a:gd name="connsiteY61" fmla="*/ 636617 h 686611"/>
                  <a:gd name="connsiteX62" fmla="*/ 509468 w 707172"/>
                  <a:gd name="connsiteY62" fmla="*/ 632072 h 686611"/>
                  <a:gd name="connsiteX63" fmla="*/ 502800 w 707172"/>
                  <a:gd name="connsiteY63" fmla="*/ 625404 h 686611"/>
                  <a:gd name="connsiteX64" fmla="*/ 499943 w 707172"/>
                  <a:gd name="connsiteY64" fmla="*/ 624928 h 686611"/>
                  <a:gd name="connsiteX65" fmla="*/ 490584 w 707172"/>
                  <a:gd name="connsiteY65" fmla="*/ 615569 h 686611"/>
                  <a:gd name="connsiteX66" fmla="*/ 470836 w 707172"/>
                  <a:gd name="connsiteY66" fmla="*/ 611620 h 686611"/>
                  <a:gd name="connsiteX67" fmla="*/ 454929 w 707172"/>
                  <a:gd name="connsiteY67" fmla="*/ 611620 h 686611"/>
                  <a:gd name="connsiteX68" fmla="*/ 452071 w 707172"/>
                  <a:gd name="connsiteY68" fmla="*/ 604476 h 686611"/>
                  <a:gd name="connsiteX69" fmla="*/ 445404 w 707172"/>
                  <a:gd name="connsiteY69" fmla="*/ 604476 h 686611"/>
                  <a:gd name="connsiteX70" fmla="*/ 443716 w 707172"/>
                  <a:gd name="connsiteY70" fmla="*/ 600258 h 686611"/>
                  <a:gd name="connsiteX71" fmla="*/ 439021 w 707172"/>
                  <a:gd name="connsiteY71" fmla="*/ 600258 h 686611"/>
                  <a:gd name="connsiteX72" fmla="*/ 423114 w 707172"/>
                  <a:gd name="connsiteY72" fmla="*/ 600258 h 686611"/>
                  <a:gd name="connsiteX73" fmla="*/ 400389 w 707172"/>
                  <a:gd name="connsiteY73" fmla="*/ 604802 h 686611"/>
                  <a:gd name="connsiteX74" fmla="*/ 384482 w 707172"/>
                  <a:gd name="connsiteY74" fmla="*/ 604802 h 686611"/>
                  <a:gd name="connsiteX75" fmla="*/ 375392 w 707172"/>
                  <a:gd name="connsiteY75" fmla="*/ 604802 h 686611"/>
                  <a:gd name="connsiteX76" fmla="*/ 375392 w 707172"/>
                  <a:gd name="connsiteY76" fmla="*/ 597658 h 686611"/>
                  <a:gd name="connsiteX77" fmla="*/ 374957 w 707172"/>
                  <a:gd name="connsiteY77" fmla="*/ 597658 h 686611"/>
                  <a:gd name="connsiteX78" fmla="*/ 365867 w 707172"/>
                  <a:gd name="connsiteY78" fmla="*/ 597658 h 686611"/>
                  <a:gd name="connsiteX79" fmla="*/ 365867 w 707172"/>
                  <a:gd name="connsiteY79" fmla="*/ 554482 h 686611"/>
                  <a:gd name="connsiteX80" fmla="*/ 354505 w 707172"/>
                  <a:gd name="connsiteY80" fmla="*/ 538574 h 686611"/>
                  <a:gd name="connsiteX81" fmla="*/ 347688 w 707172"/>
                  <a:gd name="connsiteY81" fmla="*/ 518122 h 686611"/>
                  <a:gd name="connsiteX82" fmla="*/ 354505 w 707172"/>
                  <a:gd name="connsiteY82" fmla="*/ 495398 h 686611"/>
                  <a:gd name="connsiteX83" fmla="*/ 347688 w 707172"/>
                  <a:gd name="connsiteY83" fmla="*/ 479490 h 686611"/>
                  <a:gd name="connsiteX84" fmla="*/ 347688 w 707172"/>
                  <a:gd name="connsiteY84" fmla="*/ 466182 h 686611"/>
                  <a:gd name="connsiteX85" fmla="*/ 316308 w 707172"/>
                  <a:gd name="connsiteY85" fmla="*/ 466182 h 686611"/>
                  <a:gd name="connsiteX86" fmla="*/ 316308 w 707172"/>
                  <a:gd name="connsiteY86" fmla="*/ 459038 h 686611"/>
                  <a:gd name="connsiteX87" fmla="*/ 306783 w 707172"/>
                  <a:gd name="connsiteY87" fmla="*/ 459038 h 686611"/>
                  <a:gd name="connsiteX88" fmla="*/ 306783 w 707172"/>
                  <a:gd name="connsiteY88" fmla="*/ 454820 h 686611"/>
                  <a:gd name="connsiteX89" fmla="*/ 298128 w 707172"/>
                  <a:gd name="connsiteY89" fmla="*/ 454820 h 686611"/>
                  <a:gd name="connsiteX90" fmla="*/ 293583 w 707172"/>
                  <a:gd name="connsiteY90" fmla="*/ 459365 h 686611"/>
                  <a:gd name="connsiteX91" fmla="*/ 273131 w 707172"/>
                  <a:gd name="connsiteY91" fmla="*/ 459365 h 686611"/>
                  <a:gd name="connsiteX92" fmla="*/ 261769 w 707172"/>
                  <a:gd name="connsiteY92" fmla="*/ 482089 h 686611"/>
                  <a:gd name="connsiteX93" fmla="*/ 257224 w 707172"/>
                  <a:gd name="connsiteY93" fmla="*/ 493452 h 686611"/>
                  <a:gd name="connsiteX94" fmla="*/ 239044 w 707172"/>
                  <a:gd name="connsiteY94" fmla="*/ 486634 h 686611"/>
                  <a:gd name="connsiteX95" fmla="*/ 223137 w 707172"/>
                  <a:gd name="connsiteY95" fmla="*/ 493452 h 686611"/>
                  <a:gd name="connsiteX96" fmla="*/ 202685 w 707172"/>
                  <a:gd name="connsiteY96" fmla="*/ 493452 h 686611"/>
                  <a:gd name="connsiteX97" fmla="*/ 196434 w 707172"/>
                  <a:gd name="connsiteY97" fmla="*/ 486308 h 686611"/>
                  <a:gd name="connsiteX98" fmla="*/ 193160 w 707172"/>
                  <a:gd name="connsiteY98" fmla="*/ 486308 h 686611"/>
                  <a:gd name="connsiteX99" fmla="*/ 177253 w 707172"/>
                  <a:gd name="connsiteY99" fmla="*/ 468128 h 686611"/>
                  <a:gd name="connsiteX100" fmla="*/ 170435 w 707172"/>
                  <a:gd name="connsiteY100" fmla="*/ 459038 h 686611"/>
                  <a:gd name="connsiteX101" fmla="*/ 161345 w 707172"/>
                  <a:gd name="connsiteY101" fmla="*/ 431769 h 686611"/>
                  <a:gd name="connsiteX102" fmla="*/ 153426 w 707172"/>
                  <a:gd name="connsiteY102" fmla="*/ 415929 h 686611"/>
                  <a:gd name="connsiteX103" fmla="*/ 52702 w 707172"/>
                  <a:gd name="connsiteY103" fmla="*/ 411643 h 686611"/>
                  <a:gd name="connsiteX104" fmla="*/ 36795 w 707172"/>
                  <a:gd name="connsiteY104" fmla="*/ 416188 h 686611"/>
                  <a:gd name="connsiteX105" fmla="*/ 29977 w 707172"/>
                  <a:gd name="connsiteY105" fmla="*/ 416188 h 686611"/>
                  <a:gd name="connsiteX106" fmla="*/ 14070 w 707172"/>
                  <a:gd name="connsiteY106" fmla="*/ 423005 h 686611"/>
                  <a:gd name="connsiteX107" fmla="*/ 10237 w 707172"/>
                  <a:gd name="connsiteY107" fmla="*/ 413422 h 686611"/>
                  <a:gd name="connsiteX108" fmla="*/ 4545 w 707172"/>
                  <a:gd name="connsiteY108" fmla="*/ 415861 h 686611"/>
                  <a:gd name="connsiteX109" fmla="*/ 0 w 707172"/>
                  <a:gd name="connsiteY109" fmla="*/ 404499 h 686611"/>
                  <a:gd name="connsiteX110" fmla="*/ 4545 w 707172"/>
                  <a:gd name="connsiteY110" fmla="*/ 399954 h 686611"/>
                  <a:gd name="connsiteX111" fmla="*/ 9090 w 707172"/>
                  <a:gd name="connsiteY111" fmla="*/ 384047 h 686611"/>
                  <a:gd name="connsiteX112" fmla="*/ 15908 w 707172"/>
                  <a:gd name="connsiteY112" fmla="*/ 372684 h 686611"/>
                  <a:gd name="connsiteX113" fmla="*/ 27270 w 707172"/>
                  <a:gd name="connsiteY113" fmla="*/ 365867 h 686611"/>
                  <a:gd name="connsiteX114" fmla="*/ 36360 w 707172"/>
                  <a:gd name="connsiteY114" fmla="*/ 372684 h 686611"/>
                  <a:gd name="connsiteX115" fmla="*/ 47722 w 707172"/>
                  <a:gd name="connsiteY115" fmla="*/ 356777 h 686611"/>
                  <a:gd name="connsiteX116" fmla="*/ 68174 w 707172"/>
                  <a:gd name="connsiteY116" fmla="*/ 356777 h 686611"/>
                  <a:gd name="connsiteX117" fmla="*/ 73532 w 707172"/>
                  <a:gd name="connsiteY117" fmla="*/ 363921 h 686611"/>
                  <a:gd name="connsiteX118" fmla="*/ 77699 w 707172"/>
                  <a:gd name="connsiteY118" fmla="*/ 363921 h 686611"/>
                  <a:gd name="connsiteX119" fmla="*/ 82568 w 707172"/>
                  <a:gd name="connsiteY119" fmla="*/ 370413 h 686611"/>
                  <a:gd name="connsiteX120" fmla="*/ 86354 w 707172"/>
                  <a:gd name="connsiteY120" fmla="*/ 372684 h 686611"/>
                  <a:gd name="connsiteX121" fmla="*/ 106806 w 707172"/>
                  <a:gd name="connsiteY121" fmla="*/ 349960 h 686611"/>
                  <a:gd name="connsiteX122" fmla="*/ 129531 w 707172"/>
                  <a:gd name="connsiteY122" fmla="*/ 334053 h 686611"/>
                  <a:gd name="connsiteX123" fmla="*/ 138621 w 707172"/>
                  <a:gd name="connsiteY123" fmla="*/ 324963 h 686611"/>
                  <a:gd name="connsiteX124" fmla="*/ 138621 w 707172"/>
                  <a:gd name="connsiteY124" fmla="*/ 290876 h 686611"/>
                  <a:gd name="connsiteX125" fmla="*/ 149983 w 707172"/>
                  <a:gd name="connsiteY125" fmla="*/ 254516 h 686611"/>
                  <a:gd name="connsiteX126" fmla="*/ 170435 w 707172"/>
                  <a:gd name="connsiteY126" fmla="*/ 238609 h 686611"/>
                  <a:gd name="connsiteX127" fmla="*/ 193160 w 707172"/>
                  <a:gd name="connsiteY127" fmla="*/ 222702 h 686611"/>
                  <a:gd name="connsiteX128" fmla="*/ 197705 w 707172"/>
                  <a:gd name="connsiteY128" fmla="*/ 204522 h 686611"/>
                  <a:gd name="connsiteX129" fmla="*/ 197705 w 707172"/>
                  <a:gd name="connsiteY129" fmla="*/ 195432 h 686611"/>
                  <a:gd name="connsiteX130" fmla="*/ 209067 w 707172"/>
                  <a:gd name="connsiteY130" fmla="*/ 184070 h 686611"/>
                  <a:gd name="connsiteX131" fmla="*/ 204522 w 707172"/>
                  <a:gd name="connsiteY131" fmla="*/ 161345 h 686611"/>
                  <a:gd name="connsiteX132" fmla="*/ 209067 w 707172"/>
                  <a:gd name="connsiteY132" fmla="*/ 129531 h 686611"/>
                  <a:gd name="connsiteX133" fmla="*/ 213612 w 707172"/>
                  <a:gd name="connsiteY133" fmla="*/ 102261 h 686611"/>
                  <a:gd name="connsiteX134" fmla="*/ 224974 w 707172"/>
                  <a:gd name="connsiteY134" fmla="*/ 86354 h 686611"/>
                  <a:gd name="connsiteX135" fmla="*/ 229519 w 707172"/>
                  <a:gd name="connsiteY135" fmla="*/ 65902 h 686611"/>
                  <a:gd name="connsiteX136" fmla="*/ 229519 w 707172"/>
                  <a:gd name="connsiteY136" fmla="*/ 38632 h 686611"/>
                  <a:gd name="connsiteX137" fmla="*/ 247699 w 707172"/>
                  <a:gd name="connsiteY137" fmla="*/ 18180 h 686611"/>
                  <a:gd name="connsiteX138" fmla="*/ 268151 w 707172"/>
                  <a:gd name="connsiteY138" fmla="*/ 6817 h 686611"/>
                  <a:gd name="connsiteX139" fmla="*/ 295421 w 707172"/>
                  <a:gd name="connsiteY139" fmla="*/ 22725 h 686611"/>
                  <a:gd name="connsiteX140" fmla="*/ 322690 w 707172"/>
                  <a:gd name="connsiteY140" fmla="*/ 34087 h 686611"/>
                  <a:gd name="connsiteX141" fmla="*/ 347688 w 707172"/>
                  <a:gd name="connsiteY141" fmla="*/ 38632 h 686611"/>
                  <a:gd name="connsiteX142" fmla="*/ 374957 w 707172"/>
                  <a:gd name="connsiteY142" fmla="*/ 43177 h 686611"/>
                  <a:gd name="connsiteX143" fmla="*/ 386319 w 707172"/>
                  <a:gd name="connsiteY143" fmla="*/ 22725 h 686611"/>
                  <a:gd name="connsiteX144" fmla="*/ 390864 w 707172"/>
                  <a:gd name="connsiteY144" fmla="*/ 18180 h 686611"/>
                  <a:gd name="connsiteX145" fmla="*/ 409044 w 707172"/>
                  <a:gd name="connsiteY145" fmla="*/ 22725 h 686611"/>
                  <a:gd name="connsiteX146" fmla="*/ 445404 w 707172"/>
                  <a:gd name="connsiteY146" fmla="*/ 6817 h 686611"/>
                  <a:gd name="connsiteX147" fmla="*/ 461311 w 707172"/>
                  <a:gd name="connsiteY147" fmla="*/ 11363 h 686611"/>
                  <a:gd name="connsiteX148" fmla="*/ 472673 w 707172"/>
                  <a:gd name="connsiteY148" fmla="*/ 11363 h 686611"/>
                  <a:gd name="connsiteX149" fmla="*/ 477218 w 707172"/>
                  <a:gd name="connsiteY149" fmla="*/ 6817 h 68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707172" h="686611">
                    <a:moveTo>
                      <a:pt x="493125" y="0"/>
                    </a:moveTo>
                    <a:lnTo>
                      <a:pt x="520395" y="6817"/>
                    </a:lnTo>
                    <a:lnTo>
                      <a:pt x="543120" y="6817"/>
                    </a:lnTo>
                    <a:lnTo>
                      <a:pt x="559027" y="0"/>
                    </a:lnTo>
                    <a:lnTo>
                      <a:pt x="564385" y="8930"/>
                    </a:lnTo>
                    <a:lnTo>
                      <a:pt x="568552" y="7144"/>
                    </a:lnTo>
                    <a:lnTo>
                      <a:pt x="585802" y="35894"/>
                    </a:lnTo>
                    <a:lnTo>
                      <a:pt x="595386" y="38632"/>
                    </a:lnTo>
                    <a:lnTo>
                      <a:pt x="606749" y="27270"/>
                    </a:lnTo>
                    <a:lnTo>
                      <a:pt x="622656" y="34087"/>
                    </a:lnTo>
                    <a:lnTo>
                      <a:pt x="645381" y="22725"/>
                    </a:lnTo>
                    <a:lnTo>
                      <a:pt x="650672" y="31985"/>
                    </a:lnTo>
                    <a:lnTo>
                      <a:pt x="654906" y="29869"/>
                    </a:lnTo>
                    <a:lnTo>
                      <a:pt x="663995" y="45776"/>
                    </a:lnTo>
                    <a:lnTo>
                      <a:pt x="698082" y="73046"/>
                    </a:lnTo>
                    <a:lnTo>
                      <a:pt x="691797" y="106571"/>
                    </a:lnTo>
                    <a:lnTo>
                      <a:pt x="697647" y="109079"/>
                    </a:lnTo>
                    <a:lnTo>
                      <a:pt x="696242" y="111538"/>
                    </a:lnTo>
                    <a:lnTo>
                      <a:pt x="707172" y="116223"/>
                    </a:lnTo>
                    <a:lnTo>
                      <a:pt x="698082" y="132130"/>
                    </a:lnTo>
                    <a:lnTo>
                      <a:pt x="679903" y="143492"/>
                    </a:lnTo>
                    <a:lnTo>
                      <a:pt x="670813" y="159399"/>
                    </a:lnTo>
                    <a:lnTo>
                      <a:pt x="659450" y="179852"/>
                    </a:lnTo>
                    <a:lnTo>
                      <a:pt x="659450" y="207121"/>
                    </a:lnTo>
                    <a:lnTo>
                      <a:pt x="648088" y="218483"/>
                    </a:lnTo>
                    <a:lnTo>
                      <a:pt x="648088" y="245753"/>
                    </a:lnTo>
                    <a:lnTo>
                      <a:pt x="636726" y="254843"/>
                    </a:lnTo>
                    <a:lnTo>
                      <a:pt x="636726" y="282112"/>
                    </a:lnTo>
                    <a:lnTo>
                      <a:pt x="632181" y="282112"/>
                    </a:lnTo>
                    <a:lnTo>
                      <a:pt x="627636" y="304837"/>
                    </a:lnTo>
                    <a:lnTo>
                      <a:pt x="636726" y="320744"/>
                    </a:lnTo>
                    <a:lnTo>
                      <a:pt x="636726" y="363921"/>
                    </a:lnTo>
                    <a:lnTo>
                      <a:pt x="643543" y="395736"/>
                    </a:lnTo>
                    <a:lnTo>
                      <a:pt x="643543" y="416188"/>
                    </a:lnTo>
                    <a:lnTo>
                      <a:pt x="648088" y="438913"/>
                    </a:lnTo>
                    <a:lnTo>
                      <a:pt x="670813" y="459365"/>
                    </a:lnTo>
                    <a:lnTo>
                      <a:pt x="691265" y="502542"/>
                    </a:lnTo>
                    <a:lnTo>
                      <a:pt x="675358" y="502542"/>
                    </a:lnTo>
                    <a:lnTo>
                      <a:pt x="627636" y="509359"/>
                    </a:lnTo>
                    <a:lnTo>
                      <a:pt x="616274" y="513904"/>
                    </a:lnTo>
                    <a:lnTo>
                      <a:pt x="604911" y="534356"/>
                    </a:lnTo>
                    <a:lnTo>
                      <a:pt x="616274" y="552536"/>
                    </a:lnTo>
                    <a:lnTo>
                      <a:pt x="611729" y="593440"/>
                    </a:lnTo>
                    <a:lnTo>
                      <a:pt x="605461" y="628958"/>
                    </a:lnTo>
                    <a:lnTo>
                      <a:pt x="606749" y="629473"/>
                    </a:lnTo>
                    <a:lnTo>
                      <a:pt x="613568" y="635535"/>
                    </a:lnTo>
                    <a:lnTo>
                      <a:pt x="616274" y="636617"/>
                    </a:lnTo>
                    <a:lnTo>
                      <a:pt x="628089" y="647120"/>
                    </a:lnTo>
                    <a:lnTo>
                      <a:pt x="638563" y="640835"/>
                    </a:lnTo>
                    <a:lnTo>
                      <a:pt x="640615" y="652463"/>
                    </a:lnTo>
                    <a:lnTo>
                      <a:pt x="648088" y="647979"/>
                    </a:lnTo>
                    <a:lnTo>
                      <a:pt x="654906" y="686611"/>
                    </a:lnTo>
                    <a:lnTo>
                      <a:pt x="620819" y="686611"/>
                    </a:lnTo>
                    <a:lnTo>
                      <a:pt x="617961" y="679467"/>
                    </a:lnTo>
                    <a:lnTo>
                      <a:pt x="611294" y="679467"/>
                    </a:lnTo>
                    <a:lnTo>
                      <a:pt x="602204" y="656743"/>
                    </a:lnTo>
                    <a:lnTo>
                      <a:pt x="592964" y="647503"/>
                    </a:lnTo>
                    <a:lnTo>
                      <a:pt x="568552" y="643434"/>
                    </a:lnTo>
                    <a:lnTo>
                      <a:pt x="564046" y="637127"/>
                    </a:lnTo>
                    <a:lnTo>
                      <a:pt x="559027" y="636290"/>
                    </a:lnTo>
                    <a:lnTo>
                      <a:pt x="553833" y="629019"/>
                    </a:lnTo>
                    <a:lnTo>
                      <a:pt x="536737" y="636617"/>
                    </a:lnTo>
                    <a:lnTo>
                      <a:pt x="509468" y="632072"/>
                    </a:lnTo>
                    <a:lnTo>
                      <a:pt x="502800" y="625404"/>
                    </a:lnTo>
                    <a:lnTo>
                      <a:pt x="499943" y="624928"/>
                    </a:lnTo>
                    <a:lnTo>
                      <a:pt x="490584" y="615569"/>
                    </a:lnTo>
                    <a:lnTo>
                      <a:pt x="470836" y="611620"/>
                    </a:lnTo>
                    <a:lnTo>
                      <a:pt x="454929" y="611620"/>
                    </a:lnTo>
                    <a:lnTo>
                      <a:pt x="452071" y="604476"/>
                    </a:lnTo>
                    <a:lnTo>
                      <a:pt x="445404" y="604476"/>
                    </a:lnTo>
                    <a:lnTo>
                      <a:pt x="443716" y="600258"/>
                    </a:lnTo>
                    <a:lnTo>
                      <a:pt x="439021" y="600258"/>
                    </a:lnTo>
                    <a:lnTo>
                      <a:pt x="423114" y="600258"/>
                    </a:lnTo>
                    <a:lnTo>
                      <a:pt x="400389" y="604802"/>
                    </a:lnTo>
                    <a:lnTo>
                      <a:pt x="384482" y="604802"/>
                    </a:lnTo>
                    <a:lnTo>
                      <a:pt x="375392" y="604802"/>
                    </a:lnTo>
                    <a:lnTo>
                      <a:pt x="375392" y="597658"/>
                    </a:lnTo>
                    <a:lnTo>
                      <a:pt x="374957" y="597658"/>
                    </a:lnTo>
                    <a:lnTo>
                      <a:pt x="365867" y="597658"/>
                    </a:lnTo>
                    <a:lnTo>
                      <a:pt x="365867" y="554482"/>
                    </a:lnTo>
                    <a:lnTo>
                      <a:pt x="354505" y="538574"/>
                    </a:lnTo>
                    <a:lnTo>
                      <a:pt x="347688" y="518122"/>
                    </a:lnTo>
                    <a:lnTo>
                      <a:pt x="354505" y="495398"/>
                    </a:lnTo>
                    <a:lnTo>
                      <a:pt x="347688" y="479490"/>
                    </a:lnTo>
                    <a:lnTo>
                      <a:pt x="347688" y="466182"/>
                    </a:lnTo>
                    <a:lnTo>
                      <a:pt x="316308" y="466182"/>
                    </a:lnTo>
                    <a:lnTo>
                      <a:pt x="316308" y="459038"/>
                    </a:lnTo>
                    <a:lnTo>
                      <a:pt x="306783" y="459038"/>
                    </a:lnTo>
                    <a:lnTo>
                      <a:pt x="306783" y="454820"/>
                    </a:lnTo>
                    <a:lnTo>
                      <a:pt x="298128" y="454820"/>
                    </a:lnTo>
                    <a:lnTo>
                      <a:pt x="293583" y="459365"/>
                    </a:lnTo>
                    <a:lnTo>
                      <a:pt x="273131" y="459365"/>
                    </a:lnTo>
                    <a:lnTo>
                      <a:pt x="261769" y="482089"/>
                    </a:lnTo>
                    <a:lnTo>
                      <a:pt x="257224" y="493452"/>
                    </a:lnTo>
                    <a:lnTo>
                      <a:pt x="239044" y="486634"/>
                    </a:lnTo>
                    <a:lnTo>
                      <a:pt x="223137" y="493452"/>
                    </a:lnTo>
                    <a:lnTo>
                      <a:pt x="202685" y="493452"/>
                    </a:lnTo>
                    <a:lnTo>
                      <a:pt x="196434" y="486308"/>
                    </a:lnTo>
                    <a:lnTo>
                      <a:pt x="193160" y="486308"/>
                    </a:lnTo>
                    <a:lnTo>
                      <a:pt x="177253" y="468128"/>
                    </a:lnTo>
                    <a:lnTo>
                      <a:pt x="170435" y="459038"/>
                    </a:lnTo>
                    <a:lnTo>
                      <a:pt x="161345" y="431769"/>
                    </a:lnTo>
                    <a:lnTo>
                      <a:pt x="153426" y="415929"/>
                    </a:lnTo>
                    <a:lnTo>
                      <a:pt x="52702" y="411643"/>
                    </a:lnTo>
                    <a:lnTo>
                      <a:pt x="36795" y="416188"/>
                    </a:lnTo>
                    <a:lnTo>
                      <a:pt x="29977" y="416188"/>
                    </a:lnTo>
                    <a:lnTo>
                      <a:pt x="14070" y="423005"/>
                    </a:lnTo>
                    <a:lnTo>
                      <a:pt x="10237" y="413422"/>
                    </a:lnTo>
                    <a:lnTo>
                      <a:pt x="4545" y="415861"/>
                    </a:lnTo>
                    <a:lnTo>
                      <a:pt x="0" y="404499"/>
                    </a:lnTo>
                    <a:lnTo>
                      <a:pt x="4545" y="399954"/>
                    </a:lnTo>
                    <a:lnTo>
                      <a:pt x="9090" y="384047"/>
                    </a:lnTo>
                    <a:lnTo>
                      <a:pt x="15908" y="372684"/>
                    </a:lnTo>
                    <a:lnTo>
                      <a:pt x="27270" y="365867"/>
                    </a:lnTo>
                    <a:lnTo>
                      <a:pt x="36360" y="372684"/>
                    </a:lnTo>
                    <a:lnTo>
                      <a:pt x="47722" y="356777"/>
                    </a:lnTo>
                    <a:lnTo>
                      <a:pt x="68174" y="356777"/>
                    </a:lnTo>
                    <a:lnTo>
                      <a:pt x="73532" y="363921"/>
                    </a:lnTo>
                    <a:lnTo>
                      <a:pt x="77699" y="363921"/>
                    </a:lnTo>
                    <a:lnTo>
                      <a:pt x="82568" y="370413"/>
                    </a:lnTo>
                    <a:lnTo>
                      <a:pt x="86354" y="372684"/>
                    </a:lnTo>
                    <a:lnTo>
                      <a:pt x="106806" y="349960"/>
                    </a:lnTo>
                    <a:lnTo>
                      <a:pt x="129531" y="334053"/>
                    </a:lnTo>
                    <a:lnTo>
                      <a:pt x="138621" y="324963"/>
                    </a:lnTo>
                    <a:lnTo>
                      <a:pt x="138621" y="290876"/>
                    </a:lnTo>
                    <a:lnTo>
                      <a:pt x="149983" y="254516"/>
                    </a:lnTo>
                    <a:lnTo>
                      <a:pt x="170435" y="238609"/>
                    </a:lnTo>
                    <a:lnTo>
                      <a:pt x="193160" y="222702"/>
                    </a:lnTo>
                    <a:lnTo>
                      <a:pt x="197705" y="204522"/>
                    </a:lnTo>
                    <a:lnTo>
                      <a:pt x="197705" y="195432"/>
                    </a:lnTo>
                    <a:lnTo>
                      <a:pt x="209067" y="184070"/>
                    </a:lnTo>
                    <a:lnTo>
                      <a:pt x="204522" y="161345"/>
                    </a:lnTo>
                    <a:lnTo>
                      <a:pt x="209067" y="129531"/>
                    </a:lnTo>
                    <a:lnTo>
                      <a:pt x="213612" y="102261"/>
                    </a:lnTo>
                    <a:lnTo>
                      <a:pt x="224974" y="86354"/>
                    </a:lnTo>
                    <a:lnTo>
                      <a:pt x="229519" y="65902"/>
                    </a:lnTo>
                    <a:lnTo>
                      <a:pt x="229519" y="38632"/>
                    </a:lnTo>
                    <a:lnTo>
                      <a:pt x="247699" y="18180"/>
                    </a:lnTo>
                    <a:lnTo>
                      <a:pt x="268151" y="6817"/>
                    </a:lnTo>
                    <a:lnTo>
                      <a:pt x="295421" y="22725"/>
                    </a:lnTo>
                    <a:lnTo>
                      <a:pt x="322690" y="34087"/>
                    </a:lnTo>
                    <a:lnTo>
                      <a:pt x="347688" y="38632"/>
                    </a:lnTo>
                    <a:lnTo>
                      <a:pt x="374957" y="43177"/>
                    </a:lnTo>
                    <a:lnTo>
                      <a:pt x="386319" y="22725"/>
                    </a:lnTo>
                    <a:lnTo>
                      <a:pt x="390864" y="18180"/>
                    </a:lnTo>
                    <a:lnTo>
                      <a:pt x="409044" y="22725"/>
                    </a:lnTo>
                    <a:lnTo>
                      <a:pt x="445404" y="6817"/>
                    </a:lnTo>
                    <a:lnTo>
                      <a:pt x="461311" y="11363"/>
                    </a:lnTo>
                    <a:lnTo>
                      <a:pt x="472673" y="11363"/>
                    </a:lnTo>
                    <a:lnTo>
                      <a:pt x="477218"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6" name="Freeform 8">
                <a:extLst>
                  <a:ext uri="{FF2B5EF4-FFF2-40B4-BE49-F238E27FC236}">
                    <a16:creationId xmlns:a16="http://schemas.microsoft.com/office/drawing/2014/main" id="{EA9367A8-92C3-489F-872E-28AA34185AF7}"/>
                  </a:ext>
                </a:extLst>
              </p:cNvPr>
              <p:cNvSpPr>
                <a:spLocks noEditPoints="1"/>
              </p:cNvSpPr>
              <p:nvPr/>
            </p:nvSpPr>
            <p:spPr bwMode="auto">
              <a:xfrm>
                <a:off x="-663116" y="4682279"/>
                <a:ext cx="371543" cy="406148"/>
              </a:xfrm>
              <a:custGeom>
                <a:avLst/>
                <a:gdLst>
                  <a:gd name="T0" fmla="*/ 76 w 204"/>
                  <a:gd name="T1" fmla="*/ 24 h 223"/>
                  <a:gd name="T2" fmla="*/ 85 w 204"/>
                  <a:gd name="T3" fmla="*/ 45 h 223"/>
                  <a:gd name="T4" fmla="*/ 95 w 204"/>
                  <a:gd name="T5" fmla="*/ 60 h 223"/>
                  <a:gd name="T6" fmla="*/ 111 w 204"/>
                  <a:gd name="T7" fmla="*/ 55 h 223"/>
                  <a:gd name="T8" fmla="*/ 123 w 204"/>
                  <a:gd name="T9" fmla="*/ 55 h 223"/>
                  <a:gd name="T10" fmla="*/ 137 w 204"/>
                  <a:gd name="T11" fmla="*/ 45 h 223"/>
                  <a:gd name="T12" fmla="*/ 147 w 204"/>
                  <a:gd name="T13" fmla="*/ 41 h 223"/>
                  <a:gd name="T14" fmla="*/ 163 w 204"/>
                  <a:gd name="T15" fmla="*/ 48 h 223"/>
                  <a:gd name="T16" fmla="*/ 168 w 204"/>
                  <a:gd name="T17" fmla="*/ 64 h 223"/>
                  <a:gd name="T18" fmla="*/ 166 w 204"/>
                  <a:gd name="T19" fmla="*/ 83 h 223"/>
                  <a:gd name="T20" fmla="*/ 171 w 204"/>
                  <a:gd name="T21" fmla="*/ 109 h 223"/>
                  <a:gd name="T22" fmla="*/ 182 w 204"/>
                  <a:gd name="T23" fmla="*/ 107 h 223"/>
                  <a:gd name="T24" fmla="*/ 199 w 204"/>
                  <a:gd name="T25" fmla="*/ 107 h 223"/>
                  <a:gd name="T26" fmla="*/ 199 w 204"/>
                  <a:gd name="T27" fmla="*/ 119 h 223"/>
                  <a:gd name="T28" fmla="*/ 201 w 204"/>
                  <a:gd name="T29" fmla="*/ 133 h 223"/>
                  <a:gd name="T30" fmla="*/ 168 w 204"/>
                  <a:gd name="T31" fmla="*/ 140 h 223"/>
                  <a:gd name="T32" fmla="*/ 178 w 204"/>
                  <a:gd name="T33" fmla="*/ 206 h 223"/>
                  <a:gd name="T34" fmla="*/ 159 w 204"/>
                  <a:gd name="T35" fmla="*/ 223 h 223"/>
                  <a:gd name="T36" fmla="*/ 107 w 204"/>
                  <a:gd name="T37" fmla="*/ 211 h 223"/>
                  <a:gd name="T38" fmla="*/ 38 w 204"/>
                  <a:gd name="T39" fmla="*/ 213 h 223"/>
                  <a:gd name="T40" fmla="*/ 19 w 204"/>
                  <a:gd name="T41" fmla="*/ 206 h 223"/>
                  <a:gd name="T42" fmla="*/ 3 w 204"/>
                  <a:gd name="T43" fmla="*/ 211 h 223"/>
                  <a:gd name="T44" fmla="*/ 3 w 204"/>
                  <a:gd name="T45" fmla="*/ 187 h 223"/>
                  <a:gd name="T46" fmla="*/ 10 w 204"/>
                  <a:gd name="T47" fmla="*/ 164 h 223"/>
                  <a:gd name="T48" fmla="*/ 19 w 204"/>
                  <a:gd name="T49" fmla="*/ 142 h 223"/>
                  <a:gd name="T50" fmla="*/ 33 w 204"/>
                  <a:gd name="T51" fmla="*/ 123 h 223"/>
                  <a:gd name="T52" fmla="*/ 33 w 204"/>
                  <a:gd name="T53" fmla="*/ 102 h 223"/>
                  <a:gd name="T54" fmla="*/ 24 w 204"/>
                  <a:gd name="T55" fmla="*/ 88 h 223"/>
                  <a:gd name="T56" fmla="*/ 22 w 204"/>
                  <a:gd name="T57" fmla="*/ 74 h 223"/>
                  <a:gd name="T58" fmla="*/ 22 w 204"/>
                  <a:gd name="T59" fmla="*/ 52 h 223"/>
                  <a:gd name="T60" fmla="*/ 10 w 204"/>
                  <a:gd name="T61" fmla="*/ 31 h 223"/>
                  <a:gd name="T62" fmla="*/ 19 w 204"/>
                  <a:gd name="T63" fmla="*/ 26 h 223"/>
                  <a:gd name="T64" fmla="*/ 29 w 204"/>
                  <a:gd name="T65" fmla="*/ 24 h 223"/>
                  <a:gd name="T66" fmla="*/ 12 w 204"/>
                  <a:gd name="T67" fmla="*/ 22 h 223"/>
                  <a:gd name="T68" fmla="*/ 10 w 204"/>
                  <a:gd name="T69" fmla="*/ 22 h 223"/>
                  <a:gd name="T70" fmla="*/ 12 w 204"/>
                  <a:gd name="T71" fmla="*/ 5 h 223"/>
                  <a:gd name="T72" fmla="*/ 24 w 204"/>
                  <a:gd name="T73" fmla="*/ 7 h 223"/>
                  <a:gd name="T74" fmla="*/ 14 w 204"/>
                  <a:gd name="T75" fmla="*/ 15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4" h="223">
                    <a:moveTo>
                      <a:pt x="76" y="24"/>
                    </a:moveTo>
                    <a:lnTo>
                      <a:pt x="76" y="24"/>
                    </a:lnTo>
                    <a:lnTo>
                      <a:pt x="81" y="36"/>
                    </a:lnTo>
                    <a:lnTo>
                      <a:pt x="85" y="45"/>
                    </a:lnTo>
                    <a:lnTo>
                      <a:pt x="90" y="52"/>
                    </a:lnTo>
                    <a:lnTo>
                      <a:pt x="95" y="60"/>
                    </a:lnTo>
                    <a:lnTo>
                      <a:pt x="107" y="57"/>
                    </a:lnTo>
                    <a:lnTo>
                      <a:pt x="111" y="55"/>
                    </a:lnTo>
                    <a:lnTo>
                      <a:pt x="121" y="57"/>
                    </a:lnTo>
                    <a:lnTo>
                      <a:pt x="123" y="55"/>
                    </a:lnTo>
                    <a:lnTo>
                      <a:pt x="126" y="45"/>
                    </a:lnTo>
                    <a:lnTo>
                      <a:pt x="137" y="45"/>
                    </a:lnTo>
                    <a:lnTo>
                      <a:pt x="137" y="41"/>
                    </a:lnTo>
                    <a:lnTo>
                      <a:pt x="147" y="41"/>
                    </a:lnTo>
                    <a:lnTo>
                      <a:pt x="145" y="48"/>
                    </a:lnTo>
                    <a:lnTo>
                      <a:pt x="163" y="48"/>
                    </a:lnTo>
                    <a:lnTo>
                      <a:pt x="163" y="57"/>
                    </a:lnTo>
                    <a:lnTo>
                      <a:pt x="168" y="64"/>
                    </a:lnTo>
                    <a:lnTo>
                      <a:pt x="166" y="74"/>
                    </a:lnTo>
                    <a:lnTo>
                      <a:pt x="166" y="83"/>
                    </a:lnTo>
                    <a:lnTo>
                      <a:pt x="173" y="90"/>
                    </a:lnTo>
                    <a:lnTo>
                      <a:pt x="171" y="109"/>
                    </a:lnTo>
                    <a:lnTo>
                      <a:pt x="175" y="107"/>
                    </a:lnTo>
                    <a:lnTo>
                      <a:pt x="182" y="107"/>
                    </a:lnTo>
                    <a:lnTo>
                      <a:pt x="192" y="104"/>
                    </a:lnTo>
                    <a:lnTo>
                      <a:pt x="199" y="107"/>
                    </a:lnTo>
                    <a:lnTo>
                      <a:pt x="201" y="112"/>
                    </a:lnTo>
                    <a:lnTo>
                      <a:pt x="199" y="119"/>
                    </a:lnTo>
                    <a:lnTo>
                      <a:pt x="204" y="128"/>
                    </a:lnTo>
                    <a:lnTo>
                      <a:pt x="201" y="133"/>
                    </a:lnTo>
                    <a:lnTo>
                      <a:pt x="201" y="140"/>
                    </a:lnTo>
                    <a:lnTo>
                      <a:pt x="168" y="140"/>
                    </a:lnTo>
                    <a:lnTo>
                      <a:pt x="166" y="192"/>
                    </a:lnTo>
                    <a:lnTo>
                      <a:pt x="178" y="206"/>
                    </a:lnTo>
                    <a:lnTo>
                      <a:pt x="190" y="216"/>
                    </a:lnTo>
                    <a:lnTo>
                      <a:pt x="159" y="223"/>
                    </a:lnTo>
                    <a:lnTo>
                      <a:pt x="119" y="220"/>
                    </a:lnTo>
                    <a:lnTo>
                      <a:pt x="107" y="211"/>
                    </a:lnTo>
                    <a:lnTo>
                      <a:pt x="43" y="213"/>
                    </a:lnTo>
                    <a:lnTo>
                      <a:pt x="38" y="213"/>
                    </a:lnTo>
                    <a:lnTo>
                      <a:pt x="29" y="206"/>
                    </a:lnTo>
                    <a:lnTo>
                      <a:pt x="19" y="206"/>
                    </a:lnTo>
                    <a:lnTo>
                      <a:pt x="10" y="209"/>
                    </a:lnTo>
                    <a:lnTo>
                      <a:pt x="3" y="211"/>
                    </a:lnTo>
                    <a:lnTo>
                      <a:pt x="0" y="202"/>
                    </a:lnTo>
                    <a:lnTo>
                      <a:pt x="3" y="187"/>
                    </a:lnTo>
                    <a:lnTo>
                      <a:pt x="7" y="171"/>
                    </a:lnTo>
                    <a:lnTo>
                      <a:pt x="10" y="164"/>
                    </a:lnTo>
                    <a:lnTo>
                      <a:pt x="14" y="149"/>
                    </a:lnTo>
                    <a:lnTo>
                      <a:pt x="19" y="142"/>
                    </a:lnTo>
                    <a:lnTo>
                      <a:pt x="26" y="133"/>
                    </a:lnTo>
                    <a:lnTo>
                      <a:pt x="33" y="123"/>
                    </a:lnTo>
                    <a:lnTo>
                      <a:pt x="33" y="114"/>
                    </a:lnTo>
                    <a:lnTo>
                      <a:pt x="33" y="102"/>
                    </a:lnTo>
                    <a:lnTo>
                      <a:pt x="29" y="97"/>
                    </a:lnTo>
                    <a:lnTo>
                      <a:pt x="24" y="88"/>
                    </a:lnTo>
                    <a:lnTo>
                      <a:pt x="22" y="78"/>
                    </a:lnTo>
                    <a:lnTo>
                      <a:pt x="22" y="74"/>
                    </a:lnTo>
                    <a:lnTo>
                      <a:pt x="26" y="69"/>
                    </a:lnTo>
                    <a:lnTo>
                      <a:pt x="22" y="52"/>
                    </a:lnTo>
                    <a:lnTo>
                      <a:pt x="19" y="41"/>
                    </a:lnTo>
                    <a:lnTo>
                      <a:pt x="10" y="31"/>
                    </a:lnTo>
                    <a:lnTo>
                      <a:pt x="12" y="29"/>
                    </a:lnTo>
                    <a:lnTo>
                      <a:pt x="19" y="26"/>
                    </a:lnTo>
                    <a:lnTo>
                      <a:pt x="24" y="26"/>
                    </a:lnTo>
                    <a:lnTo>
                      <a:pt x="29" y="24"/>
                    </a:lnTo>
                    <a:lnTo>
                      <a:pt x="76" y="24"/>
                    </a:lnTo>
                    <a:close/>
                    <a:moveTo>
                      <a:pt x="12" y="22"/>
                    </a:moveTo>
                    <a:lnTo>
                      <a:pt x="12" y="22"/>
                    </a:lnTo>
                    <a:lnTo>
                      <a:pt x="10" y="22"/>
                    </a:lnTo>
                    <a:lnTo>
                      <a:pt x="5" y="10"/>
                    </a:lnTo>
                    <a:lnTo>
                      <a:pt x="12" y="5"/>
                    </a:lnTo>
                    <a:lnTo>
                      <a:pt x="17" y="0"/>
                    </a:lnTo>
                    <a:lnTo>
                      <a:pt x="24" y="7"/>
                    </a:lnTo>
                    <a:lnTo>
                      <a:pt x="17" y="10"/>
                    </a:lnTo>
                    <a:lnTo>
                      <a:pt x="14" y="15"/>
                    </a:lnTo>
                    <a:lnTo>
                      <a:pt x="12" y="2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7" name="Freeform 425">
                <a:extLst>
                  <a:ext uri="{FF2B5EF4-FFF2-40B4-BE49-F238E27FC236}">
                    <a16:creationId xmlns:a16="http://schemas.microsoft.com/office/drawing/2014/main" id="{AA443A55-5CC2-4996-99FB-02811742E5A6}"/>
                  </a:ext>
                </a:extLst>
              </p:cNvPr>
              <p:cNvSpPr>
                <a:spLocks/>
              </p:cNvSpPr>
              <p:nvPr/>
            </p:nvSpPr>
            <p:spPr bwMode="auto">
              <a:xfrm>
                <a:off x="-679509" y="4445510"/>
                <a:ext cx="222372" cy="262440"/>
              </a:xfrm>
              <a:custGeom>
                <a:avLst/>
                <a:gdLst>
                  <a:gd name="connsiteX0" fmla="*/ 224974 w 277458"/>
                  <a:gd name="connsiteY0" fmla="*/ 0 h 327452"/>
                  <a:gd name="connsiteX1" fmla="*/ 247699 w 277458"/>
                  <a:gd name="connsiteY1" fmla="*/ 6818 h 327452"/>
                  <a:gd name="connsiteX2" fmla="*/ 272696 w 277458"/>
                  <a:gd name="connsiteY2" fmla="*/ 11363 h 327452"/>
                  <a:gd name="connsiteX3" fmla="*/ 271864 w 277458"/>
                  <a:gd name="connsiteY3" fmla="*/ 15108 h 327452"/>
                  <a:gd name="connsiteX4" fmla="*/ 277458 w 277458"/>
                  <a:gd name="connsiteY4" fmla="*/ 16125 h 327452"/>
                  <a:gd name="connsiteX5" fmla="*/ 272913 w 277458"/>
                  <a:gd name="connsiteY5" fmla="*/ 36577 h 327452"/>
                  <a:gd name="connsiteX6" fmla="*/ 261551 w 277458"/>
                  <a:gd name="connsiteY6" fmla="*/ 52484 h 327452"/>
                  <a:gd name="connsiteX7" fmla="*/ 257006 w 277458"/>
                  <a:gd name="connsiteY7" fmla="*/ 79754 h 327452"/>
                  <a:gd name="connsiteX8" fmla="*/ 252461 w 277458"/>
                  <a:gd name="connsiteY8" fmla="*/ 111568 h 327452"/>
                  <a:gd name="connsiteX9" fmla="*/ 257006 w 277458"/>
                  <a:gd name="connsiteY9" fmla="*/ 134293 h 327452"/>
                  <a:gd name="connsiteX10" fmla="*/ 245644 w 277458"/>
                  <a:gd name="connsiteY10" fmla="*/ 145655 h 327452"/>
                  <a:gd name="connsiteX11" fmla="*/ 245644 w 277458"/>
                  <a:gd name="connsiteY11" fmla="*/ 154745 h 327452"/>
                  <a:gd name="connsiteX12" fmla="*/ 241099 w 277458"/>
                  <a:gd name="connsiteY12" fmla="*/ 172925 h 327452"/>
                  <a:gd name="connsiteX13" fmla="*/ 218374 w 277458"/>
                  <a:gd name="connsiteY13" fmla="*/ 188832 h 327452"/>
                  <a:gd name="connsiteX14" fmla="*/ 202467 w 277458"/>
                  <a:gd name="connsiteY14" fmla="*/ 204739 h 327452"/>
                  <a:gd name="connsiteX15" fmla="*/ 186560 w 277458"/>
                  <a:gd name="connsiteY15" fmla="*/ 241099 h 327452"/>
                  <a:gd name="connsiteX16" fmla="*/ 186560 w 277458"/>
                  <a:gd name="connsiteY16" fmla="*/ 275186 h 327452"/>
                  <a:gd name="connsiteX17" fmla="*/ 177470 w 277458"/>
                  <a:gd name="connsiteY17" fmla="*/ 284275 h 327452"/>
                  <a:gd name="connsiteX18" fmla="*/ 154745 w 277458"/>
                  <a:gd name="connsiteY18" fmla="*/ 300183 h 327452"/>
                  <a:gd name="connsiteX19" fmla="*/ 134293 w 277458"/>
                  <a:gd name="connsiteY19" fmla="*/ 322907 h 327452"/>
                  <a:gd name="connsiteX20" fmla="*/ 122931 w 277458"/>
                  <a:gd name="connsiteY20" fmla="*/ 316090 h 327452"/>
                  <a:gd name="connsiteX21" fmla="*/ 120333 w 277458"/>
                  <a:gd name="connsiteY21" fmla="*/ 312626 h 327452"/>
                  <a:gd name="connsiteX22" fmla="*/ 118169 w 277458"/>
                  <a:gd name="connsiteY22" fmla="*/ 311328 h 327452"/>
                  <a:gd name="connsiteX23" fmla="*/ 114923 w 277458"/>
                  <a:gd name="connsiteY23" fmla="*/ 307000 h 327452"/>
                  <a:gd name="connsiteX24" fmla="*/ 100206 w 277458"/>
                  <a:gd name="connsiteY24" fmla="*/ 307000 h 327452"/>
                  <a:gd name="connsiteX25" fmla="*/ 84299 w 277458"/>
                  <a:gd name="connsiteY25" fmla="*/ 322907 h 327452"/>
                  <a:gd name="connsiteX26" fmla="*/ 80489 w 277458"/>
                  <a:gd name="connsiteY26" fmla="*/ 317193 h 327452"/>
                  <a:gd name="connsiteX27" fmla="*/ 79537 w 277458"/>
                  <a:gd name="connsiteY27" fmla="*/ 318145 h 327452"/>
                  <a:gd name="connsiteX28" fmla="*/ 77190 w 277458"/>
                  <a:gd name="connsiteY28" fmla="*/ 314625 h 327452"/>
                  <a:gd name="connsiteX29" fmla="*/ 63846 w 277458"/>
                  <a:gd name="connsiteY29" fmla="*/ 307000 h 327452"/>
                  <a:gd name="connsiteX30" fmla="*/ 52484 w 277458"/>
                  <a:gd name="connsiteY30" fmla="*/ 311545 h 327452"/>
                  <a:gd name="connsiteX31" fmla="*/ 36577 w 277458"/>
                  <a:gd name="connsiteY31" fmla="*/ 327452 h 327452"/>
                  <a:gd name="connsiteX32" fmla="*/ 32132 w 277458"/>
                  <a:gd name="connsiteY32" fmla="*/ 322373 h 327452"/>
                  <a:gd name="connsiteX33" fmla="*/ 31815 w 277458"/>
                  <a:gd name="connsiteY33" fmla="*/ 322690 h 327452"/>
                  <a:gd name="connsiteX34" fmla="*/ 0 w 277458"/>
                  <a:gd name="connsiteY34" fmla="*/ 286331 h 327452"/>
                  <a:gd name="connsiteX35" fmla="*/ 31815 w 277458"/>
                  <a:gd name="connsiteY35" fmla="*/ 263606 h 327452"/>
                  <a:gd name="connsiteX36" fmla="*/ 15908 w 277458"/>
                  <a:gd name="connsiteY36" fmla="*/ 236337 h 327452"/>
                  <a:gd name="connsiteX37" fmla="*/ 31815 w 277458"/>
                  <a:gd name="connsiteY37" fmla="*/ 231792 h 327452"/>
                  <a:gd name="connsiteX38" fmla="*/ 52267 w 277458"/>
                  <a:gd name="connsiteY38" fmla="*/ 227247 h 327452"/>
                  <a:gd name="connsiteX39" fmla="*/ 52267 w 277458"/>
                  <a:gd name="connsiteY39" fmla="*/ 209067 h 327452"/>
                  <a:gd name="connsiteX40" fmla="*/ 74992 w 277458"/>
                  <a:gd name="connsiteY40" fmla="*/ 227247 h 327452"/>
                  <a:gd name="connsiteX41" fmla="*/ 106806 w 277458"/>
                  <a:gd name="connsiteY41" fmla="*/ 227247 h 327452"/>
                  <a:gd name="connsiteX42" fmla="*/ 118169 w 277458"/>
                  <a:gd name="connsiteY42" fmla="*/ 209067 h 327452"/>
                  <a:gd name="connsiteX43" fmla="*/ 122713 w 277458"/>
                  <a:gd name="connsiteY43" fmla="*/ 188615 h 327452"/>
                  <a:gd name="connsiteX44" fmla="*/ 118169 w 277458"/>
                  <a:gd name="connsiteY44" fmla="*/ 156800 h 327452"/>
                  <a:gd name="connsiteX45" fmla="*/ 102261 w 277458"/>
                  <a:gd name="connsiteY45" fmla="*/ 134076 h 327452"/>
                  <a:gd name="connsiteX46" fmla="*/ 117251 w 277458"/>
                  <a:gd name="connsiteY46" fmla="*/ 93389 h 327452"/>
                  <a:gd name="connsiteX47" fmla="*/ 111568 w 277458"/>
                  <a:gd name="connsiteY47" fmla="*/ 91116 h 327452"/>
                  <a:gd name="connsiteX48" fmla="*/ 84299 w 277458"/>
                  <a:gd name="connsiteY48" fmla="*/ 95661 h 327452"/>
                  <a:gd name="connsiteX49" fmla="*/ 83108 w 277458"/>
                  <a:gd name="connsiteY49" fmla="*/ 90303 h 327452"/>
                  <a:gd name="connsiteX50" fmla="*/ 79537 w 277458"/>
                  <a:gd name="connsiteY50" fmla="*/ 90899 h 327452"/>
                  <a:gd name="connsiteX51" fmla="*/ 74992 w 277458"/>
                  <a:gd name="connsiteY51" fmla="*/ 70447 h 327452"/>
                  <a:gd name="connsiteX52" fmla="*/ 74992 w 277458"/>
                  <a:gd name="connsiteY52" fmla="*/ 54539 h 327452"/>
                  <a:gd name="connsiteX53" fmla="*/ 122713 w 277458"/>
                  <a:gd name="connsiteY53" fmla="*/ 54539 h 327452"/>
                  <a:gd name="connsiteX54" fmla="*/ 149983 w 277458"/>
                  <a:gd name="connsiteY54" fmla="*/ 65902 h 327452"/>
                  <a:gd name="connsiteX55" fmla="*/ 177253 w 277458"/>
                  <a:gd name="connsiteY55" fmla="*/ 74992 h 327452"/>
                  <a:gd name="connsiteX56" fmla="*/ 181798 w 277458"/>
                  <a:gd name="connsiteY56" fmla="*/ 54539 h 327452"/>
                  <a:gd name="connsiteX57" fmla="*/ 204522 w 277458"/>
                  <a:gd name="connsiteY57" fmla="*/ 22725 h 3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7458" h="327452">
                    <a:moveTo>
                      <a:pt x="224974" y="0"/>
                    </a:moveTo>
                    <a:lnTo>
                      <a:pt x="247699" y="6818"/>
                    </a:lnTo>
                    <a:lnTo>
                      <a:pt x="272696" y="11363"/>
                    </a:lnTo>
                    <a:lnTo>
                      <a:pt x="271864" y="15108"/>
                    </a:lnTo>
                    <a:lnTo>
                      <a:pt x="277458" y="16125"/>
                    </a:lnTo>
                    <a:lnTo>
                      <a:pt x="272913" y="36577"/>
                    </a:lnTo>
                    <a:lnTo>
                      <a:pt x="261551" y="52484"/>
                    </a:lnTo>
                    <a:lnTo>
                      <a:pt x="257006" y="79754"/>
                    </a:lnTo>
                    <a:lnTo>
                      <a:pt x="252461" y="111568"/>
                    </a:lnTo>
                    <a:lnTo>
                      <a:pt x="257006" y="134293"/>
                    </a:lnTo>
                    <a:lnTo>
                      <a:pt x="245644" y="145655"/>
                    </a:lnTo>
                    <a:lnTo>
                      <a:pt x="245644" y="154745"/>
                    </a:lnTo>
                    <a:lnTo>
                      <a:pt x="241099" y="172925"/>
                    </a:lnTo>
                    <a:lnTo>
                      <a:pt x="218374" y="188832"/>
                    </a:lnTo>
                    <a:lnTo>
                      <a:pt x="202467" y="204739"/>
                    </a:lnTo>
                    <a:lnTo>
                      <a:pt x="186560" y="241099"/>
                    </a:lnTo>
                    <a:lnTo>
                      <a:pt x="186560" y="275186"/>
                    </a:lnTo>
                    <a:lnTo>
                      <a:pt x="177470" y="284275"/>
                    </a:lnTo>
                    <a:lnTo>
                      <a:pt x="154745" y="300183"/>
                    </a:lnTo>
                    <a:lnTo>
                      <a:pt x="134293" y="322907"/>
                    </a:lnTo>
                    <a:lnTo>
                      <a:pt x="122931" y="316090"/>
                    </a:lnTo>
                    <a:lnTo>
                      <a:pt x="120333" y="312626"/>
                    </a:lnTo>
                    <a:lnTo>
                      <a:pt x="118169" y="311328"/>
                    </a:lnTo>
                    <a:lnTo>
                      <a:pt x="114923" y="307000"/>
                    </a:lnTo>
                    <a:lnTo>
                      <a:pt x="100206" y="307000"/>
                    </a:lnTo>
                    <a:lnTo>
                      <a:pt x="84299" y="322907"/>
                    </a:lnTo>
                    <a:lnTo>
                      <a:pt x="80489" y="317193"/>
                    </a:lnTo>
                    <a:lnTo>
                      <a:pt x="79537" y="318145"/>
                    </a:lnTo>
                    <a:lnTo>
                      <a:pt x="77190" y="314625"/>
                    </a:lnTo>
                    <a:lnTo>
                      <a:pt x="63846" y="307000"/>
                    </a:lnTo>
                    <a:lnTo>
                      <a:pt x="52484" y="311545"/>
                    </a:lnTo>
                    <a:lnTo>
                      <a:pt x="36577" y="327452"/>
                    </a:lnTo>
                    <a:lnTo>
                      <a:pt x="32132" y="322373"/>
                    </a:lnTo>
                    <a:lnTo>
                      <a:pt x="31815" y="322690"/>
                    </a:lnTo>
                    <a:lnTo>
                      <a:pt x="0" y="286331"/>
                    </a:lnTo>
                    <a:lnTo>
                      <a:pt x="31815" y="263606"/>
                    </a:lnTo>
                    <a:lnTo>
                      <a:pt x="15908" y="236337"/>
                    </a:lnTo>
                    <a:lnTo>
                      <a:pt x="31815" y="231792"/>
                    </a:lnTo>
                    <a:lnTo>
                      <a:pt x="52267" y="227247"/>
                    </a:lnTo>
                    <a:lnTo>
                      <a:pt x="52267" y="209067"/>
                    </a:lnTo>
                    <a:lnTo>
                      <a:pt x="74992" y="227247"/>
                    </a:lnTo>
                    <a:lnTo>
                      <a:pt x="106806" y="227247"/>
                    </a:lnTo>
                    <a:lnTo>
                      <a:pt x="118169" y="209067"/>
                    </a:lnTo>
                    <a:lnTo>
                      <a:pt x="122713" y="188615"/>
                    </a:lnTo>
                    <a:lnTo>
                      <a:pt x="118169" y="156800"/>
                    </a:lnTo>
                    <a:lnTo>
                      <a:pt x="102261" y="134076"/>
                    </a:lnTo>
                    <a:lnTo>
                      <a:pt x="117251" y="93389"/>
                    </a:lnTo>
                    <a:lnTo>
                      <a:pt x="111568" y="91116"/>
                    </a:lnTo>
                    <a:lnTo>
                      <a:pt x="84299" y="95661"/>
                    </a:lnTo>
                    <a:lnTo>
                      <a:pt x="83108" y="90303"/>
                    </a:lnTo>
                    <a:lnTo>
                      <a:pt x="79537" y="90899"/>
                    </a:lnTo>
                    <a:lnTo>
                      <a:pt x="74992" y="70447"/>
                    </a:lnTo>
                    <a:lnTo>
                      <a:pt x="74992" y="54539"/>
                    </a:lnTo>
                    <a:lnTo>
                      <a:pt x="122713" y="54539"/>
                    </a:lnTo>
                    <a:lnTo>
                      <a:pt x="149983" y="65902"/>
                    </a:lnTo>
                    <a:lnTo>
                      <a:pt x="177253" y="74992"/>
                    </a:lnTo>
                    <a:lnTo>
                      <a:pt x="181798" y="54539"/>
                    </a:lnTo>
                    <a:lnTo>
                      <a:pt x="204522"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8" name="Freeform 424">
                <a:extLst>
                  <a:ext uri="{FF2B5EF4-FFF2-40B4-BE49-F238E27FC236}">
                    <a16:creationId xmlns:a16="http://schemas.microsoft.com/office/drawing/2014/main" id="{A8108DA8-62C5-4628-9E0E-1201CB7EE94E}"/>
                  </a:ext>
                </a:extLst>
              </p:cNvPr>
              <p:cNvSpPr>
                <a:spLocks/>
              </p:cNvSpPr>
              <p:nvPr/>
            </p:nvSpPr>
            <p:spPr bwMode="auto">
              <a:xfrm>
                <a:off x="-732326" y="4489222"/>
                <a:ext cx="61924" cy="42064"/>
              </a:xfrm>
              <a:custGeom>
                <a:avLst/>
                <a:gdLst>
                  <a:gd name="connsiteX0" fmla="*/ 18180 w 77264"/>
                  <a:gd name="connsiteY0" fmla="*/ 0 h 52484"/>
                  <a:gd name="connsiteX1" fmla="*/ 77264 w 77264"/>
                  <a:gd name="connsiteY1" fmla="*/ 0 h 52484"/>
                  <a:gd name="connsiteX2" fmla="*/ 77264 w 77264"/>
                  <a:gd name="connsiteY2" fmla="*/ 4762 h 52484"/>
                  <a:gd name="connsiteX3" fmla="*/ 77264 w 77264"/>
                  <a:gd name="connsiteY3" fmla="*/ 43177 h 52484"/>
                  <a:gd name="connsiteX4" fmla="*/ 77264 w 77264"/>
                  <a:gd name="connsiteY4" fmla="*/ 47939 h 52484"/>
                  <a:gd name="connsiteX5" fmla="*/ 22725 w 77264"/>
                  <a:gd name="connsiteY5" fmla="*/ 47939 h 52484"/>
                  <a:gd name="connsiteX6" fmla="*/ 6818 w 77264"/>
                  <a:gd name="connsiteY6" fmla="*/ 52484 h 52484"/>
                  <a:gd name="connsiteX7" fmla="*/ 0 w 77264"/>
                  <a:gd name="connsiteY7" fmla="*/ 41122 h 52484"/>
                  <a:gd name="connsiteX8" fmla="*/ 1299 w 77264"/>
                  <a:gd name="connsiteY8" fmla="*/ 38524 h 52484"/>
                  <a:gd name="connsiteX9" fmla="*/ 0 w 77264"/>
                  <a:gd name="connsiteY9" fmla="*/ 36360 h 5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264" h="52484">
                    <a:moveTo>
                      <a:pt x="18180" y="0"/>
                    </a:moveTo>
                    <a:lnTo>
                      <a:pt x="77264" y="0"/>
                    </a:lnTo>
                    <a:lnTo>
                      <a:pt x="77264" y="4762"/>
                    </a:lnTo>
                    <a:lnTo>
                      <a:pt x="77264" y="43177"/>
                    </a:lnTo>
                    <a:lnTo>
                      <a:pt x="77264" y="47939"/>
                    </a:lnTo>
                    <a:lnTo>
                      <a:pt x="22725" y="47939"/>
                    </a:lnTo>
                    <a:lnTo>
                      <a:pt x="6818" y="52484"/>
                    </a:lnTo>
                    <a:lnTo>
                      <a:pt x="0" y="41122"/>
                    </a:lnTo>
                    <a:lnTo>
                      <a:pt x="1299" y="38524"/>
                    </a:lnTo>
                    <a:lnTo>
                      <a:pt x="0" y="3636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9" name="Freeform 423">
                <a:extLst>
                  <a:ext uri="{FF2B5EF4-FFF2-40B4-BE49-F238E27FC236}">
                    <a16:creationId xmlns:a16="http://schemas.microsoft.com/office/drawing/2014/main" id="{C77E18B1-6D36-4CF5-8E40-1A4869EBB139}"/>
                  </a:ext>
                </a:extLst>
              </p:cNvPr>
              <p:cNvSpPr>
                <a:spLocks/>
              </p:cNvSpPr>
              <p:nvPr/>
            </p:nvSpPr>
            <p:spPr bwMode="auto">
              <a:xfrm>
                <a:off x="-745075" y="4489221"/>
                <a:ext cx="163918" cy="186034"/>
              </a:xfrm>
              <a:custGeom>
                <a:avLst/>
                <a:gdLst>
                  <a:gd name="connsiteX0" fmla="*/ 93171 w 204522"/>
                  <a:gd name="connsiteY0" fmla="*/ 0 h 232118"/>
                  <a:gd name="connsiteX1" fmla="*/ 109079 w 204522"/>
                  <a:gd name="connsiteY1" fmla="*/ 0 h 232118"/>
                  <a:gd name="connsiteX2" fmla="*/ 129531 w 204522"/>
                  <a:gd name="connsiteY2" fmla="*/ 0 h 232118"/>
                  <a:gd name="connsiteX3" fmla="*/ 152256 w 204522"/>
                  <a:gd name="connsiteY3" fmla="*/ 0 h 232118"/>
                  <a:gd name="connsiteX4" fmla="*/ 156800 w 204522"/>
                  <a:gd name="connsiteY4" fmla="*/ 0 h 232118"/>
                  <a:gd name="connsiteX5" fmla="*/ 156800 w 204522"/>
                  <a:gd name="connsiteY5" fmla="*/ 7143 h 232118"/>
                  <a:gd name="connsiteX6" fmla="*/ 156800 w 204522"/>
                  <a:gd name="connsiteY6" fmla="*/ 15908 h 232118"/>
                  <a:gd name="connsiteX7" fmla="*/ 161345 w 204522"/>
                  <a:gd name="connsiteY7" fmla="*/ 31815 h 232118"/>
                  <a:gd name="connsiteX8" fmla="*/ 188615 w 204522"/>
                  <a:gd name="connsiteY8" fmla="*/ 31815 h 232118"/>
                  <a:gd name="connsiteX9" fmla="*/ 199977 w 204522"/>
                  <a:gd name="connsiteY9" fmla="*/ 36360 h 232118"/>
                  <a:gd name="connsiteX10" fmla="*/ 197684 w 204522"/>
                  <a:gd name="connsiteY10" fmla="*/ 42585 h 232118"/>
                  <a:gd name="connsiteX11" fmla="*/ 199977 w 204522"/>
                  <a:gd name="connsiteY11" fmla="*/ 43503 h 232118"/>
                  <a:gd name="connsiteX12" fmla="*/ 185794 w 204522"/>
                  <a:gd name="connsiteY12" fmla="*/ 82000 h 232118"/>
                  <a:gd name="connsiteX13" fmla="*/ 199977 w 204522"/>
                  <a:gd name="connsiteY13" fmla="*/ 102262 h 232118"/>
                  <a:gd name="connsiteX14" fmla="*/ 204522 w 204522"/>
                  <a:gd name="connsiteY14" fmla="*/ 129531 h 232118"/>
                  <a:gd name="connsiteX15" fmla="*/ 203901 w 204522"/>
                  <a:gd name="connsiteY15" fmla="*/ 132947 h 232118"/>
                  <a:gd name="connsiteX16" fmla="*/ 204522 w 204522"/>
                  <a:gd name="connsiteY16" fmla="*/ 136674 h 232118"/>
                  <a:gd name="connsiteX17" fmla="*/ 199977 w 204522"/>
                  <a:gd name="connsiteY17" fmla="*/ 161672 h 232118"/>
                  <a:gd name="connsiteX18" fmla="*/ 188615 w 204522"/>
                  <a:gd name="connsiteY18" fmla="*/ 179851 h 232118"/>
                  <a:gd name="connsiteX19" fmla="*/ 156800 w 204522"/>
                  <a:gd name="connsiteY19" fmla="*/ 179851 h 232118"/>
                  <a:gd name="connsiteX20" fmla="*/ 134076 w 204522"/>
                  <a:gd name="connsiteY20" fmla="*/ 161672 h 232118"/>
                  <a:gd name="connsiteX21" fmla="*/ 134076 w 204522"/>
                  <a:gd name="connsiteY21" fmla="*/ 172708 h 232118"/>
                  <a:gd name="connsiteX22" fmla="*/ 134076 w 204522"/>
                  <a:gd name="connsiteY22" fmla="*/ 179851 h 232118"/>
                  <a:gd name="connsiteX23" fmla="*/ 113624 w 204522"/>
                  <a:gd name="connsiteY23" fmla="*/ 179851 h 232118"/>
                  <a:gd name="connsiteX24" fmla="*/ 100841 w 204522"/>
                  <a:gd name="connsiteY24" fmla="*/ 187155 h 232118"/>
                  <a:gd name="connsiteX25" fmla="*/ 113624 w 204522"/>
                  <a:gd name="connsiteY25" fmla="*/ 209068 h 232118"/>
                  <a:gd name="connsiteX26" fmla="*/ 110398 w 204522"/>
                  <a:gd name="connsiteY26" fmla="*/ 210681 h 232118"/>
                  <a:gd name="connsiteX27" fmla="*/ 113624 w 204522"/>
                  <a:gd name="connsiteY27" fmla="*/ 216211 h 232118"/>
                  <a:gd name="connsiteX28" fmla="*/ 81809 w 204522"/>
                  <a:gd name="connsiteY28" fmla="*/ 232118 h 232118"/>
                  <a:gd name="connsiteX29" fmla="*/ 49995 w 204522"/>
                  <a:gd name="connsiteY29" fmla="*/ 200304 h 232118"/>
                  <a:gd name="connsiteX30" fmla="*/ 22725 w 204522"/>
                  <a:gd name="connsiteY30" fmla="*/ 168489 h 232118"/>
                  <a:gd name="connsiteX31" fmla="*/ 0 w 204522"/>
                  <a:gd name="connsiteY31" fmla="*/ 129857 h 232118"/>
                  <a:gd name="connsiteX32" fmla="*/ 0 w 204522"/>
                  <a:gd name="connsiteY32" fmla="*/ 122714 h 232118"/>
                  <a:gd name="connsiteX33" fmla="*/ 0 w 204522"/>
                  <a:gd name="connsiteY33" fmla="*/ 120767 h 232118"/>
                  <a:gd name="connsiteX34" fmla="*/ 0 w 204522"/>
                  <a:gd name="connsiteY34" fmla="*/ 113624 h 232118"/>
                  <a:gd name="connsiteX35" fmla="*/ 11363 w 204522"/>
                  <a:gd name="connsiteY35" fmla="*/ 95444 h 232118"/>
                  <a:gd name="connsiteX36" fmla="*/ 15908 w 204522"/>
                  <a:gd name="connsiteY36" fmla="*/ 74992 h 232118"/>
                  <a:gd name="connsiteX37" fmla="*/ 27270 w 204522"/>
                  <a:gd name="connsiteY37" fmla="*/ 47722 h 232118"/>
                  <a:gd name="connsiteX38" fmla="*/ 38632 w 204522"/>
                  <a:gd name="connsiteY38" fmla="*/ 43177 h 232118"/>
                  <a:gd name="connsiteX39" fmla="*/ 93171 w 204522"/>
                  <a:gd name="connsiteY39" fmla="*/ 43177 h 232118"/>
                  <a:gd name="connsiteX40" fmla="*/ 93171 w 204522"/>
                  <a:gd name="connsiteY40" fmla="*/ 7143 h 23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4522" h="232118">
                    <a:moveTo>
                      <a:pt x="93171" y="0"/>
                    </a:moveTo>
                    <a:lnTo>
                      <a:pt x="109079" y="0"/>
                    </a:lnTo>
                    <a:lnTo>
                      <a:pt x="129531" y="0"/>
                    </a:lnTo>
                    <a:lnTo>
                      <a:pt x="152256" y="0"/>
                    </a:lnTo>
                    <a:lnTo>
                      <a:pt x="156800" y="0"/>
                    </a:lnTo>
                    <a:lnTo>
                      <a:pt x="156800" y="7143"/>
                    </a:lnTo>
                    <a:lnTo>
                      <a:pt x="156800" y="15908"/>
                    </a:lnTo>
                    <a:lnTo>
                      <a:pt x="161345" y="31815"/>
                    </a:lnTo>
                    <a:lnTo>
                      <a:pt x="188615" y="31815"/>
                    </a:lnTo>
                    <a:lnTo>
                      <a:pt x="199977" y="36360"/>
                    </a:lnTo>
                    <a:lnTo>
                      <a:pt x="197684" y="42585"/>
                    </a:lnTo>
                    <a:lnTo>
                      <a:pt x="199977" y="43503"/>
                    </a:lnTo>
                    <a:lnTo>
                      <a:pt x="185794" y="82000"/>
                    </a:lnTo>
                    <a:lnTo>
                      <a:pt x="199977" y="102262"/>
                    </a:lnTo>
                    <a:lnTo>
                      <a:pt x="204522" y="129531"/>
                    </a:lnTo>
                    <a:lnTo>
                      <a:pt x="203901" y="132947"/>
                    </a:lnTo>
                    <a:lnTo>
                      <a:pt x="204522" y="136674"/>
                    </a:lnTo>
                    <a:lnTo>
                      <a:pt x="199977" y="161672"/>
                    </a:lnTo>
                    <a:lnTo>
                      <a:pt x="188615" y="179851"/>
                    </a:lnTo>
                    <a:lnTo>
                      <a:pt x="156800" y="179851"/>
                    </a:lnTo>
                    <a:lnTo>
                      <a:pt x="134076" y="161672"/>
                    </a:lnTo>
                    <a:lnTo>
                      <a:pt x="134076" y="172708"/>
                    </a:lnTo>
                    <a:lnTo>
                      <a:pt x="134076" y="179851"/>
                    </a:lnTo>
                    <a:lnTo>
                      <a:pt x="113624" y="179851"/>
                    </a:lnTo>
                    <a:lnTo>
                      <a:pt x="100841" y="187155"/>
                    </a:lnTo>
                    <a:lnTo>
                      <a:pt x="113624" y="209068"/>
                    </a:lnTo>
                    <a:lnTo>
                      <a:pt x="110398" y="210681"/>
                    </a:lnTo>
                    <a:lnTo>
                      <a:pt x="113624" y="216211"/>
                    </a:lnTo>
                    <a:lnTo>
                      <a:pt x="81809" y="232118"/>
                    </a:lnTo>
                    <a:lnTo>
                      <a:pt x="49995" y="200304"/>
                    </a:lnTo>
                    <a:lnTo>
                      <a:pt x="22725" y="168489"/>
                    </a:lnTo>
                    <a:lnTo>
                      <a:pt x="0" y="129857"/>
                    </a:lnTo>
                    <a:lnTo>
                      <a:pt x="0" y="122714"/>
                    </a:lnTo>
                    <a:lnTo>
                      <a:pt x="0" y="120767"/>
                    </a:lnTo>
                    <a:lnTo>
                      <a:pt x="0" y="113624"/>
                    </a:lnTo>
                    <a:lnTo>
                      <a:pt x="11363" y="95444"/>
                    </a:lnTo>
                    <a:lnTo>
                      <a:pt x="15908" y="74992"/>
                    </a:lnTo>
                    <a:lnTo>
                      <a:pt x="27270" y="47722"/>
                    </a:lnTo>
                    <a:lnTo>
                      <a:pt x="38632" y="43177"/>
                    </a:lnTo>
                    <a:lnTo>
                      <a:pt x="93171" y="43177"/>
                    </a:lnTo>
                    <a:lnTo>
                      <a:pt x="93171" y="714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0" name="Freeform 422">
                <a:extLst>
                  <a:ext uri="{FF2B5EF4-FFF2-40B4-BE49-F238E27FC236}">
                    <a16:creationId xmlns:a16="http://schemas.microsoft.com/office/drawing/2014/main" id="{E869A0DF-46AE-4291-9272-C096F0892DB7}"/>
                  </a:ext>
                </a:extLst>
              </p:cNvPr>
              <p:cNvSpPr>
                <a:spLocks/>
              </p:cNvSpPr>
              <p:nvPr/>
            </p:nvSpPr>
            <p:spPr bwMode="auto">
              <a:xfrm>
                <a:off x="-581159" y="4225135"/>
                <a:ext cx="388109" cy="273629"/>
              </a:xfrm>
              <a:custGeom>
                <a:avLst/>
                <a:gdLst>
                  <a:gd name="connsiteX0" fmla="*/ 311328 w 484252"/>
                  <a:gd name="connsiteY0" fmla="*/ 0 h 341413"/>
                  <a:gd name="connsiteX1" fmla="*/ 315843 w 484252"/>
                  <a:gd name="connsiteY1" fmla="*/ 12042 h 341413"/>
                  <a:gd name="connsiteX2" fmla="*/ 316090 w 484252"/>
                  <a:gd name="connsiteY2" fmla="*/ 11905 h 341413"/>
                  <a:gd name="connsiteX3" fmla="*/ 318695 w 484252"/>
                  <a:gd name="connsiteY3" fmla="*/ 18852 h 341413"/>
                  <a:gd name="connsiteX4" fmla="*/ 338597 w 484252"/>
                  <a:gd name="connsiteY4" fmla="*/ 43177 h 341413"/>
                  <a:gd name="connsiteX5" fmla="*/ 338597 w 484252"/>
                  <a:gd name="connsiteY5" fmla="*/ 49262 h 341413"/>
                  <a:gd name="connsiteX6" fmla="*/ 343359 w 484252"/>
                  <a:gd name="connsiteY6" fmla="*/ 55082 h 341413"/>
                  <a:gd name="connsiteX7" fmla="*/ 343359 w 484252"/>
                  <a:gd name="connsiteY7" fmla="*/ 66445 h 341413"/>
                  <a:gd name="connsiteX8" fmla="*/ 338815 w 484252"/>
                  <a:gd name="connsiteY8" fmla="*/ 82352 h 341413"/>
                  <a:gd name="connsiteX9" fmla="*/ 338815 w 484252"/>
                  <a:gd name="connsiteY9" fmla="*/ 85211 h 341413"/>
                  <a:gd name="connsiteX10" fmla="*/ 349960 w 484252"/>
                  <a:gd name="connsiteY10" fmla="*/ 93171 h 341413"/>
                  <a:gd name="connsiteX11" fmla="*/ 377229 w 484252"/>
                  <a:gd name="connsiteY11" fmla="*/ 109079 h 341413"/>
                  <a:gd name="connsiteX12" fmla="*/ 393137 w 484252"/>
                  <a:gd name="connsiteY12" fmla="*/ 124986 h 341413"/>
                  <a:gd name="connsiteX13" fmla="*/ 393137 w 484252"/>
                  <a:gd name="connsiteY13" fmla="*/ 132129 h 341413"/>
                  <a:gd name="connsiteX14" fmla="*/ 397899 w 484252"/>
                  <a:gd name="connsiteY14" fmla="*/ 136891 h 341413"/>
                  <a:gd name="connsiteX15" fmla="*/ 397899 w 484252"/>
                  <a:gd name="connsiteY15" fmla="*/ 139920 h 341413"/>
                  <a:gd name="connsiteX16" fmla="*/ 420406 w 484252"/>
                  <a:gd name="connsiteY16" fmla="*/ 156801 h 341413"/>
                  <a:gd name="connsiteX17" fmla="*/ 436313 w 484252"/>
                  <a:gd name="connsiteY17" fmla="*/ 172708 h 341413"/>
                  <a:gd name="connsiteX18" fmla="*/ 447676 w 484252"/>
                  <a:gd name="connsiteY18" fmla="*/ 195433 h 341413"/>
                  <a:gd name="connsiteX19" fmla="*/ 472673 w 484252"/>
                  <a:gd name="connsiteY19" fmla="*/ 211340 h 341413"/>
                  <a:gd name="connsiteX20" fmla="*/ 479490 w 484252"/>
                  <a:gd name="connsiteY20" fmla="*/ 220430 h 341413"/>
                  <a:gd name="connsiteX21" fmla="*/ 473011 w 484252"/>
                  <a:gd name="connsiteY21" fmla="*/ 220430 h 341413"/>
                  <a:gd name="connsiteX22" fmla="*/ 477435 w 484252"/>
                  <a:gd name="connsiteY22" fmla="*/ 223245 h 341413"/>
                  <a:gd name="connsiteX23" fmla="*/ 484252 w 484252"/>
                  <a:gd name="connsiteY23" fmla="*/ 232335 h 341413"/>
                  <a:gd name="connsiteX24" fmla="*/ 472890 w 484252"/>
                  <a:gd name="connsiteY24" fmla="*/ 232335 h 341413"/>
                  <a:gd name="connsiteX25" fmla="*/ 445620 w 484252"/>
                  <a:gd name="connsiteY25" fmla="*/ 232335 h 341413"/>
                  <a:gd name="connsiteX26" fmla="*/ 418351 w 484252"/>
                  <a:gd name="connsiteY26" fmla="*/ 227790 h 341413"/>
                  <a:gd name="connsiteX27" fmla="*/ 409261 w 484252"/>
                  <a:gd name="connsiteY27" fmla="*/ 232335 h 341413"/>
                  <a:gd name="connsiteX28" fmla="*/ 397899 w 484252"/>
                  <a:gd name="connsiteY28" fmla="*/ 243697 h 341413"/>
                  <a:gd name="connsiteX29" fmla="*/ 386536 w 484252"/>
                  <a:gd name="connsiteY29" fmla="*/ 243697 h 341413"/>
                  <a:gd name="connsiteX30" fmla="*/ 370629 w 484252"/>
                  <a:gd name="connsiteY30" fmla="*/ 239152 h 341413"/>
                  <a:gd name="connsiteX31" fmla="*/ 334270 w 484252"/>
                  <a:gd name="connsiteY31" fmla="*/ 255059 h 341413"/>
                  <a:gd name="connsiteX32" fmla="*/ 316090 w 484252"/>
                  <a:gd name="connsiteY32" fmla="*/ 250514 h 341413"/>
                  <a:gd name="connsiteX33" fmla="*/ 311545 w 484252"/>
                  <a:gd name="connsiteY33" fmla="*/ 255059 h 341413"/>
                  <a:gd name="connsiteX34" fmla="*/ 300183 w 484252"/>
                  <a:gd name="connsiteY34" fmla="*/ 275512 h 341413"/>
                  <a:gd name="connsiteX35" fmla="*/ 272913 w 484252"/>
                  <a:gd name="connsiteY35" fmla="*/ 266422 h 341413"/>
                  <a:gd name="connsiteX36" fmla="*/ 247916 w 484252"/>
                  <a:gd name="connsiteY36" fmla="*/ 266422 h 341413"/>
                  <a:gd name="connsiteX37" fmla="*/ 220646 w 484252"/>
                  <a:gd name="connsiteY37" fmla="*/ 250514 h 341413"/>
                  <a:gd name="connsiteX38" fmla="*/ 193377 w 484252"/>
                  <a:gd name="connsiteY38" fmla="*/ 239152 h 341413"/>
                  <a:gd name="connsiteX39" fmla="*/ 172925 w 484252"/>
                  <a:gd name="connsiteY39" fmla="*/ 250514 h 341413"/>
                  <a:gd name="connsiteX40" fmla="*/ 154745 w 484252"/>
                  <a:gd name="connsiteY40" fmla="*/ 270967 h 341413"/>
                  <a:gd name="connsiteX41" fmla="*/ 154745 w 484252"/>
                  <a:gd name="connsiteY41" fmla="*/ 293691 h 341413"/>
                  <a:gd name="connsiteX42" fmla="*/ 129748 w 484252"/>
                  <a:gd name="connsiteY42" fmla="*/ 293691 h 341413"/>
                  <a:gd name="connsiteX43" fmla="*/ 107023 w 484252"/>
                  <a:gd name="connsiteY43" fmla="*/ 286874 h 341413"/>
                  <a:gd name="connsiteX44" fmla="*/ 86571 w 484252"/>
                  <a:gd name="connsiteY44" fmla="*/ 302781 h 341413"/>
                  <a:gd name="connsiteX45" fmla="*/ 63846 w 484252"/>
                  <a:gd name="connsiteY45" fmla="*/ 341413 h 341413"/>
                  <a:gd name="connsiteX46" fmla="*/ 59301 w 484252"/>
                  <a:gd name="connsiteY46" fmla="*/ 330051 h 341413"/>
                  <a:gd name="connsiteX47" fmla="*/ 59301 w 484252"/>
                  <a:gd name="connsiteY47" fmla="*/ 329139 h 341413"/>
                  <a:gd name="connsiteX48" fmla="*/ 59084 w 484252"/>
                  <a:gd name="connsiteY48" fmla="*/ 329508 h 341413"/>
                  <a:gd name="connsiteX49" fmla="*/ 54539 w 484252"/>
                  <a:gd name="connsiteY49" fmla="*/ 318146 h 341413"/>
                  <a:gd name="connsiteX50" fmla="*/ 54539 w 484252"/>
                  <a:gd name="connsiteY50" fmla="*/ 309382 h 341413"/>
                  <a:gd name="connsiteX51" fmla="*/ 43394 w 484252"/>
                  <a:gd name="connsiteY51" fmla="*/ 298236 h 341413"/>
                  <a:gd name="connsiteX52" fmla="*/ 32032 w 484252"/>
                  <a:gd name="connsiteY52" fmla="*/ 282329 h 341413"/>
                  <a:gd name="connsiteX53" fmla="*/ 27487 w 484252"/>
                  <a:gd name="connsiteY53" fmla="*/ 270967 h 341413"/>
                  <a:gd name="connsiteX54" fmla="*/ 11580 w 484252"/>
                  <a:gd name="connsiteY54" fmla="*/ 250514 h 341413"/>
                  <a:gd name="connsiteX55" fmla="*/ 11580 w 484252"/>
                  <a:gd name="connsiteY55" fmla="*/ 244732 h 341413"/>
                  <a:gd name="connsiteX56" fmla="*/ 6818 w 484252"/>
                  <a:gd name="connsiteY56" fmla="*/ 238609 h 341413"/>
                  <a:gd name="connsiteX57" fmla="*/ 6818 w 484252"/>
                  <a:gd name="connsiteY57" fmla="*/ 228041 h 341413"/>
                  <a:gd name="connsiteX58" fmla="*/ 4762 w 484252"/>
                  <a:gd name="connsiteY58" fmla="*/ 223245 h 341413"/>
                  <a:gd name="connsiteX59" fmla="*/ 4888 w 484252"/>
                  <a:gd name="connsiteY59" fmla="*/ 222743 h 341413"/>
                  <a:gd name="connsiteX60" fmla="*/ 0 w 484252"/>
                  <a:gd name="connsiteY60" fmla="*/ 211340 h 341413"/>
                  <a:gd name="connsiteX61" fmla="*/ 6818 w 484252"/>
                  <a:gd name="connsiteY61" fmla="*/ 184070 h 341413"/>
                  <a:gd name="connsiteX62" fmla="*/ 15908 w 484252"/>
                  <a:gd name="connsiteY62" fmla="*/ 179525 h 341413"/>
                  <a:gd name="connsiteX63" fmla="*/ 31815 w 484252"/>
                  <a:gd name="connsiteY63" fmla="*/ 140893 h 341413"/>
                  <a:gd name="connsiteX64" fmla="*/ 65902 w 484252"/>
                  <a:gd name="connsiteY64" fmla="*/ 136348 h 341413"/>
                  <a:gd name="connsiteX65" fmla="*/ 70447 w 484252"/>
                  <a:gd name="connsiteY65" fmla="*/ 129531 h 341413"/>
                  <a:gd name="connsiteX66" fmla="*/ 74992 w 484252"/>
                  <a:gd name="connsiteY66" fmla="*/ 129531 h 341413"/>
                  <a:gd name="connsiteX67" fmla="*/ 86354 w 484252"/>
                  <a:gd name="connsiteY67" fmla="*/ 136348 h 341413"/>
                  <a:gd name="connsiteX68" fmla="*/ 134076 w 484252"/>
                  <a:gd name="connsiteY68" fmla="*/ 124986 h 341413"/>
                  <a:gd name="connsiteX69" fmla="*/ 145438 w 484252"/>
                  <a:gd name="connsiteY69" fmla="*/ 109079 h 341413"/>
                  <a:gd name="connsiteX70" fmla="*/ 167883 w 484252"/>
                  <a:gd name="connsiteY70" fmla="*/ 97856 h 341413"/>
                  <a:gd name="connsiteX71" fmla="*/ 166107 w 484252"/>
                  <a:gd name="connsiteY71" fmla="*/ 93714 h 341413"/>
                  <a:gd name="connsiteX72" fmla="*/ 166398 w 484252"/>
                  <a:gd name="connsiteY72" fmla="*/ 93598 h 341413"/>
                  <a:gd name="connsiteX73" fmla="*/ 161345 w 484252"/>
                  <a:gd name="connsiteY73" fmla="*/ 81809 h 341413"/>
                  <a:gd name="connsiteX74" fmla="*/ 172708 w 484252"/>
                  <a:gd name="connsiteY74" fmla="*/ 77264 h 341413"/>
                  <a:gd name="connsiteX75" fmla="*/ 209067 w 484252"/>
                  <a:gd name="connsiteY75" fmla="*/ 81809 h 341413"/>
                  <a:gd name="connsiteX76" fmla="*/ 243154 w 484252"/>
                  <a:gd name="connsiteY76" fmla="*/ 65902 h 341413"/>
                  <a:gd name="connsiteX77" fmla="*/ 268151 w 484252"/>
                  <a:gd name="connsiteY77" fmla="*/ 22725 h 341413"/>
                  <a:gd name="connsiteX78" fmla="*/ 290876 w 484252"/>
                  <a:gd name="connsiteY78" fmla="*/ 11362 h 34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4252" h="341413">
                    <a:moveTo>
                      <a:pt x="311328" y="0"/>
                    </a:moveTo>
                    <a:lnTo>
                      <a:pt x="315843" y="12042"/>
                    </a:lnTo>
                    <a:lnTo>
                      <a:pt x="316090" y="11905"/>
                    </a:lnTo>
                    <a:lnTo>
                      <a:pt x="318695" y="18852"/>
                    </a:lnTo>
                    <a:lnTo>
                      <a:pt x="338597" y="43177"/>
                    </a:lnTo>
                    <a:lnTo>
                      <a:pt x="338597" y="49262"/>
                    </a:lnTo>
                    <a:lnTo>
                      <a:pt x="343359" y="55082"/>
                    </a:lnTo>
                    <a:lnTo>
                      <a:pt x="343359" y="66445"/>
                    </a:lnTo>
                    <a:lnTo>
                      <a:pt x="338815" y="82352"/>
                    </a:lnTo>
                    <a:lnTo>
                      <a:pt x="338815" y="85211"/>
                    </a:lnTo>
                    <a:lnTo>
                      <a:pt x="349960" y="93171"/>
                    </a:lnTo>
                    <a:lnTo>
                      <a:pt x="377229" y="109079"/>
                    </a:lnTo>
                    <a:lnTo>
                      <a:pt x="393137" y="124986"/>
                    </a:lnTo>
                    <a:lnTo>
                      <a:pt x="393137" y="132129"/>
                    </a:lnTo>
                    <a:lnTo>
                      <a:pt x="397899" y="136891"/>
                    </a:lnTo>
                    <a:lnTo>
                      <a:pt x="397899" y="139920"/>
                    </a:lnTo>
                    <a:lnTo>
                      <a:pt x="420406" y="156801"/>
                    </a:lnTo>
                    <a:lnTo>
                      <a:pt x="436313" y="172708"/>
                    </a:lnTo>
                    <a:lnTo>
                      <a:pt x="447676" y="195433"/>
                    </a:lnTo>
                    <a:lnTo>
                      <a:pt x="472673" y="211340"/>
                    </a:lnTo>
                    <a:lnTo>
                      <a:pt x="479490" y="220430"/>
                    </a:lnTo>
                    <a:lnTo>
                      <a:pt x="473011" y="220430"/>
                    </a:lnTo>
                    <a:lnTo>
                      <a:pt x="477435" y="223245"/>
                    </a:lnTo>
                    <a:lnTo>
                      <a:pt x="484252" y="232335"/>
                    </a:lnTo>
                    <a:lnTo>
                      <a:pt x="472890" y="232335"/>
                    </a:lnTo>
                    <a:lnTo>
                      <a:pt x="445620" y="232335"/>
                    </a:lnTo>
                    <a:lnTo>
                      <a:pt x="418351" y="227790"/>
                    </a:lnTo>
                    <a:lnTo>
                      <a:pt x="409261" y="232335"/>
                    </a:lnTo>
                    <a:lnTo>
                      <a:pt x="397899" y="243697"/>
                    </a:lnTo>
                    <a:lnTo>
                      <a:pt x="386536" y="243697"/>
                    </a:lnTo>
                    <a:lnTo>
                      <a:pt x="370629" y="239152"/>
                    </a:lnTo>
                    <a:lnTo>
                      <a:pt x="334270" y="255059"/>
                    </a:lnTo>
                    <a:lnTo>
                      <a:pt x="316090" y="250514"/>
                    </a:lnTo>
                    <a:lnTo>
                      <a:pt x="311545" y="255059"/>
                    </a:lnTo>
                    <a:lnTo>
                      <a:pt x="300183" y="275512"/>
                    </a:lnTo>
                    <a:lnTo>
                      <a:pt x="272913" y="266422"/>
                    </a:lnTo>
                    <a:lnTo>
                      <a:pt x="247916" y="266422"/>
                    </a:lnTo>
                    <a:lnTo>
                      <a:pt x="220646" y="250514"/>
                    </a:lnTo>
                    <a:lnTo>
                      <a:pt x="193377" y="239152"/>
                    </a:lnTo>
                    <a:lnTo>
                      <a:pt x="172925" y="250514"/>
                    </a:lnTo>
                    <a:lnTo>
                      <a:pt x="154745" y="270967"/>
                    </a:lnTo>
                    <a:lnTo>
                      <a:pt x="154745" y="293691"/>
                    </a:lnTo>
                    <a:lnTo>
                      <a:pt x="129748" y="293691"/>
                    </a:lnTo>
                    <a:lnTo>
                      <a:pt x="107023" y="286874"/>
                    </a:lnTo>
                    <a:lnTo>
                      <a:pt x="86571" y="302781"/>
                    </a:lnTo>
                    <a:lnTo>
                      <a:pt x="63846" y="341413"/>
                    </a:lnTo>
                    <a:lnTo>
                      <a:pt x="59301" y="330051"/>
                    </a:lnTo>
                    <a:lnTo>
                      <a:pt x="59301" y="329139"/>
                    </a:lnTo>
                    <a:lnTo>
                      <a:pt x="59084" y="329508"/>
                    </a:lnTo>
                    <a:lnTo>
                      <a:pt x="54539" y="318146"/>
                    </a:lnTo>
                    <a:lnTo>
                      <a:pt x="54539" y="309382"/>
                    </a:lnTo>
                    <a:lnTo>
                      <a:pt x="43394" y="298236"/>
                    </a:lnTo>
                    <a:lnTo>
                      <a:pt x="32032" y="282329"/>
                    </a:lnTo>
                    <a:lnTo>
                      <a:pt x="27487" y="270967"/>
                    </a:lnTo>
                    <a:lnTo>
                      <a:pt x="11580" y="250514"/>
                    </a:lnTo>
                    <a:lnTo>
                      <a:pt x="11580" y="244732"/>
                    </a:lnTo>
                    <a:lnTo>
                      <a:pt x="6818" y="238609"/>
                    </a:lnTo>
                    <a:lnTo>
                      <a:pt x="6818" y="228041"/>
                    </a:lnTo>
                    <a:lnTo>
                      <a:pt x="4762" y="223245"/>
                    </a:lnTo>
                    <a:lnTo>
                      <a:pt x="4888" y="222743"/>
                    </a:lnTo>
                    <a:lnTo>
                      <a:pt x="0" y="211340"/>
                    </a:lnTo>
                    <a:lnTo>
                      <a:pt x="6818" y="184070"/>
                    </a:lnTo>
                    <a:lnTo>
                      <a:pt x="15908" y="179525"/>
                    </a:lnTo>
                    <a:lnTo>
                      <a:pt x="31815" y="140893"/>
                    </a:lnTo>
                    <a:lnTo>
                      <a:pt x="65902" y="136348"/>
                    </a:lnTo>
                    <a:lnTo>
                      <a:pt x="70447" y="129531"/>
                    </a:lnTo>
                    <a:lnTo>
                      <a:pt x="74992" y="129531"/>
                    </a:lnTo>
                    <a:lnTo>
                      <a:pt x="86354" y="136348"/>
                    </a:lnTo>
                    <a:lnTo>
                      <a:pt x="134076" y="124986"/>
                    </a:lnTo>
                    <a:lnTo>
                      <a:pt x="145438" y="109079"/>
                    </a:lnTo>
                    <a:lnTo>
                      <a:pt x="167883" y="97856"/>
                    </a:lnTo>
                    <a:lnTo>
                      <a:pt x="166107" y="93714"/>
                    </a:lnTo>
                    <a:lnTo>
                      <a:pt x="166398" y="93598"/>
                    </a:lnTo>
                    <a:lnTo>
                      <a:pt x="161345" y="81809"/>
                    </a:lnTo>
                    <a:lnTo>
                      <a:pt x="172708" y="77264"/>
                    </a:lnTo>
                    <a:lnTo>
                      <a:pt x="209067" y="81809"/>
                    </a:lnTo>
                    <a:lnTo>
                      <a:pt x="243154" y="65902"/>
                    </a:lnTo>
                    <a:lnTo>
                      <a:pt x="268151" y="22725"/>
                    </a:lnTo>
                    <a:lnTo>
                      <a:pt x="290876"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1" name="Freeform 421">
                <a:extLst>
                  <a:ext uri="{FF2B5EF4-FFF2-40B4-BE49-F238E27FC236}">
                    <a16:creationId xmlns:a16="http://schemas.microsoft.com/office/drawing/2014/main" id="{F6768A22-16FD-4D79-B62A-63A9D2F7223F}"/>
                  </a:ext>
                </a:extLst>
              </p:cNvPr>
              <p:cNvSpPr>
                <a:spLocks/>
              </p:cNvSpPr>
              <p:nvPr/>
            </p:nvSpPr>
            <p:spPr bwMode="auto">
              <a:xfrm>
                <a:off x="-752360" y="4174139"/>
                <a:ext cx="222372" cy="335292"/>
              </a:xfrm>
              <a:custGeom>
                <a:avLst/>
                <a:gdLst>
                  <a:gd name="connsiteX0" fmla="*/ 220430 w 277458"/>
                  <a:gd name="connsiteY0" fmla="*/ 0 h 418350"/>
                  <a:gd name="connsiteX1" fmla="*/ 223583 w 277458"/>
                  <a:gd name="connsiteY1" fmla="*/ 5406 h 418350"/>
                  <a:gd name="connsiteX2" fmla="*/ 225192 w 277458"/>
                  <a:gd name="connsiteY2" fmla="*/ 4762 h 418350"/>
                  <a:gd name="connsiteX3" fmla="*/ 241099 w 277458"/>
                  <a:gd name="connsiteY3" fmla="*/ 32032 h 418350"/>
                  <a:gd name="connsiteX4" fmla="*/ 241099 w 277458"/>
                  <a:gd name="connsiteY4" fmla="*/ 52484 h 418350"/>
                  <a:gd name="connsiteX5" fmla="*/ 241099 w 277458"/>
                  <a:gd name="connsiteY5" fmla="*/ 79753 h 418350"/>
                  <a:gd name="connsiteX6" fmla="*/ 257006 w 277458"/>
                  <a:gd name="connsiteY6" fmla="*/ 111568 h 418350"/>
                  <a:gd name="connsiteX7" fmla="*/ 241099 w 277458"/>
                  <a:gd name="connsiteY7" fmla="*/ 111568 h 418350"/>
                  <a:gd name="connsiteX8" fmla="*/ 229736 w 277458"/>
                  <a:gd name="connsiteY8" fmla="*/ 118385 h 418350"/>
                  <a:gd name="connsiteX9" fmla="*/ 207012 w 277458"/>
                  <a:gd name="connsiteY9" fmla="*/ 111568 h 418350"/>
                  <a:gd name="connsiteX10" fmla="*/ 202467 w 277458"/>
                  <a:gd name="connsiteY10" fmla="*/ 127475 h 418350"/>
                  <a:gd name="connsiteX11" fmla="*/ 220430 w 277458"/>
                  <a:gd name="connsiteY11" fmla="*/ 145438 h 418350"/>
                  <a:gd name="connsiteX12" fmla="*/ 236337 w 277458"/>
                  <a:gd name="connsiteY12" fmla="*/ 149983 h 418350"/>
                  <a:gd name="connsiteX13" fmla="*/ 237395 w 277458"/>
                  <a:gd name="connsiteY13" fmla="*/ 153687 h 418350"/>
                  <a:gd name="connsiteX14" fmla="*/ 241099 w 277458"/>
                  <a:gd name="connsiteY14" fmla="*/ 154745 h 418350"/>
                  <a:gd name="connsiteX15" fmla="*/ 245644 w 277458"/>
                  <a:gd name="connsiteY15" fmla="*/ 170652 h 418350"/>
                  <a:gd name="connsiteX16" fmla="*/ 257006 w 277458"/>
                  <a:gd name="connsiteY16" fmla="*/ 197921 h 418350"/>
                  <a:gd name="connsiteX17" fmla="*/ 250189 w 277458"/>
                  <a:gd name="connsiteY17" fmla="*/ 209284 h 418350"/>
                  <a:gd name="connsiteX18" fmla="*/ 234281 w 277458"/>
                  <a:gd name="connsiteY18" fmla="*/ 247916 h 418350"/>
                  <a:gd name="connsiteX19" fmla="*/ 225192 w 277458"/>
                  <a:gd name="connsiteY19" fmla="*/ 252461 h 418350"/>
                  <a:gd name="connsiteX20" fmla="*/ 218374 w 277458"/>
                  <a:gd name="connsiteY20" fmla="*/ 279730 h 418350"/>
                  <a:gd name="connsiteX21" fmla="*/ 225192 w 277458"/>
                  <a:gd name="connsiteY21" fmla="*/ 295637 h 418350"/>
                  <a:gd name="connsiteX22" fmla="*/ 225192 w 277458"/>
                  <a:gd name="connsiteY22" fmla="*/ 307000 h 418350"/>
                  <a:gd name="connsiteX23" fmla="*/ 241099 w 277458"/>
                  <a:gd name="connsiteY23" fmla="*/ 327452 h 418350"/>
                  <a:gd name="connsiteX24" fmla="*/ 245644 w 277458"/>
                  <a:gd name="connsiteY24" fmla="*/ 338814 h 418350"/>
                  <a:gd name="connsiteX25" fmla="*/ 255753 w 277458"/>
                  <a:gd name="connsiteY25" fmla="*/ 357011 h 418350"/>
                  <a:gd name="connsiteX26" fmla="*/ 268151 w 277458"/>
                  <a:gd name="connsiteY26" fmla="*/ 365867 h 418350"/>
                  <a:gd name="connsiteX27" fmla="*/ 268151 w 277458"/>
                  <a:gd name="connsiteY27" fmla="*/ 367227 h 418350"/>
                  <a:gd name="connsiteX28" fmla="*/ 272913 w 277458"/>
                  <a:gd name="connsiteY28" fmla="*/ 370629 h 418350"/>
                  <a:gd name="connsiteX29" fmla="*/ 272913 w 277458"/>
                  <a:gd name="connsiteY29" fmla="*/ 386536 h 418350"/>
                  <a:gd name="connsiteX30" fmla="*/ 277458 w 277458"/>
                  <a:gd name="connsiteY30" fmla="*/ 397898 h 418350"/>
                  <a:gd name="connsiteX31" fmla="*/ 272913 w 277458"/>
                  <a:gd name="connsiteY31" fmla="*/ 418350 h 418350"/>
                  <a:gd name="connsiteX32" fmla="*/ 245644 w 277458"/>
                  <a:gd name="connsiteY32" fmla="*/ 409260 h 418350"/>
                  <a:gd name="connsiteX33" fmla="*/ 218374 w 277458"/>
                  <a:gd name="connsiteY33" fmla="*/ 397898 h 418350"/>
                  <a:gd name="connsiteX34" fmla="*/ 170652 w 277458"/>
                  <a:gd name="connsiteY34" fmla="*/ 397898 h 418350"/>
                  <a:gd name="connsiteX35" fmla="*/ 166107 w 277458"/>
                  <a:gd name="connsiteY35" fmla="*/ 397898 h 418350"/>
                  <a:gd name="connsiteX36" fmla="*/ 143383 w 277458"/>
                  <a:gd name="connsiteY36" fmla="*/ 397898 h 418350"/>
                  <a:gd name="connsiteX37" fmla="*/ 122931 w 277458"/>
                  <a:gd name="connsiteY37" fmla="*/ 397898 h 418350"/>
                  <a:gd name="connsiteX38" fmla="*/ 107023 w 277458"/>
                  <a:gd name="connsiteY38" fmla="*/ 397898 h 418350"/>
                  <a:gd name="connsiteX39" fmla="*/ 47939 w 277458"/>
                  <a:gd name="connsiteY39" fmla="*/ 397898 h 418350"/>
                  <a:gd name="connsiteX40" fmla="*/ 48733 w 277458"/>
                  <a:gd name="connsiteY40" fmla="*/ 393136 h 418350"/>
                  <a:gd name="connsiteX41" fmla="*/ 43177 w 277458"/>
                  <a:gd name="connsiteY41" fmla="*/ 393136 h 418350"/>
                  <a:gd name="connsiteX42" fmla="*/ 47722 w 277458"/>
                  <a:gd name="connsiteY42" fmla="*/ 365867 h 418350"/>
                  <a:gd name="connsiteX43" fmla="*/ 34196 w 277458"/>
                  <a:gd name="connsiteY43" fmla="*/ 342679 h 418350"/>
                  <a:gd name="connsiteX44" fmla="*/ 20670 w 277458"/>
                  <a:gd name="connsiteY44" fmla="*/ 338814 h 418350"/>
                  <a:gd name="connsiteX45" fmla="*/ 17617 w 277458"/>
                  <a:gd name="connsiteY45" fmla="*/ 334541 h 418350"/>
                  <a:gd name="connsiteX46" fmla="*/ 15908 w 277458"/>
                  <a:gd name="connsiteY46" fmla="*/ 334052 h 418350"/>
                  <a:gd name="connsiteX47" fmla="*/ 4545 w 277458"/>
                  <a:gd name="connsiteY47" fmla="*/ 318145 h 418350"/>
                  <a:gd name="connsiteX48" fmla="*/ 0 w 277458"/>
                  <a:gd name="connsiteY48" fmla="*/ 311327 h 418350"/>
                  <a:gd name="connsiteX49" fmla="*/ 0 w 277458"/>
                  <a:gd name="connsiteY49" fmla="*/ 302238 h 418350"/>
                  <a:gd name="connsiteX50" fmla="*/ 9090 w 277458"/>
                  <a:gd name="connsiteY50" fmla="*/ 274968 h 418350"/>
                  <a:gd name="connsiteX51" fmla="*/ 24997 w 277458"/>
                  <a:gd name="connsiteY51" fmla="*/ 243154 h 418350"/>
                  <a:gd name="connsiteX52" fmla="*/ 36360 w 277458"/>
                  <a:gd name="connsiteY52" fmla="*/ 243154 h 418350"/>
                  <a:gd name="connsiteX53" fmla="*/ 59084 w 277458"/>
                  <a:gd name="connsiteY53" fmla="*/ 215884 h 418350"/>
                  <a:gd name="connsiteX54" fmla="*/ 68174 w 277458"/>
                  <a:gd name="connsiteY54" fmla="*/ 215884 h 418350"/>
                  <a:gd name="connsiteX55" fmla="*/ 90899 w 277458"/>
                  <a:gd name="connsiteY55" fmla="*/ 231791 h 418350"/>
                  <a:gd name="connsiteX56" fmla="*/ 118169 w 277458"/>
                  <a:gd name="connsiteY56" fmla="*/ 220429 h 418350"/>
                  <a:gd name="connsiteX57" fmla="*/ 122713 w 277458"/>
                  <a:gd name="connsiteY57" fmla="*/ 204522 h 418350"/>
                  <a:gd name="connsiteX58" fmla="*/ 127258 w 277458"/>
                  <a:gd name="connsiteY58" fmla="*/ 188615 h 418350"/>
                  <a:gd name="connsiteX59" fmla="*/ 134076 w 277458"/>
                  <a:gd name="connsiteY59" fmla="*/ 165890 h 418350"/>
                  <a:gd name="connsiteX60" fmla="*/ 154528 w 277458"/>
                  <a:gd name="connsiteY60" fmla="*/ 156800 h 418350"/>
                  <a:gd name="connsiteX61" fmla="*/ 161345 w 277458"/>
                  <a:gd name="connsiteY61" fmla="*/ 129531 h 418350"/>
                  <a:gd name="connsiteX62" fmla="*/ 170435 w 277458"/>
                  <a:gd name="connsiteY62" fmla="*/ 118168 h 418350"/>
                  <a:gd name="connsiteX63" fmla="*/ 177253 w 277458"/>
                  <a:gd name="connsiteY63" fmla="*/ 102261 h 418350"/>
                  <a:gd name="connsiteX64" fmla="*/ 181798 w 277458"/>
                  <a:gd name="connsiteY64" fmla="*/ 74991 h 418350"/>
                  <a:gd name="connsiteX65" fmla="*/ 213612 w 277458"/>
                  <a:gd name="connsiteY65" fmla="*/ 47722 h 418350"/>
                  <a:gd name="connsiteX66" fmla="*/ 213612 w 277458"/>
                  <a:gd name="connsiteY66" fmla="*/ 38632 h 418350"/>
                  <a:gd name="connsiteX67" fmla="*/ 219651 w 277458"/>
                  <a:gd name="connsiteY67" fmla="*/ 28568 h 418350"/>
                  <a:gd name="connsiteX68" fmla="*/ 207012 w 277458"/>
                  <a:gd name="connsiteY68" fmla="*/ 20669 h 418350"/>
                  <a:gd name="connsiteX69" fmla="*/ 207791 w 277458"/>
                  <a:gd name="connsiteY69" fmla="*/ 19371 h 418350"/>
                  <a:gd name="connsiteX70" fmla="*/ 202250 w 277458"/>
                  <a:gd name="connsiteY70" fmla="*/ 15907 h 418350"/>
                  <a:gd name="connsiteX71" fmla="*/ 209067 w 277458"/>
                  <a:gd name="connsiteY71" fmla="*/ 4545 h 41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77458" h="418350">
                    <a:moveTo>
                      <a:pt x="220430" y="0"/>
                    </a:moveTo>
                    <a:lnTo>
                      <a:pt x="223583" y="5406"/>
                    </a:lnTo>
                    <a:lnTo>
                      <a:pt x="225192" y="4762"/>
                    </a:lnTo>
                    <a:lnTo>
                      <a:pt x="241099" y="32032"/>
                    </a:lnTo>
                    <a:lnTo>
                      <a:pt x="241099" y="52484"/>
                    </a:lnTo>
                    <a:lnTo>
                      <a:pt x="241099" y="79753"/>
                    </a:lnTo>
                    <a:lnTo>
                      <a:pt x="257006" y="111568"/>
                    </a:lnTo>
                    <a:lnTo>
                      <a:pt x="241099" y="111568"/>
                    </a:lnTo>
                    <a:lnTo>
                      <a:pt x="229736" y="118385"/>
                    </a:lnTo>
                    <a:lnTo>
                      <a:pt x="207012" y="111568"/>
                    </a:lnTo>
                    <a:lnTo>
                      <a:pt x="202467" y="127475"/>
                    </a:lnTo>
                    <a:lnTo>
                      <a:pt x="220430" y="145438"/>
                    </a:lnTo>
                    <a:lnTo>
                      <a:pt x="236337" y="149983"/>
                    </a:lnTo>
                    <a:lnTo>
                      <a:pt x="237395" y="153687"/>
                    </a:lnTo>
                    <a:lnTo>
                      <a:pt x="241099" y="154745"/>
                    </a:lnTo>
                    <a:lnTo>
                      <a:pt x="245644" y="170652"/>
                    </a:lnTo>
                    <a:lnTo>
                      <a:pt x="257006" y="197921"/>
                    </a:lnTo>
                    <a:lnTo>
                      <a:pt x="250189" y="209284"/>
                    </a:lnTo>
                    <a:lnTo>
                      <a:pt x="234281" y="247916"/>
                    </a:lnTo>
                    <a:lnTo>
                      <a:pt x="225192" y="252461"/>
                    </a:lnTo>
                    <a:lnTo>
                      <a:pt x="218374" y="279730"/>
                    </a:lnTo>
                    <a:lnTo>
                      <a:pt x="225192" y="295637"/>
                    </a:lnTo>
                    <a:lnTo>
                      <a:pt x="225192" y="307000"/>
                    </a:lnTo>
                    <a:lnTo>
                      <a:pt x="241099" y="327452"/>
                    </a:lnTo>
                    <a:lnTo>
                      <a:pt x="245644" y="338814"/>
                    </a:lnTo>
                    <a:lnTo>
                      <a:pt x="255753" y="357011"/>
                    </a:lnTo>
                    <a:lnTo>
                      <a:pt x="268151" y="365867"/>
                    </a:lnTo>
                    <a:lnTo>
                      <a:pt x="268151" y="367227"/>
                    </a:lnTo>
                    <a:lnTo>
                      <a:pt x="272913" y="370629"/>
                    </a:lnTo>
                    <a:lnTo>
                      <a:pt x="272913" y="386536"/>
                    </a:lnTo>
                    <a:lnTo>
                      <a:pt x="277458" y="397898"/>
                    </a:lnTo>
                    <a:lnTo>
                      <a:pt x="272913" y="418350"/>
                    </a:lnTo>
                    <a:lnTo>
                      <a:pt x="245644" y="409260"/>
                    </a:lnTo>
                    <a:lnTo>
                      <a:pt x="218374" y="397898"/>
                    </a:lnTo>
                    <a:lnTo>
                      <a:pt x="170652" y="397898"/>
                    </a:lnTo>
                    <a:lnTo>
                      <a:pt x="166107" y="397898"/>
                    </a:lnTo>
                    <a:lnTo>
                      <a:pt x="143383" y="397898"/>
                    </a:lnTo>
                    <a:lnTo>
                      <a:pt x="122931" y="397898"/>
                    </a:lnTo>
                    <a:lnTo>
                      <a:pt x="107023" y="397898"/>
                    </a:lnTo>
                    <a:lnTo>
                      <a:pt x="47939" y="397898"/>
                    </a:lnTo>
                    <a:lnTo>
                      <a:pt x="48733" y="393136"/>
                    </a:lnTo>
                    <a:lnTo>
                      <a:pt x="43177" y="393136"/>
                    </a:lnTo>
                    <a:lnTo>
                      <a:pt x="47722" y="365867"/>
                    </a:lnTo>
                    <a:lnTo>
                      <a:pt x="34196" y="342679"/>
                    </a:lnTo>
                    <a:lnTo>
                      <a:pt x="20670" y="338814"/>
                    </a:lnTo>
                    <a:lnTo>
                      <a:pt x="17617" y="334541"/>
                    </a:lnTo>
                    <a:lnTo>
                      <a:pt x="15908" y="334052"/>
                    </a:lnTo>
                    <a:lnTo>
                      <a:pt x="4545" y="318145"/>
                    </a:lnTo>
                    <a:lnTo>
                      <a:pt x="0" y="311327"/>
                    </a:lnTo>
                    <a:lnTo>
                      <a:pt x="0" y="302238"/>
                    </a:lnTo>
                    <a:lnTo>
                      <a:pt x="9090" y="274968"/>
                    </a:lnTo>
                    <a:lnTo>
                      <a:pt x="24997" y="243154"/>
                    </a:lnTo>
                    <a:lnTo>
                      <a:pt x="36360" y="243154"/>
                    </a:lnTo>
                    <a:lnTo>
                      <a:pt x="59084" y="215884"/>
                    </a:lnTo>
                    <a:lnTo>
                      <a:pt x="68174" y="215884"/>
                    </a:lnTo>
                    <a:lnTo>
                      <a:pt x="90899" y="231791"/>
                    </a:lnTo>
                    <a:lnTo>
                      <a:pt x="118169" y="220429"/>
                    </a:lnTo>
                    <a:lnTo>
                      <a:pt x="122713" y="204522"/>
                    </a:lnTo>
                    <a:lnTo>
                      <a:pt x="127258" y="188615"/>
                    </a:lnTo>
                    <a:lnTo>
                      <a:pt x="134076" y="165890"/>
                    </a:lnTo>
                    <a:lnTo>
                      <a:pt x="154528" y="156800"/>
                    </a:lnTo>
                    <a:lnTo>
                      <a:pt x="161345" y="129531"/>
                    </a:lnTo>
                    <a:lnTo>
                      <a:pt x="170435" y="118168"/>
                    </a:lnTo>
                    <a:lnTo>
                      <a:pt x="177253" y="102261"/>
                    </a:lnTo>
                    <a:lnTo>
                      <a:pt x="181798" y="74991"/>
                    </a:lnTo>
                    <a:lnTo>
                      <a:pt x="213612" y="47722"/>
                    </a:lnTo>
                    <a:lnTo>
                      <a:pt x="213612" y="38632"/>
                    </a:lnTo>
                    <a:lnTo>
                      <a:pt x="219651" y="28568"/>
                    </a:lnTo>
                    <a:lnTo>
                      <a:pt x="207012" y="20669"/>
                    </a:lnTo>
                    <a:lnTo>
                      <a:pt x="207791" y="19371"/>
                    </a:lnTo>
                    <a:lnTo>
                      <a:pt x="202250" y="15907"/>
                    </a:lnTo>
                    <a:lnTo>
                      <a:pt x="20906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2" name="Freeform 420">
                <a:extLst>
                  <a:ext uri="{FF2B5EF4-FFF2-40B4-BE49-F238E27FC236}">
                    <a16:creationId xmlns:a16="http://schemas.microsoft.com/office/drawing/2014/main" id="{40E390C6-D2D4-4F50-A52F-5C3E144FD350}"/>
                  </a:ext>
                </a:extLst>
              </p:cNvPr>
              <p:cNvSpPr>
                <a:spLocks/>
              </p:cNvSpPr>
              <p:nvPr/>
            </p:nvSpPr>
            <p:spPr bwMode="auto">
              <a:xfrm>
                <a:off x="-925384" y="4143177"/>
                <a:ext cx="355413" cy="293577"/>
              </a:xfrm>
              <a:custGeom>
                <a:avLst/>
                <a:gdLst>
                  <a:gd name="connsiteX0" fmla="*/ 102261 w 443456"/>
                  <a:gd name="connsiteY0" fmla="*/ 0 h 366302"/>
                  <a:gd name="connsiteX1" fmla="*/ 138621 w 443456"/>
                  <a:gd name="connsiteY1" fmla="*/ 18180 h 366302"/>
                  <a:gd name="connsiteX2" fmla="*/ 149983 w 443456"/>
                  <a:gd name="connsiteY2" fmla="*/ 27270 h 366302"/>
                  <a:gd name="connsiteX3" fmla="*/ 165890 w 443456"/>
                  <a:gd name="connsiteY3" fmla="*/ 27270 h 366302"/>
                  <a:gd name="connsiteX4" fmla="*/ 188615 w 443456"/>
                  <a:gd name="connsiteY4" fmla="*/ 22725 h 366302"/>
                  <a:gd name="connsiteX5" fmla="*/ 231792 w 443456"/>
                  <a:gd name="connsiteY5" fmla="*/ 38632 h 366302"/>
                  <a:gd name="connsiteX6" fmla="*/ 252244 w 443456"/>
                  <a:gd name="connsiteY6" fmla="*/ 38632 h 366302"/>
                  <a:gd name="connsiteX7" fmla="*/ 274968 w 443456"/>
                  <a:gd name="connsiteY7" fmla="*/ 22725 h 366302"/>
                  <a:gd name="connsiteX8" fmla="*/ 295420 w 443456"/>
                  <a:gd name="connsiteY8" fmla="*/ 27270 h 366302"/>
                  <a:gd name="connsiteX9" fmla="*/ 299965 w 443456"/>
                  <a:gd name="connsiteY9" fmla="*/ 18180 h 366302"/>
                  <a:gd name="connsiteX10" fmla="*/ 322690 w 443456"/>
                  <a:gd name="connsiteY10" fmla="*/ 22725 h 366302"/>
                  <a:gd name="connsiteX11" fmla="*/ 354505 w 443456"/>
                  <a:gd name="connsiteY11" fmla="*/ 34087 h 366302"/>
                  <a:gd name="connsiteX12" fmla="*/ 381774 w 443456"/>
                  <a:gd name="connsiteY12" fmla="*/ 11363 h 366302"/>
                  <a:gd name="connsiteX13" fmla="*/ 393136 w 443456"/>
                  <a:gd name="connsiteY13" fmla="*/ 11363 h 366302"/>
                  <a:gd name="connsiteX14" fmla="*/ 397648 w 443456"/>
                  <a:gd name="connsiteY14" fmla="*/ 20887 h 366302"/>
                  <a:gd name="connsiteX15" fmla="*/ 400279 w 443456"/>
                  <a:gd name="connsiteY15" fmla="*/ 20887 h 366302"/>
                  <a:gd name="connsiteX16" fmla="*/ 416220 w 443456"/>
                  <a:gd name="connsiteY16" fmla="*/ 54540 h 366302"/>
                  <a:gd name="connsiteX17" fmla="*/ 418134 w 443456"/>
                  <a:gd name="connsiteY17" fmla="*/ 54540 h 366302"/>
                  <a:gd name="connsiteX18" fmla="*/ 436313 w 443456"/>
                  <a:gd name="connsiteY18" fmla="*/ 65902 h 366302"/>
                  <a:gd name="connsiteX19" fmla="*/ 434105 w 443456"/>
                  <a:gd name="connsiteY19" fmla="*/ 69582 h 366302"/>
                  <a:gd name="connsiteX20" fmla="*/ 443456 w 443456"/>
                  <a:gd name="connsiteY20" fmla="*/ 75426 h 366302"/>
                  <a:gd name="connsiteX21" fmla="*/ 436639 w 443456"/>
                  <a:gd name="connsiteY21" fmla="*/ 86788 h 366302"/>
                  <a:gd name="connsiteX22" fmla="*/ 436639 w 443456"/>
                  <a:gd name="connsiteY22" fmla="*/ 95878 h 366302"/>
                  <a:gd name="connsiteX23" fmla="*/ 404824 w 443456"/>
                  <a:gd name="connsiteY23" fmla="*/ 123148 h 366302"/>
                  <a:gd name="connsiteX24" fmla="*/ 400279 w 443456"/>
                  <a:gd name="connsiteY24" fmla="*/ 150417 h 366302"/>
                  <a:gd name="connsiteX25" fmla="*/ 393462 w 443456"/>
                  <a:gd name="connsiteY25" fmla="*/ 166325 h 366302"/>
                  <a:gd name="connsiteX26" fmla="*/ 384372 w 443456"/>
                  <a:gd name="connsiteY26" fmla="*/ 177687 h 366302"/>
                  <a:gd name="connsiteX27" fmla="*/ 377555 w 443456"/>
                  <a:gd name="connsiteY27" fmla="*/ 204957 h 366302"/>
                  <a:gd name="connsiteX28" fmla="*/ 357103 w 443456"/>
                  <a:gd name="connsiteY28" fmla="*/ 214047 h 366302"/>
                  <a:gd name="connsiteX29" fmla="*/ 350285 w 443456"/>
                  <a:gd name="connsiteY29" fmla="*/ 236771 h 366302"/>
                  <a:gd name="connsiteX30" fmla="*/ 345740 w 443456"/>
                  <a:gd name="connsiteY30" fmla="*/ 252679 h 366302"/>
                  <a:gd name="connsiteX31" fmla="*/ 341195 w 443456"/>
                  <a:gd name="connsiteY31" fmla="*/ 268586 h 366302"/>
                  <a:gd name="connsiteX32" fmla="*/ 313926 w 443456"/>
                  <a:gd name="connsiteY32" fmla="*/ 279948 h 366302"/>
                  <a:gd name="connsiteX33" fmla="*/ 291201 w 443456"/>
                  <a:gd name="connsiteY33" fmla="*/ 264041 h 366302"/>
                  <a:gd name="connsiteX34" fmla="*/ 282111 w 443456"/>
                  <a:gd name="connsiteY34" fmla="*/ 264041 h 366302"/>
                  <a:gd name="connsiteX35" fmla="*/ 259387 w 443456"/>
                  <a:gd name="connsiteY35" fmla="*/ 284493 h 366302"/>
                  <a:gd name="connsiteX36" fmla="*/ 248024 w 443456"/>
                  <a:gd name="connsiteY36" fmla="*/ 284493 h 366302"/>
                  <a:gd name="connsiteX37" fmla="*/ 232117 w 443456"/>
                  <a:gd name="connsiteY37" fmla="*/ 323125 h 366302"/>
                  <a:gd name="connsiteX38" fmla="*/ 223027 w 443456"/>
                  <a:gd name="connsiteY38" fmla="*/ 350395 h 366302"/>
                  <a:gd name="connsiteX39" fmla="*/ 179850 w 443456"/>
                  <a:gd name="connsiteY39" fmla="*/ 359485 h 366302"/>
                  <a:gd name="connsiteX40" fmla="*/ 168488 w 443456"/>
                  <a:gd name="connsiteY40" fmla="*/ 359485 h 366302"/>
                  <a:gd name="connsiteX41" fmla="*/ 152581 w 443456"/>
                  <a:gd name="connsiteY41" fmla="*/ 366302 h 366302"/>
                  <a:gd name="connsiteX42" fmla="*/ 125311 w 443456"/>
                  <a:gd name="connsiteY42" fmla="*/ 366302 h 366302"/>
                  <a:gd name="connsiteX43" fmla="*/ 104859 w 443456"/>
                  <a:gd name="connsiteY43" fmla="*/ 343578 h 366302"/>
                  <a:gd name="connsiteX44" fmla="*/ 103628 w 443456"/>
                  <a:gd name="connsiteY44" fmla="*/ 340622 h 366302"/>
                  <a:gd name="connsiteX45" fmla="*/ 97716 w 443456"/>
                  <a:gd name="connsiteY45" fmla="*/ 334054 h 366302"/>
                  <a:gd name="connsiteX46" fmla="*/ 88360 w 443456"/>
                  <a:gd name="connsiteY46" fmla="*/ 311599 h 366302"/>
                  <a:gd name="connsiteX47" fmla="*/ 66227 w 443456"/>
                  <a:gd name="connsiteY47" fmla="*/ 291311 h 366302"/>
                  <a:gd name="connsiteX48" fmla="*/ 38958 w 443456"/>
                  <a:gd name="connsiteY48" fmla="*/ 291311 h 366302"/>
                  <a:gd name="connsiteX49" fmla="*/ 7143 w 443456"/>
                  <a:gd name="connsiteY49" fmla="*/ 291311 h 366302"/>
                  <a:gd name="connsiteX50" fmla="*/ 7143 w 443456"/>
                  <a:gd name="connsiteY50" fmla="*/ 281787 h 366302"/>
                  <a:gd name="connsiteX51" fmla="*/ 0 w 443456"/>
                  <a:gd name="connsiteY51" fmla="*/ 281787 h 366302"/>
                  <a:gd name="connsiteX52" fmla="*/ 0 w 443456"/>
                  <a:gd name="connsiteY52" fmla="*/ 227247 h 366302"/>
                  <a:gd name="connsiteX53" fmla="*/ 0 w 443456"/>
                  <a:gd name="connsiteY53" fmla="*/ 199978 h 366302"/>
                  <a:gd name="connsiteX54" fmla="*/ 4545 w 443456"/>
                  <a:gd name="connsiteY54" fmla="*/ 179525 h 366302"/>
                  <a:gd name="connsiteX55" fmla="*/ 15907 w 443456"/>
                  <a:gd name="connsiteY55" fmla="*/ 168163 h 366302"/>
                  <a:gd name="connsiteX56" fmla="*/ 38632 w 443456"/>
                  <a:gd name="connsiteY56" fmla="*/ 140893 h 366302"/>
                  <a:gd name="connsiteX57" fmla="*/ 31815 w 443456"/>
                  <a:gd name="connsiteY57" fmla="*/ 129531 h 366302"/>
                  <a:gd name="connsiteX58" fmla="*/ 43177 w 443456"/>
                  <a:gd name="connsiteY58" fmla="*/ 120441 h 366302"/>
                  <a:gd name="connsiteX59" fmla="*/ 31815 w 443456"/>
                  <a:gd name="connsiteY59" fmla="*/ 97717 h 366302"/>
                  <a:gd name="connsiteX60" fmla="*/ 31815 w 443456"/>
                  <a:gd name="connsiteY60" fmla="*/ 81809 h 366302"/>
                  <a:gd name="connsiteX61" fmla="*/ 38632 w 443456"/>
                  <a:gd name="connsiteY61" fmla="*/ 49995 h 366302"/>
                  <a:gd name="connsiteX62" fmla="*/ 47722 w 443456"/>
                  <a:gd name="connsiteY62" fmla="*/ 34087 h 366302"/>
                  <a:gd name="connsiteX63" fmla="*/ 54539 w 443456"/>
                  <a:gd name="connsiteY63" fmla="*/ 11363 h 366302"/>
                  <a:gd name="connsiteX64" fmla="*/ 59084 w 443456"/>
                  <a:gd name="connsiteY64" fmla="*/ 6817 h 36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3456" h="366302">
                    <a:moveTo>
                      <a:pt x="102261" y="0"/>
                    </a:moveTo>
                    <a:lnTo>
                      <a:pt x="138621" y="18180"/>
                    </a:lnTo>
                    <a:lnTo>
                      <a:pt x="149983" y="27270"/>
                    </a:lnTo>
                    <a:lnTo>
                      <a:pt x="165890" y="27270"/>
                    </a:lnTo>
                    <a:lnTo>
                      <a:pt x="188615" y="22725"/>
                    </a:lnTo>
                    <a:lnTo>
                      <a:pt x="231792" y="38632"/>
                    </a:lnTo>
                    <a:lnTo>
                      <a:pt x="252244" y="38632"/>
                    </a:lnTo>
                    <a:lnTo>
                      <a:pt x="274968" y="22725"/>
                    </a:lnTo>
                    <a:lnTo>
                      <a:pt x="295420" y="27270"/>
                    </a:lnTo>
                    <a:lnTo>
                      <a:pt x="299965" y="18180"/>
                    </a:lnTo>
                    <a:lnTo>
                      <a:pt x="322690" y="22725"/>
                    </a:lnTo>
                    <a:lnTo>
                      <a:pt x="354505" y="34087"/>
                    </a:lnTo>
                    <a:lnTo>
                      <a:pt x="381774" y="11363"/>
                    </a:lnTo>
                    <a:lnTo>
                      <a:pt x="393136" y="11363"/>
                    </a:lnTo>
                    <a:lnTo>
                      <a:pt x="397648" y="20887"/>
                    </a:lnTo>
                    <a:lnTo>
                      <a:pt x="400279" y="20887"/>
                    </a:lnTo>
                    <a:lnTo>
                      <a:pt x="416220" y="54540"/>
                    </a:lnTo>
                    <a:lnTo>
                      <a:pt x="418134" y="54540"/>
                    </a:lnTo>
                    <a:lnTo>
                      <a:pt x="436313" y="65902"/>
                    </a:lnTo>
                    <a:lnTo>
                      <a:pt x="434105" y="69582"/>
                    </a:lnTo>
                    <a:lnTo>
                      <a:pt x="443456" y="75426"/>
                    </a:lnTo>
                    <a:lnTo>
                      <a:pt x="436639" y="86788"/>
                    </a:lnTo>
                    <a:lnTo>
                      <a:pt x="436639" y="95878"/>
                    </a:lnTo>
                    <a:lnTo>
                      <a:pt x="404824" y="123148"/>
                    </a:lnTo>
                    <a:lnTo>
                      <a:pt x="400279" y="150417"/>
                    </a:lnTo>
                    <a:lnTo>
                      <a:pt x="393462" y="166325"/>
                    </a:lnTo>
                    <a:lnTo>
                      <a:pt x="384372" y="177687"/>
                    </a:lnTo>
                    <a:lnTo>
                      <a:pt x="377555" y="204957"/>
                    </a:lnTo>
                    <a:lnTo>
                      <a:pt x="357103" y="214047"/>
                    </a:lnTo>
                    <a:lnTo>
                      <a:pt x="350285" y="236771"/>
                    </a:lnTo>
                    <a:lnTo>
                      <a:pt x="345740" y="252679"/>
                    </a:lnTo>
                    <a:lnTo>
                      <a:pt x="341195" y="268586"/>
                    </a:lnTo>
                    <a:lnTo>
                      <a:pt x="313926" y="279948"/>
                    </a:lnTo>
                    <a:lnTo>
                      <a:pt x="291201" y="264041"/>
                    </a:lnTo>
                    <a:lnTo>
                      <a:pt x="282111" y="264041"/>
                    </a:lnTo>
                    <a:lnTo>
                      <a:pt x="259387" y="284493"/>
                    </a:lnTo>
                    <a:lnTo>
                      <a:pt x="248024" y="284493"/>
                    </a:lnTo>
                    <a:lnTo>
                      <a:pt x="232117" y="323125"/>
                    </a:lnTo>
                    <a:lnTo>
                      <a:pt x="223027" y="350395"/>
                    </a:lnTo>
                    <a:lnTo>
                      <a:pt x="179850" y="359485"/>
                    </a:lnTo>
                    <a:lnTo>
                      <a:pt x="168488" y="359485"/>
                    </a:lnTo>
                    <a:lnTo>
                      <a:pt x="152581" y="366302"/>
                    </a:lnTo>
                    <a:lnTo>
                      <a:pt x="125311" y="366302"/>
                    </a:lnTo>
                    <a:lnTo>
                      <a:pt x="104859" y="343578"/>
                    </a:lnTo>
                    <a:lnTo>
                      <a:pt x="103628" y="340622"/>
                    </a:lnTo>
                    <a:lnTo>
                      <a:pt x="97716" y="334054"/>
                    </a:lnTo>
                    <a:lnTo>
                      <a:pt x="88360" y="311599"/>
                    </a:lnTo>
                    <a:lnTo>
                      <a:pt x="66227" y="291311"/>
                    </a:lnTo>
                    <a:lnTo>
                      <a:pt x="38958" y="291311"/>
                    </a:lnTo>
                    <a:lnTo>
                      <a:pt x="7143" y="291311"/>
                    </a:lnTo>
                    <a:lnTo>
                      <a:pt x="7143" y="281787"/>
                    </a:lnTo>
                    <a:lnTo>
                      <a:pt x="0" y="281787"/>
                    </a:lnTo>
                    <a:lnTo>
                      <a:pt x="0" y="227247"/>
                    </a:lnTo>
                    <a:lnTo>
                      <a:pt x="0" y="199978"/>
                    </a:lnTo>
                    <a:lnTo>
                      <a:pt x="4545" y="179525"/>
                    </a:lnTo>
                    <a:lnTo>
                      <a:pt x="15907" y="168163"/>
                    </a:lnTo>
                    <a:lnTo>
                      <a:pt x="38632" y="140893"/>
                    </a:lnTo>
                    <a:lnTo>
                      <a:pt x="31815" y="129531"/>
                    </a:lnTo>
                    <a:lnTo>
                      <a:pt x="43177" y="120441"/>
                    </a:lnTo>
                    <a:lnTo>
                      <a:pt x="31815" y="97717"/>
                    </a:lnTo>
                    <a:lnTo>
                      <a:pt x="31815" y="81809"/>
                    </a:lnTo>
                    <a:lnTo>
                      <a:pt x="38632" y="49995"/>
                    </a:lnTo>
                    <a:lnTo>
                      <a:pt x="47722" y="34087"/>
                    </a:lnTo>
                    <a:lnTo>
                      <a:pt x="54539" y="11363"/>
                    </a:lnTo>
                    <a:lnTo>
                      <a:pt x="59084"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3" name="Freeform 419">
                <a:extLst>
                  <a:ext uri="{FF2B5EF4-FFF2-40B4-BE49-F238E27FC236}">
                    <a16:creationId xmlns:a16="http://schemas.microsoft.com/office/drawing/2014/main" id="{312FA57B-B1C8-4808-9D1D-F02E3D46F7EF}"/>
                  </a:ext>
                </a:extLst>
              </p:cNvPr>
              <p:cNvSpPr>
                <a:spLocks/>
              </p:cNvSpPr>
              <p:nvPr/>
            </p:nvSpPr>
            <p:spPr bwMode="auto">
              <a:xfrm>
                <a:off x="-981843" y="4195994"/>
                <a:ext cx="94881" cy="180308"/>
              </a:xfrm>
              <a:custGeom>
                <a:avLst/>
                <a:gdLst>
                  <a:gd name="connsiteX0" fmla="*/ 59084 w 118385"/>
                  <a:gd name="connsiteY0" fmla="*/ 0 h 224975"/>
                  <a:gd name="connsiteX1" fmla="*/ 63846 w 118385"/>
                  <a:gd name="connsiteY1" fmla="*/ 0 h 224975"/>
                  <a:gd name="connsiteX2" fmla="*/ 74991 w 118385"/>
                  <a:gd name="connsiteY2" fmla="*/ 0 h 224975"/>
                  <a:gd name="connsiteX3" fmla="*/ 79753 w 118385"/>
                  <a:gd name="connsiteY3" fmla="*/ 0 h 224975"/>
                  <a:gd name="connsiteX4" fmla="*/ 107023 w 118385"/>
                  <a:gd name="connsiteY4" fmla="*/ 20453 h 224975"/>
                  <a:gd name="connsiteX5" fmla="*/ 107023 w 118385"/>
                  <a:gd name="connsiteY5" fmla="*/ 31815 h 224975"/>
                  <a:gd name="connsiteX6" fmla="*/ 118385 w 118385"/>
                  <a:gd name="connsiteY6" fmla="*/ 54540 h 224975"/>
                  <a:gd name="connsiteX7" fmla="*/ 107023 w 118385"/>
                  <a:gd name="connsiteY7" fmla="*/ 70447 h 224975"/>
                  <a:gd name="connsiteX8" fmla="*/ 113840 w 118385"/>
                  <a:gd name="connsiteY8" fmla="*/ 79537 h 224975"/>
                  <a:gd name="connsiteX9" fmla="*/ 91116 w 118385"/>
                  <a:gd name="connsiteY9" fmla="*/ 102262 h 224975"/>
                  <a:gd name="connsiteX10" fmla="*/ 79753 w 118385"/>
                  <a:gd name="connsiteY10" fmla="*/ 113624 h 224975"/>
                  <a:gd name="connsiteX11" fmla="*/ 75209 w 118385"/>
                  <a:gd name="connsiteY11" fmla="*/ 138621 h 224975"/>
                  <a:gd name="connsiteX12" fmla="*/ 75209 w 118385"/>
                  <a:gd name="connsiteY12" fmla="*/ 161346 h 224975"/>
                  <a:gd name="connsiteX13" fmla="*/ 75209 w 118385"/>
                  <a:gd name="connsiteY13" fmla="*/ 220430 h 224975"/>
                  <a:gd name="connsiteX14" fmla="*/ 43394 w 118385"/>
                  <a:gd name="connsiteY14" fmla="*/ 224975 h 224975"/>
                  <a:gd name="connsiteX15" fmla="*/ 43230 w 118385"/>
                  <a:gd name="connsiteY15" fmla="*/ 224318 h 224975"/>
                  <a:gd name="connsiteX16" fmla="*/ 38632 w 118385"/>
                  <a:gd name="connsiteY16" fmla="*/ 224975 h 224975"/>
                  <a:gd name="connsiteX17" fmla="*/ 31815 w 118385"/>
                  <a:gd name="connsiteY17" fmla="*/ 197706 h 224975"/>
                  <a:gd name="connsiteX18" fmla="*/ 31815 w 118385"/>
                  <a:gd name="connsiteY18" fmla="*/ 113624 h 224975"/>
                  <a:gd name="connsiteX19" fmla="*/ 22725 w 118385"/>
                  <a:gd name="connsiteY19" fmla="*/ 106807 h 224975"/>
                  <a:gd name="connsiteX20" fmla="*/ 22725 w 118385"/>
                  <a:gd name="connsiteY20" fmla="*/ 86354 h 224975"/>
                  <a:gd name="connsiteX21" fmla="*/ 11363 w 118385"/>
                  <a:gd name="connsiteY21" fmla="*/ 74992 h 224975"/>
                  <a:gd name="connsiteX22" fmla="*/ 0 w 118385"/>
                  <a:gd name="connsiteY22" fmla="*/ 63630 h 224975"/>
                  <a:gd name="connsiteX23" fmla="*/ 6818 w 118385"/>
                  <a:gd name="connsiteY23" fmla="*/ 43177 h 224975"/>
                  <a:gd name="connsiteX24" fmla="*/ 11580 w 118385"/>
                  <a:gd name="connsiteY24" fmla="*/ 43177 h 224975"/>
                  <a:gd name="connsiteX25" fmla="*/ 15907 w 118385"/>
                  <a:gd name="connsiteY25" fmla="*/ 43177 h 224975"/>
                  <a:gd name="connsiteX26" fmla="*/ 22725 w 118385"/>
                  <a:gd name="connsiteY26" fmla="*/ 27270 h 224975"/>
                  <a:gd name="connsiteX27" fmla="*/ 43177 w 118385"/>
                  <a:gd name="connsiteY27" fmla="*/ 20453 h 224975"/>
                  <a:gd name="connsiteX28" fmla="*/ 49994 w 118385"/>
                  <a:gd name="connsiteY28" fmla="*/ 11363 h 22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385" h="224975">
                    <a:moveTo>
                      <a:pt x="59084" y="0"/>
                    </a:moveTo>
                    <a:lnTo>
                      <a:pt x="63846" y="0"/>
                    </a:lnTo>
                    <a:lnTo>
                      <a:pt x="74991" y="0"/>
                    </a:lnTo>
                    <a:lnTo>
                      <a:pt x="79753" y="0"/>
                    </a:lnTo>
                    <a:lnTo>
                      <a:pt x="107023" y="20453"/>
                    </a:lnTo>
                    <a:lnTo>
                      <a:pt x="107023" y="31815"/>
                    </a:lnTo>
                    <a:lnTo>
                      <a:pt x="118385" y="54540"/>
                    </a:lnTo>
                    <a:lnTo>
                      <a:pt x="107023" y="70447"/>
                    </a:lnTo>
                    <a:lnTo>
                      <a:pt x="113840" y="79537"/>
                    </a:lnTo>
                    <a:lnTo>
                      <a:pt x="91116" y="102262"/>
                    </a:lnTo>
                    <a:lnTo>
                      <a:pt x="79753" y="113624"/>
                    </a:lnTo>
                    <a:lnTo>
                      <a:pt x="75209" y="138621"/>
                    </a:lnTo>
                    <a:lnTo>
                      <a:pt x="75209" y="161346"/>
                    </a:lnTo>
                    <a:lnTo>
                      <a:pt x="75209" y="220430"/>
                    </a:lnTo>
                    <a:lnTo>
                      <a:pt x="43394" y="224975"/>
                    </a:lnTo>
                    <a:lnTo>
                      <a:pt x="43230" y="224318"/>
                    </a:lnTo>
                    <a:lnTo>
                      <a:pt x="38632" y="224975"/>
                    </a:lnTo>
                    <a:lnTo>
                      <a:pt x="31815" y="197706"/>
                    </a:lnTo>
                    <a:lnTo>
                      <a:pt x="31815" y="113624"/>
                    </a:lnTo>
                    <a:lnTo>
                      <a:pt x="22725" y="106807"/>
                    </a:lnTo>
                    <a:lnTo>
                      <a:pt x="22725" y="86354"/>
                    </a:lnTo>
                    <a:lnTo>
                      <a:pt x="11363" y="74992"/>
                    </a:lnTo>
                    <a:lnTo>
                      <a:pt x="0" y="63630"/>
                    </a:lnTo>
                    <a:lnTo>
                      <a:pt x="6818" y="43177"/>
                    </a:lnTo>
                    <a:lnTo>
                      <a:pt x="11580" y="43177"/>
                    </a:lnTo>
                    <a:lnTo>
                      <a:pt x="15907" y="43177"/>
                    </a:lnTo>
                    <a:lnTo>
                      <a:pt x="22725" y="27270"/>
                    </a:lnTo>
                    <a:lnTo>
                      <a:pt x="43177" y="20453"/>
                    </a:lnTo>
                    <a:lnTo>
                      <a:pt x="49994"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4" name="Freeform 418">
                <a:extLst>
                  <a:ext uri="{FF2B5EF4-FFF2-40B4-BE49-F238E27FC236}">
                    <a16:creationId xmlns:a16="http://schemas.microsoft.com/office/drawing/2014/main" id="{C2E2C422-9FD8-406E-AB65-4480E3BC5EDA}"/>
                  </a:ext>
                </a:extLst>
              </p:cNvPr>
              <p:cNvSpPr>
                <a:spLocks/>
              </p:cNvSpPr>
              <p:nvPr/>
            </p:nvSpPr>
            <p:spPr bwMode="auto">
              <a:xfrm>
                <a:off x="-1007341" y="4230597"/>
                <a:ext cx="62186" cy="151167"/>
              </a:xfrm>
              <a:custGeom>
                <a:avLst/>
                <a:gdLst>
                  <a:gd name="connsiteX0" fmla="*/ 0 w 77590"/>
                  <a:gd name="connsiteY0" fmla="*/ 0 h 188615"/>
                  <a:gd name="connsiteX1" fmla="*/ 7143 w 77590"/>
                  <a:gd name="connsiteY1" fmla="*/ 0 h 188615"/>
                  <a:gd name="connsiteX2" fmla="*/ 38632 w 77590"/>
                  <a:gd name="connsiteY2" fmla="*/ 0 h 188615"/>
                  <a:gd name="connsiteX3" fmla="*/ 45775 w 77590"/>
                  <a:gd name="connsiteY3" fmla="*/ 0 h 188615"/>
                  <a:gd name="connsiteX4" fmla="*/ 38958 w 77590"/>
                  <a:gd name="connsiteY4" fmla="*/ 20452 h 188615"/>
                  <a:gd name="connsiteX5" fmla="*/ 50320 w 77590"/>
                  <a:gd name="connsiteY5" fmla="*/ 31815 h 188615"/>
                  <a:gd name="connsiteX6" fmla="*/ 61683 w 77590"/>
                  <a:gd name="connsiteY6" fmla="*/ 43177 h 188615"/>
                  <a:gd name="connsiteX7" fmla="*/ 61683 w 77590"/>
                  <a:gd name="connsiteY7" fmla="*/ 63629 h 188615"/>
                  <a:gd name="connsiteX8" fmla="*/ 70773 w 77590"/>
                  <a:gd name="connsiteY8" fmla="*/ 70447 h 188615"/>
                  <a:gd name="connsiteX9" fmla="*/ 66228 w 77590"/>
                  <a:gd name="connsiteY9" fmla="*/ 154528 h 188615"/>
                  <a:gd name="connsiteX10" fmla="*/ 77590 w 77590"/>
                  <a:gd name="connsiteY10" fmla="*/ 177253 h 188615"/>
                  <a:gd name="connsiteX11" fmla="*/ 50320 w 77590"/>
                  <a:gd name="connsiteY11" fmla="*/ 188615 h 188615"/>
                  <a:gd name="connsiteX12" fmla="*/ 48219 w 77590"/>
                  <a:gd name="connsiteY12" fmla="*/ 186514 h 188615"/>
                  <a:gd name="connsiteX13" fmla="*/ 43177 w 77590"/>
                  <a:gd name="connsiteY13" fmla="*/ 188615 h 188615"/>
                  <a:gd name="connsiteX14" fmla="*/ 31815 w 77590"/>
                  <a:gd name="connsiteY14" fmla="*/ 177253 h 188615"/>
                  <a:gd name="connsiteX15" fmla="*/ 22725 w 77590"/>
                  <a:gd name="connsiteY15" fmla="*/ 149983 h 188615"/>
                  <a:gd name="connsiteX16" fmla="*/ 22725 w 77590"/>
                  <a:gd name="connsiteY16" fmla="*/ 134076 h 188615"/>
                  <a:gd name="connsiteX17" fmla="*/ 27270 w 77590"/>
                  <a:gd name="connsiteY17" fmla="*/ 95444 h 188615"/>
                  <a:gd name="connsiteX18" fmla="*/ 15908 w 77590"/>
                  <a:gd name="connsiteY18" fmla="*/ 86354 h 188615"/>
                  <a:gd name="connsiteX19" fmla="*/ 15908 w 77590"/>
                  <a:gd name="connsiteY19" fmla="*/ 59084 h 188615"/>
                  <a:gd name="connsiteX20" fmla="*/ 15908 w 77590"/>
                  <a:gd name="connsiteY20" fmla="*/ 31815 h 188615"/>
                  <a:gd name="connsiteX21" fmla="*/ 0 w 77590"/>
                  <a:gd name="connsiteY21" fmla="*/ 11363 h 1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590" h="188615">
                    <a:moveTo>
                      <a:pt x="0" y="0"/>
                    </a:moveTo>
                    <a:lnTo>
                      <a:pt x="7143" y="0"/>
                    </a:lnTo>
                    <a:lnTo>
                      <a:pt x="38632" y="0"/>
                    </a:lnTo>
                    <a:lnTo>
                      <a:pt x="45775" y="0"/>
                    </a:lnTo>
                    <a:lnTo>
                      <a:pt x="38958" y="20452"/>
                    </a:lnTo>
                    <a:lnTo>
                      <a:pt x="50320" y="31815"/>
                    </a:lnTo>
                    <a:lnTo>
                      <a:pt x="61683" y="43177"/>
                    </a:lnTo>
                    <a:lnTo>
                      <a:pt x="61683" y="63629"/>
                    </a:lnTo>
                    <a:lnTo>
                      <a:pt x="70773" y="70447"/>
                    </a:lnTo>
                    <a:lnTo>
                      <a:pt x="66228" y="154528"/>
                    </a:lnTo>
                    <a:lnTo>
                      <a:pt x="77590" y="177253"/>
                    </a:lnTo>
                    <a:lnTo>
                      <a:pt x="50320" y="188615"/>
                    </a:lnTo>
                    <a:lnTo>
                      <a:pt x="48219" y="186514"/>
                    </a:lnTo>
                    <a:lnTo>
                      <a:pt x="43177" y="188615"/>
                    </a:lnTo>
                    <a:lnTo>
                      <a:pt x="31815" y="177253"/>
                    </a:lnTo>
                    <a:lnTo>
                      <a:pt x="22725" y="149983"/>
                    </a:lnTo>
                    <a:lnTo>
                      <a:pt x="22725" y="134076"/>
                    </a:lnTo>
                    <a:lnTo>
                      <a:pt x="27270" y="95444"/>
                    </a:lnTo>
                    <a:lnTo>
                      <a:pt x="15908" y="86354"/>
                    </a:lnTo>
                    <a:lnTo>
                      <a:pt x="15908" y="59084"/>
                    </a:lnTo>
                    <a:lnTo>
                      <a:pt x="15908" y="31815"/>
                    </a:lnTo>
                    <a:lnTo>
                      <a:pt x="0"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5" name="Freeform 417">
                <a:extLst>
                  <a:ext uri="{FF2B5EF4-FFF2-40B4-BE49-F238E27FC236}">
                    <a16:creationId xmlns:a16="http://schemas.microsoft.com/office/drawing/2014/main" id="{A96A8F11-01C6-4275-83E2-82EF3FC6CCCD}"/>
                  </a:ext>
                </a:extLst>
              </p:cNvPr>
              <p:cNvSpPr>
                <a:spLocks/>
              </p:cNvSpPr>
              <p:nvPr/>
            </p:nvSpPr>
            <p:spPr bwMode="auto">
              <a:xfrm>
                <a:off x="-1102048" y="4230597"/>
                <a:ext cx="131220" cy="185771"/>
              </a:xfrm>
              <a:custGeom>
                <a:avLst/>
                <a:gdLst>
                  <a:gd name="connsiteX0" fmla="*/ 74992 w 163727"/>
                  <a:gd name="connsiteY0" fmla="*/ 0 h 231791"/>
                  <a:gd name="connsiteX1" fmla="*/ 75468 w 163727"/>
                  <a:gd name="connsiteY1" fmla="*/ 136 h 231791"/>
                  <a:gd name="connsiteX2" fmla="*/ 77373 w 163727"/>
                  <a:gd name="connsiteY2" fmla="*/ 0 h 231791"/>
                  <a:gd name="connsiteX3" fmla="*/ 91891 w 163727"/>
                  <a:gd name="connsiteY3" fmla="*/ 4148 h 231791"/>
                  <a:gd name="connsiteX4" fmla="*/ 102262 w 163727"/>
                  <a:gd name="connsiteY4" fmla="*/ 0 h 231791"/>
                  <a:gd name="connsiteX5" fmla="*/ 104643 w 163727"/>
                  <a:gd name="connsiteY5" fmla="*/ 0 h 231791"/>
                  <a:gd name="connsiteX6" fmla="*/ 122714 w 163727"/>
                  <a:gd name="connsiteY6" fmla="*/ 0 h 231791"/>
                  <a:gd name="connsiteX7" fmla="*/ 125095 w 163727"/>
                  <a:gd name="connsiteY7" fmla="*/ 0 h 231791"/>
                  <a:gd name="connsiteX8" fmla="*/ 120550 w 163727"/>
                  <a:gd name="connsiteY8" fmla="*/ 11363 h 231791"/>
                  <a:gd name="connsiteX9" fmla="*/ 136457 w 163727"/>
                  <a:gd name="connsiteY9" fmla="*/ 31815 h 231791"/>
                  <a:gd name="connsiteX10" fmla="*/ 136457 w 163727"/>
                  <a:gd name="connsiteY10" fmla="*/ 59084 h 231791"/>
                  <a:gd name="connsiteX11" fmla="*/ 143275 w 163727"/>
                  <a:gd name="connsiteY11" fmla="*/ 86354 h 231791"/>
                  <a:gd name="connsiteX12" fmla="*/ 147820 w 163727"/>
                  <a:gd name="connsiteY12" fmla="*/ 102261 h 231791"/>
                  <a:gd name="connsiteX13" fmla="*/ 143275 w 163727"/>
                  <a:gd name="connsiteY13" fmla="*/ 134075 h 231791"/>
                  <a:gd name="connsiteX14" fmla="*/ 147820 w 163727"/>
                  <a:gd name="connsiteY14" fmla="*/ 149983 h 231791"/>
                  <a:gd name="connsiteX15" fmla="*/ 152365 w 163727"/>
                  <a:gd name="connsiteY15" fmla="*/ 177252 h 231791"/>
                  <a:gd name="connsiteX16" fmla="*/ 163727 w 163727"/>
                  <a:gd name="connsiteY16" fmla="*/ 188614 h 231791"/>
                  <a:gd name="connsiteX17" fmla="*/ 104643 w 163727"/>
                  <a:gd name="connsiteY17" fmla="*/ 209067 h 231791"/>
                  <a:gd name="connsiteX18" fmla="*/ 84190 w 163727"/>
                  <a:gd name="connsiteY18" fmla="*/ 220429 h 231791"/>
                  <a:gd name="connsiteX19" fmla="*/ 50103 w 163727"/>
                  <a:gd name="connsiteY19" fmla="*/ 231791 h 231791"/>
                  <a:gd name="connsiteX20" fmla="*/ 48954 w 163727"/>
                  <a:gd name="connsiteY20" fmla="*/ 231381 h 231791"/>
                  <a:gd name="connsiteX21" fmla="*/ 47722 w 163727"/>
                  <a:gd name="connsiteY21" fmla="*/ 231791 h 231791"/>
                  <a:gd name="connsiteX22" fmla="*/ 15908 w 163727"/>
                  <a:gd name="connsiteY22" fmla="*/ 220429 h 231791"/>
                  <a:gd name="connsiteX23" fmla="*/ 15908 w 163727"/>
                  <a:gd name="connsiteY23" fmla="*/ 209067 h 231791"/>
                  <a:gd name="connsiteX24" fmla="*/ 0 w 163727"/>
                  <a:gd name="connsiteY24" fmla="*/ 177252 h 231791"/>
                  <a:gd name="connsiteX25" fmla="*/ 11363 w 163727"/>
                  <a:gd name="connsiteY25" fmla="*/ 134075 h 231791"/>
                  <a:gd name="connsiteX26" fmla="*/ 27270 w 163727"/>
                  <a:gd name="connsiteY26" fmla="*/ 106806 h 231791"/>
                  <a:gd name="connsiteX27" fmla="*/ 15908 w 163727"/>
                  <a:gd name="connsiteY27" fmla="*/ 52267 h 231791"/>
                  <a:gd name="connsiteX28" fmla="*/ 11363 w 163727"/>
                  <a:gd name="connsiteY28" fmla="*/ 27270 h 231791"/>
                  <a:gd name="connsiteX29" fmla="*/ 11363 w 163727"/>
                  <a:gd name="connsiteY29" fmla="*/ 4545 h 23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3727" h="231791">
                    <a:moveTo>
                      <a:pt x="74992" y="0"/>
                    </a:moveTo>
                    <a:lnTo>
                      <a:pt x="75468" y="136"/>
                    </a:lnTo>
                    <a:lnTo>
                      <a:pt x="77373" y="0"/>
                    </a:lnTo>
                    <a:lnTo>
                      <a:pt x="91891" y="4148"/>
                    </a:lnTo>
                    <a:lnTo>
                      <a:pt x="102262" y="0"/>
                    </a:lnTo>
                    <a:lnTo>
                      <a:pt x="104643" y="0"/>
                    </a:lnTo>
                    <a:lnTo>
                      <a:pt x="122714" y="0"/>
                    </a:lnTo>
                    <a:lnTo>
                      <a:pt x="125095" y="0"/>
                    </a:lnTo>
                    <a:lnTo>
                      <a:pt x="120550" y="11363"/>
                    </a:lnTo>
                    <a:lnTo>
                      <a:pt x="136457" y="31815"/>
                    </a:lnTo>
                    <a:lnTo>
                      <a:pt x="136457" y="59084"/>
                    </a:lnTo>
                    <a:lnTo>
                      <a:pt x="143275" y="86354"/>
                    </a:lnTo>
                    <a:lnTo>
                      <a:pt x="147820" y="102261"/>
                    </a:lnTo>
                    <a:lnTo>
                      <a:pt x="143275" y="134075"/>
                    </a:lnTo>
                    <a:lnTo>
                      <a:pt x="147820" y="149983"/>
                    </a:lnTo>
                    <a:lnTo>
                      <a:pt x="152365" y="177252"/>
                    </a:lnTo>
                    <a:lnTo>
                      <a:pt x="163727" y="188614"/>
                    </a:lnTo>
                    <a:lnTo>
                      <a:pt x="104643" y="209067"/>
                    </a:lnTo>
                    <a:lnTo>
                      <a:pt x="84190" y="220429"/>
                    </a:lnTo>
                    <a:lnTo>
                      <a:pt x="50103" y="231791"/>
                    </a:lnTo>
                    <a:lnTo>
                      <a:pt x="48954" y="231381"/>
                    </a:lnTo>
                    <a:lnTo>
                      <a:pt x="47722" y="231791"/>
                    </a:lnTo>
                    <a:lnTo>
                      <a:pt x="15908" y="220429"/>
                    </a:lnTo>
                    <a:lnTo>
                      <a:pt x="15908" y="209067"/>
                    </a:lnTo>
                    <a:lnTo>
                      <a:pt x="0" y="177252"/>
                    </a:lnTo>
                    <a:lnTo>
                      <a:pt x="11363" y="134075"/>
                    </a:lnTo>
                    <a:lnTo>
                      <a:pt x="27270" y="106806"/>
                    </a:lnTo>
                    <a:lnTo>
                      <a:pt x="15908" y="52267"/>
                    </a:lnTo>
                    <a:lnTo>
                      <a:pt x="11363" y="27270"/>
                    </a:lnTo>
                    <a:lnTo>
                      <a:pt x="11363"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6" name="Freeform 416">
                <a:extLst>
                  <a:ext uri="{FF2B5EF4-FFF2-40B4-BE49-F238E27FC236}">
                    <a16:creationId xmlns:a16="http://schemas.microsoft.com/office/drawing/2014/main" id="{A5E35A0D-5644-4380-B375-83830871E174}"/>
                  </a:ext>
                </a:extLst>
              </p:cNvPr>
              <p:cNvSpPr>
                <a:spLocks/>
              </p:cNvSpPr>
              <p:nvPr/>
            </p:nvSpPr>
            <p:spPr bwMode="auto">
              <a:xfrm>
                <a:off x="-1165793" y="4104930"/>
                <a:ext cx="229745" cy="179009"/>
              </a:xfrm>
              <a:custGeom>
                <a:avLst/>
                <a:gdLst>
                  <a:gd name="connsiteX0" fmla="*/ 181798 w 286657"/>
                  <a:gd name="connsiteY0" fmla="*/ 0 h 223353"/>
                  <a:gd name="connsiteX1" fmla="*/ 193160 w 286657"/>
                  <a:gd name="connsiteY1" fmla="*/ 11362 h 223353"/>
                  <a:gd name="connsiteX2" fmla="*/ 213613 w 286657"/>
                  <a:gd name="connsiteY2" fmla="*/ 6817 h 223353"/>
                  <a:gd name="connsiteX3" fmla="*/ 213613 w 286657"/>
                  <a:gd name="connsiteY3" fmla="*/ 22691 h 223353"/>
                  <a:gd name="connsiteX4" fmla="*/ 220756 w 286657"/>
                  <a:gd name="connsiteY4" fmla="*/ 21104 h 223353"/>
                  <a:gd name="connsiteX5" fmla="*/ 220756 w 286657"/>
                  <a:gd name="connsiteY5" fmla="*/ 41556 h 223353"/>
                  <a:gd name="connsiteX6" fmla="*/ 220756 w 286657"/>
                  <a:gd name="connsiteY6" fmla="*/ 51749 h 223353"/>
                  <a:gd name="connsiteX7" fmla="*/ 236337 w 286657"/>
                  <a:gd name="connsiteY7" fmla="*/ 70447 h 223353"/>
                  <a:gd name="connsiteX8" fmla="*/ 236337 w 286657"/>
                  <a:gd name="connsiteY8" fmla="*/ 76161 h 223353"/>
                  <a:gd name="connsiteX9" fmla="*/ 243480 w 286657"/>
                  <a:gd name="connsiteY9" fmla="*/ 84733 h 223353"/>
                  <a:gd name="connsiteX10" fmla="*/ 243480 w 286657"/>
                  <a:gd name="connsiteY10" fmla="*/ 88234 h 223353"/>
                  <a:gd name="connsiteX11" fmla="*/ 279514 w 286657"/>
                  <a:gd name="connsiteY11" fmla="*/ 97716 h 223353"/>
                  <a:gd name="connsiteX12" fmla="*/ 279514 w 286657"/>
                  <a:gd name="connsiteY12" fmla="*/ 110123 h 223353"/>
                  <a:gd name="connsiteX13" fmla="*/ 286657 w 286657"/>
                  <a:gd name="connsiteY13" fmla="*/ 112002 h 223353"/>
                  <a:gd name="connsiteX14" fmla="*/ 286657 w 286657"/>
                  <a:gd name="connsiteY14" fmla="*/ 132455 h 223353"/>
                  <a:gd name="connsiteX15" fmla="*/ 279840 w 286657"/>
                  <a:gd name="connsiteY15" fmla="*/ 148362 h 223353"/>
                  <a:gd name="connsiteX16" fmla="*/ 259388 w 286657"/>
                  <a:gd name="connsiteY16" fmla="*/ 148362 h 223353"/>
                  <a:gd name="connsiteX17" fmla="*/ 252570 w 286657"/>
                  <a:gd name="connsiteY17" fmla="*/ 164269 h 223353"/>
                  <a:gd name="connsiteX18" fmla="*/ 243480 w 286657"/>
                  <a:gd name="connsiteY18" fmla="*/ 171086 h 223353"/>
                  <a:gd name="connsiteX19" fmla="*/ 209393 w 286657"/>
                  <a:gd name="connsiteY19" fmla="*/ 171086 h 223353"/>
                  <a:gd name="connsiteX20" fmla="*/ 188941 w 286657"/>
                  <a:gd name="connsiteY20" fmla="*/ 164269 h 223353"/>
                  <a:gd name="connsiteX21" fmla="*/ 177579 w 286657"/>
                  <a:gd name="connsiteY21" fmla="*/ 171086 h 223353"/>
                  <a:gd name="connsiteX22" fmla="*/ 161671 w 286657"/>
                  <a:gd name="connsiteY22" fmla="*/ 171086 h 223353"/>
                  <a:gd name="connsiteX23" fmla="*/ 102587 w 286657"/>
                  <a:gd name="connsiteY23" fmla="*/ 171086 h 223353"/>
                  <a:gd name="connsiteX24" fmla="*/ 98042 w 286657"/>
                  <a:gd name="connsiteY24" fmla="*/ 191539 h 223353"/>
                  <a:gd name="connsiteX25" fmla="*/ 102587 w 286657"/>
                  <a:gd name="connsiteY25" fmla="*/ 218808 h 223353"/>
                  <a:gd name="connsiteX26" fmla="*/ 75317 w 286657"/>
                  <a:gd name="connsiteY26" fmla="*/ 214263 h 223353"/>
                  <a:gd name="connsiteX27" fmla="*/ 59410 w 286657"/>
                  <a:gd name="connsiteY27" fmla="*/ 214263 h 223353"/>
                  <a:gd name="connsiteX28" fmla="*/ 48048 w 286657"/>
                  <a:gd name="connsiteY28" fmla="*/ 223353 h 223353"/>
                  <a:gd name="connsiteX29" fmla="*/ 32140 w 286657"/>
                  <a:gd name="connsiteY29" fmla="*/ 214263 h 223353"/>
                  <a:gd name="connsiteX30" fmla="*/ 27595 w 286657"/>
                  <a:gd name="connsiteY30" fmla="*/ 202901 h 223353"/>
                  <a:gd name="connsiteX31" fmla="*/ 7143 w 286657"/>
                  <a:gd name="connsiteY31" fmla="*/ 198356 h 223353"/>
                  <a:gd name="connsiteX32" fmla="*/ 7143 w 286657"/>
                  <a:gd name="connsiteY32" fmla="*/ 185658 h 223353"/>
                  <a:gd name="connsiteX33" fmla="*/ 0 w 286657"/>
                  <a:gd name="connsiteY33" fmla="*/ 184070 h 223353"/>
                  <a:gd name="connsiteX34" fmla="*/ 0 w 286657"/>
                  <a:gd name="connsiteY34" fmla="*/ 156800 h 223353"/>
                  <a:gd name="connsiteX35" fmla="*/ 9090 w 286657"/>
                  <a:gd name="connsiteY35" fmla="*/ 145438 h 223353"/>
                  <a:gd name="connsiteX36" fmla="*/ 9090 w 286657"/>
                  <a:gd name="connsiteY36" fmla="*/ 129531 h 223353"/>
                  <a:gd name="connsiteX37" fmla="*/ 36360 w 286657"/>
                  <a:gd name="connsiteY37" fmla="*/ 97716 h 223353"/>
                  <a:gd name="connsiteX38" fmla="*/ 40905 w 286657"/>
                  <a:gd name="connsiteY38" fmla="*/ 74992 h 223353"/>
                  <a:gd name="connsiteX39" fmla="*/ 52267 w 286657"/>
                  <a:gd name="connsiteY39" fmla="*/ 65902 h 223353"/>
                  <a:gd name="connsiteX40" fmla="*/ 68174 w 286657"/>
                  <a:gd name="connsiteY40" fmla="*/ 70447 h 223353"/>
                  <a:gd name="connsiteX41" fmla="*/ 84082 w 286657"/>
                  <a:gd name="connsiteY41" fmla="*/ 59084 h 223353"/>
                  <a:gd name="connsiteX42" fmla="*/ 90899 w 286657"/>
                  <a:gd name="connsiteY42" fmla="*/ 47722 h 223353"/>
                  <a:gd name="connsiteX43" fmla="*/ 118169 w 286657"/>
                  <a:gd name="connsiteY43" fmla="*/ 38632 h 223353"/>
                  <a:gd name="connsiteX44" fmla="*/ 127259 w 286657"/>
                  <a:gd name="connsiteY44" fmla="*/ 22725 h 223353"/>
                  <a:gd name="connsiteX45" fmla="*/ 161346 w 286657"/>
                  <a:gd name="connsiteY45" fmla="*/ 6817 h 22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6657" h="223353">
                    <a:moveTo>
                      <a:pt x="181798" y="0"/>
                    </a:moveTo>
                    <a:lnTo>
                      <a:pt x="193160" y="11362"/>
                    </a:lnTo>
                    <a:lnTo>
                      <a:pt x="213613" y="6817"/>
                    </a:lnTo>
                    <a:lnTo>
                      <a:pt x="213613" y="22691"/>
                    </a:lnTo>
                    <a:lnTo>
                      <a:pt x="220756" y="21104"/>
                    </a:lnTo>
                    <a:lnTo>
                      <a:pt x="220756" y="41556"/>
                    </a:lnTo>
                    <a:lnTo>
                      <a:pt x="220756" y="51749"/>
                    </a:lnTo>
                    <a:lnTo>
                      <a:pt x="236337" y="70447"/>
                    </a:lnTo>
                    <a:lnTo>
                      <a:pt x="236337" y="76161"/>
                    </a:lnTo>
                    <a:lnTo>
                      <a:pt x="243480" y="84733"/>
                    </a:lnTo>
                    <a:lnTo>
                      <a:pt x="243480" y="88234"/>
                    </a:lnTo>
                    <a:lnTo>
                      <a:pt x="279514" y="97716"/>
                    </a:lnTo>
                    <a:lnTo>
                      <a:pt x="279514" y="110123"/>
                    </a:lnTo>
                    <a:lnTo>
                      <a:pt x="286657" y="112002"/>
                    </a:lnTo>
                    <a:lnTo>
                      <a:pt x="286657" y="132455"/>
                    </a:lnTo>
                    <a:lnTo>
                      <a:pt x="279840" y="148362"/>
                    </a:lnTo>
                    <a:lnTo>
                      <a:pt x="259388" y="148362"/>
                    </a:lnTo>
                    <a:lnTo>
                      <a:pt x="252570" y="164269"/>
                    </a:lnTo>
                    <a:lnTo>
                      <a:pt x="243480" y="171086"/>
                    </a:lnTo>
                    <a:lnTo>
                      <a:pt x="209393" y="171086"/>
                    </a:lnTo>
                    <a:lnTo>
                      <a:pt x="188941" y="164269"/>
                    </a:lnTo>
                    <a:lnTo>
                      <a:pt x="177579" y="171086"/>
                    </a:lnTo>
                    <a:lnTo>
                      <a:pt x="161671" y="171086"/>
                    </a:lnTo>
                    <a:lnTo>
                      <a:pt x="102587" y="171086"/>
                    </a:lnTo>
                    <a:lnTo>
                      <a:pt x="98042" y="191539"/>
                    </a:lnTo>
                    <a:lnTo>
                      <a:pt x="102587" y="218808"/>
                    </a:lnTo>
                    <a:lnTo>
                      <a:pt x="75317" y="214263"/>
                    </a:lnTo>
                    <a:lnTo>
                      <a:pt x="59410" y="214263"/>
                    </a:lnTo>
                    <a:lnTo>
                      <a:pt x="48048" y="223353"/>
                    </a:lnTo>
                    <a:lnTo>
                      <a:pt x="32140" y="214263"/>
                    </a:lnTo>
                    <a:lnTo>
                      <a:pt x="27595" y="202901"/>
                    </a:lnTo>
                    <a:lnTo>
                      <a:pt x="7143" y="198356"/>
                    </a:lnTo>
                    <a:lnTo>
                      <a:pt x="7143" y="185658"/>
                    </a:lnTo>
                    <a:lnTo>
                      <a:pt x="0" y="184070"/>
                    </a:lnTo>
                    <a:lnTo>
                      <a:pt x="0" y="156800"/>
                    </a:lnTo>
                    <a:lnTo>
                      <a:pt x="9090" y="145438"/>
                    </a:lnTo>
                    <a:lnTo>
                      <a:pt x="9090" y="129531"/>
                    </a:lnTo>
                    <a:lnTo>
                      <a:pt x="36360" y="97716"/>
                    </a:lnTo>
                    <a:lnTo>
                      <a:pt x="40905" y="74992"/>
                    </a:lnTo>
                    <a:lnTo>
                      <a:pt x="52267" y="65902"/>
                    </a:lnTo>
                    <a:lnTo>
                      <a:pt x="68174" y="70447"/>
                    </a:lnTo>
                    <a:lnTo>
                      <a:pt x="84082" y="59084"/>
                    </a:lnTo>
                    <a:lnTo>
                      <a:pt x="90899" y="47722"/>
                    </a:lnTo>
                    <a:lnTo>
                      <a:pt x="118169" y="38632"/>
                    </a:lnTo>
                    <a:lnTo>
                      <a:pt x="127259" y="22725"/>
                    </a:lnTo>
                    <a:lnTo>
                      <a:pt x="161346"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7" name="Freeform 415">
                <a:extLst>
                  <a:ext uri="{FF2B5EF4-FFF2-40B4-BE49-F238E27FC236}">
                    <a16:creationId xmlns:a16="http://schemas.microsoft.com/office/drawing/2014/main" id="{C1C3D12D-E6E4-4B0F-9A35-184861F2FB56}"/>
                  </a:ext>
                </a:extLst>
              </p:cNvPr>
              <p:cNvSpPr>
                <a:spLocks/>
              </p:cNvSpPr>
              <p:nvPr/>
            </p:nvSpPr>
            <p:spPr bwMode="auto">
              <a:xfrm>
                <a:off x="-460955" y="3136002"/>
                <a:ext cx="64094" cy="67389"/>
              </a:xfrm>
              <a:custGeom>
                <a:avLst/>
                <a:gdLst>
                  <a:gd name="connsiteX0" fmla="*/ 27270 w 79972"/>
                  <a:gd name="connsiteY0" fmla="*/ 0 h 84082"/>
                  <a:gd name="connsiteX1" fmla="*/ 32562 w 79972"/>
                  <a:gd name="connsiteY1" fmla="*/ 4234 h 84082"/>
                  <a:gd name="connsiteX2" fmla="*/ 36795 w 79972"/>
                  <a:gd name="connsiteY2" fmla="*/ 0 h 84082"/>
                  <a:gd name="connsiteX3" fmla="*/ 48157 w 79972"/>
                  <a:gd name="connsiteY3" fmla="*/ 9090 h 84082"/>
                  <a:gd name="connsiteX4" fmla="*/ 52702 w 79972"/>
                  <a:gd name="connsiteY4" fmla="*/ 15908 h 84082"/>
                  <a:gd name="connsiteX5" fmla="*/ 64065 w 79972"/>
                  <a:gd name="connsiteY5" fmla="*/ 20453 h 84082"/>
                  <a:gd name="connsiteX6" fmla="*/ 79972 w 79972"/>
                  <a:gd name="connsiteY6" fmla="*/ 31815 h 84082"/>
                  <a:gd name="connsiteX7" fmla="*/ 75427 w 79972"/>
                  <a:gd name="connsiteY7" fmla="*/ 36360 h 84082"/>
                  <a:gd name="connsiteX8" fmla="*/ 68610 w 79972"/>
                  <a:gd name="connsiteY8" fmla="*/ 47722 h 84082"/>
                  <a:gd name="connsiteX9" fmla="*/ 59520 w 79972"/>
                  <a:gd name="connsiteY9" fmla="*/ 52267 h 84082"/>
                  <a:gd name="connsiteX10" fmla="*/ 59520 w 79972"/>
                  <a:gd name="connsiteY10" fmla="*/ 46997 h 84082"/>
                  <a:gd name="connsiteX11" fmla="*/ 59085 w 79972"/>
                  <a:gd name="connsiteY11" fmla="*/ 47722 h 84082"/>
                  <a:gd name="connsiteX12" fmla="*/ 52307 w 79972"/>
                  <a:gd name="connsiteY12" fmla="*/ 51111 h 84082"/>
                  <a:gd name="connsiteX13" fmla="*/ 36795 w 79972"/>
                  <a:gd name="connsiteY13" fmla="*/ 68175 h 84082"/>
                  <a:gd name="connsiteX14" fmla="*/ 43613 w 79972"/>
                  <a:gd name="connsiteY14" fmla="*/ 84082 h 84082"/>
                  <a:gd name="connsiteX15" fmla="*/ 32250 w 79972"/>
                  <a:gd name="connsiteY15" fmla="*/ 79537 h 84082"/>
                  <a:gd name="connsiteX16" fmla="*/ 31974 w 79972"/>
                  <a:gd name="connsiteY16" fmla="*/ 79151 h 84082"/>
                  <a:gd name="connsiteX17" fmla="*/ 34088 w 79972"/>
                  <a:gd name="connsiteY17" fmla="*/ 84082 h 84082"/>
                  <a:gd name="connsiteX18" fmla="*/ 22725 w 79972"/>
                  <a:gd name="connsiteY18" fmla="*/ 79537 h 84082"/>
                  <a:gd name="connsiteX19" fmla="*/ 11363 w 79972"/>
                  <a:gd name="connsiteY19" fmla="*/ 63630 h 84082"/>
                  <a:gd name="connsiteX20" fmla="*/ 0 w 79972"/>
                  <a:gd name="connsiteY20" fmla="*/ 52267 h 84082"/>
                  <a:gd name="connsiteX21" fmla="*/ 0 w 79972"/>
                  <a:gd name="connsiteY21" fmla="*/ 43177 h 84082"/>
                  <a:gd name="connsiteX22" fmla="*/ 6817 w 79972"/>
                  <a:gd name="connsiteY22" fmla="*/ 15908 h 84082"/>
                  <a:gd name="connsiteX23" fmla="*/ 22725 w 79972"/>
                  <a:gd name="connsiteY23" fmla="*/ 4545 h 8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72" h="84082">
                    <a:moveTo>
                      <a:pt x="27270" y="0"/>
                    </a:moveTo>
                    <a:lnTo>
                      <a:pt x="32562" y="4234"/>
                    </a:lnTo>
                    <a:lnTo>
                      <a:pt x="36795" y="0"/>
                    </a:lnTo>
                    <a:lnTo>
                      <a:pt x="48157" y="9090"/>
                    </a:lnTo>
                    <a:lnTo>
                      <a:pt x="52702" y="15908"/>
                    </a:lnTo>
                    <a:lnTo>
                      <a:pt x="64065" y="20453"/>
                    </a:lnTo>
                    <a:lnTo>
                      <a:pt x="79972" y="31815"/>
                    </a:lnTo>
                    <a:lnTo>
                      <a:pt x="75427" y="36360"/>
                    </a:lnTo>
                    <a:lnTo>
                      <a:pt x="68610" y="47722"/>
                    </a:lnTo>
                    <a:lnTo>
                      <a:pt x="59520" y="52267"/>
                    </a:lnTo>
                    <a:lnTo>
                      <a:pt x="59520" y="46997"/>
                    </a:lnTo>
                    <a:lnTo>
                      <a:pt x="59085" y="47722"/>
                    </a:lnTo>
                    <a:lnTo>
                      <a:pt x="52307" y="51111"/>
                    </a:lnTo>
                    <a:lnTo>
                      <a:pt x="36795" y="68175"/>
                    </a:lnTo>
                    <a:lnTo>
                      <a:pt x="43613" y="84082"/>
                    </a:lnTo>
                    <a:lnTo>
                      <a:pt x="32250" y="79537"/>
                    </a:lnTo>
                    <a:lnTo>
                      <a:pt x="31974" y="79151"/>
                    </a:lnTo>
                    <a:lnTo>
                      <a:pt x="34088" y="84082"/>
                    </a:lnTo>
                    <a:lnTo>
                      <a:pt x="22725" y="79537"/>
                    </a:lnTo>
                    <a:lnTo>
                      <a:pt x="11363" y="63630"/>
                    </a:lnTo>
                    <a:lnTo>
                      <a:pt x="0" y="52267"/>
                    </a:lnTo>
                    <a:lnTo>
                      <a:pt x="0" y="43177"/>
                    </a:lnTo>
                    <a:lnTo>
                      <a:pt x="6817" y="15908"/>
                    </a:lnTo>
                    <a:lnTo>
                      <a:pt x="22725"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8" name="Freeform 413">
                <a:extLst>
                  <a:ext uri="{FF2B5EF4-FFF2-40B4-BE49-F238E27FC236}">
                    <a16:creationId xmlns:a16="http://schemas.microsoft.com/office/drawing/2014/main" id="{F5CA280B-4FDB-42C5-A13E-EF5638EC9C88}"/>
                  </a:ext>
                </a:extLst>
              </p:cNvPr>
              <p:cNvSpPr>
                <a:spLocks/>
              </p:cNvSpPr>
              <p:nvPr/>
            </p:nvSpPr>
            <p:spPr bwMode="auto">
              <a:xfrm>
                <a:off x="-454018" y="3026725"/>
                <a:ext cx="127839" cy="160274"/>
              </a:xfrm>
              <a:custGeom>
                <a:avLst/>
                <a:gdLst>
                  <a:gd name="connsiteX0" fmla="*/ 24997 w 159508"/>
                  <a:gd name="connsiteY0" fmla="*/ 0 h 199977"/>
                  <a:gd name="connsiteX1" fmla="*/ 34522 w 159508"/>
                  <a:gd name="connsiteY1" fmla="*/ 0 h 199977"/>
                  <a:gd name="connsiteX2" fmla="*/ 47722 w 159508"/>
                  <a:gd name="connsiteY2" fmla="*/ 0 h 199977"/>
                  <a:gd name="connsiteX3" fmla="*/ 57247 w 159508"/>
                  <a:gd name="connsiteY3" fmla="*/ 0 h 199977"/>
                  <a:gd name="connsiteX4" fmla="*/ 77699 w 159508"/>
                  <a:gd name="connsiteY4" fmla="*/ 22725 h 199977"/>
                  <a:gd name="connsiteX5" fmla="*/ 77699 w 159508"/>
                  <a:gd name="connsiteY5" fmla="*/ 38632 h 199977"/>
                  <a:gd name="connsiteX6" fmla="*/ 104969 w 159508"/>
                  <a:gd name="connsiteY6" fmla="*/ 54539 h 199977"/>
                  <a:gd name="connsiteX7" fmla="*/ 104969 w 159508"/>
                  <a:gd name="connsiteY7" fmla="*/ 70447 h 199977"/>
                  <a:gd name="connsiteX8" fmla="*/ 122091 w 159508"/>
                  <a:gd name="connsiteY8" fmla="*/ 82432 h 199977"/>
                  <a:gd name="connsiteX9" fmla="*/ 127259 w 159508"/>
                  <a:gd name="connsiteY9" fmla="*/ 77264 h 199977"/>
                  <a:gd name="connsiteX10" fmla="*/ 134062 w 159508"/>
                  <a:gd name="connsiteY10" fmla="*/ 79985 h 199977"/>
                  <a:gd name="connsiteX11" fmla="*/ 136784 w 159508"/>
                  <a:gd name="connsiteY11" fmla="*/ 77264 h 199977"/>
                  <a:gd name="connsiteX12" fmla="*/ 148146 w 159508"/>
                  <a:gd name="connsiteY12" fmla="*/ 81809 h 199977"/>
                  <a:gd name="connsiteX13" fmla="*/ 136784 w 159508"/>
                  <a:gd name="connsiteY13" fmla="*/ 93171 h 199977"/>
                  <a:gd name="connsiteX14" fmla="*/ 148146 w 159508"/>
                  <a:gd name="connsiteY14" fmla="*/ 102261 h 199977"/>
                  <a:gd name="connsiteX15" fmla="*/ 136784 w 159508"/>
                  <a:gd name="connsiteY15" fmla="*/ 113623 h 199977"/>
                  <a:gd name="connsiteX16" fmla="*/ 136784 w 159508"/>
                  <a:gd name="connsiteY16" fmla="*/ 129531 h 199977"/>
                  <a:gd name="connsiteX17" fmla="*/ 159508 w 159508"/>
                  <a:gd name="connsiteY17" fmla="*/ 152255 h 199977"/>
                  <a:gd name="connsiteX18" fmla="*/ 143601 w 159508"/>
                  <a:gd name="connsiteY18" fmla="*/ 168163 h 199977"/>
                  <a:gd name="connsiteX19" fmla="*/ 136784 w 159508"/>
                  <a:gd name="connsiteY19" fmla="*/ 184070 h 199977"/>
                  <a:gd name="connsiteX20" fmla="*/ 143601 w 159508"/>
                  <a:gd name="connsiteY20" fmla="*/ 188615 h 199977"/>
                  <a:gd name="connsiteX21" fmla="*/ 136784 w 159508"/>
                  <a:gd name="connsiteY21" fmla="*/ 199977 h 199977"/>
                  <a:gd name="connsiteX22" fmla="*/ 127259 w 159508"/>
                  <a:gd name="connsiteY22" fmla="*/ 199977 h 199977"/>
                  <a:gd name="connsiteX23" fmla="*/ 120876 w 159508"/>
                  <a:gd name="connsiteY23" fmla="*/ 199977 h 199977"/>
                  <a:gd name="connsiteX24" fmla="*/ 111351 w 159508"/>
                  <a:gd name="connsiteY24" fmla="*/ 199977 h 199977"/>
                  <a:gd name="connsiteX25" fmla="*/ 104969 w 159508"/>
                  <a:gd name="connsiteY25" fmla="*/ 199977 h 199977"/>
                  <a:gd name="connsiteX26" fmla="*/ 95444 w 159508"/>
                  <a:gd name="connsiteY26" fmla="*/ 199977 h 199977"/>
                  <a:gd name="connsiteX27" fmla="*/ 99989 w 159508"/>
                  <a:gd name="connsiteY27" fmla="*/ 188615 h 199977"/>
                  <a:gd name="connsiteX28" fmla="*/ 106806 w 159508"/>
                  <a:gd name="connsiteY28" fmla="*/ 179525 h 199977"/>
                  <a:gd name="connsiteX29" fmla="*/ 99989 w 159508"/>
                  <a:gd name="connsiteY29" fmla="*/ 179525 h 199977"/>
                  <a:gd name="connsiteX30" fmla="*/ 90899 w 159508"/>
                  <a:gd name="connsiteY30" fmla="*/ 172708 h 199977"/>
                  <a:gd name="connsiteX31" fmla="*/ 84082 w 159508"/>
                  <a:gd name="connsiteY31" fmla="*/ 168163 h 199977"/>
                  <a:gd name="connsiteX32" fmla="*/ 79537 w 159508"/>
                  <a:gd name="connsiteY32" fmla="*/ 161345 h 199977"/>
                  <a:gd name="connsiteX33" fmla="*/ 74992 w 159508"/>
                  <a:gd name="connsiteY33" fmla="*/ 156800 h 199977"/>
                  <a:gd name="connsiteX34" fmla="*/ 72357 w 159508"/>
                  <a:gd name="connsiteY34" fmla="*/ 155044 h 199977"/>
                  <a:gd name="connsiteX35" fmla="*/ 68609 w 159508"/>
                  <a:gd name="connsiteY35" fmla="*/ 168163 h 199977"/>
                  <a:gd name="connsiteX36" fmla="*/ 57247 w 159508"/>
                  <a:gd name="connsiteY36" fmla="*/ 172708 h 199977"/>
                  <a:gd name="connsiteX37" fmla="*/ 61792 w 159508"/>
                  <a:gd name="connsiteY37" fmla="*/ 168163 h 199977"/>
                  <a:gd name="connsiteX38" fmla="*/ 59543 w 159508"/>
                  <a:gd name="connsiteY38" fmla="*/ 166556 h 199977"/>
                  <a:gd name="connsiteX39" fmla="*/ 59084 w 159508"/>
                  <a:gd name="connsiteY39" fmla="*/ 168163 h 199977"/>
                  <a:gd name="connsiteX40" fmla="*/ 47722 w 159508"/>
                  <a:gd name="connsiteY40" fmla="*/ 172708 h 199977"/>
                  <a:gd name="connsiteX41" fmla="*/ 52267 w 159508"/>
                  <a:gd name="connsiteY41" fmla="*/ 168163 h 199977"/>
                  <a:gd name="connsiteX42" fmla="*/ 36360 w 159508"/>
                  <a:gd name="connsiteY42" fmla="*/ 156800 h 199977"/>
                  <a:gd name="connsiteX43" fmla="*/ 24997 w 159508"/>
                  <a:gd name="connsiteY43" fmla="*/ 152255 h 199977"/>
                  <a:gd name="connsiteX44" fmla="*/ 20452 w 159508"/>
                  <a:gd name="connsiteY44" fmla="*/ 145438 h 199977"/>
                  <a:gd name="connsiteX45" fmla="*/ 9090 w 159508"/>
                  <a:gd name="connsiteY45" fmla="*/ 136348 h 199977"/>
                  <a:gd name="connsiteX46" fmla="*/ 18615 w 159508"/>
                  <a:gd name="connsiteY46" fmla="*/ 136348 h 199977"/>
                  <a:gd name="connsiteX47" fmla="*/ 20452 w 159508"/>
                  <a:gd name="connsiteY47" fmla="*/ 136348 h 199977"/>
                  <a:gd name="connsiteX48" fmla="*/ 24997 w 159508"/>
                  <a:gd name="connsiteY48" fmla="*/ 109078 h 199977"/>
                  <a:gd name="connsiteX49" fmla="*/ 9090 w 159508"/>
                  <a:gd name="connsiteY49" fmla="*/ 93171 h 199977"/>
                  <a:gd name="connsiteX50" fmla="*/ 15908 w 159508"/>
                  <a:gd name="connsiteY50" fmla="*/ 70447 h 199977"/>
                  <a:gd name="connsiteX51" fmla="*/ 14070 w 159508"/>
                  <a:gd name="connsiteY51" fmla="*/ 70447 h 199977"/>
                  <a:gd name="connsiteX52" fmla="*/ 4545 w 159508"/>
                  <a:gd name="connsiteY52" fmla="*/ 70447 h 199977"/>
                  <a:gd name="connsiteX53" fmla="*/ 15908 w 159508"/>
                  <a:gd name="connsiteY53" fmla="*/ 49994 h 199977"/>
                  <a:gd name="connsiteX54" fmla="*/ 4545 w 159508"/>
                  <a:gd name="connsiteY54" fmla="*/ 34087 h 199977"/>
                  <a:gd name="connsiteX55" fmla="*/ 0 w 159508"/>
                  <a:gd name="connsiteY55" fmla="*/ 11362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59508" h="199977">
                    <a:moveTo>
                      <a:pt x="24997" y="0"/>
                    </a:moveTo>
                    <a:lnTo>
                      <a:pt x="34522" y="0"/>
                    </a:lnTo>
                    <a:lnTo>
                      <a:pt x="47722" y="0"/>
                    </a:lnTo>
                    <a:lnTo>
                      <a:pt x="57247" y="0"/>
                    </a:lnTo>
                    <a:lnTo>
                      <a:pt x="77699" y="22725"/>
                    </a:lnTo>
                    <a:lnTo>
                      <a:pt x="77699" y="38632"/>
                    </a:lnTo>
                    <a:lnTo>
                      <a:pt x="104969" y="54539"/>
                    </a:lnTo>
                    <a:lnTo>
                      <a:pt x="104969" y="70447"/>
                    </a:lnTo>
                    <a:lnTo>
                      <a:pt x="122091" y="82432"/>
                    </a:lnTo>
                    <a:lnTo>
                      <a:pt x="127259" y="77264"/>
                    </a:lnTo>
                    <a:lnTo>
                      <a:pt x="134062" y="79985"/>
                    </a:lnTo>
                    <a:lnTo>
                      <a:pt x="136784" y="77264"/>
                    </a:lnTo>
                    <a:lnTo>
                      <a:pt x="148146" y="81809"/>
                    </a:lnTo>
                    <a:lnTo>
                      <a:pt x="136784" y="93171"/>
                    </a:lnTo>
                    <a:lnTo>
                      <a:pt x="148146" y="102261"/>
                    </a:lnTo>
                    <a:lnTo>
                      <a:pt x="136784" y="113623"/>
                    </a:lnTo>
                    <a:lnTo>
                      <a:pt x="136784" y="129531"/>
                    </a:lnTo>
                    <a:lnTo>
                      <a:pt x="159508" y="152255"/>
                    </a:lnTo>
                    <a:lnTo>
                      <a:pt x="143601" y="168163"/>
                    </a:lnTo>
                    <a:lnTo>
                      <a:pt x="136784" y="184070"/>
                    </a:lnTo>
                    <a:lnTo>
                      <a:pt x="143601" y="188615"/>
                    </a:lnTo>
                    <a:lnTo>
                      <a:pt x="136784" y="199977"/>
                    </a:lnTo>
                    <a:lnTo>
                      <a:pt x="127259" y="199977"/>
                    </a:lnTo>
                    <a:lnTo>
                      <a:pt x="120876" y="199977"/>
                    </a:lnTo>
                    <a:lnTo>
                      <a:pt x="111351" y="199977"/>
                    </a:lnTo>
                    <a:lnTo>
                      <a:pt x="104969" y="199977"/>
                    </a:lnTo>
                    <a:lnTo>
                      <a:pt x="95444" y="199977"/>
                    </a:lnTo>
                    <a:lnTo>
                      <a:pt x="99989" y="188615"/>
                    </a:lnTo>
                    <a:lnTo>
                      <a:pt x="106806" y="179525"/>
                    </a:lnTo>
                    <a:lnTo>
                      <a:pt x="99989" y="179525"/>
                    </a:lnTo>
                    <a:lnTo>
                      <a:pt x="90899" y="172708"/>
                    </a:lnTo>
                    <a:lnTo>
                      <a:pt x="84082" y="168163"/>
                    </a:lnTo>
                    <a:lnTo>
                      <a:pt x="79537" y="161345"/>
                    </a:lnTo>
                    <a:lnTo>
                      <a:pt x="74992" y="156800"/>
                    </a:lnTo>
                    <a:lnTo>
                      <a:pt x="72357" y="155044"/>
                    </a:lnTo>
                    <a:lnTo>
                      <a:pt x="68609" y="168163"/>
                    </a:lnTo>
                    <a:lnTo>
                      <a:pt x="57247" y="172708"/>
                    </a:lnTo>
                    <a:lnTo>
                      <a:pt x="61792" y="168163"/>
                    </a:lnTo>
                    <a:lnTo>
                      <a:pt x="59543" y="166556"/>
                    </a:lnTo>
                    <a:lnTo>
                      <a:pt x="59084" y="168163"/>
                    </a:lnTo>
                    <a:lnTo>
                      <a:pt x="47722" y="172708"/>
                    </a:lnTo>
                    <a:lnTo>
                      <a:pt x="52267" y="168163"/>
                    </a:lnTo>
                    <a:lnTo>
                      <a:pt x="36360" y="156800"/>
                    </a:lnTo>
                    <a:lnTo>
                      <a:pt x="24997" y="152255"/>
                    </a:lnTo>
                    <a:lnTo>
                      <a:pt x="20452" y="145438"/>
                    </a:lnTo>
                    <a:lnTo>
                      <a:pt x="9090" y="136348"/>
                    </a:lnTo>
                    <a:lnTo>
                      <a:pt x="18615" y="136348"/>
                    </a:lnTo>
                    <a:lnTo>
                      <a:pt x="20452" y="136348"/>
                    </a:lnTo>
                    <a:lnTo>
                      <a:pt x="24997" y="109078"/>
                    </a:lnTo>
                    <a:lnTo>
                      <a:pt x="9090" y="93171"/>
                    </a:lnTo>
                    <a:lnTo>
                      <a:pt x="15908" y="70447"/>
                    </a:lnTo>
                    <a:lnTo>
                      <a:pt x="14070" y="70447"/>
                    </a:lnTo>
                    <a:lnTo>
                      <a:pt x="4545" y="70447"/>
                    </a:lnTo>
                    <a:lnTo>
                      <a:pt x="15908" y="49994"/>
                    </a:lnTo>
                    <a:lnTo>
                      <a:pt x="4545" y="34087"/>
                    </a:lnTo>
                    <a:lnTo>
                      <a:pt x="0"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9" name="Freeform 411">
                <a:extLst>
                  <a:ext uri="{FF2B5EF4-FFF2-40B4-BE49-F238E27FC236}">
                    <a16:creationId xmlns:a16="http://schemas.microsoft.com/office/drawing/2014/main" id="{904BE25E-C474-41D8-B27B-86D51155A5E9}"/>
                  </a:ext>
                </a:extLst>
              </p:cNvPr>
              <p:cNvSpPr>
                <a:spLocks/>
              </p:cNvSpPr>
              <p:nvPr/>
            </p:nvSpPr>
            <p:spPr bwMode="auto">
              <a:xfrm>
                <a:off x="-322537" y="2556834"/>
                <a:ext cx="286204" cy="242232"/>
              </a:xfrm>
              <a:custGeom>
                <a:avLst/>
                <a:gdLst>
                  <a:gd name="connsiteX0" fmla="*/ 184079 w 357103"/>
                  <a:gd name="connsiteY0" fmla="*/ 0 h 302238"/>
                  <a:gd name="connsiteX1" fmla="*/ 188461 w 357103"/>
                  <a:gd name="connsiteY1" fmla="*/ 1949 h 302238"/>
                  <a:gd name="connsiteX2" fmla="*/ 191223 w 357103"/>
                  <a:gd name="connsiteY2" fmla="*/ 0 h 302238"/>
                  <a:gd name="connsiteX3" fmla="*/ 232133 w 357103"/>
                  <a:gd name="connsiteY3" fmla="*/ 18195 h 302238"/>
                  <a:gd name="connsiteX4" fmla="*/ 237816 w 357103"/>
                  <a:gd name="connsiteY4" fmla="*/ 31502 h 302238"/>
                  <a:gd name="connsiteX5" fmla="*/ 247701 w 357103"/>
                  <a:gd name="connsiteY5" fmla="*/ 27262 h 302238"/>
                  <a:gd name="connsiteX6" fmla="*/ 251939 w 357103"/>
                  <a:gd name="connsiteY6" fmla="*/ 28508 h 302238"/>
                  <a:gd name="connsiteX7" fmla="*/ 254845 w 357103"/>
                  <a:gd name="connsiteY7" fmla="*/ 27262 h 302238"/>
                  <a:gd name="connsiteX8" fmla="*/ 293481 w 357103"/>
                  <a:gd name="connsiteY8" fmla="*/ 38626 h 302238"/>
                  <a:gd name="connsiteX9" fmla="*/ 298030 w 357103"/>
                  <a:gd name="connsiteY9" fmla="*/ 70452 h 302238"/>
                  <a:gd name="connsiteX10" fmla="*/ 286656 w 357103"/>
                  <a:gd name="connsiteY10" fmla="*/ 86350 h 302238"/>
                  <a:gd name="connsiteX11" fmla="*/ 313918 w 357103"/>
                  <a:gd name="connsiteY11" fmla="*/ 129539 h 302238"/>
                  <a:gd name="connsiteX12" fmla="*/ 325292 w 357103"/>
                  <a:gd name="connsiteY12" fmla="*/ 140903 h 302238"/>
                  <a:gd name="connsiteX13" fmla="*/ 325292 w 357103"/>
                  <a:gd name="connsiteY13" fmla="*/ 152268 h 302238"/>
                  <a:gd name="connsiteX14" fmla="*/ 345730 w 357103"/>
                  <a:gd name="connsiteY14" fmla="*/ 161335 h 302238"/>
                  <a:gd name="connsiteX15" fmla="*/ 357103 w 357103"/>
                  <a:gd name="connsiteY15" fmla="*/ 179530 h 302238"/>
                  <a:gd name="connsiteX16" fmla="*/ 345730 w 357103"/>
                  <a:gd name="connsiteY16" fmla="*/ 195427 h 302238"/>
                  <a:gd name="connsiteX17" fmla="*/ 335336 w 357103"/>
                  <a:gd name="connsiteY17" fmla="*/ 202923 h 302238"/>
                  <a:gd name="connsiteX18" fmla="*/ 329159 w 357103"/>
                  <a:gd name="connsiteY18" fmla="*/ 202225 h 302238"/>
                  <a:gd name="connsiteX19" fmla="*/ 328192 w 357103"/>
                  <a:gd name="connsiteY19" fmla="*/ 202923 h 302238"/>
                  <a:gd name="connsiteX20" fmla="*/ 310162 w 357103"/>
                  <a:gd name="connsiteY20" fmla="*/ 200887 h 302238"/>
                  <a:gd name="connsiteX21" fmla="*/ 316403 w 357103"/>
                  <a:gd name="connsiteY21" fmla="*/ 207940 h 302238"/>
                  <a:gd name="connsiteX22" fmla="*/ 323437 w 357103"/>
                  <a:gd name="connsiteY22" fmla="*/ 215889 h 302238"/>
                  <a:gd name="connsiteX23" fmla="*/ 325292 w 357103"/>
                  <a:gd name="connsiteY23" fmla="*/ 254515 h 302238"/>
                  <a:gd name="connsiteX24" fmla="*/ 293481 w 357103"/>
                  <a:gd name="connsiteY24" fmla="*/ 259048 h 302238"/>
                  <a:gd name="connsiteX25" fmla="*/ 282107 w 357103"/>
                  <a:gd name="connsiteY25" fmla="*/ 274976 h 302238"/>
                  <a:gd name="connsiteX26" fmla="*/ 282107 w 357103"/>
                  <a:gd name="connsiteY26" fmla="*/ 302238 h 302238"/>
                  <a:gd name="connsiteX27" fmla="*/ 274963 w 357103"/>
                  <a:gd name="connsiteY27" fmla="*/ 300200 h 302238"/>
                  <a:gd name="connsiteX28" fmla="*/ 274963 w 357103"/>
                  <a:gd name="connsiteY28" fmla="*/ 302238 h 302238"/>
                  <a:gd name="connsiteX29" fmla="*/ 259075 w 357103"/>
                  <a:gd name="connsiteY29" fmla="*/ 297705 h 302238"/>
                  <a:gd name="connsiteX30" fmla="*/ 232133 w 357103"/>
                  <a:gd name="connsiteY30" fmla="*/ 297705 h 302238"/>
                  <a:gd name="connsiteX31" fmla="*/ 224989 w 357103"/>
                  <a:gd name="connsiteY31" fmla="*/ 297705 h 302238"/>
                  <a:gd name="connsiteX32" fmla="*/ 218488 w 357103"/>
                  <a:gd name="connsiteY32" fmla="*/ 289585 h 302238"/>
                  <a:gd name="connsiteX33" fmla="*/ 207111 w 357103"/>
                  <a:gd name="connsiteY33" fmla="*/ 297705 h 302238"/>
                  <a:gd name="connsiteX34" fmla="*/ 204139 w 357103"/>
                  <a:gd name="connsiteY34" fmla="*/ 294727 h 302238"/>
                  <a:gd name="connsiteX35" fmla="*/ 199967 w 357103"/>
                  <a:gd name="connsiteY35" fmla="*/ 297705 h 302238"/>
                  <a:gd name="connsiteX36" fmla="*/ 188628 w 357103"/>
                  <a:gd name="connsiteY36" fmla="*/ 286340 h 302238"/>
                  <a:gd name="connsiteX37" fmla="*/ 168475 w 357103"/>
                  <a:gd name="connsiteY37" fmla="*/ 286340 h 302238"/>
                  <a:gd name="connsiteX38" fmla="*/ 161331 w 357103"/>
                  <a:gd name="connsiteY38" fmla="*/ 286340 h 302238"/>
                  <a:gd name="connsiteX39" fmla="*/ 118181 w 357103"/>
                  <a:gd name="connsiteY39" fmla="*/ 274976 h 302238"/>
                  <a:gd name="connsiteX40" fmla="*/ 81821 w 357103"/>
                  <a:gd name="connsiteY40" fmla="*/ 270412 h 302238"/>
                  <a:gd name="connsiteX41" fmla="*/ 61668 w 357103"/>
                  <a:gd name="connsiteY41" fmla="*/ 270412 h 302238"/>
                  <a:gd name="connsiteX42" fmla="*/ 38956 w 357103"/>
                  <a:gd name="connsiteY42" fmla="*/ 286340 h 302238"/>
                  <a:gd name="connsiteX43" fmla="*/ 31812 w 357103"/>
                  <a:gd name="connsiteY43" fmla="*/ 286340 h 302238"/>
                  <a:gd name="connsiteX44" fmla="*/ 23067 w 357103"/>
                  <a:gd name="connsiteY44" fmla="*/ 286340 h 302238"/>
                  <a:gd name="connsiteX45" fmla="*/ 15923 w 357103"/>
                  <a:gd name="connsiteY45" fmla="*/ 286340 h 302238"/>
                  <a:gd name="connsiteX46" fmla="*/ 11374 w 357103"/>
                  <a:gd name="connsiteY46" fmla="*/ 259048 h 302238"/>
                  <a:gd name="connsiteX47" fmla="*/ 0 w 357103"/>
                  <a:gd name="connsiteY47" fmla="*/ 231786 h 302238"/>
                  <a:gd name="connsiteX48" fmla="*/ 27262 w 357103"/>
                  <a:gd name="connsiteY48" fmla="*/ 220422 h 302238"/>
                  <a:gd name="connsiteX49" fmla="*/ 27262 w 357103"/>
                  <a:gd name="connsiteY49" fmla="*/ 195427 h 302238"/>
                  <a:gd name="connsiteX50" fmla="*/ 15923 w 357103"/>
                  <a:gd name="connsiteY50" fmla="*/ 172699 h 302238"/>
                  <a:gd name="connsiteX51" fmla="*/ 11374 w 357103"/>
                  <a:gd name="connsiteY51" fmla="*/ 145437 h 302238"/>
                  <a:gd name="connsiteX52" fmla="*/ 18518 w 357103"/>
                  <a:gd name="connsiteY52" fmla="*/ 145437 h 302238"/>
                  <a:gd name="connsiteX53" fmla="*/ 47735 w 357103"/>
                  <a:gd name="connsiteY53" fmla="*/ 145437 h 302238"/>
                  <a:gd name="connsiteX54" fmla="*/ 86370 w 357103"/>
                  <a:gd name="connsiteY54" fmla="*/ 124976 h 302238"/>
                  <a:gd name="connsiteX55" fmla="*/ 97709 w 357103"/>
                  <a:gd name="connsiteY55" fmla="*/ 86350 h 302238"/>
                  <a:gd name="connsiteX56" fmla="*/ 129520 w 357103"/>
                  <a:gd name="connsiteY56" fmla="*/ 65888 h 302238"/>
                  <a:gd name="connsiteX57" fmla="*/ 124971 w 357103"/>
                  <a:gd name="connsiteY57" fmla="*/ 38626 h 302238"/>
                  <a:gd name="connsiteX58" fmla="*/ 145443 w 357103"/>
                  <a:gd name="connsiteY58" fmla="*/ 27262 h 3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03" h="302238">
                    <a:moveTo>
                      <a:pt x="184079" y="0"/>
                    </a:moveTo>
                    <a:lnTo>
                      <a:pt x="188461" y="1949"/>
                    </a:lnTo>
                    <a:lnTo>
                      <a:pt x="191223" y="0"/>
                    </a:lnTo>
                    <a:lnTo>
                      <a:pt x="232133" y="18195"/>
                    </a:lnTo>
                    <a:lnTo>
                      <a:pt x="237816" y="31502"/>
                    </a:lnTo>
                    <a:lnTo>
                      <a:pt x="247701" y="27262"/>
                    </a:lnTo>
                    <a:lnTo>
                      <a:pt x="251939" y="28508"/>
                    </a:lnTo>
                    <a:lnTo>
                      <a:pt x="254845" y="27262"/>
                    </a:lnTo>
                    <a:lnTo>
                      <a:pt x="293481" y="38626"/>
                    </a:lnTo>
                    <a:cubicBezTo>
                      <a:pt x="294986" y="49235"/>
                      <a:pt x="296525" y="59843"/>
                      <a:pt x="298030" y="70452"/>
                    </a:cubicBezTo>
                    <a:lnTo>
                      <a:pt x="286656" y="86350"/>
                    </a:lnTo>
                    <a:lnTo>
                      <a:pt x="313918" y="129539"/>
                    </a:lnTo>
                    <a:lnTo>
                      <a:pt x="325292" y="140903"/>
                    </a:lnTo>
                    <a:lnTo>
                      <a:pt x="325292" y="152268"/>
                    </a:lnTo>
                    <a:lnTo>
                      <a:pt x="345730" y="161335"/>
                    </a:lnTo>
                    <a:lnTo>
                      <a:pt x="357103" y="179530"/>
                    </a:lnTo>
                    <a:lnTo>
                      <a:pt x="345730" y="195427"/>
                    </a:lnTo>
                    <a:lnTo>
                      <a:pt x="335336" y="202923"/>
                    </a:lnTo>
                    <a:lnTo>
                      <a:pt x="329159" y="202225"/>
                    </a:lnTo>
                    <a:lnTo>
                      <a:pt x="328192" y="202923"/>
                    </a:lnTo>
                    <a:lnTo>
                      <a:pt x="310162" y="200887"/>
                    </a:lnTo>
                    <a:lnTo>
                      <a:pt x="316403" y="207940"/>
                    </a:lnTo>
                    <a:cubicBezTo>
                      <a:pt x="319544" y="210592"/>
                      <a:pt x="322685" y="213244"/>
                      <a:pt x="323437" y="215889"/>
                    </a:cubicBezTo>
                    <a:cubicBezTo>
                      <a:pt x="327217" y="228764"/>
                      <a:pt x="321512" y="241639"/>
                      <a:pt x="325292" y="254515"/>
                    </a:cubicBezTo>
                    <a:lnTo>
                      <a:pt x="293481" y="259048"/>
                    </a:lnTo>
                    <a:lnTo>
                      <a:pt x="282107" y="274976"/>
                    </a:lnTo>
                    <a:lnTo>
                      <a:pt x="282107" y="302238"/>
                    </a:lnTo>
                    <a:lnTo>
                      <a:pt x="274963" y="300200"/>
                    </a:lnTo>
                    <a:lnTo>
                      <a:pt x="274963" y="302238"/>
                    </a:lnTo>
                    <a:lnTo>
                      <a:pt x="259075" y="297705"/>
                    </a:lnTo>
                    <a:lnTo>
                      <a:pt x="232133" y="297705"/>
                    </a:lnTo>
                    <a:lnTo>
                      <a:pt x="224989" y="297705"/>
                    </a:lnTo>
                    <a:lnTo>
                      <a:pt x="218488" y="289585"/>
                    </a:lnTo>
                    <a:lnTo>
                      <a:pt x="207111" y="297705"/>
                    </a:lnTo>
                    <a:lnTo>
                      <a:pt x="204139" y="294727"/>
                    </a:lnTo>
                    <a:lnTo>
                      <a:pt x="199967" y="297705"/>
                    </a:lnTo>
                    <a:lnTo>
                      <a:pt x="188628" y="286340"/>
                    </a:lnTo>
                    <a:lnTo>
                      <a:pt x="168475" y="286340"/>
                    </a:lnTo>
                    <a:lnTo>
                      <a:pt x="161331" y="286340"/>
                    </a:lnTo>
                    <a:lnTo>
                      <a:pt x="118181" y="274976"/>
                    </a:lnTo>
                    <a:lnTo>
                      <a:pt x="81821" y="270412"/>
                    </a:lnTo>
                    <a:lnTo>
                      <a:pt x="61668" y="270412"/>
                    </a:lnTo>
                    <a:lnTo>
                      <a:pt x="38956" y="286340"/>
                    </a:lnTo>
                    <a:lnTo>
                      <a:pt x="31812" y="286340"/>
                    </a:lnTo>
                    <a:lnTo>
                      <a:pt x="23067" y="286340"/>
                    </a:lnTo>
                    <a:lnTo>
                      <a:pt x="15923" y="286340"/>
                    </a:lnTo>
                    <a:cubicBezTo>
                      <a:pt x="14419" y="277243"/>
                      <a:pt x="12879" y="268146"/>
                      <a:pt x="11374" y="259048"/>
                    </a:cubicBezTo>
                    <a:cubicBezTo>
                      <a:pt x="7594" y="249951"/>
                      <a:pt x="3779" y="240884"/>
                      <a:pt x="0" y="231786"/>
                    </a:cubicBezTo>
                    <a:lnTo>
                      <a:pt x="27262" y="220422"/>
                    </a:lnTo>
                    <a:lnTo>
                      <a:pt x="27262" y="195427"/>
                    </a:lnTo>
                    <a:lnTo>
                      <a:pt x="15923" y="172699"/>
                    </a:lnTo>
                    <a:cubicBezTo>
                      <a:pt x="14419" y="163602"/>
                      <a:pt x="12879" y="154534"/>
                      <a:pt x="11374" y="145437"/>
                    </a:cubicBezTo>
                    <a:lnTo>
                      <a:pt x="18518" y="145437"/>
                    </a:lnTo>
                    <a:lnTo>
                      <a:pt x="47735" y="145437"/>
                    </a:lnTo>
                    <a:lnTo>
                      <a:pt x="86370" y="124976"/>
                    </a:lnTo>
                    <a:lnTo>
                      <a:pt x="97709" y="86350"/>
                    </a:lnTo>
                    <a:lnTo>
                      <a:pt x="129520" y="65888"/>
                    </a:lnTo>
                    <a:cubicBezTo>
                      <a:pt x="128015" y="56791"/>
                      <a:pt x="126475" y="47724"/>
                      <a:pt x="124971" y="38626"/>
                    </a:cubicBezTo>
                    <a:lnTo>
                      <a:pt x="145443" y="272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0" name="Freeform 408">
                <a:extLst>
                  <a:ext uri="{FF2B5EF4-FFF2-40B4-BE49-F238E27FC236}">
                    <a16:creationId xmlns:a16="http://schemas.microsoft.com/office/drawing/2014/main" id="{46B0FD68-F501-40FF-81B8-5CDDA81456B3}"/>
                  </a:ext>
                </a:extLst>
              </p:cNvPr>
              <p:cNvSpPr>
                <a:spLocks/>
              </p:cNvSpPr>
              <p:nvPr/>
            </p:nvSpPr>
            <p:spPr bwMode="auto">
              <a:xfrm>
                <a:off x="-218722" y="2926467"/>
                <a:ext cx="102166" cy="131221"/>
              </a:xfrm>
              <a:custGeom>
                <a:avLst/>
                <a:gdLst>
                  <a:gd name="connsiteX0" fmla="*/ 36577 w 127475"/>
                  <a:gd name="connsiteY0" fmla="*/ 0 h 163727"/>
                  <a:gd name="connsiteX1" fmla="*/ 63846 w 127475"/>
                  <a:gd name="connsiteY1" fmla="*/ 15907 h 163727"/>
                  <a:gd name="connsiteX2" fmla="*/ 79754 w 127475"/>
                  <a:gd name="connsiteY2" fmla="*/ 20452 h 163727"/>
                  <a:gd name="connsiteX3" fmla="*/ 95661 w 127475"/>
                  <a:gd name="connsiteY3" fmla="*/ 31815 h 163727"/>
                  <a:gd name="connsiteX4" fmla="*/ 91116 w 127475"/>
                  <a:gd name="connsiteY4" fmla="*/ 54540 h 163727"/>
                  <a:gd name="connsiteX5" fmla="*/ 107023 w 127475"/>
                  <a:gd name="connsiteY5" fmla="*/ 59085 h 163727"/>
                  <a:gd name="connsiteX6" fmla="*/ 111568 w 127475"/>
                  <a:gd name="connsiteY6" fmla="*/ 86354 h 163727"/>
                  <a:gd name="connsiteX7" fmla="*/ 122930 w 127475"/>
                  <a:gd name="connsiteY7" fmla="*/ 97717 h 163727"/>
                  <a:gd name="connsiteX8" fmla="*/ 122930 w 127475"/>
                  <a:gd name="connsiteY8" fmla="*/ 102262 h 163727"/>
                  <a:gd name="connsiteX9" fmla="*/ 127475 w 127475"/>
                  <a:gd name="connsiteY9" fmla="*/ 106807 h 163727"/>
                  <a:gd name="connsiteX10" fmla="*/ 118385 w 127475"/>
                  <a:gd name="connsiteY10" fmla="*/ 113624 h 163727"/>
                  <a:gd name="connsiteX11" fmla="*/ 116798 w 127475"/>
                  <a:gd name="connsiteY11" fmla="*/ 113624 h 163727"/>
                  <a:gd name="connsiteX12" fmla="*/ 113623 w 127475"/>
                  <a:gd name="connsiteY12" fmla="*/ 116005 h 163727"/>
                  <a:gd name="connsiteX13" fmla="*/ 90899 w 127475"/>
                  <a:gd name="connsiteY13" fmla="*/ 116005 h 163727"/>
                  <a:gd name="connsiteX14" fmla="*/ 86354 w 127475"/>
                  <a:gd name="connsiteY14" fmla="*/ 109188 h 163727"/>
                  <a:gd name="connsiteX15" fmla="*/ 85727 w 127475"/>
                  <a:gd name="connsiteY15" fmla="*/ 109188 h 163727"/>
                  <a:gd name="connsiteX16" fmla="*/ 91116 w 127475"/>
                  <a:gd name="connsiteY16" fmla="*/ 118169 h 163727"/>
                  <a:gd name="connsiteX17" fmla="*/ 79754 w 127475"/>
                  <a:gd name="connsiteY17" fmla="*/ 134076 h 163727"/>
                  <a:gd name="connsiteX18" fmla="*/ 68391 w 127475"/>
                  <a:gd name="connsiteY18" fmla="*/ 156801 h 163727"/>
                  <a:gd name="connsiteX19" fmla="*/ 63846 w 127475"/>
                  <a:gd name="connsiteY19" fmla="*/ 161346 h 163727"/>
                  <a:gd name="connsiteX20" fmla="*/ 63146 w 127475"/>
                  <a:gd name="connsiteY20" fmla="*/ 159665 h 163727"/>
                  <a:gd name="connsiteX21" fmla="*/ 59084 w 127475"/>
                  <a:gd name="connsiteY21" fmla="*/ 163727 h 163727"/>
                  <a:gd name="connsiteX22" fmla="*/ 47722 w 127475"/>
                  <a:gd name="connsiteY22" fmla="*/ 136457 h 163727"/>
                  <a:gd name="connsiteX23" fmla="*/ 54539 w 127475"/>
                  <a:gd name="connsiteY23" fmla="*/ 116005 h 163727"/>
                  <a:gd name="connsiteX24" fmla="*/ 54539 w 127475"/>
                  <a:gd name="connsiteY24" fmla="*/ 88735 h 163727"/>
                  <a:gd name="connsiteX25" fmla="*/ 31815 w 127475"/>
                  <a:gd name="connsiteY25" fmla="*/ 61466 h 163727"/>
                  <a:gd name="connsiteX26" fmla="*/ 20452 w 127475"/>
                  <a:gd name="connsiteY26" fmla="*/ 41013 h 163727"/>
                  <a:gd name="connsiteX27" fmla="*/ 4545 w 127475"/>
                  <a:gd name="connsiteY27" fmla="*/ 22833 h 163727"/>
                  <a:gd name="connsiteX28" fmla="*/ 0 w 127475"/>
                  <a:gd name="connsiteY28" fmla="*/ 18288 h 163727"/>
                  <a:gd name="connsiteX29" fmla="*/ 4545 w 127475"/>
                  <a:gd name="connsiteY29" fmla="*/ 6926 h 163727"/>
                  <a:gd name="connsiteX30" fmla="*/ 8627 w 127475"/>
                  <a:gd name="connsiteY30" fmla="*/ 6246 h 163727"/>
                  <a:gd name="connsiteX31" fmla="*/ 9307 w 127475"/>
                  <a:gd name="connsiteY31" fmla="*/ 4545 h 16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7475" h="163727">
                    <a:moveTo>
                      <a:pt x="36577" y="0"/>
                    </a:moveTo>
                    <a:lnTo>
                      <a:pt x="63846" y="15907"/>
                    </a:lnTo>
                    <a:lnTo>
                      <a:pt x="79754" y="20452"/>
                    </a:lnTo>
                    <a:lnTo>
                      <a:pt x="95661" y="31815"/>
                    </a:lnTo>
                    <a:lnTo>
                      <a:pt x="91116" y="54540"/>
                    </a:lnTo>
                    <a:lnTo>
                      <a:pt x="107023" y="59085"/>
                    </a:lnTo>
                    <a:lnTo>
                      <a:pt x="111568" y="86354"/>
                    </a:lnTo>
                    <a:lnTo>
                      <a:pt x="122930" y="97717"/>
                    </a:lnTo>
                    <a:lnTo>
                      <a:pt x="122930" y="102262"/>
                    </a:lnTo>
                    <a:lnTo>
                      <a:pt x="127475" y="106807"/>
                    </a:lnTo>
                    <a:lnTo>
                      <a:pt x="118385" y="113624"/>
                    </a:lnTo>
                    <a:lnTo>
                      <a:pt x="116798" y="113624"/>
                    </a:lnTo>
                    <a:lnTo>
                      <a:pt x="113623" y="116005"/>
                    </a:lnTo>
                    <a:lnTo>
                      <a:pt x="90899" y="116005"/>
                    </a:lnTo>
                    <a:lnTo>
                      <a:pt x="86354" y="109188"/>
                    </a:lnTo>
                    <a:lnTo>
                      <a:pt x="85727" y="109188"/>
                    </a:lnTo>
                    <a:lnTo>
                      <a:pt x="91116" y="118169"/>
                    </a:lnTo>
                    <a:lnTo>
                      <a:pt x="79754" y="134076"/>
                    </a:lnTo>
                    <a:lnTo>
                      <a:pt x="68391" y="156801"/>
                    </a:lnTo>
                    <a:lnTo>
                      <a:pt x="63846" y="161346"/>
                    </a:lnTo>
                    <a:lnTo>
                      <a:pt x="63146" y="159665"/>
                    </a:lnTo>
                    <a:lnTo>
                      <a:pt x="59084" y="163727"/>
                    </a:lnTo>
                    <a:lnTo>
                      <a:pt x="47722" y="136457"/>
                    </a:lnTo>
                    <a:lnTo>
                      <a:pt x="54539" y="116005"/>
                    </a:lnTo>
                    <a:lnTo>
                      <a:pt x="54539" y="88735"/>
                    </a:lnTo>
                    <a:lnTo>
                      <a:pt x="31815" y="61466"/>
                    </a:lnTo>
                    <a:lnTo>
                      <a:pt x="20452" y="41013"/>
                    </a:lnTo>
                    <a:lnTo>
                      <a:pt x="4545" y="22833"/>
                    </a:lnTo>
                    <a:lnTo>
                      <a:pt x="0" y="18288"/>
                    </a:lnTo>
                    <a:lnTo>
                      <a:pt x="4545" y="6926"/>
                    </a:lnTo>
                    <a:lnTo>
                      <a:pt x="8627" y="6246"/>
                    </a:lnTo>
                    <a:lnTo>
                      <a:pt x="930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1" name="Freeform 406">
                <a:extLst>
                  <a:ext uri="{FF2B5EF4-FFF2-40B4-BE49-F238E27FC236}">
                    <a16:creationId xmlns:a16="http://schemas.microsoft.com/office/drawing/2014/main" id="{F9ADAF6D-755B-4563-AF1E-4A00785C09EF}"/>
                  </a:ext>
                </a:extLst>
              </p:cNvPr>
              <p:cNvSpPr>
                <a:spLocks/>
              </p:cNvSpPr>
              <p:nvPr/>
            </p:nvSpPr>
            <p:spPr bwMode="auto">
              <a:xfrm>
                <a:off x="-410045" y="2937307"/>
                <a:ext cx="276925" cy="193231"/>
              </a:xfrm>
              <a:custGeom>
                <a:avLst/>
                <a:gdLst>
                  <a:gd name="connsiteX0" fmla="*/ 220430 w 345525"/>
                  <a:gd name="connsiteY0" fmla="*/ 0 h 241098"/>
                  <a:gd name="connsiteX1" fmla="*/ 231792 w 345525"/>
                  <a:gd name="connsiteY1" fmla="*/ 0 h 241098"/>
                  <a:gd name="connsiteX2" fmla="*/ 240882 w 345525"/>
                  <a:gd name="connsiteY2" fmla="*/ 4545 h 241098"/>
                  <a:gd name="connsiteX3" fmla="*/ 256789 w 345525"/>
                  <a:gd name="connsiteY3" fmla="*/ 22725 h 241098"/>
                  <a:gd name="connsiteX4" fmla="*/ 268152 w 345525"/>
                  <a:gd name="connsiteY4" fmla="*/ 43177 h 241098"/>
                  <a:gd name="connsiteX5" fmla="*/ 290876 w 345525"/>
                  <a:gd name="connsiteY5" fmla="*/ 74991 h 241098"/>
                  <a:gd name="connsiteX6" fmla="*/ 290876 w 345525"/>
                  <a:gd name="connsiteY6" fmla="*/ 76419 h 241098"/>
                  <a:gd name="connsiteX7" fmla="*/ 293258 w 345525"/>
                  <a:gd name="connsiteY7" fmla="*/ 79753 h 241098"/>
                  <a:gd name="connsiteX8" fmla="*/ 293258 w 345525"/>
                  <a:gd name="connsiteY8" fmla="*/ 102478 h 241098"/>
                  <a:gd name="connsiteX9" fmla="*/ 286441 w 345525"/>
                  <a:gd name="connsiteY9" fmla="*/ 122930 h 241098"/>
                  <a:gd name="connsiteX10" fmla="*/ 292138 w 345525"/>
                  <a:gd name="connsiteY10" fmla="*/ 145718 h 241098"/>
                  <a:gd name="connsiteX11" fmla="*/ 311329 w 345525"/>
                  <a:gd name="connsiteY11" fmla="*/ 149983 h 241098"/>
                  <a:gd name="connsiteX12" fmla="*/ 327236 w 345525"/>
                  <a:gd name="connsiteY12" fmla="*/ 145438 h 241098"/>
                  <a:gd name="connsiteX13" fmla="*/ 343143 w 345525"/>
                  <a:gd name="connsiteY13" fmla="*/ 156800 h 241098"/>
                  <a:gd name="connsiteX14" fmla="*/ 343143 w 345525"/>
                  <a:gd name="connsiteY14" fmla="*/ 159860 h 241098"/>
                  <a:gd name="connsiteX15" fmla="*/ 345525 w 345525"/>
                  <a:gd name="connsiteY15" fmla="*/ 161562 h 241098"/>
                  <a:gd name="connsiteX16" fmla="*/ 345525 w 345525"/>
                  <a:gd name="connsiteY16" fmla="*/ 170652 h 241098"/>
                  <a:gd name="connsiteX17" fmla="*/ 329618 w 345525"/>
                  <a:gd name="connsiteY17" fmla="*/ 182014 h 241098"/>
                  <a:gd name="connsiteX18" fmla="*/ 318256 w 345525"/>
                  <a:gd name="connsiteY18" fmla="*/ 177469 h 241098"/>
                  <a:gd name="connsiteX19" fmla="*/ 309166 w 345525"/>
                  <a:gd name="connsiteY19" fmla="*/ 241098 h 241098"/>
                  <a:gd name="connsiteX20" fmla="*/ 286441 w 345525"/>
                  <a:gd name="connsiteY20" fmla="*/ 236553 h 241098"/>
                  <a:gd name="connsiteX21" fmla="*/ 259171 w 345525"/>
                  <a:gd name="connsiteY21" fmla="*/ 213829 h 241098"/>
                  <a:gd name="connsiteX22" fmla="*/ 215994 w 345525"/>
                  <a:gd name="connsiteY22" fmla="*/ 232008 h 241098"/>
                  <a:gd name="connsiteX23" fmla="*/ 195542 w 345525"/>
                  <a:gd name="connsiteY23" fmla="*/ 241098 h 241098"/>
                  <a:gd name="connsiteX24" fmla="*/ 141003 w 345525"/>
                  <a:gd name="connsiteY24" fmla="*/ 241098 h 241098"/>
                  <a:gd name="connsiteX25" fmla="*/ 116006 w 345525"/>
                  <a:gd name="connsiteY25" fmla="*/ 232008 h 241098"/>
                  <a:gd name="connsiteX26" fmla="*/ 104643 w 345525"/>
                  <a:gd name="connsiteY26" fmla="*/ 236553 h 241098"/>
                  <a:gd name="connsiteX27" fmla="*/ 102262 w 345525"/>
                  <a:gd name="connsiteY27" fmla="*/ 231791 h 241098"/>
                  <a:gd name="connsiteX28" fmla="*/ 102261 w 345525"/>
                  <a:gd name="connsiteY28" fmla="*/ 231791 h 241098"/>
                  <a:gd name="connsiteX29" fmla="*/ 93280 w 345525"/>
                  <a:gd name="connsiteY29" fmla="*/ 213827 h 241098"/>
                  <a:gd name="connsiteX30" fmla="*/ 81919 w 345525"/>
                  <a:gd name="connsiteY30" fmla="*/ 204739 h 241098"/>
                  <a:gd name="connsiteX31" fmla="*/ 83959 w 345525"/>
                  <a:gd name="connsiteY31" fmla="*/ 203514 h 241098"/>
                  <a:gd name="connsiteX32" fmla="*/ 79537 w 345525"/>
                  <a:gd name="connsiteY32" fmla="*/ 199977 h 241098"/>
                  <a:gd name="connsiteX33" fmla="*/ 87090 w 345525"/>
                  <a:gd name="connsiteY33" fmla="*/ 195445 h 241098"/>
                  <a:gd name="connsiteX34" fmla="*/ 81919 w 345525"/>
                  <a:gd name="connsiteY34" fmla="*/ 193376 h 241098"/>
                  <a:gd name="connsiteX35" fmla="*/ 72829 w 345525"/>
                  <a:gd name="connsiteY35" fmla="*/ 204739 h 241098"/>
                  <a:gd name="connsiteX36" fmla="*/ 50104 w 345525"/>
                  <a:gd name="connsiteY36" fmla="*/ 188832 h 241098"/>
                  <a:gd name="connsiteX37" fmla="*/ 50104 w 345525"/>
                  <a:gd name="connsiteY37" fmla="*/ 185737 h 241098"/>
                  <a:gd name="connsiteX38" fmla="*/ 47722 w 345525"/>
                  <a:gd name="connsiteY38" fmla="*/ 184070 h 241098"/>
                  <a:gd name="connsiteX39" fmla="*/ 47722 w 345525"/>
                  <a:gd name="connsiteY39" fmla="*/ 164717 h 241098"/>
                  <a:gd name="connsiteX40" fmla="*/ 22834 w 345525"/>
                  <a:gd name="connsiteY40" fmla="*/ 150200 h 241098"/>
                  <a:gd name="connsiteX41" fmla="*/ 22834 w 345525"/>
                  <a:gd name="connsiteY41" fmla="*/ 146827 h 241098"/>
                  <a:gd name="connsiteX42" fmla="*/ 20452 w 345525"/>
                  <a:gd name="connsiteY42" fmla="*/ 145438 h 241098"/>
                  <a:gd name="connsiteX43" fmla="*/ 20452 w 345525"/>
                  <a:gd name="connsiteY43" fmla="*/ 132440 h 241098"/>
                  <a:gd name="connsiteX44" fmla="*/ 2382 w 345525"/>
                  <a:gd name="connsiteY44" fmla="*/ 118385 h 241098"/>
                  <a:gd name="connsiteX45" fmla="*/ 4818 w 345525"/>
                  <a:gd name="connsiteY45" fmla="*/ 117370 h 241098"/>
                  <a:gd name="connsiteX46" fmla="*/ 0 w 345525"/>
                  <a:gd name="connsiteY46" fmla="*/ 113623 h 241098"/>
                  <a:gd name="connsiteX47" fmla="*/ 27270 w 345525"/>
                  <a:gd name="connsiteY47" fmla="*/ 102261 h 241098"/>
                  <a:gd name="connsiteX48" fmla="*/ 52267 w 345525"/>
                  <a:gd name="connsiteY48" fmla="*/ 63629 h 241098"/>
                  <a:gd name="connsiteX49" fmla="*/ 63629 w 345525"/>
                  <a:gd name="connsiteY49" fmla="*/ 27270 h 241098"/>
                  <a:gd name="connsiteX50" fmla="*/ 90899 w 345525"/>
                  <a:gd name="connsiteY50" fmla="*/ 15907 h 241098"/>
                  <a:gd name="connsiteX51" fmla="*/ 106806 w 345525"/>
                  <a:gd name="connsiteY51" fmla="*/ 4545 h 241098"/>
                  <a:gd name="connsiteX52" fmla="*/ 129531 w 345525"/>
                  <a:gd name="connsiteY52" fmla="*/ 11362 h 241098"/>
                  <a:gd name="connsiteX53" fmla="*/ 149983 w 345525"/>
                  <a:gd name="connsiteY53" fmla="*/ 11362 h 241098"/>
                  <a:gd name="connsiteX54" fmla="*/ 165891 w 345525"/>
                  <a:gd name="connsiteY54" fmla="*/ 27270 h 241098"/>
                  <a:gd name="connsiteX55" fmla="*/ 181798 w 345525"/>
                  <a:gd name="connsiteY55" fmla="*/ 15907 h 241098"/>
                  <a:gd name="connsiteX56" fmla="*/ 209068 w 345525"/>
                  <a:gd name="connsiteY56" fmla="*/ 1136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5525" h="241098">
                    <a:moveTo>
                      <a:pt x="220430" y="0"/>
                    </a:moveTo>
                    <a:lnTo>
                      <a:pt x="231792" y="0"/>
                    </a:lnTo>
                    <a:lnTo>
                      <a:pt x="240882" y="4545"/>
                    </a:lnTo>
                    <a:lnTo>
                      <a:pt x="256789" y="22725"/>
                    </a:lnTo>
                    <a:lnTo>
                      <a:pt x="268152" y="43177"/>
                    </a:lnTo>
                    <a:lnTo>
                      <a:pt x="290876" y="74991"/>
                    </a:lnTo>
                    <a:lnTo>
                      <a:pt x="290876" y="76419"/>
                    </a:lnTo>
                    <a:lnTo>
                      <a:pt x="293258" y="79753"/>
                    </a:lnTo>
                    <a:lnTo>
                      <a:pt x="293258" y="102478"/>
                    </a:lnTo>
                    <a:lnTo>
                      <a:pt x="286441" y="122930"/>
                    </a:lnTo>
                    <a:lnTo>
                      <a:pt x="292138" y="145718"/>
                    </a:lnTo>
                    <a:lnTo>
                      <a:pt x="311329" y="149983"/>
                    </a:lnTo>
                    <a:lnTo>
                      <a:pt x="327236" y="145438"/>
                    </a:lnTo>
                    <a:lnTo>
                      <a:pt x="343143" y="156800"/>
                    </a:lnTo>
                    <a:lnTo>
                      <a:pt x="343143" y="159860"/>
                    </a:lnTo>
                    <a:lnTo>
                      <a:pt x="345525" y="161562"/>
                    </a:lnTo>
                    <a:lnTo>
                      <a:pt x="345525" y="170652"/>
                    </a:lnTo>
                    <a:lnTo>
                      <a:pt x="329618" y="182014"/>
                    </a:lnTo>
                    <a:lnTo>
                      <a:pt x="318256" y="177469"/>
                    </a:lnTo>
                    <a:lnTo>
                      <a:pt x="309166" y="241098"/>
                    </a:lnTo>
                    <a:lnTo>
                      <a:pt x="286441" y="236553"/>
                    </a:lnTo>
                    <a:lnTo>
                      <a:pt x="259171" y="213829"/>
                    </a:lnTo>
                    <a:lnTo>
                      <a:pt x="215994" y="232008"/>
                    </a:lnTo>
                    <a:lnTo>
                      <a:pt x="195542" y="241098"/>
                    </a:lnTo>
                    <a:lnTo>
                      <a:pt x="141003" y="241098"/>
                    </a:lnTo>
                    <a:lnTo>
                      <a:pt x="116006" y="232008"/>
                    </a:lnTo>
                    <a:lnTo>
                      <a:pt x="104643" y="236553"/>
                    </a:lnTo>
                    <a:lnTo>
                      <a:pt x="102262" y="231791"/>
                    </a:lnTo>
                    <a:lnTo>
                      <a:pt x="102261" y="231791"/>
                    </a:lnTo>
                    <a:lnTo>
                      <a:pt x="93280" y="213827"/>
                    </a:lnTo>
                    <a:lnTo>
                      <a:pt x="81919" y="204739"/>
                    </a:lnTo>
                    <a:lnTo>
                      <a:pt x="83959" y="203514"/>
                    </a:lnTo>
                    <a:lnTo>
                      <a:pt x="79537" y="199977"/>
                    </a:lnTo>
                    <a:lnTo>
                      <a:pt x="87090" y="195445"/>
                    </a:lnTo>
                    <a:lnTo>
                      <a:pt x="81919" y="193376"/>
                    </a:lnTo>
                    <a:lnTo>
                      <a:pt x="72829" y="204739"/>
                    </a:lnTo>
                    <a:lnTo>
                      <a:pt x="50104" y="188832"/>
                    </a:lnTo>
                    <a:lnTo>
                      <a:pt x="50104" y="185737"/>
                    </a:lnTo>
                    <a:lnTo>
                      <a:pt x="47722" y="184070"/>
                    </a:lnTo>
                    <a:lnTo>
                      <a:pt x="47722" y="164717"/>
                    </a:lnTo>
                    <a:lnTo>
                      <a:pt x="22834" y="150200"/>
                    </a:lnTo>
                    <a:lnTo>
                      <a:pt x="22834" y="146827"/>
                    </a:lnTo>
                    <a:lnTo>
                      <a:pt x="20452" y="145438"/>
                    </a:lnTo>
                    <a:lnTo>
                      <a:pt x="20452" y="132440"/>
                    </a:lnTo>
                    <a:lnTo>
                      <a:pt x="2382" y="118385"/>
                    </a:lnTo>
                    <a:lnTo>
                      <a:pt x="4818" y="117370"/>
                    </a:lnTo>
                    <a:lnTo>
                      <a:pt x="0" y="113623"/>
                    </a:lnTo>
                    <a:lnTo>
                      <a:pt x="27270" y="102261"/>
                    </a:lnTo>
                    <a:lnTo>
                      <a:pt x="52267" y="63629"/>
                    </a:lnTo>
                    <a:lnTo>
                      <a:pt x="63629" y="27270"/>
                    </a:lnTo>
                    <a:lnTo>
                      <a:pt x="90899" y="15907"/>
                    </a:lnTo>
                    <a:lnTo>
                      <a:pt x="106806" y="4545"/>
                    </a:lnTo>
                    <a:lnTo>
                      <a:pt x="129531" y="11362"/>
                    </a:lnTo>
                    <a:lnTo>
                      <a:pt x="149983" y="11362"/>
                    </a:lnTo>
                    <a:lnTo>
                      <a:pt x="165891" y="27270"/>
                    </a:lnTo>
                    <a:lnTo>
                      <a:pt x="181798" y="15907"/>
                    </a:lnTo>
                    <a:lnTo>
                      <a:pt x="209068"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2" name="Freeform 404">
                <a:extLst>
                  <a:ext uri="{FF2B5EF4-FFF2-40B4-BE49-F238E27FC236}">
                    <a16:creationId xmlns:a16="http://schemas.microsoft.com/office/drawing/2014/main" id="{4CA759D2-24B1-4FA6-88E5-55BA5D05BF38}"/>
                  </a:ext>
                </a:extLst>
              </p:cNvPr>
              <p:cNvSpPr>
                <a:spLocks/>
              </p:cNvSpPr>
              <p:nvPr/>
            </p:nvSpPr>
            <p:spPr bwMode="auto">
              <a:xfrm>
                <a:off x="-590264" y="2626039"/>
                <a:ext cx="298953" cy="280654"/>
              </a:xfrm>
              <a:custGeom>
                <a:avLst/>
                <a:gdLst>
                  <a:gd name="connsiteX0" fmla="*/ 129531 w 373011"/>
                  <a:gd name="connsiteY0" fmla="*/ 0 h 350178"/>
                  <a:gd name="connsiteX1" fmla="*/ 133947 w 373011"/>
                  <a:gd name="connsiteY1" fmla="*/ 1299 h 350178"/>
                  <a:gd name="connsiteX2" fmla="*/ 136675 w 373011"/>
                  <a:gd name="connsiteY2" fmla="*/ 0 h 350178"/>
                  <a:gd name="connsiteX3" fmla="*/ 175307 w 373011"/>
                  <a:gd name="connsiteY3" fmla="*/ 11362 h 350178"/>
                  <a:gd name="connsiteX4" fmla="*/ 175307 w 373011"/>
                  <a:gd name="connsiteY4" fmla="*/ 16125 h 350178"/>
                  <a:gd name="connsiteX5" fmla="*/ 175307 w 373011"/>
                  <a:gd name="connsiteY5" fmla="*/ 27270 h 350178"/>
                  <a:gd name="connsiteX6" fmla="*/ 204522 w 373011"/>
                  <a:gd name="connsiteY6" fmla="*/ 27270 h 350178"/>
                  <a:gd name="connsiteX7" fmla="*/ 211666 w 373011"/>
                  <a:gd name="connsiteY7" fmla="*/ 27270 h 350178"/>
                  <a:gd name="connsiteX8" fmla="*/ 254843 w 373011"/>
                  <a:gd name="connsiteY8" fmla="*/ 34087 h 350178"/>
                  <a:gd name="connsiteX9" fmla="*/ 318145 w 373011"/>
                  <a:gd name="connsiteY9" fmla="*/ 34087 h 350178"/>
                  <a:gd name="connsiteX10" fmla="*/ 325289 w 373011"/>
                  <a:gd name="connsiteY10" fmla="*/ 34087 h 350178"/>
                  <a:gd name="connsiteX11" fmla="*/ 348014 w 373011"/>
                  <a:gd name="connsiteY11" fmla="*/ 43177 h 350178"/>
                  <a:gd name="connsiteX12" fmla="*/ 352559 w 373011"/>
                  <a:gd name="connsiteY12" fmla="*/ 59084 h 350178"/>
                  <a:gd name="connsiteX13" fmla="*/ 352559 w 373011"/>
                  <a:gd name="connsiteY13" fmla="*/ 63847 h 350178"/>
                  <a:gd name="connsiteX14" fmla="*/ 352559 w 373011"/>
                  <a:gd name="connsiteY14" fmla="*/ 86354 h 350178"/>
                  <a:gd name="connsiteX15" fmla="*/ 363921 w 373011"/>
                  <a:gd name="connsiteY15" fmla="*/ 109079 h 350178"/>
                  <a:gd name="connsiteX16" fmla="*/ 363921 w 373011"/>
                  <a:gd name="connsiteY16" fmla="*/ 113842 h 350178"/>
                  <a:gd name="connsiteX17" fmla="*/ 363921 w 373011"/>
                  <a:gd name="connsiteY17" fmla="*/ 134076 h 350178"/>
                  <a:gd name="connsiteX18" fmla="*/ 363921 w 373011"/>
                  <a:gd name="connsiteY18" fmla="*/ 138839 h 350178"/>
                  <a:gd name="connsiteX19" fmla="*/ 342840 w 373011"/>
                  <a:gd name="connsiteY19" fmla="*/ 149380 h 350178"/>
                  <a:gd name="connsiteX20" fmla="*/ 352559 w 373011"/>
                  <a:gd name="connsiteY20" fmla="*/ 172708 h 350178"/>
                  <a:gd name="connsiteX21" fmla="*/ 352559 w 373011"/>
                  <a:gd name="connsiteY21" fmla="*/ 177471 h 350178"/>
                  <a:gd name="connsiteX22" fmla="*/ 352559 w 373011"/>
                  <a:gd name="connsiteY22" fmla="*/ 199977 h 350178"/>
                  <a:gd name="connsiteX23" fmla="*/ 373011 w 373011"/>
                  <a:gd name="connsiteY23" fmla="*/ 254516 h 350178"/>
                  <a:gd name="connsiteX24" fmla="*/ 372239 w 373011"/>
                  <a:gd name="connsiteY24" fmla="*/ 257219 h 350178"/>
                  <a:gd name="connsiteX25" fmla="*/ 373011 w 373011"/>
                  <a:gd name="connsiteY25" fmla="*/ 259279 h 350178"/>
                  <a:gd name="connsiteX26" fmla="*/ 368466 w 373011"/>
                  <a:gd name="connsiteY26" fmla="*/ 275187 h 350178"/>
                  <a:gd name="connsiteX27" fmla="*/ 352559 w 373011"/>
                  <a:gd name="connsiteY27" fmla="*/ 279732 h 350178"/>
                  <a:gd name="connsiteX28" fmla="*/ 321478 w 373011"/>
                  <a:gd name="connsiteY28" fmla="*/ 326354 h 350178"/>
                  <a:gd name="connsiteX29" fmla="*/ 325289 w 373011"/>
                  <a:gd name="connsiteY29" fmla="*/ 345415 h 350178"/>
                  <a:gd name="connsiteX30" fmla="*/ 324337 w 373011"/>
                  <a:gd name="connsiteY30" fmla="*/ 345415 h 350178"/>
                  <a:gd name="connsiteX31" fmla="*/ 325289 w 373011"/>
                  <a:gd name="connsiteY31" fmla="*/ 350178 h 350178"/>
                  <a:gd name="connsiteX32" fmla="*/ 320745 w 373011"/>
                  <a:gd name="connsiteY32" fmla="*/ 350178 h 350178"/>
                  <a:gd name="connsiteX33" fmla="*/ 317799 w 373011"/>
                  <a:gd name="connsiteY33" fmla="*/ 348445 h 350178"/>
                  <a:gd name="connsiteX34" fmla="*/ 318145 w 373011"/>
                  <a:gd name="connsiteY34" fmla="*/ 350178 h 350178"/>
                  <a:gd name="connsiteX35" fmla="*/ 313601 w 373011"/>
                  <a:gd name="connsiteY35" fmla="*/ 350178 h 350178"/>
                  <a:gd name="connsiteX36" fmla="*/ 277099 w 373011"/>
                  <a:gd name="connsiteY36" fmla="*/ 328707 h 350178"/>
                  <a:gd name="connsiteX37" fmla="*/ 254843 w 373011"/>
                  <a:gd name="connsiteY37" fmla="*/ 334271 h 350178"/>
                  <a:gd name="connsiteX38" fmla="*/ 252211 w 373011"/>
                  <a:gd name="connsiteY38" fmla="*/ 333143 h 350178"/>
                  <a:gd name="connsiteX39" fmla="*/ 247699 w 373011"/>
                  <a:gd name="connsiteY39" fmla="*/ 334271 h 350178"/>
                  <a:gd name="connsiteX40" fmla="*/ 235825 w 373011"/>
                  <a:gd name="connsiteY40" fmla="*/ 329182 h 350178"/>
                  <a:gd name="connsiteX41" fmla="*/ 218484 w 373011"/>
                  <a:gd name="connsiteY41" fmla="*/ 338816 h 350178"/>
                  <a:gd name="connsiteX42" fmla="*/ 215932 w 373011"/>
                  <a:gd name="connsiteY42" fmla="*/ 336264 h 350178"/>
                  <a:gd name="connsiteX43" fmla="*/ 211340 w 373011"/>
                  <a:gd name="connsiteY43" fmla="*/ 338816 h 350178"/>
                  <a:gd name="connsiteX44" fmla="*/ 197020 w 373011"/>
                  <a:gd name="connsiteY44" fmla="*/ 324496 h 350178"/>
                  <a:gd name="connsiteX45" fmla="*/ 186669 w 373011"/>
                  <a:gd name="connsiteY45" fmla="*/ 327453 h 350178"/>
                  <a:gd name="connsiteX46" fmla="*/ 184526 w 373011"/>
                  <a:gd name="connsiteY46" fmla="*/ 326025 h 350178"/>
                  <a:gd name="connsiteX47" fmla="*/ 179525 w 373011"/>
                  <a:gd name="connsiteY47" fmla="*/ 327453 h 350178"/>
                  <a:gd name="connsiteX48" fmla="*/ 172708 w 373011"/>
                  <a:gd name="connsiteY48" fmla="*/ 322909 h 350178"/>
                  <a:gd name="connsiteX49" fmla="*/ 156800 w 373011"/>
                  <a:gd name="connsiteY49" fmla="*/ 295639 h 350178"/>
                  <a:gd name="connsiteX50" fmla="*/ 136675 w 373011"/>
                  <a:gd name="connsiteY50" fmla="*/ 295639 h 350178"/>
                  <a:gd name="connsiteX51" fmla="*/ 129531 w 373011"/>
                  <a:gd name="connsiteY51" fmla="*/ 295639 h 350178"/>
                  <a:gd name="connsiteX52" fmla="*/ 129531 w 373011"/>
                  <a:gd name="connsiteY52" fmla="*/ 290876 h 350178"/>
                  <a:gd name="connsiteX53" fmla="*/ 129531 w 373011"/>
                  <a:gd name="connsiteY53" fmla="*/ 275187 h 350178"/>
                  <a:gd name="connsiteX54" fmla="*/ 108929 w 373011"/>
                  <a:gd name="connsiteY54" fmla="*/ 270036 h 350178"/>
                  <a:gd name="connsiteX55" fmla="*/ 104860 w 373011"/>
                  <a:gd name="connsiteY55" fmla="*/ 284277 h 350178"/>
                  <a:gd name="connsiteX56" fmla="*/ 98521 w 373011"/>
                  <a:gd name="connsiteY56" fmla="*/ 281459 h 350178"/>
                  <a:gd name="connsiteX57" fmla="*/ 97716 w 373011"/>
                  <a:gd name="connsiteY57" fmla="*/ 284277 h 350178"/>
                  <a:gd name="connsiteX58" fmla="*/ 77264 w 373011"/>
                  <a:gd name="connsiteY58" fmla="*/ 275187 h 350178"/>
                  <a:gd name="connsiteX59" fmla="*/ 78472 w 373011"/>
                  <a:gd name="connsiteY59" fmla="*/ 270961 h 350178"/>
                  <a:gd name="connsiteX60" fmla="*/ 77264 w 373011"/>
                  <a:gd name="connsiteY60" fmla="*/ 270424 h 350178"/>
                  <a:gd name="connsiteX61" fmla="*/ 80527 w 373011"/>
                  <a:gd name="connsiteY61" fmla="*/ 259004 h 350178"/>
                  <a:gd name="connsiteX62" fmla="*/ 49994 w 373011"/>
                  <a:gd name="connsiteY62" fmla="*/ 252462 h 350178"/>
                  <a:gd name="connsiteX63" fmla="*/ 34087 w 373011"/>
                  <a:gd name="connsiteY63" fmla="*/ 232010 h 350178"/>
                  <a:gd name="connsiteX64" fmla="*/ 18180 w 373011"/>
                  <a:gd name="connsiteY64" fmla="*/ 193378 h 350178"/>
                  <a:gd name="connsiteX65" fmla="*/ 18984 w 373011"/>
                  <a:gd name="connsiteY65" fmla="*/ 190566 h 350178"/>
                  <a:gd name="connsiteX66" fmla="*/ 18180 w 373011"/>
                  <a:gd name="connsiteY66" fmla="*/ 188615 h 350178"/>
                  <a:gd name="connsiteX67" fmla="*/ 21969 w 373011"/>
                  <a:gd name="connsiteY67" fmla="*/ 175354 h 350178"/>
                  <a:gd name="connsiteX68" fmla="*/ 11363 w 373011"/>
                  <a:gd name="connsiteY68" fmla="*/ 145656 h 350178"/>
                  <a:gd name="connsiteX69" fmla="*/ 0 w 373011"/>
                  <a:gd name="connsiteY69" fmla="*/ 122931 h 350178"/>
                  <a:gd name="connsiteX70" fmla="*/ 1254 w 373011"/>
                  <a:gd name="connsiteY70" fmla="*/ 120675 h 350178"/>
                  <a:gd name="connsiteX71" fmla="*/ 0 w 373011"/>
                  <a:gd name="connsiteY71" fmla="*/ 118168 h 350178"/>
                  <a:gd name="connsiteX72" fmla="*/ 10229 w 373011"/>
                  <a:gd name="connsiteY72" fmla="*/ 99757 h 350178"/>
                  <a:gd name="connsiteX73" fmla="*/ 0 w 373011"/>
                  <a:gd name="connsiteY73" fmla="*/ 75210 h 350178"/>
                  <a:gd name="connsiteX74" fmla="*/ 1444 w 373011"/>
                  <a:gd name="connsiteY74" fmla="*/ 73911 h 350178"/>
                  <a:gd name="connsiteX75" fmla="*/ 0 w 373011"/>
                  <a:gd name="connsiteY75" fmla="*/ 70447 h 350178"/>
                  <a:gd name="connsiteX76" fmla="*/ 22725 w 373011"/>
                  <a:gd name="connsiteY76" fmla="*/ 49994 h 350178"/>
                  <a:gd name="connsiteX77" fmla="*/ 81809 w 373011"/>
                  <a:gd name="connsiteY77" fmla="*/ 22725 h 35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3011" h="350178">
                    <a:moveTo>
                      <a:pt x="129531" y="0"/>
                    </a:moveTo>
                    <a:lnTo>
                      <a:pt x="133947" y="1299"/>
                    </a:lnTo>
                    <a:lnTo>
                      <a:pt x="136675" y="0"/>
                    </a:lnTo>
                    <a:lnTo>
                      <a:pt x="175307" y="11362"/>
                    </a:lnTo>
                    <a:lnTo>
                      <a:pt x="175307" y="16125"/>
                    </a:lnTo>
                    <a:lnTo>
                      <a:pt x="175307" y="27270"/>
                    </a:lnTo>
                    <a:lnTo>
                      <a:pt x="204522" y="27270"/>
                    </a:lnTo>
                    <a:lnTo>
                      <a:pt x="211666" y="27270"/>
                    </a:lnTo>
                    <a:lnTo>
                      <a:pt x="254843" y="34087"/>
                    </a:lnTo>
                    <a:lnTo>
                      <a:pt x="318145" y="34087"/>
                    </a:lnTo>
                    <a:lnTo>
                      <a:pt x="325289" y="34087"/>
                    </a:lnTo>
                    <a:lnTo>
                      <a:pt x="348014" y="43177"/>
                    </a:lnTo>
                    <a:lnTo>
                      <a:pt x="352559" y="59084"/>
                    </a:lnTo>
                    <a:lnTo>
                      <a:pt x="352559" y="63847"/>
                    </a:lnTo>
                    <a:lnTo>
                      <a:pt x="352559" y="86354"/>
                    </a:lnTo>
                    <a:lnTo>
                      <a:pt x="363921" y="109079"/>
                    </a:lnTo>
                    <a:lnTo>
                      <a:pt x="363921" y="113842"/>
                    </a:lnTo>
                    <a:lnTo>
                      <a:pt x="363921" y="134076"/>
                    </a:lnTo>
                    <a:lnTo>
                      <a:pt x="363921" y="138839"/>
                    </a:lnTo>
                    <a:lnTo>
                      <a:pt x="342840" y="149380"/>
                    </a:lnTo>
                    <a:lnTo>
                      <a:pt x="352559" y="172708"/>
                    </a:lnTo>
                    <a:lnTo>
                      <a:pt x="352559" y="177471"/>
                    </a:lnTo>
                    <a:lnTo>
                      <a:pt x="352559" y="199977"/>
                    </a:lnTo>
                    <a:lnTo>
                      <a:pt x="373011" y="254516"/>
                    </a:lnTo>
                    <a:lnTo>
                      <a:pt x="372239" y="257219"/>
                    </a:lnTo>
                    <a:lnTo>
                      <a:pt x="373011" y="259279"/>
                    </a:lnTo>
                    <a:lnTo>
                      <a:pt x="368466" y="275187"/>
                    </a:lnTo>
                    <a:lnTo>
                      <a:pt x="352559" y="279732"/>
                    </a:lnTo>
                    <a:lnTo>
                      <a:pt x="321478" y="326354"/>
                    </a:lnTo>
                    <a:lnTo>
                      <a:pt x="325289" y="345415"/>
                    </a:lnTo>
                    <a:lnTo>
                      <a:pt x="324337" y="345415"/>
                    </a:lnTo>
                    <a:lnTo>
                      <a:pt x="325289" y="350178"/>
                    </a:lnTo>
                    <a:lnTo>
                      <a:pt x="320745" y="350178"/>
                    </a:lnTo>
                    <a:lnTo>
                      <a:pt x="317799" y="348445"/>
                    </a:lnTo>
                    <a:lnTo>
                      <a:pt x="318145" y="350178"/>
                    </a:lnTo>
                    <a:lnTo>
                      <a:pt x="313601" y="350178"/>
                    </a:lnTo>
                    <a:lnTo>
                      <a:pt x="277099" y="328707"/>
                    </a:lnTo>
                    <a:lnTo>
                      <a:pt x="254843" y="334271"/>
                    </a:lnTo>
                    <a:lnTo>
                      <a:pt x="252211" y="333143"/>
                    </a:lnTo>
                    <a:lnTo>
                      <a:pt x="247699" y="334271"/>
                    </a:lnTo>
                    <a:lnTo>
                      <a:pt x="235825" y="329182"/>
                    </a:lnTo>
                    <a:lnTo>
                      <a:pt x="218484" y="338816"/>
                    </a:lnTo>
                    <a:lnTo>
                      <a:pt x="215932" y="336264"/>
                    </a:lnTo>
                    <a:lnTo>
                      <a:pt x="211340" y="338816"/>
                    </a:lnTo>
                    <a:lnTo>
                      <a:pt x="197020" y="324496"/>
                    </a:lnTo>
                    <a:lnTo>
                      <a:pt x="186669" y="327453"/>
                    </a:lnTo>
                    <a:lnTo>
                      <a:pt x="184526" y="326025"/>
                    </a:lnTo>
                    <a:lnTo>
                      <a:pt x="179525" y="327453"/>
                    </a:lnTo>
                    <a:lnTo>
                      <a:pt x="172708" y="322909"/>
                    </a:lnTo>
                    <a:lnTo>
                      <a:pt x="156800" y="295639"/>
                    </a:lnTo>
                    <a:lnTo>
                      <a:pt x="136675" y="295639"/>
                    </a:lnTo>
                    <a:lnTo>
                      <a:pt x="129531" y="295639"/>
                    </a:lnTo>
                    <a:lnTo>
                      <a:pt x="129531" y="290876"/>
                    </a:lnTo>
                    <a:lnTo>
                      <a:pt x="129531" y="275187"/>
                    </a:lnTo>
                    <a:lnTo>
                      <a:pt x="108929" y="270036"/>
                    </a:lnTo>
                    <a:lnTo>
                      <a:pt x="104860" y="284277"/>
                    </a:lnTo>
                    <a:lnTo>
                      <a:pt x="98521" y="281459"/>
                    </a:lnTo>
                    <a:lnTo>
                      <a:pt x="97716" y="284277"/>
                    </a:lnTo>
                    <a:lnTo>
                      <a:pt x="77264" y="275187"/>
                    </a:lnTo>
                    <a:lnTo>
                      <a:pt x="78472" y="270961"/>
                    </a:lnTo>
                    <a:lnTo>
                      <a:pt x="77264" y="270424"/>
                    </a:lnTo>
                    <a:lnTo>
                      <a:pt x="80527" y="259004"/>
                    </a:lnTo>
                    <a:lnTo>
                      <a:pt x="49994" y="252462"/>
                    </a:lnTo>
                    <a:lnTo>
                      <a:pt x="34087" y="232010"/>
                    </a:lnTo>
                    <a:lnTo>
                      <a:pt x="18180" y="193378"/>
                    </a:lnTo>
                    <a:lnTo>
                      <a:pt x="18984" y="190566"/>
                    </a:lnTo>
                    <a:lnTo>
                      <a:pt x="18180" y="188615"/>
                    </a:lnTo>
                    <a:lnTo>
                      <a:pt x="21969" y="175354"/>
                    </a:lnTo>
                    <a:lnTo>
                      <a:pt x="11363" y="145656"/>
                    </a:lnTo>
                    <a:lnTo>
                      <a:pt x="0" y="122931"/>
                    </a:lnTo>
                    <a:lnTo>
                      <a:pt x="1254" y="120675"/>
                    </a:lnTo>
                    <a:lnTo>
                      <a:pt x="0" y="118168"/>
                    </a:lnTo>
                    <a:lnTo>
                      <a:pt x="10229" y="99757"/>
                    </a:lnTo>
                    <a:lnTo>
                      <a:pt x="0" y="75210"/>
                    </a:lnTo>
                    <a:lnTo>
                      <a:pt x="1444" y="73911"/>
                    </a:lnTo>
                    <a:lnTo>
                      <a:pt x="0" y="70447"/>
                    </a:lnTo>
                    <a:lnTo>
                      <a:pt x="22725" y="49994"/>
                    </a:lnTo>
                    <a:lnTo>
                      <a:pt x="81809"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3" name="Freeform 402">
                <a:extLst>
                  <a:ext uri="{FF2B5EF4-FFF2-40B4-BE49-F238E27FC236}">
                    <a16:creationId xmlns:a16="http://schemas.microsoft.com/office/drawing/2014/main" id="{04E1FADA-22CA-48AF-93FB-8F0E92502096}"/>
                  </a:ext>
                </a:extLst>
              </p:cNvPr>
              <p:cNvSpPr>
                <a:spLocks/>
              </p:cNvSpPr>
              <p:nvPr/>
            </p:nvSpPr>
            <p:spPr bwMode="auto">
              <a:xfrm>
                <a:off x="-1142204" y="2802707"/>
                <a:ext cx="380911" cy="380651"/>
              </a:xfrm>
              <a:custGeom>
                <a:avLst/>
                <a:gdLst>
                  <a:gd name="connsiteX0" fmla="*/ 263606 w 475271"/>
                  <a:gd name="connsiteY0" fmla="*/ 0 h 474946"/>
                  <a:gd name="connsiteX1" fmla="*/ 264121 w 475271"/>
                  <a:gd name="connsiteY1" fmla="*/ 3093 h 474946"/>
                  <a:gd name="connsiteX2" fmla="*/ 270750 w 475271"/>
                  <a:gd name="connsiteY2" fmla="*/ 0 h 474946"/>
                  <a:gd name="connsiteX3" fmla="*/ 275295 w 475271"/>
                  <a:gd name="connsiteY3" fmla="*/ 27270 h 474946"/>
                  <a:gd name="connsiteX4" fmla="*/ 284058 w 475271"/>
                  <a:gd name="connsiteY4" fmla="*/ 27270 h 474946"/>
                  <a:gd name="connsiteX5" fmla="*/ 291202 w 475271"/>
                  <a:gd name="connsiteY5" fmla="*/ 27270 h 474946"/>
                  <a:gd name="connsiteX6" fmla="*/ 307109 w 475271"/>
                  <a:gd name="connsiteY6" fmla="*/ 49994 h 474946"/>
                  <a:gd name="connsiteX7" fmla="*/ 332681 w 475271"/>
                  <a:gd name="connsiteY7" fmla="*/ 73435 h 474946"/>
                  <a:gd name="connsiteX8" fmla="*/ 343142 w 475271"/>
                  <a:gd name="connsiteY8" fmla="*/ 70447 h 474946"/>
                  <a:gd name="connsiteX9" fmla="*/ 344928 w 475271"/>
                  <a:gd name="connsiteY9" fmla="*/ 71978 h 474946"/>
                  <a:gd name="connsiteX10" fmla="*/ 350286 w 475271"/>
                  <a:gd name="connsiteY10" fmla="*/ 70447 h 474946"/>
                  <a:gd name="connsiteX11" fmla="*/ 382100 w 475271"/>
                  <a:gd name="connsiteY11" fmla="*/ 97716 h 474946"/>
                  <a:gd name="connsiteX12" fmla="*/ 393463 w 475271"/>
                  <a:gd name="connsiteY12" fmla="*/ 102261 h 474946"/>
                  <a:gd name="connsiteX13" fmla="*/ 397681 w 475271"/>
                  <a:gd name="connsiteY13" fmla="*/ 102261 h 474946"/>
                  <a:gd name="connsiteX14" fmla="*/ 404825 w 475271"/>
                  <a:gd name="connsiteY14" fmla="*/ 102261 h 474946"/>
                  <a:gd name="connsiteX15" fmla="*/ 420732 w 475271"/>
                  <a:gd name="connsiteY15" fmla="*/ 113624 h 474946"/>
                  <a:gd name="connsiteX16" fmla="*/ 475271 w 475271"/>
                  <a:gd name="connsiteY16" fmla="*/ 124986 h 474946"/>
                  <a:gd name="connsiteX17" fmla="*/ 452547 w 475271"/>
                  <a:gd name="connsiteY17" fmla="*/ 161345 h 474946"/>
                  <a:gd name="connsiteX18" fmla="*/ 448002 w 475271"/>
                  <a:gd name="connsiteY18" fmla="*/ 204522 h 474946"/>
                  <a:gd name="connsiteX19" fmla="*/ 436639 w 475271"/>
                  <a:gd name="connsiteY19" fmla="*/ 211340 h 474946"/>
                  <a:gd name="connsiteX20" fmla="*/ 432472 w 475271"/>
                  <a:gd name="connsiteY20" fmla="*/ 209554 h 474946"/>
                  <a:gd name="connsiteX21" fmla="*/ 429495 w 475271"/>
                  <a:gd name="connsiteY21" fmla="*/ 211340 h 474946"/>
                  <a:gd name="connsiteX22" fmla="*/ 421729 w 475271"/>
                  <a:gd name="connsiteY22" fmla="*/ 208011 h 474946"/>
                  <a:gd name="connsiteX23" fmla="*/ 425277 w 475271"/>
                  <a:gd name="connsiteY23" fmla="*/ 220430 h 474946"/>
                  <a:gd name="connsiteX24" fmla="*/ 398008 w 475271"/>
                  <a:gd name="connsiteY24" fmla="*/ 247699 h 474946"/>
                  <a:gd name="connsiteX25" fmla="*/ 398008 w 475271"/>
                  <a:gd name="connsiteY25" fmla="*/ 269866 h 474946"/>
                  <a:gd name="connsiteX26" fmla="*/ 406771 w 475271"/>
                  <a:gd name="connsiteY26" fmla="*/ 263607 h 474946"/>
                  <a:gd name="connsiteX27" fmla="*/ 408409 w 475271"/>
                  <a:gd name="connsiteY27" fmla="*/ 267539 h 474946"/>
                  <a:gd name="connsiteX28" fmla="*/ 413915 w 475271"/>
                  <a:gd name="connsiteY28" fmla="*/ 263607 h 474946"/>
                  <a:gd name="connsiteX29" fmla="*/ 425277 w 475271"/>
                  <a:gd name="connsiteY29" fmla="*/ 290876 h 474946"/>
                  <a:gd name="connsiteX30" fmla="*/ 425277 w 475271"/>
                  <a:gd name="connsiteY30" fmla="*/ 302239 h 474946"/>
                  <a:gd name="connsiteX31" fmla="*/ 436639 w 475271"/>
                  <a:gd name="connsiteY31" fmla="*/ 322691 h 474946"/>
                  <a:gd name="connsiteX32" fmla="*/ 425277 w 475271"/>
                  <a:gd name="connsiteY32" fmla="*/ 338598 h 474946"/>
                  <a:gd name="connsiteX33" fmla="*/ 432094 w 475271"/>
                  <a:gd name="connsiteY33" fmla="*/ 381775 h 474946"/>
                  <a:gd name="connsiteX34" fmla="*/ 445403 w 475271"/>
                  <a:gd name="connsiteY34" fmla="*/ 381775 h 474946"/>
                  <a:gd name="connsiteX35" fmla="*/ 452547 w 475271"/>
                  <a:gd name="connsiteY35" fmla="*/ 381775 h 474946"/>
                  <a:gd name="connsiteX36" fmla="*/ 448002 w 475271"/>
                  <a:gd name="connsiteY36" fmla="*/ 409045 h 474946"/>
                  <a:gd name="connsiteX37" fmla="*/ 413915 w 475271"/>
                  <a:gd name="connsiteY37" fmla="*/ 436314 h 474946"/>
                  <a:gd name="connsiteX38" fmla="*/ 408002 w 475271"/>
                  <a:gd name="connsiteY38" fmla="*/ 435329 h 474946"/>
                  <a:gd name="connsiteX39" fmla="*/ 406771 w 475271"/>
                  <a:gd name="connsiteY39" fmla="*/ 436314 h 474946"/>
                  <a:gd name="connsiteX40" fmla="*/ 342566 w 475271"/>
                  <a:gd name="connsiteY40" fmla="*/ 425613 h 474946"/>
                  <a:gd name="connsiteX41" fmla="*/ 291202 w 475271"/>
                  <a:gd name="connsiteY41" fmla="*/ 436314 h 474946"/>
                  <a:gd name="connsiteX42" fmla="*/ 286657 w 475271"/>
                  <a:gd name="connsiteY42" fmla="*/ 468129 h 474946"/>
                  <a:gd name="connsiteX43" fmla="*/ 243480 w 475271"/>
                  <a:gd name="connsiteY43" fmla="*/ 474946 h 474946"/>
                  <a:gd name="connsiteX44" fmla="*/ 241832 w 475271"/>
                  <a:gd name="connsiteY44" fmla="*/ 474078 h 474946"/>
                  <a:gd name="connsiteX45" fmla="*/ 236336 w 475271"/>
                  <a:gd name="connsiteY45" fmla="*/ 474946 h 474946"/>
                  <a:gd name="connsiteX46" fmla="*/ 197840 w 475271"/>
                  <a:gd name="connsiteY46" fmla="*/ 454685 h 474946"/>
                  <a:gd name="connsiteX47" fmla="*/ 188941 w 475271"/>
                  <a:gd name="connsiteY47" fmla="*/ 463584 h 474946"/>
                  <a:gd name="connsiteX48" fmla="*/ 183540 w 475271"/>
                  <a:gd name="connsiteY48" fmla="*/ 461841 h 474946"/>
                  <a:gd name="connsiteX49" fmla="*/ 181797 w 475271"/>
                  <a:gd name="connsiteY49" fmla="*/ 463584 h 474946"/>
                  <a:gd name="connsiteX50" fmla="*/ 111351 w 475271"/>
                  <a:gd name="connsiteY50" fmla="*/ 440859 h 474946"/>
                  <a:gd name="connsiteX51" fmla="*/ 95444 w 475271"/>
                  <a:gd name="connsiteY51" fmla="*/ 420407 h 474946"/>
                  <a:gd name="connsiteX52" fmla="*/ 118168 w 475271"/>
                  <a:gd name="connsiteY52" fmla="*/ 388592 h 474946"/>
                  <a:gd name="connsiteX53" fmla="*/ 122713 w 475271"/>
                  <a:gd name="connsiteY53" fmla="*/ 286331 h 474946"/>
                  <a:gd name="connsiteX54" fmla="*/ 86354 w 475271"/>
                  <a:gd name="connsiteY54" fmla="*/ 231792 h 474946"/>
                  <a:gd name="connsiteX55" fmla="*/ 59084 w 475271"/>
                  <a:gd name="connsiteY55" fmla="*/ 204522 h 474946"/>
                  <a:gd name="connsiteX56" fmla="*/ 4545 w 475271"/>
                  <a:gd name="connsiteY56" fmla="*/ 184070 h 474946"/>
                  <a:gd name="connsiteX57" fmla="*/ 0 w 475271"/>
                  <a:gd name="connsiteY57" fmla="*/ 140893 h 474946"/>
                  <a:gd name="connsiteX58" fmla="*/ 47722 w 475271"/>
                  <a:gd name="connsiteY58" fmla="*/ 136348 h 474946"/>
                  <a:gd name="connsiteX59" fmla="*/ 50453 w 475271"/>
                  <a:gd name="connsiteY59" fmla="*/ 136769 h 474946"/>
                  <a:gd name="connsiteX60" fmla="*/ 54866 w 475271"/>
                  <a:gd name="connsiteY60" fmla="*/ 136348 h 474946"/>
                  <a:gd name="connsiteX61" fmla="*/ 106604 w 475271"/>
                  <a:gd name="connsiteY61" fmla="*/ 144308 h 474946"/>
                  <a:gd name="connsiteX62" fmla="*/ 95444 w 475271"/>
                  <a:gd name="connsiteY62" fmla="*/ 81809 h 474946"/>
                  <a:gd name="connsiteX63" fmla="*/ 103778 w 475271"/>
                  <a:gd name="connsiteY63" fmla="*/ 88477 h 474946"/>
                  <a:gd name="connsiteX64" fmla="*/ 102588 w 475271"/>
                  <a:gd name="connsiteY64" fmla="*/ 81809 h 474946"/>
                  <a:gd name="connsiteX65" fmla="*/ 134013 w 475271"/>
                  <a:gd name="connsiteY65" fmla="*/ 106949 h 474946"/>
                  <a:gd name="connsiteX66" fmla="*/ 220429 w 475271"/>
                  <a:gd name="connsiteY66" fmla="*/ 65902 h 474946"/>
                  <a:gd name="connsiteX67" fmla="*/ 229519 w 475271"/>
                  <a:gd name="connsiteY67" fmla="*/ 15907 h 47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75271" h="474946">
                    <a:moveTo>
                      <a:pt x="263606" y="0"/>
                    </a:moveTo>
                    <a:lnTo>
                      <a:pt x="264121" y="3093"/>
                    </a:lnTo>
                    <a:lnTo>
                      <a:pt x="270750" y="0"/>
                    </a:lnTo>
                    <a:lnTo>
                      <a:pt x="275295" y="27270"/>
                    </a:lnTo>
                    <a:lnTo>
                      <a:pt x="284058" y="27270"/>
                    </a:lnTo>
                    <a:lnTo>
                      <a:pt x="291202" y="27270"/>
                    </a:lnTo>
                    <a:lnTo>
                      <a:pt x="307109" y="49994"/>
                    </a:lnTo>
                    <a:lnTo>
                      <a:pt x="332681" y="73435"/>
                    </a:lnTo>
                    <a:lnTo>
                      <a:pt x="343142" y="70447"/>
                    </a:lnTo>
                    <a:lnTo>
                      <a:pt x="344928" y="71978"/>
                    </a:lnTo>
                    <a:lnTo>
                      <a:pt x="350286" y="70447"/>
                    </a:lnTo>
                    <a:lnTo>
                      <a:pt x="382100" y="97716"/>
                    </a:lnTo>
                    <a:lnTo>
                      <a:pt x="393463" y="102261"/>
                    </a:lnTo>
                    <a:lnTo>
                      <a:pt x="397681" y="102261"/>
                    </a:lnTo>
                    <a:lnTo>
                      <a:pt x="404825" y="102261"/>
                    </a:lnTo>
                    <a:lnTo>
                      <a:pt x="420732" y="113624"/>
                    </a:lnTo>
                    <a:lnTo>
                      <a:pt x="475271" y="124986"/>
                    </a:lnTo>
                    <a:lnTo>
                      <a:pt x="452547" y="161345"/>
                    </a:lnTo>
                    <a:lnTo>
                      <a:pt x="448002" y="204522"/>
                    </a:lnTo>
                    <a:lnTo>
                      <a:pt x="436639" y="211340"/>
                    </a:lnTo>
                    <a:lnTo>
                      <a:pt x="432472" y="209554"/>
                    </a:lnTo>
                    <a:lnTo>
                      <a:pt x="429495" y="211340"/>
                    </a:lnTo>
                    <a:lnTo>
                      <a:pt x="421729" y="208011"/>
                    </a:lnTo>
                    <a:lnTo>
                      <a:pt x="425277" y="220430"/>
                    </a:lnTo>
                    <a:lnTo>
                      <a:pt x="398008" y="247699"/>
                    </a:lnTo>
                    <a:lnTo>
                      <a:pt x="398008" y="269866"/>
                    </a:lnTo>
                    <a:lnTo>
                      <a:pt x="406771" y="263607"/>
                    </a:lnTo>
                    <a:lnTo>
                      <a:pt x="408409" y="267539"/>
                    </a:lnTo>
                    <a:lnTo>
                      <a:pt x="413915" y="263607"/>
                    </a:lnTo>
                    <a:lnTo>
                      <a:pt x="425277" y="290876"/>
                    </a:lnTo>
                    <a:lnTo>
                      <a:pt x="425277" y="302239"/>
                    </a:lnTo>
                    <a:lnTo>
                      <a:pt x="436639" y="322691"/>
                    </a:lnTo>
                    <a:lnTo>
                      <a:pt x="425277" y="338598"/>
                    </a:lnTo>
                    <a:lnTo>
                      <a:pt x="432094" y="381775"/>
                    </a:lnTo>
                    <a:lnTo>
                      <a:pt x="445403" y="381775"/>
                    </a:lnTo>
                    <a:lnTo>
                      <a:pt x="452547" y="381775"/>
                    </a:lnTo>
                    <a:lnTo>
                      <a:pt x="448002" y="409045"/>
                    </a:lnTo>
                    <a:lnTo>
                      <a:pt x="413915" y="436314"/>
                    </a:lnTo>
                    <a:lnTo>
                      <a:pt x="408002" y="435329"/>
                    </a:lnTo>
                    <a:lnTo>
                      <a:pt x="406771" y="436314"/>
                    </a:lnTo>
                    <a:lnTo>
                      <a:pt x="342566" y="425613"/>
                    </a:lnTo>
                    <a:lnTo>
                      <a:pt x="291202" y="436314"/>
                    </a:lnTo>
                    <a:lnTo>
                      <a:pt x="286657" y="468129"/>
                    </a:lnTo>
                    <a:lnTo>
                      <a:pt x="243480" y="474946"/>
                    </a:lnTo>
                    <a:lnTo>
                      <a:pt x="241832" y="474078"/>
                    </a:lnTo>
                    <a:lnTo>
                      <a:pt x="236336" y="474946"/>
                    </a:lnTo>
                    <a:lnTo>
                      <a:pt x="197840" y="454685"/>
                    </a:lnTo>
                    <a:lnTo>
                      <a:pt x="188941" y="463584"/>
                    </a:lnTo>
                    <a:lnTo>
                      <a:pt x="183540" y="461841"/>
                    </a:lnTo>
                    <a:lnTo>
                      <a:pt x="181797" y="463584"/>
                    </a:lnTo>
                    <a:lnTo>
                      <a:pt x="111351" y="440859"/>
                    </a:lnTo>
                    <a:lnTo>
                      <a:pt x="95444" y="420407"/>
                    </a:lnTo>
                    <a:lnTo>
                      <a:pt x="118168" y="388592"/>
                    </a:lnTo>
                    <a:lnTo>
                      <a:pt x="122713" y="286331"/>
                    </a:lnTo>
                    <a:lnTo>
                      <a:pt x="86354" y="231792"/>
                    </a:lnTo>
                    <a:lnTo>
                      <a:pt x="59084" y="204522"/>
                    </a:lnTo>
                    <a:lnTo>
                      <a:pt x="4545" y="184070"/>
                    </a:lnTo>
                    <a:lnTo>
                      <a:pt x="0" y="140893"/>
                    </a:lnTo>
                    <a:lnTo>
                      <a:pt x="47722" y="136348"/>
                    </a:lnTo>
                    <a:lnTo>
                      <a:pt x="50453" y="136769"/>
                    </a:lnTo>
                    <a:lnTo>
                      <a:pt x="54866" y="136348"/>
                    </a:lnTo>
                    <a:lnTo>
                      <a:pt x="106604" y="144308"/>
                    </a:lnTo>
                    <a:lnTo>
                      <a:pt x="95444" y="81809"/>
                    </a:lnTo>
                    <a:lnTo>
                      <a:pt x="103778" y="88477"/>
                    </a:lnTo>
                    <a:lnTo>
                      <a:pt x="102588" y="81809"/>
                    </a:lnTo>
                    <a:lnTo>
                      <a:pt x="134013" y="106949"/>
                    </a:lnTo>
                    <a:lnTo>
                      <a:pt x="220429" y="65902"/>
                    </a:lnTo>
                    <a:lnTo>
                      <a:pt x="229519" y="1590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144" name="Freeform 400">
                <a:extLst>
                  <a:ext uri="{FF2B5EF4-FFF2-40B4-BE49-F238E27FC236}">
                    <a16:creationId xmlns:a16="http://schemas.microsoft.com/office/drawing/2014/main" id="{090C5C44-A26D-4DF8-A096-33BFA1DAD50F}"/>
                  </a:ext>
                </a:extLst>
              </p:cNvPr>
              <p:cNvSpPr>
                <a:spLocks/>
              </p:cNvSpPr>
              <p:nvPr/>
            </p:nvSpPr>
            <p:spPr bwMode="auto">
              <a:xfrm>
                <a:off x="-908993" y="2695249"/>
                <a:ext cx="118769" cy="130961"/>
              </a:xfrm>
              <a:custGeom>
                <a:avLst/>
                <a:gdLst>
                  <a:gd name="connsiteX0" fmla="*/ 102261 w 148190"/>
                  <a:gd name="connsiteY0" fmla="*/ 0 h 163402"/>
                  <a:gd name="connsiteX1" fmla="*/ 129531 w 148190"/>
                  <a:gd name="connsiteY1" fmla="*/ 0 h 163402"/>
                  <a:gd name="connsiteX2" fmla="*/ 132831 w 148190"/>
                  <a:gd name="connsiteY2" fmla="*/ 6601 h 163402"/>
                  <a:gd name="connsiteX3" fmla="*/ 136828 w 148190"/>
                  <a:gd name="connsiteY3" fmla="*/ 6601 h 163402"/>
                  <a:gd name="connsiteX4" fmla="*/ 148190 w 148190"/>
                  <a:gd name="connsiteY4" fmla="*/ 29326 h 163402"/>
                  <a:gd name="connsiteX5" fmla="*/ 136828 w 148190"/>
                  <a:gd name="connsiteY5" fmla="*/ 81593 h 163402"/>
                  <a:gd name="connsiteX6" fmla="*/ 125466 w 148190"/>
                  <a:gd name="connsiteY6" fmla="*/ 104318 h 163402"/>
                  <a:gd name="connsiteX7" fmla="*/ 105013 w 148190"/>
                  <a:gd name="connsiteY7" fmla="*/ 104318 h 163402"/>
                  <a:gd name="connsiteX8" fmla="*/ 109558 w 148190"/>
                  <a:gd name="connsiteY8" fmla="*/ 163402 h 163402"/>
                  <a:gd name="connsiteX9" fmla="*/ 93651 w 148190"/>
                  <a:gd name="connsiteY9" fmla="*/ 152040 h 163402"/>
                  <a:gd name="connsiteX10" fmla="*/ 88790 w 148190"/>
                  <a:gd name="connsiteY10" fmla="*/ 147179 h 163402"/>
                  <a:gd name="connsiteX11" fmla="*/ 86354 w 148190"/>
                  <a:gd name="connsiteY11" fmla="*/ 145439 h 163402"/>
                  <a:gd name="connsiteX12" fmla="*/ 65917 w 148190"/>
                  <a:gd name="connsiteY12" fmla="*/ 125002 h 163402"/>
                  <a:gd name="connsiteX13" fmla="*/ 34567 w 148190"/>
                  <a:gd name="connsiteY13" fmla="*/ 140677 h 163402"/>
                  <a:gd name="connsiteX14" fmla="*/ 7297 w 148190"/>
                  <a:gd name="connsiteY14" fmla="*/ 136132 h 163402"/>
                  <a:gd name="connsiteX15" fmla="*/ 13510 w 148190"/>
                  <a:gd name="connsiteY15" fmla="*/ 131783 h 163402"/>
                  <a:gd name="connsiteX16" fmla="*/ 0 w 148190"/>
                  <a:gd name="connsiteY16" fmla="*/ 129531 h 163402"/>
                  <a:gd name="connsiteX17" fmla="*/ 22725 w 148190"/>
                  <a:gd name="connsiteY17" fmla="*/ 113624 h 163402"/>
                  <a:gd name="connsiteX18" fmla="*/ 54539 w 148190"/>
                  <a:gd name="connsiteY18" fmla="*/ 22725 h 16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190" h="163402">
                    <a:moveTo>
                      <a:pt x="102261" y="0"/>
                    </a:moveTo>
                    <a:lnTo>
                      <a:pt x="129531" y="0"/>
                    </a:lnTo>
                    <a:lnTo>
                      <a:pt x="132831" y="6601"/>
                    </a:lnTo>
                    <a:lnTo>
                      <a:pt x="136828" y="6601"/>
                    </a:lnTo>
                    <a:lnTo>
                      <a:pt x="148190" y="29326"/>
                    </a:lnTo>
                    <a:lnTo>
                      <a:pt x="136828" y="81593"/>
                    </a:lnTo>
                    <a:lnTo>
                      <a:pt x="125466" y="104318"/>
                    </a:lnTo>
                    <a:lnTo>
                      <a:pt x="105013" y="104318"/>
                    </a:lnTo>
                    <a:lnTo>
                      <a:pt x="109558" y="163402"/>
                    </a:lnTo>
                    <a:lnTo>
                      <a:pt x="93651" y="152040"/>
                    </a:lnTo>
                    <a:lnTo>
                      <a:pt x="88790" y="147179"/>
                    </a:lnTo>
                    <a:lnTo>
                      <a:pt x="86354" y="145439"/>
                    </a:lnTo>
                    <a:lnTo>
                      <a:pt x="65917" y="125002"/>
                    </a:lnTo>
                    <a:lnTo>
                      <a:pt x="34567" y="140677"/>
                    </a:lnTo>
                    <a:lnTo>
                      <a:pt x="7297" y="136132"/>
                    </a:lnTo>
                    <a:lnTo>
                      <a:pt x="13510" y="131783"/>
                    </a:lnTo>
                    <a:lnTo>
                      <a:pt x="0" y="129531"/>
                    </a:lnTo>
                    <a:lnTo>
                      <a:pt x="22725" y="113624"/>
                    </a:lnTo>
                    <a:lnTo>
                      <a:pt x="54539"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5" name="Freeform 398">
                <a:extLst>
                  <a:ext uri="{FF2B5EF4-FFF2-40B4-BE49-F238E27FC236}">
                    <a16:creationId xmlns:a16="http://schemas.microsoft.com/office/drawing/2014/main" id="{BE3DBCB1-145E-4E23-883B-1E8F15A478E4}"/>
                  </a:ext>
                </a:extLst>
              </p:cNvPr>
              <p:cNvSpPr>
                <a:spLocks/>
              </p:cNvSpPr>
              <p:nvPr/>
            </p:nvSpPr>
            <p:spPr bwMode="auto">
              <a:xfrm>
                <a:off x="-827033" y="2959337"/>
                <a:ext cx="129313" cy="93236"/>
              </a:xfrm>
              <a:custGeom>
                <a:avLst/>
                <a:gdLst>
                  <a:gd name="connsiteX0" fmla="*/ 93172 w 161346"/>
                  <a:gd name="connsiteY0" fmla="*/ 0 h 116332"/>
                  <a:gd name="connsiteX1" fmla="*/ 129532 w 161346"/>
                  <a:gd name="connsiteY1" fmla="*/ 15908 h 116332"/>
                  <a:gd name="connsiteX2" fmla="*/ 129532 w 161346"/>
                  <a:gd name="connsiteY2" fmla="*/ 20453 h 116332"/>
                  <a:gd name="connsiteX3" fmla="*/ 128267 w 161346"/>
                  <a:gd name="connsiteY3" fmla="*/ 24879 h 116332"/>
                  <a:gd name="connsiteX4" fmla="*/ 129532 w 161346"/>
                  <a:gd name="connsiteY4" fmla="*/ 25433 h 116332"/>
                  <a:gd name="connsiteX5" fmla="*/ 129532 w 161346"/>
                  <a:gd name="connsiteY5" fmla="*/ 29978 h 116332"/>
                  <a:gd name="connsiteX6" fmla="*/ 127335 w 161346"/>
                  <a:gd name="connsiteY6" fmla="*/ 37665 h 116332"/>
                  <a:gd name="connsiteX7" fmla="*/ 145439 w 161346"/>
                  <a:gd name="connsiteY7" fmla="*/ 47722 h 116332"/>
                  <a:gd name="connsiteX8" fmla="*/ 161346 w 161346"/>
                  <a:gd name="connsiteY8" fmla="*/ 47722 h 116332"/>
                  <a:gd name="connsiteX9" fmla="*/ 159230 w 161346"/>
                  <a:gd name="connsiteY9" fmla="*/ 57247 h 116332"/>
                  <a:gd name="connsiteX10" fmla="*/ 161346 w 161346"/>
                  <a:gd name="connsiteY10" fmla="*/ 57247 h 116332"/>
                  <a:gd name="connsiteX11" fmla="*/ 156801 w 161346"/>
                  <a:gd name="connsiteY11" fmla="*/ 77700 h 116332"/>
                  <a:gd name="connsiteX12" fmla="*/ 145439 w 161346"/>
                  <a:gd name="connsiteY12" fmla="*/ 89062 h 116332"/>
                  <a:gd name="connsiteX13" fmla="*/ 113624 w 161346"/>
                  <a:gd name="connsiteY13" fmla="*/ 77700 h 116332"/>
                  <a:gd name="connsiteX14" fmla="*/ 109079 w 161346"/>
                  <a:gd name="connsiteY14" fmla="*/ 104970 h 116332"/>
                  <a:gd name="connsiteX15" fmla="*/ 93172 w 161346"/>
                  <a:gd name="connsiteY15" fmla="*/ 104970 h 116332"/>
                  <a:gd name="connsiteX16" fmla="*/ 81809 w 161346"/>
                  <a:gd name="connsiteY16" fmla="*/ 93607 h 116332"/>
                  <a:gd name="connsiteX17" fmla="*/ 65902 w 161346"/>
                  <a:gd name="connsiteY17" fmla="*/ 111787 h 116332"/>
                  <a:gd name="connsiteX18" fmla="*/ 43177 w 161346"/>
                  <a:gd name="connsiteY18" fmla="*/ 116332 h 116332"/>
                  <a:gd name="connsiteX19" fmla="*/ 27270 w 161346"/>
                  <a:gd name="connsiteY19" fmla="*/ 104970 h 116332"/>
                  <a:gd name="connsiteX20" fmla="*/ 15908 w 161346"/>
                  <a:gd name="connsiteY20" fmla="*/ 77700 h 116332"/>
                  <a:gd name="connsiteX21" fmla="*/ 0 w 161346"/>
                  <a:gd name="connsiteY21" fmla="*/ 89062 h 116332"/>
                  <a:gd name="connsiteX22" fmla="*/ 0 w 161346"/>
                  <a:gd name="connsiteY22" fmla="*/ 79537 h 116332"/>
                  <a:gd name="connsiteX23" fmla="*/ 0 w 161346"/>
                  <a:gd name="connsiteY23" fmla="*/ 61792 h 116332"/>
                  <a:gd name="connsiteX24" fmla="*/ 0 w 161346"/>
                  <a:gd name="connsiteY24" fmla="*/ 52267 h 116332"/>
                  <a:gd name="connsiteX25" fmla="*/ 27270 w 161346"/>
                  <a:gd name="connsiteY25" fmla="*/ 24998 h 116332"/>
                  <a:gd name="connsiteX26" fmla="*/ 27270 w 161346"/>
                  <a:gd name="connsiteY26" fmla="*/ 18615 h 116332"/>
                  <a:gd name="connsiteX27" fmla="*/ 27270 w 161346"/>
                  <a:gd name="connsiteY27" fmla="*/ 9090 h 116332"/>
                  <a:gd name="connsiteX28" fmla="*/ 43177 w 161346"/>
                  <a:gd name="connsiteY28" fmla="*/ 15908 h 116332"/>
                  <a:gd name="connsiteX29" fmla="*/ 54540 w 161346"/>
                  <a:gd name="connsiteY29" fmla="*/ 9090 h 116332"/>
                  <a:gd name="connsiteX30" fmla="*/ 81809 w 161346"/>
                  <a:gd name="connsiteY30" fmla="*/ 9090 h 11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346" h="116332">
                    <a:moveTo>
                      <a:pt x="93172" y="0"/>
                    </a:moveTo>
                    <a:lnTo>
                      <a:pt x="129532" y="15908"/>
                    </a:lnTo>
                    <a:lnTo>
                      <a:pt x="129532" y="20453"/>
                    </a:lnTo>
                    <a:lnTo>
                      <a:pt x="128267" y="24879"/>
                    </a:lnTo>
                    <a:lnTo>
                      <a:pt x="129532" y="25433"/>
                    </a:lnTo>
                    <a:lnTo>
                      <a:pt x="129532" y="29978"/>
                    </a:lnTo>
                    <a:lnTo>
                      <a:pt x="127335" y="37665"/>
                    </a:lnTo>
                    <a:lnTo>
                      <a:pt x="145439" y="47722"/>
                    </a:lnTo>
                    <a:lnTo>
                      <a:pt x="161346" y="47722"/>
                    </a:lnTo>
                    <a:lnTo>
                      <a:pt x="159230" y="57247"/>
                    </a:lnTo>
                    <a:lnTo>
                      <a:pt x="161346" y="57247"/>
                    </a:lnTo>
                    <a:lnTo>
                      <a:pt x="156801" y="77700"/>
                    </a:lnTo>
                    <a:lnTo>
                      <a:pt x="145439" y="89062"/>
                    </a:lnTo>
                    <a:lnTo>
                      <a:pt x="113624" y="77700"/>
                    </a:lnTo>
                    <a:lnTo>
                      <a:pt x="109079" y="104970"/>
                    </a:lnTo>
                    <a:lnTo>
                      <a:pt x="93172" y="104970"/>
                    </a:lnTo>
                    <a:lnTo>
                      <a:pt x="81809" y="93607"/>
                    </a:lnTo>
                    <a:lnTo>
                      <a:pt x="65902" y="111787"/>
                    </a:lnTo>
                    <a:lnTo>
                      <a:pt x="43177" y="116332"/>
                    </a:lnTo>
                    <a:lnTo>
                      <a:pt x="27270" y="104970"/>
                    </a:lnTo>
                    <a:lnTo>
                      <a:pt x="15908" y="77700"/>
                    </a:lnTo>
                    <a:lnTo>
                      <a:pt x="0" y="89062"/>
                    </a:lnTo>
                    <a:lnTo>
                      <a:pt x="0" y="79537"/>
                    </a:lnTo>
                    <a:lnTo>
                      <a:pt x="0" y="61792"/>
                    </a:lnTo>
                    <a:lnTo>
                      <a:pt x="0" y="52267"/>
                    </a:lnTo>
                    <a:lnTo>
                      <a:pt x="27270" y="24998"/>
                    </a:lnTo>
                    <a:lnTo>
                      <a:pt x="27270" y="18615"/>
                    </a:lnTo>
                    <a:lnTo>
                      <a:pt x="27270" y="9090"/>
                    </a:lnTo>
                    <a:lnTo>
                      <a:pt x="43177" y="15908"/>
                    </a:lnTo>
                    <a:lnTo>
                      <a:pt x="54540" y="9090"/>
                    </a:lnTo>
                    <a:lnTo>
                      <a:pt x="81809" y="909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6" name="Freeform 395">
                <a:extLst>
                  <a:ext uri="{FF2B5EF4-FFF2-40B4-BE49-F238E27FC236}">
                    <a16:creationId xmlns:a16="http://schemas.microsoft.com/office/drawing/2014/main" id="{FE0E0F31-BBC1-49F1-9718-7B7977B01ECA}"/>
                  </a:ext>
                </a:extLst>
              </p:cNvPr>
              <p:cNvSpPr>
                <a:spLocks/>
              </p:cNvSpPr>
              <p:nvPr/>
            </p:nvSpPr>
            <p:spPr bwMode="auto">
              <a:xfrm>
                <a:off x="-382637" y="2545731"/>
                <a:ext cx="163918" cy="127665"/>
              </a:xfrm>
              <a:custGeom>
                <a:avLst/>
                <a:gdLst>
                  <a:gd name="connsiteX0" fmla="*/ 43177 w 204522"/>
                  <a:gd name="connsiteY0" fmla="*/ 0 h 159290"/>
                  <a:gd name="connsiteX1" fmla="*/ 102261 w 204522"/>
                  <a:gd name="connsiteY1" fmla="*/ 4545 h 159290"/>
                  <a:gd name="connsiteX2" fmla="*/ 140893 w 204522"/>
                  <a:gd name="connsiteY2" fmla="*/ 0 h 159290"/>
                  <a:gd name="connsiteX3" fmla="*/ 145438 w 204522"/>
                  <a:gd name="connsiteY3" fmla="*/ 15907 h 159290"/>
                  <a:gd name="connsiteX4" fmla="*/ 161345 w 204522"/>
                  <a:gd name="connsiteY4" fmla="*/ 15907 h 159290"/>
                  <a:gd name="connsiteX5" fmla="*/ 199977 w 204522"/>
                  <a:gd name="connsiteY5" fmla="*/ 47722 h 159290"/>
                  <a:gd name="connsiteX6" fmla="*/ 204522 w 204522"/>
                  <a:gd name="connsiteY6" fmla="*/ 74992 h 159290"/>
                  <a:gd name="connsiteX7" fmla="*/ 203805 w 204522"/>
                  <a:gd name="connsiteY7" fmla="*/ 75452 h 159290"/>
                  <a:gd name="connsiteX8" fmla="*/ 204522 w 204522"/>
                  <a:gd name="connsiteY8" fmla="*/ 79754 h 159290"/>
                  <a:gd name="connsiteX9" fmla="*/ 172708 w 204522"/>
                  <a:gd name="connsiteY9" fmla="*/ 100206 h 159290"/>
                  <a:gd name="connsiteX10" fmla="*/ 161345 w 204522"/>
                  <a:gd name="connsiteY10" fmla="*/ 138838 h 159290"/>
                  <a:gd name="connsiteX11" fmla="*/ 122713 w 204522"/>
                  <a:gd name="connsiteY11" fmla="*/ 159290 h 159290"/>
                  <a:gd name="connsiteX12" fmla="*/ 86354 w 204522"/>
                  <a:gd name="connsiteY12" fmla="*/ 159290 h 159290"/>
                  <a:gd name="connsiteX13" fmla="*/ 81809 w 204522"/>
                  <a:gd name="connsiteY13" fmla="*/ 143383 h 159290"/>
                  <a:gd name="connsiteX14" fmla="*/ 59084 w 204522"/>
                  <a:gd name="connsiteY14" fmla="*/ 134293 h 159290"/>
                  <a:gd name="connsiteX15" fmla="*/ 59084 w 204522"/>
                  <a:gd name="connsiteY15" fmla="*/ 129531 h 159290"/>
                  <a:gd name="connsiteX16" fmla="*/ 59084 w 204522"/>
                  <a:gd name="connsiteY16" fmla="*/ 116113 h 159290"/>
                  <a:gd name="connsiteX17" fmla="*/ 59084 w 204522"/>
                  <a:gd name="connsiteY17" fmla="*/ 111351 h 159290"/>
                  <a:gd name="connsiteX18" fmla="*/ 59084 w 204522"/>
                  <a:gd name="connsiteY18" fmla="*/ 100206 h 159290"/>
                  <a:gd name="connsiteX19" fmla="*/ 43177 w 204522"/>
                  <a:gd name="connsiteY19" fmla="*/ 91116 h 159290"/>
                  <a:gd name="connsiteX20" fmla="*/ 4545 w 204522"/>
                  <a:gd name="connsiteY20" fmla="*/ 79754 h 159290"/>
                  <a:gd name="connsiteX21" fmla="*/ 0 w 204522"/>
                  <a:gd name="connsiteY21" fmla="*/ 25214 h 159290"/>
                  <a:gd name="connsiteX22" fmla="*/ 382 w 204522"/>
                  <a:gd name="connsiteY22" fmla="*/ 25034 h 159290"/>
                  <a:gd name="connsiteX23" fmla="*/ 0 w 204522"/>
                  <a:gd name="connsiteY23" fmla="*/ 20452 h 15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22" h="159290">
                    <a:moveTo>
                      <a:pt x="43177" y="0"/>
                    </a:moveTo>
                    <a:lnTo>
                      <a:pt x="102261" y="4545"/>
                    </a:lnTo>
                    <a:lnTo>
                      <a:pt x="140893" y="0"/>
                    </a:lnTo>
                    <a:lnTo>
                      <a:pt x="145438" y="15907"/>
                    </a:lnTo>
                    <a:lnTo>
                      <a:pt x="161345" y="15907"/>
                    </a:lnTo>
                    <a:lnTo>
                      <a:pt x="199977" y="47722"/>
                    </a:lnTo>
                    <a:lnTo>
                      <a:pt x="204522" y="74992"/>
                    </a:lnTo>
                    <a:lnTo>
                      <a:pt x="203805" y="75452"/>
                    </a:lnTo>
                    <a:lnTo>
                      <a:pt x="204522" y="79754"/>
                    </a:lnTo>
                    <a:lnTo>
                      <a:pt x="172708" y="100206"/>
                    </a:lnTo>
                    <a:lnTo>
                      <a:pt x="161345" y="138838"/>
                    </a:lnTo>
                    <a:lnTo>
                      <a:pt x="122713" y="159290"/>
                    </a:lnTo>
                    <a:lnTo>
                      <a:pt x="86354" y="159290"/>
                    </a:lnTo>
                    <a:lnTo>
                      <a:pt x="81809" y="143383"/>
                    </a:lnTo>
                    <a:lnTo>
                      <a:pt x="59084" y="134293"/>
                    </a:lnTo>
                    <a:lnTo>
                      <a:pt x="59084" y="129531"/>
                    </a:lnTo>
                    <a:lnTo>
                      <a:pt x="59084" y="116113"/>
                    </a:lnTo>
                    <a:lnTo>
                      <a:pt x="59084" y="111351"/>
                    </a:lnTo>
                    <a:lnTo>
                      <a:pt x="59084" y="100206"/>
                    </a:lnTo>
                    <a:lnTo>
                      <a:pt x="43177" y="91116"/>
                    </a:lnTo>
                    <a:lnTo>
                      <a:pt x="4545" y="79754"/>
                    </a:lnTo>
                    <a:lnTo>
                      <a:pt x="0" y="25214"/>
                    </a:lnTo>
                    <a:lnTo>
                      <a:pt x="382" y="25034"/>
                    </a:lnTo>
                    <a:lnTo>
                      <a:pt x="0"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7" name="Freeform 391">
                <a:extLst>
                  <a:ext uri="{FF2B5EF4-FFF2-40B4-BE49-F238E27FC236}">
                    <a16:creationId xmlns:a16="http://schemas.microsoft.com/office/drawing/2014/main" id="{A0496508-75B4-4FA3-94E3-7BD3549847D1}"/>
                  </a:ext>
                </a:extLst>
              </p:cNvPr>
              <p:cNvSpPr>
                <a:spLocks/>
              </p:cNvSpPr>
              <p:nvPr/>
            </p:nvSpPr>
            <p:spPr bwMode="auto">
              <a:xfrm>
                <a:off x="-1260500" y="3381877"/>
                <a:ext cx="610133" cy="612391"/>
              </a:xfrm>
              <a:custGeom>
                <a:avLst/>
                <a:gdLst>
                  <a:gd name="connsiteX0" fmla="*/ 547664 w 761276"/>
                  <a:gd name="connsiteY0" fmla="*/ 0 h 764093"/>
                  <a:gd name="connsiteX1" fmla="*/ 590841 w 761276"/>
                  <a:gd name="connsiteY1" fmla="*/ 0 h 764093"/>
                  <a:gd name="connsiteX2" fmla="*/ 599931 w 761276"/>
                  <a:gd name="connsiteY2" fmla="*/ 9090 h 764093"/>
                  <a:gd name="connsiteX3" fmla="*/ 627201 w 761276"/>
                  <a:gd name="connsiteY3" fmla="*/ 9090 h 764093"/>
                  <a:gd name="connsiteX4" fmla="*/ 624819 w 761276"/>
                  <a:gd name="connsiteY4" fmla="*/ 20997 h 764093"/>
                  <a:gd name="connsiteX5" fmla="*/ 627201 w 761276"/>
                  <a:gd name="connsiteY5" fmla="*/ 20997 h 764093"/>
                  <a:gd name="connsiteX6" fmla="*/ 623477 w 761276"/>
                  <a:gd name="connsiteY6" fmla="*/ 39616 h 764093"/>
                  <a:gd name="connsiteX7" fmla="*/ 627201 w 761276"/>
                  <a:gd name="connsiteY7" fmla="*/ 74991 h 764093"/>
                  <a:gd name="connsiteX8" fmla="*/ 626319 w 761276"/>
                  <a:gd name="connsiteY8" fmla="*/ 78519 h 764093"/>
                  <a:gd name="connsiteX9" fmla="*/ 627201 w 761276"/>
                  <a:gd name="connsiteY9" fmla="*/ 86898 h 764093"/>
                  <a:gd name="connsiteX10" fmla="*/ 618111 w 761276"/>
                  <a:gd name="connsiteY10" fmla="*/ 123258 h 764093"/>
                  <a:gd name="connsiteX11" fmla="*/ 596838 w 761276"/>
                  <a:gd name="connsiteY11" fmla="*/ 148785 h 764093"/>
                  <a:gd name="connsiteX12" fmla="*/ 599931 w 761276"/>
                  <a:gd name="connsiteY12" fmla="*/ 170435 h 764093"/>
                  <a:gd name="connsiteX13" fmla="*/ 627201 w 761276"/>
                  <a:gd name="connsiteY13" fmla="*/ 197705 h 764093"/>
                  <a:gd name="connsiteX14" fmla="*/ 627201 w 761276"/>
                  <a:gd name="connsiteY14" fmla="*/ 209067 h 764093"/>
                  <a:gd name="connsiteX15" fmla="*/ 654470 w 761276"/>
                  <a:gd name="connsiteY15" fmla="*/ 224974 h 764093"/>
                  <a:gd name="connsiteX16" fmla="*/ 665833 w 761276"/>
                  <a:gd name="connsiteY16" fmla="*/ 299966 h 764093"/>
                  <a:gd name="connsiteX17" fmla="*/ 681740 w 761276"/>
                  <a:gd name="connsiteY17" fmla="*/ 338597 h 764093"/>
                  <a:gd name="connsiteX18" fmla="*/ 681740 w 761276"/>
                  <a:gd name="connsiteY18" fmla="*/ 350504 h 764093"/>
                  <a:gd name="connsiteX19" fmla="*/ 681740 w 761276"/>
                  <a:gd name="connsiteY19" fmla="*/ 359050 h 764093"/>
                  <a:gd name="connsiteX20" fmla="*/ 681740 w 761276"/>
                  <a:gd name="connsiteY20" fmla="*/ 370957 h 764093"/>
                  <a:gd name="connsiteX21" fmla="*/ 677195 w 761276"/>
                  <a:gd name="connsiteY21" fmla="*/ 402771 h 764093"/>
                  <a:gd name="connsiteX22" fmla="*/ 677195 w 761276"/>
                  <a:gd name="connsiteY22" fmla="*/ 406771 h 764093"/>
                  <a:gd name="connsiteX23" fmla="*/ 677195 w 761276"/>
                  <a:gd name="connsiteY23" fmla="*/ 418678 h 764093"/>
                  <a:gd name="connsiteX24" fmla="*/ 672001 w 761276"/>
                  <a:gd name="connsiteY24" fmla="*/ 435991 h 764093"/>
                  <a:gd name="connsiteX25" fmla="*/ 677195 w 761276"/>
                  <a:gd name="connsiteY25" fmla="*/ 456766 h 764093"/>
                  <a:gd name="connsiteX26" fmla="*/ 674753 w 761276"/>
                  <a:gd name="connsiteY26" fmla="*/ 458903 h 764093"/>
                  <a:gd name="connsiteX27" fmla="*/ 677195 w 761276"/>
                  <a:gd name="connsiteY27" fmla="*/ 468673 h 764093"/>
                  <a:gd name="connsiteX28" fmla="*/ 664249 w 761276"/>
                  <a:gd name="connsiteY28" fmla="*/ 480001 h 764093"/>
                  <a:gd name="connsiteX29" fmla="*/ 681740 w 761276"/>
                  <a:gd name="connsiteY29" fmla="*/ 504488 h 764093"/>
                  <a:gd name="connsiteX30" fmla="*/ 686285 w 761276"/>
                  <a:gd name="connsiteY30" fmla="*/ 520395 h 764093"/>
                  <a:gd name="connsiteX31" fmla="*/ 697647 w 761276"/>
                  <a:gd name="connsiteY31" fmla="*/ 543119 h 764093"/>
                  <a:gd name="connsiteX32" fmla="*/ 713554 w 761276"/>
                  <a:gd name="connsiteY32" fmla="*/ 536302 h 764093"/>
                  <a:gd name="connsiteX33" fmla="*/ 745369 w 761276"/>
                  <a:gd name="connsiteY33" fmla="*/ 552209 h 764093"/>
                  <a:gd name="connsiteX34" fmla="*/ 761276 w 761276"/>
                  <a:gd name="connsiteY34" fmla="*/ 579479 h 764093"/>
                  <a:gd name="connsiteX35" fmla="*/ 756107 w 761276"/>
                  <a:gd name="connsiteY35" fmla="*/ 582525 h 764093"/>
                  <a:gd name="connsiteX36" fmla="*/ 761276 w 761276"/>
                  <a:gd name="connsiteY36" fmla="*/ 591386 h 764093"/>
                  <a:gd name="connsiteX37" fmla="*/ 634018 w 761276"/>
                  <a:gd name="connsiteY37" fmla="*/ 666377 h 764093"/>
                  <a:gd name="connsiteX38" fmla="*/ 531757 w 761276"/>
                  <a:gd name="connsiteY38" fmla="*/ 748186 h 764093"/>
                  <a:gd name="connsiteX39" fmla="*/ 477218 w 761276"/>
                  <a:gd name="connsiteY39" fmla="*/ 759548 h 764093"/>
                  <a:gd name="connsiteX40" fmla="*/ 434041 w 761276"/>
                  <a:gd name="connsiteY40" fmla="*/ 764093 h 764093"/>
                  <a:gd name="connsiteX41" fmla="*/ 434041 w 761276"/>
                  <a:gd name="connsiteY41" fmla="*/ 752186 h 764093"/>
                  <a:gd name="connsiteX42" fmla="*/ 434041 w 761276"/>
                  <a:gd name="connsiteY42" fmla="*/ 741369 h 764093"/>
                  <a:gd name="connsiteX43" fmla="*/ 418134 w 761276"/>
                  <a:gd name="connsiteY43" fmla="*/ 736824 h 764093"/>
                  <a:gd name="connsiteX44" fmla="*/ 397682 w 761276"/>
                  <a:gd name="connsiteY44" fmla="*/ 720916 h 764093"/>
                  <a:gd name="connsiteX45" fmla="*/ 386319 w 761276"/>
                  <a:gd name="connsiteY45" fmla="*/ 705009 h 764093"/>
                  <a:gd name="connsiteX46" fmla="*/ 261334 w 761276"/>
                  <a:gd name="connsiteY46" fmla="*/ 618655 h 764093"/>
                  <a:gd name="connsiteX47" fmla="*/ 138621 w 761276"/>
                  <a:gd name="connsiteY47" fmla="*/ 532302 h 764093"/>
                  <a:gd name="connsiteX48" fmla="*/ 0 w 761276"/>
                  <a:gd name="connsiteY48" fmla="*/ 430041 h 764093"/>
                  <a:gd name="connsiteX49" fmla="*/ 0 w 761276"/>
                  <a:gd name="connsiteY49" fmla="*/ 425496 h 764093"/>
                  <a:gd name="connsiteX50" fmla="*/ 0 w 761276"/>
                  <a:gd name="connsiteY50" fmla="*/ 418678 h 764093"/>
                  <a:gd name="connsiteX51" fmla="*/ 0 w 761276"/>
                  <a:gd name="connsiteY51" fmla="*/ 418134 h 764093"/>
                  <a:gd name="connsiteX52" fmla="*/ 0 w 761276"/>
                  <a:gd name="connsiteY52" fmla="*/ 413589 h 764093"/>
                  <a:gd name="connsiteX53" fmla="*/ 0 w 761276"/>
                  <a:gd name="connsiteY53" fmla="*/ 406771 h 764093"/>
                  <a:gd name="connsiteX54" fmla="*/ 0 w 761276"/>
                  <a:gd name="connsiteY54" fmla="*/ 370957 h 764093"/>
                  <a:gd name="connsiteX55" fmla="*/ 0 w 761276"/>
                  <a:gd name="connsiteY55" fmla="*/ 359050 h 764093"/>
                  <a:gd name="connsiteX56" fmla="*/ 59084 w 761276"/>
                  <a:gd name="connsiteY56" fmla="*/ 331780 h 764093"/>
                  <a:gd name="connsiteX57" fmla="*/ 95444 w 761276"/>
                  <a:gd name="connsiteY57" fmla="*/ 322690 h 764093"/>
                  <a:gd name="connsiteX58" fmla="*/ 127258 w 761276"/>
                  <a:gd name="connsiteY58" fmla="*/ 315873 h 764093"/>
                  <a:gd name="connsiteX59" fmla="*/ 138621 w 761276"/>
                  <a:gd name="connsiteY59" fmla="*/ 288603 h 764093"/>
                  <a:gd name="connsiteX60" fmla="*/ 181797 w 761276"/>
                  <a:gd name="connsiteY60" fmla="*/ 272696 h 764093"/>
                  <a:gd name="connsiteX61" fmla="*/ 181797 w 761276"/>
                  <a:gd name="connsiteY61" fmla="*/ 257333 h 764093"/>
                  <a:gd name="connsiteX62" fmla="*/ 181797 w 761276"/>
                  <a:gd name="connsiteY62" fmla="*/ 245426 h 764093"/>
                  <a:gd name="connsiteX63" fmla="*/ 209067 w 761276"/>
                  <a:gd name="connsiteY63" fmla="*/ 240881 h 764093"/>
                  <a:gd name="connsiteX64" fmla="*/ 224974 w 761276"/>
                  <a:gd name="connsiteY64" fmla="*/ 224974 h 764093"/>
                  <a:gd name="connsiteX65" fmla="*/ 272696 w 761276"/>
                  <a:gd name="connsiteY65" fmla="*/ 220429 h 764093"/>
                  <a:gd name="connsiteX66" fmla="*/ 276324 w 761276"/>
                  <a:gd name="connsiteY66" fmla="*/ 208336 h 764093"/>
                  <a:gd name="connsiteX67" fmla="*/ 268151 w 761276"/>
                  <a:gd name="connsiteY67" fmla="*/ 205067 h 764093"/>
                  <a:gd name="connsiteX68" fmla="*/ 256789 w 761276"/>
                  <a:gd name="connsiteY68" fmla="*/ 155072 h 764093"/>
                  <a:gd name="connsiteX69" fmla="*/ 252244 w 761276"/>
                  <a:gd name="connsiteY69" fmla="*/ 130075 h 764093"/>
                  <a:gd name="connsiteX70" fmla="*/ 240882 w 761276"/>
                  <a:gd name="connsiteY70" fmla="*/ 102806 h 764093"/>
                  <a:gd name="connsiteX71" fmla="*/ 244537 w 761276"/>
                  <a:gd name="connsiteY71" fmla="*/ 99672 h 764093"/>
                  <a:gd name="connsiteX72" fmla="*/ 240882 w 761276"/>
                  <a:gd name="connsiteY72" fmla="*/ 90899 h 764093"/>
                  <a:gd name="connsiteX73" fmla="*/ 272696 w 761276"/>
                  <a:gd name="connsiteY73" fmla="*/ 63629 h 764093"/>
                  <a:gd name="connsiteX74" fmla="*/ 315873 w 761276"/>
                  <a:gd name="connsiteY74" fmla="*/ 59084 h 764093"/>
                  <a:gd name="connsiteX75" fmla="*/ 338598 w 761276"/>
                  <a:gd name="connsiteY75" fmla="*/ 36360 h 764093"/>
                  <a:gd name="connsiteX76" fmla="*/ 374957 w 761276"/>
                  <a:gd name="connsiteY76" fmla="*/ 24997 h 764093"/>
                  <a:gd name="connsiteX77" fmla="*/ 434041 w 761276"/>
                  <a:gd name="connsiteY77" fmla="*/ 15907 h 764093"/>
                  <a:gd name="connsiteX78" fmla="*/ 497670 w 761276"/>
                  <a:gd name="connsiteY78" fmla="*/ 9090 h 764093"/>
                  <a:gd name="connsiteX79" fmla="*/ 515850 w 761276"/>
                  <a:gd name="connsiteY79" fmla="*/ 20452 h 76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61276" h="764093">
                    <a:moveTo>
                      <a:pt x="547664" y="0"/>
                    </a:moveTo>
                    <a:lnTo>
                      <a:pt x="590841" y="0"/>
                    </a:lnTo>
                    <a:lnTo>
                      <a:pt x="599931" y="9090"/>
                    </a:lnTo>
                    <a:lnTo>
                      <a:pt x="627201" y="9090"/>
                    </a:lnTo>
                    <a:lnTo>
                      <a:pt x="624819" y="20997"/>
                    </a:lnTo>
                    <a:lnTo>
                      <a:pt x="627201" y="20997"/>
                    </a:lnTo>
                    <a:lnTo>
                      <a:pt x="623477" y="39616"/>
                    </a:lnTo>
                    <a:lnTo>
                      <a:pt x="627201" y="74991"/>
                    </a:lnTo>
                    <a:lnTo>
                      <a:pt x="626319" y="78519"/>
                    </a:lnTo>
                    <a:lnTo>
                      <a:pt x="627201" y="86898"/>
                    </a:lnTo>
                    <a:lnTo>
                      <a:pt x="618111" y="123258"/>
                    </a:lnTo>
                    <a:lnTo>
                      <a:pt x="596838" y="148785"/>
                    </a:lnTo>
                    <a:lnTo>
                      <a:pt x="599931" y="170435"/>
                    </a:lnTo>
                    <a:lnTo>
                      <a:pt x="627201" y="197705"/>
                    </a:lnTo>
                    <a:lnTo>
                      <a:pt x="627201" y="209067"/>
                    </a:lnTo>
                    <a:lnTo>
                      <a:pt x="654470" y="224974"/>
                    </a:lnTo>
                    <a:lnTo>
                      <a:pt x="665833" y="299966"/>
                    </a:lnTo>
                    <a:lnTo>
                      <a:pt x="681740" y="338597"/>
                    </a:lnTo>
                    <a:lnTo>
                      <a:pt x="681740" y="350504"/>
                    </a:lnTo>
                    <a:lnTo>
                      <a:pt x="681740" y="359050"/>
                    </a:lnTo>
                    <a:lnTo>
                      <a:pt x="681740" y="370957"/>
                    </a:lnTo>
                    <a:lnTo>
                      <a:pt x="677195" y="402771"/>
                    </a:lnTo>
                    <a:lnTo>
                      <a:pt x="677195" y="406771"/>
                    </a:lnTo>
                    <a:lnTo>
                      <a:pt x="677195" y="418678"/>
                    </a:lnTo>
                    <a:lnTo>
                      <a:pt x="672001" y="435991"/>
                    </a:lnTo>
                    <a:lnTo>
                      <a:pt x="677195" y="456766"/>
                    </a:lnTo>
                    <a:lnTo>
                      <a:pt x="674753" y="458903"/>
                    </a:lnTo>
                    <a:lnTo>
                      <a:pt x="677195" y="468673"/>
                    </a:lnTo>
                    <a:lnTo>
                      <a:pt x="664249" y="480001"/>
                    </a:lnTo>
                    <a:lnTo>
                      <a:pt x="681740" y="504488"/>
                    </a:lnTo>
                    <a:lnTo>
                      <a:pt x="686285" y="520395"/>
                    </a:lnTo>
                    <a:lnTo>
                      <a:pt x="697647" y="543119"/>
                    </a:lnTo>
                    <a:lnTo>
                      <a:pt x="713554" y="536302"/>
                    </a:lnTo>
                    <a:lnTo>
                      <a:pt x="745369" y="552209"/>
                    </a:lnTo>
                    <a:lnTo>
                      <a:pt x="761276" y="579479"/>
                    </a:lnTo>
                    <a:lnTo>
                      <a:pt x="756107" y="582525"/>
                    </a:lnTo>
                    <a:lnTo>
                      <a:pt x="761276" y="591386"/>
                    </a:lnTo>
                    <a:lnTo>
                      <a:pt x="634018" y="666377"/>
                    </a:lnTo>
                    <a:lnTo>
                      <a:pt x="531757" y="748186"/>
                    </a:lnTo>
                    <a:lnTo>
                      <a:pt x="477218" y="759548"/>
                    </a:lnTo>
                    <a:lnTo>
                      <a:pt x="434041" y="764093"/>
                    </a:lnTo>
                    <a:lnTo>
                      <a:pt x="434041" y="752186"/>
                    </a:lnTo>
                    <a:lnTo>
                      <a:pt x="434041" y="741369"/>
                    </a:lnTo>
                    <a:lnTo>
                      <a:pt x="418134" y="736824"/>
                    </a:lnTo>
                    <a:lnTo>
                      <a:pt x="397682" y="720916"/>
                    </a:lnTo>
                    <a:lnTo>
                      <a:pt x="386319" y="705009"/>
                    </a:lnTo>
                    <a:lnTo>
                      <a:pt x="261334" y="618655"/>
                    </a:lnTo>
                    <a:lnTo>
                      <a:pt x="138621" y="532302"/>
                    </a:lnTo>
                    <a:lnTo>
                      <a:pt x="0" y="430041"/>
                    </a:lnTo>
                    <a:lnTo>
                      <a:pt x="0" y="425496"/>
                    </a:lnTo>
                    <a:lnTo>
                      <a:pt x="0" y="418678"/>
                    </a:lnTo>
                    <a:lnTo>
                      <a:pt x="0" y="418134"/>
                    </a:lnTo>
                    <a:lnTo>
                      <a:pt x="0" y="413589"/>
                    </a:lnTo>
                    <a:lnTo>
                      <a:pt x="0" y="406771"/>
                    </a:lnTo>
                    <a:lnTo>
                      <a:pt x="0" y="370957"/>
                    </a:lnTo>
                    <a:lnTo>
                      <a:pt x="0" y="359050"/>
                    </a:lnTo>
                    <a:lnTo>
                      <a:pt x="59084" y="331780"/>
                    </a:lnTo>
                    <a:lnTo>
                      <a:pt x="95444" y="322690"/>
                    </a:lnTo>
                    <a:lnTo>
                      <a:pt x="127258" y="315873"/>
                    </a:lnTo>
                    <a:lnTo>
                      <a:pt x="138621" y="288603"/>
                    </a:lnTo>
                    <a:lnTo>
                      <a:pt x="181797" y="272696"/>
                    </a:lnTo>
                    <a:lnTo>
                      <a:pt x="181797" y="257333"/>
                    </a:lnTo>
                    <a:lnTo>
                      <a:pt x="181797" y="245426"/>
                    </a:lnTo>
                    <a:lnTo>
                      <a:pt x="209067" y="240881"/>
                    </a:lnTo>
                    <a:lnTo>
                      <a:pt x="224974" y="224974"/>
                    </a:lnTo>
                    <a:lnTo>
                      <a:pt x="272696" y="220429"/>
                    </a:lnTo>
                    <a:lnTo>
                      <a:pt x="276324" y="208336"/>
                    </a:lnTo>
                    <a:lnTo>
                      <a:pt x="268151" y="205067"/>
                    </a:lnTo>
                    <a:lnTo>
                      <a:pt x="256789" y="155072"/>
                    </a:lnTo>
                    <a:lnTo>
                      <a:pt x="252244" y="130075"/>
                    </a:lnTo>
                    <a:lnTo>
                      <a:pt x="240882" y="102806"/>
                    </a:lnTo>
                    <a:lnTo>
                      <a:pt x="244537" y="99672"/>
                    </a:lnTo>
                    <a:lnTo>
                      <a:pt x="240882" y="90899"/>
                    </a:lnTo>
                    <a:lnTo>
                      <a:pt x="272696" y="63629"/>
                    </a:lnTo>
                    <a:lnTo>
                      <a:pt x="315873" y="59084"/>
                    </a:lnTo>
                    <a:lnTo>
                      <a:pt x="338598" y="36360"/>
                    </a:lnTo>
                    <a:lnTo>
                      <a:pt x="374957" y="24997"/>
                    </a:lnTo>
                    <a:lnTo>
                      <a:pt x="434041" y="15907"/>
                    </a:lnTo>
                    <a:lnTo>
                      <a:pt x="497670" y="9090"/>
                    </a:lnTo>
                    <a:lnTo>
                      <a:pt x="515850"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8" name="Freeform 389">
                <a:extLst>
                  <a:ext uri="{FF2B5EF4-FFF2-40B4-BE49-F238E27FC236}">
                    <a16:creationId xmlns:a16="http://schemas.microsoft.com/office/drawing/2014/main" id="{8914BD47-C676-4CA8-851F-300F690BF260}"/>
                  </a:ext>
                </a:extLst>
              </p:cNvPr>
              <p:cNvSpPr>
                <a:spLocks/>
              </p:cNvSpPr>
              <p:nvPr/>
            </p:nvSpPr>
            <p:spPr bwMode="auto">
              <a:xfrm>
                <a:off x="-1395275" y="4256096"/>
                <a:ext cx="94881" cy="98350"/>
              </a:xfrm>
              <a:custGeom>
                <a:avLst/>
                <a:gdLst>
                  <a:gd name="connsiteX0" fmla="*/ 47722 w 118385"/>
                  <a:gd name="connsiteY0" fmla="*/ 0 h 122713"/>
                  <a:gd name="connsiteX1" fmla="*/ 52484 w 118385"/>
                  <a:gd name="connsiteY1" fmla="*/ 0 h 122713"/>
                  <a:gd name="connsiteX2" fmla="*/ 74991 w 118385"/>
                  <a:gd name="connsiteY2" fmla="*/ 0 h 122713"/>
                  <a:gd name="connsiteX3" fmla="*/ 79753 w 118385"/>
                  <a:gd name="connsiteY3" fmla="*/ 0 h 122713"/>
                  <a:gd name="connsiteX4" fmla="*/ 91116 w 118385"/>
                  <a:gd name="connsiteY4" fmla="*/ 15907 h 122713"/>
                  <a:gd name="connsiteX5" fmla="*/ 102478 w 118385"/>
                  <a:gd name="connsiteY5" fmla="*/ 31815 h 122713"/>
                  <a:gd name="connsiteX6" fmla="*/ 95661 w 118385"/>
                  <a:gd name="connsiteY6" fmla="*/ 43177 h 122713"/>
                  <a:gd name="connsiteX7" fmla="*/ 107023 w 118385"/>
                  <a:gd name="connsiteY7" fmla="*/ 54539 h 122713"/>
                  <a:gd name="connsiteX8" fmla="*/ 107023 w 118385"/>
                  <a:gd name="connsiteY8" fmla="*/ 63629 h 122713"/>
                  <a:gd name="connsiteX9" fmla="*/ 113623 w 118385"/>
                  <a:gd name="connsiteY9" fmla="*/ 63629 h 122713"/>
                  <a:gd name="connsiteX10" fmla="*/ 118385 w 118385"/>
                  <a:gd name="connsiteY10" fmla="*/ 63629 h 122713"/>
                  <a:gd name="connsiteX11" fmla="*/ 95661 w 118385"/>
                  <a:gd name="connsiteY11" fmla="*/ 81809 h 122713"/>
                  <a:gd name="connsiteX12" fmla="*/ 79753 w 118385"/>
                  <a:gd name="connsiteY12" fmla="*/ 102261 h 122713"/>
                  <a:gd name="connsiteX13" fmla="*/ 79753 w 118385"/>
                  <a:gd name="connsiteY13" fmla="*/ 113623 h 122713"/>
                  <a:gd name="connsiteX14" fmla="*/ 70664 w 118385"/>
                  <a:gd name="connsiteY14" fmla="*/ 122713 h 122713"/>
                  <a:gd name="connsiteX15" fmla="*/ 65902 w 118385"/>
                  <a:gd name="connsiteY15" fmla="*/ 122713 h 122713"/>
                  <a:gd name="connsiteX16" fmla="*/ 59301 w 118385"/>
                  <a:gd name="connsiteY16" fmla="*/ 122713 h 122713"/>
                  <a:gd name="connsiteX17" fmla="*/ 54539 w 118385"/>
                  <a:gd name="connsiteY17" fmla="*/ 122713 h 122713"/>
                  <a:gd name="connsiteX18" fmla="*/ 27270 w 118385"/>
                  <a:gd name="connsiteY18" fmla="*/ 106806 h 122713"/>
                  <a:gd name="connsiteX19" fmla="*/ 11363 w 118385"/>
                  <a:gd name="connsiteY19" fmla="*/ 86354 h 122713"/>
                  <a:gd name="connsiteX20" fmla="*/ 6818 w 118385"/>
                  <a:gd name="connsiteY20" fmla="*/ 74992 h 122713"/>
                  <a:gd name="connsiteX21" fmla="*/ 0 w 118385"/>
                  <a:gd name="connsiteY21" fmla="*/ 43177 h 122713"/>
                  <a:gd name="connsiteX22" fmla="*/ 15907 w 118385"/>
                  <a:gd name="connsiteY22" fmla="*/ 31815 h 122713"/>
                  <a:gd name="connsiteX23" fmla="*/ 22725 w 118385"/>
                  <a:gd name="connsiteY23" fmla="*/ 20452 h 122713"/>
                  <a:gd name="connsiteX24" fmla="*/ 27270 w 118385"/>
                  <a:gd name="connsiteY24" fmla="*/ 11363 h 122713"/>
                  <a:gd name="connsiteX25" fmla="*/ 32032 w 118385"/>
                  <a:gd name="connsiteY25" fmla="*/ 11363 h 122713"/>
                  <a:gd name="connsiteX26" fmla="*/ 38632 w 118385"/>
                  <a:gd name="connsiteY26" fmla="*/ 11363 h 12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8385" h="122713">
                    <a:moveTo>
                      <a:pt x="47722" y="0"/>
                    </a:moveTo>
                    <a:lnTo>
                      <a:pt x="52484" y="0"/>
                    </a:lnTo>
                    <a:lnTo>
                      <a:pt x="74991" y="0"/>
                    </a:lnTo>
                    <a:lnTo>
                      <a:pt x="79753" y="0"/>
                    </a:lnTo>
                    <a:lnTo>
                      <a:pt x="91116" y="15907"/>
                    </a:lnTo>
                    <a:lnTo>
                      <a:pt x="102478" y="31815"/>
                    </a:lnTo>
                    <a:lnTo>
                      <a:pt x="95661" y="43177"/>
                    </a:lnTo>
                    <a:lnTo>
                      <a:pt x="107023" y="54539"/>
                    </a:lnTo>
                    <a:lnTo>
                      <a:pt x="107023" y="63629"/>
                    </a:lnTo>
                    <a:lnTo>
                      <a:pt x="113623" y="63629"/>
                    </a:lnTo>
                    <a:lnTo>
                      <a:pt x="118385" y="63629"/>
                    </a:lnTo>
                    <a:lnTo>
                      <a:pt x="95661" y="81809"/>
                    </a:lnTo>
                    <a:lnTo>
                      <a:pt x="79753" y="102261"/>
                    </a:lnTo>
                    <a:lnTo>
                      <a:pt x="79753" y="113623"/>
                    </a:lnTo>
                    <a:lnTo>
                      <a:pt x="70664" y="122713"/>
                    </a:lnTo>
                    <a:lnTo>
                      <a:pt x="65902" y="122713"/>
                    </a:lnTo>
                    <a:lnTo>
                      <a:pt x="59301" y="122713"/>
                    </a:lnTo>
                    <a:lnTo>
                      <a:pt x="54539" y="122713"/>
                    </a:lnTo>
                    <a:lnTo>
                      <a:pt x="27270" y="106806"/>
                    </a:lnTo>
                    <a:lnTo>
                      <a:pt x="11363" y="86354"/>
                    </a:lnTo>
                    <a:lnTo>
                      <a:pt x="6818" y="74992"/>
                    </a:lnTo>
                    <a:lnTo>
                      <a:pt x="0" y="43177"/>
                    </a:lnTo>
                    <a:lnTo>
                      <a:pt x="15907" y="31815"/>
                    </a:lnTo>
                    <a:lnTo>
                      <a:pt x="22725" y="20452"/>
                    </a:lnTo>
                    <a:lnTo>
                      <a:pt x="27270" y="11363"/>
                    </a:lnTo>
                    <a:lnTo>
                      <a:pt x="32032" y="11363"/>
                    </a:lnTo>
                    <a:lnTo>
                      <a:pt x="38632"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9" name="Freeform 388">
                <a:extLst>
                  <a:ext uri="{FF2B5EF4-FFF2-40B4-BE49-F238E27FC236}">
                    <a16:creationId xmlns:a16="http://schemas.microsoft.com/office/drawing/2014/main" id="{A377F565-CC7B-4C23-99FE-9FEA5EC9ADE2}"/>
                  </a:ext>
                </a:extLst>
              </p:cNvPr>
              <p:cNvSpPr>
                <a:spLocks/>
              </p:cNvSpPr>
              <p:nvPr/>
            </p:nvSpPr>
            <p:spPr bwMode="auto">
              <a:xfrm>
                <a:off x="-1451735" y="4183245"/>
                <a:ext cx="220551" cy="162269"/>
              </a:xfrm>
              <a:custGeom>
                <a:avLst/>
                <a:gdLst>
                  <a:gd name="connsiteX0" fmla="*/ 54540 w 275186"/>
                  <a:gd name="connsiteY0" fmla="*/ 0 h 202467"/>
                  <a:gd name="connsiteX1" fmla="*/ 70447 w 275186"/>
                  <a:gd name="connsiteY1" fmla="*/ 0 h 202467"/>
                  <a:gd name="connsiteX2" fmla="*/ 97716 w 275186"/>
                  <a:gd name="connsiteY2" fmla="*/ 11363 h 202467"/>
                  <a:gd name="connsiteX3" fmla="*/ 102261 w 275186"/>
                  <a:gd name="connsiteY3" fmla="*/ 11363 h 202467"/>
                  <a:gd name="connsiteX4" fmla="*/ 109079 w 275186"/>
                  <a:gd name="connsiteY4" fmla="*/ 4545 h 202467"/>
                  <a:gd name="connsiteX5" fmla="*/ 129531 w 275186"/>
                  <a:gd name="connsiteY5" fmla="*/ 4545 h 202467"/>
                  <a:gd name="connsiteX6" fmla="*/ 136348 w 275186"/>
                  <a:gd name="connsiteY6" fmla="*/ 4545 h 202467"/>
                  <a:gd name="connsiteX7" fmla="*/ 136348 w 275186"/>
                  <a:gd name="connsiteY7" fmla="*/ 9307 h 202467"/>
                  <a:gd name="connsiteX8" fmla="*/ 141110 w 275186"/>
                  <a:gd name="connsiteY8" fmla="*/ 9307 h 202467"/>
                  <a:gd name="connsiteX9" fmla="*/ 141110 w 275186"/>
                  <a:gd name="connsiteY9" fmla="*/ 15908 h 202467"/>
                  <a:gd name="connsiteX10" fmla="*/ 152256 w 275186"/>
                  <a:gd name="connsiteY10" fmla="*/ 15908 h 202467"/>
                  <a:gd name="connsiteX11" fmla="*/ 156801 w 275186"/>
                  <a:gd name="connsiteY11" fmla="*/ 15908 h 202467"/>
                  <a:gd name="connsiteX12" fmla="*/ 168163 w 275186"/>
                  <a:gd name="connsiteY12" fmla="*/ 27270 h 202467"/>
                  <a:gd name="connsiteX13" fmla="*/ 184070 w 275186"/>
                  <a:gd name="connsiteY13" fmla="*/ 27270 h 202467"/>
                  <a:gd name="connsiteX14" fmla="*/ 195433 w 275186"/>
                  <a:gd name="connsiteY14" fmla="*/ 20452 h 202467"/>
                  <a:gd name="connsiteX15" fmla="*/ 204523 w 275186"/>
                  <a:gd name="connsiteY15" fmla="*/ 15908 h 202467"/>
                  <a:gd name="connsiteX16" fmla="*/ 215885 w 275186"/>
                  <a:gd name="connsiteY16" fmla="*/ 11363 h 202467"/>
                  <a:gd name="connsiteX17" fmla="*/ 220430 w 275186"/>
                  <a:gd name="connsiteY17" fmla="*/ 11363 h 202467"/>
                  <a:gd name="connsiteX18" fmla="*/ 227247 w 275186"/>
                  <a:gd name="connsiteY18" fmla="*/ 15908 h 202467"/>
                  <a:gd name="connsiteX19" fmla="*/ 228113 w 275186"/>
                  <a:gd name="connsiteY19" fmla="*/ 18072 h 202467"/>
                  <a:gd name="connsiteX20" fmla="*/ 232009 w 275186"/>
                  <a:gd name="connsiteY20" fmla="*/ 20670 h 202467"/>
                  <a:gd name="connsiteX21" fmla="*/ 236554 w 275186"/>
                  <a:gd name="connsiteY21" fmla="*/ 32032 h 202467"/>
                  <a:gd name="connsiteX22" fmla="*/ 252462 w 275186"/>
                  <a:gd name="connsiteY22" fmla="*/ 52484 h 202467"/>
                  <a:gd name="connsiteX23" fmla="*/ 247917 w 275186"/>
                  <a:gd name="connsiteY23" fmla="*/ 57029 h 202467"/>
                  <a:gd name="connsiteX24" fmla="*/ 245277 w 275186"/>
                  <a:gd name="connsiteY24" fmla="*/ 63629 h 202467"/>
                  <a:gd name="connsiteX25" fmla="*/ 247700 w 275186"/>
                  <a:gd name="connsiteY25" fmla="*/ 63629 h 202467"/>
                  <a:gd name="connsiteX26" fmla="*/ 254517 w 275186"/>
                  <a:gd name="connsiteY26" fmla="*/ 63629 h 202467"/>
                  <a:gd name="connsiteX27" fmla="*/ 252476 w 275186"/>
                  <a:gd name="connsiteY27" fmla="*/ 68391 h 202467"/>
                  <a:gd name="connsiteX28" fmla="*/ 259279 w 275186"/>
                  <a:gd name="connsiteY28" fmla="*/ 68391 h 202467"/>
                  <a:gd name="connsiteX29" fmla="*/ 252908 w 275186"/>
                  <a:gd name="connsiteY29" fmla="*/ 83257 h 202467"/>
                  <a:gd name="connsiteX30" fmla="*/ 263607 w 275186"/>
                  <a:gd name="connsiteY30" fmla="*/ 90899 h 202467"/>
                  <a:gd name="connsiteX31" fmla="*/ 261702 w 275186"/>
                  <a:gd name="connsiteY31" fmla="*/ 90899 h 202467"/>
                  <a:gd name="connsiteX32" fmla="*/ 268369 w 275186"/>
                  <a:gd name="connsiteY32" fmla="*/ 95661 h 202467"/>
                  <a:gd name="connsiteX33" fmla="*/ 259279 w 275186"/>
                  <a:gd name="connsiteY33" fmla="*/ 95661 h 202467"/>
                  <a:gd name="connsiteX34" fmla="*/ 259279 w 275186"/>
                  <a:gd name="connsiteY34" fmla="*/ 111568 h 202467"/>
                  <a:gd name="connsiteX35" fmla="*/ 263824 w 275186"/>
                  <a:gd name="connsiteY35" fmla="*/ 122931 h 202467"/>
                  <a:gd name="connsiteX36" fmla="*/ 275186 w 275186"/>
                  <a:gd name="connsiteY36" fmla="*/ 154745 h 202467"/>
                  <a:gd name="connsiteX37" fmla="*/ 259279 w 275186"/>
                  <a:gd name="connsiteY37" fmla="*/ 159290 h 202467"/>
                  <a:gd name="connsiteX38" fmla="*/ 259279 w 275186"/>
                  <a:gd name="connsiteY38" fmla="*/ 166108 h 202467"/>
                  <a:gd name="connsiteX39" fmla="*/ 259279 w 275186"/>
                  <a:gd name="connsiteY39" fmla="*/ 170653 h 202467"/>
                  <a:gd name="connsiteX40" fmla="*/ 259279 w 275186"/>
                  <a:gd name="connsiteY40" fmla="*/ 186560 h 202467"/>
                  <a:gd name="connsiteX41" fmla="*/ 252462 w 275186"/>
                  <a:gd name="connsiteY41" fmla="*/ 186560 h 202467"/>
                  <a:gd name="connsiteX42" fmla="*/ 243372 w 275186"/>
                  <a:gd name="connsiteY42" fmla="*/ 186560 h 202467"/>
                  <a:gd name="connsiteX43" fmla="*/ 232009 w 275186"/>
                  <a:gd name="connsiteY43" fmla="*/ 202467 h 202467"/>
                  <a:gd name="connsiteX44" fmla="*/ 220647 w 275186"/>
                  <a:gd name="connsiteY44" fmla="*/ 202467 h 202467"/>
                  <a:gd name="connsiteX45" fmla="*/ 218266 w 275186"/>
                  <a:gd name="connsiteY45" fmla="*/ 197705 h 202467"/>
                  <a:gd name="connsiteX46" fmla="*/ 215885 w 275186"/>
                  <a:gd name="connsiteY46" fmla="*/ 197705 h 202467"/>
                  <a:gd name="connsiteX47" fmla="*/ 211340 w 275186"/>
                  <a:gd name="connsiteY47" fmla="*/ 188615 h 202467"/>
                  <a:gd name="connsiteX48" fmla="*/ 211340 w 275186"/>
                  <a:gd name="connsiteY48" fmla="*/ 172708 h 202467"/>
                  <a:gd name="connsiteX49" fmla="*/ 202756 w 275186"/>
                  <a:gd name="connsiteY49" fmla="*/ 155539 h 202467"/>
                  <a:gd name="connsiteX50" fmla="*/ 193377 w 275186"/>
                  <a:gd name="connsiteY50" fmla="*/ 159290 h 202467"/>
                  <a:gd name="connsiteX51" fmla="*/ 188832 w 275186"/>
                  <a:gd name="connsiteY51" fmla="*/ 159290 h 202467"/>
                  <a:gd name="connsiteX52" fmla="*/ 177470 w 275186"/>
                  <a:gd name="connsiteY52" fmla="*/ 166108 h 202467"/>
                  <a:gd name="connsiteX53" fmla="*/ 177470 w 275186"/>
                  <a:gd name="connsiteY53" fmla="*/ 158488 h 202467"/>
                  <a:gd name="connsiteX54" fmla="*/ 172708 w 275186"/>
                  <a:gd name="connsiteY54" fmla="*/ 161346 h 202467"/>
                  <a:gd name="connsiteX55" fmla="*/ 172708 w 275186"/>
                  <a:gd name="connsiteY55" fmla="*/ 145438 h 202467"/>
                  <a:gd name="connsiteX56" fmla="*/ 166108 w 275186"/>
                  <a:gd name="connsiteY56" fmla="*/ 138838 h 202467"/>
                  <a:gd name="connsiteX57" fmla="*/ 166108 w 275186"/>
                  <a:gd name="connsiteY57" fmla="*/ 138838 h 202467"/>
                  <a:gd name="connsiteX58" fmla="*/ 161346 w 275186"/>
                  <a:gd name="connsiteY58" fmla="*/ 134076 h 202467"/>
                  <a:gd name="connsiteX59" fmla="*/ 168163 w 275186"/>
                  <a:gd name="connsiteY59" fmla="*/ 122714 h 202467"/>
                  <a:gd name="connsiteX60" fmla="*/ 156801 w 275186"/>
                  <a:gd name="connsiteY60" fmla="*/ 106807 h 202467"/>
                  <a:gd name="connsiteX61" fmla="*/ 150200 w 275186"/>
                  <a:gd name="connsiteY61" fmla="*/ 100206 h 202467"/>
                  <a:gd name="connsiteX62" fmla="*/ 122931 w 275186"/>
                  <a:gd name="connsiteY62" fmla="*/ 100206 h 202467"/>
                  <a:gd name="connsiteX63" fmla="*/ 113841 w 275186"/>
                  <a:gd name="connsiteY63" fmla="*/ 107023 h 202467"/>
                  <a:gd name="connsiteX64" fmla="*/ 102478 w 275186"/>
                  <a:gd name="connsiteY64" fmla="*/ 107023 h 202467"/>
                  <a:gd name="connsiteX65" fmla="*/ 97934 w 275186"/>
                  <a:gd name="connsiteY65" fmla="*/ 116113 h 202467"/>
                  <a:gd name="connsiteX66" fmla="*/ 91116 w 275186"/>
                  <a:gd name="connsiteY66" fmla="*/ 127476 h 202467"/>
                  <a:gd name="connsiteX67" fmla="*/ 75209 w 275186"/>
                  <a:gd name="connsiteY67" fmla="*/ 143383 h 202467"/>
                  <a:gd name="connsiteX68" fmla="*/ 71042 w 275186"/>
                  <a:gd name="connsiteY68" fmla="*/ 138026 h 202467"/>
                  <a:gd name="connsiteX69" fmla="*/ 70447 w 275186"/>
                  <a:gd name="connsiteY69" fmla="*/ 138621 h 202467"/>
                  <a:gd name="connsiteX70" fmla="*/ 54540 w 275186"/>
                  <a:gd name="connsiteY70" fmla="*/ 118169 h 202467"/>
                  <a:gd name="connsiteX71" fmla="*/ 43394 w 275186"/>
                  <a:gd name="connsiteY71" fmla="*/ 107023 h 202467"/>
                  <a:gd name="connsiteX72" fmla="*/ 32032 w 275186"/>
                  <a:gd name="connsiteY72" fmla="*/ 100206 h 202467"/>
                  <a:gd name="connsiteX73" fmla="*/ 22942 w 275186"/>
                  <a:gd name="connsiteY73" fmla="*/ 95661 h 202467"/>
                  <a:gd name="connsiteX74" fmla="*/ 22942 w 275186"/>
                  <a:gd name="connsiteY74" fmla="*/ 93280 h 202467"/>
                  <a:gd name="connsiteX75" fmla="*/ 18180 w 275186"/>
                  <a:gd name="connsiteY75" fmla="*/ 90899 h 202467"/>
                  <a:gd name="connsiteX76" fmla="*/ 18180 w 275186"/>
                  <a:gd name="connsiteY76" fmla="*/ 70447 h 202467"/>
                  <a:gd name="connsiteX77" fmla="*/ 16125 w 275186"/>
                  <a:gd name="connsiteY77" fmla="*/ 68391 h 202467"/>
                  <a:gd name="connsiteX78" fmla="*/ 4762 w 275186"/>
                  <a:gd name="connsiteY78" fmla="*/ 63847 h 202467"/>
                  <a:gd name="connsiteX79" fmla="*/ 7003 w 275186"/>
                  <a:gd name="connsiteY79" fmla="*/ 61886 h 202467"/>
                  <a:gd name="connsiteX80" fmla="*/ 0 w 275186"/>
                  <a:gd name="connsiteY80" fmla="*/ 59085 h 202467"/>
                  <a:gd name="connsiteX81" fmla="*/ 18180 w 275186"/>
                  <a:gd name="connsiteY81" fmla="*/ 43177 h 202467"/>
                  <a:gd name="connsiteX82" fmla="*/ 27270 w 275186"/>
                  <a:gd name="connsiteY82" fmla="*/ 43177 h 202467"/>
                  <a:gd name="connsiteX83" fmla="*/ 38632 w 275186"/>
                  <a:gd name="connsiteY83" fmla="*/ 31815 h 202467"/>
                  <a:gd name="connsiteX84" fmla="*/ 43177 w 275186"/>
                  <a:gd name="connsiteY84" fmla="*/ 31815 h 202467"/>
                  <a:gd name="connsiteX85" fmla="*/ 49995 w 275186"/>
                  <a:gd name="connsiteY85" fmla="*/ 27270 h 202467"/>
                  <a:gd name="connsiteX86" fmla="*/ 49995 w 275186"/>
                  <a:gd name="connsiteY86" fmla="*/ 15908 h 202467"/>
                  <a:gd name="connsiteX87" fmla="*/ 49995 w 275186"/>
                  <a:gd name="connsiteY87" fmla="*/ 11363 h 2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75186" h="202467">
                    <a:moveTo>
                      <a:pt x="54540" y="0"/>
                    </a:moveTo>
                    <a:lnTo>
                      <a:pt x="70447" y="0"/>
                    </a:lnTo>
                    <a:lnTo>
                      <a:pt x="97716" y="11363"/>
                    </a:lnTo>
                    <a:lnTo>
                      <a:pt x="102261" y="11363"/>
                    </a:lnTo>
                    <a:lnTo>
                      <a:pt x="109079" y="4545"/>
                    </a:lnTo>
                    <a:lnTo>
                      <a:pt x="129531" y="4545"/>
                    </a:lnTo>
                    <a:lnTo>
                      <a:pt x="136348" y="4545"/>
                    </a:lnTo>
                    <a:lnTo>
                      <a:pt x="136348" y="9307"/>
                    </a:lnTo>
                    <a:lnTo>
                      <a:pt x="141110" y="9307"/>
                    </a:lnTo>
                    <a:lnTo>
                      <a:pt x="141110" y="15908"/>
                    </a:lnTo>
                    <a:lnTo>
                      <a:pt x="152256" y="15908"/>
                    </a:lnTo>
                    <a:lnTo>
                      <a:pt x="156801" y="15908"/>
                    </a:lnTo>
                    <a:lnTo>
                      <a:pt x="168163" y="27270"/>
                    </a:lnTo>
                    <a:lnTo>
                      <a:pt x="184070" y="27270"/>
                    </a:lnTo>
                    <a:lnTo>
                      <a:pt x="195433" y="20452"/>
                    </a:lnTo>
                    <a:lnTo>
                      <a:pt x="204523" y="15908"/>
                    </a:lnTo>
                    <a:lnTo>
                      <a:pt x="215885" y="11363"/>
                    </a:lnTo>
                    <a:lnTo>
                      <a:pt x="220430" y="11363"/>
                    </a:lnTo>
                    <a:lnTo>
                      <a:pt x="227247" y="15908"/>
                    </a:lnTo>
                    <a:lnTo>
                      <a:pt x="228113" y="18072"/>
                    </a:lnTo>
                    <a:lnTo>
                      <a:pt x="232009" y="20670"/>
                    </a:lnTo>
                    <a:lnTo>
                      <a:pt x="236554" y="32032"/>
                    </a:lnTo>
                    <a:lnTo>
                      <a:pt x="252462" y="52484"/>
                    </a:lnTo>
                    <a:lnTo>
                      <a:pt x="247917" y="57029"/>
                    </a:lnTo>
                    <a:lnTo>
                      <a:pt x="245277" y="63629"/>
                    </a:lnTo>
                    <a:lnTo>
                      <a:pt x="247700" y="63629"/>
                    </a:lnTo>
                    <a:lnTo>
                      <a:pt x="254517" y="63629"/>
                    </a:lnTo>
                    <a:lnTo>
                      <a:pt x="252476" y="68391"/>
                    </a:lnTo>
                    <a:lnTo>
                      <a:pt x="259279" y="68391"/>
                    </a:lnTo>
                    <a:lnTo>
                      <a:pt x="252908" y="83257"/>
                    </a:lnTo>
                    <a:lnTo>
                      <a:pt x="263607" y="90899"/>
                    </a:lnTo>
                    <a:lnTo>
                      <a:pt x="261702" y="90899"/>
                    </a:lnTo>
                    <a:lnTo>
                      <a:pt x="268369" y="95661"/>
                    </a:lnTo>
                    <a:lnTo>
                      <a:pt x="259279" y="95661"/>
                    </a:lnTo>
                    <a:lnTo>
                      <a:pt x="259279" y="111568"/>
                    </a:lnTo>
                    <a:lnTo>
                      <a:pt x="263824" y="122931"/>
                    </a:lnTo>
                    <a:lnTo>
                      <a:pt x="275186" y="154745"/>
                    </a:lnTo>
                    <a:lnTo>
                      <a:pt x="259279" y="159290"/>
                    </a:lnTo>
                    <a:lnTo>
                      <a:pt x="259279" y="166108"/>
                    </a:lnTo>
                    <a:lnTo>
                      <a:pt x="259279" y="170653"/>
                    </a:lnTo>
                    <a:lnTo>
                      <a:pt x="259279" y="186560"/>
                    </a:lnTo>
                    <a:lnTo>
                      <a:pt x="252462" y="186560"/>
                    </a:lnTo>
                    <a:lnTo>
                      <a:pt x="243372" y="186560"/>
                    </a:lnTo>
                    <a:lnTo>
                      <a:pt x="232009" y="202467"/>
                    </a:lnTo>
                    <a:lnTo>
                      <a:pt x="220647" y="202467"/>
                    </a:lnTo>
                    <a:lnTo>
                      <a:pt x="218266" y="197705"/>
                    </a:lnTo>
                    <a:lnTo>
                      <a:pt x="215885" y="197705"/>
                    </a:lnTo>
                    <a:lnTo>
                      <a:pt x="211340" y="188615"/>
                    </a:lnTo>
                    <a:lnTo>
                      <a:pt x="211340" y="172708"/>
                    </a:lnTo>
                    <a:lnTo>
                      <a:pt x="202756" y="155539"/>
                    </a:lnTo>
                    <a:lnTo>
                      <a:pt x="193377" y="159290"/>
                    </a:lnTo>
                    <a:lnTo>
                      <a:pt x="188832" y="159290"/>
                    </a:lnTo>
                    <a:lnTo>
                      <a:pt x="177470" y="166108"/>
                    </a:lnTo>
                    <a:lnTo>
                      <a:pt x="177470" y="158488"/>
                    </a:lnTo>
                    <a:lnTo>
                      <a:pt x="172708" y="161346"/>
                    </a:lnTo>
                    <a:lnTo>
                      <a:pt x="172708" y="145438"/>
                    </a:lnTo>
                    <a:lnTo>
                      <a:pt x="166108" y="138838"/>
                    </a:lnTo>
                    <a:lnTo>
                      <a:pt x="166108" y="138838"/>
                    </a:lnTo>
                    <a:lnTo>
                      <a:pt x="161346" y="134076"/>
                    </a:lnTo>
                    <a:lnTo>
                      <a:pt x="168163" y="122714"/>
                    </a:lnTo>
                    <a:lnTo>
                      <a:pt x="156801" y="106807"/>
                    </a:lnTo>
                    <a:lnTo>
                      <a:pt x="150200" y="100206"/>
                    </a:lnTo>
                    <a:lnTo>
                      <a:pt x="122931" y="100206"/>
                    </a:lnTo>
                    <a:lnTo>
                      <a:pt x="113841" y="107023"/>
                    </a:lnTo>
                    <a:lnTo>
                      <a:pt x="102478" y="107023"/>
                    </a:lnTo>
                    <a:lnTo>
                      <a:pt x="97934" y="116113"/>
                    </a:lnTo>
                    <a:lnTo>
                      <a:pt x="91116" y="127476"/>
                    </a:lnTo>
                    <a:lnTo>
                      <a:pt x="75209" y="143383"/>
                    </a:lnTo>
                    <a:lnTo>
                      <a:pt x="71042" y="138026"/>
                    </a:lnTo>
                    <a:lnTo>
                      <a:pt x="70447" y="138621"/>
                    </a:lnTo>
                    <a:lnTo>
                      <a:pt x="54540" y="118169"/>
                    </a:lnTo>
                    <a:lnTo>
                      <a:pt x="43394" y="107023"/>
                    </a:lnTo>
                    <a:lnTo>
                      <a:pt x="32032" y="100206"/>
                    </a:lnTo>
                    <a:lnTo>
                      <a:pt x="22942" y="95661"/>
                    </a:lnTo>
                    <a:lnTo>
                      <a:pt x="22942" y="93280"/>
                    </a:lnTo>
                    <a:lnTo>
                      <a:pt x="18180" y="90899"/>
                    </a:lnTo>
                    <a:lnTo>
                      <a:pt x="18180" y="70447"/>
                    </a:lnTo>
                    <a:lnTo>
                      <a:pt x="16125" y="68391"/>
                    </a:lnTo>
                    <a:lnTo>
                      <a:pt x="4762" y="63847"/>
                    </a:lnTo>
                    <a:lnTo>
                      <a:pt x="7003" y="61886"/>
                    </a:lnTo>
                    <a:lnTo>
                      <a:pt x="0" y="59085"/>
                    </a:lnTo>
                    <a:lnTo>
                      <a:pt x="18180" y="43177"/>
                    </a:lnTo>
                    <a:lnTo>
                      <a:pt x="27270" y="43177"/>
                    </a:lnTo>
                    <a:lnTo>
                      <a:pt x="38632" y="31815"/>
                    </a:lnTo>
                    <a:lnTo>
                      <a:pt x="43177" y="31815"/>
                    </a:lnTo>
                    <a:lnTo>
                      <a:pt x="49995" y="27270"/>
                    </a:lnTo>
                    <a:lnTo>
                      <a:pt x="49995" y="15908"/>
                    </a:lnTo>
                    <a:lnTo>
                      <a:pt x="49995"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0" name="Freeform 385">
                <a:extLst>
                  <a:ext uri="{FF2B5EF4-FFF2-40B4-BE49-F238E27FC236}">
                    <a16:creationId xmlns:a16="http://schemas.microsoft.com/office/drawing/2014/main" id="{9A56AD4C-A6E1-4E55-A2AA-E538AA9CD7A6}"/>
                  </a:ext>
                </a:extLst>
              </p:cNvPr>
              <p:cNvSpPr>
                <a:spLocks/>
              </p:cNvSpPr>
              <p:nvPr/>
            </p:nvSpPr>
            <p:spPr bwMode="auto">
              <a:xfrm>
                <a:off x="-1506293" y="3446362"/>
                <a:ext cx="470155" cy="486635"/>
              </a:xfrm>
              <a:custGeom>
                <a:avLst/>
                <a:gdLst>
                  <a:gd name="connsiteX0" fmla="*/ 406772 w 586622"/>
                  <a:gd name="connsiteY0" fmla="*/ 0 h 607184"/>
                  <a:gd name="connsiteX1" fmla="*/ 434041 w 586622"/>
                  <a:gd name="connsiteY1" fmla="*/ 0 h 607184"/>
                  <a:gd name="connsiteX2" fmla="*/ 456766 w 586622"/>
                  <a:gd name="connsiteY2" fmla="*/ 15907 h 607184"/>
                  <a:gd name="connsiteX3" fmla="*/ 493126 w 586622"/>
                  <a:gd name="connsiteY3" fmla="*/ 15907 h 607184"/>
                  <a:gd name="connsiteX4" fmla="*/ 531757 w 586622"/>
                  <a:gd name="connsiteY4" fmla="*/ 27270 h 607184"/>
                  <a:gd name="connsiteX5" fmla="*/ 547665 w 586622"/>
                  <a:gd name="connsiteY5" fmla="*/ 27270 h 607184"/>
                  <a:gd name="connsiteX6" fmla="*/ 551634 w 586622"/>
                  <a:gd name="connsiteY6" fmla="*/ 36795 h 607184"/>
                  <a:gd name="connsiteX7" fmla="*/ 554808 w 586622"/>
                  <a:gd name="connsiteY7" fmla="*/ 36795 h 607184"/>
                  <a:gd name="connsiteX8" fmla="*/ 566170 w 586622"/>
                  <a:gd name="connsiteY8" fmla="*/ 64064 h 607184"/>
                  <a:gd name="connsiteX9" fmla="*/ 570715 w 586622"/>
                  <a:gd name="connsiteY9" fmla="*/ 89061 h 607184"/>
                  <a:gd name="connsiteX10" fmla="*/ 582077 w 586622"/>
                  <a:gd name="connsiteY10" fmla="*/ 139056 h 607184"/>
                  <a:gd name="connsiteX11" fmla="*/ 586622 w 586622"/>
                  <a:gd name="connsiteY11" fmla="*/ 143601 h 607184"/>
                  <a:gd name="connsiteX12" fmla="*/ 582077 w 586622"/>
                  <a:gd name="connsiteY12" fmla="*/ 166325 h 607184"/>
                  <a:gd name="connsiteX13" fmla="*/ 532083 w 586622"/>
                  <a:gd name="connsiteY13" fmla="*/ 170870 h 607184"/>
                  <a:gd name="connsiteX14" fmla="*/ 516176 w 586622"/>
                  <a:gd name="connsiteY14" fmla="*/ 186778 h 607184"/>
                  <a:gd name="connsiteX15" fmla="*/ 495724 w 586622"/>
                  <a:gd name="connsiteY15" fmla="*/ 191323 h 607184"/>
                  <a:gd name="connsiteX16" fmla="*/ 495724 w 586622"/>
                  <a:gd name="connsiteY16" fmla="*/ 218592 h 607184"/>
                  <a:gd name="connsiteX17" fmla="*/ 452547 w 586622"/>
                  <a:gd name="connsiteY17" fmla="*/ 234499 h 607184"/>
                  <a:gd name="connsiteX18" fmla="*/ 441184 w 586622"/>
                  <a:gd name="connsiteY18" fmla="*/ 261769 h 607184"/>
                  <a:gd name="connsiteX19" fmla="*/ 409370 w 586622"/>
                  <a:gd name="connsiteY19" fmla="*/ 273131 h 607184"/>
                  <a:gd name="connsiteX20" fmla="*/ 373010 w 586622"/>
                  <a:gd name="connsiteY20" fmla="*/ 277676 h 607184"/>
                  <a:gd name="connsiteX21" fmla="*/ 313926 w 586622"/>
                  <a:gd name="connsiteY21" fmla="*/ 304946 h 607184"/>
                  <a:gd name="connsiteX22" fmla="*/ 313926 w 586622"/>
                  <a:gd name="connsiteY22" fmla="*/ 359485 h 607184"/>
                  <a:gd name="connsiteX23" fmla="*/ 307109 w 586622"/>
                  <a:gd name="connsiteY23" fmla="*/ 359485 h 607184"/>
                  <a:gd name="connsiteX24" fmla="*/ 307109 w 586622"/>
                  <a:gd name="connsiteY24" fmla="*/ 379937 h 607184"/>
                  <a:gd name="connsiteX25" fmla="*/ 286657 w 586622"/>
                  <a:gd name="connsiteY25" fmla="*/ 379937 h 607184"/>
                  <a:gd name="connsiteX26" fmla="*/ 275294 w 586622"/>
                  <a:gd name="connsiteY26" fmla="*/ 391300 h 607184"/>
                  <a:gd name="connsiteX27" fmla="*/ 259387 w 586622"/>
                  <a:gd name="connsiteY27" fmla="*/ 391300 h 607184"/>
                  <a:gd name="connsiteX28" fmla="*/ 243480 w 586622"/>
                  <a:gd name="connsiteY28" fmla="*/ 386755 h 607184"/>
                  <a:gd name="connsiteX29" fmla="*/ 211665 w 586622"/>
                  <a:gd name="connsiteY29" fmla="*/ 391300 h 607184"/>
                  <a:gd name="connsiteX30" fmla="*/ 200303 w 586622"/>
                  <a:gd name="connsiteY30" fmla="*/ 423114 h 607184"/>
                  <a:gd name="connsiteX31" fmla="*/ 188941 w 586622"/>
                  <a:gd name="connsiteY31" fmla="*/ 423114 h 607184"/>
                  <a:gd name="connsiteX32" fmla="*/ 173033 w 586622"/>
                  <a:gd name="connsiteY32" fmla="*/ 470836 h 607184"/>
                  <a:gd name="connsiteX33" fmla="*/ 118494 w 586622"/>
                  <a:gd name="connsiteY33" fmla="*/ 520830 h 607184"/>
                  <a:gd name="connsiteX34" fmla="*/ 109404 w 586622"/>
                  <a:gd name="connsiteY34" fmla="*/ 573097 h 607184"/>
                  <a:gd name="connsiteX35" fmla="*/ 93497 w 586622"/>
                  <a:gd name="connsiteY35" fmla="*/ 591277 h 607184"/>
                  <a:gd name="connsiteX36" fmla="*/ 86680 w 586622"/>
                  <a:gd name="connsiteY36" fmla="*/ 607184 h 607184"/>
                  <a:gd name="connsiteX37" fmla="*/ 7143 w 586622"/>
                  <a:gd name="connsiteY37" fmla="*/ 607184 h 607184"/>
                  <a:gd name="connsiteX38" fmla="*/ 7143 w 586622"/>
                  <a:gd name="connsiteY38" fmla="*/ 597659 h 607184"/>
                  <a:gd name="connsiteX39" fmla="*/ 0 w 586622"/>
                  <a:gd name="connsiteY39" fmla="*/ 597659 h 607184"/>
                  <a:gd name="connsiteX40" fmla="*/ 0 w 586622"/>
                  <a:gd name="connsiteY40" fmla="*/ 581752 h 607184"/>
                  <a:gd name="connsiteX41" fmla="*/ 15908 w 586622"/>
                  <a:gd name="connsiteY41" fmla="*/ 570390 h 607184"/>
                  <a:gd name="connsiteX42" fmla="*/ 27270 w 586622"/>
                  <a:gd name="connsiteY42" fmla="*/ 547665 h 607184"/>
                  <a:gd name="connsiteX43" fmla="*/ 27270 w 586622"/>
                  <a:gd name="connsiteY43" fmla="*/ 538575 h 607184"/>
                  <a:gd name="connsiteX44" fmla="*/ 36360 w 586622"/>
                  <a:gd name="connsiteY44" fmla="*/ 511305 h 607184"/>
                  <a:gd name="connsiteX45" fmla="*/ 59084 w 586622"/>
                  <a:gd name="connsiteY45" fmla="*/ 484036 h 607184"/>
                  <a:gd name="connsiteX46" fmla="*/ 68174 w 586622"/>
                  <a:gd name="connsiteY46" fmla="*/ 472674 h 607184"/>
                  <a:gd name="connsiteX47" fmla="*/ 79537 w 586622"/>
                  <a:gd name="connsiteY47" fmla="*/ 452221 h 607184"/>
                  <a:gd name="connsiteX48" fmla="*/ 79537 w 586622"/>
                  <a:gd name="connsiteY48" fmla="*/ 429497 h 607184"/>
                  <a:gd name="connsiteX49" fmla="*/ 95444 w 586622"/>
                  <a:gd name="connsiteY49" fmla="*/ 402227 h 607184"/>
                  <a:gd name="connsiteX50" fmla="*/ 118169 w 586622"/>
                  <a:gd name="connsiteY50" fmla="*/ 393137 h 607184"/>
                  <a:gd name="connsiteX51" fmla="*/ 138621 w 586622"/>
                  <a:gd name="connsiteY51" fmla="*/ 349960 h 607184"/>
                  <a:gd name="connsiteX52" fmla="*/ 161345 w 586622"/>
                  <a:gd name="connsiteY52" fmla="*/ 334053 h 607184"/>
                  <a:gd name="connsiteX53" fmla="*/ 193160 w 586622"/>
                  <a:gd name="connsiteY53" fmla="*/ 327235 h 607184"/>
                  <a:gd name="connsiteX54" fmla="*/ 224974 w 586622"/>
                  <a:gd name="connsiteY54" fmla="*/ 299966 h 607184"/>
                  <a:gd name="connsiteX55" fmla="*/ 240882 w 586622"/>
                  <a:gd name="connsiteY55" fmla="*/ 290876 h 607184"/>
                  <a:gd name="connsiteX56" fmla="*/ 272696 w 586622"/>
                  <a:gd name="connsiteY56" fmla="*/ 252244 h 607184"/>
                  <a:gd name="connsiteX57" fmla="*/ 263606 w 586622"/>
                  <a:gd name="connsiteY57" fmla="*/ 199977 h 607184"/>
                  <a:gd name="connsiteX58" fmla="*/ 279514 w 586622"/>
                  <a:gd name="connsiteY58" fmla="*/ 161345 h 607184"/>
                  <a:gd name="connsiteX59" fmla="*/ 284059 w 586622"/>
                  <a:gd name="connsiteY59" fmla="*/ 138621 h 607184"/>
                  <a:gd name="connsiteX60" fmla="*/ 306783 w 586622"/>
                  <a:gd name="connsiteY60" fmla="*/ 113624 h 607184"/>
                  <a:gd name="connsiteX61" fmla="*/ 343143 w 586622"/>
                  <a:gd name="connsiteY61" fmla="*/ 90899 h 607184"/>
                  <a:gd name="connsiteX62" fmla="*/ 370412 w 586622"/>
                  <a:gd name="connsiteY62" fmla="*/ 70447 h 607184"/>
                  <a:gd name="connsiteX63" fmla="*/ 397682 w 586622"/>
                  <a:gd name="connsiteY63" fmla="*/ 27270 h 60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86622" h="607184">
                    <a:moveTo>
                      <a:pt x="406772" y="0"/>
                    </a:moveTo>
                    <a:lnTo>
                      <a:pt x="434041" y="0"/>
                    </a:lnTo>
                    <a:lnTo>
                      <a:pt x="456766" y="15907"/>
                    </a:lnTo>
                    <a:lnTo>
                      <a:pt x="493126" y="15907"/>
                    </a:lnTo>
                    <a:lnTo>
                      <a:pt x="531757" y="27270"/>
                    </a:lnTo>
                    <a:lnTo>
                      <a:pt x="547665" y="27270"/>
                    </a:lnTo>
                    <a:lnTo>
                      <a:pt x="551634" y="36795"/>
                    </a:lnTo>
                    <a:lnTo>
                      <a:pt x="554808" y="36795"/>
                    </a:lnTo>
                    <a:lnTo>
                      <a:pt x="566170" y="64064"/>
                    </a:lnTo>
                    <a:lnTo>
                      <a:pt x="570715" y="89061"/>
                    </a:lnTo>
                    <a:lnTo>
                      <a:pt x="582077" y="139056"/>
                    </a:lnTo>
                    <a:lnTo>
                      <a:pt x="586622" y="143601"/>
                    </a:lnTo>
                    <a:lnTo>
                      <a:pt x="582077" y="166325"/>
                    </a:lnTo>
                    <a:lnTo>
                      <a:pt x="532083" y="170870"/>
                    </a:lnTo>
                    <a:lnTo>
                      <a:pt x="516176" y="186778"/>
                    </a:lnTo>
                    <a:lnTo>
                      <a:pt x="495724" y="191323"/>
                    </a:lnTo>
                    <a:lnTo>
                      <a:pt x="495724" y="218592"/>
                    </a:lnTo>
                    <a:lnTo>
                      <a:pt x="452547" y="234499"/>
                    </a:lnTo>
                    <a:lnTo>
                      <a:pt x="441184" y="261769"/>
                    </a:lnTo>
                    <a:lnTo>
                      <a:pt x="409370" y="273131"/>
                    </a:lnTo>
                    <a:lnTo>
                      <a:pt x="373010" y="277676"/>
                    </a:lnTo>
                    <a:lnTo>
                      <a:pt x="313926" y="304946"/>
                    </a:lnTo>
                    <a:lnTo>
                      <a:pt x="313926" y="359485"/>
                    </a:lnTo>
                    <a:lnTo>
                      <a:pt x="307109" y="359485"/>
                    </a:lnTo>
                    <a:lnTo>
                      <a:pt x="307109" y="379937"/>
                    </a:lnTo>
                    <a:lnTo>
                      <a:pt x="286657" y="379937"/>
                    </a:lnTo>
                    <a:lnTo>
                      <a:pt x="275294" y="391300"/>
                    </a:lnTo>
                    <a:lnTo>
                      <a:pt x="259387" y="391300"/>
                    </a:lnTo>
                    <a:lnTo>
                      <a:pt x="243480" y="386755"/>
                    </a:lnTo>
                    <a:lnTo>
                      <a:pt x="211665" y="391300"/>
                    </a:lnTo>
                    <a:lnTo>
                      <a:pt x="200303" y="423114"/>
                    </a:lnTo>
                    <a:lnTo>
                      <a:pt x="188941" y="423114"/>
                    </a:lnTo>
                    <a:lnTo>
                      <a:pt x="173033" y="470836"/>
                    </a:lnTo>
                    <a:lnTo>
                      <a:pt x="118494" y="520830"/>
                    </a:lnTo>
                    <a:lnTo>
                      <a:pt x="109404" y="573097"/>
                    </a:lnTo>
                    <a:lnTo>
                      <a:pt x="93497" y="591277"/>
                    </a:lnTo>
                    <a:lnTo>
                      <a:pt x="86680" y="607184"/>
                    </a:lnTo>
                    <a:lnTo>
                      <a:pt x="7143" y="607184"/>
                    </a:lnTo>
                    <a:lnTo>
                      <a:pt x="7143" y="597659"/>
                    </a:lnTo>
                    <a:lnTo>
                      <a:pt x="0" y="597659"/>
                    </a:lnTo>
                    <a:lnTo>
                      <a:pt x="0" y="581752"/>
                    </a:lnTo>
                    <a:lnTo>
                      <a:pt x="15908" y="570390"/>
                    </a:lnTo>
                    <a:lnTo>
                      <a:pt x="27270" y="547665"/>
                    </a:lnTo>
                    <a:lnTo>
                      <a:pt x="27270" y="538575"/>
                    </a:lnTo>
                    <a:lnTo>
                      <a:pt x="36360" y="511305"/>
                    </a:lnTo>
                    <a:lnTo>
                      <a:pt x="59084" y="484036"/>
                    </a:lnTo>
                    <a:lnTo>
                      <a:pt x="68174" y="472674"/>
                    </a:lnTo>
                    <a:lnTo>
                      <a:pt x="79537" y="452221"/>
                    </a:lnTo>
                    <a:lnTo>
                      <a:pt x="79537" y="429497"/>
                    </a:lnTo>
                    <a:lnTo>
                      <a:pt x="95444" y="402227"/>
                    </a:lnTo>
                    <a:lnTo>
                      <a:pt x="118169" y="393137"/>
                    </a:lnTo>
                    <a:lnTo>
                      <a:pt x="138621" y="349960"/>
                    </a:lnTo>
                    <a:lnTo>
                      <a:pt x="161345" y="334053"/>
                    </a:lnTo>
                    <a:lnTo>
                      <a:pt x="193160" y="327235"/>
                    </a:lnTo>
                    <a:lnTo>
                      <a:pt x="224974" y="299966"/>
                    </a:lnTo>
                    <a:lnTo>
                      <a:pt x="240882" y="290876"/>
                    </a:lnTo>
                    <a:lnTo>
                      <a:pt x="272696" y="252244"/>
                    </a:lnTo>
                    <a:lnTo>
                      <a:pt x="263606" y="199977"/>
                    </a:lnTo>
                    <a:lnTo>
                      <a:pt x="279514" y="161345"/>
                    </a:lnTo>
                    <a:lnTo>
                      <a:pt x="284059" y="138621"/>
                    </a:lnTo>
                    <a:lnTo>
                      <a:pt x="306783" y="113624"/>
                    </a:lnTo>
                    <a:lnTo>
                      <a:pt x="343143" y="90899"/>
                    </a:lnTo>
                    <a:lnTo>
                      <a:pt x="370412" y="70447"/>
                    </a:lnTo>
                    <a:lnTo>
                      <a:pt x="397682" y="2727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151" name="Freeform 383">
                <a:extLst>
                  <a:ext uri="{FF2B5EF4-FFF2-40B4-BE49-F238E27FC236}">
                    <a16:creationId xmlns:a16="http://schemas.microsoft.com/office/drawing/2014/main" id="{1E7570B9-377B-4F4F-97D8-47624AE2F2C3}"/>
                  </a:ext>
                </a:extLst>
              </p:cNvPr>
              <p:cNvSpPr>
                <a:spLocks/>
              </p:cNvSpPr>
              <p:nvPr/>
            </p:nvSpPr>
            <p:spPr bwMode="auto">
              <a:xfrm>
                <a:off x="-1371948" y="3798951"/>
                <a:ext cx="493919" cy="460962"/>
              </a:xfrm>
              <a:custGeom>
                <a:avLst/>
                <a:gdLst>
                  <a:gd name="connsiteX0" fmla="*/ 218592 w 616273"/>
                  <a:gd name="connsiteY0" fmla="*/ 0 h 575152"/>
                  <a:gd name="connsiteX1" fmla="*/ 277676 w 616273"/>
                  <a:gd name="connsiteY1" fmla="*/ 0 h 575152"/>
                  <a:gd name="connsiteX2" fmla="*/ 400389 w 616273"/>
                  <a:gd name="connsiteY2" fmla="*/ 86354 h 575152"/>
                  <a:gd name="connsiteX3" fmla="*/ 525375 w 616273"/>
                  <a:gd name="connsiteY3" fmla="*/ 172708 h 575152"/>
                  <a:gd name="connsiteX4" fmla="*/ 536737 w 616273"/>
                  <a:gd name="connsiteY4" fmla="*/ 188615 h 575152"/>
                  <a:gd name="connsiteX5" fmla="*/ 557189 w 616273"/>
                  <a:gd name="connsiteY5" fmla="*/ 204522 h 575152"/>
                  <a:gd name="connsiteX6" fmla="*/ 573096 w 616273"/>
                  <a:gd name="connsiteY6" fmla="*/ 209067 h 575152"/>
                  <a:gd name="connsiteX7" fmla="*/ 573096 w 616273"/>
                  <a:gd name="connsiteY7" fmla="*/ 213830 h 575152"/>
                  <a:gd name="connsiteX8" fmla="*/ 573096 w 616273"/>
                  <a:gd name="connsiteY8" fmla="*/ 231792 h 575152"/>
                  <a:gd name="connsiteX9" fmla="*/ 616273 w 616273"/>
                  <a:gd name="connsiteY9" fmla="*/ 231792 h 575152"/>
                  <a:gd name="connsiteX10" fmla="*/ 616273 w 616273"/>
                  <a:gd name="connsiteY10" fmla="*/ 236555 h 575152"/>
                  <a:gd name="connsiteX11" fmla="*/ 616273 w 616273"/>
                  <a:gd name="connsiteY11" fmla="*/ 318145 h 575152"/>
                  <a:gd name="connsiteX12" fmla="*/ 616273 w 616273"/>
                  <a:gd name="connsiteY12" fmla="*/ 322908 h 575152"/>
                  <a:gd name="connsiteX13" fmla="*/ 595821 w 616273"/>
                  <a:gd name="connsiteY13" fmla="*/ 350178 h 575152"/>
                  <a:gd name="connsiteX14" fmla="*/ 589004 w 616273"/>
                  <a:gd name="connsiteY14" fmla="*/ 370630 h 575152"/>
                  <a:gd name="connsiteX15" fmla="*/ 557189 w 616273"/>
                  <a:gd name="connsiteY15" fmla="*/ 375175 h 575152"/>
                  <a:gd name="connsiteX16" fmla="*/ 509467 w 616273"/>
                  <a:gd name="connsiteY16" fmla="*/ 381993 h 575152"/>
                  <a:gd name="connsiteX17" fmla="*/ 493560 w 616273"/>
                  <a:gd name="connsiteY17" fmla="*/ 393355 h 575152"/>
                  <a:gd name="connsiteX18" fmla="*/ 484035 w 616273"/>
                  <a:gd name="connsiteY18" fmla="*/ 393355 h 575152"/>
                  <a:gd name="connsiteX19" fmla="*/ 470836 w 616273"/>
                  <a:gd name="connsiteY19" fmla="*/ 393355 h 575152"/>
                  <a:gd name="connsiteX20" fmla="*/ 450383 w 616273"/>
                  <a:gd name="connsiteY20" fmla="*/ 397900 h 575152"/>
                  <a:gd name="connsiteX21" fmla="*/ 448651 w 616273"/>
                  <a:gd name="connsiteY21" fmla="*/ 396168 h 575152"/>
                  <a:gd name="connsiteX22" fmla="*/ 440858 w 616273"/>
                  <a:gd name="connsiteY22" fmla="*/ 397900 h 575152"/>
                  <a:gd name="connsiteX23" fmla="*/ 431877 w 616273"/>
                  <a:gd name="connsiteY23" fmla="*/ 388919 h 575152"/>
                  <a:gd name="connsiteX24" fmla="*/ 418569 w 616273"/>
                  <a:gd name="connsiteY24" fmla="*/ 393355 h 575152"/>
                  <a:gd name="connsiteX25" fmla="*/ 384482 w 616273"/>
                  <a:gd name="connsiteY25" fmla="*/ 409262 h 575152"/>
                  <a:gd name="connsiteX26" fmla="*/ 375392 w 616273"/>
                  <a:gd name="connsiteY26" fmla="*/ 425169 h 575152"/>
                  <a:gd name="connsiteX27" fmla="*/ 348122 w 616273"/>
                  <a:gd name="connsiteY27" fmla="*/ 434259 h 575152"/>
                  <a:gd name="connsiteX28" fmla="*/ 341305 w 616273"/>
                  <a:gd name="connsiteY28" fmla="*/ 445622 h 575152"/>
                  <a:gd name="connsiteX29" fmla="*/ 325398 w 616273"/>
                  <a:gd name="connsiteY29" fmla="*/ 456984 h 575152"/>
                  <a:gd name="connsiteX30" fmla="*/ 318594 w 616273"/>
                  <a:gd name="connsiteY30" fmla="*/ 455040 h 575152"/>
                  <a:gd name="connsiteX31" fmla="*/ 315873 w 616273"/>
                  <a:gd name="connsiteY31" fmla="*/ 456984 h 575152"/>
                  <a:gd name="connsiteX32" fmla="*/ 306984 w 616273"/>
                  <a:gd name="connsiteY32" fmla="*/ 454445 h 575152"/>
                  <a:gd name="connsiteX33" fmla="*/ 298128 w 616273"/>
                  <a:gd name="connsiteY33" fmla="*/ 461529 h 575152"/>
                  <a:gd name="connsiteX34" fmla="*/ 293583 w 616273"/>
                  <a:gd name="connsiteY34" fmla="*/ 484254 h 575152"/>
                  <a:gd name="connsiteX35" fmla="*/ 266314 w 616273"/>
                  <a:gd name="connsiteY35" fmla="*/ 516068 h 575152"/>
                  <a:gd name="connsiteX36" fmla="*/ 266314 w 616273"/>
                  <a:gd name="connsiteY36" fmla="*/ 522667 h 575152"/>
                  <a:gd name="connsiteX37" fmla="*/ 266314 w 616273"/>
                  <a:gd name="connsiteY37" fmla="*/ 527430 h 575152"/>
                  <a:gd name="connsiteX38" fmla="*/ 257224 w 616273"/>
                  <a:gd name="connsiteY38" fmla="*/ 543338 h 575152"/>
                  <a:gd name="connsiteX39" fmla="*/ 257224 w 616273"/>
                  <a:gd name="connsiteY39" fmla="*/ 559027 h 575152"/>
                  <a:gd name="connsiteX40" fmla="*/ 257224 w 616273"/>
                  <a:gd name="connsiteY40" fmla="*/ 563790 h 575152"/>
                  <a:gd name="connsiteX41" fmla="*/ 239044 w 616273"/>
                  <a:gd name="connsiteY41" fmla="*/ 570607 h 575152"/>
                  <a:gd name="connsiteX42" fmla="*/ 234499 w 616273"/>
                  <a:gd name="connsiteY42" fmla="*/ 575152 h 575152"/>
                  <a:gd name="connsiteX43" fmla="*/ 232844 w 616273"/>
                  <a:gd name="connsiteY43" fmla="*/ 569360 h 575152"/>
                  <a:gd name="connsiteX44" fmla="*/ 229519 w 616273"/>
                  <a:gd name="connsiteY44" fmla="*/ 570607 h 575152"/>
                  <a:gd name="connsiteX45" fmla="*/ 224974 w 616273"/>
                  <a:gd name="connsiteY45" fmla="*/ 575152 h 575152"/>
                  <a:gd name="connsiteX46" fmla="*/ 221406 w 616273"/>
                  <a:gd name="connsiteY46" fmla="*/ 562664 h 575152"/>
                  <a:gd name="connsiteX47" fmla="*/ 218592 w 616273"/>
                  <a:gd name="connsiteY47" fmla="*/ 563790 h 575152"/>
                  <a:gd name="connsiteX48" fmla="*/ 214047 w 616273"/>
                  <a:gd name="connsiteY48" fmla="*/ 563790 h 575152"/>
                  <a:gd name="connsiteX49" fmla="*/ 202685 w 616273"/>
                  <a:gd name="connsiteY49" fmla="*/ 575152 h 575152"/>
                  <a:gd name="connsiteX50" fmla="*/ 193160 w 616273"/>
                  <a:gd name="connsiteY50" fmla="*/ 575152 h 575152"/>
                  <a:gd name="connsiteX51" fmla="*/ 175415 w 616273"/>
                  <a:gd name="connsiteY51" fmla="*/ 575152 h 575152"/>
                  <a:gd name="connsiteX52" fmla="*/ 165890 w 616273"/>
                  <a:gd name="connsiteY52" fmla="*/ 575152 h 575152"/>
                  <a:gd name="connsiteX53" fmla="*/ 161345 w 616273"/>
                  <a:gd name="connsiteY53" fmla="*/ 570607 h 575152"/>
                  <a:gd name="connsiteX54" fmla="*/ 154528 w 616273"/>
                  <a:gd name="connsiteY54" fmla="*/ 570607 h 575152"/>
                  <a:gd name="connsiteX55" fmla="*/ 138621 w 616273"/>
                  <a:gd name="connsiteY55" fmla="*/ 563790 h 575152"/>
                  <a:gd name="connsiteX56" fmla="*/ 140345 w 616273"/>
                  <a:gd name="connsiteY56" fmla="*/ 559767 h 575152"/>
                  <a:gd name="connsiteX57" fmla="*/ 138621 w 616273"/>
                  <a:gd name="connsiteY57" fmla="*/ 559028 h 575152"/>
                  <a:gd name="connsiteX58" fmla="*/ 143397 w 616273"/>
                  <a:gd name="connsiteY58" fmla="*/ 547883 h 575152"/>
                  <a:gd name="connsiteX59" fmla="*/ 139056 w 616273"/>
                  <a:gd name="connsiteY59" fmla="*/ 547883 h 575152"/>
                  <a:gd name="connsiteX60" fmla="*/ 138621 w 616273"/>
                  <a:gd name="connsiteY60" fmla="*/ 547883 h 575152"/>
                  <a:gd name="connsiteX61" fmla="*/ 129531 w 616273"/>
                  <a:gd name="connsiteY61" fmla="*/ 547883 h 575152"/>
                  <a:gd name="connsiteX62" fmla="*/ 131436 w 616273"/>
                  <a:gd name="connsiteY62" fmla="*/ 543121 h 575152"/>
                  <a:gd name="connsiteX63" fmla="*/ 129531 w 616273"/>
                  <a:gd name="connsiteY63" fmla="*/ 543121 h 575152"/>
                  <a:gd name="connsiteX64" fmla="*/ 134076 w 616273"/>
                  <a:gd name="connsiteY64" fmla="*/ 531758 h 575152"/>
                  <a:gd name="connsiteX65" fmla="*/ 137034 w 616273"/>
                  <a:gd name="connsiteY65" fmla="*/ 525843 h 575152"/>
                  <a:gd name="connsiteX66" fmla="*/ 122713 w 616273"/>
                  <a:gd name="connsiteY66" fmla="*/ 511523 h 575152"/>
                  <a:gd name="connsiteX67" fmla="*/ 118168 w 616273"/>
                  <a:gd name="connsiteY67" fmla="*/ 500161 h 575152"/>
                  <a:gd name="connsiteX68" fmla="*/ 113219 w 616273"/>
                  <a:gd name="connsiteY68" fmla="*/ 496861 h 575152"/>
                  <a:gd name="connsiteX69" fmla="*/ 104969 w 616273"/>
                  <a:gd name="connsiteY69" fmla="*/ 500161 h 575152"/>
                  <a:gd name="connsiteX70" fmla="*/ 95879 w 616273"/>
                  <a:gd name="connsiteY70" fmla="*/ 504706 h 575152"/>
                  <a:gd name="connsiteX71" fmla="*/ 84517 w 616273"/>
                  <a:gd name="connsiteY71" fmla="*/ 511523 h 575152"/>
                  <a:gd name="connsiteX72" fmla="*/ 74992 w 616273"/>
                  <a:gd name="connsiteY72" fmla="*/ 511523 h 575152"/>
                  <a:gd name="connsiteX73" fmla="*/ 68609 w 616273"/>
                  <a:gd name="connsiteY73" fmla="*/ 511523 h 575152"/>
                  <a:gd name="connsiteX74" fmla="*/ 59084 w 616273"/>
                  <a:gd name="connsiteY74" fmla="*/ 511523 h 575152"/>
                  <a:gd name="connsiteX75" fmla="*/ 47722 w 616273"/>
                  <a:gd name="connsiteY75" fmla="*/ 500161 h 575152"/>
                  <a:gd name="connsiteX76" fmla="*/ 43177 w 616273"/>
                  <a:gd name="connsiteY76" fmla="*/ 500161 h 575152"/>
                  <a:gd name="connsiteX77" fmla="*/ 41340 w 616273"/>
                  <a:gd name="connsiteY77" fmla="*/ 500161 h 575152"/>
                  <a:gd name="connsiteX78" fmla="*/ 36795 w 616273"/>
                  <a:gd name="connsiteY78" fmla="*/ 500161 h 575152"/>
                  <a:gd name="connsiteX79" fmla="*/ 31815 w 616273"/>
                  <a:gd name="connsiteY79" fmla="*/ 500161 h 575152"/>
                  <a:gd name="connsiteX80" fmla="*/ 27270 w 616273"/>
                  <a:gd name="connsiteY80" fmla="*/ 500161 h 575152"/>
                  <a:gd name="connsiteX81" fmla="*/ 27270 w 616273"/>
                  <a:gd name="connsiteY81" fmla="*/ 495399 h 575152"/>
                  <a:gd name="connsiteX82" fmla="*/ 27270 w 616273"/>
                  <a:gd name="connsiteY82" fmla="*/ 495399 h 575152"/>
                  <a:gd name="connsiteX83" fmla="*/ 27270 w 616273"/>
                  <a:gd name="connsiteY83" fmla="*/ 484037 h 575152"/>
                  <a:gd name="connsiteX84" fmla="*/ 27270 w 616273"/>
                  <a:gd name="connsiteY84" fmla="*/ 477435 h 575152"/>
                  <a:gd name="connsiteX85" fmla="*/ 20452 w 616273"/>
                  <a:gd name="connsiteY85" fmla="*/ 461529 h 575152"/>
                  <a:gd name="connsiteX86" fmla="*/ 9090 w 616273"/>
                  <a:gd name="connsiteY86" fmla="*/ 452439 h 575152"/>
                  <a:gd name="connsiteX87" fmla="*/ 4545 w 616273"/>
                  <a:gd name="connsiteY87" fmla="*/ 429714 h 575152"/>
                  <a:gd name="connsiteX88" fmla="*/ 0 w 616273"/>
                  <a:gd name="connsiteY88" fmla="*/ 409262 h 575152"/>
                  <a:gd name="connsiteX89" fmla="*/ 828 w 616273"/>
                  <a:gd name="connsiteY89" fmla="*/ 408227 h 575152"/>
                  <a:gd name="connsiteX90" fmla="*/ 0 w 616273"/>
                  <a:gd name="connsiteY90" fmla="*/ 404500 h 575152"/>
                  <a:gd name="connsiteX91" fmla="*/ 9090 w 616273"/>
                  <a:gd name="connsiteY91" fmla="*/ 393138 h 575152"/>
                  <a:gd name="connsiteX92" fmla="*/ 20452 w 616273"/>
                  <a:gd name="connsiteY92" fmla="*/ 377231 h 575152"/>
                  <a:gd name="connsiteX93" fmla="*/ 31815 w 616273"/>
                  <a:gd name="connsiteY93" fmla="*/ 370413 h 575152"/>
                  <a:gd name="connsiteX94" fmla="*/ 36760 w 616273"/>
                  <a:gd name="connsiteY94" fmla="*/ 373161 h 575152"/>
                  <a:gd name="connsiteX95" fmla="*/ 41340 w 616273"/>
                  <a:gd name="connsiteY95" fmla="*/ 370412 h 575152"/>
                  <a:gd name="connsiteX96" fmla="*/ 59595 w 616273"/>
                  <a:gd name="connsiteY96" fmla="*/ 380554 h 575152"/>
                  <a:gd name="connsiteX97" fmla="*/ 79537 w 616273"/>
                  <a:gd name="connsiteY97" fmla="*/ 377231 h 575152"/>
                  <a:gd name="connsiteX98" fmla="*/ 89059 w 616273"/>
                  <a:gd name="connsiteY98" fmla="*/ 377231 h 575152"/>
                  <a:gd name="connsiteX99" fmla="*/ 89062 w 616273"/>
                  <a:gd name="connsiteY99" fmla="*/ 377230 h 575152"/>
                  <a:gd name="connsiteX100" fmla="*/ 90899 w 616273"/>
                  <a:gd name="connsiteY100" fmla="*/ 377230 h 575152"/>
                  <a:gd name="connsiteX101" fmla="*/ 95444 w 616273"/>
                  <a:gd name="connsiteY101" fmla="*/ 370413 h 575152"/>
                  <a:gd name="connsiteX102" fmla="*/ 104969 w 616273"/>
                  <a:gd name="connsiteY102" fmla="*/ 370413 h 575152"/>
                  <a:gd name="connsiteX103" fmla="*/ 104969 w 616273"/>
                  <a:gd name="connsiteY103" fmla="*/ 370412 h 575152"/>
                  <a:gd name="connsiteX104" fmla="*/ 247699 w 616273"/>
                  <a:gd name="connsiteY104" fmla="*/ 370412 h 575152"/>
                  <a:gd name="connsiteX105" fmla="*/ 251564 w 616273"/>
                  <a:gd name="connsiteY105" fmla="*/ 349157 h 575152"/>
                  <a:gd name="connsiteX106" fmla="*/ 247699 w 616273"/>
                  <a:gd name="connsiteY106" fmla="*/ 343361 h 575152"/>
                  <a:gd name="connsiteX107" fmla="*/ 229519 w 616273"/>
                  <a:gd name="connsiteY107" fmla="*/ 177471 h 575152"/>
                  <a:gd name="connsiteX108" fmla="*/ 209067 w 616273"/>
                  <a:gd name="connsiteY108" fmla="*/ 4763 h 575152"/>
                  <a:gd name="connsiteX109" fmla="*/ 209631 w 616273"/>
                  <a:gd name="connsiteY109" fmla="*/ 4763 h 575152"/>
                  <a:gd name="connsiteX110" fmla="*/ 209067 w 616273"/>
                  <a:gd name="connsiteY110" fmla="*/ 1 h 575152"/>
                  <a:gd name="connsiteX111" fmla="*/ 218592 w 616273"/>
                  <a:gd name="connsiteY111" fmla="*/ 1 h 57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6273" h="575152">
                    <a:moveTo>
                      <a:pt x="218592" y="0"/>
                    </a:moveTo>
                    <a:lnTo>
                      <a:pt x="277676" y="0"/>
                    </a:lnTo>
                    <a:lnTo>
                      <a:pt x="400389" y="86354"/>
                    </a:lnTo>
                    <a:lnTo>
                      <a:pt x="525375" y="172708"/>
                    </a:lnTo>
                    <a:lnTo>
                      <a:pt x="536737" y="188615"/>
                    </a:lnTo>
                    <a:lnTo>
                      <a:pt x="557189" y="204522"/>
                    </a:lnTo>
                    <a:lnTo>
                      <a:pt x="573096" y="209067"/>
                    </a:lnTo>
                    <a:lnTo>
                      <a:pt x="573096" y="213830"/>
                    </a:lnTo>
                    <a:lnTo>
                      <a:pt x="573096" y="231792"/>
                    </a:lnTo>
                    <a:lnTo>
                      <a:pt x="616273" y="231792"/>
                    </a:lnTo>
                    <a:lnTo>
                      <a:pt x="616273" y="236555"/>
                    </a:lnTo>
                    <a:lnTo>
                      <a:pt x="616273" y="318145"/>
                    </a:lnTo>
                    <a:lnTo>
                      <a:pt x="616273" y="322908"/>
                    </a:lnTo>
                    <a:lnTo>
                      <a:pt x="595821" y="350178"/>
                    </a:lnTo>
                    <a:lnTo>
                      <a:pt x="589004" y="370630"/>
                    </a:lnTo>
                    <a:lnTo>
                      <a:pt x="557189" y="375175"/>
                    </a:lnTo>
                    <a:lnTo>
                      <a:pt x="509467" y="381993"/>
                    </a:lnTo>
                    <a:lnTo>
                      <a:pt x="493560" y="393355"/>
                    </a:lnTo>
                    <a:lnTo>
                      <a:pt x="484035" y="393355"/>
                    </a:lnTo>
                    <a:lnTo>
                      <a:pt x="470836" y="393355"/>
                    </a:lnTo>
                    <a:lnTo>
                      <a:pt x="450383" y="397900"/>
                    </a:lnTo>
                    <a:lnTo>
                      <a:pt x="448651" y="396168"/>
                    </a:lnTo>
                    <a:lnTo>
                      <a:pt x="440858" y="397900"/>
                    </a:lnTo>
                    <a:lnTo>
                      <a:pt x="431877" y="388919"/>
                    </a:lnTo>
                    <a:lnTo>
                      <a:pt x="418569" y="393355"/>
                    </a:lnTo>
                    <a:lnTo>
                      <a:pt x="384482" y="409262"/>
                    </a:lnTo>
                    <a:lnTo>
                      <a:pt x="375392" y="425169"/>
                    </a:lnTo>
                    <a:lnTo>
                      <a:pt x="348122" y="434259"/>
                    </a:lnTo>
                    <a:lnTo>
                      <a:pt x="341305" y="445622"/>
                    </a:lnTo>
                    <a:lnTo>
                      <a:pt x="325398" y="456984"/>
                    </a:lnTo>
                    <a:lnTo>
                      <a:pt x="318594" y="455040"/>
                    </a:lnTo>
                    <a:lnTo>
                      <a:pt x="315873" y="456984"/>
                    </a:lnTo>
                    <a:lnTo>
                      <a:pt x="306984" y="454445"/>
                    </a:lnTo>
                    <a:lnTo>
                      <a:pt x="298128" y="461529"/>
                    </a:lnTo>
                    <a:lnTo>
                      <a:pt x="293583" y="484254"/>
                    </a:lnTo>
                    <a:lnTo>
                      <a:pt x="266314" y="516068"/>
                    </a:lnTo>
                    <a:lnTo>
                      <a:pt x="266314" y="522667"/>
                    </a:lnTo>
                    <a:lnTo>
                      <a:pt x="266314" y="527430"/>
                    </a:lnTo>
                    <a:lnTo>
                      <a:pt x="257224" y="543338"/>
                    </a:lnTo>
                    <a:lnTo>
                      <a:pt x="257224" y="559027"/>
                    </a:lnTo>
                    <a:lnTo>
                      <a:pt x="257224" y="563790"/>
                    </a:lnTo>
                    <a:lnTo>
                      <a:pt x="239044" y="570607"/>
                    </a:lnTo>
                    <a:lnTo>
                      <a:pt x="234499" y="575152"/>
                    </a:lnTo>
                    <a:lnTo>
                      <a:pt x="232844" y="569360"/>
                    </a:lnTo>
                    <a:lnTo>
                      <a:pt x="229519" y="570607"/>
                    </a:lnTo>
                    <a:lnTo>
                      <a:pt x="224974" y="575152"/>
                    </a:lnTo>
                    <a:lnTo>
                      <a:pt x="221406" y="562664"/>
                    </a:lnTo>
                    <a:lnTo>
                      <a:pt x="218592" y="563790"/>
                    </a:lnTo>
                    <a:lnTo>
                      <a:pt x="214047" y="563790"/>
                    </a:lnTo>
                    <a:lnTo>
                      <a:pt x="202685" y="575152"/>
                    </a:lnTo>
                    <a:lnTo>
                      <a:pt x="193160" y="575152"/>
                    </a:lnTo>
                    <a:lnTo>
                      <a:pt x="175415" y="575152"/>
                    </a:lnTo>
                    <a:lnTo>
                      <a:pt x="165890" y="575152"/>
                    </a:lnTo>
                    <a:lnTo>
                      <a:pt x="161345" y="570607"/>
                    </a:lnTo>
                    <a:lnTo>
                      <a:pt x="154528" y="570607"/>
                    </a:lnTo>
                    <a:lnTo>
                      <a:pt x="138621" y="563790"/>
                    </a:lnTo>
                    <a:lnTo>
                      <a:pt x="140345" y="559767"/>
                    </a:lnTo>
                    <a:lnTo>
                      <a:pt x="138621" y="559028"/>
                    </a:lnTo>
                    <a:lnTo>
                      <a:pt x="143397" y="547883"/>
                    </a:lnTo>
                    <a:lnTo>
                      <a:pt x="139056" y="547883"/>
                    </a:lnTo>
                    <a:lnTo>
                      <a:pt x="138621" y="547883"/>
                    </a:lnTo>
                    <a:lnTo>
                      <a:pt x="129531" y="547883"/>
                    </a:lnTo>
                    <a:lnTo>
                      <a:pt x="131436" y="543121"/>
                    </a:lnTo>
                    <a:lnTo>
                      <a:pt x="129531" y="543121"/>
                    </a:lnTo>
                    <a:lnTo>
                      <a:pt x="134076" y="531758"/>
                    </a:lnTo>
                    <a:lnTo>
                      <a:pt x="137034" y="525843"/>
                    </a:lnTo>
                    <a:lnTo>
                      <a:pt x="122713" y="511523"/>
                    </a:lnTo>
                    <a:lnTo>
                      <a:pt x="118168" y="500161"/>
                    </a:lnTo>
                    <a:lnTo>
                      <a:pt x="113219" y="496861"/>
                    </a:lnTo>
                    <a:lnTo>
                      <a:pt x="104969" y="500161"/>
                    </a:lnTo>
                    <a:lnTo>
                      <a:pt x="95879" y="504706"/>
                    </a:lnTo>
                    <a:lnTo>
                      <a:pt x="84517" y="511523"/>
                    </a:lnTo>
                    <a:lnTo>
                      <a:pt x="74992" y="511523"/>
                    </a:lnTo>
                    <a:lnTo>
                      <a:pt x="68609" y="511523"/>
                    </a:lnTo>
                    <a:lnTo>
                      <a:pt x="59084" y="511523"/>
                    </a:lnTo>
                    <a:lnTo>
                      <a:pt x="47722" y="500161"/>
                    </a:lnTo>
                    <a:lnTo>
                      <a:pt x="43177" y="500161"/>
                    </a:lnTo>
                    <a:lnTo>
                      <a:pt x="41340" y="500161"/>
                    </a:lnTo>
                    <a:lnTo>
                      <a:pt x="36795" y="500161"/>
                    </a:lnTo>
                    <a:lnTo>
                      <a:pt x="31815" y="500161"/>
                    </a:lnTo>
                    <a:lnTo>
                      <a:pt x="27270" y="500161"/>
                    </a:lnTo>
                    <a:lnTo>
                      <a:pt x="27270" y="495399"/>
                    </a:lnTo>
                    <a:lnTo>
                      <a:pt x="27270" y="495399"/>
                    </a:lnTo>
                    <a:lnTo>
                      <a:pt x="27270" y="484037"/>
                    </a:lnTo>
                    <a:lnTo>
                      <a:pt x="27270" y="477435"/>
                    </a:lnTo>
                    <a:lnTo>
                      <a:pt x="20452" y="461529"/>
                    </a:lnTo>
                    <a:lnTo>
                      <a:pt x="9090" y="452439"/>
                    </a:lnTo>
                    <a:lnTo>
                      <a:pt x="4545" y="429714"/>
                    </a:lnTo>
                    <a:lnTo>
                      <a:pt x="0" y="409262"/>
                    </a:lnTo>
                    <a:lnTo>
                      <a:pt x="828" y="408227"/>
                    </a:lnTo>
                    <a:lnTo>
                      <a:pt x="0" y="404500"/>
                    </a:lnTo>
                    <a:lnTo>
                      <a:pt x="9090" y="393138"/>
                    </a:lnTo>
                    <a:lnTo>
                      <a:pt x="20452" y="377231"/>
                    </a:lnTo>
                    <a:lnTo>
                      <a:pt x="31815" y="370413"/>
                    </a:lnTo>
                    <a:lnTo>
                      <a:pt x="36760" y="373161"/>
                    </a:lnTo>
                    <a:lnTo>
                      <a:pt x="41340" y="370412"/>
                    </a:lnTo>
                    <a:lnTo>
                      <a:pt x="59595" y="380554"/>
                    </a:lnTo>
                    <a:lnTo>
                      <a:pt x="79537" y="377231"/>
                    </a:lnTo>
                    <a:lnTo>
                      <a:pt x="89059" y="377231"/>
                    </a:lnTo>
                    <a:lnTo>
                      <a:pt x="89062" y="377230"/>
                    </a:lnTo>
                    <a:lnTo>
                      <a:pt x="90899" y="377230"/>
                    </a:lnTo>
                    <a:lnTo>
                      <a:pt x="95444" y="370413"/>
                    </a:lnTo>
                    <a:lnTo>
                      <a:pt x="104969" y="370413"/>
                    </a:lnTo>
                    <a:lnTo>
                      <a:pt x="104969" y="370412"/>
                    </a:lnTo>
                    <a:lnTo>
                      <a:pt x="247699" y="370412"/>
                    </a:lnTo>
                    <a:lnTo>
                      <a:pt x="251564" y="349157"/>
                    </a:lnTo>
                    <a:lnTo>
                      <a:pt x="247699" y="343361"/>
                    </a:lnTo>
                    <a:lnTo>
                      <a:pt x="229519" y="177471"/>
                    </a:lnTo>
                    <a:lnTo>
                      <a:pt x="209067" y="4763"/>
                    </a:lnTo>
                    <a:lnTo>
                      <a:pt x="209631" y="4763"/>
                    </a:lnTo>
                    <a:lnTo>
                      <a:pt x="209067" y="1"/>
                    </a:lnTo>
                    <a:lnTo>
                      <a:pt x="218592" y="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52" name="Freeform 378">
                <a:extLst>
                  <a:ext uri="{FF2B5EF4-FFF2-40B4-BE49-F238E27FC236}">
                    <a16:creationId xmlns:a16="http://schemas.microsoft.com/office/drawing/2014/main" id="{941752FE-CAE2-44F5-AAB4-BC75ED368B32}"/>
                  </a:ext>
                </a:extLst>
              </p:cNvPr>
              <p:cNvSpPr>
                <a:spLocks/>
              </p:cNvSpPr>
              <p:nvPr/>
            </p:nvSpPr>
            <p:spPr bwMode="auto">
              <a:xfrm>
                <a:off x="-994592" y="3842489"/>
                <a:ext cx="468420" cy="377530"/>
              </a:xfrm>
              <a:custGeom>
                <a:avLst/>
                <a:gdLst>
                  <a:gd name="connsiteX0" fmla="*/ 429496 w 584459"/>
                  <a:gd name="connsiteY0" fmla="*/ 0 h 471052"/>
                  <a:gd name="connsiteX1" fmla="*/ 488581 w 584459"/>
                  <a:gd name="connsiteY1" fmla="*/ 22725 h 471052"/>
                  <a:gd name="connsiteX2" fmla="*/ 495332 w 584459"/>
                  <a:gd name="connsiteY2" fmla="*/ 28801 h 471052"/>
                  <a:gd name="connsiteX3" fmla="*/ 498106 w 584459"/>
                  <a:gd name="connsiteY3" fmla="*/ 29868 h 471052"/>
                  <a:gd name="connsiteX4" fmla="*/ 512157 w 584459"/>
                  <a:gd name="connsiteY4" fmla="*/ 42514 h 471052"/>
                  <a:gd name="connsiteX5" fmla="*/ 531757 w 584459"/>
                  <a:gd name="connsiteY5" fmla="*/ 27270 h 471052"/>
                  <a:gd name="connsiteX6" fmla="*/ 534192 w 584459"/>
                  <a:gd name="connsiteY6" fmla="*/ 39928 h 471052"/>
                  <a:gd name="connsiteX7" fmla="*/ 541282 w 584459"/>
                  <a:gd name="connsiteY7" fmla="*/ 34413 h 471052"/>
                  <a:gd name="connsiteX8" fmla="*/ 552645 w 584459"/>
                  <a:gd name="connsiteY8" fmla="*/ 93497 h 471052"/>
                  <a:gd name="connsiteX9" fmla="*/ 564007 w 584459"/>
                  <a:gd name="connsiteY9" fmla="*/ 104859 h 471052"/>
                  <a:gd name="connsiteX10" fmla="*/ 568430 w 584459"/>
                  <a:gd name="connsiteY10" fmla="*/ 120340 h 471052"/>
                  <a:gd name="connsiteX11" fmla="*/ 574934 w 584459"/>
                  <a:gd name="connsiteY11" fmla="*/ 124986 h 471052"/>
                  <a:gd name="connsiteX12" fmla="*/ 574796 w 584459"/>
                  <a:gd name="connsiteY12" fmla="*/ 125227 h 471052"/>
                  <a:gd name="connsiteX13" fmla="*/ 584459 w 584459"/>
                  <a:gd name="connsiteY13" fmla="*/ 132129 h 471052"/>
                  <a:gd name="connsiteX14" fmla="*/ 581561 w 584459"/>
                  <a:gd name="connsiteY14" fmla="*/ 137201 h 471052"/>
                  <a:gd name="connsiteX15" fmla="*/ 584459 w 584459"/>
                  <a:gd name="connsiteY15" fmla="*/ 139272 h 471052"/>
                  <a:gd name="connsiteX16" fmla="*/ 575369 w 584459"/>
                  <a:gd name="connsiteY16" fmla="*/ 155179 h 471052"/>
                  <a:gd name="connsiteX17" fmla="*/ 557190 w 584459"/>
                  <a:gd name="connsiteY17" fmla="*/ 234716 h 471052"/>
                  <a:gd name="connsiteX18" fmla="*/ 557190 w 584459"/>
                  <a:gd name="connsiteY18" fmla="*/ 277567 h 471052"/>
                  <a:gd name="connsiteX19" fmla="*/ 557190 w 584459"/>
                  <a:gd name="connsiteY19" fmla="*/ 284710 h 471052"/>
                  <a:gd name="connsiteX20" fmla="*/ 509468 w 584459"/>
                  <a:gd name="connsiteY20" fmla="*/ 321069 h 471052"/>
                  <a:gd name="connsiteX21" fmla="*/ 495575 w 584459"/>
                  <a:gd name="connsiteY21" fmla="*/ 362748 h 471052"/>
                  <a:gd name="connsiteX22" fmla="*/ 499943 w 584459"/>
                  <a:gd name="connsiteY22" fmla="*/ 365868 h 471052"/>
                  <a:gd name="connsiteX23" fmla="*/ 499943 w 584459"/>
                  <a:gd name="connsiteY23" fmla="*/ 366207 h 471052"/>
                  <a:gd name="connsiteX24" fmla="*/ 509468 w 584459"/>
                  <a:gd name="connsiteY24" fmla="*/ 373011 h 471052"/>
                  <a:gd name="connsiteX25" fmla="*/ 509468 w 584459"/>
                  <a:gd name="connsiteY25" fmla="*/ 380154 h 471052"/>
                  <a:gd name="connsiteX26" fmla="*/ 509468 w 584459"/>
                  <a:gd name="connsiteY26" fmla="*/ 393137 h 471052"/>
                  <a:gd name="connsiteX27" fmla="*/ 522668 w 584459"/>
                  <a:gd name="connsiteY27" fmla="*/ 393137 h 471052"/>
                  <a:gd name="connsiteX28" fmla="*/ 522668 w 584459"/>
                  <a:gd name="connsiteY28" fmla="*/ 400280 h 471052"/>
                  <a:gd name="connsiteX29" fmla="*/ 532193 w 584459"/>
                  <a:gd name="connsiteY29" fmla="*/ 400280 h 471052"/>
                  <a:gd name="connsiteX30" fmla="*/ 532193 w 584459"/>
                  <a:gd name="connsiteY30" fmla="*/ 407423 h 471052"/>
                  <a:gd name="connsiteX31" fmla="*/ 532193 w 584459"/>
                  <a:gd name="connsiteY31" fmla="*/ 420732 h 471052"/>
                  <a:gd name="connsiteX32" fmla="*/ 532193 w 584459"/>
                  <a:gd name="connsiteY32" fmla="*/ 427875 h 471052"/>
                  <a:gd name="connsiteX33" fmla="*/ 520830 w 584459"/>
                  <a:gd name="connsiteY33" fmla="*/ 427875 h 471052"/>
                  <a:gd name="connsiteX34" fmla="*/ 520830 w 584459"/>
                  <a:gd name="connsiteY34" fmla="*/ 432095 h 471052"/>
                  <a:gd name="connsiteX35" fmla="*/ 520830 w 584459"/>
                  <a:gd name="connsiteY35" fmla="*/ 439238 h 471052"/>
                  <a:gd name="connsiteX36" fmla="*/ 514013 w 584459"/>
                  <a:gd name="connsiteY36" fmla="*/ 439238 h 471052"/>
                  <a:gd name="connsiteX37" fmla="*/ 509877 w 584459"/>
                  <a:gd name="connsiteY37" fmla="*/ 432095 h 471052"/>
                  <a:gd name="connsiteX38" fmla="*/ 504488 w 584459"/>
                  <a:gd name="connsiteY38" fmla="*/ 432095 h 471052"/>
                  <a:gd name="connsiteX39" fmla="*/ 483626 w 584459"/>
                  <a:gd name="connsiteY39" fmla="*/ 396061 h 471052"/>
                  <a:gd name="connsiteX40" fmla="*/ 477653 w 584459"/>
                  <a:gd name="connsiteY40" fmla="*/ 396061 h 471052"/>
                  <a:gd name="connsiteX41" fmla="*/ 450384 w 584459"/>
                  <a:gd name="connsiteY41" fmla="*/ 418785 h 471052"/>
                  <a:gd name="connsiteX42" fmla="*/ 418569 w 584459"/>
                  <a:gd name="connsiteY42" fmla="*/ 407423 h 471052"/>
                  <a:gd name="connsiteX43" fmla="*/ 395845 w 584459"/>
                  <a:gd name="connsiteY43" fmla="*/ 407423 h 471052"/>
                  <a:gd name="connsiteX44" fmla="*/ 391300 w 584459"/>
                  <a:gd name="connsiteY44" fmla="*/ 411968 h 471052"/>
                  <a:gd name="connsiteX45" fmla="*/ 370847 w 584459"/>
                  <a:gd name="connsiteY45" fmla="*/ 411968 h 471052"/>
                  <a:gd name="connsiteX46" fmla="*/ 348123 w 584459"/>
                  <a:gd name="connsiteY46" fmla="*/ 427875 h 471052"/>
                  <a:gd name="connsiteX47" fmla="*/ 327671 w 584459"/>
                  <a:gd name="connsiteY47" fmla="*/ 427875 h 471052"/>
                  <a:gd name="connsiteX48" fmla="*/ 284494 w 584459"/>
                  <a:gd name="connsiteY48" fmla="*/ 407423 h 471052"/>
                  <a:gd name="connsiteX49" fmla="*/ 268586 w 584459"/>
                  <a:gd name="connsiteY49" fmla="*/ 418785 h 471052"/>
                  <a:gd name="connsiteX50" fmla="*/ 245862 w 584459"/>
                  <a:gd name="connsiteY50" fmla="*/ 418785 h 471052"/>
                  <a:gd name="connsiteX51" fmla="*/ 240760 w 584459"/>
                  <a:gd name="connsiteY51" fmla="*/ 411642 h 471052"/>
                  <a:gd name="connsiteX52" fmla="*/ 236337 w 584459"/>
                  <a:gd name="connsiteY52" fmla="*/ 411642 h 471052"/>
                  <a:gd name="connsiteX53" fmla="*/ 227619 w 584459"/>
                  <a:gd name="connsiteY53" fmla="*/ 399438 h 471052"/>
                  <a:gd name="connsiteX54" fmla="*/ 198140 w 584459"/>
                  <a:gd name="connsiteY54" fmla="*/ 384698 h 471052"/>
                  <a:gd name="connsiteX55" fmla="*/ 154963 w 584459"/>
                  <a:gd name="connsiteY55" fmla="*/ 391516 h 471052"/>
                  <a:gd name="connsiteX56" fmla="*/ 143601 w 584459"/>
                  <a:gd name="connsiteY56" fmla="*/ 402878 h 471052"/>
                  <a:gd name="connsiteX57" fmla="*/ 139056 w 584459"/>
                  <a:gd name="connsiteY57" fmla="*/ 423330 h 471052"/>
                  <a:gd name="connsiteX58" fmla="*/ 134511 w 584459"/>
                  <a:gd name="connsiteY58" fmla="*/ 434693 h 471052"/>
                  <a:gd name="connsiteX59" fmla="*/ 127693 w 584459"/>
                  <a:gd name="connsiteY59" fmla="*/ 471052 h 471052"/>
                  <a:gd name="connsiteX60" fmla="*/ 118168 w 584459"/>
                  <a:gd name="connsiteY60" fmla="*/ 463909 h 471052"/>
                  <a:gd name="connsiteX61" fmla="*/ 118168 w 584459"/>
                  <a:gd name="connsiteY61" fmla="*/ 463909 h 471052"/>
                  <a:gd name="connsiteX62" fmla="*/ 100423 w 584459"/>
                  <a:gd name="connsiteY62" fmla="*/ 450600 h 471052"/>
                  <a:gd name="connsiteX63" fmla="*/ 84517 w 584459"/>
                  <a:gd name="connsiteY63" fmla="*/ 450600 h 471052"/>
                  <a:gd name="connsiteX64" fmla="*/ 75427 w 584459"/>
                  <a:gd name="connsiteY64" fmla="*/ 461962 h 471052"/>
                  <a:gd name="connsiteX65" fmla="*/ 75427 w 584459"/>
                  <a:gd name="connsiteY65" fmla="*/ 454819 h 471052"/>
                  <a:gd name="connsiteX66" fmla="*/ 75427 w 584459"/>
                  <a:gd name="connsiteY66" fmla="*/ 443457 h 471052"/>
                  <a:gd name="connsiteX67" fmla="*/ 74992 w 584459"/>
                  <a:gd name="connsiteY67" fmla="*/ 443457 h 471052"/>
                  <a:gd name="connsiteX68" fmla="*/ 65902 w 584459"/>
                  <a:gd name="connsiteY68" fmla="*/ 454819 h 471052"/>
                  <a:gd name="connsiteX69" fmla="*/ 65902 w 584459"/>
                  <a:gd name="connsiteY69" fmla="*/ 433189 h 471052"/>
                  <a:gd name="connsiteX70" fmla="*/ 32250 w 584459"/>
                  <a:gd name="connsiteY70" fmla="*/ 427875 h 471052"/>
                  <a:gd name="connsiteX71" fmla="*/ 32250 w 584459"/>
                  <a:gd name="connsiteY71" fmla="*/ 422236 h 471052"/>
                  <a:gd name="connsiteX72" fmla="*/ 22725 w 584459"/>
                  <a:gd name="connsiteY72" fmla="*/ 420732 h 471052"/>
                  <a:gd name="connsiteX73" fmla="*/ 22725 w 584459"/>
                  <a:gd name="connsiteY73" fmla="*/ 400280 h 471052"/>
                  <a:gd name="connsiteX74" fmla="*/ 0 w 584459"/>
                  <a:gd name="connsiteY74" fmla="*/ 377555 h 471052"/>
                  <a:gd name="connsiteX75" fmla="*/ 0 w 584459"/>
                  <a:gd name="connsiteY75" fmla="*/ 370412 h 471052"/>
                  <a:gd name="connsiteX76" fmla="*/ 0 w 584459"/>
                  <a:gd name="connsiteY76" fmla="*/ 357103 h 471052"/>
                  <a:gd name="connsiteX77" fmla="*/ 0 w 584459"/>
                  <a:gd name="connsiteY77" fmla="*/ 349960 h 471052"/>
                  <a:gd name="connsiteX78" fmla="*/ 0 w 584459"/>
                  <a:gd name="connsiteY78" fmla="*/ 341196 h 471052"/>
                  <a:gd name="connsiteX79" fmla="*/ 0 w 584459"/>
                  <a:gd name="connsiteY79" fmla="*/ 334053 h 471052"/>
                  <a:gd name="connsiteX80" fmla="*/ 22725 w 584459"/>
                  <a:gd name="connsiteY80" fmla="*/ 334053 h 471052"/>
                  <a:gd name="connsiteX81" fmla="*/ 38632 w 584459"/>
                  <a:gd name="connsiteY81" fmla="*/ 318146 h 471052"/>
                  <a:gd name="connsiteX82" fmla="*/ 86354 w 584459"/>
                  <a:gd name="connsiteY82" fmla="*/ 318146 h 471052"/>
                  <a:gd name="connsiteX83" fmla="*/ 118168 w 584459"/>
                  <a:gd name="connsiteY83" fmla="*/ 311328 h 471052"/>
                  <a:gd name="connsiteX84" fmla="*/ 124986 w 584459"/>
                  <a:gd name="connsiteY84" fmla="*/ 286331 h 471052"/>
                  <a:gd name="connsiteX85" fmla="*/ 145438 w 584459"/>
                  <a:gd name="connsiteY85" fmla="*/ 259062 h 471052"/>
                  <a:gd name="connsiteX86" fmla="*/ 145438 w 584459"/>
                  <a:gd name="connsiteY86" fmla="*/ 179851 h 471052"/>
                  <a:gd name="connsiteX87" fmla="*/ 145438 w 584459"/>
                  <a:gd name="connsiteY87" fmla="*/ 172708 h 471052"/>
                  <a:gd name="connsiteX88" fmla="*/ 193160 w 584459"/>
                  <a:gd name="connsiteY88" fmla="*/ 156801 h 471052"/>
                  <a:gd name="connsiteX89" fmla="*/ 302238 w 584459"/>
                  <a:gd name="connsiteY89" fmla="*/ 81809 h 4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4459" h="471052">
                    <a:moveTo>
                      <a:pt x="429496" y="0"/>
                    </a:moveTo>
                    <a:lnTo>
                      <a:pt x="488581" y="22725"/>
                    </a:lnTo>
                    <a:lnTo>
                      <a:pt x="495332" y="28801"/>
                    </a:lnTo>
                    <a:lnTo>
                      <a:pt x="498106" y="29868"/>
                    </a:lnTo>
                    <a:lnTo>
                      <a:pt x="512157" y="42514"/>
                    </a:lnTo>
                    <a:lnTo>
                      <a:pt x="531757" y="27270"/>
                    </a:lnTo>
                    <a:lnTo>
                      <a:pt x="534192" y="39928"/>
                    </a:lnTo>
                    <a:lnTo>
                      <a:pt x="541282" y="34413"/>
                    </a:lnTo>
                    <a:lnTo>
                      <a:pt x="552645" y="93497"/>
                    </a:lnTo>
                    <a:lnTo>
                      <a:pt x="564007" y="104859"/>
                    </a:lnTo>
                    <a:lnTo>
                      <a:pt x="568430" y="120340"/>
                    </a:lnTo>
                    <a:lnTo>
                      <a:pt x="574934" y="124986"/>
                    </a:lnTo>
                    <a:lnTo>
                      <a:pt x="574796" y="125227"/>
                    </a:lnTo>
                    <a:lnTo>
                      <a:pt x="584459" y="132129"/>
                    </a:lnTo>
                    <a:lnTo>
                      <a:pt x="581561" y="137201"/>
                    </a:lnTo>
                    <a:lnTo>
                      <a:pt x="584459" y="139272"/>
                    </a:lnTo>
                    <a:lnTo>
                      <a:pt x="575369" y="155179"/>
                    </a:lnTo>
                    <a:lnTo>
                      <a:pt x="557190" y="234716"/>
                    </a:lnTo>
                    <a:lnTo>
                      <a:pt x="557190" y="277567"/>
                    </a:lnTo>
                    <a:lnTo>
                      <a:pt x="557190" y="284710"/>
                    </a:lnTo>
                    <a:lnTo>
                      <a:pt x="509468" y="321069"/>
                    </a:lnTo>
                    <a:lnTo>
                      <a:pt x="495575" y="362748"/>
                    </a:lnTo>
                    <a:lnTo>
                      <a:pt x="499943" y="365868"/>
                    </a:lnTo>
                    <a:lnTo>
                      <a:pt x="499943" y="366207"/>
                    </a:lnTo>
                    <a:lnTo>
                      <a:pt x="509468" y="373011"/>
                    </a:lnTo>
                    <a:lnTo>
                      <a:pt x="509468" y="380154"/>
                    </a:lnTo>
                    <a:lnTo>
                      <a:pt x="509468" y="393137"/>
                    </a:lnTo>
                    <a:lnTo>
                      <a:pt x="522668" y="393137"/>
                    </a:lnTo>
                    <a:lnTo>
                      <a:pt x="522668" y="400280"/>
                    </a:lnTo>
                    <a:lnTo>
                      <a:pt x="532193" y="400280"/>
                    </a:lnTo>
                    <a:lnTo>
                      <a:pt x="532193" y="407423"/>
                    </a:lnTo>
                    <a:lnTo>
                      <a:pt x="532193" y="420732"/>
                    </a:lnTo>
                    <a:lnTo>
                      <a:pt x="532193" y="427875"/>
                    </a:lnTo>
                    <a:lnTo>
                      <a:pt x="520830" y="427875"/>
                    </a:lnTo>
                    <a:lnTo>
                      <a:pt x="520830" y="432095"/>
                    </a:lnTo>
                    <a:lnTo>
                      <a:pt x="520830" y="439238"/>
                    </a:lnTo>
                    <a:lnTo>
                      <a:pt x="514013" y="439238"/>
                    </a:lnTo>
                    <a:lnTo>
                      <a:pt x="509877" y="432095"/>
                    </a:lnTo>
                    <a:lnTo>
                      <a:pt x="504488" y="432095"/>
                    </a:lnTo>
                    <a:lnTo>
                      <a:pt x="483626" y="396061"/>
                    </a:lnTo>
                    <a:lnTo>
                      <a:pt x="477653" y="396061"/>
                    </a:lnTo>
                    <a:lnTo>
                      <a:pt x="450384" y="418785"/>
                    </a:lnTo>
                    <a:lnTo>
                      <a:pt x="418569" y="407423"/>
                    </a:lnTo>
                    <a:lnTo>
                      <a:pt x="395845" y="407423"/>
                    </a:lnTo>
                    <a:lnTo>
                      <a:pt x="391300" y="411968"/>
                    </a:lnTo>
                    <a:lnTo>
                      <a:pt x="370847" y="411968"/>
                    </a:lnTo>
                    <a:lnTo>
                      <a:pt x="348123" y="427875"/>
                    </a:lnTo>
                    <a:lnTo>
                      <a:pt x="327671" y="427875"/>
                    </a:lnTo>
                    <a:lnTo>
                      <a:pt x="284494" y="407423"/>
                    </a:lnTo>
                    <a:lnTo>
                      <a:pt x="268586" y="418785"/>
                    </a:lnTo>
                    <a:lnTo>
                      <a:pt x="245862" y="418785"/>
                    </a:lnTo>
                    <a:lnTo>
                      <a:pt x="240760" y="411642"/>
                    </a:lnTo>
                    <a:lnTo>
                      <a:pt x="236337" y="411642"/>
                    </a:lnTo>
                    <a:lnTo>
                      <a:pt x="227619" y="399438"/>
                    </a:lnTo>
                    <a:lnTo>
                      <a:pt x="198140" y="384698"/>
                    </a:lnTo>
                    <a:lnTo>
                      <a:pt x="154963" y="391516"/>
                    </a:lnTo>
                    <a:lnTo>
                      <a:pt x="143601" y="402878"/>
                    </a:lnTo>
                    <a:lnTo>
                      <a:pt x="139056" y="423330"/>
                    </a:lnTo>
                    <a:lnTo>
                      <a:pt x="134511" y="434693"/>
                    </a:lnTo>
                    <a:lnTo>
                      <a:pt x="127693" y="471052"/>
                    </a:lnTo>
                    <a:lnTo>
                      <a:pt x="118168" y="463909"/>
                    </a:lnTo>
                    <a:lnTo>
                      <a:pt x="118168" y="463909"/>
                    </a:lnTo>
                    <a:lnTo>
                      <a:pt x="100423" y="450600"/>
                    </a:lnTo>
                    <a:lnTo>
                      <a:pt x="84517" y="450600"/>
                    </a:lnTo>
                    <a:lnTo>
                      <a:pt x="75427" y="461962"/>
                    </a:lnTo>
                    <a:lnTo>
                      <a:pt x="75427" y="454819"/>
                    </a:lnTo>
                    <a:lnTo>
                      <a:pt x="75427" y="443457"/>
                    </a:lnTo>
                    <a:lnTo>
                      <a:pt x="74992" y="443457"/>
                    </a:lnTo>
                    <a:lnTo>
                      <a:pt x="65902" y="454819"/>
                    </a:lnTo>
                    <a:lnTo>
                      <a:pt x="65902" y="433189"/>
                    </a:lnTo>
                    <a:lnTo>
                      <a:pt x="32250" y="427875"/>
                    </a:lnTo>
                    <a:lnTo>
                      <a:pt x="32250" y="422236"/>
                    </a:lnTo>
                    <a:lnTo>
                      <a:pt x="22725" y="420732"/>
                    </a:lnTo>
                    <a:lnTo>
                      <a:pt x="22725" y="400280"/>
                    </a:lnTo>
                    <a:lnTo>
                      <a:pt x="0" y="377555"/>
                    </a:lnTo>
                    <a:lnTo>
                      <a:pt x="0" y="370412"/>
                    </a:lnTo>
                    <a:lnTo>
                      <a:pt x="0" y="357103"/>
                    </a:lnTo>
                    <a:lnTo>
                      <a:pt x="0" y="349960"/>
                    </a:lnTo>
                    <a:lnTo>
                      <a:pt x="0" y="341196"/>
                    </a:lnTo>
                    <a:lnTo>
                      <a:pt x="0" y="334053"/>
                    </a:lnTo>
                    <a:lnTo>
                      <a:pt x="22725" y="334053"/>
                    </a:lnTo>
                    <a:lnTo>
                      <a:pt x="38632" y="318146"/>
                    </a:lnTo>
                    <a:lnTo>
                      <a:pt x="86354" y="318146"/>
                    </a:lnTo>
                    <a:lnTo>
                      <a:pt x="118168" y="311328"/>
                    </a:lnTo>
                    <a:lnTo>
                      <a:pt x="124986" y="286331"/>
                    </a:lnTo>
                    <a:lnTo>
                      <a:pt x="145438" y="259062"/>
                    </a:lnTo>
                    <a:lnTo>
                      <a:pt x="145438" y="179851"/>
                    </a:lnTo>
                    <a:lnTo>
                      <a:pt x="145438" y="172708"/>
                    </a:lnTo>
                    <a:lnTo>
                      <a:pt x="193160" y="156801"/>
                    </a:lnTo>
                    <a:lnTo>
                      <a:pt x="302238" y="8180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53" name="Freeform 5">
                <a:extLst>
                  <a:ext uri="{FF2B5EF4-FFF2-40B4-BE49-F238E27FC236}">
                    <a16:creationId xmlns:a16="http://schemas.microsoft.com/office/drawing/2014/main" id="{C96ECC0A-38CF-4BD9-A127-37B5A961082B}"/>
                  </a:ext>
                </a:extLst>
              </p:cNvPr>
              <p:cNvSpPr>
                <a:spLocks/>
              </p:cNvSpPr>
              <p:nvPr/>
            </p:nvSpPr>
            <p:spPr bwMode="auto">
              <a:xfrm>
                <a:off x="-426349" y="2609650"/>
                <a:ext cx="94707" cy="43711"/>
              </a:xfrm>
              <a:custGeom>
                <a:avLst/>
                <a:gdLst>
                  <a:gd name="T0" fmla="*/ 43 w 52"/>
                  <a:gd name="T1" fmla="*/ 5 h 24"/>
                  <a:gd name="T2" fmla="*/ 26 w 52"/>
                  <a:gd name="T3" fmla="*/ 0 h 24"/>
                  <a:gd name="T4" fmla="*/ 5 w 52"/>
                  <a:gd name="T5" fmla="*/ 9 h 24"/>
                  <a:gd name="T6" fmla="*/ 0 w 52"/>
                  <a:gd name="T7" fmla="*/ 21 h 24"/>
                  <a:gd name="T8" fmla="*/ 19 w 52"/>
                  <a:gd name="T9" fmla="*/ 24 h 24"/>
                  <a:gd name="T10" fmla="*/ 50 w 52"/>
                  <a:gd name="T11" fmla="*/ 24 h 24"/>
                  <a:gd name="T12" fmla="*/ 50 w 52"/>
                  <a:gd name="T13" fmla="*/ 16 h 24"/>
                  <a:gd name="T14" fmla="*/ 52 w 52"/>
                  <a:gd name="T15" fmla="*/ 9 h 24"/>
                  <a:gd name="T16" fmla="*/ 43 w 52"/>
                  <a:gd name="T17" fmla="*/ 5 h 24"/>
                  <a:gd name="T18" fmla="*/ 43 w 52"/>
                  <a:gd name="T19" fmla="*/ 5 h 24"/>
                  <a:gd name="T20" fmla="*/ 43 w 52"/>
                  <a:gd name="T2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24">
                    <a:moveTo>
                      <a:pt x="43" y="5"/>
                    </a:moveTo>
                    <a:lnTo>
                      <a:pt x="26" y="0"/>
                    </a:lnTo>
                    <a:lnTo>
                      <a:pt x="5" y="9"/>
                    </a:lnTo>
                    <a:lnTo>
                      <a:pt x="0" y="21"/>
                    </a:lnTo>
                    <a:lnTo>
                      <a:pt x="19" y="24"/>
                    </a:lnTo>
                    <a:lnTo>
                      <a:pt x="50" y="24"/>
                    </a:lnTo>
                    <a:lnTo>
                      <a:pt x="50" y="16"/>
                    </a:lnTo>
                    <a:lnTo>
                      <a:pt x="52" y="9"/>
                    </a:lnTo>
                    <a:lnTo>
                      <a:pt x="43" y="5"/>
                    </a:lnTo>
                    <a:lnTo>
                      <a:pt x="43" y="5"/>
                    </a:lnTo>
                    <a:lnTo>
                      <a:pt x="43"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4" name="Freeform 10">
                <a:extLst>
                  <a:ext uri="{FF2B5EF4-FFF2-40B4-BE49-F238E27FC236}">
                    <a16:creationId xmlns:a16="http://schemas.microsoft.com/office/drawing/2014/main" id="{C873A1D9-BF48-4318-8D62-1873EF0510CD}"/>
                  </a:ext>
                </a:extLst>
              </p:cNvPr>
              <p:cNvSpPr>
                <a:spLocks/>
              </p:cNvSpPr>
              <p:nvPr/>
            </p:nvSpPr>
            <p:spPr bwMode="auto">
              <a:xfrm>
                <a:off x="-433633" y="3170607"/>
                <a:ext cx="50996" cy="120205"/>
              </a:xfrm>
              <a:custGeom>
                <a:avLst/>
                <a:gdLst>
                  <a:gd name="T0" fmla="*/ 7 w 28"/>
                  <a:gd name="T1" fmla="*/ 0 h 66"/>
                  <a:gd name="T2" fmla="*/ 7 w 28"/>
                  <a:gd name="T3" fmla="*/ 0 h 66"/>
                  <a:gd name="T4" fmla="*/ 7 w 28"/>
                  <a:gd name="T5" fmla="*/ 4 h 66"/>
                  <a:gd name="T6" fmla="*/ 11 w 28"/>
                  <a:gd name="T7" fmla="*/ 2 h 66"/>
                  <a:gd name="T8" fmla="*/ 14 w 28"/>
                  <a:gd name="T9" fmla="*/ 9 h 66"/>
                  <a:gd name="T10" fmla="*/ 19 w 28"/>
                  <a:gd name="T11" fmla="*/ 9 h 66"/>
                  <a:gd name="T12" fmla="*/ 21 w 28"/>
                  <a:gd name="T13" fmla="*/ 18 h 66"/>
                  <a:gd name="T14" fmla="*/ 19 w 28"/>
                  <a:gd name="T15" fmla="*/ 26 h 66"/>
                  <a:gd name="T16" fmla="*/ 21 w 28"/>
                  <a:gd name="T17" fmla="*/ 35 h 66"/>
                  <a:gd name="T18" fmla="*/ 28 w 28"/>
                  <a:gd name="T19" fmla="*/ 40 h 66"/>
                  <a:gd name="T20" fmla="*/ 28 w 28"/>
                  <a:gd name="T21" fmla="*/ 45 h 66"/>
                  <a:gd name="T22" fmla="*/ 21 w 28"/>
                  <a:gd name="T23" fmla="*/ 49 h 66"/>
                  <a:gd name="T24" fmla="*/ 21 w 28"/>
                  <a:gd name="T25" fmla="*/ 56 h 66"/>
                  <a:gd name="T26" fmla="*/ 11 w 28"/>
                  <a:gd name="T27" fmla="*/ 66 h 66"/>
                  <a:gd name="T28" fmla="*/ 9 w 28"/>
                  <a:gd name="T29" fmla="*/ 63 h 66"/>
                  <a:gd name="T30" fmla="*/ 9 w 28"/>
                  <a:gd name="T31" fmla="*/ 59 h 66"/>
                  <a:gd name="T32" fmla="*/ 0 w 28"/>
                  <a:gd name="T33" fmla="*/ 52 h 66"/>
                  <a:gd name="T34" fmla="*/ 0 w 28"/>
                  <a:gd name="T35" fmla="*/ 42 h 66"/>
                  <a:gd name="T36" fmla="*/ 0 w 28"/>
                  <a:gd name="T37" fmla="*/ 28 h 66"/>
                  <a:gd name="T38" fmla="*/ 2 w 28"/>
                  <a:gd name="T39" fmla="*/ 21 h 66"/>
                  <a:gd name="T40" fmla="*/ 0 w 28"/>
                  <a:gd name="T41" fmla="*/ 16 h 66"/>
                  <a:gd name="T42" fmla="*/ 0 w 28"/>
                  <a:gd name="T43" fmla="*/ 11 h 66"/>
                  <a:gd name="T44" fmla="*/ 7 w 28"/>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6">
                    <a:moveTo>
                      <a:pt x="7" y="0"/>
                    </a:moveTo>
                    <a:lnTo>
                      <a:pt x="7" y="0"/>
                    </a:lnTo>
                    <a:lnTo>
                      <a:pt x="7" y="4"/>
                    </a:lnTo>
                    <a:lnTo>
                      <a:pt x="11" y="2"/>
                    </a:lnTo>
                    <a:lnTo>
                      <a:pt x="14" y="9"/>
                    </a:lnTo>
                    <a:lnTo>
                      <a:pt x="19" y="9"/>
                    </a:lnTo>
                    <a:lnTo>
                      <a:pt x="21" y="18"/>
                    </a:lnTo>
                    <a:lnTo>
                      <a:pt x="19" y="26"/>
                    </a:lnTo>
                    <a:lnTo>
                      <a:pt x="21" y="35"/>
                    </a:lnTo>
                    <a:lnTo>
                      <a:pt x="28" y="40"/>
                    </a:lnTo>
                    <a:lnTo>
                      <a:pt x="28" y="45"/>
                    </a:lnTo>
                    <a:lnTo>
                      <a:pt x="21" y="49"/>
                    </a:lnTo>
                    <a:lnTo>
                      <a:pt x="21" y="56"/>
                    </a:lnTo>
                    <a:lnTo>
                      <a:pt x="11" y="66"/>
                    </a:lnTo>
                    <a:lnTo>
                      <a:pt x="9" y="63"/>
                    </a:lnTo>
                    <a:lnTo>
                      <a:pt x="9" y="59"/>
                    </a:lnTo>
                    <a:lnTo>
                      <a:pt x="0" y="52"/>
                    </a:lnTo>
                    <a:lnTo>
                      <a:pt x="0" y="42"/>
                    </a:lnTo>
                    <a:lnTo>
                      <a:pt x="0" y="28"/>
                    </a:lnTo>
                    <a:lnTo>
                      <a:pt x="2" y="21"/>
                    </a:lnTo>
                    <a:lnTo>
                      <a:pt x="0" y="16"/>
                    </a:lnTo>
                    <a:lnTo>
                      <a:pt x="0" y="11"/>
                    </a:lnTo>
                    <a:lnTo>
                      <a:pt x="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5" name="Freeform 18">
                <a:extLst>
                  <a:ext uri="{FF2B5EF4-FFF2-40B4-BE49-F238E27FC236}">
                    <a16:creationId xmlns:a16="http://schemas.microsoft.com/office/drawing/2014/main" id="{872AEBAF-FE4B-49EC-BD49-CC1971DE5B23}"/>
                  </a:ext>
                </a:extLst>
              </p:cNvPr>
              <p:cNvSpPr>
                <a:spLocks noEditPoints="1"/>
              </p:cNvSpPr>
              <p:nvPr/>
            </p:nvSpPr>
            <p:spPr bwMode="auto">
              <a:xfrm>
                <a:off x="2336548" y="4871692"/>
                <a:ext cx="1187482" cy="1103702"/>
              </a:xfrm>
              <a:custGeom>
                <a:avLst/>
                <a:gdLst>
                  <a:gd name="T0" fmla="*/ 544 w 652"/>
                  <a:gd name="T1" fmla="*/ 550 h 606"/>
                  <a:gd name="T2" fmla="*/ 562 w 652"/>
                  <a:gd name="T3" fmla="*/ 580 h 606"/>
                  <a:gd name="T4" fmla="*/ 539 w 652"/>
                  <a:gd name="T5" fmla="*/ 606 h 606"/>
                  <a:gd name="T6" fmla="*/ 508 w 652"/>
                  <a:gd name="T7" fmla="*/ 554 h 606"/>
                  <a:gd name="T8" fmla="*/ 489 w 652"/>
                  <a:gd name="T9" fmla="*/ 50 h 606"/>
                  <a:gd name="T10" fmla="*/ 520 w 652"/>
                  <a:gd name="T11" fmla="*/ 69 h 606"/>
                  <a:gd name="T12" fmla="*/ 527 w 652"/>
                  <a:gd name="T13" fmla="*/ 102 h 606"/>
                  <a:gd name="T14" fmla="*/ 553 w 652"/>
                  <a:gd name="T15" fmla="*/ 145 h 606"/>
                  <a:gd name="T16" fmla="*/ 584 w 652"/>
                  <a:gd name="T17" fmla="*/ 176 h 606"/>
                  <a:gd name="T18" fmla="*/ 605 w 652"/>
                  <a:gd name="T19" fmla="*/ 197 h 606"/>
                  <a:gd name="T20" fmla="*/ 641 w 652"/>
                  <a:gd name="T21" fmla="*/ 247 h 606"/>
                  <a:gd name="T22" fmla="*/ 652 w 652"/>
                  <a:gd name="T23" fmla="*/ 296 h 606"/>
                  <a:gd name="T24" fmla="*/ 645 w 652"/>
                  <a:gd name="T25" fmla="*/ 348 h 606"/>
                  <a:gd name="T26" fmla="*/ 617 w 652"/>
                  <a:gd name="T27" fmla="*/ 405 h 606"/>
                  <a:gd name="T28" fmla="*/ 596 w 652"/>
                  <a:gd name="T29" fmla="*/ 455 h 606"/>
                  <a:gd name="T30" fmla="*/ 567 w 652"/>
                  <a:gd name="T31" fmla="*/ 483 h 606"/>
                  <a:gd name="T32" fmla="*/ 520 w 652"/>
                  <a:gd name="T33" fmla="*/ 500 h 606"/>
                  <a:gd name="T34" fmla="*/ 492 w 652"/>
                  <a:gd name="T35" fmla="*/ 505 h 606"/>
                  <a:gd name="T36" fmla="*/ 442 w 652"/>
                  <a:gd name="T37" fmla="*/ 488 h 606"/>
                  <a:gd name="T38" fmla="*/ 418 w 652"/>
                  <a:gd name="T39" fmla="*/ 443 h 606"/>
                  <a:gd name="T40" fmla="*/ 395 w 652"/>
                  <a:gd name="T41" fmla="*/ 429 h 606"/>
                  <a:gd name="T42" fmla="*/ 397 w 652"/>
                  <a:gd name="T43" fmla="*/ 401 h 606"/>
                  <a:gd name="T44" fmla="*/ 369 w 652"/>
                  <a:gd name="T45" fmla="*/ 427 h 606"/>
                  <a:gd name="T46" fmla="*/ 338 w 652"/>
                  <a:gd name="T47" fmla="*/ 386 h 606"/>
                  <a:gd name="T48" fmla="*/ 290 w 652"/>
                  <a:gd name="T49" fmla="*/ 360 h 606"/>
                  <a:gd name="T50" fmla="*/ 208 w 652"/>
                  <a:gd name="T51" fmla="*/ 374 h 606"/>
                  <a:gd name="T52" fmla="*/ 167 w 652"/>
                  <a:gd name="T53" fmla="*/ 405 h 606"/>
                  <a:gd name="T54" fmla="*/ 118 w 652"/>
                  <a:gd name="T55" fmla="*/ 408 h 606"/>
                  <a:gd name="T56" fmla="*/ 85 w 652"/>
                  <a:gd name="T57" fmla="*/ 422 h 606"/>
                  <a:gd name="T58" fmla="*/ 35 w 652"/>
                  <a:gd name="T59" fmla="*/ 415 h 606"/>
                  <a:gd name="T60" fmla="*/ 37 w 652"/>
                  <a:gd name="T61" fmla="*/ 393 h 606"/>
                  <a:gd name="T62" fmla="*/ 30 w 652"/>
                  <a:gd name="T63" fmla="*/ 344 h 606"/>
                  <a:gd name="T64" fmla="*/ 21 w 652"/>
                  <a:gd name="T65" fmla="*/ 306 h 606"/>
                  <a:gd name="T66" fmla="*/ 0 w 652"/>
                  <a:gd name="T67" fmla="*/ 261 h 606"/>
                  <a:gd name="T68" fmla="*/ 14 w 652"/>
                  <a:gd name="T69" fmla="*/ 266 h 606"/>
                  <a:gd name="T70" fmla="*/ 2 w 652"/>
                  <a:gd name="T71" fmla="*/ 230 h 606"/>
                  <a:gd name="T72" fmla="*/ 7 w 652"/>
                  <a:gd name="T73" fmla="*/ 197 h 606"/>
                  <a:gd name="T74" fmla="*/ 35 w 652"/>
                  <a:gd name="T75" fmla="*/ 180 h 606"/>
                  <a:gd name="T76" fmla="*/ 66 w 652"/>
                  <a:gd name="T77" fmla="*/ 166 h 606"/>
                  <a:gd name="T78" fmla="*/ 97 w 652"/>
                  <a:gd name="T79" fmla="*/ 154 h 606"/>
                  <a:gd name="T80" fmla="*/ 134 w 652"/>
                  <a:gd name="T81" fmla="*/ 133 h 606"/>
                  <a:gd name="T82" fmla="*/ 158 w 652"/>
                  <a:gd name="T83" fmla="*/ 93 h 606"/>
                  <a:gd name="T84" fmla="*/ 170 w 652"/>
                  <a:gd name="T85" fmla="*/ 88 h 606"/>
                  <a:gd name="T86" fmla="*/ 191 w 652"/>
                  <a:gd name="T87" fmla="*/ 64 h 606"/>
                  <a:gd name="T88" fmla="*/ 208 w 652"/>
                  <a:gd name="T89" fmla="*/ 55 h 606"/>
                  <a:gd name="T90" fmla="*/ 243 w 652"/>
                  <a:gd name="T91" fmla="*/ 69 h 606"/>
                  <a:gd name="T92" fmla="*/ 269 w 652"/>
                  <a:gd name="T93" fmla="*/ 48 h 606"/>
                  <a:gd name="T94" fmla="*/ 290 w 652"/>
                  <a:gd name="T95" fmla="*/ 24 h 606"/>
                  <a:gd name="T96" fmla="*/ 300 w 652"/>
                  <a:gd name="T97" fmla="*/ 10 h 606"/>
                  <a:gd name="T98" fmla="*/ 343 w 652"/>
                  <a:gd name="T99" fmla="*/ 22 h 606"/>
                  <a:gd name="T100" fmla="*/ 371 w 652"/>
                  <a:gd name="T101" fmla="*/ 22 h 606"/>
                  <a:gd name="T102" fmla="*/ 371 w 652"/>
                  <a:gd name="T103" fmla="*/ 43 h 606"/>
                  <a:gd name="T104" fmla="*/ 359 w 652"/>
                  <a:gd name="T105" fmla="*/ 64 h 606"/>
                  <a:gd name="T106" fmla="*/ 392 w 652"/>
                  <a:gd name="T107" fmla="*/ 90 h 606"/>
                  <a:gd name="T108" fmla="*/ 421 w 652"/>
                  <a:gd name="T109" fmla="*/ 109 h 606"/>
                  <a:gd name="T110" fmla="*/ 454 w 652"/>
                  <a:gd name="T111" fmla="*/ 93 h 606"/>
                  <a:gd name="T112" fmla="*/ 458 w 652"/>
                  <a:gd name="T113" fmla="*/ 60 h 606"/>
                  <a:gd name="T114" fmla="*/ 458 w 652"/>
                  <a:gd name="T115" fmla="*/ 27 h 606"/>
                  <a:gd name="T116" fmla="*/ 473 w 652"/>
                  <a:gd name="T117" fmla="*/ 0 h 606"/>
                  <a:gd name="T118" fmla="*/ 482 w 652"/>
                  <a:gd name="T119" fmla="*/ 2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606">
                    <a:moveTo>
                      <a:pt x="520" y="545"/>
                    </a:moveTo>
                    <a:lnTo>
                      <a:pt x="520" y="545"/>
                    </a:lnTo>
                    <a:lnTo>
                      <a:pt x="536" y="552"/>
                    </a:lnTo>
                    <a:lnTo>
                      <a:pt x="544" y="550"/>
                    </a:lnTo>
                    <a:lnTo>
                      <a:pt x="558" y="547"/>
                    </a:lnTo>
                    <a:lnTo>
                      <a:pt x="565" y="547"/>
                    </a:lnTo>
                    <a:lnTo>
                      <a:pt x="567" y="573"/>
                    </a:lnTo>
                    <a:lnTo>
                      <a:pt x="562" y="580"/>
                    </a:lnTo>
                    <a:lnTo>
                      <a:pt x="560" y="597"/>
                    </a:lnTo>
                    <a:lnTo>
                      <a:pt x="555" y="592"/>
                    </a:lnTo>
                    <a:lnTo>
                      <a:pt x="544" y="606"/>
                    </a:lnTo>
                    <a:lnTo>
                      <a:pt x="539" y="606"/>
                    </a:lnTo>
                    <a:lnTo>
                      <a:pt x="529" y="606"/>
                    </a:lnTo>
                    <a:lnTo>
                      <a:pt x="520" y="587"/>
                    </a:lnTo>
                    <a:lnTo>
                      <a:pt x="518" y="573"/>
                    </a:lnTo>
                    <a:lnTo>
                      <a:pt x="508" y="554"/>
                    </a:lnTo>
                    <a:lnTo>
                      <a:pt x="508" y="545"/>
                    </a:lnTo>
                    <a:lnTo>
                      <a:pt x="520" y="545"/>
                    </a:lnTo>
                    <a:close/>
                    <a:moveTo>
                      <a:pt x="489" y="50"/>
                    </a:moveTo>
                    <a:lnTo>
                      <a:pt x="489" y="50"/>
                    </a:lnTo>
                    <a:lnTo>
                      <a:pt x="496" y="62"/>
                    </a:lnTo>
                    <a:lnTo>
                      <a:pt x="506" y="57"/>
                    </a:lnTo>
                    <a:lnTo>
                      <a:pt x="510" y="64"/>
                    </a:lnTo>
                    <a:lnTo>
                      <a:pt x="520" y="69"/>
                    </a:lnTo>
                    <a:lnTo>
                      <a:pt x="518" y="79"/>
                    </a:lnTo>
                    <a:lnTo>
                      <a:pt x="520" y="93"/>
                    </a:lnTo>
                    <a:lnTo>
                      <a:pt x="522" y="100"/>
                    </a:lnTo>
                    <a:lnTo>
                      <a:pt x="527" y="102"/>
                    </a:lnTo>
                    <a:lnTo>
                      <a:pt x="532" y="116"/>
                    </a:lnTo>
                    <a:lnTo>
                      <a:pt x="532" y="126"/>
                    </a:lnTo>
                    <a:lnTo>
                      <a:pt x="536" y="138"/>
                    </a:lnTo>
                    <a:lnTo>
                      <a:pt x="553" y="145"/>
                    </a:lnTo>
                    <a:lnTo>
                      <a:pt x="565" y="154"/>
                    </a:lnTo>
                    <a:lnTo>
                      <a:pt x="577" y="161"/>
                    </a:lnTo>
                    <a:lnTo>
                      <a:pt x="574" y="166"/>
                    </a:lnTo>
                    <a:lnTo>
                      <a:pt x="584" y="176"/>
                    </a:lnTo>
                    <a:lnTo>
                      <a:pt x="588" y="195"/>
                    </a:lnTo>
                    <a:lnTo>
                      <a:pt x="596" y="192"/>
                    </a:lnTo>
                    <a:lnTo>
                      <a:pt x="603" y="199"/>
                    </a:lnTo>
                    <a:lnTo>
                      <a:pt x="605" y="197"/>
                    </a:lnTo>
                    <a:lnTo>
                      <a:pt x="610" y="214"/>
                    </a:lnTo>
                    <a:lnTo>
                      <a:pt x="619" y="225"/>
                    </a:lnTo>
                    <a:lnTo>
                      <a:pt x="629" y="232"/>
                    </a:lnTo>
                    <a:lnTo>
                      <a:pt x="641" y="247"/>
                    </a:lnTo>
                    <a:lnTo>
                      <a:pt x="645" y="261"/>
                    </a:lnTo>
                    <a:lnTo>
                      <a:pt x="645" y="270"/>
                    </a:lnTo>
                    <a:lnTo>
                      <a:pt x="645" y="282"/>
                    </a:lnTo>
                    <a:lnTo>
                      <a:pt x="652" y="296"/>
                    </a:lnTo>
                    <a:lnTo>
                      <a:pt x="650" y="313"/>
                    </a:lnTo>
                    <a:lnTo>
                      <a:pt x="648" y="322"/>
                    </a:lnTo>
                    <a:lnTo>
                      <a:pt x="645" y="339"/>
                    </a:lnTo>
                    <a:lnTo>
                      <a:pt x="645" y="348"/>
                    </a:lnTo>
                    <a:lnTo>
                      <a:pt x="641" y="363"/>
                    </a:lnTo>
                    <a:lnTo>
                      <a:pt x="633" y="382"/>
                    </a:lnTo>
                    <a:lnTo>
                      <a:pt x="622" y="389"/>
                    </a:lnTo>
                    <a:lnTo>
                      <a:pt x="617" y="405"/>
                    </a:lnTo>
                    <a:lnTo>
                      <a:pt x="610" y="415"/>
                    </a:lnTo>
                    <a:lnTo>
                      <a:pt x="605" y="431"/>
                    </a:lnTo>
                    <a:lnTo>
                      <a:pt x="598" y="441"/>
                    </a:lnTo>
                    <a:lnTo>
                      <a:pt x="596" y="455"/>
                    </a:lnTo>
                    <a:lnTo>
                      <a:pt x="593" y="469"/>
                    </a:lnTo>
                    <a:lnTo>
                      <a:pt x="593" y="476"/>
                    </a:lnTo>
                    <a:lnTo>
                      <a:pt x="584" y="483"/>
                    </a:lnTo>
                    <a:lnTo>
                      <a:pt x="567" y="483"/>
                    </a:lnTo>
                    <a:lnTo>
                      <a:pt x="551" y="493"/>
                    </a:lnTo>
                    <a:lnTo>
                      <a:pt x="544" y="500"/>
                    </a:lnTo>
                    <a:lnTo>
                      <a:pt x="534" y="509"/>
                    </a:lnTo>
                    <a:lnTo>
                      <a:pt x="520" y="500"/>
                    </a:lnTo>
                    <a:lnTo>
                      <a:pt x="510" y="495"/>
                    </a:lnTo>
                    <a:lnTo>
                      <a:pt x="513" y="486"/>
                    </a:lnTo>
                    <a:lnTo>
                      <a:pt x="506" y="490"/>
                    </a:lnTo>
                    <a:lnTo>
                      <a:pt x="492" y="505"/>
                    </a:lnTo>
                    <a:lnTo>
                      <a:pt x="477" y="498"/>
                    </a:lnTo>
                    <a:lnTo>
                      <a:pt x="468" y="495"/>
                    </a:lnTo>
                    <a:lnTo>
                      <a:pt x="458" y="493"/>
                    </a:lnTo>
                    <a:lnTo>
                      <a:pt x="442" y="488"/>
                    </a:lnTo>
                    <a:lnTo>
                      <a:pt x="432" y="474"/>
                    </a:lnTo>
                    <a:lnTo>
                      <a:pt x="430" y="460"/>
                    </a:lnTo>
                    <a:lnTo>
                      <a:pt x="425" y="450"/>
                    </a:lnTo>
                    <a:lnTo>
                      <a:pt x="418" y="443"/>
                    </a:lnTo>
                    <a:lnTo>
                      <a:pt x="402" y="441"/>
                    </a:lnTo>
                    <a:lnTo>
                      <a:pt x="406" y="429"/>
                    </a:lnTo>
                    <a:lnTo>
                      <a:pt x="402" y="415"/>
                    </a:lnTo>
                    <a:lnTo>
                      <a:pt x="395" y="429"/>
                    </a:lnTo>
                    <a:lnTo>
                      <a:pt x="380" y="431"/>
                    </a:lnTo>
                    <a:lnTo>
                      <a:pt x="390" y="422"/>
                    </a:lnTo>
                    <a:lnTo>
                      <a:pt x="392" y="410"/>
                    </a:lnTo>
                    <a:lnTo>
                      <a:pt x="397" y="401"/>
                    </a:lnTo>
                    <a:lnTo>
                      <a:pt x="397" y="386"/>
                    </a:lnTo>
                    <a:lnTo>
                      <a:pt x="383" y="403"/>
                    </a:lnTo>
                    <a:lnTo>
                      <a:pt x="373" y="410"/>
                    </a:lnTo>
                    <a:lnTo>
                      <a:pt x="369" y="427"/>
                    </a:lnTo>
                    <a:lnTo>
                      <a:pt x="354" y="417"/>
                    </a:lnTo>
                    <a:lnTo>
                      <a:pt x="354" y="408"/>
                    </a:lnTo>
                    <a:lnTo>
                      <a:pt x="345" y="393"/>
                    </a:lnTo>
                    <a:lnTo>
                      <a:pt x="338" y="386"/>
                    </a:lnTo>
                    <a:lnTo>
                      <a:pt x="340" y="382"/>
                    </a:lnTo>
                    <a:lnTo>
                      <a:pt x="319" y="370"/>
                    </a:lnTo>
                    <a:lnTo>
                      <a:pt x="307" y="370"/>
                    </a:lnTo>
                    <a:lnTo>
                      <a:pt x="290" y="360"/>
                    </a:lnTo>
                    <a:lnTo>
                      <a:pt x="262" y="363"/>
                    </a:lnTo>
                    <a:lnTo>
                      <a:pt x="241" y="370"/>
                    </a:lnTo>
                    <a:lnTo>
                      <a:pt x="224" y="374"/>
                    </a:lnTo>
                    <a:lnTo>
                      <a:pt x="208" y="374"/>
                    </a:lnTo>
                    <a:lnTo>
                      <a:pt x="191" y="384"/>
                    </a:lnTo>
                    <a:lnTo>
                      <a:pt x="177" y="389"/>
                    </a:lnTo>
                    <a:lnTo>
                      <a:pt x="175" y="398"/>
                    </a:lnTo>
                    <a:lnTo>
                      <a:pt x="167" y="405"/>
                    </a:lnTo>
                    <a:lnTo>
                      <a:pt x="153" y="408"/>
                    </a:lnTo>
                    <a:lnTo>
                      <a:pt x="144" y="408"/>
                    </a:lnTo>
                    <a:lnTo>
                      <a:pt x="130" y="405"/>
                    </a:lnTo>
                    <a:lnTo>
                      <a:pt x="118" y="408"/>
                    </a:lnTo>
                    <a:lnTo>
                      <a:pt x="106" y="408"/>
                    </a:lnTo>
                    <a:lnTo>
                      <a:pt x="97" y="417"/>
                    </a:lnTo>
                    <a:lnTo>
                      <a:pt x="92" y="417"/>
                    </a:lnTo>
                    <a:lnTo>
                      <a:pt x="85" y="422"/>
                    </a:lnTo>
                    <a:lnTo>
                      <a:pt x="75" y="429"/>
                    </a:lnTo>
                    <a:lnTo>
                      <a:pt x="63" y="429"/>
                    </a:lnTo>
                    <a:lnTo>
                      <a:pt x="54" y="429"/>
                    </a:lnTo>
                    <a:lnTo>
                      <a:pt x="35" y="415"/>
                    </a:lnTo>
                    <a:lnTo>
                      <a:pt x="28" y="412"/>
                    </a:lnTo>
                    <a:lnTo>
                      <a:pt x="28" y="401"/>
                    </a:lnTo>
                    <a:lnTo>
                      <a:pt x="35" y="398"/>
                    </a:lnTo>
                    <a:lnTo>
                      <a:pt x="37" y="393"/>
                    </a:lnTo>
                    <a:lnTo>
                      <a:pt x="37" y="386"/>
                    </a:lnTo>
                    <a:lnTo>
                      <a:pt x="40" y="374"/>
                    </a:lnTo>
                    <a:lnTo>
                      <a:pt x="37" y="363"/>
                    </a:lnTo>
                    <a:lnTo>
                      <a:pt x="30" y="344"/>
                    </a:lnTo>
                    <a:lnTo>
                      <a:pt x="28" y="332"/>
                    </a:lnTo>
                    <a:lnTo>
                      <a:pt x="28" y="322"/>
                    </a:lnTo>
                    <a:lnTo>
                      <a:pt x="21" y="311"/>
                    </a:lnTo>
                    <a:lnTo>
                      <a:pt x="21" y="306"/>
                    </a:lnTo>
                    <a:lnTo>
                      <a:pt x="14" y="299"/>
                    </a:lnTo>
                    <a:lnTo>
                      <a:pt x="11" y="285"/>
                    </a:lnTo>
                    <a:lnTo>
                      <a:pt x="2" y="268"/>
                    </a:lnTo>
                    <a:lnTo>
                      <a:pt x="0" y="261"/>
                    </a:lnTo>
                    <a:lnTo>
                      <a:pt x="7" y="268"/>
                    </a:lnTo>
                    <a:lnTo>
                      <a:pt x="2" y="254"/>
                    </a:lnTo>
                    <a:lnTo>
                      <a:pt x="9" y="258"/>
                    </a:lnTo>
                    <a:lnTo>
                      <a:pt x="14" y="266"/>
                    </a:lnTo>
                    <a:lnTo>
                      <a:pt x="14" y="256"/>
                    </a:lnTo>
                    <a:lnTo>
                      <a:pt x="7" y="242"/>
                    </a:lnTo>
                    <a:lnTo>
                      <a:pt x="4" y="237"/>
                    </a:lnTo>
                    <a:lnTo>
                      <a:pt x="2" y="230"/>
                    </a:lnTo>
                    <a:lnTo>
                      <a:pt x="2" y="221"/>
                    </a:lnTo>
                    <a:lnTo>
                      <a:pt x="7" y="216"/>
                    </a:lnTo>
                    <a:lnTo>
                      <a:pt x="9" y="206"/>
                    </a:lnTo>
                    <a:lnTo>
                      <a:pt x="7" y="197"/>
                    </a:lnTo>
                    <a:lnTo>
                      <a:pt x="14" y="185"/>
                    </a:lnTo>
                    <a:lnTo>
                      <a:pt x="14" y="199"/>
                    </a:lnTo>
                    <a:lnTo>
                      <a:pt x="21" y="185"/>
                    </a:lnTo>
                    <a:lnTo>
                      <a:pt x="35" y="180"/>
                    </a:lnTo>
                    <a:lnTo>
                      <a:pt x="42" y="173"/>
                    </a:lnTo>
                    <a:lnTo>
                      <a:pt x="54" y="166"/>
                    </a:lnTo>
                    <a:lnTo>
                      <a:pt x="63" y="166"/>
                    </a:lnTo>
                    <a:lnTo>
                      <a:pt x="66" y="166"/>
                    </a:lnTo>
                    <a:lnTo>
                      <a:pt x="80" y="161"/>
                    </a:lnTo>
                    <a:lnTo>
                      <a:pt x="89" y="159"/>
                    </a:lnTo>
                    <a:lnTo>
                      <a:pt x="92" y="154"/>
                    </a:lnTo>
                    <a:lnTo>
                      <a:pt x="97" y="154"/>
                    </a:lnTo>
                    <a:lnTo>
                      <a:pt x="106" y="154"/>
                    </a:lnTo>
                    <a:lnTo>
                      <a:pt x="123" y="150"/>
                    </a:lnTo>
                    <a:lnTo>
                      <a:pt x="130" y="143"/>
                    </a:lnTo>
                    <a:lnTo>
                      <a:pt x="134" y="133"/>
                    </a:lnTo>
                    <a:lnTo>
                      <a:pt x="144" y="124"/>
                    </a:lnTo>
                    <a:lnTo>
                      <a:pt x="146" y="116"/>
                    </a:lnTo>
                    <a:lnTo>
                      <a:pt x="146" y="107"/>
                    </a:lnTo>
                    <a:lnTo>
                      <a:pt x="158" y="93"/>
                    </a:lnTo>
                    <a:lnTo>
                      <a:pt x="163" y="107"/>
                    </a:lnTo>
                    <a:lnTo>
                      <a:pt x="170" y="105"/>
                    </a:lnTo>
                    <a:lnTo>
                      <a:pt x="165" y="98"/>
                    </a:lnTo>
                    <a:lnTo>
                      <a:pt x="170" y="88"/>
                    </a:lnTo>
                    <a:lnTo>
                      <a:pt x="177" y="93"/>
                    </a:lnTo>
                    <a:lnTo>
                      <a:pt x="179" y="81"/>
                    </a:lnTo>
                    <a:lnTo>
                      <a:pt x="189" y="71"/>
                    </a:lnTo>
                    <a:lnTo>
                      <a:pt x="191" y="64"/>
                    </a:lnTo>
                    <a:lnTo>
                      <a:pt x="201" y="62"/>
                    </a:lnTo>
                    <a:lnTo>
                      <a:pt x="201" y="57"/>
                    </a:lnTo>
                    <a:lnTo>
                      <a:pt x="208" y="60"/>
                    </a:lnTo>
                    <a:lnTo>
                      <a:pt x="208" y="55"/>
                    </a:lnTo>
                    <a:lnTo>
                      <a:pt x="215" y="53"/>
                    </a:lnTo>
                    <a:lnTo>
                      <a:pt x="222" y="50"/>
                    </a:lnTo>
                    <a:lnTo>
                      <a:pt x="234" y="60"/>
                    </a:lnTo>
                    <a:lnTo>
                      <a:pt x="243" y="69"/>
                    </a:lnTo>
                    <a:lnTo>
                      <a:pt x="255" y="69"/>
                    </a:lnTo>
                    <a:lnTo>
                      <a:pt x="264" y="69"/>
                    </a:lnTo>
                    <a:lnTo>
                      <a:pt x="260" y="62"/>
                    </a:lnTo>
                    <a:lnTo>
                      <a:pt x="269" y="48"/>
                    </a:lnTo>
                    <a:lnTo>
                      <a:pt x="276" y="43"/>
                    </a:lnTo>
                    <a:lnTo>
                      <a:pt x="274" y="38"/>
                    </a:lnTo>
                    <a:lnTo>
                      <a:pt x="281" y="29"/>
                    </a:lnTo>
                    <a:lnTo>
                      <a:pt x="290" y="24"/>
                    </a:lnTo>
                    <a:lnTo>
                      <a:pt x="298" y="27"/>
                    </a:lnTo>
                    <a:lnTo>
                      <a:pt x="312" y="22"/>
                    </a:lnTo>
                    <a:lnTo>
                      <a:pt x="312" y="15"/>
                    </a:lnTo>
                    <a:lnTo>
                      <a:pt x="300" y="10"/>
                    </a:lnTo>
                    <a:lnTo>
                      <a:pt x="309" y="8"/>
                    </a:lnTo>
                    <a:lnTo>
                      <a:pt x="319" y="10"/>
                    </a:lnTo>
                    <a:lnTo>
                      <a:pt x="328" y="17"/>
                    </a:lnTo>
                    <a:lnTo>
                      <a:pt x="343" y="22"/>
                    </a:lnTo>
                    <a:lnTo>
                      <a:pt x="345" y="19"/>
                    </a:lnTo>
                    <a:lnTo>
                      <a:pt x="357" y="24"/>
                    </a:lnTo>
                    <a:lnTo>
                      <a:pt x="366" y="19"/>
                    </a:lnTo>
                    <a:lnTo>
                      <a:pt x="371" y="22"/>
                    </a:lnTo>
                    <a:lnTo>
                      <a:pt x="376" y="19"/>
                    </a:lnTo>
                    <a:lnTo>
                      <a:pt x="383" y="27"/>
                    </a:lnTo>
                    <a:lnTo>
                      <a:pt x="378" y="36"/>
                    </a:lnTo>
                    <a:lnTo>
                      <a:pt x="371" y="43"/>
                    </a:lnTo>
                    <a:lnTo>
                      <a:pt x="366" y="43"/>
                    </a:lnTo>
                    <a:lnTo>
                      <a:pt x="369" y="50"/>
                    </a:lnTo>
                    <a:lnTo>
                      <a:pt x="364" y="57"/>
                    </a:lnTo>
                    <a:lnTo>
                      <a:pt x="359" y="64"/>
                    </a:lnTo>
                    <a:lnTo>
                      <a:pt x="359" y="71"/>
                    </a:lnTo>
                    <a:lnTo>
                      <a:pt x="371" y="81"/>
                    </a:lnTo>
                    <a:lnTo>
                      <a:pt x="385" y="86"/>
                    </a:lnTo>
                    <a:lnTo>
                      <a:pt x="392" y="90"/>
                    </a:lnTo>
                    <a:lnTo>
                      <a:pt x="404" y="100"/>
                    </a:lnTo>
                    <a:lnTo>
                      <a:pt x="409" y="100"/>
                    </a:lnTo>
                    <a:lnTo>
                      <a:pt x="418" y="105"/>
                    </a:lnTo>
                    <a:lnTo>
                      <a:pt x="421" y="109"/>
                    </a:lnTo>
                    <a:lnTo>
                      <a:pt x="435" y="116"/>
                    </a:lnTo>
                    <a:lnTo>
                      <a:pt x="447" y="109"/>
                    </a:lnTo>
                    <a:lnTo>
                      <a:pt x="449" y="102"/>
                    </a:lnTo>
                    <a:lnTo>
                      <a:pt x="454" y="93"/>
                    </a:lnTo>
                    <a:lnTo>
                      <a:pt x="454" y="83"/>
                    </a:lnTo>
                    <a:lnTo>
                      <a:pt x="458" y="71"/>
                    </a:lnTo>
                    <a:lnTo>
                      <a:pt x="456" y="62"/>
                    </a:lnTo>
                    <a:lnTo>
                      <a:pt x="458" y="60"/>
                    </a:lnTo>
                    <a:lnTo>
                      <a:pt x="456" y="48"/>
                    </a:lnTo>
                    <a:lnTo>
                      <a:pt x="458" y="36"/>
                    </a:lnTo>
                    <a:lnTo>
                      <a:pt x="463" y="34"/>
                    </a:lnTo>
                    <a:lnTo>
                      <a:pt x="458" y="27"/>
                    </a:lnTo>
                    <a:lnTo>
                      <a:pt x="463" y="19"/>
                    </a:lnTo>
                    <a:lnTo>
                      <a:pt x="468" y="10"/>
                    </a:lnTo>
                    <a:lnTo>
                      <a:pt x="468" y="5"/>
                    </a:lnTo>
                    <a:lnTo>
                      <a:pt x="473" y="0"/>
                    </a:lnTo>
                    <a:lnTo>
                      <a:pt x="477" y="8"/>
                    </a:lnTo>
                    <a:lnTo>
                      <a:pt x="480" y="17"/>
                    </a:lnTo>
                    <a:lnTo>
                      <a:pt x="482" y="19"/>
                    </a:lnTo>
                    <a:lnTo>
                      <a:pt x="482" y="27"/>
                    </a:lnTo>
                    <a:lnTo>
                      <a:pt x="489" y="34"/>
                    </a:lnTo>
                    <a:lnTo>
                      <a:pt x="489" y="43"/>
                    </a:lnTo>
                    <a:lnTo>
                      <a:pt x="489" y="5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156" name="Freeform 20">
                <a:extLst>
                  <a:ext uri="{FF2B5EF4-FFF2-40B4-BE49-F238E27FC236}">
                    <a16:creationId xmlns:a16="http://schemas.microsoft.com/office/drawing/2014/main" id="{3979BA55-F903-46BE-9D12-FAE515DFAB73}"/>
                  </a:ext>
                </a:extLst>
              </p:cNvPr>
              <p:cNvSpPr>
                <a:spLocks/>
              </p:cNvSpPr>
              <p:nvPr/>
            </p:nvSpPr>
            <p:spPr bwMode="auto">
              <a:xfrm>
                <a:off x="-726862" y="2902878"/>
                <a:ext cx="224020" cy="111100"/>
              </a:xfrm>
              <a:custGeom>
                <a:avLst/>
                <a:gdLst>
                  <a:gd name="T0" fmla="*/ 94 w 123"/>
                  <a:gd name="T1" fmla="*/ 0 h 61"/>
                  <a:gd name="T2" fmla="*/ 94 w 123"/>
                  <a:gd name="T3" fmla="*/ 0 h 61"/>
                  <a:gd name="T4" fmla="*/ 109 w 123"/>
                  <a:gd name="T5" fmla="*/ 7 h 61"/>
                  <a:gd name="T6" fmla="*/ 113 w 123"/>
                  <a:gd name="T7" fmla="*/ 7 h 61"/>
                  <a:gd name="T8" fmla="*/ 123 w 123"/>
                  <a:gd name="T9" fmla="*/ 12 h 61"/>
                  <a:gd name="T10" fmla="*/ 120 w 123"/>
                  <a:gd name="T11" fmla="*/ 14 h 61"/>
                  <a:gd name="T12" fmla="*/ 123 w 123"/>
                  <a:gd name="T13" fmla="*/ 23 h 61"/>
                  <a:gd name="T14" fmla="*/ 120 w 123"/>
                  <a:gd name="T15" fmla="*/ 33 h 61"/>
                  <a:gd name="T16" fmla="*/ 113 w 123"/>
                  <a:gd name="T17" fmla="*/ 33 h 61"/>
                  <a:gd name="T18" fmla="*/ 116 w 123"/>
                  <a:gd name="T19" fmla="*/ 38 h 61"/>
                  <a:gd name="T20" fmla="*/ 111 w 123"/>
                  <a:gd name="T21" fmla="*/ 52 h 61"/>
                  <a:gd name="T22" fmla="*/ 106 w 123"/>
                  <a:gd name="T23" fmla="*/ 57 h 61"/>
                  <a:gd name="T24" fmla="*/ 92 w 123"/>
                  <a:gd name="T25" fmla="*/ 57 h 61"/>
                  <a:gd name="T26" fmla="*/ 85 w 123"/>
                  <a:gd name="T27" fmla="*/ 61 h 61"/>
                  <a:gd name="T28" fmla="*/ 71 w 123"/>
                  <a:gd name="T29" fmla="*/ 61 h 61"/>
                  <a:gd name="T30" fmla="*/ 47 w 123"/>
                  <a:gd name="T31" fmla="*/ 54 h 61"/>
                  <a:gd name="T32" fmla="*/ 45 w 123"/>
                  <a:gd name="T33" fmla="*/ 47 h 61"/>
                  <a:gd name="T34" fmla="*/ 28 w 123"/>
                  <a:gd name="T35" fmla="*/ 52 h 61"/>
                  <a:gd name="T36" fmla="*/ 26 w 123"/>
                  <a:gd name="T37" fmla="*/ 57 h 61"/>
                  <a:gd name="T38" fmla="*/ 16 w 123"/>
                  <a:gd name="T39" fmla="*/ 52 h 61"/>
                  <a:gd name="T40" fmla="*/ 9 w 123"/>
                  <a:gd name="T41" fmla="*/ 52 h 61"/>
                  <a:gd name="T42" fmla="*/ 0 w 123"/>
                  <a:gd name="T43" fmla="*/ 47 h 61"/>
                  <a:gd name="T44" fmla="*/ 2 w 123"/>
                  <a:gd name="T45" fmla="*/ 40 h 61"/>
                  <a:gd name="T46" fmla="*/ 2 w 123"/>
                  <a:gd name="T47" fmla="*/ 38 h 61"/>
                  <a:gd name="T48" fmla="*/ 7 w 123"/>
                  <a:gd name="T49" fmla="*/ 35 h 61"/>
                  <a:gd name="T50" fmla="*/ 16 w 123"/>
                  <a:gd name="T51" fmla="*/ 42 h 61"/>
                  <a:gd name="T52" fmla="*/ 19 w 123"/>
                  <a:gd name="T53" fmla="*/ 35 h 61"/>
                  <a:gd name="T54" fmla="*/ 33 w 123"/>
                  <a:gd name="T55" fmla="*/ 38 h 61"/>
                  <a:gd name="T56" fmla="*/ 45 w 123"/>
                  <a:gd name="T57" fmla="*/ 33 h 61"/>
                  <a:gd name="T58" fmla="*/ 52 w 123"/>
                  <a:gd name="T59" fmla="*/ 33 h 61"/>
                  <a:gd name="T60" fmla="*/ 57 w 123"/>
                  <a:gd name="T61" fmla="*/ 38 h 61"/>
                  <a:gd name="T62" fmla="*/ 59 w 123"/>
                  <a:gd name="T63" fmla="*/ 35 h 61"/>
                  <a:gd name="T64" fmla="*/ 57 w 123"/>
                  <a:gd name="T65" fmla="*/ 19 h 61"/>
                  <a:gd name="T66" fmla="*/ 61 w 123"/>
                  <a:gd name="T67" fmla="*/ 14 h 61"/>
                  <a:gd name="T68" fmla="*/ 68 w 123"/>
                  <a:gd name="T69" fmla="*/ 5 h 61"/>
                  <a:gd name="T70" fmla="*/ 80 w 123"/>
                  <a:gd name="T71" fmla="*/ 12 h 61"/>
                  <a:gd name="T72" fmla="*/ 90 w 123"/>
                  <a:gd name="T73" fmla="*/ 2 h 61"/>
                  <a:gd name="T74" fmla="*/ 94 w 123"/>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61">
                    <a:moveTo>
                      <a:pt x="94" y="0"/>
                    </a:moveTo>
                    <a:lnTo>
                      <a:pt x="94" y="0"/>
                    </a:lnTo>
                    <a:lnTo>
                      <a:pt x="109" y="7"/>
                    </a:lnTo>
                    <a:lnTo>
                      <a:pt x="113" y="7"/>
                    </a:lnTo>
                    <a:lnTo>
                      <a:pt x="123" y="12"/>
                    </a:lnTo>
                    <a:lnTo>
                      <a:pt x="120" y="14"/>
                    </a:lnTo>
                    <a:lnTo>
                      <a:pt x="123" y="23"/>
                    </a:lnTo>
                    <a:lnTo>
                      <a:pt x="120" y="33"/>
                    </a:lnTo>
                    <a:lnTo>
                      <a:pt x="113" y="33"/>
                    </a:lnTo>
                    <a:lnTo>
                      <a:pt x="116" y="38"/>
                    </a:lnTo>
                    <a:lnTo>
                      <a:pt x="111" y="52"/>
                    </a:lnTo>
                    <a:lnTo>
                      <a:pt x="106" y="57"/>
                    </a:lnTo>
                    <a:lnTo>
                      <a:pt x="92" y="57"/>
                    </a:lnTo>
                    <a:lnTo>
                      <a:pt x="85" y="61"/>
                    </a:lnTo>
                    <a:lnTo>
                      <a:pt x="71" y="61"/>
                    </a:lnTo>
                    <a:lnTo>
                      <a:pt x="47" y="54"/>
                    </a:lnTo>
                    <a:lnTo>
                      <a:pt x="45" y="47"/>
                    </a:lnTo>
                    <a:lnTo>
                      <a:pt x="28" y="52"/>
                    </a:lnTo>
                    <a:lnTo>
                      <a:pt x="26" y="57"/>
                    </a:lnTo>
                    <a:lnTo>
                      <a:pt x="16" y="52"/>
                    </a:lnTo>
                    <a:lnTo>
                      <a:pt x="9" y="52"/>
                    </a:lnTo>
                    <a:lnTo>
                      <a:pt x="0" y="47"/>
                    </a:lnTo>
                    <a:lnTo>
                      <a:pt x="2" y="40"/>
                    </a:lnTo>
                    <a:lnTo>
                      <a:pt x="2" y="38"/>
                    </a:lnTo>
                    <a:lnTo>
                      <a:pt x="7" y="35"/>
                    </a:lnTo>
                    <a:lnTo>
                      <a:pt x="16" y="42"/>
                    </a:lnTo>
                    <a:lnTo>
                      <a:pt x="19" y="35"/>
                    </a:lnTo>
                    <a:lnTo>
                      <a:pt x="33" y="38"/>
                    </a:lnTo>
                    <a:lnTo>
                      <a:pt x="45" y="33"/>
                    </a:lnTo>
                    <a:lnTo>
                      <a:pt x="52" y="33"/>
                    </a:lnTo>
                    <a:lnTo>
                      <a:pt x="57" y="38"/>
                    </a:lnTo>
                    <a:lnTo>
                      <a:pt x="59" y="35"/>
                    </a:lnTo>
                    <a:lnTo>
                      <a:pt x="57" y="19"/>
                    </a:lnTo>
                    <a:lnTo>
                      <a:pt x="61" y="14"/>
                    </a:lnTo>
                    <a:lnTo>
                      <a:pt x="68" y="5"/>
                    </a:lnTo>
                    <a:lnTo>
                      <a:pt x="80" y="12"/>
                    </a:lnTo>
                    <a:lnTo>
                      <a:pt x="90" y="2"/>
                    </a:lnTo>
                    <a:lnTo>
                      <a:pt x="94"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7" name="Freeform 26">
                <a:extLst>
                  <a:ext uri="{FF2B5EF4-FFF2-40B4-BE49-F238E27FC236}">
                    <a16:creationId xmlns:a16="http://schemas.microsoft.com/office/drawing/2014/main" id="{40AA6B7A-301A-4BE0-AA68-CA5805521B34}"/>
                  </a:ext>
                </a:extLst>
              </p:cNvPr>
              <p:cNvSpPr>
                <a:spLocks/>
              </p:cNvSpPr>
              <p:nvPr/>
            </p:nvSpPr>
            <p:spPr bwMode="auto">
              <a:xfrm>
                <a:off x="-929025" y="2789957"/>
                <a:ext cx="101993" cy="91064"/>
              </a:xfrm>
              <a:custGeom>
                <a:avLst/>
                <a:gdLst>
                  <a:gd name="T0" fmla="*/ 40 w 56"/>
                  <a:gd name="T1" fmla="*/ 0 h 50"/>
                  <a:gd name="T2" fmla="*/ 40 w 56"/>
                  <a:gd name="T3" fmla="*/ 0 h 50"/>
                  <a:gd name="T4" fmla="*/ 49 w 56"/>
                  <a:gd name="T5" fmla="*/ 12 h 50"/>
                  <a:gd name="T6" fmla="*/ 56 w 56"/>
                  <a:gd name="T7" fmla="*/ 17 h 50"/>
                  <a:gd name="T8" fmla="*/ 56 w 56"/>
                  <a:gd name="T9" fmla="*/ 36 h 50"/>
                  <a:gd name="T10" fmla="*/ 52 w 56"/>
                  <a:gd name="T11" fmla="*/ 36 h 50"/>
                  <a:gd name="T12" fmla="*/ 49 w 56"/>
                  <a:gd name="T13" fmla="*/ 50 h 50"/>
                  <a:gd name="T14" fmla="*/ 35 w 56"/>
                  <a:gd name="T15" fmla="*/ 38 h 50"/>
                  <a:gd name="T16" fmla="*/ 28 w 56"/>
                  <a:gd name="T17" fmla="*/ 40 h 50"/>
                  <a:gd name="T18" fmla="*/ 16 w 56"/>
                  <a:gd name="T19" fmla="*/ 29 h 50"/>
                  <a:gd name="T20" fmla="*/ 9 w 56"/>
                  <a:gd name="T21" fmla="*/ 19 h 50"/>
                  <a:gd name="T22" fmla="*/ 2 w 56"/>
                  <a:gd name="T23" fmla="*/ 19 h 50"/>
                  <a:gd name="T24" fmla="*/ 0 w 56"/>
                  <a:gd name="T25" fmla="*/ 10 h 50"/>
                  <a:gd name="T26" fmla="*/ 11 w 56"/>
                  <a:gd name="T27" fmla="*/ 5 h 50"/>
                  <a:gd name="T28" fmla="*/ 23 w 56"/>
                  <a:gd name="T29" fmla="*/ 7 h 50"/>
                  <a:gd name="T30" fmla="*/ 40 w 56"/>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0">
                    <a:moveTo>
                      <a:pt x="40" y="0"/>
                    </a:moveTo>
                    <a:lnTo>
                      <a:pt x="40" y="0"/>
                    </a:lnTo>
                    <a:lnTo>
                      <a:pt x="49" y="12"/>
                    </a:lnTo>
                    <a:lnTo>
                      <a:pt x="56" y="17"/>
                    </a:lnTo>
                    <a:lnTo>
                      <a:pt x="56" y="36"/>
                    </a:lnTo>
                    <a:lnTo>
                      <a:pt x="52" y="36"/>
                    </a:lnTo>
                    <a:lnTo>
                      <a:pt x="49" y="50"/>
                    </a:lnTo>
                    <a:lnTo>
                      <a:pt x="35" y="38"/>
                    </a:lnTo>
                    <a:lnTo>
                      <a:pt x="28" y="40"/>
                    </a:lnTo>
                    <a:lnTo>
                      <a:pt x="16" y="29"/>
                    </a:lnTo>
                    <a:lnTo>
                      <a:pt x="9" y="19"/>
                    </a:lnTo>
                    <a:lnTo>
                      <a:pt x="2" y="19"/>
                    </a:lnTo>
                    <a:lnTo>
                      <a:pt x="0" y="10"/>
                    </a:lnTo>
                    <a:lnTo>
                      <a:pt x="11" y="5"/>
                    </a:lnTo>
                    <a:lnTo>
                      <a:pt x="23" y="7"/>
                    </a:lnTo>
                    <a:lnTo>
                      <a:pt x="4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8" name="Freeform 34">
                <a:extLst>
                  <a:ext uri="{FF2B5EF4-FFF2-40B4-BE49-F238E27FC236}">
                    <a16:creationId xmlns:a16="http://schemas.microsoft.com/office/drawing/2014/main" id="{A5F0FE92-3A97-4BCC-85E5-03A1AA62F53B}"/>
                  </a:ext>
                </a:extLst>
              </p:cNvPr>
              <p:cNvSpPr>
                <a:spLocks/>
              </p:cNvSpPr>
              <p:nvPr/>
            </p:nvSpPr>
            <p:spPr bwMode="auto">
              <a:xfrm>
                <a:off x="-344391" y="3108683"/>
                <a:ext cx="182129" cy="116563"/>
              </a:xfrm>
              <a:custGeom>
                <a:avLst/>
                <a:gdLst>
                  <a:gd name="T0" fmla="*/ 5 w 100"/>
                  <a:gd name="T1" fmla="*/ 0 h 64"/>
                  <a:gd name="T2" fmla="*/ 5 w 100"/>
                  <a:gd name="T3" fmla="*/ 0 h 64"/>
                  <a:gd name="T4" fmla="*/ 10 w 100"/>
                  <a:gd name="T5" fmla="*/ 10 h 64"/>
                  <a:gd name="T6" fmla="*/ 15 w 100"/>
                  <a:gd name="T7" fmla="*/ 8 h 64"/>
                  <a:gd name="T8" fmla="*/ 26 w 100"/>
                  <a:gd name="T9" fmla="*/ 10 h 64"/>
                  <a:gd name="T10" fmla="*/ 50 w 100"/>
                  <a:gd name="T11" fmla="*/ 12 h 64"/>
                  <a:gd name="T12" fmla="*/ 59 w 100"/>
                  <a:gd name="T13" fmla="*/ 8 h 64"/>
                  <a:gd name="T14" fmla="*/ 78 w 100"/>
                  <a:gd name="T15" fmla="*/ 0 h 64"/>
                  <a:gd name="T16" fmla="*/ 90 w 100"/>
                  <a:gd name="T17" fmla="*/ 10 h 64"/>
                  <a:gd name="T18" fmla="*/ 100 w 100"/>
                  <a:gd name="T19" fmla="*/ 12 h 64"/>
                  <a:gd name="T20" fmla="*/ 90 w 100"/>
                  <a:gd name="T21" fmla="*/ 22 h 64"/>
                  <a:gd name="T22" fmla="*/ 85 w 100"/>
                  <a:gd name="T23" fmla="*/ 36 h 64"/>
                  <a:gd name="T24" fmla="*/ 90 w 100"/>
                  <a:gd name="T25" fmla="*/ 48 h 64"/>
                  <a:gd name="T26" fmla="*/ 76 w 100"/>
                  <a:gd name="T27" fmla="*/ 45 h 64"/>
                  <a:gd name="T28" fmla="*/ 59 w 100"/>
                  <a:gd name="T29" fmla="*/ 52 h 64"/>
                  <a:gd name="T30" fmla="*/ 59 w 100"/>
                  <a:gd name="T31" fmla="*/ 62 h 64"/>
                  <a:gd name="T32" fmla="*/ 45 w 100"/>
                  <a:gd name="T33" fmla="*/ 64 h 64"/>
                  <a:gd name="T34" fmla="*/ 33 w 100"/>
                  <a:gd name="T35" fmla="*/ 57 h 64"/>
                  <a:gd name="T36" fmla="*/ 22 w 100"/>
                  <a:gd name="T37" fmla="*/ 62 h 64"/>
                  <a:gd name="T38" fmla="*/ 10 w 100"/>
                  <a:gd name="T39" fmla="*/ 62 h 64"/>
                  <a:gd name="T40" fmla="*/ 7 w 100"/>
                  <a:gd name="T41" fmla="*/ 48 h 64"/>
                  <a:gd name="T42" fmla="*/ 0 w 100"/>
                  <a:gd name="T43" fmla="*/ 43 h 64"/>
                  <a:gd name="T44" fmla="*/ 3 w 100"/>
                  <a:gd name="T45" fmla="*/ 38 h 64"/>
                  <a:gd name="T46" fmla="*/ 0 w 100"/>
                  <a:gd name="T47" fmla="*/ 36 h 64"/>
                  <a:gd name="T48" fmla="*/ 3 w 100"/>
                  <a:gd name="T49" fmla="*/ 29 h 64"/>
                  <a:gd name="T50" fmla="*/ 10 w 100"/>
                  <a:gd name="T51" fmla="*/ 22 h 64"/>
                  <a:gd name="T52" fmla="*/ 0 w 100"/>
                  <a:gd name="T53" fmla="*/ 12 h 64"/>
                  <a:gd name="T54" fmla="*/ 0 w 100"/>
                  <a:gd name="T55" fmla="*/ 5 h 64"/>
                  <a:gd name="T56" fmla="*/ 5 w 100"/>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64">
                    <a:moveTo>
                      <a:pt x="5" y="0"/>
                    </a:moveTo>
                    <a:lnTo>
                      <a:pt x="5" y="0"/>
                    </a:lnTo>
                    <a:lnTo>
                      <a:pt x="10" y="10"/>
                    </a:lnTo>
                    <a:lnTo>
                      <a:pt x="15" y="8"/>
                    </a:lnTo>
                    <a:lnTo>
                      <a:pt x="26" y="10"/>
                    </a:lnTo>
                    <a:lnTo>
                      <a:pt x="50" y="12"/>
                    </a:lnTo>
                    <a:lnTo>
                      <a:pt x="59" y="8"/>
                    </a:lnTo>
                    <a:lnTo>
                      <a:pt x="78" y="0"/>
                    </a:lnTo>
                    <a:lnTo>
                      <a:pt x="90" y="10"/>
                    </a:lnTo>
                    <a:lnTo>
                      <a:pt x="100" y="12"/>
                    </a:lnTo>
                    <a:lnTo>
                      <a:pt x="90" y="22"/>
                    </a:lnTo>
                    <a:lnTo>
                      <a:pt x="85" y="36"/>
                    </a:lnTo>
                    <a:lnTo>
                      <a:pt x="90" y="48"/>
                    </a:lnTo>
                    <a:lnTo>
                      <a:pt x="76" y="45"/>
                    </a:lnTo>
                    <a:lnTo>
                      <a:pt x="59" y="52"/>
                    </a:lnTo>
                    <a:lnTo>
                      <a:pt x="59" y="62"/>
                    </a:lnTo>
                    <a:lnTo>
                      <a:pt x="45" y="64"/>
                    </a:lnTo>
                    <a:lnTo>
                      <a:pt x="33" y="57"/>
                    </a:lnTo>
                    <a:lnTo>
                      <a:pt x="22" y="62"/>
                    </a:lnTo>
                    <a:lnTo>
                      <a:pt x="10" y="62"/>
                    </a:lnTo>
                    <a:lnTo>
                      <a:pt x="7" y="48"/>
                    </a:lnTo>
                    <a:lnTo>
                      <a:pt x="0" y="43"/>
                    </a:lnTo>
                    <a:lnTo>
                      <a:pt x="3" y="38"/>
                    </a:lnTo>
                    <a:lnTo>
                      <a:pt x="0" y="36"/>
                    </a:lnTo>
                    <a:lnTo>
                      <a:pt x="3" y="29"/>
                    </a:lnTo>
                    <a:lnTo>
                      <a:pt x="10" y="22"/>
                    </a:lnTo>
                    <a:lnTo>
                      <a:pt x="0" y="12"/>
                    </a:lnTo>
                    <a:lnTo>
                      <a:pt x="0" y="5"/>
                    </a:lnTo>
                    <a:lnTo>
                      <a:pt x="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9" name="Freeform 38">
                <a:extLst>
                  <a:ext uri="{FF2B5EF4-FFF2-40B4-BE49-F238E27FC236}">
                    <a16:creationId xmlns:a16="http://schemas.microsoft.com/office/drawing/2014/main" id="{AE58F9A2-C7D2-45D7-ACEC-2855AC80D247}"/>
                  </a:ext>
                </a:extLst>
              </p:cNvPr>
              <p:cNvSpPr>
                <a:spLocks/>
              </p:cNvSpPr>
              <p:nvPr/>
            </p:nvSpPr>
            <p:spPr bwMode="auto">
              <a:xfrm>
                <a:off x="-541090" y="3066795"/>
                <a:ext cx="114742" cy="103814"/>
              </a:xfrm>
              <a:custGeom>
                <a:avLst/>
                <a:gdLst>
                  <a:gd name="T0" fmla="*/ 21 w 63"/>
                  <a:gd name="T1" fmla="*/ 0 h 57"/>
                  <a:gd name="T2" fmla="*/ 21 w 63"/>
                  <a:gd name="T3" fmla="*/ 0 h 57"/>
                  <a:gd name="T4" fmla="*/ 35 w 63"/>
                  <a:gd name="T5" fmla="*/ 4 h 57"/>
                  <a:gd name="T6" fmla="*/ 44 w 63"/>
                  <a:gd name="T7" fmla="*/ 4 h 57"/>
                  <a:gd name="T8" fmla="*/ 52 w 63"/>
                  <a:gd name="T9" fmla="*/ 9 h 57"/>
                  <a:gd name="T10" fmla="*/ 59 w 63"/>
                  <a:gd name="T11" fmla="*/ 9 h 57"/>
                  <a:gd name="T12" fmla="*/ 54 w 63"/>
                  <a:gd name="T13" fmla="*/ 19 h 57"/>
                  <a:gd name="T14" fmla="*/ 63 w 63"/>
                  <a:gd name="T15" fmla="*/ 28 h 57"/>
                  <a:gd name="T16" fmla="*/ 61 w 63"/>
                  <a:gd name="T17" fmla="*/ 38 h 57"/>
                  <a:gd name="T18" fmla="*/ 56 w 63"/>
                  <a:gd name="T19" fmla="*/ 38 h 57"/>
                  <a:gd name="T20" fmla="*/ 54 w 63"/>
                  <a:gd name="T21" fmla="*/ 40 h 57"/>
                  <a:gd name="T22" fmla="*/ 47 w 63"/>
                  <a:gd name="T23" fmla="*/ 45 h 57"/>
                  <a:gd name="T24" fmla="*/ 44 w 63"/>
                  <a:gd name="T25" fmla="*/ 57 h 57"/>
                  <a:gd name="T26" fmla="*/ 30 w 63"/>
                  <a:gd name="T27" fmla="*/ 49 h 57"/>
                  <a:gd name="T28" fmla="*/ 26 w 63"/>
                  <a:gd name="T29" fmla="*/ 40 h 57"/>
                  <a:gd name="T30" fmla="*/ 18 w 63"/>
                  <a:gd name="T31" fmla="*/ 35 h 57"/>
                  <a:gd name="T32" fmla="*/ 11 w 63"/>
                  <a:gd name="T33" fmla="*/ 28 h 57"/>
                  <a:gd name="T34" fmla="*/ 9 w 63"/>
                  <a:gd name="T35" fmla="*/ 21 h 57"/>
                  <a:gd name="T36" fmla="*/ 0 w 63"/>
                  <a:gd name="T37" fmla="*/ 9 h 57"/>
                  <a:gd name="T38" fmla="*/ 4 w 63"/>
                  <a:gd name="T39" fmla="*/ 0 h 57"/>
                  <a:gd name="T40" fmla="*/ 9 w 63"/>
                  <a:gd name="T41" fmla="*/ 4 h 57"/>
                  <a:gd name="T42" fmla="*/ 14 w 63"/>
                  <a:gd name="T43" fmla="*/ 0 h 57"/>
                  <a:gd name="T44" fmla="*/ 21 w 63"/>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57">
                    <a:moveTo>
                      <a:pt x="21" y="0"/>
                    </a:moveTo>
                    <a:lnTo>
                      <a:pt x="21" y="0"/>
                    </a:lnTo>
                    <a:lnTo>
                      <a:pt x="35" y="4"/>
                    </a:lnTo>
                    <a:lnTo>
                      <a:pt x="44" y="4"/>
                    </a:lnTo>
                    <a:lnTo>
                      <a:pt x="52" y="9"/>
                    </a:lnTo>
                    <a:lnTo>
                      <a:pt x="59" y="9"/>
                    </a:lnTo>
                    <a:lnTo>
                      <a:pt x="54" y="19"/>
                    </a:lnTo>
                    <a:lnTo>
                      <a:pt x="63" y="28"/>
                    </a:lnTo>
                    <a:lnTo>
                      <a:pt x="61" y="38"/>
                    </a:lnTo>
                    <a:lnTo>
                      <a:pt x="56" y="38"/>
                    </a:lnTo>
                    <a:lnTo>
                      <a:pt x="54" y="40"/>
                    </a:lnTo>
                    <a:lnTo>
                      <a:pt x="47" y="45"/>
                    </a:lnTo>
                    <a:lnTo>
                      <a:pt x="44" y="57"/>
                    </a:lnTo>
                    <a:lnTo>
                      <a:pt x="30" y="49"/>
                    </a:lnTo>
                    <a:lnTo>
                      <a:pt x="26" y="40"/>
                    </a:lnTo>
                    <a:lnTo>
                      <a:pt x="18" y="35"/>
                    </a:lnTo>
                    <a:lnTo>
                      <a:pt x="11" y="28"/>
                    </a:lnTo>
                    <a:lnTo>
                      <a:pt x="9" y="21"/>
                    </a:lnTo>
                    <a:lnTo>
                      <a:pt x="0" y="9"/>
                    </a:lnTo>
                    <a:lnTo>
                      <a:pt x="4" y="0"/>
                    </a:lnTo>
                    <a:lnTo>
                      <a:pt x="9" y="4"/>
                    </a:lnTo>
                    <a:lnTo>
                      <a:pt x="14" y="0"/>
                    </a:lnTo>
                    <a:lnTo>
                      <a:pt x="21"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0" name="Freeform 60">
                <a:extLst>
                  <a:ext uri="{FF2B5EF4-FFF2-40B4-BE49-F238E27FC236}">
                    <a16:creationId xmlns:a16="http://schemas.microsoft.com/office/drawing/2014/main" id="{1838529C-133E-4C72-9378-AE8F70309896}"/>
                  </a:ext>
                </a:extLst>
              </p:cNvPr>
              <p:cNvSpPr>
                <a:spLocks/>
              </p:cNvSpPr>
              <p:nvPr/>
            </p:nvSpPr>
            <p:spPr bwMode="auto">
              <a:xfrm>
                <a:off x="-1256858" y="4246991"/>
                <a:ext cx="176667" cy="182129"/>
              </a:xfrm>
              <a:custGeom>
                <a:avLst/>
                <a:gdLst>
                  <a:gd name="T0" fmla="*/ 38 w 97"/>
                  <a:gd name="T1" fmla="*/ 0 h 100"/>
                  <a:gd name="T2" fmla="*/ 38 w 97"/>
                  <a:gd name="T3" fmla="*/ 0 h 100"/>
                  <a:gd name="T4" fmla="*/ 40 w 97"/>
                  <a:gd name="T5" fmla="*/ 7 h 100"/>
                  <a:gd name="T6" fmla="*/ 42 w 97"/>
                  <a:gd name="T7" fmla="*/ 5 h 100"/>
                  <a:gd name="T8" fmla="*/ 50 w 97"/>
                  <a:gd name="T9" fmla="*/ 3 h 100"/>
                  <a:gd name="T10" fmla="*/ 59 w 97"/>
                  <a:gd name="T11" fmla="*/ 5 h 100"/>
                  <a:gd name="T12" fmla="*/ 61 w 97"/>
                  <a:gd name="T13" fmla="*/ 10 h 100"/>
                  <a:gd name="T14" fmla="*/ 68 w 97"/>
                  <a:gd name="T15" fmla="*/ 14 h 100"/>
                  <a:gd name="T16" fmla="*/ 76 w 97"/>
                  <a:gd name="T17" fmla="*/ 10 h 100"/>
                  <a:gd name="T18" fmla="*/ 80 w 97"/>
                  <a:gd name="T19" fmla="*/ 10 h 100"/>
                  <a:gd name="T20" fmla="*/ 92 w 97"/>
                  <a:gd name="T21" fmla="*/ 14 h 100"/>
                  <a:gd name="T22" fmla="*/ 97 w 97"/>
                  <a:gd name="T23" fmla="*/ 38 h 100"/>
                  <a:gd name="T24" fmla="*/ 90 w 97"/>
                  <a:gd name="T25" fmla="*/ 50 h 100"/>
                  <a:gd name="T26" fmla="*/ 85 w 97"/>
                  <a:gd name="T27" fmla="*/ 69 h 100"/>
                  <a:gd name="T28" fmla="*/ 92 w 97"/>
                  <a:gd name="T29" fmla="*/ 83 h 100"/>
                  <a:gd name="T30" fmla="*/ 92 w 97"/>
                  <a:gd name="T31" fmla="*/ 88 h 100"/>
                  <a:gd name="T32" fmla="*/ 85 w 97"/>
                  <a:gd name="T33" fmla="*/ 88 h 100"/>
                  <a:gd name="T34" fmla="*/ 73 w 97"/>
                  <a:gd name="T35" fmla="*/ 85 h 100"/>
                  <a:gd name="T36" fmla="*/ 64 w 97"/>
                  <a:gd name="T37" fmla="*/ 85 h 100"/>
                  <a:gd name="T38" fmla="*/ 42 w 97"/>
                  <a:gd name="T39" fmla="*/ 88 h 100"/>
                  <a:gd name="T40" fmla="*/ 33 w 97"/>
                  <a:gd name="T41" fmla="*/ 95 h 100"/>
                  <a:gd name="T42" fmla="*/ 16 w 97"/>
                  <a:gd name="T43" fmla="*/ 100 h 100"/>
                  <a:gd name="T44" fmla="*/ 14 w 97"/>
                  <a:gd name="T45" fmla="*/ 97 h 100"/>
                  <a:gd name="T46" fmla="*/ 14 w 97"/>
                  <a:gd name="T47" fmla="*/ 85 h 100"/>
                  <a:gd name="T48" fmla="*/ 16 w 97"/>
                  <a:gd name="T49" fmla="*/ 83 h 100"/>
                  <a:gd name="T50" fmla="*/ 16 w 97"/>
                  <a:gd name="T51" fmla="*/ 78 h 100"/>
                  <a:gd name="T52" fmla="*/ 7 w 97"/>
                  <a:gd name="T53" fmla="*/ 71 h 100"/>
                  <a:gd name="T54" fmla="*/ 2 w 97"/>
                  <a:gd name="T55" fmla="*/ 69 h 100"/>
                  <a:gd name="T56" fmla="*/ 0 w 97"/>
                  <a:gd name="T57" fmla="*/ 64 h 100"/>
                  <a:gd name="T58" fmla="*/ 2 w 97"/>
                  <a:gd name="T59" fmla="*/ 57 h 100"/>
                  <a:gd name="T60" fmla="*/ 0 w 97"/>
                  <a:gd name="T61" fmla="*/ 50 h 100"/>
                  <a:gd name="T62" fmla="*/ 2 w 97"/>
                  <a:gd name="T63" fmla="*/ 45 h 100"/>
                  <a:gd name="T64" fmla="*/ 5 w 97"/>
                  <a:gd name="T65" fmla="*/ 45 h 100"/>
                  <a:gd name="T66" fmla="*/ 5 w 97"/>
                  <a:gd name="T67" fmla="*/ 38 h 100"/>
                  <a:gd name="T68" fmla="*/ 5 w 97"/>
                  <a:gd name="T69" fmla="*/ 36 h 100"/>
                  <a:gd name="T70" fmla="*/ 5 w 97"/>
                  <a:gd name="T71" fmla="*/ 33 h 100"/>
                  <a:gd name="T72" fmla="*/ 12 w 97"/>
                  <a:gd name="T73" fmla="*/ 31 h 100"/>
                  <a:gd name="T74" fmla="*/ 7 w 97"/>
                  <a:gd name="T75" fmla="*/ 19 h 100"/>
                  <a:gd name="T76" fmla="*/ 2 w 97"/>
                  <a:gd name="T77" fmla="*/ 12 h 100"/>
                  <a:gd name="T78" fmla="*/ 5 w 97"/>
                  <a:gd name="T79" fmla="*/ 5 h 100"/>
                  <a:gd name="T80" fmla="*/ 7 w 97"/>
                  <a:gd name="T81" fmla="*/ 5 h 100"/>
                  <a:gd name="T82" fmla="*/ 9 w 97"/>
                  <a:gd name="T83" fmla="*/ 3 h 100"/>
                  <a:gd name="T84" fmla="*/ 14 w 97"/>
                  <a:gd name="T85" fmla="*/ 5 h 100"/>
                  <a:gd name="T86" fmla="*/ 26 w 97"/>
                  <a:gd name="T87" fmla="*/ 5 h 100"/>
                  <a:gd name="T88" fmla="*/ 31 w 97"/>
                  <a:gd name="T89" fmla="*/ 0 h 100"/>
                  <a:gd name="T90" fmla="*/ 33 w 97"/>
                  <a:gd name="T91" fmla="*/ 3 h 100"/>
                  <a:gd name="T92" fmla="*/ 38 w 97"/>
                  <a:gd name="T9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100">
                    <a:moveTo>
                      <a:pt x="38" y="0"/>
                    </a:moveTo>
                    <a:lnTo>
                      <a:pt x="38" y="0"/>
                    </a:lnTo>
                    <a:lnTo>
                      <a:pt x="40" y="7"/>
                    </a:lnTo>
                    <a:lnTo>
                      <a:pt x="42" y="5"/>
                    </a:lnTo>
                    <a:lnTo>
                      <a:pt x="50" y="3"/>
                    </a:lnTo>
                    <a:lnTo>
                      <a:pt x="59" y="5"/>
                    </a:lnTo>
                    <a:lnTo>
                      <a:pt x="61" y="10"/>
                    </a:lnTo>
                    <a:lnTo>
                      <a:pt x="68" y="14"/>
                    </a:lnTo>
                    <a:lnTo>
                      <a:pt x="76" y="10"/>
                    </a:lnTo>
                    <a:lnTo>
                      <a:pt x="80" y="10"/>
                    </a:lnTo>
                    <a:lnTo>
                      <a:pt x="92" y="14"/>
                    </a:lnTo>
                    <a:lnTo>
                      <a:pt x="97" y="38"/>
                    </a:lnTo>
                    <a:lnTo>
                      <a:pt x="90" y="50"/>
                    </a:lnTo>
                    <a:lnTo>
                      <a:pt x="85" y="69"/>
                    </a:lnTo>
                    <a:lnTo>
                      <a:pt x="92" y="83"/>
                    </a:lnTo>
                    <a:lnTo>
                      <a:pt x="92" y="88"/>
                    </a:lnTo>
                    <a:lnTo>
                      <a:pt x="85" y="88"/>
                    </a:lnTo>
                    <a:lnTo>
                      <a:pt x="73" y="85"/>
                    </a:lnTo>
                    <a:lnTo>
                      <a:pt x="64" y="85"/>
                    </a:lnTo>
                    <a:lnTo>
                      <a:pt x="42" y="88"/>
                    </a:lnTo>
                    <a:lnTo>
                      <a:pt x="33" y="95"/>
                    </a:lnTo>
                    <a:lnTo>
                      <a:pt x="16" y="100"/>
                    </a:lnTo>
                    <a:lnTo>
                      <a:pt x="14" y="97"/>
                    </a:lnTo>
                    <a:lnTo>
                      <a:pt x="14" y="85"/>
                    </a:lnTo>
                    <a:lnTo>
                      <a:pt x="16" y="83"/>
                    </a:lnTo>
                    <a:lnTo>
                      <a:pt x="16" y="78"/>
                    </a:lnTo>
                    <a:lnTo>
                      <a:pt x="7" y="71"/>
                    </a:lnTo>
                    <a:lnTo>
                      <a:pt x="2" y="69"/>
                    </a:lnTo>
                    <a:lnTo>
                      <a:pt x="0" y="64"/>
                    </a:lnTo>
                    <a:lnTo>
                      <a:pt x="2" y="57"/>
                    </a:lnTo>
                    <a:lnTo>
                      <a:pt x="0" y="50"/>
                    </a:lnTo>
                    <a:lnTo>
                      <a:pt x="2" y="45"/>
                    </a:lnTo>
                    <a:lnTo>
                      <a:pt x="5" y="45"/>
                    </a:lnTo>
                    <a:lnTo>
                      <a:pt x="5" y="38"/>
                    </a:lnTo>
                    <a:lnTo>
                      <a:pt x="5" y="36"/>
                    </a:lnTo>
                    <a:lnTo>
                      <a:pt x="5" y="33"/>
                    </a:lnTo>
                    <a:lnTo>
                      <a:pt x="12" y="31"/>
                    </a:lnTo>
                    <a:lnTo>
                      <a:pt x="7" y="19"/>
                    </a:lnTo>
                    <a:lnTo>
                      <a:pt x="2" y="12"/>
                    </a:lnTo>
                    <a:lnTo>
                      <a:pt x="5" y="5"/>
                    </a:lnTo>
                    <a:lnTo>
                      <a:pt x="7" y="5"/>
                    </a:lnTo>
                    <a:lnTo>
                      <a:pt x="9" y="3"/>
                    </a:lnTo>
                    <a:lnTo>
                      <a:pt x="14" y="5"/>
                    </a:lnTo>
                    <a:lnTo>
                      <a:pt x="26" y="5"/>
                    </a:lnTo>
                    <a:lnTo>
                      <a:pt x="31" y="0"/>
                    </a:lnTo>
                    <a:lnTo>
                      <a:pt x="33" y="3"/>
                    </a:lnTo>
                    <a:lnTo>
                      <a:pt x="38"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1" name="Freeform 74">
                <a:extLst>
                  <a:ext uri="{FF2B5EF4-FFF2-40B4-BE49-F238E27FC236}">
                    <a16:creationId xmlns:a16="http://schemas.microsoft.com/office/drawing/2014/main" id="{381BD738-7AB7-4770-B230-B747CD7F9294}"/>
                  </a:ext>
                </a:extLst>
              </p:cNvPr>
              <p:cNvSpPr>
                <a:spLocks/>
              </p:cNvSpPr>
              <p:nvPr/>
            </p:nvSpPr>
            <p:spPr bwMode="auto">
              <a:xfrm>
                <a:off x="-38415" y="3436516"/>
                <a:ext cx="52818" cy="21856"/>
              </a:xfrm>
              <a:custGeom>
                <a:avLst/>
                <a:gdLst>
                  <a:gd name="T0" fmla="*/ 29 w 29"/>
                  <a:gd name="T1" fmla="*/ 0 h 12"/>
                  <a:gd name="T2" fmla="*/ 29 w 29"/>
                  <a:gd name="T3" fmla="*/ 0 h 12"/>
                  <a:gd name="T4" fmla="*/ 19 w 29"/>
                  <a:gd name="T5" fmla="*/ 7 h 12"/>
                  <a:gd name="T6" fmla="*/ 19 w 29"/>
                  <a:gd name="T7" fmla="*/ 12 h 12"/>
                  <a:gd name="T8" fmla="*/ 17 w 29"/>
                  <a:gd name="T9" fmla="*/ 12 h 12"/>
                  <a:gd name="T10" fmla="*/ 14 w 29"/>
                  <a:gd name="T11" fmla="*/ 12 h 12"/>
                  <a:gd name="T12" fmla="*/ 12 w 29"/>
                  <a:gd name="T13" fmla="*/ 12 h 12"/>
                  <a:gd name="T14" fmla="*/ 12 w 29"/>
                  <a:gd name="T15" fmla="*/ 12 h 12"/>
                  <a:gd name="T16" fmla="*/ 12 w 29"/>
                  <a:gd name="T17" fmla="*/ 10 h 12"/>
                  <a:gd name="T18" fmla="*/ 10 w 29"/>
                  <a:gd name="T19" fmla="*/ 10 h 12"/>
                  <a:gd name="T20" fmla="*/ 7 w 29"/>
                  <a:gd name="T21" fmla="*/ 10 h 12"/>
                  <a:gd name="T22" fmla="*/ 3 w 29"/>
                  <a:gd name="T23" fmla="*/ 12 h 12"/>
                  <a:gd name="T24" fmla="*/ 0 w 29"/>
                  <a:gd name="T25" fmla="*/ 10 h 12"/>
                  <a:gd name="T26" fmla="*/ 0 w 29"/>
                  <a:gd name="T27" fmla="*/ 10 h 12"/>
                  <a:gd name="T28" fmla="*/ 3 w 29"/>
                  <a:gd name="T29" fmla="*/ 5 h 12"/>
                  <a:gd name="T30" fmla="*/ 14 w 29"/>
                  <a:gd name="T31" fmla="*/ 5 h 12"/>
                  <a:gd name="T32" fmla="*/ 29 w 29"/>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2">
                    <a:moveTo>
                      <a:pt x="29" y="0"/>
                    </a:moveTo>
                    <a:lnTo>
                      <a:pt x="29" y="0"/>
                    </a:lnTo>
                    <a:lnTo>
                      <a:pt x="19" y="7"/>
                    </a:lnTo>
                    <a:lnTo>
                      <a:pt x="19" y="12"/>
                    </a:lnTo>
                    <a:lnTo>
                      <a:pt x="17" y="12"/>
                    </a:lnTo>
                    <a:lnTo>
                      <a:pt x="14" y="12"/>
                    </a:lnTo>
                    <a:lnTo>
                      <a:pt x="12" y="12"/>
                    </a:lnTo>
                    <a:lnTo>
                      <a:pt x="12" y="12"/>
                    </a:lnTo>
                    <a:lnTo>
                      <a:pt x="12" y="10"/>
                    </a:lnTo>
                    <a:lnTo>
                      <a:pt x="10" y="10"/>
                    </a:lnTo>
                    <a:lnTo>
                      <a:pt x="7" y="10"/>
                    </a:lnTo>
                    <a:lnTo>
                      <a:pt x="3" y="12"/>
                    </a:lnTo>
                    <a:lnTo>
                      <a:pt x="0" y="10"/>
                    </a:lnTo>
                    <a:lnTo>
                      <a:pt x="0" y="10"/>
                    </a:lnTo>
                    <a:lnTo>
                      <a:pt x="3" y="5"/>
                    </a:lnTo>
                    <a:lnTo>
                      <a:pt x="14" y="5"/>
                    </a:lnTo>
                    <a:lnTo>
                      <a:pt x="29"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2" name="Freeform 77">
                <a:extLst>
                  <a:ext uri="{FF2B5EF4-FFF2-40B4-BE49-F238E27FC236}">
                    <a16:creationId xmlns:a16="http://schemas.microsoft.com/office/drawing/2014/main" id="{C868B414-D66B-4070-AB3B-62715F7A12B5}"/>
                  </a:ext>
                </a:extLst>
              </p:cNvPr>
              <p:cNvSpPr>
                <a:spLocks/>
              </p:cNvSpPr>
              <p:nvPr/>
            </p:nvSpPr>
            <p:spPr bwMode="auto">
              <a:xfrm>
                <a:off x="-54804" y="3454728"/>
                <a:ext cx="50996" cy="21856"/>
              </a:xfrm>
              <a:custGeom>
                <a:avLst/>
                <a:gdLst>
                  <a:gd name="T0" fmla="*/ 21 w 28"/>
                  <a:gd name="T1" fmla="*/ 0 h 12"/>
                  <a:gd name="T2" fmla="*/ 21 w 28"/>
                  <a:gd name="T3" fmla="*/ 0 h 12"/>
                  <a:gd name="T4" fmla="*/ 21 w 28"/>
                  <a:gd name="T5" fmla="*/ 2 h 12"/>
                  <a:gd name="T6" fmla="*/ 21 w 28"/>
                  <a:gd name="T7" fmla="*/ 2 h 12"/>
                  <a:gd name="T8" fmla="*/ 23 w 28"/>
                  <a:gd name="T9" fmla="*/ 2 h 12"/>
                  <a:gd name="T10" fmla="*/ 26 w 28"/>
                  <a:gd name="T11" fmla="*/ 0 h 12"/>
                  <a:gd name="T12" fmla="*/ 28 w 28"/>
                  <a:gd name="T13" fmla="*/ 2 h 12"/>
                  <a:gd name="T14" fmla="*/ 28 w 28"/>
                  <a:gd name="T15" fmla="*/ 2 h 12"/>
                  <a:gd name="T16" fmla="*/ 14 w 28"/>
                  <a:gd name="T17" fmla="*/ 12 h 12"/>
                  <a:gd name="T18" fmla="*/ 5 w 28"/>
                  <a:gd name="T19" fmla="*/ 9 h 12"/>
                  <a:gd name="T20" fmla="*/ 0 w 28"/>
                  <a:gd name="T21" fmla="*/ 0 h 12"/>
                  <a:gd name="T22" fmla="*/ 9 w 28"/>
                  <a:gd name="T23" fmla="*/ 0 h 12"/>
                  <a:gd name="T24" fmla="*/ 12 w 28"/>
                  <a:gd name="T25" fmla="*/ 0 h 12"/>
                  <a:gd name="T26" fmla="*/ 16 w 28"/>
                  <a:gd name="T27" fmla="*/ 0 h 12"/>
                  <a:gd name="T28" fmla="*/ 19 w 28"/>
                  <a:gd name="T29" fmla="*/ 0 h 12"/>
                  <a:gd name="T30" fmla="*/ 21 w 28"/>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2">
                    <a:moveTo>
                      <a:pt x="21" y="0"/>
                    </a:moveTo>
                    <a:lnTo>
                      <a:pt x="21" y="0"/>
                    </a:lnTo>
                    <a:lnTo>
                      <a:pt x="21" y="2"/>
                    </a:lnTo>
                    <a:lnTo>
                      <a:pt x="21" y="2"/>
                    </a:lnTo>
                    <a:lnTo>
                      <a:pt x="23" y="2"/>
                    </a:lnTo>
                    <a:lnTo>
                      <a:pt x="26" y="0"/>
                    </a:lnTo>
                    <a:lnTo>
                      <a:pt x="28" y="2"/>
                    </a:lnTo>
                    <a:lnTo>
                      <a:pt x="28" y="2"/>
                    </a:lnTo>
                    <a:lnTo>
                      <a:pt x="14" y="12"/>
                    </a:lnTo>
                    <a:lnTo>
                      <a:pt x="5" y="9"/>
                    </a:lnTo>
                    <a:lnTo>
                      <a:pt x="0" y="0"/>
                    </a:lnTo>
                    <a:lnTo>
                      <a:pt x="9" y="0"/>
                    </a:lnTo>
                    <a:lnTo>
                      <a:pt x="12" y="0"/>
                    </a:lnTo>
                    <a:lnTo>
                      <a:pt x="16" y="0"/>
                    </a:lnTo>
                    <a:lnTo>
                      <a:pt x="19" y="0"/>
                    </a:lnTo>
                    <a:lnTo>
                      <a:pt x="21" y="0"/>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3" name="Freeform 78">
                <a:extLst>
                  <a:ext uri="{FF2B5EF4-FFF2-40B4-BE49-F238E27FC236}">
                    <a16:creationId xmlns:a16="http://schemas.microsoft.com/office/drawing/2014/main" id="{C3FFF33B-A243-4257-9E2C-B224EA7D8AC1}"/>
                  </a:ext>
                </a:extLst>
              </p:cNvPr>
              <p:cNvSpPr>
                <a:spLocks/>
              </p:cNvSpPr>
              <p:nvPr/>
            </p:nvSpPr>
            <p:spPr bwMode="auto">
              <a:xfrm>
                <a:off x="-644903" y="2808171"/>
                <a:ext cx="198521" cy="116563"/>
              </a:xfrm>
              <a:custGeom>
                <a:avLst/>
                <a:gdLst>
                  <a:gd name="T0" fmla="*/ 33 w 109"/>
                  <a:gd name="T1" fmla="*/ 0 h 64"/>
                  <a:gd name="T2" fmla="*/ 33 w 109"/>
                  <a:gd name="T3" fmla="*/ 0 h 64"/>
                  <a:gd name="T4" fmla="*/ 38 w 109"/>
                  <a:gd name="T5" fmla="*/ 4 h 64"/>
                  <a:gd name="T6" fmla="*/ 45 w 109"/>
                  <a:gd name="T7" fmla="*/ 0 h 64"/>
                  <a:gd name="T8" fmla="*/ 54 w 109"/>
                  <a:gd name="T9" fmla="*/ 9 h 64"/>
                  <a:gd name="T10" fmla="*/ 66 w 109"/>
                  <a:gd name="T11" fmla="*/ 12 h 64"/>
                  <a:gd name="T12" fmla="*/ 64 w 109"/>
                  <a:gd name="T13" fmla="*/ 19 h 64"/>
                  <a:gd name="T14" fmla="*/ 73 w 109"/>
                  <a:gd name="T15" fmla="*/ 23 h 64"/>
                  <a:gd name="T16" fmla="*/ 75 w 109"/>
                  <a:gd name="T17" fmla="*/ 16 h 64"/>
                  <a:gd name="T18" fmla="*/ 87 w 109"/>
                  <a:gd name="T19" fmla="*/ 19 h 64"/>
                  <a:gd name="T20" fmla="*/ 87 w 109"/>
                  <a:gd name="T21" fmla="*/ 28 h 64"/>
                  <a:gd name="T22" fmla="*/ 99 w 109"/>
                  <a:gd name="T23" fmla="*/ 28 h 64"/>
                  <a:gd name="T24" fmla="*/ 109 w 109"/>
                  <a:gd name="T25" fmla="*/ 40 h 64"/>
                  <a:gd name="T26" fmla="*/ 104 w 109"/>
                  <a:gd name="T27" fmla="*/ 42 h 64"/>
                  <a:gd name="T28" fmla="*/ 99 w 109"/>
                  <a:gd name="T29" fmla="*/ 47 h 64"/>
                  <a:gd name="T30" fmla="*/ 97 w 109"/>
                  <a:gd name="T31" fmla="*/ 47 h 64"/>
                  <a:gd name="T32" fmla="*/ 94 w 109"/>
                  <a:gd name="T33" fmla="*/ 52 h 64"/>
                  <a:gd name="T34" fmla="*/ 92 w 109"/>
                  <a:gd name="T35" fmla="*/ 54 h 64"/>
                  <a:gd name="T36" fmla="*/ 92 w 109"/>
                  <a:gd name="T37" fmla="*/ 57 h 64"/>
                  <a:gd name="T38" fmla="*/ 87 w 109"/>
                  <a:gd name="T39" fmla="*/ 59 h 64"/>
                  <a:gd name="T40" fmla="*/ 80 w 109"/>
                  <a:gd name="T41" fmla="*/ 59 h 64"/>
                  <a:gd name="T42" fmla="*/ 78 w 109"/>
                  <a:gd name="T43" fmla="*/ 64 h 64"/>
                  <a:gd name="T44" fmla="*/ 68 w 109"/>
                  <a:gd name="T45" fmla="*/ 59 h 64"/>
                  <a:gd name="T46" fmla="*/ 61 w 109"/>
                  <a:gd name="T47" fmla="*/ 59 h 64"/>
                  <a:gd name="T48" fmla="*/ 49 w 109"/>
                  <a:gd name="T49" fmla="*/ 52 h 64"/>
                  <a:gd name="T50" fmla="*/ 45 w 109"/>
                  <a:gd name="T51" fmla="*/ 54 h 64"/>
                  <a:gd name="T52" fmla="*/ 35 w 109"/>
                  <a:gd name="T53" fmla="*/ 64 h 64"/>
                  <a:gd name="T54" fmla="*/ 23 w 109"/>
                  <a:gd name="T55" fmla="*/ 57 h 64"/>
                  <a:gd name="T56" fmla="*/ 14 w 109"/>
                  <a:gd name="T57" fmla="*/ 47 h 64"/>
                  <a:gd name="T58" fmla="*/ 4 w 109"/>
                  <a:gd name="T59" fmla="*/ 40 h 64"/>
                  <a:gd name="T60" fmla="*/ 2 w 109"/>
                  <a:gd name="T61" fmla="*/ 30 h 64"/>
                  <a:gd name="T62" fmla="*/ 0 w 109"/>
                  <a:gd name="T63" fmla="*/ 21 h 64"/>
                  <a:gd name="T64" fmla="*/ 12 w 109"/>
                  <a:gd name="T65" fmla="*/ 16 h 64"/>
                  <a:gd name="T66" fmla="*/ 19 w 109"/>
                  <a:gd name="T67" fmla="*/ 12 h 64"/>
                  <a:gd name="T68" fmla="*/ 28 w 109"/>
                  <a:gd name="T69" fmla="*/ 4 h 64"/>
                  <a:gd name="T70" fmla="*/ 33 w 109"/>
                  <a:gd name="T7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64">
                    <a:moveTo>
                      <a:pt x="33" y="0"/>
                    </a:moveTo>
                    <a:lnTo>
                      <a:pt x="33" y="0"/>
                    </a:lnTo>
                    <a:lnTo>
                      <a:pt x="38" y="4"/>
                    </a:lnTo>
                    <a:lnTo>
                      <a:pt x="45" y="0"/>
                    </a:lnTo>
                    <a:lnTo>
                      <a:pt x="54" y="9"/>
                    </a:lnTo>
                    <a:lnTo>
                      <a:pt x="66" y="12"/>
                    </a:lnTo>
                    <a:lnTo>
                      <a:pt x="64" y="19"/>
                    </a:lnTo>
                    <a:lnTo>
                      <a:pt x="73" y="23"/>
                    </a:lnTo>
                    <a:lnTo>
                      <a:pt x="75" y="16"/>
                    </a:lnTo>
                    <a:lnTo>
                      <a:pt x="87" y="19"/>
                    </a:lnTo>
                    <a:lnTo>
                      <a:pt x="87" y="28"/>
                    </a:lnTo>
                    <a:lnTo>
                      <a:pt x="99" y="28"/>
                    </a:lnTo>
                    <a:lnTo>
                      <a:pt x="109" y="40"/>
                    </a:lnTo>
                    <a:lnTo>
                      <a:pt x="104" y="42"/>
                    </a:lnTo>
                    <a:lnTo>
                      <a:pt x="99" y="47"/>
                    </a:lnTo>
                    <a:lnTo>
                      <a:pt x="97" y="47"/>
                    </a:lnTo>
                    <a:lnTo>
                      <a:pt x="94" y="52"/>
                    </a:lnTo>
                    <a:lnTo>
                      <a:pt x="92" y="54"/>
                    </a:lnTo>
                    <a:lnTo>
                      <a:pt x="92" y="57"/>
                    </a:lnTo>
                    <a:lnTo>
                      <a:pt x="87" y="59"/>
                    </a:lnTo>
                    <a:lnTo>
                      <a:pt x="80" y="59"/>
                    </a:lnTo>
                    <a:lnTo>
                      <a:pt x="78" y="64"/>
                    </a:lnTo>
                    <a:lnTo>
                      <a:pt x="68" y="59"/>
                    </a:lnTo>
                    <a:lnTo>
                      <a:pt x="61" y="59"/>
                    </a:lnTo>
                    <a:lnTo>
                      <a:pt x="49" y="52"/>
                    </a:lnTo>
                    <a:lnTo>
                      <a:pt x="45" y="54"/>
                    </a:lnTo>
                    <a:lnTo>
                      <a:pt x="35" y="64"/>
                    </a:lnTo>
                    <a:lnTo>
                      <a:pt x="23" y="57"/>
                    </a:lnTo>
                    <a:lnTo>
                      <a:pt x="14" y="47"/>
                    </a:lnTo>
                    <a:lnTo>
                      <a:pt x="4" y="40"/>
                    </a:lnTo>
                    <a:lnTo>
                      <a:pt x="2" y="30"/>
                    </a:lnTo>
                    <a:lnTo>
                      <a:pt x="0" y="21"/>
                    </a:lnTo>
                    <a:lnTo>
                      <a:pt x="12" y="16"/>
                    </a:lnTo>
                    <a:lnTo>
                      <a:pt x="19" y="12"/>
                    </a:lnTo>
                    <a:lnTo>
                      <a:pt x="28" y="4"/>
                    </a:lnTo>
                    <a:lnTo>
                      <a:pt x="33"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4" name="Freeform 80">
                <a:extLst>
                  <a:ext uri="{FF2B5EF4-FFF2-40B4-BE49-F238E27FC236}">
                    <a16:creationId xmlns:a16="http://schemas.microsoft.com/office/drawing/2014/main" id="{6BCB1D80-9ED7-41D2-ACE6-EB5BD5A7CC5F}"/>
                  </a:ext>
                </a:extLst>
              </p:cNvPr>
              <p:cNvSpPr>
                <a:spLocks/>
              </p:cNvSpPr>
              <p:nvPr/>
            </p:nvSpPr>
            <p:spPr bwMode="auto">
              <a:xfrm>
                <a:off x="-830675" y="2622399"/>
                <a:ext cx="267731" cy="356973"/>
              </a:xfrm>
              <a:custGeom>
                <a:avLst/>
                <a:gdLst>
                  <a:gd name="T0" fmla="*/ 66 w 147"/>
                  <a:gd name="T1" fmla="*/ 0 h 196"/>
                  <a:gd name="T2" fmla="*/ 66 w 147"/>
                  <a:gd name="T3" fmla="*/ 0 h 196"/>
                  <a:gd name="T4" fmla="*/ 66 w 147"/>
                  <a:gd name="T5" fmla="*/ 9 h 196"/>
                  <a:gd name="T6" fmla="*/ 80 w 147"/>
                  <a:gd name="T7" fmla="*/ 17 h 196"/>
                  <a:gd name="T8" fmla="*/ 80 w 147"/>
                  <a:gd name="T9" fmla="*/ 26 h 196"/>
                  <a:gd name="T10" fmla="*/ 97 w 147"/>
                  <a:gd name="T11" fmla="*/ 21 h 196"/>
                  <a:gd name="T12" fmla="*/ 106 w 147"/>
                  <a:gd name="T13" fmla="*/ 14 h 196"/>
                  <a:gd name="T14" fmla="*/ 125 w 147"/>
                  <a:gd name="T15" fmla="*/ 24 h 196"/>
                  <a:gd name="T16" fmla="*/ 132 w 147"/>
                  <a:gd name="T17" fmla="*/ 33 h 196"/>
                  <a:gd name="T18" fmla="*/ 137 w 147"/>
                  <a:gd name="T19" fmla="*/ 47 h 196"/>
                  <a:gd name="T20" fmla="*/ 132 w 147"/>
                  <a:gd name="T21" fmla="*/ 54 h 196"/>
                  <a:gd name="T22" fmla="*/ 137 w 147"/>
                  <a:gd name="T23" fmla="*/ 64 h 196"/>
                  <a:gd name="T24" fmla="*/ 142 w 147"/>
                  <a:gd name="T25" fmla="*/ 78 h 196"/>
                  <a:gd name="T26" fmla="*/ 140 w 147"/>
                  <a:gd name="T27" fmla="*/ 88 h 196"/>
                  <a:gd name="T28" fmla="*/ 147 w 147"/>
                  <a:gd name="T29" fmla="*/ 102 h 196"/>
                  <a:gd name="T30" fmla="*/ 140 w 147"/>
                  <a:gd name="T31" fmla="*/ 106 h 196"/>
                  <a:gd name="T32" fmla="*/ 135 w 147"/>
                  <a:gd name="T33" fmla="*/ 102 h 196"/>
                  <a:gd name="T34" fmla="*/ 130 w 147"/>
                  <a:gd name="T35" fmla="*/ 106 h 196"/>
                  <a:gd name="T36" fmla="*/ 121 w 147"/>
                  <a:gd name="T37" fmla="*/ 114 h 196"/>
                  <a:gd name="T38" fmla="*/ 114 w 147"/>
                  <a:gd name="T39" fmla="*/ 118 h 196"/>
                  <a:gd name="T40" fmla="*/ 102 w 147"/>
                  <a:gd name="T41" fmla="*/ 123 h 196"/>
                  <a:gd name="T42" fmla="*/ 104 w 147"/>
                  <a:gd name="T43" fmla="*/ 132 h 196"/>
                  <a:gd name="T44" fmla="*/ 106 w 147"/>
                  <a:gd name="T45" fmla="*/ 142 h 196"/>
                  <a:gd name="T46" fmla="*/ 116 w 147"/>
                  <a:gd name="T47" fmla="*/ 149 h 196"/>
                  <a:gd name="T48" fmla="*/ 125 w 147"/>
                  <a:gd name="T49" fmla="*/ 159 h 196"/>
                  <a:gd name="T50" fmla="*/ 118 w 147"/>
                  <a:gd name="T51" fmla="*/ 170 h 196"/>
                  <a:gd name="T52" fmla="*/ 114 w 147"/>
                  <a:gd name="T53" fmla="*/ 173 h 196"/>
                  <a:gd name="T54" fmla="*/ 116 w 147"/>
                  <a:gd name="T55" fmla="*/ 189 h 196"/>
                  <a:gd name="T56" fmla="*/ 114 w 147"/>
                  <a:gd name="T57" fmla="*/ 192 h 196"/>
                  <a:gd name="T58" fmla="*/ 109 w 147"/>
                  <a:gd name="T59" fmla="*/ 187 h 196"/>
                  <a:gd name="T60" fmla="*/ 102 w 147"/>
                  <a:gd name="T61" fmla="*/ 187 h 196"/>
                  <a:gd name="T62" fmla="*/ 90 w 147"/>
                  <a:gd name="T63" fmla="*/ 192 h 196"/>
                  <a:gd name="T64" fmla="*/ 76 w 147"/>
                  <a:gd name="T65" fmla="*/ 189 h 196"/>
                  <a:gd name="T66" fmla="*/ 73 w 147"/>
                  <a:gd name="T67" fmla="*/ 196 h 196"/>
                  <a:gd name="T68" fmla="*/ 64 w 147"/>
                  <a:gd name="T69" fmla="*/ 189 h 196"/>
                  <a:gd name="T70" fmla="*/ 59 w 147"/>
                  <a:gd name="T71" fmla="*/ 192 h 196"/>
                  <a:gd name="T72" fmla="*/ 43 w 147"/>
                  <a:gd name="T73" fmla="*/ 185 h 196"/>
                  <a:gd name="T74" fmla="*/ 38 w 147"/>
                  <a:gd name="T75" fmla="*/ 189 h 196"/>
                  <a:gd name="T76" fmla="*/ 24 w 147"/>
                  <a:gd name="T77" fmla="*/ 189 h 196"/>
                  <a:gd name="T78" fmla="*/ 26 w 147"/>
                  <a:gd name="T79" fmla="*/ 173 h 196"/>
                  <a:gd name="T80" fmla="*/ 36 w 147"/>
                  <a:gd name="T81" fmla="*/ 154 h 196"/>
                  <a:gd name="T82" fmla="*/ 12 w 147"/>
                  <a:gd name="T83" fmla="*/ 151 h 196"/>
                  <a:gd name="T84" fmla="*/ 5 w 147"/>
                  <a:gd name="T85" fmla="*/ 144 h 196"/>
                  <a:gd name="T86" fmla="*/ 5 w 147"/>
                  <a:gd name="T87" fmla="*/ 132 h 196"/>
                  <a:gd name="T88" fmla="*/ 2 w 147"/>
                  <a:gd name="T89" fmla="*/ 128 h 196"/>
                  <a:gd name="T90" fmla="*/ 2 w 147"/>
                  <a:gd name="T91" fmla="*/ 111 h 196"/>
                  <a:gd name="T92" fmla="*/ 0 w 147"/>
                  <a:gd name="T93" fmla="*/ 83 h 196"/>
                  <a:gd name="T94" fmla="*/ 12 w 147"/>
                  <a:gd name="T95" fmla="*/ 83 h 196"/>
                  <a:gd name="T96" fmla="*/ 14 w 147"/>
                  <a:gd name="T97" fmla="*/ 73 h 196"/>
                  <a:gd name="T98" fmla="*/ 19 w 147"/>
                  <a:gd name="T99" fmla="*/ 50 h 196"/>
                  <a:gd name="T100" fmla="*/ 17 w 147"/>
                  <a:gd name="T101" fmla="*/ 40 h 196"/>
                  <a:gd name="T102" fmla="*/ 19 w 147"/>
                  <a:gd name="T103" fmla="*/ 33 h 196"/>
                  <a:gd name="T104" fmla="*/ 33 w 147"/>
                  <a:gd name="T105" fmla="*/ 33 h 196"/>
                  <a:gd name="T106" fmla="*/ 36 w 147"/>
                  <a:gd name="T107" fmla="*/ 40 h 196"/>
                  <a:gd name="T108" fmla="*/ 47 w 147"/>
                  <a:gd name="T109" fmla="*/ 26 h 196"/>
                  <a:gd name="T110" fmla="*/ 43 w 147"/>
                  <a:gd name="T111" fmla="*/ 14 h 196"/>
                  <a:gd name="T112" fmla="*/ 43 w 147"/>
                  <a:gd name="T113" fmla="*/ 0 h 196"/>
                  <a:gd name="T114" fmla="*/ 54 w 147"/>
                  <a:gd name="T115" fmla="*/ 2 h 196"/>
                  <a:gd name="T116" fmla="*/ 66 w 147"/>
                  <a:gd name="T11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 h="196">
                    <a:moveTo>
                      <a:pt x="66" y="0"/>
                    </a:moveTo>
                    <a:lnTo>
                      <a:pt x="66" y="0"/>
                    </a:lnTo>
                    <a:lnTo>
                      <a:pt x="66" y="9"/>
                    </a:lnTo>
                    <a:lnTo>
                      <a:pt x="80" y="17"/>
                    </a:lnTo>
                    <a:lnTo>
                      <a:pt x="80" y="26"/>
                    </a:lnTo>
                    <a:lnTo>
                      <a:pt x="97" y="21"/>
                    </a:lnTo>
                    <a:lnTo>
                      <a:pt x="106" y="14"/>
                    </a:lnTo>
                    <a:lnTo>
                      <a:pt x="125" y="24"/>
                    </a:lnTo>
                    <a:lnTo>
                      <a:pt x="132" y="33"/>
                    </a:lnTo>
                    <a:lnTo>
                      <a:pt x="137" y="47"/>
                    </a:lnTo>
                    <a:lnTo>
                      <a:pt x="132" y="54"/>
                    </a:lnTo>
                    <a:lnTo>
                      <a:pt x="137" y="64"/>
                    </a:lnTo>
                    <a:lnTo>
                      <a:pt x="142" y="78"/>
                    </a:lnTo>
                    <a:lnTo>
                      <a:pt x="140" y="88"/>
                    </a:lnTo>
                    <a:lnTo>
                      <a:pt x="147" y="102"/>
                    </a:lnTo>
                    <a:lnTo>
                      <a:pt x="140" y="106"/>
                    </a:lnTo>
                    <a:lnTo>
                      <a:pt x="135" y="102"/>
                    </a:lnTo>
                    <a:lnTo>
                      <a:pt x="130" y="106"/>
                    </a:lnTo>
                    <a:lnTo>
                      <a:pt x="121" y="114"/>
                    </a:lnTo>
                    <a:lnTo>
                      <a:pt x="114" y="118"/>
                    </a:lnTo>
                    <a:lnTo>
                      <a:pt x="102" y="123"/>
                    </a:lnTo>
                    <a:lnTo>
                      <a:pt x="104" y="132"/>
                    </a:lnTo>
                    <a:lnTo>
                      <a:pt x="106" y="142"/>
                    </a:lnTo>
                    <a:lnTo>
                      <a:pt x="116" y="149"/>
                    </a:lnTo>
                    <a:lnTo>
                      <a:pt x="125" y="159"/>
                    </a:lnTo>
                    <a:lnTo>
                      <a:pt x="118" y="170"/>
                    </a:lnTo>
                    <a:lnTo>
                      <a:pt x="114" y="173"/>
                    </a:lnTo>
                    <a:lnTo>
                      <a:pt x="116" y="189"/>
                    </a:lnTo>
                    <a:lnTo>
                      <a:pt x="114" y="192"/>
                    </a:lnTo>
                    <a:lnTo>
                      <a:pt x="109" y="187"/>
                    </a:lnTo>
                    <a:lnTo>
                      <a:pt x="102" y="187"/>
                    </a:lnTo>
                    <a:lnTo>
                      <a:pt x="90" y="192"/>
                    </a:lnTo>
                    <a:lnTo>
                      <a:pt x="76" y="189"/>
                    </a:lnTo>
                    <a:lnTo>
                      <a:pt x="73" y="196"/>
                    </a:lnTo>
                    <a:lnTo>
                      <a:pt x="64" y="189"/>
                    </a:lnTo>
                    <a:lnTo>
                      <a:pt x="59" y="192"/>
                    </a:lnTo>
                    <a:lnTo>
                      <a:pt x="43" y="185"/>
                    </a:lnTo>
                    <a:lnTo>
                      <a:pt x="38" y="189"/>
                    </a:lnTo>
                    <a:lnTo>
                      <a:pt x="24" y="189"/>
                    </a:lnTo>
                    <a:lnTo>
                      <a:pt x="26" y="173"/>
                    </a:lnTo>
                    <a:lnTo>
                      <a:pt x="36" y="154"/>
                    </a:lnTo>
                    <a:lnTo>
                      <a:pt x="12" y="151"/>
                    </a:lnTo>
                    <a:lnTo>
                      <a:pt x="5" y="144"/>
                    </a:lnTo>
                    <a:lnTo>
                      <a:pt x="5" y="132"/>
                    </a:lnTo>
                    <a:lnTo>
                      <a:pt x="2" y="128"/>
                    </a:lnTo>
                    <a:lnTo>
                      <a:pt x="2" y="111"/>
                    </a:lnTo>
                    <a:lnTo>
                      <a:pt x="0" y="83"/>
                    </a:lnTo>
                    <a:lnTo>
                      <a:pt x="12" y="83"/>
                    </a:lnTo>
                    <a:lnTo>
                      <a:pt x="14" y="73"/>
                    </a:lnTo>
                    <a:lnTo>
                      <a:pt x="19" y="50"/>
                    </a:lnTo>
                    <a:lnTo>
                      <a:pt x="17" y="40"/>
                    </a:lnTo>
                    <a:lnTo>
                      <a:pt x="19" y="33"/>
                    </a:lnTo>
                    <a:lnTo>
                      <a:pt x="33" y="33"/>
                    </a:lnTo>
                    <a:lnTo>
                      <a:pt x="36" y="40"/>
                    </a:lnTo>
                    <a:lnTo>
                      <a:pt x="47" y="26"/>
                    </a:lnTo>
                    <a:lnTo>
                      <a:pt x="43" y="14"/>
                    </a:lnTo>
                    <a:lnTo>
                      <a:pt x="43" y="0"/>
                    </a:lnTo>
                    <a:lnTo>
                      <a:pt x="54" y="2"/>
                    </a:lnTo>
                    <a:lnTo>
                      <a:pt x="6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5" name="Freeform 84">
                <a:extLst>
                  <a:ext uri="{FF2B5EF4-FFF2-40B4-BE49-F238E27FC236}">
                    <a16:creationId xmlns:a16="http://schemas.microsoft.com/office/drawing/2014/main" id="{CD7D5787-DD1C-48A2-8372-EC5DB73C7A19}"/>
                  </a:ext>
                </a:extLst>
              </p:cNvPr>
              <p:cNvSpPr>
                <a:spLocks noEditPoints="1"/>
              </p:cNvSpPr>
              <p:nvPr/>
            </p:nvSpPr>
            <p:spPr bwMode="auto">
              <a:xfrm>
                <a:off x="-765109" y="2474874"/>
                <a:ext cx="132954" cy="156631"/>
              </a:xfrm>
              <a:custGeom>
                <a:avLst/>
                <a:gdLst>
                  <a:gd name="T0" fmla="*/ 73 w 73"/>
                  <a:gd name="T1" fmla="*/ 62 h 86"/>
                  <a:gd name="T2" fmla="*/ 73 w 73"/>
                  <a:gd name="T3" fmla="*/ 62 h 86"/>
                  <a:gd name="T4" fmla="*/ 63 w 73"/>
                  <a:gd name="T5" fmla="*/ 86 h 86"/>
                  <a:gd name="T6" fmla="*/ 47 w 73"/>
                  <a:gd name="T7" fmla="*/ 69 h 86"/>
                  <a:gd name="T8" fmla="*/ 44 w 73"/>
                  <a:gd name="T9" fmla="*/ 57 h 86"/>
                  <a:gd name="T10" fmla="*/ 68 w 73"/>
                  <a:gd name="T11" fmla="*/ 48 h 86"/>
                  <a:gd name="T12" fmla="*/ 73 w 73"/>
                  <a:gd name="T13" fmla="*/ 62 h 86"/>
                  <a:gd name="T14" fmla="*/ 44 w 73"/>
                  <a:gd name="T15" fmla="*/ 36 h 86"/>
                  <a:gd name="T16" fmla="*/ 44 w 73"/>
                  <a:gd name="T17" fmla="*/ 36 h 86"/>
                  <a:gd name="T18" fmla="*/ 42 w 73"/>
                  <a:gd name="T19" fmla="*/ 48 h 86"/>
                  <a:gd name="T20" fmla="*/ 37 w 73"/>
                  <a:gd name="T21" fmla="*/ 45 h 86"/>
                  <a:gd name="T22" fmla="*/ 26 w 73"/>
                  <a:gd name="T23" fmla="*/ 67 h 86"/>
                  <a:gd name="T24" fmla="*/ 30 w 73"/>
                  <a:gd name="T25" fmla="*/ 79 h 86"/>
                  <a:gd name="T26" fmla="*/ 18 w 73"/>
                  <a:gd name="T27" fmla="*/ 83 h 86"/>
                  <a:gd name="T28" fmla="*/ 7 w 73"/>
                  <a:gd name="T29" fmla="*/ 79 h 86"/>
                  <a:gd name="T30" fmla="*/ 0 w 73"/>
                  <a:gd name="T31" fmla="*/ 64 h 86"/>
                  <a:gd name="T32" fmla="*/ 0 w 73"/>
                  <a:gd name="T33" fmla="*/ 34 h 86"/>
                  <a:gd name="T34" fmla="*/ 2 w 73"/>
                  <a:gd name="T35" fmla="*/ 26 h 86"/>
                  <a:gd name="T36" fmla="*/ 7 w 73"/>
                  <a:gd name="T37" fmla="*/ 17 h 86"/>
                  <a:gd name="T38" fmla="*/ 21 w 73"/>
                  <a:gd name="T39" fmla="*/ 17 h 86"/>
                  <a:gd name="T40" fmla="*/ 26 w 73"/>
                  <a:gd name="T41" fmla="*/ 8 h 86"/>
                  <a:gd name="T42" fmla="*/ 40 w 73"/>
                  <a:gd name="T43" fmla="*/ 0 h 86"/>
                  <a:gd name="T44" fmla="*/ 40 w 73"/>
                  <a:gd name="T45" fmla="*/ 15 h 86"/>
                  <a:gd name="T46" fmla="*/ 35 w 73"/>
                  <a:gd name="T47" fmla="*/ 24 h 86"/>
                  <a:gd name="T48" fmla="*/ 37 w 73"/>
                  <a:gd name="T49" fmla="*/ 31 h 86"/>
                  <a:gd name="T50" fmla="*/ 44 w 73"/>
                  <a:gd name="T51" fmla="*/ 3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86">
                    <a:moveTo>
                      <a:pt x="73" y="62"/>
                    </a:moveTo>
                    <a:lnTo>
                      <a:pt x="73" y="62"/>
                    </a:lnTo>
                    <a:lnTo>
                      <a:pt x="63" y="86"/>
                    </a:lnTo>
                    <a:lnTo>
                      <a:pt x="47" y="69"/>
                    </a:lnTo>
                    <a:lnTo>
                      <a:pt x="44" y="57"/>
                    </a:lnTo>
                    <a:lnTo>
                      <a:pt x="68" y="48"/>
                    </a:lnTo>
                    <a:lnTo>
                      <a:pt x="73" y="62"/>
                    </a:lnTo>
                    <a:close/>
                    <a:moveTo>
                      <a:pt x="44" y="36"/>
                    </a:moveTo>
                    <a:lnTo>
                      <a:pt x="44" y="36"/>
                    </a:lnTo>
                    <a:lnTo>
                      <a:pt x="42" y="48"/>
                    </a:lnTo>
                    <a:lnTo>
                      <a:pt x="37" y="45"/>
                    </a:lnTo>
                    <a:lnTo>
                      <a:pt x="26" y="67"/>
                    </a:lnTo>
                    <a:lnTo>
                      <a:pt x="30" y="79"/>
                    </a:lnTo>
                    <a:lnTo>
                      <a:pt x="18" y="83"/>
                    </a:lnTo>
                    <a:lnTo>
                      <a:pt x="7" y="79"/>
                    </a:lnTo>
                    <a:lnTo>
                      <a:pt x="0" y="64"/>
                    </a:lnTo>
                    <a:lnTo>
                      <a:pt x="0" y="34"/>
                    </a:lnTo>
                    <a:lnTo>
                      <a:pt x="2" y="26"/>
                    </a:lnTo>
                    <a:lnTo>
                      <a:pt x="7" y="17"/>
                    </a:lnTo>
                    <a:lnTo>
                      <a:pt x="21" y="17"/>
                    </a:lnTo>
                    <a:lnTo>
                      <a:pt x="26" y="8"/>
                    </a:lnTo>
                    <a:lnTo>
                      <a:pt x="40" y="0"/>
                    </a:lnTo>
                    <a:lnTo>
                      <a:pt x="40" y="15"/>
                    </a:lnTo>
                    <a:lnTo>
                      <a:pt x="35" y="24"/>
                    </a:lnTo>
                    <a:lnTo>
                      <a:pt x="37" y="31"/>
                    </a:lnTo>
                    <a:lnTo>
                      <a:pt x="44" y="3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6" name="Freeform 92">
                <a:extLst>
                  <a:ext uri="{FF2B5EF4-FFF2-40B4-BE49-F238E27FC236}">
                    <a16:creationId xmlns:a16="http://schemas.microsoft.com/office/drawing/2014/main" id="{E4E79C3E-1EEF-479C-882D-5816919E3133}"/>
                  </a:ext>
                </a:extLst>
              </p:cNvPr>
              <p:cNvSpPr>
                <a:spLocks/>
              </p:cNvSpPr>
              <p:nvPr/>
            </p:nvSpPr>
            <p:spPr bwMode="auto">
              <a:xfrm>
                <a:off x="-275182" y="3578577"/>
                <a:ext cx="356973" cy="315084"/>
              </a:xfrm>
              <a:custGeom>
                <a:avLst/>
                <a:gdLst>
                  <a:gd name="T0" fmla="*/ 59 w 196"/>
                  <a:gd name="T1" fmla="*/ 10 h 173"/>
                  <a:gd name="T2" fmla="*/ 59 w 196"/>
                  <a:gd name="T3" fmla="*/ 10 h 173"/>
                  <a:gd name="T4" fmla="*/ 66 w 196"/>
                  <a:gd name="T5" fmla="*/ 15 h 173"/>
                  <a:gd name="T6" fmla="*/ 81 w 196"/>
                  <a:gd name="T7" fmla="*/ 10 h 173"/>
                  <a:gd name="T8" fmla="*/ 88 w 196"/>
                  <a:gd name="T9" fmla="*/ 3 h 173"/>
                  <a:gd name="T10" fmla="*/ 100 w 196"/>
                  <a:gd name="T11" fmla="*/ 0 h 173"/>
                  <a:gd name="T12" fmla="*/ 111 w 196"/>
                  <a:gd name="T13" fmla="*/ 5 h 173"/>
                  <a:gd name="T14" fmla="*/ 116 w 196"/>
                  <a:gd name="T15" fmla="*/ 12 h 173"/>
                  <a:gd name="T16" fmla="*/ 121 w 196"/>
                  <a:gd name="T17" fmla="*/ 8 h 173"/>
                  <a:gd name="T18" fmla="*/ 133 w 196"/>
                  <a:gd name="T19" fmla="*/ 10 h 173"/>
                  <a:gd name="T20" fmla="*/ 147 w 196"/>
                  <a:gd name="T21" fmla="*/ 12 h 173"/>
                  <a:gd name="T22" fmla="*/ 154 w 196"/>
                  <a:gd name="T23" fmla="*/ 8 h 173"/>
                  <a:gd name="T24" fmla="*/ 166 w 196"/>
                  <a:gd name="T25" fmla="*/ 41 h 173"/>
                  <a:gd name="T26" fmla="*/ 161 w 196"/>
                  <a:gd name="T27" fmla="*/ 48 h 173"/>
                  <a:gd name="T28" fmla="*/ 156 w 196"/>
                  <a:gd name="T29" fmla="*/ 62 h 173"/>
                  <a:gd name="T30" fmla="*/ 152 w 196"/>
                  <a:gd name="T31" fmla="*/ 69 h 173"/>
                  <a:gd name="T32" fmla="*/ 147 w 196"/>
                  <a:gd name="T33" fmla="*/ 74 h 173"/>
                  <a:gd name="T34" fmla="*/ 142 w 196"/>
                  <a:gd name="T35" fmla="*/ 67 h 173"/>
                  <a:gd name="T36" fmla="*/ 135 w 196"/>
                  <a:gd name="T37" fmla="*/ 60 h 173"/>
                  <a:gd name="T38" fmla="*/ 123 w 196"/>
                  <a:gd name="T39" fmla="*/ 34 h 173"/>
                  <a:gd name="T40" fmla="*/ 123 w 196"/>
                  <a:gd name="T41" fmla="*/ 36 h 173"/>
                  <a:gd name="T42" fmla="*/ 130 w 196"/>
                  <a:gd name="T43" fmla="*/ 55 h 173"/>
                  <a:gd name="T44" fmla="*/ 140 w 196"/>
                  <a:gd name="T45" fmla="*/ 71 h 173"/>
                  <a:gd name="T46" fmla="*/ 152 w 196"/>
                  <a:gd name="T47" fmla="*/ 100 h 173"/>
                  <a:gd name="T48" fmla="*/ 156 w 196"/>
                  <a:gd name="T49" fmla="*/ 109 h 173"/>
                  <a:gd name="T50" fmla="*/ 163 w 196"/>
                  <a:gd name="T51" fmla="*/ 121 h 173"/>
                  <a:gd name="T52" fmla="*/ 178 w 196"/>
                  <a:gd name="T53" fmla="*/ 140 h 173"/>
                  <a:gd name="T54" fmla="*/ 173 w 196"/>
                  <a:gd name="T55" fmla="*/ 142 h 173"/>
                  <a:gd name="T56" fmla="*/ 175 w 196"/>
                  <a:gd name="T57" fmla="*/ 154 h 173"/>
                  <a:gd name="T58" fmla="*/ 194 w 196"/>
                  <a:gd name="T59" fmla="*/ 171 h 173"/>
                  <a:gd name="T60" fmla="*/ 196 w 196"/>
                  <a:gd name="T61" fmla="*/ 173 h 173"/>
                  <a:gd name="T62" fmla="*/ 133 w 196"/>
                  <a:gd name="T63" fmla="*/ 173 h 173"/>
                  <a:gd name="T64" fmla="*/ 69 w 196"/>
                  <a:gd name="T65" fmla="*/ 173 h 173"/>
                  <a:gd name="T66" fmla="*/ 3 w 196"/>
                  <a:gd name="T67" fmla="*/ 173 h 173"/>
                  <a:gd name="T68" fmla="*/ 3 w 196"/>
                  <a:gd name="T69" fmla="*/ 109 h 173"/>
                  <a:gd name="T70" fmla="*/ 3 w 196"/>
                  <a:gd name="T71" fmla="*/ 45 h 173"/>
                  <a:gd name="T72" fmla="*/ 0 w 196"/>
                  <a:gd name="T73" fmla="*/ 29 h 173"/>
                  <a:gd name="T74" fmla="*/ 3 w 196"/>
                  <a:gd name="T75" fmla="*/ 19 h 173"/>
                  <a:gd name="T76" fmla="*/ 0 w 196"/>
                  <a:gd name="T77" fmla="*/ 10 h 173"/>
                  <a:gd name="T78" fmla="*/ 5 w 196"/>
                  <a:gd name="T79" fmla="*/ 0 h 173"/>
                  <a:gd name="T80" fmla="*/ 29 w 196"/>
                  <a:gd name="T81" fmla="*/ 0 h 173"/>
                  <a:gd name="T82" fmla="*/ 43 w 196"/>
                  <a:gd name="T83" fmla="*/ 5 h 173"/>
                  <a:gd name="T84" fmla="*/ 59 w 196"/>
                  <a:gd name="T85" fmla="*/ 1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73">
                    <a:moveTo>
                      <a:pt x="59" y="10"/>
                    </a:moveTo>
                    <a:lnTo>
                      <a:pt x="59" y="10"/>
                    </a:lnTo>
                    <a:lnTo>
                      <a:pt x="66" y="15"/>
                    </a:lnTo>
                    <a:lnTo>
                      <a:pt x="81" y="10"/>
                    </a:lnTo>
                    <a:lnTo>
                      <a:pt x="88" y="3"/>
                    </a:lnTo>
                    <a:lnTo>
                      <a:pt x="100" y="0"/>
                    </a:lnTo>
                    <a:lnTo>
                      <a:pt x="111" y="5"/>
                    </a:lnTo>
                    <a:lnTo>
                      <a:pt x="116" y="12"/>
                    </a:lnTo>
                    <a:lnTo>
                      <a:pt x="121" y="8"/>
                    </a:lnTo>
                    <a:lnTo>
                      <a:pt x="133" y="10"/>
                    </a:lnTo>
                    <a:lnTo>
                      <a:pt x="147" y="12"/>
                    </a:lnTo>
                    <a:lnTo>
                      <a:pt x="154" y="8"/>
                    </a:lnTo>
                    <a:lnTo>
                      <a:pt x="166" y="41"/>
                    </a:lnTo>
                    <a:lnTo>
                      <a:pt x="161" y="48"/>
                    </a:lnTo>
                    <a:lnTo>
                      <a:pt x="156" y="62"/>
                    </a:lnTo>
                    <a:lnTo>
                      <a:pt x="152" y="69"/>
                    </a:lnTo>
                    <a:lnTo>
                      <a:pt x="147" y="74"/>
                    </a:lnTo>
                    <a:lnTo>
                      <a:pt x="142" y="67"/>
                    </a:lnTo>
                    <a:lnTo>
                      <a:pt x="135" y="60"/>
                    </a:lnTo>
                    <a:lnTo>
                      <a:pt x="123" y="34"/>
                    </a:lnTo>
                    <a:lnTo>
                      <a:pt x="123" y="36"/>
                    </a:lnTo>
                    <a:lnTo>
                      <a:pt x="130" y="55"/>
                    </a:lnTo>
                    <a:lnTo>
                      <a:pt x="140" y="71"/>
                    </a:lnTo>
                    <a:lnTo>
                      <a:pt x="152" y="100"/>
                    </a:lnTo>
                    <a:lnTo>
                      <a:pt x="156" y="109"/>
                    </a:lnTo>
                    <a:lnTo>
                      <a:pt x="163" y="121"/>
                    </a:lnTo>
                    <a:lnTo>
                      <a:pt x="178" y="140"/>
                    </a:lnTo>
                    <a:lnTo>
                      <a:pt x="173" y="142"/>
                    </a:lnTo>
                    <a:lnTo>
                      <a:pt x="175" y="154"/>
                    </a:lnTo>
                    <a:lnTo>
                      <a:pt x="194" y="171"/>
                    </a:lnTo>
                    <a:lnTo>
                      <a:pt x="196" y="173"/>
                    </a:lnTo>
                    <a:lnTo>
                      <a:pt x="133" y="173"/>
                    </a:lnTo>
                    <a:lnTo>
                      <a:pt x="69" y="173"/>
                    </a:lnTo>
                    <a:lnTo>
                      <a:pt x="3" y="173"/>
                    </a:lnTo>
                    <a:lnTo>
                      <a:pt x="3" y="109"/>
                    </a:lnTo>
                    <a:lnTo>
                      <a:pt x="3" y="45"/>
                    </a:lnTo>
                    <a:lnTo>
                      <a:pt x="0" y="29"/>
                    </a:lnTo>
                    <a:lnTo>
                      <a:pt x="3" y="19"/>
                    </a:lnTo>
                    <a:lnTo>
                      <a:pt x="0" y="10"/>
                    </a:lnTo>
                    <a:lnTo>
                      <a:pt x="5" y="0"/>
                    </a:lnTo>
                    <a:lnTo>
                      <a:pt x="29" y="0"/>
                    </a:lnTo>
                    <a:lnTo>
                      <a:pt x="43" y="5"/>
                    </a:lnTo>
                    <a:lnTo>
                      <a:pt x="59" y="1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7" name="Freeform 96">
                <a:extLst>
                  <a:ext uri="{FF2B5EF4-FFF2-40B4-BE49-F238E27FC236}">
                    <a16:creationId xmlns:a16="http://schemas.microsoft.com/office/drawing/2014/main" id="{23275B0F-50BD-45EB-86BA-04131AACA251}"/>
                  </a:ext>
                </a:extLst>
              </p:cNvPr>
              <p:cNvSpPr>
                <a:spLocks/>
              </p:cNvSpPr>
              <p:nvPr/>
            </p:nvSpPr>
            <p:spPr bwMode="auto">
              <a:xfrm>
                <a:off x="-1282355" y="3126896"/>
                <a:ext cx="366081" cy="296871"/>
              </a:xfrm>
              <a:custGeom>
                <a:avLst/>
                <a:gdLst>
                  <a:gd name="T0" fmla="*/ 23 w 201"/>
                  <a:gd name="T1" fmla="*/ 0 h 163"/>
                  <a:gd name="T2" fmla="*/ 23 w 201"/>
                  <a:gd name="T3" fmla="*/ 0 h 163"/>
                  <a:gd name="T4" fmla="*/ 42 w 201"/>
                  <a:gd name="T5" fmla="*/ 5 h 163"/>
                  <a:gd name="T6" fmla="*/ 64 w 201"/>
                  <a:gd name="T7" fmla="*/ 2 h 163"/>
                  <a:gd name="T8" fmla="*/ 82 w 201"/>
                  <a:gd name="T9" fmla="*/ 7 h 163"/>
                  <a:gd name="T10" fmla="*/ 94 w 201"/>
                  <a:gd name="T11" fmla="*/ 7 h 163"/>
                  <a:gd name="T12" fmla="*/ 120 w 201"/>
                  <a:gd name="T13" fmla="*/ 7 h 163"/>
                  <a:gd name="T14" fmla="*/ 127 w 201"/>
                  <a:gd name="T15" fmla="*/ 16 h 163"/>
                  <a:gd name="T16" fmla="*/ 158 w 201"/>
                  <a:gd name="T17" fmla="*/ 26 h 163"/>
                  <a:gd name="T18" fmla="*/ 163 w 201"/>
                  <a:gd name="T19" fmla="*/ 21 h 163"/>
                  <a:gd name="T20" fmla="*/ 182 w 201"/>
                  <a:gd name="T21" fmla="*/ 31 h 163"/>
                  <a:gd name="T22" fmla="*/ 201 w 201"/>
                  <a:gd name="T23" fmla="*/ 28 h 163"/>
                  <a:gd name="T24" fmla="*/ 201 w 201"/>
                  <a:gd name="T25" fmla="*/ 40 h 163"/>
                  <a:gd name="T26" fmla="*/ 187 w 201"/>
                  <a:gd name="T27" fmla="*/ 54 h 163"/>
                  <a:gd name="T28" fmla="*/ 165 w 201"/>
                  <a:gd name="T29" fmla="*/ 59 h 163"/>
                  <a:gd name="T30" fmla="*/ 163 w 201"/>
                  <a:gd name="T31" fmla="*/ 66 h 163"/>
                  <a:gd name="T32" fmla="*/ 153 w 201"/>
                  <a:gd name="T33" fmla="*/ 78 h 163"/>
                  <a:gd name="T34" fmla="*/ 149 w 201"/>
                  <a:gd name="T35" fmla="*/ 95 h 163"/>
                  <a:gd name="T36" fmla="*/ 153 w 201"/>
                  <a:gd name="T37" fmla="*/ 109 h 163"/>
                  <a:gd name="T38" fmla="*/ 144 w 201"/>
                  <a:gd name="T39" fmla="*/ 116 h 163"/>
                  <a:gd name="T40" fmla="*/ 142 w 201"/>
                  <a:gd name="T41" fmla="*/ 130 h 163"/>
                  <a:gd name="T42" fmla="*/ 130 w 201"/>
                  <a:gd name="T43" fmla="*/ 135 h 163"/>
                  <a:gd name="T44" fmla="*/ 118 w 201"/>
                  <a:gd name="T45" fmla="*/ 149 h 163"/>
                  <a:gd name="T46" fmla="*/ 97 w 201"/>
                  <a:gd name="T47" fmla="*/ 149 h 163"/>
                  <a:gd name="T48" fmla="*/ 82 w 201"/>
                  <a:gd name="T49" fmla="*/ 149 h 163"/>
                  <a:gd name="T50" fmla="*/ 71 w 201"/>
                  <a:gd name="T51" fmla="*/ 156 h 163"/>
                  <a:gd name="T52" fmla="*/ 66 w 201"/>
                  <a:gd name="T53" fmla="*/ 163 h 163"/>
                  <a:gd name="T54" fmla="*/ 56 w 201"/>
                  <a:gd name="T55" fmla="*/ 161 h 163"/>
                  <a:gd name="T56" fmla="*/ 52 w 201"/>
                  <a:gd name="T57" fmla="*/ 156 h 163"/>
                  <a:gd name="T58" fmla="*/ 47 w 201"/>
                  <a:gd name="T59" fmla="*/ 144 h 163"/>
                  <a:gd name="T60" fmla="*/ 33 w 201"/>
                  <a:gd name="T61" fmla="*/ 142 h 163"/>
                  <a:gd name="T62" fmla="*/ 30 w 201"/>
                  <a:gd name="T63" fmla="*/ 135 h 163"/>
                  <a:gd name="T64" fmla="*/ 35 w 201"/>
                  <a:gd name="T65" fmla="*/ 128 h 163"/>
                  <a:gd name="T66" fmla="*/ 38 w 201"/>
                  <a:gd name="T67" fmla="*/ 121 h 163"/>
                  <a:gd name="T68" fmla="*/ 33 w 201"/>
                  <a:gd name="T69" fmla="*/ 116 h 163"/>
                  <a:gd name="T70" fmla="*/ 38 w 201"/>
                  <a:gd name="T71" fmla="*/ 102 h 163"/>
                  <a:gd name="T72" fmla="*/ 30 w 201"/>
                  <a:gd name="T73" fmla="*/ 90 h 163"/>
                  <a:gd name="T74" fmla="*/ 38 w 201"/>
                  <a:gd name="T75" fmla="*/ 87 h 163"/>
                  <a:gd name="T76" fmla="*/ 38 w 201"/>
                  <a:gd name="T77" fmla="*/ 78 h 163"/>
                  <a:gd name="T78" fmla="*/ 40 w 201"/>
                  <a:gd name="T79" fmla="*/ 73 h 163"/>
                  <a:gd name="T80" fmla="*/ 40 w 201"/>
                  <a:gd name="T81" fmla="*/ 57 h 163"/>
                  <a:gd name="T82" fmla="*/ 49 w 201"/>
                  <a:gd name="T83" fmla="*/ 52 h 163"/>
                  <a:gd name="T84" fmla="*/ 45 w 201"/>
                  <a:gd name="T85" fmla="*/ 40 h 163"/>
                  <a:gd name="T86" fmla="*/ 35 w 201"/>
                  <a:gd name="T87" fmla="*/ 40 h 163"/>
                  <a:gd name="T88" fmla="*/ 33 w 201"/>
                  <a:gd name="T89" fmla="*/ 42 h 163"/>
                  <a:gd name="T90" fmla="*/ 23 w 201"/>
                  <a:gd name="T91" fmla="*/ 42 h 163"/>
                  <a:gd name="T92" fmla="*/ 19 w 201"/>
                  <a:gd name="T93" fmla="*/ 33 h 163"/>
                  <a:gd name="T94" fmla="*/ 12 w 201"/>
                  <a:gd name="T95" fmla="*/ 35 h 163"/>
                  <a:gd name="T96" fmla="*/ 7 w 201"/>
                  <a:gd name="T97" fmla="*/ 40 h 163"/>
                  <a:gd name="T98" fmla="*/ 7 w 201"/>
                  <a:gd name="T99" fmla="*/ 26 h 163"/>
                  <a:gd name="T100" fmla="*/ 0 w 201"/>
                  <a:gd name="T101" fmla="*/ 16 h 163"/>
                  <a:gd name="T102" fmla="*/ 23 w 201"/>
                  <a:gd name="T103"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1" h="163">
                    <a:moveTo>
                      <a:pt x="23" y="0"/>
                    </a:moveTo>
                    <a:lnTo>
                      <a:pt x="23" y="0"/>
                    </a:lnTo>
                    <a:lnTo>
                      <a:pt x="42" y="5"/>
                    </a:lnTo>
                    <a:lnTo>
                      <a:pt x="64" y="2"/>
                    </a:lnTo>
                    <a:lnTo>
                      <a:pt x="82" y="7"/>
                    </a:lnTo>
                    <a:lnTo>
                      <a:pt x="94" y="7"/>
                    </a:lnTo>
                    <a:lnTo>
                      <a:pt x="120" y="7"/>
                    </a:lnTo>
                    <a:lnTo>
                      <a:pt x="127" y="16"/>
                    </a:lnTo>
                    <a:lnTo>
                      <a:pt x="158" y="26"/>
                    </a:lnTo>
                    <a:lnTo>
                      <a:pt x="163" y="21"/>
                    </a:lnTo>
                    <a:lnTo>
                      <a:pt x="182" y="31"/>
                    </a:lnTo>
                    <a:lnTo>
                      <a:pt x="201" y="28"/>
                    </a:lnTo>
                    <a:lnTo>
                      <a:pt x="201" y="40"/>
                    </a:lnTo>
                    <a:lnTo>
                      <a:pt x="187" y="54"/>
                    </a:lnTo>
                    <a:lnTo>
                      <a:pt x="165" y="59"/>
                    </a:lnTo>
                    <a:lnTo>
                      <a:pt x="163" y="66"/>
                    </a:lnTo>
                    <a:lnTo>
                      <a:pt x="153" y="78"/>
                    </a:lnTo>
                    <a:lnTo>
                      <a:pt x="149" y="95"/>
                    </a:lnTo>
                    <a:lnTo>
                      <a:pt x="153" y="109"/>
                    </a:lnTo>
                    <a:lnTo>
                      <a:pt x="144" y="116"/>
                    </a:lnTo>
                    <a:lnTo>
                      <a:pt x="142" y="130"/>
                    </a:lnTo>
                    <a:lnTo>
                      <a:pt x="130" y="135"/>
                    </a:lnTo>
                    <a:lnTo>
                      <a:pt x="118" y="149"/>
                    </a:lnTo>
                    <a:lnTo>
                      <a:pt x="97" y="149"/>
                    </a:lnTo>
                    <a:lnTo>
                      <a:pt x="82" y="149"/>
                    </a:lnTo>
                    <a:lnTo>
                      <a:pt x="71" y="156"/>
                    </a:lnTo>
                    <a:lnTo>
                      <a:pt x="66" y="163"/>
                    </a:lnTo>
                    <a:lnTo>
                      <a:pt x="56" y="161"/>
                    </a:lnTo>
                    <a:lnTo>
                      <a:pt x="52" y="156"/>
                    </a:lnTo>
                    <a:lnTo>
                      <a:pt x="47" y="144"/>
                    </a:lnTo>
                    <a:lnTo>
                      <a:pt x="33" y="142"/>
                    </a:lnTo>
                    <a:lnTo>
                      <a:pt x="30" y="135"/>
                    </a:lnTo>
                    <a:lnTo>
                      <a:pt x="35" y="128"/>
                    </a:lnTo>
                    <a:lnTo>
                      <a:pt x="38" y="121"/>
                    </a:lnTo>
                    <a:lnTo>
                      <a:pt x="33" y="116"/>
                    </a:lnTo>
                    <a:lnTo>
                      <a:pt x="38" y="102"/>
                    </a:lnTo>
                    <a:lnTo>
                      <a:pt x="30" y="90"/>
                    </a:lnTo>
                    <a:lnTo>
                      <a:pt x="38" y="87"/>
                    </a:lnTo>
                    <a:lnTo>
                      <a:pt x="38" y="78"/>
                    </a:lnTo>
                    <a:lnTo>
                      <a:pt x="40" y="73"/>
                    </a:lnTo>
                    <a:lnTo>
                      <a:pt x="40" y="57"/>
                    </a:lnTo>
                    <a:lnTo>
                      <a:pt x="49" y="52"/>
                    </a:lnTo>
                    <a:lnTo>
                      <a:pt x="45" y="40"/>
                    </a:lnTo>
                    <a:lnTo>
                      <a:pt x="35" y="40"/>
                    </a:lnTo>
                    <a:lnTo>
                      <a:pt x="33" y="42"/>
                    </a:lnTo>
                    <a:lnTo>
                      <a:pt x="23" y="42"/>
                    </a:lnTo>
                    <a:lnTo>
                      <a:pt x="19" y="33"/>
                    </a:lnTo>
                    <a:lnTo>
                      <a:pt x="12" y="35"/>
                    </a:lnTo>
                    <a:lnTo>
                      <a:pt x="7" y="40"/>
                    </a:lnTo>
                    <a:lnTo>
                      <a:pt x="7" y="26"/>
                    </a:lnTo>
                    <a:lnTo>
                      <a:pt x="0" y="16"/>
                    </a:lnTo>
                    <a:lnTo>
                      <a:pt x="23"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8" name="Freeform 98">
                <a:extLst>
                  <a:ext uri="{FF2B5EF4-FFF2-40B4-BE49-F238E27FC236}">
                    <a16:creationId xmlns:a16="http://schemas.microsoft.com/office/drawing/2014/main" id="{3B3ECF6A-08E2-4DB8-BFEE-59599D5CF0A6}"/>
                  </a:ext>
                </a:extLst>
              </p:cNvPr>
              <p:cNvSpPr>
                <a:spLocks/>
              </p:cNvSpPr>
              <p:nvPr/>
            </p:nvSpPr>
            <p:spPr bwMode="auto">
              <a:xfrm>
                <a:off x="-317071" y="2367419"/>
                <a:ext cx="142061" cy="122027"/>
              </a:xfrm>
              <a:custGeom>
                <a:avLst/>
                <a:gdLst>
                  <a:gd name="T0" fmla="*/ 42 w 78"/>
                  <a:gd name="T1" fmla="*/ 0 h 67"/>
                  <a:gd name="T2" fmla="*/ 42 w 78"/>
                  <a:gd name="T3" fmla="*/ 0 h 67"/>
                  <a:gd name="T4" fmla="*/ 59 w 78"/>
                  <a:gd name="T5" fmla="*/ 5 h 67"/>
                  <a:gd name="T6" fmla="*/ 75 w 78"/>
                  <a:gd name="T7" fmla="*/ 5 h 67"/>
                  <a:gd name="T8" fmla="*/ 78 w 78"/>
                  <a:gd name="T9" fmla="*/ 10 h 67"/>
                  <a:gd name="T10" fmla="*/ 66 w 78"/>
                  <a:gd name="T11" fmla="*/ 29 h 67"/>
                  <a:gd name="T12" fmla="*/ 70 w 78"/>
                  <a:gd name="T13" fmla="*/ 57 h 67"/>
                  <a:gd name="T14" fmla="*/ 63 w 78"/>
                  <a:gd name="T15" fmla="*/ 67 h 67"/>
                  <a:gd name="T16" fmla="*/ 52 w 78"/>
                  <a:gd name="T17" fmla="*/ 67 h 67"/>
                  <a:gd name="T18" fmla="*/ 37 w 78"/>
                  <a:gd name="T19" fmla="*/ 55 h 67"/>
                  <a:gd name="T20" fmla="*/ 30 w 78"/>
                  <a:gd name="T21" fmla="*/ 52 h 67"/>
                  <a:gd name="T22" fmla="*/ 16 w 78"/>
                  <a:gd name="T23" fmla="*/ 57 h 67"/>
                  <a:gd name="T24" fmla="*/ 18 w 78"/>
                  <a:gd name="T25" fmla="*/ 38 h 67"/>
                  <a:gd name="T26" fmla="*/ 11 w 78"/>
                  <a:gd name="T27" fmla="*/ 43 h 67"/>
                  <a:gd name="T28" fmla="*/ 2 w 78"/>
                  <a:gd name="T29" fmla="*/ 31 h 67"/>
                  <a:gd name="T30" fmla="*/ 0 w 78"/>
                  <a:gd name="T31" fmla="*/ 14 h 67"/>
                  <a:gd name="T32" fmla="*/ 21 w 78"/>
                  <a:gd name="T33" fmla="*/ 5 h 67"/>
                  <a:gd name="T34" fmla="*/ 42 w 78"/>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7">
                    <a:moveTo>
                      <a:pt x="42" y="0"/>
                    </a:moveTo>
                    <a:lnTo>
                      <a:pt x="42" y="0"/>
                    </a:lnTo>
                    <a:lnTo>
                      <a:pt x="59" y="5"/>
                    </a:lnTo>
                    <a:lnTo>
                      <a:pt x="75" y="5"/>
                    </a:lnTo>
                    <a:lnTo>
                      <a:pt x="78" y="10"/>
                    </a:lnTo>
                    <a:lnTo>
                      <a:pt x="66" y="29"/>
                    </a:lnTo>
                    <a:lnTo>
                      <a:pt x="70" y="57"/>
                    </a:lnTo>
                    <a:lnTo>
                      <a:pt x="63" y="67"/>
                    </a:lnTo>
                    <a:lnTo>
                      <a:pt x="52" y="67"/>
                    </a:lnTo>
                    <a:lnTo>
                      <a:pt x="37" y="55"/>
                    </a:lnTo>
                    <a:lnTo>
                      <a:pt x="30" y="52"/>
                    </a:lnTo>
                    <a:lnTo>
                      <a:pt x="16" y="57"/>
                    </a:lnTo>
                    <a:lnTo>
                      <a:pt x="18" y="38"/>
                    </a:lnTo>
                    <a:lnTo>
                      <a:pt x="11" y="43"/>
                    </a:lnTo>
                    <a:lnTo>
                      <a:pt x="2" y="31"/>
                    </a:lnTo>
                    <a:lnTo>
                      <a:pt x="0" y="14"/>
                    </a:lnTo>
                    <a:lnTo>
                      <a:pt x="21" y="5"/>
                    </a:lnTo>
                    <a:lnTo>
                      <a:pt x="4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9" name="Freeform 102">
                <a:extLst>
                  <a:ext uri="{FF2B5EF4-FFF2-40B4-BE49-F238E27FC236}">
                    <a16:creationId xmlns:a16="http://schemas.microsoft.com/office/drawing/2014/main" id="{1B176F52-7C8D-4E08-8D95-26F8051E81E4}"/>
                  </a:ext>
                </a:extLst>
              </p:cNvPr>
              <p:cNvSpPr>
                <a:spLocks/>
              </p:cNvSpPr>
              <p:nvPr/>
            </p:nvSpPr>
            <p:spPr bwMode="auto">
              <a:xfrm>
                <a:off x="-395387" y="1631617"/>
                <a:ext cx="318727" cy="723053"/>
              </a:xfrm>
              <a:custGeom>
                <a:avLst/>
                <a:gdLst>
                  <a:gd name="T0" fmla="*/ 128 w 175"/>
                  <a:gd name="T1" fmla="*/ 49 h 397"/>
                  <a:gd name="T2" fmla="*/ 128 w 175"/>
                  <a:gd name="T3" fmla="*/ 49 h 397"/>
                  <a:gd name="T4" fmla="*/ 125 w 175"/>
                  <a:gd name="T5" fmla="*/ 82 h 397"/>
                  <a:gd name="T6" fmla="*/ 151 w 175"/>
                  <a:gd name="T7" fmla="*/ 111 h 397"/>
                  <a:gd name="T8" fmla="*/ 137 w 175"/>
                  <a:gd name="T9" fmla="*/ 142 h 397"/>
                  <a:gd name="T10" fmla="*/ 154 w 175"/>
                  <a:gd name="T11" fmla="*/ 187 h 397"/>
                  <a:gd name="T12" fmla="*/ 144 w 175"/>
                  <a:gd name="T13" fmla="*/ 220 h 397"/>
                  <a:gd name="T14" fmla="*/ 158 w 175"/>
                  <a:gd name="T15" fmla="*/ 248 h 397"/>
                  <a:gd name="T16" fmla="*/ 151 w 175"/>
                  <a:gd name="T17" fmla="*/ 272 h 397"/>
                  <a:gd name="T18" fmla="*/ 175 w 175"/>
                  <a:gd name="T19" fmla="*/ 295 h 397"/>
                  <a:gd name="T20" fmla="*/ 170 w 175"/>
                  <a:gd name="T21" fmla="*/ 314 h 397"/>
                  <a:gd name="T22" fmla="*/ 154 w 175"/>
                  <a:gd name="T23" fmla="*/ 333 h 397"/>
                  <a:gd name="T24" fmla="*/ 118 w 175"/>
                  <a:gd name="T25" fmla="*/ 376 h 397"/>
                  <a:gd name="T26" fmla="*/ 90 w 175"/>
                  <a:gd name="T27" fmla="*/ 378 h 397"/>
                  <a:gd name="T28" fmla="*/ 61 w 175"/>
                  <a:gd name="T29" fmla="*/ 390 h 397"/>
                  <a:gd name="T30" fmla="*/ 35 w 175"/>
                  <a:gd name="T31" fmla="*/ 397 h 397"/>
                  <a:gd name="T32" fmla="*/ 26 w 175"/>
                  <a:gd name="T33" fmla="*/ 378 h 397"/>
                  <a:gd name="T34" fmla="*/ 9 w 175"/>
                  <a:gd name="T35" fmla="*/ 369 h 397"/>
                  <a:gd name="T36" fmla="*/ 14 w 175"/>
                  <a:gd name="T37" fmla="*/ 336 h 397"/>
                  <a:gd name="T38" fmla="*/ 5 w 175"/>
                  <a:gd name="T39" fmla="*/ 305 h 397"/>
                  <a:gd name="T40" fmla="*/ 14 w 175"/>
                  <a:gd name="T41" fmla="*/ 284 h 397"/>
                  <a:gd name="T42" fmla="*/ 28 w 175"/>
                  <a:gd name="T43" fmla="*/ 262 h 397"/>
                  <a:gd name="T44" fmla="*/ 66 w 175"/>
                  <a:gd name="T45" fmla="*/ 222 h 397"/>
                  <a:gd name="T46" fmla="*/ 76 w 175"/>
                  <a:gd name="T47" fmla="*/ 213 h 397"/>
                  <a:gd name="T48" fmla="*/ 76 w 175"/>
                  <a:gd name="T49" fmla="*/ 198 h 397"/>
                  <a:gd name="T50" fmla="*/ 52 w 175"/>
                  <a:gd name="T51" fmla="*/ 179 h 397"/>
                  <a:gd name="T52" fmla="*/ 47 w 175"/>
                  <a:gd name="T53" fmla="*/ 163 h 397"/>
                  <a:gd name="T54" fmla="*/ 47 w 175"/>
                  <a:gd name="T55" fmla="*/ 99 h 397"/>
                  <a:gd name="T56" fmla="*/ 21 w 175"/>
                  <a:gd name="T57" fmla="*/ 71 h 397"/>
                  <a:gd name="T58" fmla="*/ 0 w 175"/>
                  <a:gd name="T59" fmla="*/ 49 h 397"/>
                  <a:gd name="T60" fmla="*/ 9 w 175"/>
                  <a:gd name="T61" fmla="*/ 37 h 397"/>
                  <a:gd name="T62" fmla="*/ 26 w 175"/>
                  <a:gd name="T63" fmla="*/ 61 h 397"/>
                  <a:gd name="T64" fmla="*/ 47 w 175"/>
                  <a:gd name="T65" fmla="*/ 59 h 397"/>
                  <a:gd name="T66" fmla="*/ 66 w 175"/>
                  <a:gd name="T67" fmla="*/ 68 h 397"/>
                  <a:gd name="T68" fmla="*/ 80 w 175"/>
                  <a:gd name="T69" fmla="*/ 49 h 397"/>
                  <a:gd name="T70" fmla="*/ 90 w 175"/>
                  <a:gd name="T71" fmla="*/ 16 h 397"/>
                  <a:gd name="T72" fmla="*/ 113 w 175"/>
                  <a:gd name="T73" fmla="*/ 0 h 397"/>
                  <a:gd name="T74" fmla="*/ 135 w 175"/>
                  <a:gd name="T75" fmla="*/ 18 h 397"/>
                  <a:gd name="T76" fmla="*/ 128 w 175"/>
                  <a:gd name="T77" fmla="*/ 4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5" h="397">
                    <a:moveTo>
                      <a:pt x="128" y="49"/>
                    </a:moveTo>
                    <a:lnTo>
                      <a:pt x="128" y="49"/>
                    </a:lnTo>
                    <a:lnTo>
                      <a:pt x="125" y="82"/>
                    </a:lnTo>
                    <a:lnTo>
                      <a:pt x="151" y="111"/>
                    </a:lnTo>
                    <a:lnTo>
                      <a:pt x="137" y="142"/>
                    </a:lnTo>
                    <a:lnTo>
                      <a:pt x="154" y="187"/>
                    </a:lnTo>
                    <a:lnTo>
                      <a:pt x="144" y="220"/>
                    </a:lnTo>
                    <a:lnTo>
                      <a:pt x="158" y="248"/>
                    </a:lnTo>
                    <a:lnTo>
                      <a:pt x="151" y="272"/>
                    </a:lnTo>
                    <a:lnTo>
                      <a:pt x="175" y="295"/>
                    </a:lnTo>
                    <a:lnTo>
                      <a:pt x="170" y="314"/>
                    </a:lnTo>
                    <a:lnTo>
                      <a:pt x="154" y="333"/>
                    </a:lnTo>
                    <a:lnTo>
                      <a:pt x="118" y="376"/>
                    </a:lnTo>
                    <a:lnTo>
                      <a:pt x="90" y="378"/>
                    </a:lnTo>
                    <a:lnTo>
                      <a:pt x="61" y="390"/>
                    </a:lnTo>
                    <a:lnTo>
                      <a:pt x="35" y="397"/>
                    </a:lnTo>
                    <a:lnTo>
                      <a:pt x="26" y="378"/>
                    </a:lnTo>
                    <a:lnTo>
                      <a:pt x="9" y="369"/>
                    </a:lnTo>
                    <a:lnTo>
                      <a:pt x="14" y="336"/>
                    </a:lnTo>
                    <a:lnTo>
                      <a:pt x="5" y="305"/>
                    </a:lnTo>
                    <a:lnTo>
                      <a:pt x="14" y="284"/>
                    </a:lnTo>
                    <a:lnTo>
                      <a:pt x="28" y="262"/>
                    </a:lnTo>
                    <a:lnTo>
                      <a:pt x="66" y="222"/>
                    </a:lnTo>
                    <a:lnTo>
                      <a:pt x="76" y="213"/>
                    </a:lnTo>
                    <a:lnTo>
                      <a:pt x="76" y="198"/>
                    </a:lnTo>
                    <a:lnTo>
                      <a:pt x="52" y="179"/>
                    </a:lnTo>
                    <a:lnTo>
                      <a:pt x="47" y="163"/>
                    </a:lnTo>
                    <a:lnTo>
                      <a:pt x="47" y="99"/>
                    </a:lnTo>
                    <a:lnTo>
                      <a:pt x="21" y="71"/>
                    </a:lnTo>
                    <a:lnTo>
                      <a:pt x="0" y="49"/>
                    </a:lnTo>
                    <a:lnTo>
                      <a:pt x="9" y="37"/>
                    </a:lnTo>
                    <a:lnTo>
                      <a:pt x="26" y="61"/>
                    </a:lnTo>
                    <a:lnTo>
                      <a:pt x="47" y="59"/>
                    </a:lnTo>
                    <a:lnTo>
                      <a:pt x="66" y="68"/>
                    </a:lnTo>
                    <a:lnTo>
                      <a:pt x="80" y="49"/>
                    </a:lnTo>
                    <a:lnTo>
                      <a:pt x="90" y="16"/>
                    </a:lnTo>
                    <a:lnTo>
                      <a:pt x="113" y="0"/>
                    </a:lnTo>
                    <a:lnTo>
                      <a:pt x="135" y="18"/>
                    </a:lnTo>
                    <a:lnTo>
                      <a:pt x="128" y="4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0" name="Freeform 111">
                <a:extLst>
                  <a:ext uri="{FF2B5EF4-FFF2-40B4-BE49-F238E27FC236}">
                    <a16:creationId xmlns:a16="http://schemas.microsoft.com/office/drawing/2014/main" id="{6F3B220B-8D0C-4747-8CE0-938E81452E67}"/>
                  </a:ext>
                </a:extLst>
              </p:cNvPr>
              <p:cNvSpPr>
                <a:spLocks/>
              </p:cNvSpPr>
              <p:nvPr/>
            </p:nvSpPr>
            <p:spPr bwMode="auto">
              <a:xfrm>
                <a:off x="-752360" y="3156037"/>
                <a:ext cx="29140" cy="65567"/>
              </a:xfrm>
              <a:custGeom>
                <a:avLst/>
                <a:gdLst>
                  <a:gd name="T0" fmla="*/ 16 w 16"/>
                  <a:gd name="T1" fmla="*/ 19 h 36"/>
                  <a:gd name="T2" fmla="*/ 16 w 16"/>
                  <a:gd name="T3" fmla="*/ 19 h 36"/>
                  <a:gd name="T4" fmla="*/ 9 w 16"/>
                  <a:gd name="T5" fmla="*/ 36 h 36"/>
                  <a:gd name="T6" fmla="*/ 2 w 16"/>
                  <a:gd name="T7" fmla="*/ 31 h 36"/>
                  <a:gd name="T8" fmla="*/ 0 w 16"/>
                  <a:gd name="T9" fmla="*/ 17 h 36"/>
                  <a:gd name="T10" fmla="*/ 2 w 16"/>
                  <a:gd name="T11" fmla="*/ 10 h 36"/>
                  <a:gd name="T12" fmla="*/ 14 w 16"/>
                  <a:gd name="T13" fmla="*/ 0 h 36"/>
                  <a:gd name="T14" fmla="*/ 16 w 16"/>
                  <a:gd name="T15" fmla="*/ 19 h 36"/>
                  <a:gd name="T16" fmla="*/ 16 w 16"/>
                  <a:gd name="T17" fmla="*/ 19 h 36"/>
                  <a:gd name="T18" fmla="*/ 16 w 16"/>
                  <a:gd name="T19"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36">
                    <a:moveTo>
                      <a:pt x="16" y="19"/>
                    </a:moveTo>
                    <a:lnTo>
                      <a:pt x="16" y="19"/>
                    </a:lnTo>
                    <a:lnTo>
                      <a:pt x="9" y="36"/>
                    </a:lnTo>
                    <a:lnTo>
                      <a:pt x="2" y="31"/>
                    </a:lnTo>
                    <a:lnTo>
                      <a:pt x="0" y="17"/>
                    </a:lnTo>
                    <a:lnTo>
                      <a:pt x="2" y="10"/>
                    </a:lnTo>
                    <a:lnTo>
                      <a:pt x="14" y="0"/>
                    </a:lnTo>
                    <a:lnTo>
                      <a:pt x="16" y="19"/>
                    </a:lnTo>
                    <a:lnTo>
                      <a:pt x="16" y="19"/>
                    </a:lnTo>
                    <a:lnTo>
                      <a:pt x="16" y="1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1" name="Freeform 115">
                <a:extLst>
                  <a:ext uri="{FF2B5EF4-FFF2-40B4-BE49-F238E27FC236}">
                    <a16:creationId xmlns:a16="http://schemas.microsoft.com/office/drawing/2014/main" id="{C2AAFCEF-A540-407D-BE9B-04E43233CA68}"/>
                  </a:ext>
                </a:extLst>
              </p:cNvPr>
              <p:cNvSpPr>
                <a:spLocks noEditPoints="1"/>
              </p:cNvSpPr>
              <p:nvPr/>
            </p:nvSpPr>
            <p:spPr bwMode="auto">
              <a:xfrm>
                <a:off x="-1227716" y="2423878"/>
                <a:ext cx="271374" cy="438932"/>
              </a:xfrm>
              <a:custGeom>
                <a:avLst/>
                <a:gdLst>
                  <a:gd name="T0" fmla="*/ 31 w 149"/>
                  <a:gd name="T1" fmla="*/ 121 h 241"/>
                  <a:gd name="T2" fmla="*/ 31 w 149"/>
                  <a:gd name="T3" fmla="*/ 121 h 241"/>
                  <a:gd name="T4" fmla="*/ 22 w 149"/>
                  <a:gd name="T5" fmla="*/ 137 h 241"/>
                  <a:gd name="T6" fmla="*/ 10 w 149"/>
                  <a:gd name="T7" fmla="*/ 133 h 241"/>
                  <a:gd name="T8" fmla="*/ 0 w 149"/>
                  <a:gd name="T9" fmla="*/ 133 h 241"/>
                  <a:gd name="T10" fmla="*/ 3 w 149"/>
                  <a:gd name="T11" fmla="*/ 118 h 241"/>
                  <a:gd name="T12" fmla="*/ 0 w 149"/>
                  <a:gd name="T13" fmla="*/ 104 h 241"/>
                  <a:gd name="T14" fmla="*/ 12 w 149"/>
                  <a:gd name="T15" fmla="*/ 102 h 241"/>
                  <a:gd name="T16" fmla="*/ 31 w 149"/>
                  <a:gd name="T17" fmla="*/ 121 h 241"/>
                  <a:gd name="T18" fmla="*/ 74 w 149"/>
                  <a:gd name="T19" fmla="*/ 0 h 241"/>
                  <a:gd name="T20" fmla="*/ 74 w 149"/>
                  <a:gd name="T21" fmla="*/ 0 h 241"/>
                  <a:gd name="T22" fmla="*/ 57 w 149"/>
                  <a:gd name="T23" fmla="*/ 33 h 241"/>
                  <a:gd name="T24" fmla="*/ 74 w 149"/>
                  <a:gd name="T25" fmla="*/ 28 h 241"/>
                  <a:gd name="T26" fmla="*/ 90 w 149"/>
                  <a:gd name="T27" fmla="*/ 28 h 241"/>
                  <a:gd name="T28" fmla="*/ 86 w 149"/>
                  <a:gd name="T29" fmla="*/ 54 h 241"/>
                  <a:gd name="T30" fmla="*/ 71 w 149"/>
                  <a:gd name="T31" fmla="*/ 81 h 241"/>
                  <a:gd name="T32" fmla="*/ 88 w 149"/>
                  <a:gd name="T33" fmla="*/ 81 h 241"/>
                  <a:gd name="T34" fmla="*/ 105 w 149"/>
                  <a:gd name="T35" fmla="*/ 118 h 241"/>
                  <a:gd name="T36" fmla="*/ 116 w 149"/>
                  <a:gd name="T37" fmla="*/ 121 h 241"/>
                  <a:gd name="T38" fmla="*/ 126 w 149"/>
                  <a:gd name="T39" fmla="*/ 154 h 241"/>
                  <a:gd name="T40" fmla="*/ 131 w 149"/>
                  <a:gd name="T41" fmla="*/ 163 h 241"/>
                  <a:gd name="T42" fmla="*/ 149 w 149"/>
                  <a:gd name="T43" fmla="*/ 168 h 241"/>
                  <a:gd name="T44" fmla="*/ 147 w 149"/>
                  <a:gd name="T45" fmla="*/ 185 h 241"/>
                  <a:gd name="T46" fmla="*/ 140 w 149"/>
                  <a:gd name="T47" fmla="*/ 194 h 241"/>
                  <a:gd name="T48" fmla="*/ 145 w 149"/>
                  <a:gd name="T49" fmla="*/ 206 h 241"/>
                  <a:gd name="T50" fmla="*/ 131 w 149"/>
                  <a:gd name="T51" fmla="*/ 220 h 241"/>
                  <a:gd name="T52" fmla="*/ 109 w 149"/>
                  <a:gd name="T53" fmla="*/ 220 h 241"/>
                  <a:gd name="T54" fmla="*/ 83 w 149"/>
                  <a:gd name="T55" fmla="*/ 227 h 241"/>
                  <a:gd name="T56" fmla="*/ 74 w 149"/>
                  <a:gd name="T57" fmla="*/ 223 h 241"/>
                  <a:gd name="T58" fmla="*/ 64 w 149"/>
                  <a:gd name="T59" fmla="*/ 234 h 241"/>
                  <a:gd name="T60" fmla="*/ 48 w 149"/>
                  <a:gd name="T61" fmla="*/ 230 h 241"/>
                  <a:gd name="T62" fmla="*/ 38 w 149"/>
                  <a:gd name="T63" fmla="*/ 241 h 241"/>
                  <a:gd name="T64" fmla="*/ 29 w 149"/>
                  <a:gd name="T65" fmla="*/ 237 h 241"/>
                  <a:gd name="T66" fmla="*/ 52 w 149"/>
                  <a:gd name="T67" fmla="*/ 208 h 241"/>
                  <a:gd name="T68" fmla="*/ 67 w 149"/>
                  <a:gd name="T69" fmla="*/ 204 h 241"/>
                  <a:gd name="T70" fmla="*/ 43 w 149"/>
                  <a:gd name="T71" fmla="*/ 199 h 241"/>
                  <a:gd name="T72" fmla="*/ 36 w 149"/>
                  <a:gd name="T73" fmla="*/ 189 h 241"/>
                  <a:gd name="T74" fmla="*/ 55 w 149"/>
                  <a:gd name="T75" fmla="*/ 180 h 241"/>
                  <a:gd name="T76" fmla="*/ 45 w 149"/>
                  <a:gd name="T77" fmla="*/ 166 h 241"/>
                  <a:gd name="T78" fmla="*/ 48 w 149"/>
                  <a:gd name="T79" fmla="*/ 149 h 241"/>
                  <a:gd name="T80" fmla="*/ 71 w 149"/>
                  <a:gd name="T81" fmla="*/ 152 h 241"/>
                  <a:gd name="T82" fmla="*/ 76 w 149"/>
                  <a:gd name="T83" fmla="*/ 135 h 241"/>
                  <a:gd name="T84" fmla="*/ 64 w 149"/>
                  <a:gd name="T85" fmla="*/ 118 h 241"/>
                  <a:gd name="T86" fmla="*/ 43 w 149"/>
                  <a:gd name="T87" fmla="*/ 114 h 241"/>
                  <a:gd name="T88" fmla="*/ 41 w 149"/>
                  <a:gd name="T89" fmla="*/ 107 h 241"/>
                  <a:gd name="T90" fmla="*/ 45 w 149"/>
                  <a:gd name="T91" fmla="*/ 92 h 241"/>
                  <a:gd name="T92" fmla="*/ 41 w 149"/>
                  <a:gd name="T93" fmla="*/ 85 h 241"/>
                  <a:gd name="T94" fmla="*/ 31 w 149"/>
                  <a:gd name="T95" fmla="*/ 99 h 241"/>
                  <a:gd name="T96" fmla="*/ 31 w 149"/>
                  <a:gd name="T97" fmla="*/ 71 h 241"/>
                  <a:gd name="T98" fmla="*/ 22 w 149"/>
                  <a:gd name="T99" fmla="*/ 57 h 241"/>
                  <a:gd name="T100" fmla="*/ 29 w 149"/>
                  <a:gd name="T101" fmla="*/ 26 h 241"/>
                  <a:gd name="T102" fmla="*/ 41 w 149"/>
                  <a:gd name="T103" fmla="*/ 0 h 241"/>
                  <a:gd name="T104" fmla="*/ 55 w 149"/>
                  <a:gd name="T105" fmla="*/ 2 h 241"/>
                  <a:gd name="T106" fmla="*/ 74 w 149"/>
                  <a:gd name="T107"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241">
                    <a:moveTo>
                      <a:pt x="31" y="121"/>
                    </a:moveTo>
                    <a:lnTo>
                      <a:pt x="31" y="121"/>
                    </a:lnTo>
                    <a:lnTo>
                      <a:pt x="22" y="137"/>
                    </a:lnTo>
                    <a:lnTo>
                      <a:pt x="10" y="133"/>
                    </a:lnTo>
                    <a:lnTo>
                      <a:pt x="0" y="133"/>
                    </a:lnTo>
                    <a:lnTo>
                      <a:pt x="3" y="118"/>
                    </a:lnTo>
                    <a:lnTo>
                      <a:pt x="0" y="104"/>
                    </a:lnTo>
                    <a:lnTo>
                      <a:pt x="12" y="102"/>
                    </a:lnTo>
                    <a:lnTo>
                      <a:pt x="31" y="121"/>
                    </a:lnTo>
                    <a:close/>
                    <a:moveTo>
                      <a:pt x="74" y="0"/>
                    </a:moveTo>
                    <a:lnTo>
                      <a:pt x="74" y="0"/>
                    </a:lnTo>
                    <a:lnTo>
                      <a:pt x="57" y="33"/>
                    </a:lnTo>
                    <a:lnTo>
                      <a:pt x="74" y="28"/>
                    </a:lnTo>
                    <a:lnTo>
                      <a:pt x="90" y="28"/>
                    </a:lnTo>
                    <a:lnTo>
                      <a:pt x="86" y="54"/>
                    </a:lnTo>
                    <a:lnTo>
                      <a:pt x="71" y="81"/>
                    </a:lnTo>
                    <a:lnTo>
                      <a:pt x="88" y="81"/>
                    </a:lnTo>
                    <a:lnTo>
                      <a:pt x="105" y="118"/>
                    </a:lnTo>
                    <a:lnTo>
                      <a:pt x="116" y="121"/>
                    </a:lnTo>
                    <a:lnTo>
                      <a:pt x="126" y="154"/>
                    </a:lnTo>
                    <a:lnTo>
                      <a:pt x="131" y="163"/>
                    </a:lnTo>
                    <a:lnTo>
                      <a:pt x="149" y="168"/>
                    </a:lnTo>
                    <a:lnTo>
                      <a:pt x="147" y="185"/>
                    </a:lnTo>
                    <a:lnTo>
                      <a:pt x="140" y="194"/>
                    </a:lnTo>
                    <a:lnTo>
                      <a:pt x="145" y="206"/>
                    </a:lnTo>
                    <a:lnTo>
                      <a:pt x="131" y="220"/>
                    </a:lnTo>
                    <a:lnTo>
                      <a:pt x="109" y="220"/>
                    </a:lnTo>
                    <a:lnTo>
                      <a:pt x="83" y="227"/>
                    </a:lnTo>
                    <a:lnTo>
                      <a:pt x="74" y="223"/>
                    </a:lnTo>
                    <a:lnTo>
                      <a:pt x="64" y="234"/>
                    </a:lnTo>
                    <a:lnTo>
                      <a:pt x="48" y="230"/>
                    </a:lnTo>
                    <a:lnTo>
                      <a:pt x="38" y="241"/>
                    </a:lnTo>
                    <a:lnTo>
                      <a:pt x="29" y="237"/>
                    </a:lnTo>
                    <a:lnTo>
                      <a:pt x="52" y="208"/>
                    </a:lnTo>
                    <a:lnTo>
                      <a:pt x="67" y="204"/>
                    </a:lnTo>
                    <a:lnTo>
                      <a:pt x="43" y="199"/>
                    </a:lnTo>
                    <a:lnTo>
                      <a:pt x="36" y="189"/>
                    </a:lnTo>
                    <a:lnTo>
                      <a:pt x="55" y="180"/>
                    </a:lnTo>
                    <a:lnTo>
                      <a:pt x="45" y="166"/>
                    </a:lnTo>
                    <a:lnTo>
                      <a:pt x="48" y="149"/>
                    </a:lnTo>
                    <a:lnTo>
                      <a:pt x="71" y="152"/>
                    </a:lnTo>
                    <a:lnTo>
                      <a:pt x="76" y="135"/>
                    </a:lnTo>
                    <a:lnTo>
                      <a:pt x="64" y="118"/>
                    </a:lnTo>
                    <a:lnTo>
                      <a:pt x="43" y="114"/>
                    </a:lnTo>
                    <a:lnTo>
                      <a:pt x="41" y="107"/>
                    </a:lnTo>
                    <a:lnTo>
                      <a:pt x="45" y="92"/>
                    </a:lnTo>
                    <a:lnTo>
                      <a:pt x="41" y="85"/>
                    </a:lnTo>
                    <a:lnTo>
                      <a:pt x="31" y="99"/>
                    </a:lnTo>
                    <a:lnTo>
                      <a:pt x="31" y="71"/>
                    </a:lnTo>
                    <a:lnTo>
                      <a:pt x="22" y="57"/>
                    </a:lnTo>
                    <a:lnTo>
                      <a:pt x="29" y="26"/>
                    </a:lnTo>
                    <a:lnTo>
                      <a:pt x="41" y="0"/>
                    </a:lnTo>
                    <a:lnTo>
                      <a:pt x="55" y="2"/>
                    </a:lnTo>
                    <a:lnTo>
                      <a:pt x="74"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172" name="Freeform 386">
                <a:extLst>
                  <a:ext uri="{FF2B5EF4-FFF2-40B4-BE49-F238E27FC236}">
                    <a16:creationId xmlns:a16="http://schemas.microsoft.com/office/drawing/2014/main" id="{DF4517F5-C885-4810-83D6-CBBB479AFF36}"/>
                  </a:ext>
                </a:extLst>
              </p:cNvPr>
              <p:cNvSpPr>
                <a:spLocks/>
              </p:cNvSpPr>
              <p:nvPr/>
            </p:nvSpPr>
            <p:spPr bwMode="auto">
              <a:xfrm>
                <a:off x="-1502732" y="4143177"/>
                <a:ext cx="91064" cy="27581"/>
              </a:xfrm>
              <a:custGeom>
                <a:avLst/>
                <a:gdLst>
                  <a:gd name="connsiteX0" fmla="*/ 54539 w 113623"/>
                  <a:gd name="connsiteY0" fmla="*/ 0 h 34413"/>
                  <a:gd name="connsiteX1" fmla="*/ 63629 w 113623"/>
                  <a:gd name="connsiteY1" fmla="*/ 0 h 34413"/>
                  <a:gd name="connsiteX2" fmla="*/ 81809 w 113623"/>
                  <a:gd name="connsiteY2" fmla="*/ 11363 h 34413"/>
                  <a:gd name="connsiteX3" fmla="*/ 90899 w 113623"/>
                  <a:gd name="connsiteY3" fmla="*/ 11363 h 34413"/>
                  <a:gd name="connsiteX4" fmla="*/ 102261 w 113623"/>
                  <a:gd name="connsiteY4" fmla="*/ 0 h 34413"/>
                  <a:gd name="connsiteX5" fmla="*/ 113623 w 113623"/>
                  <a:gd name="connsiteY5" fmla="*/ 18180 h 34413"/>
                  <a:gd name="connsiteX6" fmla="*/ 109835 w 113623"/>
                  <a:gd name="connsiteY6" fmla="*/ 19263 h 34413"/>
                  <a:gd name="connsiteX7" fmla="*/ 113623 w 113623"/>
                  <a:gd name="connsiteY7" fmla="*/ 25323 h 34413"/>
                  <a:gd name="connsiteX8" fmla="*/ 97716 w 113623"/>
                  <a:gd name="connsiteY8" fmla="*/ 29868 h 34413"/>
                  <a:gd name="connsiteX9" fmla="*/ 81809 w 113623"/>
                  <a:gd name="connsiteY9" fmla="*/ 29868 h 34413"/>
                  <a:gd name="connsiteX10" fmla="*/ 63629 w 113623"/>
                  <a:gd name="connsiteY10" fmla="*/ 25323 h 34413"/>
                  <a:gd name="connsiteX11" fmla="*/ 47722 w 113623"/>
                  <a:gd name="connsiteY11" fmla="*/ 29868 h 34413"/>
                  <a:gd name="connsiteX12" fmla="*/ 43177 w 113623"/>
                  <a:gd name="connsiteY12" fmla="*/ 29868 h 34413"/>
                  <a:gd name="connsiteX13" fmla="*/ 31815 w 113623"/>
                  <a:gd name="connsiteY13" fmla="*/ 34413 h 34413"/>
                  <a:gd name="connsiteX14" fmla="*/ 0 w 113623"/>
                  <a:gd name="connsiteY14" fmla="*/ 34413 h 34413"/>
                  <a:gd name="connsiteX15" fmla="*/ 2041 w 113623"/>
                  <a:gd name="connsiteY15" fmla="*/ 27270 h 34413"/>
                  <a:gd name="connsiteX16" fmla="*/ 0 w 113623"/>
                  <a:gd name="connsiteY16" fmla="*/ 27270 h 34413"/>
                  <a:gd name="connsiteX17" fmla="*/ 4545 w 113623"/>
                  <a:gd name="connsiteY17" fmla="*/ 11363 h 34413"/>
                  <a:gd name="connsiteX18" fmla="*/ 43177 w 113623"/>
                  <a:gd name="connsiteY18" fmla="*/ 11363 h 3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23" h="34413">
                    <a:moveTo>
                      <a:pt x="54539" y="0"/>
                    </a:moveTo>
                    <a:lnTo>
                      <a:pt x="63629" y="0"/>
                    </a:lnTo>
                    <a:lnTo>
                      <a:pt x="81809" y="11363"/>
                    </a:lnTo>
                    <a:lnTo>
                      <a:pt x="90899" y="11363"/>
                    </a:lnTo>
                    <a:lnTo>
                      <a:pt x="102261" y="0"/>
                    </a:lnTo>
                    <a:lnTo>
                      <a:pt x="113623" y="18180"/>
                    </a:lnTo>
                    <a:lnTo>
                      <a:pt x="109835" y="19263"/>
                    </a:lnTo>
                    <a:lnTo>
                      <a:pt x="113623" y="25323"/>
                    </a:lnTo>
                    <a:lnTo>
                      <a:pt x="97716" y="29868"/>
                    </a:lnTo>
                    <a:lnTo>
                      <a:pt x="81809" y="29868"/>
                    </a:lnTo>
                    <a:lnTo>
                      <a:pt x="63629" y="25323"/>
                    </a:lnTo>
                    <a:lnTo>
                      <a:pt x="47722" y="29868"/>
                    </a:lnTo>
                    <a:lnTo>
                      <a:pt x="43177" y="29868"/>
                    </a:lnTo>
                    <a:lnTo>
                      <a:pt x="31815" y="34413"/>
                    </a:lnTo>
                    <a:lnTo>
                      <a:pt x="0" y="34413"/>
                    </a:lnTo>
                    <a:lnTo>
                      <a:pt x="2041" y="27270"/>
                    </a:lnTo>
                    <a:lnTo>
                      <a:pt x="0" y="27270"/>
                    </a:lnTo>
                    <a:lnTo>
                      <a:pt x="4545" y="11363"/>
                    </a:lnTo>
                    <a:lnTo>
                      <a:pt x="43177"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73" name="Freeform 125">
                <a:extLst>
                  <a:ext uri="{FF2B5EF4-FFF2-40B4-BE49-F238E27FC236}">
                    <a16:creationId xmlns:a16="http://schemas.microsoft.com/office/drawing/2014/main" id="{88FB2178-9F16-482C-ACFE-7EA4C87B080E}"/>
                  </a:ext>
                </a:extLst>
              </p:cNvPr>
              <p:cNvSpPr>
                <a:spLocks/>
              </p:cNvSpPr>
              <p:nvPr/>
            </p:nvSpPr>
            <p:spPr bwMode="auto">
              <a:xfrm>
                <a:off x="-1499089" y="4183245"/>
                <a:ext cx="91064" cy="47355"/>
              </a:xfrm>
              <a:custGeom>
                <a:avLst/>
                <a:gdLst>
                  <a:gd name="T0" fmla="*/ 50 w 50"/>
                  <a:gd name="T1" fmla="*/ 0 h 26"/>
                  <a:gd name="T2" fmla="*/ 50 w 50"/>
                  <a:gd name="T3" fmla="*/ 0 h 26"/>
                  <a:gd name="T4" fmla="*/ 48 w 50"/>
                  <a:gd name="T5" fmla="*/ 7 h 26"/>
                  <a:gd name="T6" fmla="*/ 48 w 50"/>
                  <a:gd name="T7" fmla="*/ 7 h 26"/>
                  <a:gd name="T8" fmla="*/ 48 w 50"/>
                  <a:gd name="T9" fmla="*/ 12 h 26"/>
                  <a:gd name="T10" fmla="*/ 45 w 50"/>
                  <a:gd name="T11" fmla="*/ 14 h 26"/>
                  <a:gd name="T12" fmla="*/ 43 w 50"/>
                  <a:gd name="T13" fmla="*/ 14 h 26"/>
                  <a:gd name="T14" fmla="*/ 38 w 50"/>
                  <a:gd name="T15" fmla="*/ 19 h 26"/>
                  <a:gd name="T16" fmla="*/ 34 w 50"/>
                  <a:gd name="T17" fmla="*/ 19 h 26"/>
                  <a:gd name="T18" fmla="*/ 26 w 50"/>
                  <a:gd name="T19" fmla="*/ 26 h 26"/>
                  <a:gd name="T20" fmla="*/ 17 w 50"/>
                  <a:gd name="T21" fmla="*/ 19 h 26"/>
                  <a:gd name="T22" fmla="*/ 12 w 50"/>
                  <a:gd name="T23" fmla="*/ 19 h 26"/>
                  <a:gd name="T24" fmla="*/ 8 w 50"/>
                  <a:gd name="T25" fmla="*/ 12 h 26"/>
                  <a:gd name="T26" fmla="*/ 8 w 50"/>
                  <a:gd name="T27" fmla="*/ 9 h 26"/>
                  <a:gd name="T28" fmla="*/ 3 w 50"/>
                  <a:gd name="T29" fmla="*/ 7 h 26"/>
                  <a:gd name="T30" fmla="*/ 0 w 50"/>
                  <a:gd name="T31" fmla="*/ 5 h 26"/>
                  <a:gd name="T32" fmla="*/ 10 w 50"/>
                  <a:gd name="T33" fmla="*/ 0 h 26"/>
                  <a:gd name="T34" fmla="*/ 15 w 50"/>
                  <a:gd name="T35" fmla="*/ 2 h 26"/>
                  <a:gd name="T36" fmla="*/ 19 w 50"/>
                  <a:gd name="T37" fmla="*/ 0 h 26"/>
                  <a:gd name="T38" fmla="*/ 50 w 50"/>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26">
                    <a:moveTo>
                      <a:pt x="50" y="0"/>
                    </a:moveTo>
                    <a:lnTo>
                      <a:pt x="50" y="0"/>
                    </a:lnTo>
                    <a:lnTo>
                      <a:pt x="48" y="7"/>
                    </a:lnTo>
                    <a:lnTo>
                      <a:pt x="48" y="7"/>
                    </a:lnTo>
                    <a:lnTo>
                      <a:pt x="48" y="12"/>
                    </a:lnTo>
                    <a:lnTo>
                      <a:pt x="45" y="14"/>
                    </a:lnTo>
                    <a:lnTo>
                      <a:pt x="43" y="14"/>
                    </a:lnTo>
                    <a:lnTo>
                      <a:pt x="38" y="19"/>
                    </a:lnTo>
                    <a:lnTo>
                      <a:pt x="34" y="19"/>
                    </a:lnTo>
                    <a:lnTo>
                      <a:pt x="26" y="26"/>
                    </a:lnTo>
                    <a:lnTo>
                      <a:pt x="17" y="19"/>
                    </a:lnTo>
                    <a:lnTo>
                      <a:pt x="12" y="19"/>
                    </a:lnTo>
                    <a:lnTo>
                      <a:pt x="8" y="12"/>
                    </a:lnTo>
                    <a:lnTo>
                      <a:pt x="8" y="9"/>
                    </a:lnTo>
                    <a:lnTo>
                      <a:pt x="3" y="7"/>
                    </a:lnTo>
                    <a:lnTo>
                      <a:pt x="0" y="5"/>
                    </a:lnTo>
                    <a:lnTo>
                      <a:pt x="10" y="0"/>
                    </a:lnTo>
                    <a:lnTo>
                      <a:pt x="15" y="2"/>
                    </a:lnTo>
                    <a:lnTo>
                      <a:pt x="19" y="0"/>
                    </a:lnTo>
                    <a:lnTo>
                      <a:pt x="5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4" name="Freeform 129">
                <a:extLst>
                  <a:ext uri="{FF2B5EF4-FFF2-40B4-BE49-F238E27FC236}">
                    <a16:creationId xmlns:a16="http://schemas.microsoft.com/office/drawing/2014/main" id="{B09CB9F9-BFAB-423E-A44F-03C7AD4F9D3B}"/>
                  </a:ext>
                </a:extLst>
              </p:cNvPr>
              <p:cNvSpPr>
                <a:spLocks noEditPoints="1"/>
              </p:cNvSpPr>
              <p:nvPr/>
            </p:nvSpPr>
            <p:spPr bwMode="auto">
              <a:xfrm>
                <a:off x="-413600" y="3199574"/>
                <a:ext cx="194879" cy="258624"/>
              </a:xfrm>
              <a:custGeom>
                <a:avLst/>
                <a:gdLst>
                  <a:gd name="T0" fmla="*/ 60 w 107"/>
                  <a:gd name="T1" fmla="*/ 126 h 142"/>
                  <a:gd name="T2" fmla="*/ 60 w 107"/>
                  <a:gd name="T3" fmla="*/ 126 h 142"/>
                  <a:gd name="T4" fmla="*/ 67 w 107"/>
                  <a:gd name="T5" fmla="*/ 133 h 142"/>
                  <a:gd name="T6" fmla="*/ 81 w 107"/>
                  <a:gd name="T7" fmla="*/ 133 h 142"/>
                  <a:gd name="T8" fmla="*/ 93 w 107"/>
                  <a:gd name="T9" fmla="*/ 133 h 142"/>
                  <a:gd name="T10" fmla="*/ 93 w 107"/>
                  <a:gd name="T11" fmla="*/ 138 h 142"/>
                  <a:gd name="T12" fmla="*/ 100 w 107"/>
                  <a:gd name="T13" fmla="*/ 135 h 142"/>
                  <a:gd name="T14" fmla="*/ 97 w 107"/>
                  <a:gd name="T15" fmla="*/ 140 h 142"/>
                  <a:gd name="T16" fmla="*/ 76 w 107"/>
                  <a:gd name="T17" fmla="*/ 142 h 142"/>
                  <a:gd name="T18" fmla="*/ 76 w 107"/>
                  <a:gd name="T19" fmla="*/ 138 h 142"/>
                  <a:gd name="T20" fmla="*/ 55 w 107"/>
                  <a:gd name="T21" fmla="*/ 135 h 142"/>
                  <a:gd name="T22" fmla="*/ 60 w 107"/>
                  <a:gd name="T23" fmla="*/ 126 h 142"/>
                  <a:gd name="T24" fmla="*/ 107 w 107"/>
                  <a:gd name="T25" fmla="*/ 5 h 142"/>
                  <a:gd name="T26" fmla="*/ 107 w 107"/>
                  <a:gd name="T27" fmla="*/ 5 h 142"/>
                  <a:gd name="T28" fmla="*/ 100 w 107"/>
                  <a:gd name="T29" fmla="*/ 19 h 142"/>
                  <a:gd name="T30" fmla="*/ 97 w 107"/>
                  <a:gd name="T31" fmla="*/ 22 h 142"/>
                  <a:gd name="T32" fmla="*/ 86 w 107"/>
                  <a:gd name="T33" fmla="*/ 22 h 142"/>
                  <a:gd name="T34" fmla="*/ 79 w 107"/>
                  <a:gd name="T35" fmla="*/ 19 h 142"/>
                  <a:gd name="T36" fmla="*/ 60 w 107"/>
                  <a:gd name="T37" fmla="*/ 24 h 142"/>
                  <a:gd name="T38" fmla="*/ 69 w 107"/>
                  <a:gd name="T39" fmla="*/ 38 h 142"/>
                  <a:gd name="T40" fmla="*/ 62 w 107"/>
                  <a:gd name="T41" fmla="*/ 41 h 142"/>
                  <a:gd name="T42" fmla="*/ 53 w 107"/>
                  <a:gd name="T43" fmla="*/ 41 h 142"/>
                  <a:gd name="T44" fmla="*/ 45 w 107"/>
                  <a:gd name="T45" fmla="*/ 29 h 142"/>
                  <a:gd name="T46" fmla="*/ 41 w 107"/>
                  <a:gd name="T47" fmla="*/ 34 h 142"/>
                  <a:gd name="T48" fmla="*/ 45 w 107"/>
                  <a:gd name="T49" fmla="*/ 45 h 142"/>
                  <a:gd name="T50" fmla="*/ 53 w 107"/>
                  <a:gd name="T51" fmla="*/ 57 h 142"/>
                  <a:gd name="T52" fmla="*/ 48 w 107"/>
                  <a:gd name="T53" fmla="*/ 60 h 142"/>
                  <a:gd name="T54" fmla="*/ 57 w 107"/>
                  <a:gd name="T55" fmla="*/ 71 h 142"/>
                  <a:gd name="T56" fmla="*/ 64 w 107"/>
                  <a:gd name="T57" fmla="*/ 76 h 142"/>
                  <a:gd name="T58" fmla="*/ 64 w 107"/>
                  <a:gd name="T59" fmla="*/ 88 h 142"/>
                  <a:gd name="T60" fmla="*/ 50 w 107"/>
                  <a:gd name="T61" fmla="*/ 83 h 142"/>
                  <a:gd name="T62" fmla="*/ 55 w 107"/>
                  <a:gd name="T63" fmla="*/ 93 h 142"/>
                  <a:gd name="T64" fmla="*/ 43 w 107"/>
                  <a:gd name="T65" fmla="*/ 95 h 142"/>
                  <a:gd name="T66" fmla="*/ 50 w 107"/>
                  <a:gd name="T67" fmla="*/ 112 h 142"/>
                  <a:gd name="T68" fmla="*/ 38 w 107"/>
                  <a:gd name="T69" fmla="*/ 114 h 142"/>
                  <a:gd name="T70" fmla="*/ 26 w 107"/>
                  <a:gd name="T71" fmla="*/ 105 h 142"/>
                  <a:gd name="T72" fmla="*/ 19 w 107"/>
                  <a:gd name="T73" fmla="*/ 88 h 142"/>
                  <a:gd name="T74" fmla="*/ 17 w 107"/>
                  <a:gd name="T75" fmla="*/ 74 h 142"/>
                  <a:gd name="T76" fmla="*/ 12 w 107"/>
                  <a:gd name="T77" fmla="*/ 64 h 142"/>
                  <a:gd name="T78" fmla="*/ 3 w 107"/>
                  <a:gd name="T79" fmla="*/ 53 h 142"/>
                  <a:gd name="T80" fmla="*/ 0 w 107"/>
                  <a:gd name="T81" fmla="*/ 48 h 142"/>
                  <a:gd name="T82" fmla="*/ 10 w 107"/>
                  <a:gd name="T83" fmla="*/ 38 h 142"/>
                  <a:gd name="T84" fmla="*/ 10 w 107"/>
                  <a:gd name="T85" fmla="*/ 31 h 142"/>
                  <a:gd name="T86" fmla="*/ 15 w 107"/>
                  <a:gd name="T87" fmla="*/ 27 h 142"/>
                  <a:gd name="T88" fmla="*/ 15 w 107"/>
                  <a:gd name="T89" fmla="*/ 22 h 142"/>
                  <a:gd name="T90" fmla="*/ 26 w 107"/>
                  <a:gd name="T91" fmla="*/ 19 h 142"/>
                  <a:gd name="T92" fmla="*/ 34 w 107"/>
                  <a:gd name="T93" fmla="*/ 15 h 142"/>
                  <a:gd name="T94" fmla="*/ 41 w 107"/>
                  <a:gd name="T95" fmla="*/ 15 h 142"/>
                  <a:gd name="T96" fmla="*/ 43 w 107"/>
                  <a:gd name="T97" fmla="*/ 12 h 142"/>
                  <a:gd name="T98" fmla="*/ 48 w 107"/>
                  <a:gd name="T99" fmla="*/ 12 h 142"/>
                  <a:gd name="T100" fmla="*/ 60 w 107"/>
                  <a:gd name="T101" fmla="*/ 12 h 142"/>
                  <a:gd name="T102" fmla="*/ 71 w 107"/>
                  <a:gd name="T103" fmla="*/ 5 h 142"/>
                  <a:gd name="T104" fmla="*/ 83 w 107"/>
                  <a:gd name="T105" fmla="*/ 15 h 142"/>
                  <a:gd name="T106" fmla="*/ 97 w 107"/>
                  <a:gd name="T107" fmla="*/ 12 h 142"/>
                  <a:gd name="T108" fmla="*/ 97 w 107"/>
                  <a:gd name="T109" fmla="*/ 0 h 142"/>
                  <a:gd name="T110" fmla="*/ 107 w 107"/>
                  <a:gd name="T111"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42">
                    <a:moveTo>
                      <a:pt x="60" y="126"/>
                    </a:moveTo>
                    <a:lnTo>
                      <a:pt x="60" y="126"/>
                    </a:lnTo>
                    <a:lnTo>
                      <a:pt x="67" y="133"/>
                    </a:lnTo>
                    <a:lnTo>
                      <a:pt x="81" y="133"/>
                    </a:lnTo>
                    <a:lnTo>
                      <a:pt x="93" y="133"/>
                    </a:lnTo>
                    <a:lnTo>
                      <a:pt x="93" y="138"/>
                    </a:lnTo>
                    <a:lnTo>
                      <a:pt x="100" y="135"/>
                    </a:lnTo>
                    <a:lnTo>
                      <a:pt x="97" y="140"/>
                    </a:lnTo>
                    <a:lnTo>
                      <a:pt x="76" y="142"/>
                    </a:lnTo>
                    <a:lnTo>
                      <a:pt x="76" y="138"/>
                    </a:lnTo>
                    <a:lnTo>
                      <a:pt x="55" y="135"/>
                    </a:lnTo>
                    <a:lnTo>
                      <a:pt x="60" y="126"/>
                    </a:lnTo>
                    <a:close/>
                    <a:moveTo>
                      <a:pt x="107" y="5"/>
                    </a:moveTo>
                    <a:lnTo>
                      <a:pt x="107" y="5"/>
                    </a:lnTo>
                    <a:lnTo>
                      <a:pt x="100" y="19"/>
                    </a:lnTo>
                    <a:lnTo>
                      <a:pt x="97" y="22"/>
                    </a:lnTo>
                    <a:lnTo>
                      <a:pt x="86" y="22"/>
                    </a:lnTo>
                    <a:lnTo>
                      <a:pt x="79" y="19"/>
                    </a:lnTo>
                    <a:lnTo>
                      <a:pt x="60" y="24"/>
                    </a:lnTo>
                    <a:lnTo>
                      <a:pt x="69" y="38"/>
                    </a:lnTo>
                    <a:lnTo>
                      <a:pt x="62" y="41"/>
                    </a:lnTo>
                    <a:lnTo>
                      <a:pt x="53" y="41"/>
                    </a:lnTo>
                    <a:lnTo>
                      <a:pt x="45" y="29"/>
                    </a:lnTo>
                    <a:lnTo>
                      <a:pt x="41" y="34"/>
                    </a:lnTo>
                    <a:lnTo>
                      <a:pt x="45" y="45"/>
                    </a:lnTo>
                    <a:lnTo>
                      <a:pt x="53" y="57"/>
                    </a:lnTo>
                    <a:lnTo>
                      <a:pt x="48" y="60"/>
                    </a:lnTo>
                    <a:lnTo>
                      <a:pt x="57" y="71"/>
                    </a:lnTo>
                    <a:lnTo>
                      <a:pt x="64" y="76"/>
                    </a:lnTo>
                    <a:lnTo>
                      <a:pt x="64" y="88"/>
                    </a:lnTo>
                    <a:lnTo>
                      <a:pt x="50" y="83"/>
                    </a:lnTo>
                    <a:lnTo>
                      <a:pt x="55" y="93"/>
                    </a:lnTo>
                    <a:lnTo>
                      <a:pt x="43" y="95"/>
                    </a:lnTo>
                    <a:lnTo>
                      <a:pt x="50" y="112"/>
                    </a:lnTo>
                    <a:lnTo>
                      <a:pt x="38" y="114"/>
                    </a:lnTo>
                    <a:lnTo>
                      <a:pt x="26" y="105"/>
                    </a:lnTo>
                    <a:lnTo>
                      <a:pt x="19" y="88"/>
                    </a:lnTo>
                    <a:lnTo>
                      <a:pt x="17" y="74"/>
                    </a:lnTo>
                    <a:lnTo>
                      <a:pt x="12" y="64"/>
                    </a:lnTo>
                    <a:lnTo>
                      <a:pt x="3" y="53"/>
                    </a:lnTo>
                    <a:lnTo>
                      <a:pt x="0" y="48"/>
                    </a:lnTo>
                    <a:lnTo>
                      <a:pt x="10" y="38"/>
                    </a:lnTo>
                    <a:lnTo>
                      <a:pt x="10" y="31"/>
                    </a:lnTo>
                    <a:lnTo>
                      <a:pt x="15" y="27"/>
                    </a:lnTo>
                    <a:lnTo>
                      <a:pt x="15" y="22"/>
                    </a:lnTo>
                    <a:lnTo>
                      <a:pt x="26" y="19"/>
                    </a:lnTo>
                    <a:lnTo>
                      <a:pt x="34" y="15"/>
                    </a:lnTo>
                    <a:lnTo>
                      <a:pt x="41" y="15"/>
                    </a:lnTo>
                    <a:lnTo>
                      <a:pt x="43" y="12"/>
                    </a:lnTo>
                    <a:lnTo>
                      <a:pt x="48" y="12"/>
                    </a:lnTo>
                    <a:lnTo>
                      <a:pt x="60" y="12"/>
                    </a:lnTo>
                    <a:lnTo>
                      <a:pt x="71" y="5"/>
                    </a:lnTo>
                    <a:lnTo>
                      <a:pt x="83" y="15"/>
                    </a:lnTo>
                    <a:lnTo>
                      <a:pt x="97" y="12"/>
                    </a:lnTo>
                    <a:lnTo>
                      <a:pt x="97" y="0"/>
                    </a:lnTo>
                    <a:lnTo>
                      <a:pt x="107"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5" name="Freeform 138">
                <a:extLst>
                  <a:ext uri="{FF2B5EF4-FFF2-40B4-BE49-F238E27FC236}">
                    <a16:creationId xmlns:a16="http://schemas.microsoft.com/office/drawing/2014/main" id="{F193C7CD-57DB-4EA3-8C6A-3473C2C14D22}"/>
                  </a:ext>
                </a:extLst>
              </p:cNvPr>
              <p:cNvSpPr>
                <a:spLocks/>
              </p:cNvSpPr>
              <p:nvPr/>
            </p:nvSpPr>
            <p:spPr bwMode="auto">
              <a:xfrm>
                <a:off x="-603014" y="3013976"/>
                <a:ext cx="169381" cy="163917"/>
              </a:xfrm>
              <a:custGeom>
                <a:avLst/>
                <a:gdLst>
                  <a:gd name="T0" fmla="*/ 64 w 93"/>
                  <a:gd name="T1" fmla="*/ 12 h 90"/>
                  <a:gd name="T2" fmla="*/ 64 w 93"/>
                  <a:gd name="T3" fmla="*/ 12 h 90"/>
                  <a:gd name="T4" fmla="*/ 78 w 93"/>
                  <a:gd name="T5" fmla="*/ 17 h 90"/>
                  <a:gd name="T6" fmla="*/ 83 w 93"/>
                  <a:gd name="T7" fmla="*/ 15 h 90"/>
                  <a:gd name="T8" fmla="*/ 88 w 93"/>
                  <a:gd name="T9" fmla="*/ 24 h 90"/>
                  <a:gd name="T10" fmla="*/ 93 w 93"/>
                  <a:gd name="T11" fmla="*/ 29 h 90"/>
                  <a:gd name="T12" fmla="*/ 86 w 93"/>
                  <a:gd name="T13" fmla="*/ 38 h 90"/>
                  <a:gd name="T14" fmla="*/ 81 w 93"/>
                  <a:gd name="T15" fmla="*/ 33 h 90"/>
                  <a:gd name="T16" fmla="*/ 69 w 93"/>
                  <a:gd name="T17" fmla="*/ 33 h 90"/>
                  <a:gd name="T18" fmla="*/ 55 w 93"/>
                  <a:gd name="T19" fmla="*/ 29 h 90"/>
                  <a:gd name="T20" fmla="*/ 48 w 93"/>
                  <a:gd name="T21" fmla="*/ 29 h 90"/>
                  <a:gd name="T22" fmla="*/ 43 w 93"/>
                  <a:gd name="T23" fmla="*/ 33 h 90"/>
                  <a:gd name="T24" fmla="*/ 38 w 93"/>
                  <a:gd name="T25" fmla="*/ 29 h 90"/>
                  <a:gd name="T26" fmla="*/ 34 w 93"/>
                  <a:gd name="T27" fmla="*/ 38 h 90"/>
                  <a:gd name="T28" fmla="*/ 43 w 93"/>
                  <a:gd name="T29" fmla="*/ 50 h 90"/>
                  <a:gd name="T30" fmla="*/ 45 w 93"/>
                  <a:gd name="T31" fmla="*/ 57 h 90"/>
                  <a:gd name="T32" fmla="*/ 52 w 93"/>
                  <a:gd name="T33" fmla="*/ 64 h 90"/>
                  <a:gd name="T34" fmla="*/ 60 w 93"/>
                  <a:gd name="T35" fmla="*/ 69 h 90"/>
                  <a:gd name="T36" fmla="*/ 64 w 93"/>
                  <a:gd name="T37" fmla="*/ 78 h 90"/>
                  <a:gd name="T38" fmla="*/ 81 w 93"/>
                  <a:gd name="T39" fmla="*/ 86 h 90"/>
                  <a:gd name="T40" fmla="*/ 78 w 93"/>
                  <a:gd name="T41" fmla="*/ 90 h 90"/>
                  <a:gd name="T42" fmla="*/ 62 w 93"/>
                  <a:gd name="T43" fmla="*/ 83 h 90"/>
                  <a:gd name="T44" fmla="*/ 52 w 93"/>
                  <a:gd name="T45" fmla="*/ 74 h 90"/>
                  <a:gd name="T46" fmla="*/ 38 w 93"/>
                  <a:gd name="T47" fmla="*/ 69 h 90"/>
                  <a:gd name="T48" fmla="*/ 24 w 93"/>
                  <a:gd name="T49" fmla="*/ 52 h 90"/>
                  <a:gd name="T50" fmla="*/ 29 w 93"/>
                  <a:gd name="T51" fmla="*/ 50 h 90"/>
                  <a:gd name="T52" fmla="*/ 19 w 93"/>
                  <a:gd name="T53" fmla="*/ 41 h 90"/>
                  <a:gd name="T54" fmla="*/ 19 w 93"/>
                  <a:gd name="T55" fmla="*/ 33 h 90"/>
                  <a:gd name="T56" fmla="*/ 10 w 93"/>
                  <a:gd name="T57" fmla="*/ 29 h 90"/>
                  <a:gd name="T58" fmla="*/ 5 w 93"/>
                  <a:gd name="T59" fmla="*/ 41 h 90"/>
                  <a:gd name="T60" fmla="*/ 0 w 93"/>
                  <a:gd name="T61" fmla="*/ 31 h 90"/>
                  <a:gd name="T62" fmla="*/ 0 w 93"/>
                  <a:gd name="T63" fmla="*/ 24 h 90"/>
                  <a:gd name="T64" fmla="*/ 0 w 93"/>
                  <a:gd name="T65" fmla="*/ 24 h 90"/>
                  <a:gd name="T66" fmla="*/ 12 w 93"/>
                  <a:gd name="T67" fmla="*/ 24 h 90"/>
                  <a:gd name="T68" fmla="*/ 15 w 93"/>
                  <a:gd name="T69" fmla="*/ 19 h 90"/>
                  <a:gd name="T70" fmla="*/ 19 w 93"/>
                  <a:gd name="T71" fmla="*/ 24 h 90"/>
                  <a:gd name="T72" fmla="*/ 26 w 93"/>
                  <a:gd name="T73" fmla="*/ 24 h 90"/>
                  <a:gd name="T74" fmla="*/ 26 w 93"/>
                  <a:gd name="T75" fmla="*/ 17 h 90"/>
                  <a:gd name="T76" fmla="*/ 34 w 93"/>
                  <a:gd name="T77" fmla="*/ 15 h 90"/>
                  <a:gd name="T78" fmla="*/ 34 w 93"/>
                  <a:gd name="T79" fmla="*/ 7 h 90"/>
                  <a:gd name="T80" fmla="*/ 48 w 93"/>
                  <a:gd name="T81" fmla="*/ 0 h 90"/>
                  <a:gd name="T82" fmla="*/ 52 w 93"/>
                  <a:gd name="T83" fmla="*/ 3 h 90"/>
                  <a:gd name="T84" fmla="*/ 64 w 93"/>
                  <a:gd name="T85"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3" h="90">
                    <a:moveTo>
                      <a:pt x="64" y="12"/>
                    </a:moveTo>
                    <a:lnTo>
                      <a:pt x="64" y="12"/>
                    </a:lnTo>
                    <a:lnTo>
                      <a:pt x="78" y="17"/>
                    </a:lnTo>
                    <a:lnTo>
                      <a:pt x="83" y="15"/>
                    </a:lnTo>
                    <a:lnTo>
                      <a:pt x="88" y="24"/>
                    </a:lnTo>
                    <a:lnTo>
                      <a:pt x="93" y="29"/>
                    </a:lnTo>
                    <a:lnTo>
                      <a:pt x="86" y="38"/>
                    </a:lnTo>
                    <a:lnTo>
                      <a:pt x="81" y="33"/>
                    </a:lnTo>
                    <a:lnTo>
                      <a:pt x="69" y="33"/>
                    </a:lnTo>
                    <a:lnTo>
                      <a:pt x="55" y="29"/>
                    </a:lnTo>
                    <a:lnTo>
                      <a:pt x="48" y="29"/>
                    </a:lnTo>
                    <a:lnTo>
                      <a:pt x="43" y="33"/>
                    </a:lnTo>
                    <a:lnTo>
                      <a:pt x="38" y="29"/>
                    </a:lnTo>
                    <a:lnTo>
                      <a:pt x="34" y="38"/>
                    </a:lnTo>
                    <a:lnTo>
                      <a:pt x="43" y="50"/>
                    </a:lnTo>
                    <a:lnTo>
                      <a:pt x="45" y="57"/>
                    </a:lnTo>
                    <a:lnTo>
                      <a:pt x="52" y="64"/>
                    </a:lnTo>
                    <a:lnTo>
                      <a:pt x="60" y="69"/>
                    </a:lnTo>
                    <a:lnTo>
                      <a:pt x="64" y="78"/>
                    </a:lnTo>
                    <a:lnTo>
                      <a:pt x="81" y="86"/>
                    </a:lnTo>
                    <a:lnTo>
                      <a:pt x="78" y="90"/>
                    </a:lnTo>
                    <a:lnTo>
                      <a:pt x="62" y="83"/>
                    </a:lnTo>
                    <a:lnTo>
                      <a:pt x="52" y="74"/>
                    </a:lnTo>
                    <a:lnTo>
                      <a:pt x="38" y="69"/>
                    </a:lnTo>
                    <a:lnTo>
                      <a:pt x="24" y="52"/>
                    </a:lnTo>
                    <a:lnTo>
                      <a:pt x="29" y="50"/>
                    </a:lnTo>
                    <a:lnTo>
                      <a:pt x="19" y="41"/>
                    </a:lnTo>
                    <a:lnTo>
                      <a:pt x="19" y="33"/>
                    </a:lnTo>
                    <a:lnTo>
                      <a:pt x="10" y="29"/>
                    </a:lnTo>
                    <a:lnTo>
                      <a:pt x="5" y="41"/>
                    </a:lnTo>
                    <a:lnTo>
                      <a:pt x="0" y="31"/>
                    </a:lnTo>
                    <a:lnTo>
                      <a:pt x="0" y="24"/>
                    </a:lnTo>
                    <a:lnTo>
                      <a:pt x="0" y="24"/>
                    </a:lnTo>
                    <a:lnTo>
                      <a:pt x="12" y="24"/>
                    </a:lnTo>
                    <a:lnTo>
                      <a:pt x="15" y="19"/>
                    </a:lnTo>
                    <a:lnTo>
                      <a:pt x="19" y="24"/>
                    </a:lnTo>
                    <a:lnTo>
                      <a:pt x="26" y="24"/>
                    </a:lnTo>
                    <a:lnTo>
                      <a:pt x="26" y="17"/>
                    </a:lnTo>
                    <a:lnTo>
                      <a:pt x="34" y="15"/>
                    </a:lnTo>
                    <a:lnTo>
                      <a:pt x="34" y="7"/>
                    </a:lnTo>
                    <a:lnTo>
                      <a:pt x="48" y="0"/>
                    </a:lnTo>
                    <a:lnTo>
                      <a:pt x="52" y="3"/>
                    </a:lnTo>
                    <a:lnTo>
                      <a:pt x="6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6" name="Freeform 142">
                <a:extLst>
                  <a:ext uri="{FF2B5EF4-FFF2-40B4-BE49-F238E27FC236}">
                    <a16:creationId xmlns:a16="http://schemas.microsoft.com/office/drawing/2014/main" id="{2BF0BB5E-8D96-4657-B1E5-3EF0D4BB16EE}"/>
                  </a:ext>
                </a:extLst>
              </p:cNvPr>
              <p:cNvSpPr>
                <a:spLocks/>
              </p:cNvSpPr>
              <p:nvPr/>
            </p:nvSpPr>
            <p:spPr bwMode="auto">
              <a:xfrm>
                <a:off x="-528341" y="2919269"/>
                <a:ext cx="193057" cy="125670"/>
              </a:xfrm>
              <a:custGeom>
                <a:avLst/>
                <a:gdLst>
                  <a:gd name="T0" fmla="*/ 75 w 106"/>
                  <a:gd name="T1" fmla="*/ 0 h 69"/>
                  <a:gd name="T2" fmla="*/ 75 w 106"/>
                  <a:gd name="T3" fmla="*/ 0 h 69"/>
                  <a:gd name="T4" fmla="*/ 92 w 106"/>
                  <a:gd name="T5" fmla="*/ 7 h 69"/>
                  <a:gd name="T6" fmla="*/ 94 w 106"/>
                  <a:gd name="T7" fmla="*/ 5 h 69"/>
                  <a:gd name="T8" fmla="*/ 104 w 106"/>
                  <a:gd name="T9" fmla="*/ 12 h 69"/>
                  <a:gd name="T10" fmla="*/ 106 w 106"/>
                  <a:gd name="T11" fmla="*/ 19 h 69"/>
                  <a:gd name="T12" fmla="*/ 94 w 106"/>
                  <a:gd name="T13" fmla="*/ 24 h 69"/>
                  <a:gd name="T14" fmla="*/ 89 w 106"/>
                  <a:gd name="T15" fmla="*/ 40 h 69"/>
                  <a:gd name="T16" fmla="*/ 78 w 106"/>
                  <a:gd name="T17" fmla="*/ 57 h 69"/>
                  <a:gd name="T18" fmla="*/ 66 w 106"/>
                  <a:gd name="T19" fmla="*/ 62 h 69"/>
                  <a:gd name="T20" fmla="*/ 56 w 106"/>
                  <a:gd name="T21" fmla="*/ 59 h 69"/>
                  <a:gd name="T22" fmla="*/ 45 w 106"/>
                  <a:gd name="T23" fmla="*/ 67 h 69"/>
                  <a:gd name="T24" fmla="*/ 37 w 106"/>
                  <a:gd name="T25" fmla="*/ 69 h 69"/>
                  <a:gd name="T26" fmla="*/ 23 w 106"/>
                  <a:gd name="T27" fmla="*/ 64 h 69"/>
                  <a:gd name="T28" fmla="*/ 11 w 106"/>
                  <a:gd name="T29" fmla="*/ 55 h 69"/>
                  <a:gd name="T30" fmla="*/ 7 w 106"/>
                  <a:gd name="T31" fmla="*/ 52 h 69"/>
                  <a:gd name="T32" fmla="*/ 2 w 106"/>
                  <a:gd name="T33" fmla="*/ 43 h 69"/>
                  <a:gd name="T34" fmla="*/ 0 w 106"/>
                  <a:gd name="T35" fmla="*/ 43 h 69"/>
                  <a:gd name="T36" fmla="*/ 7 w 106"/>
                  <a:gd name="T37" fmla="*/ 29 h 69"/>
                  <a:gd name="T38" fmla="*/ 2 w 106"/>
                  <a:gd name="T39" fmla="*/ 24 h 69"/>
                  <a:gd name="T40" fmla="*/ 11 w 106"/>
                  <a:gd name="T41" fmla="*/ 24 h 69"/>
                  <a:gd name="T42" fmla="*/ 14 w 106"/>
                  <a:gd name="T43" fmla="*/ 14 h 69"/>
                  <a:gd name="T44" fmla="*/ 21 w 106"/>
                  <a:gd name="T45" fmla="*/ 19 h 69"/>
                  <a:gd name="T46" fmla="*/ 28 w 106"/>
                  <a:gd name="T47" fmla="*/ 22 h 69"/>
                  <a:gd name="T48" fmla="*/ 42 w 106"/>
                  <a:gd name="T49" fmla="*/ 19 h 69"/>
                  <a:gd name="T50" fmla="*/ 42 w 106"/>
                  <a:gd name="T51" fmla="*/ 14 h 69"/>
                  <a:gd name="T52" fmla="*/ 49 w 106"/>
                  <a:gd name="T53" fmla="*/ 14 h 69"/>
                  <a:gd name="T54" fmla="*/ 56 w 106"/>
                  <a:gd name="T55" fmla="*/ 10 h 69"/>
                  <a:gd name="T56" fmla="*/ 59 w 106"/>
                  <a:gd name="T57" fmla="*/ 12 h 69"/>
                  <a:gd name="T58" fmla="*/ 66 w 106"/>
                  <a:gd name="T59" fmla="*/ 7 h 69"/>
                  <a:gd name="T60" fmla="*/ 68 w 106"/>
                  <a:gd name="T61" fmla="*/ 3 h 69"/>
                  <a:gd name="T62" fmla="*/ 75 w 106"/>
                  <a:gd name="T6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69">
                    <a:moveTo>
                      <a:pt x="75" y="0"/>
                    </a:moveTo>
                    <a:lnTo>
                      <a:pt x="75" y="0"/>
                    </a:lnTo>
                    <a:lnTo>
                      <a:pt x="92" y="7"/>
                    </a:lnTo>
                    <a:lnTo>
                      <a:pt x="94" y="5"/>
                    </a:lnTo>
                    <a:lnTo>
                      <a:pt x="104" y="12"/>
                    </a:lnTo>
                    <a:lnTo>
                      <a:pt x="106" y="19"/>
                    </a:lnTo>
                    <a:lnTo>
                      <a:pt x="94" y="24"/>
                    </a:lnTo>
                    <a:lnTo>
                      <a:pt x="89" y="40"/>
                    </a:lnTo>
                    <a:lnTo>
                      <a:pt x="78" y="57"/>
                    </a:lnTo>
                    <a:lnTo>
                      <a:pt x="66" y="62"/>
                    </a:lnTo>
                    <a:lnTo>
                      <a:pt x="56" y="59"/>
                    </a:lnTo>
                    <a:lnTo>
                      <a:pt x="45" y="67"/>
                    </a:lnTo>
                    <a:lnTo>
                      <a:pt x="37" y="69"/>
                    </a:lnTo>
                    <a:lnTo>
                      <a:pt x="23" y="64"/>
                    </a:lnTo>
                    <a:lnTo>
                      <a:pt x="11" y="55"/>
                    </a:lnTo>
                    <a:lnTo>
                      <a:pt x="7" y="52"/>
                    </a:lnTo>
                    <a:lnTo>
                      <a:pt x="2" y="43"/>
                    </a:lnTo>
                    <a:lnTo>
                      <a:pt x="0" y="43"/>
                    </a:lnTo>
                    <a:lnTo>
                      <a:pt x="7" y="29"/>
                    </a:lnTo>
                    <a:lnTo>
                      <a:pt x="2" y="24"/>
                    </a:lnTo>
                    <a:lnTo>
                      <a:pt x="11" y="24"/>
                    </a:lnTo>
                    <a:lnTo>
                      <a:pt x="14" y="14"/>
                    </a:lnTo>
                    <a:lnTo>
                      <a:pt x="21" y="19"/>
                    </a:lnTo>
                    <a:lnTo>
                      <a:pt x="28" y="22"/>
                    </a:lnTo>
                    <a:lnTo>
                      <a:pt x="42" y="19"/>
                    </a:lnTo>
                    <a:lnTo>
                      <a:pt x="42" y="14"/>
                    </a:lnTo>
                    <a:lnTo>
                      <a:pt x="49" y="14"/>
                    </a:lnTo>
                    <a:lnTo>
                      <a:pt x="56" y="10"/>
                    </a:lnTo>
                    <a:lnTo>
                      <a:pt x="59" y="12"/>
                    </a:lnTo>
                    <a:lnTo>
                      <a:pt x="66" y="7"/>
                    </a:lnTo>
                    <a:lnTo>
                      <a:pt x="68" y="3"/>
                    </a:lnTo>
                    <a:lnTo>
                      <a:pt x="7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7" name="Freeform 144">
                <a:extLst>
                  <a:ext uri="{FF2B5EF4-FFF2-40B4-BE49-F238E27FC236}">
                    <a16:creationId xmlns:a16="http://schemas.microsoft.com/office/drawing/2014/main" id="{3614FD2D-9593-4E99-B25F-78BD5AC79B4C}"/>
                  </a:ext>
                </a:extLst>
              </p:cNvPr>
              <p:cNvSpPr>
                <a:spLocks noEditPoints="1"/>
              </p:cNvSpPr>
              <p:nvPr/>
            </p:nvSpPr>
            <p:spPr bwMode="auto">
              <a:xfrm>
                <a:off x="1806553" y="4394515"/>
                <a:ext cx="1347755" cy="464429"/>
              </a:xfrm>
              <a:custGeom>
                <a:avLst/>
                <a:gdLst>
                  <a:gd name="T0" fmla="*/ 397 w 740"/>
                  <a:gd name="T1" fmla="*/ 239 h 255"/>
                  <a:gd name="T2" fmla="*/ 470 w 740"/>
                  <a:gd name="T3" fmla="*/ 251 h 255"/>
                  <a:gd name="T4" fmla="*/ 480 w 740"/>
                  <a:gd name="T5" fmla="*/ 232 h 255"/>
                  <a:gd name="T6" fmla="*/ 366 w 740"/>
                  <a:gd name="T7" fmla="*/ 218 h 255"/>
                  <a:gd name="T8" fmla="*/ 354 w 740"/>
                  <a:gd name="T9" fmla="*/ 234 h 255"/>
                  <a:gd name="T10" fmla="*/ 447 w 740"/>
                  <a:gd name="T11" fmla="*/ 218 h 255"/>
                  <a:gd name="T12" fmla="*/ 397 w 740"/>
                  <a:gd name="T13" fmla="*/ 225 h 255"/>
                  <a:gd name="T14" fmla="*/ 215 w 740"/>
                  <a:gd name="T15" fmla="*/ 199 h 255"/>
                  <a:gd name="T16" fmla="*/ 286 w 740"/>
                  <a:gd name="T17" fmla="*/ 210 h 255"/>
                  <a:gd name="T18" fmla="*/ 279 w 740"/>
                  <a:gd name="T19" fmla="*/ 225 h 255"/>
                  <a:gd name="T20" fmla="*/ 210 w 740"/>
                  <a:gd name="T21" fmla="*/ 213 h 255"/>
                  <a:gd name="T22" fmla="*/ 194 w 740"/>
                  <a:gd name="T23" fmla="*/ 184 h 255"/>
                  <a:gd name="T24" fmla="*/ 638 w 740"/>
                  <a:gd name="T25" fmla="*/ 187 h 255"/>
                  <a:gd name="T26" fmla="*/ 638 w 740"/>
                  <a:gd name="T27" fmla="*/ 182 h 255"/>
                  <a:gd name="T28" fmla="*/ 499 w 740"/>
                  <a:gd name="T29" fmla="*/ 147 h 255"/>
                  <a:gd name="T30" fmla="*/ 570 w 740"/>
                  <a:gd name="T31" fmla="*/ 139 h 255"/>
                  <a:gd name="T32" fmla="*/ 527 w 740"/>
                  <a:gd name="T33" fmla="*/ 142 h 255"/>
                  <a:gd name="T34" fmla="*/ 629 w 740"/>
                  <a:gd name="T35" fmla="*/ 106 h 255"/>
                  <a:gd name="T36" fmla="*/ 695 w 740"/>
                  <a:gd name="T37" fmla="*/ 116 h 255"/>
                  <a:gd name="T38" fmla="*/ 740 w 740"/>
                  <a:gd name="T39" fmla="*/ 234 h 255"/>
                  <a:gd name="T40" fmla="*/ 690 w 740"/>
                  <a:gd name="T41" fmla="*/ 210 h 255"/>
                  <a:gd name="T42" fmla="*/ 645 w 740"/>
                  <a:gd name="T43" fmla="*/ 161 h 255"/>
                  <a:gd name="T44" fmla="*/ 605 w 740"/>
                  <a:gd name="T45" fmla="*/ 142 h 255"/>
                  <a:gd name="T46" fmla="*/ 598 w 740"/>
                  <a:gd name="T47" fmla="*/ 123 h 255"/>
                  <a:gd name="T48" fmla="*/ 600 w 740"/>
                  <a:gd name="T49" fmla="*/ 94 h 255"/>
                  <a:gd name="T50" fmla="*/ 470 w 740"/>
                  <a:gd name="T51" fmla="*/ 80 h 255"/>
                  <a:gd name="T52" fmla="*/ 399 w 740"/>
                  <a:gd name="T53" fmla="*/ 97 h 255"/>
                  <a:gd name="T54" fmla="*/ 444 w 740"/>
                  <a:gd name="T55" fmla="*/ 104 h 255"/>
                  <a:gd name="T56" fmla="*/ 449 w 740"/>
                  <a:gd name="T57" fmla="*/ 163 h 255"/>
                  <a:gd name="T58" fmla="*/ 428 w 740"/>
                  <a:gd name="T59" fmla="*/ 165 h 255"/>
                  <a:gd name="T60" fmla="*/ 404 w 740"/>
                  <a:gd name="T61" fmla="*/ 135 h 255"/>
                  <a:gd name="T62" fmla="*/ 395 w 740"/>
                  <a:gd name="T63" fmla="*/ 161 h 255"/>
                  <a:gd name="T64" fmla="*/ 388 w 740"/>
                  <a:gd name="T65" fmla="*/ 109 h 255"/>
                  <a:gd name="T66" fmla="*/ 447 w 740"/>
                  <a:gd name="T67" fmla="*/ 75 h 255"/>
                  <a:gd name="T68" fmla="*/ 539 w 740"/>
                  <a:gd name="T69" fmla="*/ 71 h 255"/>
                  <a:gd name="T70" fmla="*/ 529 w 740"/>
                  <a:gd name="T71" fmla="*/ 102 h 255"/>
                  <a:gd name="T72" fmla="*/ 529 w 740"/>
                  <a:gd name="T73" fmla="*/ 61 h 255"/>
                  <a:gd name="T74" fmla="*/ 383 w 740"/>
                  <a:gd name="T75" fmla="*/ 73 h 255"/>
                  <a:gd name="T76" fmla="*/ 343 w 740"/>
                  <a:gd name="T77" fmla="*/ 128 h 255"/>
                  <a:gd name="T78" fmla="*/ 298 w 740"/>
                  <a:gd name="T79" fmla="*/ 144 h 255"/>
                  <a:gd name="T80" fmla="*/ 241 w 740"/>
                  <a:gd name="T81" fmla="*/ 135 h 255"/>
                  <a:gd name="T82" fmla="*/ 222 w 740"/>
                  <a:gd name="T83" fmla="*/ 66 h 255"/>
                  <a:gd name="T84" fmla="*/ 267 w 740"/>
                  <a:gd name="T85" fmla="*/ 73 h 255"/>
                  <a:gd name="T86" fmla="*/ 321 w 740"/>
                  <a:gd name="T87" fmla="*/ 42 h 255"/>
                  <a:gd name="T88" fmla="*/ 357 w 740"/>
                  <a:gd name="T89" fmla="*/ 35 h 255"/>
                  <a:gd name="T90" fmla="*/ 151 w 740"/>
                  <a:gd name="T91" fmla="*/ 184 h 255"/>
                  <a:gd name="T92" fmla="*/ 89 w 740"/>
                  <a:gd name="T93" fmla="*/ 120 h 255"/>
                  <a:gd name="T94" fmla="*/ 37 w 740"/>
                  <a:gd name="T95" fmla="*/ 49 h 255"/>
                  <a:gd name="T96" fmla="*/ 9 w 740"/>
                  <a:gd name="T97" fmla="*/ 0 h 255"/>
                  <a:gd name="T98" fmla="*/ 87 w 740"/>
                  <a:gd name="T99" fmla="*/ 54 h 255"/>
                  <a:gd name="T100" fmla="*/ 132 w 740"/>
                  <a:gd name="T101" fmla="*/ 99 h 255"/>
                  <a:gd name="T102" fmla="*/ 168 w 740"/>
                  <a:gd name="T103" fmla="*/ 12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0" h="255">
                    <a:moveTo>
                      <a:pt x="411" y="253"/>
                    </a:moveTo>
                    <a:lnTo>
                      <a:pt x="411" y="253"/>
                    </a:lnTo>
                    <a:lnTo>
                      <a:pt x="404" y="253"/>
                    </a:lnTo>
                    <a:lnTo>
                      <a:pt x="383" y="244"/>
                    </a:lnTo>
                    <a:lnTo>
                      <a:pt x="397" y="239"/>
                    </a:lnTo>
                    <a:lnTo>
                      <a:pt x="406" y="244"/>
                    </a:lnTo>
                    <a:lnTo>
                      <a:pt x="411" y="248"/>
                    </a:lnTo>
                    <a:lnTo>
                      <a:pt x="411" y="253"/>
                    </a:lnTo>
                    <a:close/>
                    <a:moveTo>
                      <a:pt x="470" y="251"/>
                    </a:moveTo>
                    <a:lnTo>
                      <a:pt x="470" y="251"/>
                    </a:lnTo>
                    <a:lnTo>
                      <a:pt x="456" y="255"/>
                    </a:lnTo>
                    <a:lnTo>
                      <a:pt x="456" y="253"/>
                    </a:lnTo>
                    <a:lnTo>
                      <a:pt x="456" y="248"/>
                    </a:lnTo>
                    <a:lnTo>
                      <a:pt x="463" y="239"/>
                    </a:lnTo>
                    <a:lnTo>
                      <a:pt x="480" y="232"/>
                    </a:lnTo>
                    <a:lnTo>
                      <a:pt x="482" y="234"/>
                    </a:lnTo>
                    <a:lnTo>
                      <a:pt x="482" y="239"/>
                    </a:lnTo>
                    <a:lnTo>
                      <a:pt x="470" y="251"/>
                    </a:lnTo>
                    <a:close/>
                    <a:moveTo>
                      <a:pt x="366" y="218"/>
                    </a:moveTo>
                    <a:lnTo>
                      <a:pt x="366" y="218"/>
                    </a:lnTo>
                    <a:lnTo>
                      <a:pt x="371" y="222"/>
                    </a:lnTo>
                    <a:lnTo>
                      <a:pt x="380" y="222"/>
                    </a:lnTo>
                    <a:lnTo>
                      <a:pt x="385" y="229"/>
                    </a:lnTo>
                    <a:lnTo>
                      <a:pt x="366" y="232"/>
                    </a:lnTo>
                    <a:lnTo>
                      <a:pt x="354" y="234"/>
                    </a:lnTo>
                    <a:lnTo>
                      <a:pt x="347" y="234"/>
                    </a:lnTo>
                    <a:lnTo>
                      <a:pt x="352" y="225"/>
                    </a:lnTo>
                    <a:lnTo>
                      <a:pt x="361" y="225"/>
                    </a:lnTo>
                    <a:lnTo>
                      <a:pt x="366" y="218"/>
                    </a:lnTo>
                    <a:close/>
                    <a:moveTo>
                      <a:pt x="447" y="218"/>
                    </a:moveTo>
                    <a:lnTo>
                      <a:pt x="447" y="218"/>
                    </a:lnTo>
                    <a:lnTo>
                      <a:pt x="444" y="229"/>
                    </a:lnTo>
                    <a:lnTo>
                      <a:pt x="418" y="232"/>
                    </a:lnTo>
                    <a:lnTo>
                      <a:pt x="397" y="229"/>
                    </a:lnTo>
                    <a:lnTo>
                      <a:pt x="397" y="225"/>
                    </a:lnTo>
                    <a:lnTo>
                      <a:pt x="411" y="222"/>
                    </a:lnTo>
                    <a:lnTo>
                      <a:pt x="421" y="227"/>
                    </a:lnTo>
                    <a:lnTo>
                      <a:pt x="432" y="225"/>
                    </a:lnTo>
                    <a:lnTo>
                      <a:pt x="447" y="218"/>
                    </a:lnTo>
                    <a:close/>
                    <a:moveTo>
                      <a:pt x="215" y="199"/>
                    </a:moveTo>
                    <a:lnTo>
                      <a:pt x="215" y="199"/>
                    </a:lnTo>
                    <a:lnTo>
                      <a:pt x="246" y="199"/>
                    </a:lnTo>
                    <a:lnTo>
                      <a:pt x="250" y="191"/>
                    </a:lnTo>
                    <a:lnTo>
                      <a:pt x="279" y="201"/>
                    </a:lnTo>
                    <a:lnTo>
                      <a:pt x="286" y="210"/>
                    </a:lnTo>
                    <a:lnTo>
                      <a:pt x="309" y="213"/>
                    </a:lnTo>
                    <a:lnTo>
                      <a:pt x="331" y="222"/>
                    </a:lnTo>
                    <a:lnTo>
                      <a:pt x="312" y="229"/>
                    </a:lnTo>
                    <a:lnTo>
                      <a:pt x="293" y="222"/>
                    </a:lnTo>
                    <a:lnTo>
                      <a:pt x="279" y="225"/>
                    </a:lnTo>
                    <a:lnTo>
                      <a:pt x="262" y="222"/>
                    </a:lnTo>
                    <a:lnTo>
                      <a:pt x="248" y="220"/>
                    </a:lnTo>
                    <a:lnTo>
                      <a:pt x="227" y="213"/>
                    </a:lnTo>
                    <a:lnTo>
                      <a:pt x="217" y="210"/>
                    </a:lnTo>
                    <a:lnTo>
                      <a:pt x="210" y="213"/>
                    </a:lnTo>
                    <a:lnTo>
                      <a:pt x="179" y="208"/>
                    </a:lnTo>
                    <a:lnTo>
                      <a:pt x="177" y="201"/>
                    </a:lnTo>
                    <a:lnTo>
                      <a:pt x="163" y="199"/>
                    </a:lnTo>
                    <a:lnTo>
                      <a:pt x="172" y="184"/>
                    </a:lnTo>
                    <a:lnTo>
                      <a:pt x="194" y="184"/>
                    </a:lnTo>
                    <a:lnTo>
                      <a:pt x="205" y="189"/>
                    </a:lnTo>
                    <a:lnTo>
                      <a:pt x="212" y="191"/>
                    </a:lnTo>
                    <a:lnTo>
                      <a:pt x="215" y="199"/>
                    </a:lnTo>
                    <a:close/>
                    <a:moveTo>
                      <a:pt x="638" y="187"/>
                    </a:moveTo>
                    <a:lnTo>
                      <a:pt x="638" y="187"/>
                    </a:lnTo>
                    <a:lnTo>
                      <a:pt x="629" y="199"/>
                    </a:lnTo>
                    <a:lnTo>
                      <a:pt x="629" y="187"/>
                    </a:lnTo>
                    <a:lnTo>
                      <a:pt x="631" y="182"/>
                    </a:lnTo>
                    <a:lnTo>
                      <a:pt x="634" y="175"/>
                    </a:lnTo>
                    <a:lnTo>
                      <a:pt x="638" y="182"/>
                    </a:lnTo>
                    <a:lnTo>
                      <a:pt x="638" y="187"/>
                    </a:lnTo>
                    <a:close/>
                    <a:moveTo>
                      <a:pt x="518" y="144"/>
                    </a:moveTo>
                    <a:lnTo>
                      <a:pt x="518" y="144"/>
                    </a:lnTo>
                    <a:lnTo>
                      <a:pt x="511" y="149"/>
                    </a:lnTo>
                    <a:lnTo>
                      <a:pt x="499" y="147"/>
                    </a:lnTo>
                    <a:lnTo>
                      <a:pt x="496" y="139"/>
                    </a:lnTo>
                    <a:lnTo>
                      <a:pt x="513" y="139"/>
                    </a:lnTo>
                    <a:lnTo>
                      <a:pt x="518" y="144"/>
                    </a:lnTo>
                    <a:close/>
                    <a:moveTo>
                      <a:pt x="570" y="139"/>
                    </a:moveTo>
                    <a:lnTo>
                      <a:pt x="570" y="139"/>
                    </a:lnTo>
                    <a:lnTo>
                      <a:pt x="574" y="151"/>
                    </a:lnTo>
                    <a:lnTo>
                      <a:pt x="560" y="144"/>
                    </a:lnTo>
                    <a:lnTo>
                      <a:pt x="548" y="142"/>
                    </a:lnTo>
                    <a:lnTo>
                      <a:pt x="539" y="144"/>
                    </a:lnTo>
                    <a:lnTo>
                      <a:pt x="527" y="142"/>
                    </a:lnTo>
                    <a:lnTo>
                      <a:pt x="529" y="135"/>
                    </a:lnTo>
                    <a:lnTo>
                      <a:pt x="551" y="132"/>
                    </a:lnTo>
                    <a:lnTo>
                      <a:pt x="570" y="139"/>
                    </a:lnTo>
                    <a:close/>
                    <a:moveTo>
                      <a:pt x="629" y="106"/>
                    </a:moveTo>
                    <a:lnTo>
                      <a:pt x="629" y="106"/>
                    </a:lnTo>
                    <a:lnTo>
                      <a:pt x="634" y="132"/>
                    </a:lnTo>
                    <a:lnTo>
                      <a:pt x="650" y="142"/>
                    </a:lnTo>
                    <a:lnTo>
                      <a:pt x="662" y="125"/>
                    </a:lnTo>
                    <a:lnTo>
                      <a:pt x="681" y="116"/>
                    </a:lnTo>
                    <a:lnTo>
                      <a:pt x="695" y="116"/>
                    </a:lnTo>
                    <a:lnTo>
                      <a:pt x="712" y="120"/>
                    </a:lnTo>
                    <a:lnTo>
                      <a:pt x="721" y="128"/>
                    </a:lnTo>
                    <a:lnTo>
                      <a:pt x="740" y="130"/>
                    </a:lnTo>
                    <a:lnTo>
                      <a:pt x="740" y="182"/>
                    </a:lnTo>
                    <a:lnTo>
                      <a:pt x="740" y="234"/>
                    </a:lnTo>
                    <a:lnTo>
                      <a:pt x="726" y="222"/>
                    </a:lnTo>
                    <a:lnTo>
                      <a:pt x="709" y="218"/>
                    </a:lnTo>
                    <a:lnTo>
                      <a:pt x="704" y="225"/>
                    </a:lnTo>
                    <a:lnTo>
                      <a:pt x="686" y="225"/>
                    </a:lnTo>
                    <a:lnTo>
                      <a:pt x="690" y="210"/>
                    </a:lnTo>
                    <a:lnTo>
                      <a:pt x="702" y="206"/>
                    </a:lnTo>
                    <a:lnTo>
                      <a:pt x="697" y="189"/>
                    </a:lnTo>
                    <a:lnTo>
                      <a:pt x="690" y="175"/>
                    </a:lnTo>
                    <a:lnTo>
                      <a:pt x="660" y="161"/>
                    </a:lnTo>
                    <a:lnTo>
                      <a:pt x="645" y="161"/>
                    </a:lnTo>
                    <a:lnTo>
                      <a:pt x="619" y="144"/>
                    </a:lnTo>
                    <a:lnTo>
                      <a:pt x="615" y="154"/>
                    </a:lnTo>
                    <a:lnTo>
                      <a:pt x="610" y="154"/>
                    </a:lnTo>
                    <a:lnTo>
                      <a:pt x="605" y="149"/>
                    </a:lnTo>
                    <a:lnTo>
                      <a:pt x="605" y="142"/>
                    </a:lnTo>
                    <a:lnTo>
                      <a:pt x="593" y="135"/>
                    </a:lnTo>
                    <a:lnTo>
                      <a:pt x="610" y="128"/>
                    </a:lnTo>
                    <a:lnTo>
                      <a:pt x="622" y="128"/>
                    </a:lnTo>
                    <a:lnTo>
                      <a:pt x="622" y="123"/>
                    </a:lnTo>
                    <a:lnTo>
                      <a:pt x="598" y="123"/>
                    </a:lnTo>
                    <a:lnTo>
                      <a:pt x="591" y="113"/>
                    </a:lnTo>
                    <a:lnTo>
                      <a:pt x="577" y="111"/>
                    </a:lnTo>
                    <a:lnTo>
                      <a:pt x="570" y="104"/>
                    </a:lnTo>
                    <a:lnTo>
                      <a:pt x="591" y="99"/>
                    </a:lnTo>
                    <a:lnTo>
                      <a:pt x="600" y="94"/>
                    </a:lnTo>
                    <a:lnTo>
                      <a:pt x="626" y="102"/>
                    </a:lnTo>
                    <a:lnTo>
                      <a:pt x="629" y="106"/>
                    </a:lnTo>
                    <a:close/>
                    <a:moveTo>
                      <a:pt x="484" y="66"/>
                    </a:moveTo>
                    <a:lnTo>
                      <a:pt x="484" y="66"/>
                    </a:lnTo>
                    <a:lnTo>
                      <a:pt x="470" y="80"/>
                    </a:lnTo>
                    <a:lnTo>
                      <a:pt x="458" y="85"/>
                    </a:lnTo>
                    <a:lnTo>
                      <a:pt x="442" y="80"/>
                    </a:lnTo>
                    <a:lnTo>
                      <a:pt x="416" y="83"/>
                    </a:lnTo>
                    <a:lnTo>
                      <a:pt x="402" y="85"/>
                    </a:lnTo>
                    <a:lnTo>
                      <a:pt x="399" y="97"/>
                    </a:lnTo>
                    <a:lnTo>
                      <a:pt x="414" y="111"/>
                    </a:lnTo>
                    <a:lnTo>
                      <a:pt x="423" y="104"/>
                    </a:lnTo>
                    <a:lnTo>
                      <a:pt x="454" y="99"/>
                    </a:lnTo>
                    <a:lnTo>
                      <a:pt x="451" y="106"/>
                    </a:lnTo>
                    <a:lnTo>
                      <a:pt x="444" y="104"/>
                    </a:lnTo>
                    <a:lnTo>
                      <a:pt x="437" y="113"/>
                    </a:lnTo>
                    <a:lnTo>
                      <a:pt x="423" y="118"/>
                    </a:lnTo>
                    <a:lnTo>
                      <a:pt x="440" y="139"/>
                    </a:lnTo>
                    <a:lnTo>
                      <a:pt x="435" y="144"/>
                    </a:lnTo>
                    <a:lnTo>
                      <a:pt x="449" y="163"/>
                    </a:lnTo>
                    <a:lnTo>
                      <a:pt x="449" y="175"/>
                    </a:lnTo>
                    <a:lnTo>
                      <a:pt x="442" y="180"/>
                    </a:lnTo>
                    <a:lnTo>
                      <a:pt x="435" y="173"/>
                    </a:lnTo>
                    <a:lnTo>
                      <a:pt x="442" y="161"/>
                    </a:lnTo>
                    <a:lnTo>
                      <a:pt x="428" y="165"/>
                    </a:lnTo>
                    <a:lnTo>
                      <a:pt x="423" y="163"/>
                    </a:lnTo>
                    <a:lnTo>
                      <a:pt x="425" y="156"/>
                    </a:lnTo>
                    <a:lnTo>
                      <a:pt x="414" y="147"/>
                    </a:lnTo>
                    <a:lnTo>
                      <a:pt x="416" y="130"/>
                    </a:lnTo>
                    <a:lnTo>
                      <a:pt x="404" y="135"/>
                    </a:lnTo>
                    <a:lnTo>
                      <a:pt x="406" y="154"/>
                    </a:lnTo>
                    <a:lnTo>
                      <a:pt x="406" y="177"/>
                    </a:lnTo>
                    <a:lnTo>
                      <a:pt x="397" y="180"/>
                    </a:lnTo>
                    <a:lnTo>
                      <a:pt x="388" y="175"/>
                    </a:lnTo>
                    <a:lnTo>
                      <a:pt x="395" y="161"/>
                    </a:lnTo>
                    <a:lnTo>
                      <a:pt x="390" y="144"/>
                    </a:lnTo>
                    <a:lnTo>
                      <a:pt x="385" y="144"/>
                    </a:lnTo>
                    <a:lnTo>
                      <a:pt x="380" y="132"/>
                    </a:lnTo>
                    <a:lnTo>
                      <a:pt x="388" y="123"/>
                    </a:lnTo>
                    <a:lnTo>
                      <a:pt x="388" y="109"/>
                    </a:lnTo>
                    <a:lnTo>
                      <a:pt x="397" y="85"/>
                    </a:lnTo>
                    <a:lnTo>
                      <a:pt x="399" y="80"/>
                    </a:lnTo>
                    <a:lnTo>
                      <a:pt x="414" y="66"/>
                    </a:lnTo>
                    <a:lnTo>
                      <a:pt x="425" y="73"/>
                    </a:lnTo>
                    <a:lnTo>
                      <a:pt x="447" y="75"/>
                    </a:lnTo>
                    <a:lnTo>
                      <a:pt x="466" y="73"/>
                    </a:lnTo>
                    <a:lnTo>
                      <a:pt x="482" y="61"/>
                    </a:lnTo>
                    <a:lnTo>
                      <a:pt x="484" y="66"/>
                    </a:lnTo>
                    <a:close/>
                    <a:moveTo>
                      <a:pt x="539" y="71"/>
                    </a:moveTo>
                    <a:lnTo>
                      <a:pt x="539" y="71"/>
                    </a:lnTo>
                    <a:lnTo>
                      <a:pt x="539" y="85"/>
                    </a:lnTo>
                    <a:lnTo>
                      <a:pt x="529" y="83"/>
                    </a:lnTo>
                    <a:lnTo>
                      <a:pt x="527" y="92"/>
                    </a:lnTo>
                    <a:lnTo>
                      <a:pt x="534" y="102"/>
                    </a:lnTo>
                    <a:lnTo>
                      <a:pt x="529" y="102"/>
                    </a:lnTo>
                    <a:lnTo>
                      <a:pt x="525" y="92"/>
                    </a:lnTo>
                    <a:lnTo>
                      <a:pt x="520" y="73"/>
                    </a:lnTo>
                    <a:lnTo>
                      <a:pt x="522" y="59"/>
                    </a:lnTo>
                    <a:lnTo>
                      <a:pt x="527" y="54"/>
                    </a:lnTo>
                    <a:lnTo>
                      <a:pt x="529" y="61"/>
                    </a:lnTo>
                    <a:lnTo>
                      <a:pt x="539" y="64"/>
                    </a:lnTo>
                    <a:lnTo>
                      <a:pt x="539" y="71"/>
                    </a:lnTo>
                    <a:close/>
                    <a:moveTo>
                      <a:pt x="364" y="59"/>
                    </a:moveTo>
                    <a:lnTo>
                      <a:pt x="364" y="59"/>
                    </a:lnTo>
                    <a:lnTo>
                      <a:pt x="383" y="73"/>
                    </a:lnTo>
                    <a:lnTo>
                      <a:pt x="364" y="75"/>
                    </a:lnTo>
                    <a:lnTo>
                      <a:pt x="359" y="87"/>
                    </a:lnTo>
                    <a:lnTo>
                      <a:pt x="359" y="102"/>
                    </a:lnTo>
                    <a:lnTo>
                      <a:pt x="343" y="111"/>
                    </a:lnTo>
                    <a:lnTo>
                      <a:pt x="343" y="128"/>
                    </a:lnTo>
                    <a:lnTo>
                      <a:pt x="335" y="154"/>
                    </a:lnTo>
                    <a:lnTo>
                      <a:pt x="333" y="147"/>
                    </a:lnTo>
                    <a:lnTo>
                      <a:pt x="317" y="154"/>
                    </a:lnTo>
                    <a:lnTo>
                      <a:pt x="309" y="144"/>
                    </a:lnTo>
                    <a:lnTo>
                      <a:pt x="298" y="144"/>
                    </a:lnTo>
                    <a:lnTo>
                      <a:pt x="291" y="139"/>
                    </a:lnTo>
                    <a:lnTo>
                      <a:pt x="272" y="144"/>
                    </a:lnTo>
                    <a:lnTo>
                      <a:pt x="265" y="137"/>
                    </a:lnTo>
                    <a:lnTo>
                      <a:pt x="253" y="137"/>
                    </a:lnTo>
                    <a:lnTo>
                      <a:pt x="241" y="135"/>
                    </a:lnTo>
                    <a:lnTo>
                      <a:pt x="239" y="113"/>
                    </a:lnTo>
                    <a:lnTo>
                      <a:pt x="229" y="109"/>
                    </a:lnTo>
                    <a:lnTo>
                      <a:pt x="222" y="94"/>
                    </a:lnTo>
                    <a:lnTo>
                      <a:pt x="220" y="80"/>
                    </a:lnTo>
                    <a:lnTo>
                      <a:pt x="222" y="66"/>
                    </a:lnTo>
                    <a:lnTo>
                      <a:pt x="231" y="57"/>
                    </a:lnTo>
                    <a:lnTo>
                      <a:pt x="234" y="66"/>
                    </a:lnTo>
                    <a:lnTo>
                      <a:pt x="246" y="75"/>
                    </a:lnTo>
                    <a:lnTo>
                      <a:pt x="255" y="73"/>
                    </a:lnTo>
                    <a:lnTo>
                      <a:pt x="267" y="73"/>
                    </a:lnTo>
                    <a:lnTo>
                      <a:pt x="276" y="66"/>
                    </a:lnTo>
                    <a:lnTo>
                      <a:pt x="283" y="64"/>
                    </a:lnTo>
                    <a:lnTo>
                      <a:pt x="300" y="68"/>
                    </a:lnTo>
                    <a:lnTo>
                      <a:pt x="312" y="66"/>
                    </a:lnTo>
                    <a:lnTo>
                      <a:pt x="321" y="42"/>
                    </a:lnTo>
                    <a:lnTo>
                      <a:pt x="326" y="38"/>
                    </a:lnTo>
                    <a:lnTo>
                      <a:pt x="333" y="19"/>
                    </a:lnTo>
                    <a:lnTo>
                      <a:pt x="352" y="19"/>
                    </a:lnTo>
                    <a:lnTo>
                      <a:pt x="364" y="21"/>
                    </a:lnTo>
                    <a:lnTo>
                      <a:pt x="357" y="35"/>
                    </a:lnTo>
                    <a:lnTo>
                      <a:pt x="369" y="52"/>
                    </a:lnTo>
                    <a:lnTo>
                      <a:pt x="364" y="59"/>
                    </a:lnTo>
                    <a:close/>
                    <a:moveTo>
                      <a:pt x="170" y="182"/>
                    </a:moveTo>
                    <a:lnTo>
                      <a:pt x="170" y="182"/>
                    </a:lnTo>
                    <a:lnTo>
                      <a:pt x="151" y="184"/>
                    </a:lnTo>
                    <a:lnTo>
                      <a:pt x="139" y="168"/>
                    </a:lnTo>
                    <a:lnTo>
                      <a:pt x="118" y="156"/>
                    </a:lnTo>
                    <a:lnTo>
                      <a:pt x="111" y="147"/>
                    </a:lnTo>
                    <a:lnTo>
                      <a:pt x="99" y="132"/>
                    </a:lnTo>
                    <a:lnTo>
                      <a:pt x="89" y="120"/>
                    </a:lnTo>
                    <a:lnTo>
                      <a:pt x="78" y="99"/>
                    </a:lnTo>
                    <a:lnTo>
                      <a:pt x="63" y="85"/>
                    </a:lnTo>
                    <a:lnTo>
                      <a:pt x="59" y="71"/>
                    </a:lnTo>
                    <a:lnTo>
                      <a:pt x="52" y="59"/>
                    </a:lnTo>
                    <a:lnTo>
                      <a:pt x="37" y="49"/>
                    </a:lnTo>
                    <a:lnTo>
                      <a:pt x="30" y="35"/>
                    </a:lnTo>
                    <a:lnTo>
                      <a:pt x="16" y="26"/>
                    </a:lnTo>
                    <a:lnTo>
                      <a:pt x="0" y="9"/>
                    </a:lnTo>
                    <a:lnTo>
                      <a:pt x="0" y="0"/>
                    </a:lnTo>
                    <a:lnTo>
                      <a:pt x="9" y="0"/>
                    </a:lnTo>
                    <a:lnTo>
                      <a:pt x="35" y="4"/>
                    </a:lnTo>
                    <a:lnTo>
                      <a:pt x="49" y="19"/>
                    </a:lnTo>
                    <a:lnTo>
                      <a:pt x="61" y="31"/>
                    </a:lnTo>
                    <a:lnTo>
                      <a:pt x="71" y="38"/>
                    </a:lnTo>
                    <a:lnTo>
                      <a:pt x="87" y="54"/>
                    </a:lnTo>
                    <a:lnTo>
                      <a:pt x="101" y="54"/>
                    </a:lnTo>
                    <a:lnTo>
                      <a:pt x="116" y="66"/>
                    </a:lnTo>
                    <a:lnTo>
                      <a:pt x="125" y="80"/>
                    </a:lnTo>
                    <a:lnTo>
                      <a:pt x="137" y="87"/>
                    </a:lnTo>
                    <a:lnTo>
                      <a:pt x="132" y="99"/>
                    </a:lnTo>
                    <a:lnTo>
                      <a:pt x="142" y="106"/>
                    </a:lnTo>
                    <a:lnTo>
                      <a:pt x="146" y="106"/>
                    </a:lnTo>
                    <a:lnTo>
                      <a:pt x="149" y="118"/>
                    </a:lnTo>
                    <a:lnTo>
                      <a:pt x="156" y="125"/>
                    </a:lnTo>
                    <a:lnTo>
                      <a:pt x="168" y="128"/>
                    </a:lnTo>
                    <a:lnTo>
                      <a:pt x="175" y="137"/>
                    </a:lnTo>
                    <a:lnTo>
                      <a:pt x="170" y="158"/>
                    </a:lnTo>
                    <a:lnTo>
                      <a:pt x="170" y="18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8" name="Freeform 148">
                <a:extLst>
                  <a:ext uri="{FF2B5EF4-FFF2-40B4-BE49-F238E27FC236}">
                    <a16:creationId xmlns:a16="http://schemas.microsoft.com/office/drawing/2014/main" id="{6A04700D-B599-476E-9B6B-3BD2423D4FA0}"/>
                  </a:ext>
                </a:extLst>
              </p:cNvPr>
              <p:cNvSpPr>
                <a:spLocks/>
              </p:cNvSpPr>
              <p:nvPr/>
            </p:nvSpPr>
            <p:spPr bwMode="auto">
              <a:xfrm>
                <a:off x="-1300568" y="2613293"/>
                <a:ext cx="116563" cy="169380"/>
              </a:xfrm>
              <a:custGeom>
                <a:avLst/>
                <a:gdLst>
                  <a:gd name="T0" fmla="*/ 43 w 64"/>
                  <a:gd name="T1" fmla="*/ 14 h 93"/>
                  <a:gd name="T2" fmla="*/ 43 w 64"/>
                  <a:gd name="T3" fmla="*/ 14 h 93"/>
                  <a:gd name="T4" fmla="*/ 40 w 64"/>
                  <a:gd name="T5" fmla="*/ 29 h 93"/>
                  <a:gd name="T6" fmla="*/ 50 w 64"/>
                  <a:gd name="T7" fmla="*/ 29 h 93"/>
                  <a:gd name="T8" fmla="*/ 62 w 64"/>
                  <a:gd name="T9" fmla="*/ 36 h 93"/>
                  <a:gd name="T10" fmla="*/ 64 w 64"/>
                  <a:gd name="T11" fmla="*/ 55 h 93"/>
                  <a:gd name="T12" fmla="*/ 52 w 64"/>
                  <a:gd name="T13" fmla="*/ 78 h 93"/>
                  <a:gd name="T14" fmla="*/ 24 w 64"/>
                  <a:gd name="T15" fmla="*/ 93 h 93"/>
                  <a:gd name="T16" fmla="*/ 0 w 64"/>
                  <a:gd name="T17" fmla="*/ 90 h 93"/>
                  <a:gd name="T18" fmla="*/ 14 w 64"/>
                  <a:gd name="T19" fmla="*/ 62 h 93"/>
                  <a:gd name="T20" fmla="*/ 5 w 64"/>
                  <a:gd name="T21" fmla="*/ 36 h 93"/>
                  <a:gd name="T22" fmla="*/ 29 w 64"/>
                  <a:gd name="T23" fmla="*/ 12 h 93"/>
                  <a:gd name="T24" fmla="*/ 40 w 64"/>
                  <a:gd name="T25" fmla="*/ 0 h 93"/>
                  <a:gd name="T26" fmla="*/ 43 w 64"/>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3">
                    <a:moveTo>
                      <a:pt x="43" y="14"/>
                    </a:moveTo>
                    <a:lnTo>
                      <a:pt x="43" y="14"/>
                    </a:lnTo>
                    <a:lnTo>
                      <a:pt x="40" y="29"/>
                    </a:lnTo>
                    <a:lnTo>
                      <a:pt x="50" y="29"/>
                    </a:lnTo>
                    <a:lnTo>
                      <a:pt x="62" y="36"/>
                    </a:lnTo>
                    <a:lnTo>
                      <a:pt x="64" y="55"/>
                    </a:lnTo>
                    <a:lnTo>
                      <a:pt x="52" y="78"/>
                    </a:lnTo>
                    <a:lnTo>
                      <a:pt x="24" y="93"/>
                    </a:lnTo>
                    <a:lnTo>
                      <a:pt x="0" y="90"/>
                    </a:lnTo>
                    <a:lnTo>
                      <a:pt x="14" y="62"/>
                    </a:lnTo>
                    <a:lnTo>
                      <a:pt x="5" y="36"/>
                    </a:lnTo>
                    <a:lnTo>
                      <a:pt x="29" y="12"/>
                    </a:lnTo>
                    <a:lnTo>
                      <a:pt x="40" y="0"/>
                    </a:lnTo>
                    <a:lnTo>
                      <a:pt x="43" y="1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79" name="Freeform 156">
                <a:extLst>
                  <a:ext uri="{FF2B5EF4-FFF2-40B4-BE49-F238E27FC236}">
                    <a16:creationId xmlns:a16="http://schemas.microsoft.com/office/drawing/2014/main" id="{C740241E-1BF8-4CB8-A5E3-7CF264E82D36}"/>
                  </a:ext>
                </a:extLst>
              </p:cNvPr>
              <p:cNvSpPr>
                <a:spLocks/>
              </p:cNvSpPr>
              <p:nvPr/>
            </p:nvSpPr>
            <p:spPr bwMode="auto">
              <a:xfrm>
                <a:off x="5297" y="3523938"/>
                <a:ext cx="47354" cy="123848"/>
              </a:xfrm>
              <a:custGeom>
                <a:avLst/>
                <a:gdLst>
                  <a:gd name="T0" fmla="*/ 26 w 26"/>
                  <a:gd name="T1" fmla="*/ 0 h 68"/>
                  <a:gd name="T2" fmla="*/ 26 w 26"/>
                  <a:gd name="T3" fmla="*/ 0 h 68"/>
                  <a:gd name="T4" fmla="*/ 26 w 26"/>
                  <a:gd name="T5" fmla="*/ 7 h 68"/>
                  <a:gd name="T6" fmla="*/ 24 w 26"/>
                  <a:gd name="T7" fmla="*/ 9 h 68"/>
                  <a:gd name="T8" fmla="*/ 24 w 26"/>
                  <a:gd name="T9" fmla="*/ 9 h 68"/>
                  <a:gd name="T10" fmla="*/ 21 w 26"/>
                  <a:gd name="T11" fmla="*/ 16 h 68"/>
                  <a:gd name="T12" fmla="*/ 14 w 26"/>
                  <a:gd name="T13" fmla="*/ 14 h 68"/>
                  <a:gd name="T14" fmla="*/ 12 w 26"/>
                  <a:gd name="T15" fmla="*/ 26 h 68"/>
                  <a:gd name="T16" fmla="*/ 16 w 26"/>
                  <a:gd name="T17" fmla="*/ 28 h 68"/>
                  <a:gd name="T18" fmla="*/ 12 w 26"/>
                  <a:gd name="T19" fmla="*/ 30 h 68"/>
                  <a:gd name="T20" fmla="*/ 12 w 26"/>
                  <a:gd name="T21" fmla="*/ 35 h 68"/>
                  <a:gd name="T22" fmla="*/ 19 w 26"/>
                  <a:gd name="T23" fmla="*/ 33 h 68"/>
                  <a:gd name="T24" fmla="*/ 19 w 26"/>
                  <a:gd name="T25" fmla="*/ 40 h 68"/>
                  <a:gd name="T26" fmla="*/ 12 w 26"/>
                  <a:gd name="T27" fmla="*/ 68 h 68"/>
                  <a:gd name="T28" fmla="*/ 0 w 26"/>
                  <a:gd name="T29" fmla="*/ 38 h 68"/>
                  <a:gd name="T30" fmla="*/ 5 w 26"/>
                  <a:gd name="T31" fmla="*/ 30 h 68"/>
                  <a:gd name="T32" fmla="*/ 5 w 26"/>
                  <a:gd name="T33" fmla="*/ 30 h 68"/>
                  <a:gd name="T34" fmla="*/ 9 w 26"/>
                  <a:gd name="T35" fmla="*/ 21 h 68"/>
                  <a:gd name="T36" fmla="*/ 12 w 26"/>
                  <a:gd name="T37" fmla="*/ 7 h 68"/>
                  <a:gd name="T38" fmla="*/ 14 w 26"/>
                  <a:gd name="T39" fmla="*/ 2 h 68"/>
                  <a:gd name="T40" fmla="*/ 14 w 26"/>
                  <a:gd name="T41" fmla="*/ 2 h 68"/>
                  <a:gd name="T42" fmla="*/ 19 w 26"/>
                  <a:gd name="T43" fmla="*/ 2 h 68"/>
                  <a:gd name="T44" fmla="*/ 21 w 26"/>
                  <a:gd name="T45" fmla="*/ 0 h 68"/>
                  <a:gd name="T46" fmla="*/ 26 w 26"/>
                  <a:gd name="T4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68">
                    <a:moveTo>
                      <a:pt x="26" y="0"/>
                    </a:moveTo>
                    <a:lnTo>
                      <a:pt x="26" y="0"/>
                    </a:lnTo>
                    <a:lnTo>
                      <a:pt x="26" y="7"/>
                    </a:lnTo>
                    <a:lnTo>
                      <a:pt x="24" y="9"/>
                    </a:lnTo>
                    <a:lnTo>
                      <a:pt x="24" y="9"/>
                    </a:lnTo>
                    <a:lnTo>
                      <a:pt x="21" y="16"/>
                    </a:lnTo>
                    <a:lnTo>
                      <a:pt x="14" y="14"/>
                    </a:lnTo>
                    <a:lnTo>
                      <a:pt x="12" y="26"/>
                    </a:lnTo>
                    <a:lnTo>
                      <a:pt x="16" y="28"/>
                    </a:lnTo>
                    <a:lnTo>
                      <a:pt x="12" y="30"/>
                    </a:lnTo>
                    <a:lnTo>
                      <a:pt x="12" y="35"/>
                    </a:lnTo>
                    <a:lnTo>
                      <a:pt x="19" y="33"/>
                    </a:lnTo>
                    <a:lnTo>
                      <a:pt x="19" y="40"/>
                    </a:lnTo>
                    <a:lnTo>
                      <a:pt x="12" y="68"/>
                    </a:lnTo>
                    <a:lnTo>
                      <a:pt x="0" y="38"/>
                    </a:lnTo>
                    <a:lnTo>
                      <a:pt x="5" y="30"/>
                    </a:lnTo>
                    <a:lnTo>
                      <a:pt x="5" y="30"/>
                    </a:lnTo>
                    <a:lnTo>
                      <a:pt x="9" y="21"/>
                    </a:lnTo>
                    <a:lnTo>
                      <a:pt x="12" y="7"/>
                    </a:lnTo>
                    <a:lnTo>
                      <a:pt x="14" y="2"/>
                    </a:lnTo>
                    <a:lnTo>
                      <a:pt x="14" y="2"/>
                    </a:lnTo>
                    <a:lnTo>
                      <a:pt x="19" y="2"/>
                    </a:lnTo>
                    <a:lnTo>
                      <a:pt x="21" y="0"/>
                    </a:lnTo>
                    <a:lnTo>
                      <a:pt x="2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0" name="Freeform 158">
                <a:extLst>
                  <a:ext uri="{FF2B5EF4-FFF2-40B4-BE49-F238E27FC236}">
                    <a16:creationId xmlns:a16="http://schemas.microsoft.com/office/drawing/2014/main" id="{4E83433F-CE94-499C-9A5E-C535B7331538}"/>
                  </a:ext>
                </a:extLst>
              </p:cNvPr>
              <p:cNvSpPr>
                <a:spLocks noEditPoints="1"/>
              </p:cNvSpPr>
              <p:nvPr/>
            </p:nvSpPr>
            <p:spPr bwMode="auto">
              <a:xfrm>
                <a:off x="-805178" y="2988478"/>
                <a:ext cx="344224" cy="413433"/>
              </a:xfrm>
              <a:custGeom>
                <a:avLst/>
                <a:gdLst>
                  <a:gd name="T0" fmla="*/ 142 w 189"/>
                  <a:gd name="T1" fmla="*/ 194 h 227"/>
                  <a:gd name="T2" fmla="*/ 137 w 189"/>
                  <a:gd name="T3" fmla="*/ 218 h 227"/>
                  <a:gd name="T4" fmla="*/ 121 w 189"/>
                  <a:gd name="T5" fmla="*/ 220 h 227"/>
                  <a:gd name="T6" fmla="*/ 92 w 189"/>
                  <a:gd name="T7" fmla="*/ 206 h 227"/>
                  <a:gd name="T8" fmla="*/ 114 w 189"/>
                  <a:gd name="T9" fmla="*/ 199 h 227"/>
                  <a:gd name="T10" fmla="*/ 142 w 189"/>
                  <a:gd name="T11" fmla="*/ 194 h 227"/>
                  <a:gd name="T12" fmla="*/ 40 w 189"/>
                  <a:gd name="T13" fmla="*/ 133 h 227"/>
                  <a:gd name="T14" fmla="*/ 48 w 189"/>
                  <a:gd name="T15" fmla="*/ 175 h 227"/>
                  <a:gd name="T16" fmla="*/ 33 w 189"/>
                  <a:gd name="T17" fmla="*/ 180 h 227"/>
                  <a:gd name="T18" fmla="*/ 26 w 189"/>
                  <a:gd name="T19" fmla="*/ 149 h 227"/>
                  <a:gd name="T20" fmla="*/ 31 w 189"/>
                  <a:gd name="T21" fmla="*/ 137 h 227"/>
                  <a:gd name="T22" fmla="*/ 90 w 189"/>
                  <a:gd name="T23" fmla="*/ 7 h 227"/>
                  <a:gd name="T24" fmla="*/ 114 w 189"/>
                  <a:gd name="T25" fmla="*/ 14 h 227"/>
                  <a:gd name="T26" fmla="*/ 116 w 189"/>
                  <a:gd name="T27" fmla="*/ 36 h 227"/>
                  <a:gd name="T28" fmla="*/ 90 w 189"/>
                  <a:gd name="T29" fmla="*/ 40 h 227"/>
                  <a:gd name="T30" fmla="*/ 88 w 189"/>
                  <a:gd name="T31" fmla="*/ 57 h 227"/>
                  <a:gd name="T32" fmla="*/ 109 w 189"/>
                  <a:gd name="T33" fmla="*/ 81 h 227"/>
                  <a:gd name="T34" fmla="*/ 135 w 189"/>
                  <a:gd name="T35" fmla="*/ 116 h 227"/>
                  <a:gd name="T36" fmla="*/ 152 w 189"/>
                  <a:gd name="T37" fmla="*/ 121 h 227"/>
                  <a:gd name="T38" fmla="*/ 161 w 189"/>
                  <a:gd name="T39" fmla="*/ 133 h 227"/>
                  <a:gd name="T40" fmla="*/ 187 w 189"/>
                  <a:gd name="T41" fmla="*/ 149 h 227"/>
                  <a:gd name="T42" fmla="*/ 187 w 189"/>
                  <a:gd name="T43" fmla="*/ 161 h 227"/>
                  <a:gd name="T44" fmla="*/ 163 w 189"/>
                  <a:gd name="T45" fmla="*/ 147 h 227"/>
                  <a:gd name="T46" fmla="*/ 168 w 189"/>
                  <a:gd name="T47" fmla="*/ 171 h 227"/>
                  <a:gd name="T48" fmla="*/ 159 w 189"/>
                  <a:gd name="T49" fmla="*/ 182 h 227"/>
                  <a:gd name="T50" fmla="*/ 145 w 189"/>
                  <a:gd name="T51" fmla="*/ 201 h 227"/>
                  <a:gd name="T52" fmla="*/ 147 w 189"/>
                  <a:gd name="T53" fmla="*/ 182 h 227"/>
                  <a:gd name="T54" fmla="*/ 145 w 189"/>
                  <a:gd name="T55" fmla="*/ 166 h 227"/>
                  <a:gd name="T56" fmla="*/ 133 w 189"/>
                  <a:gd name="T57" fmla="*/ 154 h 227"/>
                  <a:gd name="T58" fmla="*/ 116 w 189"/>
                  <a:gd name="T59" fmla="*/ 140 h 227"/>
                  <a:gd name="T60" fmla="*/ 100 w 189"/>
                  <a:gd name="T61" fmla="*/ 130 h 227"/>
                  <a:gd name="T62" fmla="*/ 71 w 189"/>
                  <a:gd name="T63" fmla="*/ 107 h 227"/>
                  <a:gd name="T64" fmla="*/ 55 w 189"/>
                  <a:gd name="T65" fmla="*/ 74 h 227"/>
                  <a:gd name="T66" fmla="*/ 36 w 189"/>
                  <a:gd name="T67" fmla="*/ 62 h 227"/>
                  <a:gd name="T68" fmla="*/ 19 w 189"/>
                  <a:gd name="T69" fmla="*/ 76 h 227"/>
                  <a:gd name="T70" fmla="*/ 12 w 189"/>
                  <a:gd name="T71" fmla="*/ 69 h 227"/>
                  <a:gd name="T72" fmla="*/ 0 w 189"/>
                  <a:gd name="T73" fmla="*/ 47 h 227"/>
                  <a:gd name="T74" fmla="*/ 0 w 189"/>
                  <a:gd name="T75" fmla="*/ 33 h 227"/>
                  <a:gd name="T76" fmla="*/ 7 w 189"/>
                  <a:gd name="T77" fmla="*/ 31 h 227"/>
                  <a:gd name="T78" fmla="*/ 24 w 189"/>
                  <a:gd name="T79" fmla="*/ 21 h 227"/>
                  <a:gd name="T80" fmla="*/ 36 w 189"/>
                  <a:gd name="T81" fmla="*/ 26 h 227"/>
                  <a:gd name="T82" fmla="*/ 52 w 189"/>
                  <a:gd name="T83" fmla="*/ 19 h 227"/>
                  <a:gd name="T84" fmla="*/ 59 w 189"/>
                  <a:gd name="T85" fmla="*/ 5 h 227"/>
                  <a:gd name="T86" fmla="*/ 71 w 189"/>
                  <a:gd name="T87" fmla="*/ 5 h 227"/>
                  <a:gd name="T88" fmla="*/ 90 w 189"/>
                  <a:gd name="T89" fmla="*/ 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9" h="227">
                    <a:moveTo>
                      <a:pt x="142" y="194"/>
                    </a:moveTo>
                    <a:lnTo>
                      <a:pt x="142" y="194"/>
                    </a:lnTo>
                    <a:lnTo>
                      <a:pt x="135" y="211"/>
                    </a:lnTo>
                    <a:lnTo>
                      <a:pt x="137" y="218"/>
                    </a:lnTo>
                    <a:lnTo>
                      <a:pt x="135" y="227"/>
                    </a:lnTo>
                    <a:lnTo>
                      <a:pt x="121" y="220"/>
                    </a:lnTo>
                    <a:lnTo>
                      <a:pt x="114" y="218"/>
                    </a:lnTo>
                    <a:lnTo>
                      <a:pt x="92" y="206"/>
                    </a:lnTo>
                    <a:lnTo>
                      <a:pt x="92" y="197"/>
                    </a:lnTo>
                    <a:lnTo>
                      <a:pt x="114" y="199"/>
                    </a:lnTo>
                    <a:lnTo>
                      <a:pt x="130" y="197"/>
                    </a:lnTo>
                    <a:lnTo>
                      <a:pt x="142" y="194"/>
                    </a:lnTo>
                    <a:close/>
                    <a:moveTo>
                      <a:pt x="40" y="133"/>
                    </a:moveTo>
                    <a:lnTo>
                      <a:pt x="40" y="133"/>
                    </a:lnTo>
                    <a:lnTo>
                      <a:pt x="50" y="147"/>
                    </a:lnTo>
                    <a:lnTo>
                      <a:pt x="48" y="175"/>
                    </a:lnTo>
                    <a:lnTo>
                      <a:pt x="40" y="173"/>
                    </a:lnTo>
                    <a:lnTo>
                      <a:pt x="33" y="180"/>
                    </a:lnTo>
                    <a:lnTo>
                      <a:pt x="26" y="175"/>
                    </a:lnTo>
                    <a:lnTo>
                      <a:pt x="26" y="149"/>
                    </a:lnTo>
                    <a:lnTo>
                      <a:pt x="22" y="137"/>
                    </a:lnTo>
                    <a:lnTo>
                      <a:pt x="31" y="137"/>
                    </a:lnTo>
                    <a:lnTo>
                      <a:pt x="40" y="133"/>
                    </a:lnTo>
                    <a:close/>
                    <a:moveTo>
                      <a:pt x="90" y="7"/>
                    </a:moveTo>
                    <a:lnTo>
                      <a:pt x="90" y="7"/>
                    </a:lnTo>
                    <a:lnTo>
                      <a:pt x="114" y="14"/>
                    </a:lnTo>
                    <a:lnTo>
                      <a:pt x="111" y="26"/>
                    </a:lnTo>
                    <a:lnTo>
                      <a:pt x="116" y="36"/>
                    </a:lnTo>
                    <a:lnTo>
                      <a:pt x="102" y="31"/>
                    </a:lnTo>
                    <a:lnTo>
                      <a:pt x="90" y="40"/>
                    </a:lnTo>
                    <a:lnTo>
                      <a:pt x="90" y="52"/>
                    </a:lnTo>
                    <a:lnTo>
                      <a:pt x="88" y="57"/>
                    </a:lnTo>
                    <a:lnTo>
                      <a:pt x="95" y="69"/>
                    </a:lnTo>
                    <a:lnTo>
                      <a:pt x="109" y="81"/>
                    </a:lnTo>
                    <a:lnTo>
                      <a:pt x="116" y="100"/>
                    </a:lnTo>
                    <a:lnTo>
                      <a:pt x="135" y="116"/>
                    </a:lnTo>
                    <a:lnTo>
                      <a:pt x="147" y="116"/>
                    </a:lnTo>
                    <a:lnTo>
                      <a:pt x="152" y="121"/>
                    </a:lnTo>
                    <a:lnTo>
                      <a:pt x="147" y="126"/>
                    </a:lnTo>
                    <a:lnTo>
                      <a:pt x="161" y="133"/>
                    </a:lnTo>
                    <a:lnTo>
                      <a:pt x="173" y="140"/>
                    </a:lnTo>
                    <a:lnTo>
                      <a:pt x="187" y="149"/>
                    </a:lnTo>
                    <a:lnTo>
                      <a:pt x="189" y="154"/>
                    </a:lnTo>
                    <a:lnTo>
                      <a:pt x="187" y="161"/>
                    </a:lnTo>
                    <a:lnTo>
                      <a:pt x="178" y="152"/>
                    </a:lnTo>
                    <a:lnTo>
                      <a:pt x="163" y="147"/>
                    </a:lnTo>
                    <a:lnTo>
                      <a:pt x="156" y="161"/>
                    </a:lnTo>
                    <a:lnTo>
                      <a:pt x="168" y="171"/>
                    </a:lnTo>
                    <a:lnTo>
                      <a:pt x="166" y="180"/>
                    </a:lnTo>
                    <a:lnTo>
                      <a:pt x="159" y="182"/>
                    </a:lnTo>
                    <a:lnTo>
                      <a:pt x="152" y="199"/>
                    </a:lnTo>
                    <a:lnTo>
                      <a:pt x="145" y="201"/>
                    </a:lnTo>
                    <a:lnTo>
                      <a:pt x="145" y="194"/>
                    </a:lnTo>
                    <a:lnTo>
                      <a:pt x="147" y="182"/>
                    </a:lnTo>
                    <a:lnTo>
                      <a:pt x="152" y="178"/>
                    </a:lnTo>
                    <a:lnTo>
                      <a:pt x="145" y="166"/>
                    </a:lnTo>
                    <a:lnTo>
                      <a:pt x="140" y="156"/>
                    </a:lnTo>
                    <a:lnTo>
                      <a:pt x="133" y="154"/>
                    </a:lnTo>
                    <a:lnTo>
                      <a:pt x="128" y="145"/>
                    </a:lnTo>
                    <a:lnTo>
                      <a:pt x="116" y="140"/>
                    </a:lnTo>
                    <a:lnTo>
                      <a:pt x="111" y="133"/>
                    </a:lnTo>
                    <a:lnTo>
                      <a:pt x="100" y="130"/>
                    </a:lnTo>
                    <a:lnTo>
                      <a:pt x="88" y="121"/>
                    </a:lnTo>
                    <a:lnTo>
                      <a:pt x="71" y="107"/>
                    </a:lnTo>
                    <a:lnTo>
                      <a:pt x="62" y="95"/>
                    </a:lnTo>
                    <a:lnTo>
                      <a:pt x="55" y="74"/>
                    </a:lnTo>
                    <a:lnTo>
                      <a:pt x="48" y="71"/>
                    </a:lnTo>
                    <a:lnTo>
                      <a:pt x="36" y="62"/>
                    </a:lnTo>
                    <a:lnTo>
                      <a:pt x="26" y="66"/>
                    </a:lnTo>
                    <a:lnTo>
                      <a:pt x="19" y="76"/>
                    </a:lnTo>
                    <a:lnTo>
                      <a:pt x="10" y="78"/>
                    </a:lnTo>
                    <a:lnTo>
                      <a:pt x="12" y="69"/>
                    </a:lnTo>
                    <a:lnTo>
                      <a:pt x="5" y="66"/>
                    </a:lnTo>
                    <a:lnTo>
                      <a:pt x="0" y="47"/>
                    </a:lnTo>
                    <a:lnTo>
                      <a:pt x="5" y="40"/>
                    </a:lnTo>
                    <a:lnTo>
                      <a:pt x="0" y="33"/>
                    </a:lnTo>
                    <a:lnTo>
                      <a:pt x="0" y="26"/>
                    </a:lnTo>
                    <a:lnTo>
                      <a:pt x="7" y="31"/>
                    </a:lnTo>
                    <a:lnTo>
                      <a:pt x="17" y="31"/>
                    </a:lnTo>
                    <a:lnTo>
                      <a:pt x="24" y="21"/>
                    </a:lnTo>
                    <a:lnTo>
                      <a:pt x="29" y="26"/>
                    </a:lnTo>
                    <a:lnTo>
                      <a:pt x="36" y="26"/>
                    </a:lnTo>
                    <a:lnTo>
                      <a:pt x="40" y="14"/>
                    </a:lnTo>
                    <a:lnTo>
                      <a:pt x="52" y="19"/>
                    </a:lnTo>
                    <a:lnTo>
                      <a:pt x="57" y="14"/>
                    </a:lnTo>
                    <a:lnTo>
                      <a:pt x="59" y="5"/>
                    </a:lnTo>
                    <a:lnTo>
                      <a:pt x="69" y="10"/>
                    </a:lnTo>
                    <a:lnTo>
                      <a:pt x="71" y="5"/>
                    </a:lnTo>
                    <a:lnTo>
                      <a:pt x="88" y="0"/>
                    </a:lnTo>
                    <a:lnTo>
                      <a:pt x="90"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1" name="Freeform 164">
                <a:extLst>
                  <a:ext uri="{FF2B5EF4-FFF2-40B4-BE49-F238E27FC236}">
                    <a16:creationId xmlns:a16="http://schemas.microsoft.com/office/drawing/2014/main" id="{7A744C09-C4FF-48EC-8F38-3585698CBF5F}"/>
                  </a:ext>
                </a:extLst>
              </p:cNvPr>
              <p:cNvSpPr>
                <a:spLocks/>
              </p:cNvSpPr>
              <p:nvPr/>
            </p:nvSpPr>
            <p:spPr bwMode="auto">
              <a:xfrm>
                <a:off x="3170699" y="2647897"/>
                <a:ext cx="91064" cy="387936"/>
              </a:xfrm>
              <a:custGeom>
                <a:avLst/>
                <a:gdLst>
                  <a:gd name="T0" fmla="*/ 50 w 50"/>
                  <a:gd name="T1" fmla="*/ 142 h 213"/>
                  <a:gd name="T2" fmla="*/ 34 w 50"/>
                  <a:gd name="T3" fmla="*/ 97 h 213"/>
                  <a:gd name="T4" fmla="*/ 26 w 50"/>
                  <a:gd name="T5" fmla="*/ 71 h 213"/>
                  <a:gd name="T6" fmla="*/ 26 w 50"/>
                  <a:gd name="T7" fmla="*/ 45 h 213"/>
                  <a:gd name="T8" fmla="*/ 22 w 50"/>
                  <a:gd name="T9" fmla="*/ 19 h 213"/>
                  <a:gd name="T10" fmla="*/ 17 w 50"/>
                  <a:gd name="T11" fmla="*/ 0 h 213"/>
                  <a:gd name="T12" fmla="*/ 10 w 50"/>
                  <a:gd name="T13" fmla="*/ 5 h 213"/>
                  <a:gd name="T14" fmla="*/ 17 w 50"/>
                  <a:gd name="T15" fmla="*/ 19 h 213"/>
                  <a:gd name="T16" fmla="*/ 0 w 50"/>
                  <a:gd name="T17" fmla="*/ 31 h 213"/>
                  <a:gd name="T18" fmla="*/ 0 w 50"/>
                  <a:gd name="T19" fmla="*/ 66 h 213"/>
                  <a:gd name="T20" fmla="*/ 10 w 50"/>
                  <a:gd name="T21" fmla="*/ 92 h 213"/>
                  <a:gd name="T22" fmla="*/ 10 w 50"/>
                  <a:gd name="T23" fmla="*/ 126 h 213"/>
                  <a:gd name="T24" fmla="*/ 5 w 50"/>
                  <a:gd name="T25" fmla="*/ 145 h 213"/>
                  <a:gd name="T26" fmla="*/ 8 w 50"/>
                  <a:gd name="T27" fmla="*/ 171 h 213"/>
                  <a:gd name="T28" fmla="*/ 5 w 50"/>
                  <a:gd name="T29" fmla="*/ 194 h 213"/>
                  <a:gd name="T30" fmla="*/ 8 w 50"/>
                  <a:gd name="T31" fmla="*/ 213 h 213"/>
                  <a:gd name="T32" fmla="*/ 19 w 50"/>
                  <a:gd name="T33" fmla="*/ 194 h 213"/>
                  <a:gd name="T34" fmla="*/ 31 w 50"/>
                  <a:gd name="T35" fmla="*/ 208 h 213"/>
                  <a:gd name="T36" fmla="*/ 31 w 50"/>
                  <a:gd name="T37" fmla="*/ 194 h 213"/>
                  <a:gd name="T38" fmla="*/ 15 w 50"/>
                  <a:gd name="T39" fmla="*/ 168 h 213"/>
                  <a:gd name="T40" fmla="*/ 24 w 50"/>
                  <a:gd name="T41" fmla="*/ 133 h 213"/>
                  <a:gd name="T42" fmla="*/ 50 w 50"/>
                  <a:gd name="T43" fmla="*/ 142 h 213"/>
                  <a:gd name="T44" fmla="*/ 50 w 50"/>
                  <a:gd name="T45" fmla="*/ 142 h 213"/>
                  <a:gd name="T46" fmla="*/ 50 w 50"/>
                  <a:gd name="T47"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213">
                    <a:moveTo>
                      <a:pt x="50" y="142"/>
                    </a:moveTo>
                    <a:lnTo>
                      <a:pt x="34" y="97"/>
                    </a:lnTo>
                    <a:lnTo>
                      <a:pt x="26" y="71"/>
                    </a:lnTo>
                    <a:lnTo>
                      <a:pt x="26" y="45"/>
                    </a:lnTo>
                    <a:lnTo>
                      <a:pt x="22" y="19"/>
                    </a:lnTo>
                    <a:lnTo>
                      <a:pt x="17" y="0"/>
                    </a:lnTo>
                    <a:lnTo>
                      <a:pt x="10" y="5"/>
                    </a:lnTo>
                    <a:lnTo>
                      <a:pt x="17" y="19"/>
                    </a:lnTo>
                    <a:lnTo>
                      <a:pt x="0" y="31"/>
                    </a:lnTo>
                    <a:lnTo>
                      <a:pt x="0" y="66"/>
                    </a:lnTo>
                    <a:lnTo>
                      <a:pt x="10" y="92"/>
                    </a:lnTo>
                    <a:lnTo>
                      <a:pt x="10" y="126"/>
                    </a:lnTo>
                    <a:lnTo>
                      <a:pt x="5" y="145"/>
                    </a:lnTo>
                    <a:lnTo>
                      <a:pt x="8" y="171"/>
                    </a:lnTo>
                    <a:lnTo>
                      <a:pt x="5" y="194"/>
                    </a:lnTo>
                    <a:lnTo>
                      <a:pt x="8" y="213"/>
                    </a:lnTo>
                    <a:lnTo>
                      <a:pt x="19" y="194"/>
                    </a:lnTo>
                    <a:lnTo>
                      <a:pt x="31" y="208"/>
                    </a:lnTo>
                    <a:lnTo>
                      <a:pt x="31" y="194"/>
                    </a:lnTo>
                    <a:lnTo>
                      <a:pt x="15" y="168"/>
                    </a:lnTo>
                    <a:lnTo>
                      <a:pt x="24" y="133"/>
                    </a:lnTo>
                    <a:lnTo>
                      <a:pt x="50" y="142"/>
                    </a:lnTo>
                    <a:lnTo>
                      <a:pt x="50" y="142"/>
                    </a:lnTo>
                    <a:lnTo>
                      <a:pt x="50" y="14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2" name="Freeform 165">
                <a:extLst>
                  <a:ext uri="{FF2B5EF4-FFF2-40B4-BE49-F238E27FC236}">
                    <a16:creationId xmlns:a16="http://schemas.microsoft.com/office/drawing/2014/main" id="{3AB67144-8F8F-4ED5-88B3-F06F1B36EE7C}"/>
                  </a:ext>
                </a:extLst>
              </p:cNvPr>
              <p:cNvSpPr>
                <a:spLocks noEditPoints="1"/>
              </p:cNvSpPr>
              <p:nvPr/>
            </p:nvSpPr>
            <p:spPr bwMode="auto">
              <a:xfrm>
                <a:off x="2810083" y="3054045"/>
                <a:ext cx="477178" cy="542745"/>
              </a:xfrm>
              <a:custGeom>
                <a:avLst/>
                <a:gdLst>
                  <a:gd name="T0" fmla="*/ 85 w 262"/>
                  <a:gd name="T1" fmla="*/ 239 h 298"/>
                  <a:gd name="T2" fmla="*/ 78 w 262"/>
                  <a:gd name="T3" fmla="*/ 258 h 298"/>
                  <a:gd name="T4" fmla="*/ 64 w 262"/>
                  <a:gd name="T5" fmla="*/ 255 h 298"/>
                  <a:gd name="T6" fmla="*/ 49 w 262"/>
                  <a:gd name="T7" fmla="*/ 262 h 298"/>
                  <a:gd name="T8" fmla="*/ 56 w 262"/>
                  <a:gd name="T9" fmla="*/ 241 h 298"/>
                  <a:gd name="T10" fmla="*/ 73 w 262"/>
                  <a:gd name="T11" fmla="*/ 234 h 298"/>
                  <a:gd name="T12" fmla="*/ 85 w 262"/>
                  <a:gd name="T13" fmla="*/ 239 h 298"/>
                  <a:gd name="T14" fmla="*/ 189 w 262"/>
                  <a:gd name="T15" fmla="*/ 180 h 298"/>
                  <a:gd name="T16" fmla="*/ 182 w 262"/>
                  <a:gd name="T17" fmla="*/ 196 h 298"/>
                  <a:gd name="T18" fmla="*/ 175 w 262"/>
                  <a:gd name="T19" fmla="*/ 220 h 298"/>
                  <a:gd name="T20" fmla="*/ 127 w 262"/>
                  <a:gd name="T21" fmla="*/ 232 h 298"/>
                  <a:gd name="T22" fmla="*/ 94 w 262"/>
                  <a:gd name="T23" fmla="*/ 243 h 298"/>
                  <a:gd name="T24" fmla="*/ 64 w 262"/>
                  <a:gd name="T25" fmla="*/ 234 h 298"/>
                  <a:gd name="T26" fmla="*/ 26 w 262"/>
                  <a:gd name="T27" fmla="*/ 243 h 298"/>
                  <a:gd name="T28" fmla="*/ 30 w 262"/>
                  <a:gd name="T29" fmla="*/ 291 h 298"/>
                  <a:gd name="T30" fmla="*/ 14 w 262"/>
                  <a:gd name="T31" fmla="*/ 291 h 298"/>
                  <a:gd name="T32" fmla="*/ 7 w 262"/>
                  <a:gd name="T33" fmla="*/ 269 h 298"/>
                  <a:gd name="T34" fmla="*/ 16 w 262"/>
                  <a:gd name="T35" fmla="*/ 251 h 298"/>
                  <a:gd name="T36" fmla="*/ 40 w 262"/>
                  <a:gd name="T37" fmla="*/ 227 h 298"/>
                  <a:gd name="T38" fmla="*/ 85 w 262"/>
                  <a:gd name="T39" fmla="*/ 208 h 298"/>
                  <a:gd name="T40" fmla="*/ 118 w 262"/>
                  <a:gd name="T41" fmla="*/ 177 h 298"/>
                  <a:gd name="T42" fmla="*/ 153 w 262"/>
                  <a:gd name="T43" fmla="*/ 165 h 298"/>
                  <a:gd name="T44" fmla="*/ 172 w 262"/>
                  <a:gd name="T45" fmla="*/ 132 h 298"/>
                  <a:gd name="T46" fmla="*/ 177 w 262"/>
                  <a:gd name="T47" fmla="*/ 97 h 298"/>
                  <a:gd name="T48" fmla="*/ 203 w 262"/>
                  <a:gd name="T49" fmla="*/ 123 h 298"/>
                  <a:gd name="T50" fmla="*/ 189 w 262"/>
                  <a:gd name="T51" fmla="*/ 158 h 298"/>
                  <a:gd name="T52" fmla="*/ 189 w 262"/>
                  <a:gd name="T53" fmla="*/ 180 h 298"/>
                  <a:gd name="T54" fmla="*/ 236 w 262"/>
                  <a:gd name="T55" fmla="*/ 30 h 298"/>
                  <a:gd name="T56" fmla="*/ 248 w 262"/>
                  <a:gd name="T57" fmla="*/ 35 h 298"/>
                  <a:gd name="T58" fmla="*/ 262 w 262"/>
                  <a:gd name="T59" fmla="*/ 52 h 298"/>
                  <a:gd name="T60" fmla="*/ 224 w 262"/>
                  <a:gd name="T61" fmla="*/ 78 h 298"/>
                  <a:gd name="T62" fmla="*/ 189 w 262"/>
                  <a:gd name="T63" fmla="*/ 87 h 298"/>
                  <a:gd name="T64" fmla="*/ 170 w 262"/>
                  <a:gd name="T65" fmla="*/ 66 h 298"/>
                  <a:gd name="T66" fmla="*/ 196 w 262"/>
                  <a:gd name="T67" fmla="*/ 49 h 298"/>
                  <a:gd name="T68" fmla="*/ 203 w 262"/>
                  <a:gd name="T69" fmla="*/ 0 h 298"/>
                  <a:gd name="T70" fmla="*/ 236 w 262"/>
                  <a:gd name="T71" fmla="*/ 30 h 298"/>
                  <a:gd name="T72" fmla="*/ 236 w 262"/>
                  <a:gd name="T73" fmla="*/ 3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98">
                    <a:moveTo>
                      <a:pt x="85" y="239"/>
                    </a:moveTo>
                    <a:lnTo>
                      <a:pt x="85" y="239"/>
                    </a:lnTo>
                    <a:lnTo>
                      <a:pt x="87" y="246"/>
                    </a:lnTo>
                    <a:lnTo>
                      <a:pt x="78" y="258"/>
                    </a:lnTo>
                    <a:lnTo>
                      <a:pt x="71" y="251"/>
                    </a:lnTo>
                    <a:lnTo>
                      <a:pt x="64" y="255"/>
                    </a:lnTo>
                    <a:lnTo>
                      <a:pt x="59" y="267"/>
                    </a:lnTo>
                    <a:lnTo>
                      <a:pt x="49" y="262"/>
                    </a:lnTo>
                    <a:lnTo>
                      <a:pt x="49" y="253"/>
                    </a:lnTo>
                    <a:lnTo>
                      <a:pt x="56" y="241"/>
                    </a:lnTo>
                    <a:lnTo>
                      <a:pt x="66" y="243"/>
                    </a:lnTo>
                    <a:lnTo>
                      <a:pt x="73" y="234"/>
                    </a:lnTo>
                    <a:lnTo>
                      <a:pt x="85" y="239"/>
                    </a:lnTo>
                    <a:lnTo>
                      <a:pt x="85" y="239"/>
                    </a:lnTo>
                    <a:lnTo>
                      <a:pt x="85" y="239"/>
                    </a:lnTo>
                    <a:close/>
                    <a:moveTo>
                      <a:pt x="189" y="180"/>
                    </a:moveTo>
                    <a:lnTo>
                      <a:pt x="189" y="180"/>
                    </a:lnTo>
                    <a:lnTo>
                      <a:pt x="182" y="196"/>
                    </a:lnTo>
                    <a:lnTo>
                      <a:pt x="184" y="206"/>
                    </a:lnTo>
                    <a:lnTo>
                      <a:pt x="175" y="220"/>
                    </a:lnTo>
                    <a:lnTo>
                      <a:pt x="156" y="229"/>
                    </a:lnTo>
                    <a:lnTo>
                      <a:pt x="127" y="232"/>
                    </a:lnTo>
                    <a:lnTo>
                      <a:pt x="104" y="253"/>
                    </a:lnTo>
                    <a:lnTo>
                      <a:pt x="94" y="243"/>
                    </a:lnTo>
                    <a:lnTo>
                      <a:pt x="92" y="232"/>
                    </a:lnTo>
                    <a:lnTo>
                      <a:pt x="64" y="234"/>
                    </a:lnTo>
                    <a:lnTo>
                      <a:pt x="45" y="243"/>
                    </a:lnTo>
                    <a:lnTo>
                      <a:pt x="26" y="243"/>
                    </a:lnTo>
                    <a:lnTo>
                      <a:pt x="42" y="260"/>
                    </a:lnTo>
                    <a:lnTo>
                      <a:pt x="30" y="291"/>
                    </a:lnTo>
                    <a:lnTo>
                      <a:pt x="21" y="298"/>
                    </a:lnTo>
                    <a:lnTo>
                      <a:pt x="14" y="291"/>
                    </a:lnTo>
                    <a:lnTo>
                      <a:pt x="16" y="274"/>
                    </a:lnTo>
                    <a:lnTo>
                      <a:pt x="7" y="269"/>
                    </a:lnTo>
                    <a:lnTo>
                      <a:pt x="0" y="255"/>
                    </a:lnTo>
                    <a:lnTo>
                      <a:pt x="16" y="251"/>
                    </a:lnTo>
                    <a:lnTo>
                      <a:pt x="26" y="239"/>
                    </a:lnTo>
                    <a:lnTo>
                      <a:pt x="40" y="227"/>
                    </a:lnTo>
                    <a:lnTo>
                      <a:pt x="52" y="215"/>
                    </a:lnTo>
                    <a:lnTo>
                      <a:pt x="85" y="208"/>
                    </a:lnTo>
                    <a:lnTo>
                      <a:pt x="101" y="213"/>
                    </a:lnTo>
                    <a:lnTo>
                      <a:pt x="118" y="177"/>
                    </a:lnTo>
                    <a:lnTo>
                      <a:pt x="130" y="187"/>
                    </a:lnTo>
                    <a:lnTo>
                      <a:pt x="153" y="165"/>
                    </a:lnTo>
                    <a:lnTo>
                      <a:pt x="163" y="158"/>
                    </a:lnTo>
                    <a:lnTo>
                      <a:pt x="172" y="132"/>
                    </a:lnTo>
                    <a:lnTo>
                      <a:pt x="170" y="111"/>
                    </a:lnTo>
                    <a:lnTo>
                      <a:pt x="177" y="97"/>
                    </a:lnTo>
                    <a:lnTo>
                      <a:pt x="196" y="92"/>
                    </a:lnTo>
                    <a:lnTo>
                      <a:pt x="203" y="123"/>
                    </a:lnTo>
                    <a:lnTo>
                      <a:pt x="203" y="139"/>
                    </a:lnTo>
                    <a:lnTo>
                      <a:pt x="189" y="158"/>
                    </a:lnTo>
                    <a:lnTo>
                      <a:pt x="189" y="180"/>
                    </a:lnTo>
                    <a:lnTo>
                      <a:pt x="189" y="180"/>
                    </a:lnTo>
                    <a:lnTo>
                      <a:pt x="189" y="180"/>
                    </a:lnTo>
                    <a:close/>
                    <a:moveTo>
                      <a:pt x="236" y="30"/>
                    </a:moveTo>
                    <a:lnTo>
                      <a:pt x="236" y="30"/>
                    </a:lnTo>
                    <a:lnTo>
                      <a:pt x="248" y="35"/>
                    </a:lnTo>
                    <a:lnTo>
                      <a:pt x="258" y="26"/>
                    </a:lnTo>
                    <a:lnTo>
                      <a:pt x="262" y="52"/>
                    </a:lnTo>
                    <a:lnTo>
                      <a:pt x="239" y="56"/>
                    </a:lnTo>
                    <a:lnTo>
                      <a:pt x="224" y="78"/>
                    </a:lnTo>
                    <a:lnTo>
                      <a:pt x="198" y="64"/>
                    </a:lnTo>
                    <a:lnTo>
                      <a:pt x="189" y="87"/>
                    </a:lnTo>
                    <a:lnTo>
                      <a:pt x="172" y="87"/>
                    </a:lnTo>
                    <a:lnTo>
                      <a:pt x="170" y="66"/>
                    </a:lnTo>
                    <a:lnTo>
                      <a:pt x="177" y="49"/>
                    </a:lnTo>
                    <a:lnTo>
                      <a:pt x="196" y="49"/>
                    </a:lnTo>
                    <a:lnTo>
                      <a:pt x="198" y="16"/>
                    </a:lnTo>
                    <a:lnTo>
                      <a:pt x="203" y="0"/>
                    </a:lnTo>
                    <a:lnTo>
                      <a:pt x="224" y="23"/>
                    </a:lnTo>
                    <a:lnTo>
                      <a:pt x="236" y="30"/>
                    </a:lnTo>
                    <a:lnTo>
                      <a:pt x="236" y="30"/>
                    </a:lnTo>
                    <a:lnTo>
                      <a:pt x="236" y="3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3" name="Freeform 172">
                <a:extLst>
                  <a:ext uri="{FF2B5EF4-FFF2-40B4-BE49-F238E27FC236}">
                    <a16:creationId xmlns:a16="http://schemas.microsoft.com/office/drawing/2014/main" id="{3220EA77-1D14-44B9-A97D-BB67C06B2763}"/>
                  </a:ext>
                </a:extLst>
              </p:cNvPr>
              <p:cNvSpPr>
                <a:spLocks/>
              </p:cNvSpPr>
              <p:nvPr/>
            </p:nvSpPr>
            <p:spPr bwMode="auto">
              <a:xfrm>
                <a:off x="2012359" y="4123144"/>
                <a:ext cx="154810" cy="123848"/>
              </a:xfrm>
              <a:custGeom>
                <a:avLst/>
                <a:gdLst>
                  <a:gd name="T0" fmla="*/ 83 w 85"/>
                  <a:gd name="T1" fmla="*/ 7 h 68"/>
                  <a:gd name="T2" fmla="*/ 83 w 85"/>
                  <a:gd name="T3" fmla="*/ 7 h 68"/>
                  <a:gd name="T4" fmla="*/ 85 w 85"/>
                  <a:gd name="T5" fmla="*/ 16 h 68"/>
                  <a:gd name="T6" fmla="*/ 83 w 85"/>
                  <a:gd name="T7" fmla="*/ 38 h 68"/>
                  <a:gd name="T8" fmla="*/ 57 w 85"/>
                  <a:gd name="T9" fmla="*/ 49 h 68"/>
                  <a:gd name="T10" fmla="*/ 64 w 85"/>
                  <a:gd name="T11" fmla="*/ 59 h 68"/>
                  <a:gd name="T12" fmla="*/ 47 w 85"/>
                  <a:gd name="T13" fmla="*/ 61 h 68"/>
                  <a:gd name="T14" fmla="*/ 33 w 85"/>
                  <a:gd name="T15" fmla="*/ 68 h 68"/>
                  <a:gd name="T16" fmla="*/ 19 w 85"/>
                  <a:gd name="T17" fmla="*/ 66 h 68"/>
                  <a:gd name="T18" fmla="*/ 14 w 85"/>
                  <a:gd name="T19" fmla="*/ 56 h 68"/>
                  <a:gd name="T20" fmla="*/ 5 w 85"/>
                  <a:gd name="T21" fmla="*/ 40 h 68"/>
                  <a:gd name="T22" fmla="*/ 0 w 85"/>
                  <a:gd name="T23" fmla="*/ 19 h 68"/>
                  <a:gd name="T24" fmla="*/ 12 w 85"/>
                  <a:gd name="T25" fmla="*/ 4 h 68"/>
                  <a:gd name="T26" fmla="*/ 33 w 85"/>
                  <a:gd name="T27" fmla="*/ 2 h 68"/>
                  <a:gd name="T28" fmla="*/ 47 w 85"/>
                  <a:gd name="T29" fmla="*/ 4 h 68"/>
                  <a:gd name="T30" fmla="*/ 62 w 85"/>
                  <a:gd name="T31" fmla="*/ 11 h 68"/>
                  <a:gd name="T32" fmla="*/ 69 w 85"/>
                  <a:gd name="T33" fmla="*/ 0 h 68"/>
                  <a:gd name="T34" fmla="*/ 83 w 85"/>
                  <a:gd name="T35"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68">
                    <a:moveTo>
                      <a:pt x="83" y="7"/>
                    </a:moveTo>
                    <a:lnTo>
                      <a:pt x="83" y="7"/>
                    </a:lnTo>
                    <a:lnTo>
                      <a:pt x="85" y="16"/>
                    </a:lnTo>
                    <a:lnTo>
                      <a:pt x="83" y="38"/>
                    </a:lnTo>
                    <a:lnTo>
                      <a:pt x="57" y="49"/>
                    </a:lnTo>
                    <a:lnTo>
                      <a:pt x="64" y="59"/>
                    </a:lnTo>
                    <a:lnTo>
                      <a:pt x="47" y="61"/>
                    </a:lnTo>
                    <a:lnTo>
                      <a:pt x="33" y="68"/>
                    </a:lnTo>
                    <a:lnTo>
                      <a:pt x="19" y="66"/>
                    </a:lnTo>
                    <a:lnTo>
                      <a:pt x="14" y="56"/>
                    </a:lnTo>
                    <a:lnTo>
                      <a:pt x="5" y="40"/>
                    </a:lnTo>
                    <a:lnTo>
                      <a:pt x="0" y="19"/>
                    </a:lnTo>
                    <a:lnTo>
                      <a:pt x="12" y="4"/>
                    </a:lnTo>
                    <a:lnTo>
                      <a:pt x="33" y="2"/>
                    </a:lnTo>
                    <a:lnTo>
                      <a:pt x="47" y="4"/>
                    </a:lnTo>
                    <a:lnTo>
                      <a:pt x="62" y="11"/>
                    </a:lnTo>
                    <a:lnTo>
                      <a:pt x="69" y="0"/>
                    </a:lnTo>
                    <a:lnTo>
                      <a:pt x="83"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4" name="Freeform 174">
                <a:extLst>
                  <a:ext uri="{FF2B5EF4-FFF2-40B4-BE49-F238E27FC236}">
                    <a16:creationId xmlns:a16="http://schemas.microsoft.com/office/drawing/2014/main" id="{5E60AC3E-0DBE-4727-BF08-A3BB0D8A6B71}"/>
                  </a:ext>
                </a:extLst>
              </p:cNvPr>
              <p:cNvSpPr>
                <a:spLocks/>
              </p:cNvSpPr>
              <p:nvPr/>
            </p:nvSpPr>
            <p:spPr bwMode="auto">
              <a:xfrm>
                <a:off x="2713468" y="3317611"/>
                <a:ext cx="98350" cy="151167"/>
              </a:xfrm>
              <a:custGeom>
                <a:avLst/>
                <a:gdLst>
                  <a:gd name="T0" fmla="*/ 35 w 54"/>
                  <a:gd name="T1" fmla="*/ 0 h 83"/>
                  <a:gd name="T2" fmla="*/ 35 w 54"/>
                  <a:gd name="T3" fmla="*/ 0 h 83"/>
                  <a:gd name="T4" fmla="*/ 49 w 54"/>
                  <a:gd name="T5" fmla="*/ 24 h 83"/>
                  <a:gd name="T6" fmla="*/ 54 w 54"/>
                  <a:gd name="T7" fmla="*/ 38 h 83"/>
                  <a:gd name="T8" fmla="*/ 54 w 54"/>
                  <a:gd name="T9" fmla="*/ 59 h 83"/>
                  <a:gd name="T10" fmla="*/ 47 w 54"/>
                  <a:gd name="T11" fmla="*/ 71 h 83"/>
                  <a:gd name="T12" fmla="*/ 33 w 54"/>
                  <a:gd name="T13" fmla="*/ 73 h 83"/>
                  <a:gd name="T14" fmla="*/ 19 w 54"/>
                  <a:gd name="T15" fmla="*/ 83 h 83"/>
                  <a:gd name="T16" fmla="*/ 4 w 54"/>
                  <a:gd name="T17" fmla="*/ 83 h 83"/>
                  <a:gd name="T18" fmla="*/ 2 w 54"/>
                  <a:gd name="T19" fmla="*/ 73 h 83"/>
                  <a:gd name="T20" fmla="*/ 7 w 54"/>
                  <a:gd name="T21" fmla="*/ 59 h 83"/>
                  <a:gd name="T22" fmla="*/ 0 w 54"/>
                  <a:gd name="T23" fmla="*/ 38 h 83"/>
                  <a:gd name="T24" fmla="*/ 9 w 54"/>
                  <a:gd name="T25" fmla="*/ 36 h 83"/>
                  <a:gd name="T26" fmla="*/ 0 w 54"/>
                  <a:gd name="T27" fmla="*/ 17 h 83"/>
                  <a:gd name="T28" fmla="*/ 0 w 54"/>
                  <a:gd name="T29" fmla="*/ 17 h 83"/>
                  <a:gd name="T30" fmla="*/ 9 w 54"/>
                  <a:gd name="T31" fmla="*/ 17 h 83"/>
                  <a:gd name="T32" fmla="*/ 14 w 54"/>
                  <a:gd name="T33" fmla="*/ 7 h 83"/>
                  <a:gd name="T34" fmla="*/ 26 w 54"/>
                  <a:gd name="T35" fmla="*/ 7 h 83"/>
                  <a:gd name="T36" fmla="*/ 33 w 54"/>
                  <a:gd name="T37" fmla="*/ 5 h 83"/>
                  <a:gd name="T38" fmla="*/ 35 w 54"/>
                  <a:gd name="T3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3">
                    <a:moveTo>
                      <a:pt x="35" y="0"/>
                    </a:moveTo>
                    <a:lnTo>
                      <a:pt x="35" y="0"/>
                    </a:lnTo>
                    <a:lnTo>
                      <a:pt x="49" y="24"/>
                    </a:lnTo>
                    <a:lnTo>
                      <a:pt x="54" y="38"/>
                    </a:lnTo>
                    <a:lnTo>
                      <a:pt x="54" y="59"/>
                    </a:lnTo>
                    <a:lnTo>
                      <a:pt x="47" y="71"/>
                    </a:lnTo>
                    <a:lnTo>
                      <a:pt x="33" y="73"/>
                    </a:lnTo>
                    <a:lnTo>
                      <a:pt x="19" y="83"/>
                    </a:lnTo>
                    <a:lnTo>
                      <a:pt x="4" y="83"/>
                    </a:lnTo>
                    <a:lnTo>
                      <a:pt x="2" y="73"/>
                    </a:lnTo>
                    <a:lnTo>
                      <a:pt x="7" y="59"/>
                    </a:lnTo>
                    <a:lnTo>
                      <a:pt x="0" y="38"/>
                    </a:lnTo>
                    <a:lnTo>
                      <a:pt x="9" y="36"/>
                    </a:lnTo>
                    <a:lnTo>
                      <a:pt x="0" y="17"/>
                    </a:lnTo>
                    <a:lnTo>
                      <a:pt x="0" y="17"/>
                    </a:lnTo>
                    <a:lnTo>
                      <a:pt x="9" y="17"/>
                    </a:lnTo>
                    <a:lnTo>
                      <a:pt x="14" y="7"/>
                    </a:lnTo>
                    <a:lnTo>
                      <a:pt x="26" y="7"/>
                    </a:lnTo>
                    <a:lnTo>
                      <a:pt x="33" y="5"/>
                    </a:lnTo>
                    <a:lnTo>
                      <a:pt x="3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5" name="Freeform 176">
                <a:extLst>
                  <a:ext uri="{FF2B5EF4-FFF2-40B4-BE49-F238E27FC236}">
                    <a16:creationId xmlns:a16="http://schemas.microsoft.com/office/drawing/2014/main" id="{811AE6B0-03B6-43BD-8A78-4B99B3AA4D93}"/>
                  </a:ext>
                </a:extLst>
              </p:cNvPr>
              <p:cNvSpPr>
                <a:spLocks/>
              </p:cNvSpPr>
              <p:nvPr/>
            </p:nvSpPr>
            <p:spPr bwMode="auto">
              <a:xfrm>
                <a:off x="-413600" y="3148752"/>
                <a:ext cx="47354" cy="54639"/>
              </a:xfrm>
              <a:custGeom>
                <a:avLst/>
                <a:gdLst>
                  <a:gd name="T0" fmla="*/ 22 w 26"/>
                  <a:gd name="T1" fmla="*/ 9 h 30"/>
                  <a:gd name="T2" fmla="*/ 22 w 26"/>
                  <a:gd name="T3" fmla="*/ 9 h 30"/>
                  <a:gd name="T4" fmla="*/ 24 w 26"/>
                  <a:gd name="T5" fmla="*/ 12 h 30"/>
                  <a:gd name="T6" fmla="*/ 26 w 26"/>
                  <a:gd name="T7" fmla="*/ 12 h 30"/>
                  <a:gd name="T8" fmla="*/ 26 w 26"/>
                  <a:gd name="T9" fmla="*/ 16 h 30"/>
                  <a:gd name="T10" fmla="*/ 24 w 26"/>
                  <a:gd name="T11" fmla="*/ 21 h 30"/>
                  <a:gd name="T12" fmla="*/ 24 w 26"/>
                  <a:gd name="T13" fmla="*/ 21 h 30"/>
                  <a:gd name="T14" fmla="*/ 22 w 26"/>
                  <a:gd name="T15" fmla="*/ 21 h 30"/>
                  <a:gd name="T16" fmla="*/ 12 w 26"/>
                  <a:gd name="T17" fmla="*/ 26 h 30"/>
                  <a:gd name="T18" fmla="*/ 10 w 26"/>
                  <a:gd name="T19" fmla="*/ 30 h 30"/>
                  <a:gd name="T20" fmla="*/ 8 w 26"/>
                  <a:gd name="T21" fmla="*/ 30 h 30"/>
                  <a:gd name="T22" fmla="*/ 8 w 26"/>
                  <a:gd name="T23" fmla="*/ 21 h 30"/>
                  <a:gd name="T24" fmla="*/ 3 w 26"/>
                  <a:gd name="T25" fmla="*/ 21 h 30"/>
                  <a:gd name="T26" fmla="*/ 0 w 26"/>
                  <a:gd name="T27" fmla="*/ 14 h 30"/>
                  <a:gd name="T28" fmla="*/ 3 w 26"/>
                  <a:gd name="T29" fmla="*/ 9 h 30"/>
                  <a:gd name="T30" fmla="*/ 8 w 26"/>
                  <a:gd name="T31" fmla="*/ 7 h 30"/>
                  <a:gd name="T32" fmla="*/ 10 w 26"/>
                  <a:gd name="T33" fmla="*/ 0 h 30"/>
                  <a:gd name="T34" fmla="*/ 12 w 26"/>
                  <a:gd name="T35" fmla="*/ 0 h 30"/>
                  <a:gd name="T36" fmla="*/ 15 w 26"/>
                  <a:gd name="T37" fmla="*/ 2 h 30"/>
                  <a:gd name="T38" fmla="*/ 17 w 26"/>
                  <a:gd name="T39" fmla="*/ 4 h 30"/>
                  <a:gd name="T40" fmla="*/ 19 w 26"/>
                  <a:gd name="T41" fmla="*/ 7 h 30"/>
                  <a:gd name="T42" fmla="*/ 22 w 26"/>
                  <a:gd name="T4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0">
                    <a:moveTo>
                      <a:pt x="22" y="9"/>
                    </a:moveTo>
                    <a:lnTo>
                      <a:pt x="22" y="9"/>
                    </a:lnTo>
                    <a:lnTo>
                      <a:pt x="24" y="12"/>
                    </a:lnTo>
                    <a:lnTo>
                      <a:pt x="26" y="12"/>
                    </a:lnTo>
                    <a:lnTo>
                      <a:pt x="26" y="16"/>
                    </a:lnTo>
                    <a:lnTo>
                      <a:pt x="24" y="21"/>
                    </a:lnTo>
                    <a:lnTo>
                      <a:pt x="24" y="21"/>
                    </a:lnTo>
                    <a:lnTo>
                      <a:pt x="22" y="21"/>
                    </a:lnTo>
                    <a:lnTo>
                      <a:pt x="12" y="26"/>
                    </a:lnTo>
                    <a:lnTo>
                      <a:pt x="10" y="30"/>
                    </a:lnTo>
                    <a:lnTo>
                      <a:pt x="8" y="30"/>
                    </a:lnTo>
                    <a:lnTo>
                      <a:pt x="8" y="21"/>
                    </a:lnTo>
                    <a:lnTo>
                      <a:pt x="3" y="21"/>
                    </a:lnTo>
                    <a:lnTo>
                      <a:pt x="0" y="14"/>
                    </a:lnTo>
                    <a:lnTo>
                      <a:pt x="3" y="9"/>
                    </a:lnTo>
                    <a:lnTo>
                      <a:pt x="8" y="7"/>
                    </a:lnTo>
                    <a:lnTo>
                      <a:pt x="10" y="0"/>
                    </a:lnTo>
                    <a:lnTo>
                      <a:pt x="12" y="0"/>
                    </a:lnTo>
                    <a:lnTo>
                      <a:pt x="15" y="2"/>
                    </a:lnTo>
                    <a:lnTo>
                      <a:pt x="17" y="4"/>
                    </a:lnTo>
                    <a:lnTo>
                      <a:pt x="19" y="7"/>
                    </a:lnTo>
                    <a:lnTo>
                      <a:pt x="22" y="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6" name="Freeform 178">
                <a:extLst>
                  <a:ext uri="{FF2B5EF4-FFF2-40B4-BE49-F238E27FC236}">
                    <a16:creationId xmlns:a16="http://schemas.microsoft.com/office/drawing/2014/main" id="{7AC486AE-4479-4F1E-9FA1-00E46CA2859D}"/>
                  </a:ext>
                </a:extLst>
              </p:cNvPr>
              <p:cNvSpPr>
                <a:spLocks/>
              </p:cNvSpPr>
              <p:nvPr/>
            </p:nvSpPr>
            <p:spPr bwMode="auto">
              <a:xfrm>
                <a:off x="367733" y="3631395"/>
                <a:ext cx="54639" cy="50996"/>
              </a:xfrm>
              <a:custGeom>
                <a:avLst/>
                <a:gdLst>
                  <a:gd name="T0" fmla="*/ 30 w 30"/>
                  <a:gd name="T1" fmla="*/ 28 h 28"/>
                  <a:gd name="T2" fmla="*/ 30 w 30"/>
                  <a:gd name="T3" fmla="*/ 28 h 28"/>
                  <a:gd name="T4" fmla="*/ 19 w 30"/>
                  <a:gd name="T5" fmla="*/ 28 h 28"/>
                  <a:gd name="T6" fmla="*/ 14 w 30"/>
                  <a:gd name="T7" fmla="*/ 21 h 28"/>
                  <a:gd name="T8" fmla="*/ 0 w 30"/>
                  <a:gd name="T9" fmla="*/ 19 h 28"/>
                  <a:gd name="T10" fmla="*/ 11 w 30"/>
                  <a:gd name="T11" fmla="*/ 0 h 28"/>
                  <a:gd name="T12" fmla="*/ 23 w 30"/>
                  <a:gd name="T13" fmla="*/ 2 h 28"/>
                  <a:gd name="T14" fmla="*/ 26 w 30"/>
                  <a:gd name="T15" fmla="*/ 9 h 28"/>
                  <a:gd name="T16" fmla="*/ 26 w 30"/>
                  <a:gd name="T17" fmla="*/ 14 h 28"/>
                  <a:gd name="T18" fmla="*/ 30 w 30"/>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8">
                    <a:moveTo>
                      <a:pt x="30" y="28"/>
                    </a:moveTo>
                    <a:lnTo>
                      <a:pt x="30" y="28"/>
                    </a:lnTo>
                    <a:lnTo>
                      <a:pt x="19" y="28"/>
                    </a:lnTo>
                    <a:lnTo>
                      <a:pt x="14" y="21"/>
                    </a:lnTo>
                    <a:lnTo>
                      <a:pt x="0" y="19"/>
                    </a:lnTo>
                    <a:lnTo>
                      <a:pt x="11" y="0"/>
                    </a:lnTo>
                    <a:lnTo>
                      <a:pt x="23" y="2"/>
                    </a:lnTo>
                    <a:lnTo>
                      <a:pt x="26" y="9"/>
                    </a:lnTo>
                    <a:lnTo>
                      <a:pt x="26" y="14"/>
                    </a:lnTo>
                    <a:lnTo>
                      <a:pt x="30" y="2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87" name="Freeform 184">
                <a:extLst>
                  <a:ext uri="{FF2B5EF4-FFF2-40B4-BE49-F238E27FC236}">
                    <a16:creationId xmlns:a16="http://schemas.microsoft.com/office/drawing/2014/main" id="{1BF9394B-55C3-4897-B3CA-D86D906BF5FE}"/>
                  </a:ext>
                </a:extLst>
              </p:cNvPr>
              <p:cNvSpPr>
                <a:spLocks/>
              </p:cNvSpPr>
              <p:nvPr/>
            </p:nvSpPr>
            <p:spPr bwMode="auto">
              <a:xfrm>
                <a:off x="-1342458" y="4303450"/>
                <a:ext cx="114742" cy="125670"/>
              </a:xfrm>
              <a:custGeom>
                <a:avLst/>
                <a:gdLst>
                  <a:gd name="T0" fmla="*/ 37 w 63"/>
                  <a:gd name="T1" fmla="*/ 19 h 69"/>
                  <a:gd name="T2" fmla="*/ 37 w 63"/>
                  <a:gd name="T3" fmla="*/ 19 h 69"/>
                  <a:gd name="T4" fmla="*/ 42 w 63"/>
                  <a:gd name="T5" fmla="*/ 19 h 69"/>
                  <a:gd name="T6" fmla="*/ 45 w 63"/>
                  <a:gd name="T7" fmla="*/ 14 h 69"/>
                  <a:gd name="T8" fmla="*/ 49 w 63"/>
                  <a:gd name="T9" fmla="*/ 14 h 69"/>
                  <a:gd name="T10" fmla="*/ 47 w 63"/>
                  <a:gd name="T11" fmla="*/ 19 h 69"/>
                  <a:gd name="T12" fmla="*/ 49 w 63"/>
                  <a:gd name="T13" fmla="*/ 26 h 69"/>
                  <a:gd name="T14" fmla="*/ 47 w 63"/>
                  <a:gd name="T15" fmla="*/ 33 h 69"/>
                  <a:gd name="T16" fmla="*/ 52 w 63"/>
                  <a:gd name="T17" fmla="*/ 38 h 69"/>
                  <a:gd name="T18" fmla="*/ 56 w 63"/>
                  <a:gd name="T19" fmla="*/ 38 h 69"/>
                  <a:gd name="T20" fmla="*/ 63 w 63"/>
                  <a:gd name="T21" fmla="*/ 45 h 69"/>
                  <a:gd name="T22" fmla="*/ 63 w 63"/>
                  <a:gd name="T23" fmla="*/ 52 h 69"/>
                  <a:gd name="T24" fmla="*/ 61 w 63"/>
                  <a:gd name="T25" fmla="*/ 54 h 69"/>
                  <a:gd name="T26" fmla="*/ 61 w 63"/>
                  <a:gd name="T27" fmla="*/ 66 h 69"/>
                  <a:gd name="T28" fmla="*/ 56 w 63"/>
                  <a:gd name="T29" fmla="*/ 69 h 69"/>
                  <a:gd name="T30" fmla="*/ 40 w 63"/>
                  <a:gd name="T31" fmla="*/ 62 h 69"/>
                  <a:gd name="T32" fmla="*/ 26 w 63"/>
                  <a:gd name="T33" fmla="*/ 47 h 69"/>
                  <a:gd name="T34" fmla="*/ 11 w 63"/>
                  <a:gd name="T35" fmla="*/ 38 h 69"/>
                  <a:gd name="T36" fmla="*/ 0 w 63"/>
                  <a:gd name="T37" fmla="*/ 28 h 69"/>
                  <a:gd name="T38" fmla="*/ 4 w 63"/>
                  <a:gd name="T39" fmla="*/ 24 h 69"/>
                  <a:gd name="T40" fmla="*/ 4 w 63"/>
                  <a:gd name="T41" fmla="*/ 19 h 69"/>
                  <a:gd name="T42" fmla="*/ 11 w 63"/>
                  <a:gd name="T43" fmla="*/ 10 h 69"/>
                  <a:gd name="T44" fmla="*/ 21 w 63"/>
                  <a:gd name="T45" fmla="*/ 2 h 69"/>
                  <a:gd name="T46" fmla="*/ 23 w 63"/>
                  <a:gd name="T47" fmla="*/ 2 h 69"/>
                  <a:gd name="T48" fmla="*/ 28 w 63"/>
                  <a:gd name="T49" fmla="*/ 0 h 69"/>
                  <a:gd name="T50" fmla="*/ 35 w 63"/>
                  <a:gd name="T51" fmla="*/ 10 h 69"/>
                  <a:gd name="T52" fmla="*/ 33 w 63"/>
                  <a:gd name="T53" fmla="*/ 17 h 69"/>
                  <a:gd name="T54" fmla="*/ 37 w 63"/>
                  <a:gd name="T55"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69">
                    <a:moveTo>
                      <a:pt x="37" y="19"/>
                    </a:moveTo>
                    <a:lnTo>
                      <a:pt x="37" y="19"/>
                    </a:lnTo>
                    <a:lnTo>
                      <a:pt x="42" y="19"/>
                    </a:lnTo>
                    <a:lnTo>
                      <a:pt x="45" y="14"/>
                    </a:lnTo>
                    <a:lnTo>
                      <a:pt x="49" y="14"/>
                    </a:lnTo>
                    <a:lnTo>
                      <a:pt x="47" y="19"/>
                    </a:lnTo>
                    <a:lnTo>
                      <a:pt x="49" y="26"/>
                    </a:lnTo>
                    <a:lnTo>
                      <a:pt x="47" y="33"/>
                    </a:lnTo>
                    <a:lnTo>
                      <a:pt x="52" y="38"/>
                    </a:lnTo>
                    <a:lnTo>
                      <a:pt x="56" y="38"/>
                    </a:lnTo>
                    <a:lnTo>
                      <a:pt x="63" y="45"/>
                    </a:lnTo>
                    <a:lnTo>
                      <a:pt x="63" y="52"/>
                    </a:lnTo>
                    <a:lnTo>
                      <a:pt x="61" y="54"/>
                    </a:lnTo>
                    <a:lnTo>
                      <a:pt x="61" y="66"/>
                    </a:lnTo>
                    <a:lnTo>
                      <a:pt x="56" y="69"/>
                    </a:lnTo>
                    <a:lnTo>
                      <a:pt x="40" y="62"/>
                    </a:lnTo>
                    <a:lnTo>
                      <a:pt x="26" y="47"/>
                    </a:lnTo>
                    <a:lnTo>
                      <a:pt x="11" y="38"/>
                    </a:lnTo>
                    <a:lnTo>
                      <a:pt x="0" y="28"/>
                    </a:lnTo>
                    <a:lnTo>
                      <a:pt x="4" y="24"/>
                    </a:lnTo>
                    <a:lnTo>
                      <a:pt x="4" y="19"/>
                    </a:lnTo>
                    <a:lnTo>
                      <a:pt x="11" y="10"/>
                    </a:lnTo>
                    <a:lnTo>
                      <a:pt x="21" y="2"/>
                    </a:lnTo>
                    <a:lnTo>
                      <a:pt x="23" y="2"/>
                    </a:lnTo>
                    <a:lnTo>
                      <a:pt x="28" y="0"/>
                    </a:lnTo>
                    <a:lnTo>
                      <a:pt x="35" y="10"/>
                    </a:lnTo>
                    <a:lnTo>
                      <a:pt x="33" y="17"/>
                    </a:lnTo>
                    <a:lnTo>
                      <a:pt x="37" y="1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8" name="Freeform 186">
                <a:extLst>
                  <a:ext uri="{FF2B5EF4-FFF2-40B4-BE49-F238E27FC236}">
                    <a16:creationId xmlns:a16="http://schemas.microsoft.com/office/drawing/2014/main" id="{069BCC91-9A7C-42A2-B66A-2F17A46603B1}"/>
                  </a:ext>
                </a:extLst>
              </p:cNvPr>
              <p:cNvSpPr>
                <a:spLocks/>
              </p:cNvSpPr>
              <p:nvPr/>
            </p:nvSpPr>
            <p:spPr bwMode="auto">
              <a:xfrm>
                <a:off x="-732326" y="3527581"/>
                <a:ext cx="466250" cy="444395"/>
              </a:xfrm>
              <a:custGeom>
                <a:avLst/>
                <a:gdLst>
                  <a:gd name="T0" fmla="*/ 36 w 256"/>
                  <a:gd name="T1" fmla="*/ 0 h 244"/>
                  <a:gd name="T2" fmla="*/ 36 w 256"/>
                  <a:gd name="T3" fmla="*/ 0 h 244"/>
                  <a:gd name="T4" fmla="*/ 55 w 256"/>
                  <a:gd name="T5" fmla="*/ 5 h 244"/>
                  <a:gd name="T6" fmla="*/ 62 w 256"/>
                  <a:gd name="T7" fmla="*/ 2 h 244"/>
                  <a:gd name="T8" fmla="*/ 74 w 256"/>
                  <a:gd name="T9" fmla="*/ 7 h 244"/>
                  <a:gd name="T10" fmla="*/ 97 w 256"/>
                  <a:gd name="T11" fmla="*/ 17 h 244"/>
                  <a:gd name="T12" fmla="*/ 105 w 256"/>
                  <a:gd name="T13" fmla="*/ 33 h 244"/>
                  <a:gd name="T14" fmla="*/ 119 w 256"/>
                  <a:gd name="T15" fmla="*/ 36 h 244"/>
                  <a:gd name="T16" fmla="*/ 142 w 256"/>
                  <a:gd name="T17" fmla="*/ 43 h 244"/>
                  <a:gd name="T18" fmla="*/ 159 w 256"/>
                  <a:gd name="T19" fmla="*/ 52 h 244"/>
                  <a:gd name="T20" fmla="*/ 166 w 256"/>
                  <a:gd name="T21" fmla="*/ 47 h 244"/>
                  <a:gd name="T22" fmla="*/ 173 w 256"/>
                  <a:gd name="T23" fmla="*/ 40 h 244"/>
                  <a:gd name="T24" fmla="*/ 171 w 256"/>
                  <a:gd name="T25" fmla="*/ 26 h 244"/>
                  <a:gd name="T26" fmla="*/ 175 w 256"/>
                  <a:gd name="T27" fmla="*/ 17 h 244"/>
                  <a:gd name="T28" fmla="*/ 187 w 256"/>
                  <a:gd name="T29" fmla="*/ 7 h 244"/>
                  <a:gd name="T30" fmla="*/ 199 w 256"/>
                  <a:gd name="T31" fmla="*/ 5 h 244"/>
                  <a:gd name="T32" fmla="*/ 220 w 256"/>
                  <a:gd name="T33" fmla="*/ 7 h 244"/>
                  <a:gd name="T34" fmla="*/ 225 w 256"/>
                  <a:gd name="T35" fmla="*/ 17 h 244"/>
                  <a:gd name="T36" fmla="*/ 232 w 256"/>
                  <a:gd name="T37" fmla="*/ 17 h 244"/>
                  <a:gd name="T38" fmla="*/ 237 w 256"/>
                  <a:gd name="T39" fmla="*/ 21 h 244"/>
                  <a:gd name="T40" fmla="*/ 254 w 256"/>
                  <a:gd name="T41" fmla="*/ 21 h 244"/>
                  <a:gd name="T42" fmla="*/ 256 w 256"/>
                  <a:gd name="T43" fmla="*/ 28 h 244"/>
                  <a:gd name="T44" fmla="*/ 251 w 256"/>
                  <a:gd name="T45" fmla="*/ 38 h 244"/>
                  <a:gd name="T46" fmla="*/ 254 w 256"/>
                  <a:gd name="T47" fmla="*/ 45 h 244"/>
                  <a:gd name="T48" fmla="*/ 251 w 256"/>
                  <a:gd name="T49" fmla="*/ 57 h 244"/>
                  <a:gd name="T50" fmla="*/ 254 w 256"/>
                  <a:gd name="T51" fmla="*/ 71 h 244"/>
                  <a:gd name="T52" fmla="*/ 254 w 256"/>
                  <a:gd name="T53" fmla="*/ 137 h 244"/>
                  <a:gd name="T54" fmla="*/ 254 w 256"/>
                  <a:gd name="T55" fmla="*/ 201 h 244"/>
                  <a:gd name="T56" fmla="*/ 254 w 256"/>
                  <a:gd name="T57" fmla="*/ 234 h 244"/>
                  <a:gd name="T58" fmla="*/ 237 w 256"/>
                  <a:gd name="T59" fmla="*/ 234 h 244"/>
                  <a:gd name="T60" fmla="*/ 237 w 256"/>
                  <a:gd name="T61" fmla="*/ 244 h 244"/>
                  <a:gd name="T62" fmla="*/ 171 w 256"/>
                  <a:gd name="T63" fmla="*/ 211 h 244"/>
                  <a:gd name="T64" fmla="*/ 107 w 256"/>
                  <a:gd name="T65" fmla="*/ 178 h 244"/>
                  <a:gd name="T66" fmla="*/ 90 w 256"/>
                  <a:gd name="T67" fmla="*/ 187 h 244"/>
                  <a:gd name="T68" fmla="*/ 78 w 256"/>
                  <a:gd name="T69" fmla="*/ 192 h 244"/>
                  <a:gd name="T70" fmla="*/ 69 w 256"/>
                  <a:gd name="T71" fmla="*/ 185 h 244"/>
                  <a:gd name="T72" fmla="*/ 43 w 256"/>
                  <a:gd name="T73" fmla="*/ 175 h 244"/>
                  <a:gd name="T74" fmla="*/ 36 w 256"/>
                  <a:gd name="T75" fmla="*/ 166 h 244"/>
                  <a:gd name="T76" fmla="*/ 24 w 256"/>
                  <a:gd name="T77" fmla="*/ 156 h 244"/>
                  <a:gd name="T78" fmla="*/ 17 w 256"/>
                  <a:gd name="T79" fmla="*/ 159 h 244"/>
                  <a:gd name="T80" fmla="*/ 10 w 256"/>
                  <a:gd name="T81" fmla="*/ 149 h 244"/>
                  <a:gd name="T82" fmla="*/ 10 w 256"/>
                  <a:gd name="T83" fmla="*/ 142 h 244"/>
                  <a:gd name="T84" fmla="*/ 0 w 256"/>
                  <a:gd name="T85" fmla="*/ 128 h 244"/>
                  <a:gd name="T86" fmla="*/ 8 w 256"/>
                  <a:gd name="T87" fmla="*/ 123 h 244"/>
                  <a:gd name="T88" fmla="*/ 5 w 256"/>
                  <a:gd name="T89" fmla="*/ 109 h 244"/>
                  <a:gd name="T90" fmla="*/ 8 w 256"/>
                  <a:gd name="T91" fmla="*/ 99 h 244"/>
                  <a:gd name="T92" fmla="*/ 8 w 256"/>
                  <a:gd name="T93" fmla="*/ 92 h 244"/>
                  <a:gd name="T94" fmla="*/ 10 w 256"/>
                  <a:gd name="T95" fmla="*/ 78 h 244"/>
                  <a:gd name="T96" fmla="*/ 10 w 256"/>
                  <a:gd name="T97" fmla="*/ 69 h 244"/>
                  <a:gd name="T98" fmla="*/ 3 w 256"/>
                  <a:gd name="T99" fmla="*/ 52 h 244"/>
                  <a:gd name="T100" fmla="*/ 10 w 256"/>
                  <a:gd name="T101" fmla="*/ 47 h 244"/>
                  <a:gd name="T102" fmla="*/ 12 w 256"/>
                  <a:gd name="T103" fmla="*/ 40 h 244"/>
                  <a:gd name="T104" fmla="*/ 10 w 256"/>
                  <a:gd name="T105" fmla="*/ 33 h 244"/>
                  <a:gd name="T106" fmla="*/ 22 w 256"/>
                  <a:gd name="T107" fmla="*/ 24 h 244"/>
                  <a:gd name="T108" fmla="*/ 26 w 256"/>
                  <a:gd name="T109" fmla="*/ 19 h 244"/>
                  <a:gd name="T110" fmla="*/ 36 w 256"/>
                  <a:gd name="T111" fmla="*/ 14 h 244"/>
                  <a:gd name="T112" fmla="*/ 36 w 256"/>
                  <a:gd name="T11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244">
                    <a:moveTo>
                      <a:pt x="36" y="0"/>
                    </a:moveTo>
                    <a:lnTo>
                      <a:pt x="36" y="0"/>
                    </a:lnTo>
                    <a:lnTo>
                      <a:pt x="55" y="5"/>
                    </a:lnTo>
                    <a:lnTo>
                      <a:pt x="62" y="2"/>
                    </a:lnTo>
                    <a:lnTo>
                      <a:pt x="74" y="7"/>
                    </a:lnTo>
                    <a:lnTo>
                      <a:pt x="97" y="17"/>
                    </a:lnTo>
                    <a:lnTo>
                      <a:pt x="105" y="33"/>
                    </a:lnTo>
                    <a:lnTo>
                      <a:pt x="119" y="36"/>
                    </a:lnTo>
                    <a:lnTo>
                      <a:pt x="142" y="43"/>
                    </a:lnTo>
                    <a:lnTo>
                      <a:pt x="159" y="52"/>
                    </a:lnTo>
                    <a:lnTo>
                      <a:pt x="166" y="47"/>
                    </a:lnTo>
                    <a:lnTo>
                      <a:pt x="173" y="40"/>
                    </a:lnTo>
                    <a:lnTo>
                      <a:pt x="171" y="26"/>
                    </a:lnTo>
                    <a:lnTo>
                      <a:pt x="175" y="17"/>
                    </a:lnTo>
                    <a:lnTo>
                      <a:pt x="187" y="7"/>
                    </a:lnTo>
                    <a:lnTo>
                      <a:pt x="199" y="5"/>
                    </a:lnTo>
                    <a:lnTo>
                      <a:pt x="220" y="7"/>
                    </a:lnTo>
                    <a:lnTo>
                      <a:pt x="225" y="17"/>
                    </a:lnTo>
                    <a:lnTo>
                      <a:pt x="232" y="17"/>
                    </a:lnTo>
                    <a:lnTo>
                      <a:pt x="237" y="21"/>
                    </a:lnTo>
                    <a:lnTo>
                      <a:pt x="254" y="21"/>
                    </a:lnTo>
                    <a:lnTo>
                      <a:pt x="256" y="28"/>
                    </a:lnTo>
                    <a:lnTo>
                      <a:pt x="251" y="38"/>
                    </a:lnTo>
                    <a:lnTo>
                      <a:pt x="254" y="45"/>
                    </a:lnTo>
                    <a:lnTo>
                      <a:pt x="251" y="57"/>
                    </a:lnTo>
                    <a:lnTo>
                      <a:pt x="254" y="71"/>
                    </a:lnTo>
                    <a:lnTo>
                      <a:pt x="254" y="137"/>
                    </a:lnTo>
                    <a:lnTo>
                      <a:pt x="254" y="201"/>
                    </a:lnTo>
                    <a:lnTo>
                      <a:pt x="254" y="234"/>
                    </a:lnTo>
                    <a:lnTo>
                      <a:pt x="237" y="234"/>
                    </a:lnTo>
                    <a:lnTo>
                      <a:pt x="237" y="244"/>
                    </a:lnTo>
                    <a:lnTo>
                      <a:pt x="171" y="211"/>
                    </a:lnTo>
                    <a:lnTo>
                      <a:pt x="107" y="178"/>
                    </a:lnTo>
                    <a:lnTo>
                      <a:pt x="90" y="187"/>
                    </a:lnTo>
                    <a:lnTo>
                      <a:pt x="78" y="192"/>
                    </a:lnTo>
                    <a:lnTo>
                      <a:pt x="69" y="185"/>
                    </a:lnTo>
                    <a:lnTo>
                      <a:pt x="43" y="175"/>
                    </a:lnTo>
                    <a:lnTo>
                      <a:pt x="36" y="166"/>
                    </a:lnTo>
                    <a:lnTo>
                      <a:pt x="24" y="156"/>
                    </a:lnTo>
                    <a:lnTo>
                      <a:pt x="17" y="159"/>
                    </a:lnTo>
                    <a:lnTo>
                      <a:pt x="10" y="149"/>
                    </a:lnTo>
                    <a:lnTo>
                      <a:pt x="10" y="142"/>
                    </a:lnTo>
                    <a:lnTo>
                      <a:pt x="0" y="128"/>
                    </a:lnTo>
                    <a:lnTo>
                      <a:pt x="8" y="123"/>
                    </a:lnTo>
                    <a:lnTo>
                      <a:pt x="5" y="109"/>
                    </a:lnTo>
                    <a:lnTo>
                      <a:pt x="8" y="99"/>
                    </a:lnTo>
                    <a:lnTo>
                      <a:pt x="8" y="92"/>
                    </a:lnTo>
                    <a:lnTo>
                      <a:pt x="10" y="78"/>
                    </a:lnTo>
                    <a:lnTo>
                      <a:pt x="10" y="69"/>
                    </a:lnTo>
                    <a:lnTo>
                      <a:pt x="3" y="52"/>
                    </a:lnTo>
                    <a:lnTo>
                      <a:pt x="10" y="47"/>
                    </a:lnTo>
                    <a:lnTo>
                      <a:pt x="12" y="40"/>
                    </a:lnTo>
                    <a:lnTo>
                      <a:pt x="10" y="33"/>
                    </a:lnTo>
                    <a:lnTo>
                      <a:pt x="22" y="24"/>
                    </a:lnTo>
                    <a:lnTo>
                      <a:pt x="26" y="19"/>
                    </a:lnTo>
                    <a:lnTo>
                      <a:pt x="36" y="14"/>
                    </a:lnTo>
                    <a:lnTo>
                      <a:pt x="3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89" name="Freeform 188">
                <a:extLst>
                  <a:ext uri="{FF2B5EF4-FFF2-40B4-BE49-F238E27FC236}">
                    <a16:creationId xmlns:a16="http://schemas.microsoft.com/office/drawing/2014/main" id="{490979CE-A16E-42B8-B147-0929B955CFD9}"/>
                  </a:ext>
                </a:extLst>
              </p:cNvPr>
              <p:cNvSpPr>
                <a:spLocks/>
              </p:cNvSpPr>
              <p:nvPr/>
            </p:nvSpPr>
            <p:spPr bwMode="auto">
              <a:xfrm>
                <a:off x="1345767" y="4265204"/>
                <a:ext cx="60103" cy="116563"/>
              </a:xfrm>
              <a:custGeom>
                <a:avLst/>
                <a:gdLst>
                  <a:gd name="T0" fmla="*/ 23 w 33"/>
                  <a:gd name="T1" fmla="*/ 59 h 64"/>
                  <a:gd name="T2" fmla="*/ 23 w 33"/>
                  <a:gd name="T3" fmla="*/ 59 h 64"/>
                  <a:gd name="T4" fmla="*/ 9 w 33"/>
                  <a:gd name="T5" fmla="*/ 64 h 64"/>
                  <a:gd name="T6" fmla="*/ 2 w 33"/>
                  <a:gd name="T7" fmla="*/ 49 h 64"/>
                  <a:gd name="T8" fmla="*/ 0 w 33"/>
                  <a:gd name="T9" fmla="*/ 26 h 64"/>
                  <a:gd name="T10" fmla="*/ 7 w 33"/>
                  <a:gd name="T11" fmla="*/ 0 h 64"/>
                  <a:gd name="T12" fmla="*/ 18 w 33"/>
                  <a:gd name="T13" fmla="*/ 9 h 64"/>
                  <a:gd name="T14" fmla="*/ 26 w 33"/>
                  <a:gd name="T15" fmla="*/ 21 h 64"/>
                  <a:gd name="T16" fmla="*/ 33 w 33"/>
                  <a:gd name="T17" fmla="*/ 38 h 64"/>
                  <a:gd name="T18" fmla="*/ 30 w 33"/>
                  <a:gd name="T19" fmla="*/ 54 h 64"/>
                  <a:gd name="T20" fmla="*/ 23 w 33"/>
                  <a:gd name="T21"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64">
                    <a:moveTo>
                      <a:pt x="23" y="59"/>
                    </a:moveTo>
                    <a:lnTo>
                      <a:pt x="23" y="59"/>
                    </a:lnTo>
                    <a:lnTo>
                      <a:pt x="9" y="64"/>
                    </a:lnTo>
                    <a:lnTo>
                      <a:pt x="2" y="49"/>
                    </a:lnTo>
                    <a:lnTo>
                      <a:pt x="0" y="26"/>
                    </a:lnTo>
                    <a:lnTo>
                      <a:pt x="7" y="0"/>
                    </a:lnTo>
                    <a:lnTo>
                      <a:pt x="18" y="9"/>
                    </a:lnTo>
                    <a:lnTo>
                      <a:pt x="26" y="21"/>
                    </a:lnTo>
                    <a:lnTo>
                      <a:pt x="33" y="38"/>
                    </a:lnTo>
                    <a:lnTo>
                      <a:pt x="30" y="54"/>
                    </a:lnTo>
                    <a:lnTo>
                      <a:pt x="23" y="5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0" name="Freeform 193">
                <a:extLst>
                  <a:ext uri="{FF2B5EF4-FFF2-40B4-BE49-F238E27FC236}">
                    <a16:creationId xmlns:a16="http://schemas.microsoft.com/office/drawing/2014/main" id="{57C6B698-3DC1-45AE-AAF6-AEEF16EAB682}"/>
                  </a:ext>
                </a:extLst>
              </p:cNvPr>
              <p:cNvSpPr>
                <a:spLocks/>
              </p:cNvSpPr>
              <p:nvPr/>
            </p:nvSpPr>
            <p:spPr bwMode="auto">
              <a:xfrm>
                <a:off x="-839782" y="2855525"/>
                <a:ext cx="18213" cy="29140"/>
              </a:xfrm>
              <a:custGeom>
                <a:avLst/>
                <a:gdLst>
                  <a:gd name="T0" fmla="*/ 10 w 10"/>
                  <a:gd name="T1" fmla="*/ 16 h 16"/>
                  <a:gd name="T2" fmla="*/ 10 w 10"/>
                  <a:gd name="T3" fmla="*/ 16 h 16"/>
                  <a:gd name="T4" fmla="*/ 5 w 10"/>
                  <a:gd name="T5" fmla="*/ 16 h 16"/>
                  <a:gd name="T6" fmla="*/ 0 w 10"/>
                  <a:gd name="T7" fmla="*/ 14 h 16"/>
                  <a:gd name="T8" fmla="*/ 3 w 10"/>
                  <a:gd name="T9" fmla="*/ 0 h 16"/>
                  <a:gd name="T10" fmla="*/ 7 w 10"/>
                  <a:gd name="T11" fmla="*/ 0 h 16"/>
                  <a:gd name="T12" fmla="*/ 10 w 10"/>
                  <a:gd name="T13" fmla="*/ 4 h 16"/>
                  <a:gd name="T14" fmla="*/ 10 w 1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6">
                    <a:moveTo>
                      <a:pt x="10" y="16"/>
                    </a:moveTo>
                    <a:lnTo>
                      <a:pt x="10" y="16"/>
                    </a:lnTo>
                    <a:lnTo>
                      <a:pt x="5" y="16"/>
                    </a:lnTo>
                    <a:lnTo>
                      <a:pt x="0" y="14"/>
                    </a:lnTo>
                    <a:lnTo>
                      <a:pt x="3" y="0"/>
                    </a:lnTo>
                    <a:lnTo>
                      <a:pt x="7" y="0"/>
                    </a:lnTo>
                    <a:lnTo>
                      <a:pt x="10" y="4"/>
                    </a:lnTo>
                    <a:lnTo>
                      <a:pt x="10" y="1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1" name="Freeform 195">
                <a:extLst>
                  <a:ext uri="{FF2B5EF4-FFF2-40B4-BE49-F238E27FC236}">
                    <a16:creationId xmlns:a16="http://schemas.microsoft.com/office/drawing/2014/main" id="{6334E0EA-2D28-4826-A8DC-0FB566DF640C}"/>
                  </a:ext>
                </a:extLst>
              </p:cNvPr>
              <p:cNvSpPr>
                <a:spLocks/>
              </p:cNvSpPr>
              <p:nvPr/>
            </p:nvSpPr>
            <p:spPr bwMode="auto">
              <a:xfrm>
                <a:off x="-382637" y="2462127"/>
                <a:ext cx="211270" cy="125670"/>
              </a:xfrm>
              <a:custGeom>
                <a:avLst/>
                <a:gdLst>
                  <a:gd name="T0" fmla="*/ 109 w 116"/>
                  <a:gd name="T1" fmla="*/ 22 h 69"/>
                  <a:gd name="T2" fmla="*/ 109 w 116"/>
                  <a:gd name="T3" fmla="*/ 22 h 69"/>
                  <a:gd name="T4" fmla="*/ 109 w 116"/>
                  <a:gd name="T5" fmla="*/ 36 h 69"/>
                  <a:gd name="T6" fmla="*/ 116 w 116"/>
                  <a:gd name="T7" fmla="*/ 52 h 69"/>
                  <a:gd name="T8" fmla="*/ 97 w 116"/>
                  <a:gd name="T9" fmla="*/ 64 h 69"/>
                  <a:gd name="T10" fmla="*/ 88 w 116"/>
                  <a:gd name="T11" fmla="*/ 69 h 69"/>
                  <a:gd name="T12" fmla="*/ 71 w 116"/>
                  <a:gd name="T13" fmla="*/ 55 h 69"/>
                  <a:gd name="T14" fmla="*/ 64 w 116"/>
                  <a:gd name="T15" fmla="*/ 52 h 69"/>
                  <a:gd name="T16" fmla="*/ 62 w 116"/>
                  <a:gd name="T17" fmla="*/ 48 h 69"/>
                  <a:gd name="T18" fmla="*/ 45 w 116"/>
                  <a:gd name="T19" fmla="*/ 50 h 69"/>
                  <a:gd name="T20" fmla="*/ 19 w 116"/>
                  <a:gd name="T21" fmla="*/ 48 h 69"/>
                  <a:gd name="T22" fmla="*/ 0 w 116"/>
                  <a:gd name="T23" fmla="*/ 57 h 69"/>
                  <a:gd name="T24" fmla="*/ 0 w 116"/>
                  <a:gd name="T25" fmla="*/ 36 h 69"/>
                  <a:gd name="T26" fmla="*/ 7 w 116"/>
                  <a:gd name="T27" fmla="*/ 17 h 69"/>
                  <a:gd name="T28" fmla="*/ 24 w 116"/>
                  <a:gd name="T29" fmla="*/ 5 h 69"/>
                  <a:gd name="T30" fmla="*/ 36 w 116"/>
                  <a:gd name="T31" fmla="*/ 29 h 69"/>
                  <a:gd name="T32" fmla="*/ 50 w 116"/>
                  <a:gd name="T33" fmla="*/ 26 h 69"/>
                  <a:gd name="T34" fmla="*/ 52 w 116"/>
                  <a:gd name="T35" fmla="*/ 5 h 69"/>
                  <a:gd name="T36" fmla="*/ 66 w 116"/>
                  <a:gd name="T37" fmla="*/ 0 h 69"/>
                  <a:gd name="T38" fmla="*/ 73 w 116"/>
                  <a:gd name="T39" fmla="*/ 3 h 69"/>
                  <a:gd name="T40" fmla="*/ 88 w 116"/>
                  <a:gd name="T41" fmla="*/ 15 h 69"/>
                  <a:gd name="T42" fmla="*/ 99 w 116"/>
                  <a:gd name="T43" fmla="*/ 15 h 69"/>
                  <a:gd name="T44" fmla="*/ 109 w 116"/>
                  <a:gd name="T45" fmla="*/ 2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69">
                    <a:moveTo>
                      <a:pt x="109" y="22"/>
                    </a:moveTo>
                    <a:lnTo>
                      <a:pt x="109" y="22"/>
                    </a:lnTo>
                    <a:lnTo>
                      <a:pt x="109" y="36"/>
                    </a:lnTo>
                    <a:lnTo>
                      <a:pt x="116" y="52"/>
                    </a:lnTo>
                    <a:lnTo>
                      <a:pt x="97" y="64"/>
                    </a:lnTo>
                    <a:lnTo>
                      <a:pt x="88" y="69"/>
                    </a:lnTo>
                    <a:lnTo>
                      <a:pt x="71" y="55"/>
                    </a:lnTo>
                    <a:lnTo>
                      <a:pt x="64" y="52"/>
                    </a:lnTo>
                    <a:lnTo>
                      <a:pt x="62" y="48"/>
                    </a:lnTo>
                    <a:lnTo>
                      <a:pt x="45" y="50"/>
                    </a:lnTo>
                    <a:lnTo>
                      <a:pt x="19" y="48"/>
                    </a:lnTo>
                    <a:lnTo>
                      <a:pt x="0" y="57"/>
                    </a:lnTo>
                    <a:lnTo>
                      <a:pt x="0" y="36"/>
                    </a:lnTo>
                    <a:lnTo>
                      <a:pt x="7" y="17"/>
                    </a:lnTo>
                    <a:lnTo>
                      <a:pt x="24" y="5"/>
                    </a:lnTo>
                    <a:lnTo>
                      <a:pt x="36" y="29"/>
                    </a:lnTo>
                    <a:lnTo>
                      <a:pt x="50" y="26"/>
                    </a:lnTo>
                    <a:lnTo>
                      <a:pt x="52" y="5"/>
                    </a:lnTo>
                    <a:lnTo>
                      <a:pt x="66" y="0"/>
                    </a:lnTo>
                    <a:lnTo>
                      <a:pt x="73" y="3"/>
                    </a:lnTo>
                    <a:lnTo>
                      <a:pt x="88" y="15"/>
                    </a:lnTo>
                    <a:lnTo>
                      <a:pt x="99" y="15"/>
                    </a:lnTo>
                    <a:lnTo>
                      <a:pt x="109" y="2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2" name="Freeform 200">
                <a:extLst>
                  <a:ext uri="{FF2B5EF4-FFF2-40B4-BE49-F238E27FC236}">
                    <a16:creationId xmlns:a16="http://schemas.microsoft.com/office/drawing/2014/main" id="{568482AE-E60C-4DDA-81C3-980CFCC84397}"/>
                  </a:ext>
                </a:extLst>
              </p:cNvPr>
              <p:cNvSpPr>
                <a:spLocks/>
              </p:cNvSpPr>
              <p:nvPr/>
            </p:nvSpPr>
            <p:spPr bwMode="auto">
              <a:xfrm>
                <a:off x="276669" y="4908881"/>
                <a:ext cx="214912" cy="417076"/>
              </a:xfrm>
              <a:custGeom>
                <a:avLst/>
                <a:gdLst>
                  <a:gd name="T0" fmla="*/ 111 w 118"/>
                  <a:gd name="T1" fmla="*/ 23 h 229"/>
                  <a:gd name="T2" fmla="*/ 111 w 118"/>
                  <a:gd name="T3" fmla="*/ 23 h 229"/>
                  <a:gd name="T4" fmla="*/ 114 w 118"/>
                  <a:gd name="T5" fmla="*/ 45 h 229"/>
                  <a:gd name="T6" fmla="*/ 118 w 118"/>
                  <a:gd name="T7" fmla="*/ 52 h 229"/>
                  <a:gd name="T8" fmla="*/ 116 w 118"/>
                  <a:gd name="T9" fmla="*/ 59 h 229"/>
                  <a:gd name="T10" fmla="*/ 114 w 118"/>
                  <a:gd name="T11" fmla="*/ 66 h 229"/>
                  <a:gd name="T12" fmla="*/ 109 w 118"/>
                  <a:gd name="T13" fmla="*/ 54 h 229"/>
                  <a:gd name="T14" fmla="*/ 104 w 118"/>
                  <a:gd name="T15" fmla="*/ 59 h 229"/>
                  <a:gd name="T16" fmla="*/ 109 w 118"/>
                  <a:gd name="T17" fmla="*/ 73 h 229"/>
                  <a:gd name="T18" fmla="*/ 107 w 118"/>
                  <a:gd name="T19" fmla="*/ 80 h 229"/>
                  <a:gd name="T20" fmla="*/ 102 w 118"/>
                  <a:gd name="T21" fmla="*/ 83 h 229"/>
                  <a:gd name="T22" fmla="*/ 102 w 118"/>
                  <a:gd name="T23" fmla="*/ 97 h 229"/>
                  <a:gd name="T24" fmla="*/ 95 w 118"/>
                  <a:gd name="T25" fmla="*/ 118 h 229"/>
                  <a:gd name="T26" fmla="*/ 88 w 118"/>
                  <a:gd name="T27" fmla="*/ 142 h 229"/>
                  <a:gd name="T28" fmla="*/ 78 w 118"/>
                  <a:gd name="T29" fmla="*/ 173 h 229"/>
                  <a:gd name="T30" fmla="*/ 71 w 118"/>
                  <a:gd name="T31" fmla="*/ 199 h 229"/>
                  <a:gd name="T32" fmla="*/ 64 w 118"/>
                  <a:gd name="T33" fmla="*/ 218 h 229"/>
                  <a:gd name="T34" fmla="*/ 50 w 118"/>
                  <a:gd name="T35" fmla="*/ 222 h 229"/>
                  <a:gd name="T36" fmla="*/ 36 w 118"/>
                  <a:gd name="T37" fmla="*/ 229 h 229"/>
                  <a:gd name="T38" fmla="*/ 26 w 118"/>
                  <a:gd name="T39" fmla="*/ 225 h 229"/>
                  <a:gd name="T40" fmla="*/ 14 w 118"/>
                  <a:gd name="T41" fmla="*/ 220 h 229"/>
                  <a:gd name="T42" fmla="*/ 10 w 118"/>
                  <a:gd name="T43" fmla="*/ 208 h 229"/>
                  <a:gd name="T44" fmla="*/ 10 w 118"/>
                  <a:gd name="T45" fmla="*/ 194 h 229"/>
                  <a:gd name="T46" fmla="*/ 3 w 118"/>
                  <a:gd name="T47" fmla="*/ 180 h 229"/>
                  <a:gd name="T48" fmla="*/ 0 w 118"/>
                  <a:gd name="T49" fmla="*/ 168 h 229"/>
                  <a:gd name="T50" fmla="*/ 5 w 118"/>
                  <a:gd name="T51" fmla="*/ 156 h 229"/>
                  <a:gd name="T52" fmla="*/ 12 w 118"/>
                  <a:gd name="T53" fmla="*/ 151 h 229"/>
                  <a:gd name="T54" fmla="*/ 12 w 118"/>
                  <a:gd name="T55" fmla="*/ 147 h 229"/>
                  <a:gd name="T56" fmla="*/ 19 w 118"/>
                  <a:gd name="T57" fmla="*/ 132 h 229"/>
                  <a:gd name="T58" fmla="*/ 21 w 118"/>
                  <a:gd name="T59" fmla="*/ 123 h 229"/>
                  <a:gd name="T60" fmla="*/ 17 w 118"/>
                  <a:gd name="T61" fmla="*/ 113 h 229"/>
                  <a:gd name="T62" fmla="*/ 14 w 118"/>
                  <a:gd name="T63" fmla="*/ 104 h 229"/>
                  <a:gd name="T64" fmla="*/ 12 w 118"/>
                  <a:gd name="T65" fmla="*/ 87 h 229"/>
                  <a:gd name="T66" fmla="*/ 19 w 118"/>
                  <a:gd name="T67" fmla="*/ 80 h 229"/>
                  <a:gd name="T68" fmla="*/ 21 w 118"/>
                  <a:gd name="T69" fmla="*/ 68 h 229"/>
                  <a:gd name="T70" fmla="*/ 29 w 118"/>
                  <a:gd name="T71" fmla="*/ 68 h 229"/>
                  <a:gd name="T72" fmla="*/ 38 w 118"/>
                  <a:gd name="T73" fmla="*/ 64 h 229"/>
                  <a:gd name="T74" fmla="*/ 43 w 118"/>
                  <a:gd name="T75" fmla="*/ 61 h 229"/>
                  <a:gd name="T76" fmla="*/ 50 w 118"/>
                  <a:gd name="T77" fmla="*/ 61 h 229"/>
                  <a:gd name="T78" fmla="*/ 62 w 118"/>
                  <a:gd name="T79" fmla="*/ 52 h 229"/>
                  <a:gd name="T80" fmla="*/ 74 w 118"/>
                  <a:gd name="T81" fmla="*/ 42 h 229"/>
                  <a:gd name="T82" fmla="*/ 78 w 118"/>
                  <a:gd name="T83" fmla="*/ 33 h 229"/>
                  <a:gd name="T84" fmla="*/ 76 w 118"/>
                  <a:gd name="T85" fmla="*/ 26 h 229"/>
                  <a:gd name="T86" fmla="*/ 83 w 118"/>
                  <a:gd name="T87" fmla="*/ 28 h 229"/>
                  <a:gd name="T88" fmla="*/ 92 w 118"/>
                  <a:gd name="T89" fmla="*/ 16 h 229"/>
                  <a:gd name="T90" fmla="*/ 92 w 118"/>
                  <a:gd name="T91" fmla="*/ 7 h 229"/>
                  <a:gd name="T92" fmla="*/ 97 w 118"/>
                  <a:gd name="T93" fmla="*/ 0 h 229"/>
                  <a:gd name="T94" fmla="*/ 104 w 118"/>
                  <a:gd name="T95" fmla="*/ 7 h 229"/>
                  <a:gd name="T96" fmla="*/ 107 w 118"/>
                  <a:gd name="T97" fmla="*/ 14 h 229"/>
                  <a:gd name="T98" fmla="*/ 111 w 118"/>
                  <a:gd name="T99" fmla="*/ 23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229">
                    <a:moveTo>
                      <a:pt x="111" y="23"/>
                    </a:moveTo>
                    <a:lnTo>
                      <a:pt x="111" y="23"/>
                    </a:lnTo>
                    <a:lnTo>
                      <a:pt x="114" y="45"/>
                    </a:lnTo>
                    <a:lnTo>
                      <a:pt x="118" y="52"/>
                    </a:lnTo>
                    <a:lnTo>
                      <a:pt x="116" y="59"/>
                    </a:lnTo>
                    <a:lnTo>
                      <a:pt x="114" y="66"/>
                    </a:lnTo>
                    <a:lnTo>
                      <a:pt x="109" y="54"/>
                    </a:lnTo>
                    <a:lnTo>
                      <a:pt x="104" y="59"/>
                    </a:lnTo>
                    <a:lnTo>
                      <a:pt x="109" y="73"/>
                    </a:lnTo>
                    <a:lnTo>
                      <a:pt x="107" y="80"/>
                    </a:lnTo>
                    <a:lnTo>
                      <a:pt x="102" y="83"/>
                    </a:lnTo>
                    <a:lnTo>
                      <a:pt x="102" y="97"/>
                    </a:lnTo>
                    <a:lnTo>
                      <a:pt x="95" y="118"/>
                    </a:lnTo>
                    <a:lnTo>
                      <a:pt x="88" y="142"/>
                    </a:lnTo>
                    <a:lnTo>
                      <a:pt x="78" y="173"/>
                    </a:lnTo>
                    <a:lnTo>
                      <a:pt x="71" y="199"/>
                    </a:lnTo>
                    <a:lnTo>
                      <a:pt x="64" y="218"/>
                    </a:lnTo>
                    <a:lnTo>
                      <a:pt x="50" y="222"/>
                    </a:lnTo>
                    <a:lnTo>
                      <a:pt x="36" y="229"/>
                    </a:lnTo>
                    <a:lnTo>
                      <a:pt x="26" y="225"/>
                    </a:lnTo>
                    <a:lnTo>
                      <a:pt x="14" y="220"/>
                    </a:lnTo>
                    <a:lnTo>
                      <a:pt x="10" y="208"/>
                    </a:lnTo>
                    <a:lnTo>
                      <a:pt x="10" y="194"/>
                    </a:lnTo>
                    <a:lnTo>
                      <a:pt x="3" y="180"/>
                    </a:lnTo>
                    <a:lnTo>
                      <a:pt x="0" y="168"/>
                    </a:lnTo>
                    <a:lnTo>
                      <a:pt x="5" y="156"/>
                    </a:lnTo>
                    <a:lnTo>
                      <a:pt x="12" y="151"/>
                    </a:lnTo>
                    <a:lnTo>
                      <a:pt x="12" y="147"/>
                    </a:lnTo>
                    <a:lnTo>
                      <a:pt x="19" y="132"/>
                    </a:lnTo>
                    <a:lnTo>
                      <a:pt x="21" y="123"/>
                    </a:lnTo>
                    <a:lnTo>
                      <a:pt x="17" y="113"/>
                    </a:lnTo>
                    <a:lnTo>
                      <a:pt x="14" y="104"/>
                    </a:lnTo>
                    <a:lnTo>
                      <a:pt x="12" y="87"/>
                    </a:lnTo>
                    <a:lnTo>
                      <a:pt x="19" y="80"/>
                    </a:lnTo>
                    <a:lnTo>
                      <a:pt x="21" y="68"/>
                    </a:lnTo>
                    <a:lnTo>
                      <a:pt x="29" y="68"/>
                    </a:lnTo>
                    <a:lnTo>
                      <a:pt x="38" y="64"/>
                    </a:lnTo>
                    <a:lnTo>
                      <a:pt x="43" y="61"/>
                    </a:lnTo>
                    <a:lnTo>
                      <a:pt x="50" y="61"/>
                    </a:lnTo>
                    <a:lnTo>
                      <a:pt x="62" y="52"/>
                    </a:lnTo>
                    <a:lnTo>
                      <a:pt x="74" y="42"/>
                    </a:lnTo>
                    <a:lnTo>
                      <a:pt x="78" y="33"/>
                    </a:lnTo>
                    <a:lnTo>
                      <a:pt x="76" y="26"/>
                    </a:lnTo>
                    <a:lnTo>
                      <a:pt x="83" y="28"/>
                    </a:lnTo>
                    <a:lnTo>
                      <a:pt x="92" y="16"/>
                    </a:lnTo>
                    <a:lnTo>
                      <a:pt x="92" y="7"/>
                    </a:lnTo>
                    <a:lnTo>
                      <a:pt x="97" y="0"/>
                    </a:lnTo>
                    <a:lnTo>
                      <a:pt x="104" y="7"/>
                    </a:lnTo>
                    <a:lnTo>
                      <a:pt x="107" y="14"/>
                    </a:lnTo>
                    <a:lnTo>
                      <a:pt x="111" y="2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3" name="Freeform 203">
                <a:extLst>
                  <a:ext uri="{FF2B5EF4-FFF2-40B4-BE49-F238E27FC236}">
                    <a16:creationId xmlns:a16="http://schemas.microsoft.com/office/drawing/2014/main" id="{A13E3E38-860A-45CD-9154-7573432AAA13}"/>
                  </a:ext>
                </a:extLst>
              </p:cNvPr>
              <p:cNvSpPr>
                <a:spLocks/>
              </p:cNvSpPr>
              <p:nvPr/>
            </p:nvSpPr>
            <p:spPr bwMode="auto">
              <a:xfrm>
                <a:off x="-399030" y="3186999"/>
                <a:ext cx="72852" cy="56460"/>
              </a:xfrm>
              <a:custGeom>
                <a:avLst/>
                <a:gdLst>
                  <a:gd name="T0" fmla="*/ 37 w 40"/>
                  <a:gd name="T1" fmla="*/ 7 h 31"/>
                  <a:gd name="T2" fmla="*/ 37 w 40"/>
                  <a:gd name="T3" fmla="*/ 7 h 31"/>
                  <a:gd name="T4" fmla="*/ 40 w 40"/>
                  <a:gd name="T5" fmla="*/ 21 h 31"/>
                  <a:gd name="T6" fmla="*/ 35 w 40"/>
                  <a:gd name="T7" fmla="*/ 21 h 31"/>
                  <a:gd name="T8" fmla="*/ 33 w 40"/>
                  <a:gd name="T9" fmla="*/ 24 h 31"/>
                  <a:gd name="T10" fmla="*/ 26 w 40"/>
                  <a:gd name="T11" fmla="*/ 24 h 31"/>
                  <a:gd name="T12" fmla="*/ 18 w 40"/>
                  <a:gd name="T13" fmla="*/ 28 h 31"/>
                  <a:gd name="T14" fmla="*/ 9 w 40"/>
                  <a:gd name="T15" fmla="*/ 31 h 31"/>
                  <a:gd name="T16" fmla="*/ 2 w 40"/>
                  <a:gd name="T17" fmla="*/ 26 h 31"/>
                  <a:gd name="T18" fmla="*/ 0 w 40"/>
                  <a:gd name="T19" fmla="*/ 17 h 31"/>
                  <a:gd name="T20" fmla="*/ 2 w 40"/>
                  <a:gd name="T21" fmla="*/ 9 h 31"/>
                  <a:gd name="T22" fmla="*/ 2 w 40"/>
                  <a:gd name="T23" fmla="*/ 9 h 31"/>
                  <a:gd name="T24" fmla="*/ 4 w 40"/>
                  <a:gd name="T25" fmla="*/ 5 h 31"/>
                  <a:gd name="T26" fmla="*/ 14 w 40"/>
                  <a:gd name="T27" fmla="*/ 2 h 31"/>
                  <a:gd name="T28" fmla="*/ 16 w 40"/>
                  <a:gd name="T29" fmla="*/ 0 h 31"/>
                  <a:gd name="T30" fmla="*/ 23 w 40"/>
                  <a:gd name="T31" fmla="*/ 0 h 31"/>
                  <a:gd name="T32" fmla="*/ 30 w 40"/>
                  <a:gd name="T33" fmla="*/ 0 h 31"/>
                  <a:gd name="T34" fmla="*/ 37 w 40"/>
                  <a:gd name="T35"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1">
                    <a:moveTo>
                      <a:pt x="37" y="7"/>
                    </a:moveTo>
                    <a:lnTo>
                      <a:pt x="37" y="7"/>
                    </a:lnTo>
                    <a:lnTo>
                      <a:pt x="40" y="21"/>
                    </a:lnTo>
                    <a:lnTo>
                      <a:pt x="35" y="21"/>
                    </a:lnTo>
                    <a:lnTo>
                      <a:pt x="33" y="24"/>
                    </a:lnTo>
                    <a:lnTo>
                      <a:pt x="26" y="24"/>
                    </a:lnTo>
                    <a:lnTo>
                      <a:pt x="18" y="28"/>
                    </a:lnTo>
                    <a:lnTo>
                      <a:pt x="9" y="31"/>
                    </a:lnTo>
                    <a:lnTo>
                      <a:pt x="2" y="26"/>
                    </a:lnTo>
                    <a:lnTo>
                      <a:pt x="0" y="17"/>
                    </a:lnTo>
                    <a:lnTo>
                      <a:pt x="2" y="9"/>
                    </a:lnTo>
                    <a:lnTo>
                      <a:pt x="2" y="9"/>
                    </a:lnTo>
                    <a:lnTo>
                      <a:pt x="4" y="5"/>
                    </a:lnTo>
                    <a:lnTo>
                      <a:pt x="14" y="2"/>
                    </a:lnTo>
                    <a:lnTo>
                      <a:pt x="16" y="0"/>
                    </a:lnTo>
                    <a:lnTo>
                      <a:pt x="23" y="0"/>
                    </a:lnTo>
                    <a:lnTo>
                      <a:pt x="30" y="0"/>
                    </a:lnTo>
                    <a:lnTo>
                      <a:pt x="37"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4" name="Freeform 208">
                <a:extLst>
                  <a:ext uri="{FF2B5EF4-FFF2-40B4-BE49-F238E27FC236}">
                    <a16:creationId xmlns:a16="http://schemas.microsoft.com/office/drawing/2014/main" id="{3951A6D8-A7D5-4658-8A3A-5586EDB5CE43}"/>
                  </a:ext>
                </a:extLst>
              </p:cNvPr>
              <p:cNvSpPr>
                <a:spLocks/>
              </p:cNvSpPr>
              <p:nvPr/>
            </p:nvSpPr>
            <p:spPr bwMode="auto">
              <a:xfrm>
                <a:off x="1715488" y="3687854"/>
                <a:ext cx="262266" cy="571886"/>
              </a:xfrm>
              <a:custGeom>
                <a:avLst/>
                <a:gdLst>
                  <a:gd name="T0" fmla="*/ 104 w 144"/>
                  <a:gd name="T1" fmla="*/ 16 h 314"/>
                  <a:gd name="T2" fmla="*/ 104 w 144"/>
                  <a:gd name="T3" fmla="*/ 45 h 314"/>
                  <a:gd name="T4" fmla="*/ 87 w 144"/>
                  <a:gd name="T5" fmla="*/ 80 h 314"/>
                  <a:gd name="T6" fmla="*/ 109 w 144"/>
                  <a:gd name="T7" fmla="*/ 94 h 314"/>
                  <a:gd name="T8" fmla="*/ 113 w 144"/>
                  <a:gd name="T9" fmla="*/ 111 h 314"/>
                  <a:gd name="T10" fmla="*/ 132 w 144"/>
                  <a:gd name="T11" fmla="*/ 120 h 314"/>
                  <a:gd name="T12" fmla="*/ 144 w 144"/>
                  <a:gd name="T13" fmla="*/ 123 h 314"/>
                  <a:gd name="T14" fmla="*/ 128 w 144"/>
                  <a:gd name="T15" fmla="*/ 142 h 314"/>
                  <a:gd name="T16" fmla="*/ 109 w 144"/>
                  <a:gd name="T17" fmla="*/ 151 h 314"/>
                  <a:gd name="T18" fmla="*/ 90 w 144"/>
                  <a:gd name="T19" fmla="*/ 170 h 314"/>
                  <a:gd name="T20" fmla="*/ 92 w 144"/>
                  <a:gd name="T21" fmla="*/ 189 h 314"/>
                  <a:gd name="T22" fmla="*/ 109 w 144"/>
                  <a:gd name="T23" fmla="*/ 213 h 314"/>
                  <a:gd name="T24" fmla="*/ 97 w 144"/>
                  <a:gd name="T25" fmla="*/ 229 h 314"/>
                  <a:gd name="T26" fmla="*/ 111 w 144"/>
                  <a:gd name="T27" fmla="*/ 250 h 314"/>
                  <a:gd name="T28" fmla="*/ 113 w 144"/>
                  <a:gd name="T29" fmla="*/ 267 h 314"/>
                  <a:gd name="T30" fmla="*/ 111 w 144"/>
                  <a:gd name="T31" fmla="*/ 298 h 314"/>
                  <a:gd name="T32" fmla="*/ 99 w 144"/>
                  <a:gd name="T33" fmla="*/ 303 h 314"/>
                  <a:gd name="T34" fmla="*/ 99 w 144"/>
                  <a:gd name="T35" fmla="*/ 281 h 314"/>
                  <a:gd name="T36" fmla="*/ 95 w 144"/>
                  <a:gd name="T37" fmla="*/ 255 h 314"/>
                  <a:gd name="T38" fmla="*/ 87 w 144"/>
                  <a:gd name="T39" fmla="*/ 213 h 314"/>
                  <a:gd name="T40" fmla="*/ 69 w 144"/>
                  <a:gd name="T41" fmla="*/ 208 h 314"/>
                  <a:gd name="T42" fmla="*/ 43 w 144"/>
                  <a:gd name="T43" fmla="*/ 220 h 314"/>
                  <a:gd name="T44" fmla="*/ 38 w 144"/>
                  <a:gd name="T45" fmla="*/ 194 h 314"/>
                  <a:gd name="T46" fmla="*/ 21 w 144"/>
                  <a:gd name="T47" fmla="*/ 158 h 314"/>
                  <a:gd name="T48" fmla="*/ 12 w 144"/>
                  <a:gd name="T49" fmla="*/ 151 h 314"/>
                  <a:gd name="T50" fmla="*/ 0 w 144"/>
                  <a:gd name="T51" fmla="*/ 123 h 314"/>
                  <a:gd name="T52" fmla="*/ 7 w 144"/>
                  <a:gd name="T53" fmla="*/ 113 h 314"/>
                  <a:gd name="T54" fmla="*/ 12 w 144"/>
                  <a:gd name="T55" fmla="*/ 101 h 314"/>
                  <a:gd name="T56" fmla="*/ 16 w 144"/>
                  <a:gd name="T57" fmla="*/ 78 h 314"/>
                  <a:gd name="T58" fmla="*/ 38 w 144"/>
                  <a:gd name="T59" fmla="*/ 66 h 314"/>
                  <a:gd name="T60" fmla="*/ 47 w 144"/>
                  <a:gd name="T61" fmla="*/ 42 h 314"/>
                  <a:gd name="T62" fmla="*/ 66 w 144"/>
                  <a:gd name="T63" fmla="*/ 19 h 314"/>
                  <a:gd name="T64" fmla="*/ 78 w 144"/>
                  <a:gd name="T65" fmla="*/ 11 h 314"/>
                  <a:gd name="T66" fmla="*/ 83 w 144"/>
                  <a:gd name="T67" fmla="*/ 2 h 314"/>
                  <a:gd name="T68" fmla="*/ 97 w 144"/>
                  <a:gd name="T69" fmla="*/ 1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314">
                    <a:moveTo>
                      <a:pt x="104" y="16"/>
                    </a:moveTo>
                    <a:lnTo>
                      <a:pt x="104" y="16"/>
                    </a:lnTo>
                    <a:lnTo>
                      <a:pt x="104" y="30"/>
                    </a:lnTo>
                    <a:lnTo>
                      <a:pt x="104" y="45"/>
                    </a:lnTo>
                    <a:lnTo>
                      <a:pt x="90" y="59"/>
                    </a:lnTo>
                    <a:lnTo>
                      <a:pt x="87" y="80"/>
                    </a:lnTo>
                    <a:lnTo>
                      <a:pt x="104" y="78"/>
                    </a:lnTo>
                    <a:lnTo>
                      <a:pt x="109" y="94"/>
                    </a:lnTo>
                    <a:lnTo>
                      <a:pt x="118" y="97"/>
                    </a:lnTo>
                    <a:lnTo>
                      <a:pt x="113" y="111"/>
                    </a:lnTo>
                    <a:lnTo>
                      <a:pt x="125" y="118"/>
                    </a:lnTo>
                    <a:lnTo>
                      <a:pt x="132" y="120"/>
                    </a:lnTo>
                    <a:lnTo>
                      <a:pt x="144" y="116"/>
                    </a:lnTo>
                    <a:lnTo>
                      <a:pt x="144" y="123"/>
                    </a:lnTo>
                    <a:lnTo>
                      <a:pt x="130" y="134"/>
                    </a:lnTo>
                    <a:lnTo>
                      <a:pt x="128" y="142"/>
                    </a:lnTo>
                    <a:lnTo>
                      <a:pt x="118" y="144"/>
                    </a:lnTo>
                    <a:lnTo>
                      <a:pt x="109" y="151"/>
                    </a:lnTo>
                    <a:lnTo>
                      <a:pt x="97" y="153"/>
                    </a:lnTo>
                    <a:lnTo>
                      <a:pt x="90" y="170"/>
                    </a:lnTo>
                    <a:lnTo>
                      <a:pt x="83" y="175"/>
                    </a:lnTo>
                    <a:lnTo>
                      <a:pt x="92" y="189"/>
                    </a:lnTo>
                    <a:lnTo>
                      <a:pt x="102" y="201"/>
                    </a:lnTo>
                    <a:lnTo>
                      <a:pt x="109" y="213"/>
                    </a:lnTo>
                    <a:lnTo>
                      <a:pt x="102" y="227"/>
                    </a:lnTo>
                    <a:lnTo>
                      <a:pt x="97" y="229"/>
                    </a:lnTo>
                    <a:lnTo>
                      <a:pt x="99" y="239"/>
                    </a:lnTo>
                    <a:lnTo>
                      <a:pt x="111" y="250"/>
                    </a:lnTo>
                    <a:lnTo>
                      <a:pt x="113" y="260"/>
                    </a:lnTo>
                    <a:lnTo>
                      <a:pt x="113" y="267"/>
                    </a:lnTo>
                    <a:lnTo>
                      <a:pt x="118" y="284"/>
                    </a:lnTo>
                    <a:lnTo>
                      <a:pt x="111" y="298"/>
                    </a:lnTo>
                    <a:lnTo>
                      <a:pt x="102" y="314"/>
                    </a:lnTo>
                    <a:lnTo>
                      <a:pt x="99" y="303"/>
                    </a:lnTo>
                    <a:lnTo>
                      <a:pt x="106" y="291"/>
                    </a:lnTo>
                    <a:lnTo>
                      <a:pt x="99" y="281"/>
                    </a:lnTo>
                    <a:lnTo>
                      <a:pt x="102" y="262"/>
                    </a:lnTo>
                    <a:lnTo>
                      <a:pt x="95" y="255"/>
                    </a:lnTo>
                    <a:lnTo>
                      <a:pt x="90" y="234"/>
                    </a:lnTo>
                    <a:lnTo>
                      <a:pt x="87" y="213"/>
                    </a:lnTo>
                    <a:lnTo>
                      <a:pt x="80" y="201"/>
                    </a:lnTo>
                    <a:lnTo>
                      <a:pt x="69" y="208"/>
                    </a:lnTo>
                    <a:lnTo>
                      <a:pt x="50" y="220"/>
                    </a:lnTo>
                    <a:lnTo>
                      <a:pt x="43" y="220"/>
                    </a:lnTo>
                    <a:lnTo>
                      <a:pt x="33" y="215"/>
                    </a:lnTo>
                    <a:lnTo>
                      <a:pt x="38" y="194"/>
                    </a:lnTo>
                    <a:lnTo>
                      <a:pt x="33" y="177"/>
                    </a:lnTo>
                    <a:lnTo>
                      <a:pt x="21" y="158"/>
                    </a:lnTo>
                    <a:lnTo>
                      <a:pt x="24" y="153"/>
                    </a:lnTo>
                    <a:lnTo>
                      <a:pt x="12" y="151"/>
                    </a:lnTo>
                    <a:lnTo>
                      <a:pt x="2" y="137"/>
                    </a:lnTo>
                    <a:lnTo>
                      <a:pt x="0" y="123"/>
                    </a:lnTo>
                    <a:lnTo>
                      <a:pt x="7" y="125"/>
                    </a:lnTo>
                    <a:lnTo>
                      <a:pt x="7" y="113"/>
                    </a:lnTo>
                    <a:lnTo>
                      <a:pt x="14" y="108"/>
                    </a:lnTo>
                    <a:lnTo>
                      <a:pt x="12" y="101"/>
                    </a:lnTo>
                    <a:lnTo>
                      <a:pt x="16" y="94"/>
                    </a:lnTo>
                    <a:lnTo>
                      <a:pt x="16" y="78"/>
                    </a:lnTo>
                    <a:lnTo>
                      <a:pt x="31" y="80"/>
                    </a:lnTo>
                    <a:lnTo>
                      <a:pt x="38" y="66"/>
                    </a:lnTo>
                    <a:lnTo>
                      <a:pt x="38" y="59"/>
                    </a:lnTo>
                    <a:lnTo>
                      <a:pt x="47" y="42"/>
                    </a:lnTo>
                    <a:lnTo>
                      <a:pt x="47" y="33"/>
                    </a:lnTo>
                    <a:lnTo>
                      <a:pt x="66" y="19"/>
                    </a:lnTo>
                    <a:lnTo>
                      <a:pt x="80" y="23"/>
                    </a:lnTo>
                    <a:lnTo>
                      <a:pt x="78" y="11"/>
                    </a:lnTo>
                    <a:lnTo>
                      <a:pt x="83" y="9"/>
                    </a:lnTo>
                    <a:lnTo>
                      <a:pt x="83" y="2"/>
                    </a:lnTo>
                    <a:lnTo>
                      <a:pt x="92" y="0"/>
                    </a:lnTo>
                    <a:lnTo>
                      <a:pt x="97" y="11"/>
                    </a:lnTo>
                    <a:lnTo>
                      <a:pt x="104" y="1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5" name="Freeform 216">
                <a:extLst>
                  <a:ext uri="{FF2B5EF4-FFF2-40B4-BE49-F238E27FC236}">
                    <a16:creationId xmlns:a16="http://schemas.microsoft.com/office/drawing/2014/main" id="{588376DF-7B40-40D3-884D-9CA706FB3F49}"/>
                  </a:ext>
                </a:extLst>
              </p:cNvPr>
              <p:cNvSpPr>
                <a:spLocks/>
              </p:cNvSpPr>
              <p:nvPr/>
            </p:nvSpPr>
            <p:spPr bwMode="auto">
              <a:xfrm>
                <a:off x="-1511839" y="3722458"/>
                <a:ext cx="362438" cy="400684"/>
              </a:xfrm>
              <a:custGeom>
                <a:avLst/>
                <a:gdLst>
                  <a:gd name="T0" fmla="*/ 138 w 199"/>
                  <a:gd name="T1" fmla="*/ 0 h 220"/>
                  <a:gd name="T2" fmla="*/ 138 w 199"/>
                  <a:gd name="T3" fmla="*/ 0 h 220"/>
                  <a:gd name="T4" fmla="*/ 199 w 199"/>
                  <a:gd name="T5" fmla="*/ 42 h 220"/>
                  <a:gd name="T6" fmla="*/ 173 w 199"/>
                  <a:gd name="T7" fmla="*/ 42 h 220"/>
                  <a:gd name="T8" fmla="*/ 180 w 199"/>
                  <a:gd name="T9" fmla="*/ 118 h 220"/>
                  <a:gd name="T10" fmla="*/ 190 w 199"/>
                  <a:gd name="T11" fmla="*/ 191 h 220"/>
                  <a:gd name="T12" fmla="*/ 192 w 199"/>
                  <a:gd name="T13" fmla="*/ 194 h 220"/>
                  <a:gd name="T14" fmla="*/ 190 w 199"/>
                  <a:gd name="T15" fmla="*/ 205 h 220"/>
                  <a:gd name="T16" fmla="*/ 123 w 199"/>
                  <a:gd name="T17" fmla="*/ 205 h 220"/>
                  <a:gd name="T18" fmla="*/ 121 w 199"/>
                  <a:gd name="T19" fmla="*/ 208 h 220"/>
                  <a:gd name="T20" fmla="*/ 114 w 199"/>
                  <a:gd name="T21" fmla="*/ 208 h 220"/>
                  <a:gd name="T22" fmla="*/ 104 w 199"/>
                  <a:gd name="T23" fmla="*/ 210 h 220"/>
                  <a:gd name="T24" fmla="*/ 95 w 199"/>
                  <a:gd name="T25" fmla="*/ 205 h 220"/>
                  <a:gd name="T26" fmla="*/ 88 w 199"/>
                  <a:gd name="T27" fmla="*/ 208 h 220"/>
                  <a:gd name="T28" fmla="*/ 85 w 199"/>
                  <a:gd name="T29" fmla="*/ 217 h 220"/>
                  <a:gd name="T30" fmla="*/ 81 w 199"/>
                  <a:gd name="T31" fmla="*/ 220 h 220"/>
                  <a:gd name="T32" fmla="*/ 69 w 199"/>
                  <a:gd name="T33" fmla="*/ 208 h 220"/>
                  <a:gd name="T34" fmla="*/ 59 w 199"/>
                  <a:gd name="T35" fmla="*/ 196 h 220"/>
                  <a:gd name="T36" fmla="*/ 50 w 199"/>
                  <a:gd name="T37" fmla="*/ 191 h 220"/>
                  <a:gd name="T38" fmla="*/ 43 w 199"/>
                  <a:gd name="T39" fmla="*/ 187 h 220"/>
                  <a:gd name="T40" fmla="*/ 31 w 199"/>
                  <a:gd name="T41" fmla="*/ 187 h 220"/>
                  <a:gd name="T42" fmla="*/ 24 w 199"/>
                  <a:gd name="T43" fmla="*/ 191 h 220"/>
                  <a:gd name="T44" fmla="*/ 17 w 199"/>
                  <a:gd name="T45" fmla="*/ 189 h 220"/>
                  <a:gd name="T46" fmla="*/ 12 w 199"/>
                  <a:gd name="T47" fmla="*/ 194 h 220"/>
                  <a:gd name="T48" fmla="*/ 10 w 199"/>
                  <a:gd name="T49" fmla="*/ 187 h 220"/>
                  <a:gd name="T50" fmla="*/ 15 w 199"/>
                  <a:gd name="T51" fmla="*/ 177 h 220"/>
                  <a:gd name="T52" fmla="*/ 17 w 199"/>
                  <a:gd name="T53" fmla="*/ 160 h 220"/>
                  <a:gd name="T54" fmla="*/ 15 w 199"/>
                  <a:gd name="T55" fmla="*/ 144 h 220"/>
                  <a:gd name="T56" fmla="*/ 12 w 199"/>
                  <a:gd name="T57" fmla="*/ 137 h 220"/>
                  <a:gd name="T58" fmla="*/ 15 w 199"/>
                  <a:gd name="T59" fmla="*/ 127 h 220"/>
                  <a:gd name="T60" fmla="*/ 10 w 199"/>
                  <a:gd name="T61" fmla="*/ 120 h 220"/>
                  <a:gd name="T62" fmla="*/ 0 w 199"/>
                  <a:gd name="T63" fmla="*/ 113 h 220"/>
                  <a:gd name="T64" fmla="*/ 5 w 199"/>
                  <a:gd name="T65" fmla="*/ 106 h 220"/>
                  <a:gd name="T66" fmla="*/ 69 w 199"/>
                  <a:gd name="T67" fmla="*/ 106 h 220"/>
                  <a:gd name="T68" fmla="*/ 64 w 199"/>
                  <a:gd name="T69" fmla="*/ 80 h 220"/>
                  <a:gd name="T70" fmla="*/ 69 w 199"/>
                  <a:gd name="T71" fmla="*/ 73 h 220"/>
                  <a:gd name="T72" fmla="*/ 83 w 199"/>
                  <a:gd name="T73" fmla="*/ 71 h 220"/>
                  <a:gd name="T74" fmla="*/ 83 w 199"/>
                  <a:gd name="T75" fmla="*/ 26 h 220"/>
                  <a:gd name="T76" fmla="*/ 138 w 199"/>
                  <a:gd name="T77" fmla="*/ 26 h 220"/>
                  <a:gd name="T78" fmla="*/ 138 w 199"/>
                  <a:gd name="T79" fmla="*/ 0 h 220"/>
                  <a:gd name="T80" fmla="*/ 138 w 199"/>
                  <a:gd name="T81" fmla="*/ 0 h 220"/>
                  <a:gd name="T82" fmla="*/ 138 w 199"/>
                  <a:gd name="T8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220">
                    <a:moveTo>
                      <a:pt x="138" y="0"/>
                    </a:moveTo>
                    <a:lnTo>
                      <a:pt x="138" y="0"/>
                    </a:lnTo>
                    <a:lnTo>
                      <a:pt x="199" y="42"/>
                    </a:lnTo>
                    <a:lnTo>
                      <a:pt x="173" y="42"/>
                    </a:lnTo>
                    <a:lnTo>
                      <a:pt x="180" y="118"/>
                    </a:lnTo>
                    <a:lnTo>
                      <a:pt x="190" y="191"/>
                    </a:lnTo>
                    <a:lnTo>
                      <a:pt x="192" y="194"/>
                    </a:lnTo>
                    <a:lnTo>
                      <a:pt x="190" y="205"/>
                    </a:lnTo>
                    <a:lnTo>
                      <a:pt x="123" y="205"/>
                    </a:lnTo>
                    <a:lnTo>
                      <a:pt x="121" y="208"/>
                    </a:lnTo>
                    <a:lnTo>
                      <a:pt x="114" y="208"/>
                    </a:lnTo>
                    <a:lnTo>
                      <a:pt x="104" y="210"/>
                    </a:lnTo>
                    <a:lnTo>
                      <a:pt x="95" y="205"/>
                    </a:lnTo>
                    <a:lnTo>
                      <a:pt x="88" y="208"/>
                    </a:lnTo>
                    <a:lnTo>
                      <a:pt x="85" y="217"/>
                    </a:lnTo>
                    <a:lnTo>
                      <a:pt x="81" y="220"/>
                    </a:lnTo>
                    <a:lnTo>
                      <a:pt x="69" y="208"/>
                    </a:lnTo>
                    <a:lnTo>
                      <a:pt x="59" y="196"/>
                    </a:lnTo>
                    <a:lnTo>
                      <a:pt x="50" y="191"/>
                    </a:lnTo>
                    <a:lnTo>
                      <a:pt x="43" y="187"/>
                    </a:lnTo>
                    <a:lnTo>
                      <a:pt x="31" y="187"/>
                    </a:lnTo>
                    <a:lnTo>
                      <a:pt x="24" y="191"/>
                    </a:lnTo>
                    <a:lnTo>
                      <a:pt x="17" y="189"/>
                    </a:lnTo>
                    <a:lnTo>
                      <a:pt x="12" y="194"/>
                    </a:lnTo>
                    <a:lnTo>
                      <a:pt x="10" y="187"/>
                    </a:lnTo>
                    <a:lnTo>
                      <a:pt x="15" y="177"/>
                    </a:lnTo>
                    <a:lnTo>
                      <a:pt x="17" y="160"/>
                    </a:lnTo>
                    <a:lnTo>
                      <a:pt x="15" y="144"/>
                    </a:lnTo>
                    <a:lnTo>
                      <a:pt x="12" y="137"/>
                    </a:lnTo>
                    <a:lnTo>
                      <a:pt x="15" y="127"/>
                    </a:lnTo>
                    <a:lnTo>
                      <a:pt x="10" y="120"/>
                    </a:lnTo>
                    <a:lnTo>
                      <a:pt x="0" y="113"/>
                    </a:lnTo>
                    <a:lnTo>
                      <a:pt x="5" y="106"/>
                    </a:lnTo>
                    <a:lnTo>
                      <a:pt x="69" y="106"/>
                    </a:lnTo>
                    <a:lnTo>
                      <a:pt x="64" y="80"/>
                    </a:lnTo>
                    <a:lnTo>
                      <a:pt x="69" y="73"/>
                    </a:lnTo>
                    <a:lnTo>
                      <a:pt x="83" y="71"/>
                    </a:lnTo>
                    <a:lnTo>
                      <a:pt x="83" y="26"/>
                    </a:lnTo>
                    <a:lnTo>
                      <a:pt x="138" y="26"/>
                    </a:lnTo>
                    <a:lnTo>
                      <a:pt x="138" y="0"/>
                    </a:lnTo>
                    <a:lnTo>
                      <a:pt x="138" y="0"/>
                    </a:lnTo>
                    <a:lnTo>
                      <a:pt x="138"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6" name="Freeform 219">
                <a:extLst>
                  <a:ext uri="{FF2B5EF4-FFF2-40B4-BE49-F238E27FC236}">
                    <a16:creationId xmlns:a16="http://schemas.microsoft.com/office/drawing/2014/main" id="{76BFBB2D-6430-4060-94EA-CEFDFF2FEEE7}"/>
                  </a:ext>
                </a:extLst>
              </p:cNvPr>
              <p:cNvSpPr>
                <a:spLocks noEditPoints="1"/>
              </p:cNvSpPr>
              <p:nvPr/>
            </p:nvSpPr>
            <p:spPr bwMode="auto">
              <a:xfrm>
                <a:off x="1948614" y="4350804"/>
                <a:ext cx="564600" cy="180308"/>
              </a:xfrm>
              <a:custGeom>
                <a:avLst/>
                <a:gdLst>
                  <a:gd name="T0" fmla="*/ 14 w 310"/>
                  <a:gd name="T1" fmla="*/ 12 h 99"/>
                  <a:gd name="T2" fmla="*/ 28 w 310"/>
                  <a:gd name="T3" fmla="*/ 19 h 99"/>
                  <a:gd name="T4" fmla="*/ 35 w 310"/>
                  <a:gd name="T5" fmla="*/ 14 h 99"/>
                  <a:gd name="T6" fmla="*/ 52 w 310"/>
                  <a:gd name="T7" fmla="*/ 33 h 99"/>
                  <a:gd name="T8" fmla="*/ 52 w 310"/>
                  <a:gd name="T9" fmla="*/ 52 h 99"/>
                  <a:gd name="T10" fmla="*/ 54 w 310"/>
                  <a:gd name="T11" fmla="*/ 66 h 99"/>
                  <a:gd name="T12" fmla="*/ 66 w 310"/>
                  <a:gd name="T13" fmla="*/ 85 h 99"/>
                  <a:gd name="T14" fmla="*/ 54 w 310"/>
                  <a:gd name="T15" fmla="*/ 92 h 99"/>
                  <a:gd name="T16" fmla="*/ 19 w 310"/>
                  <a:gd name="T17" fmla="*/ 69 h 99"/>
                  <a:gd name="T18" fmla="*/ 9 w 310"/>
                  <a:gd name="T19" fmla="*/ 50 h 99"/>
                  <a:gd name="T20" fmla="*/ 0 w 310"/>
                  <a:gd name="T21" fmla="*/ 26 h 99"/>
                  <a:gd name="T22" fmla="*/ 0 w 310"/>
                  <a:gd name="T23" fmla="*/ 7 h 99"/>
                  <a:gd name="T24" fmla="*/ 14 w 310"/>
                  <a:gd name="T25" fmla="*/ 12 h 99"/>
                  <a:gd name="T26" fmla="*/ 300 w 310"/>
                  <a:gd name="T27" fmla="*/ 40 h 99"/>
                  <a:gd name="T28" fmla="*/ 274 w 310"/>
                  <a:gd name="T29" fmla="*/ 43 h 99"/>
                  <a:gd name="T30" fmla="*/ 248 w 310"/>
                  <a:gd name="T31" fmla="*/ 62 h 99"/>
                  <a:gd name="T32" fmla="*/ 234 w 310"/>
                  <a:gd name="T33" fmla="*/ 90 h 99"/>
                  <a:gd name="T34" fmla="*/ 205 w 310"/>
                  <a:gd name="T35" fmla="*/ 88 h 99"/>
                  <a:gd name="T36" fmla="*/ 189 w 310"/>
                  <a:gd name="T37" fmla="*/ 97 h 99"/>
                  <a:gd name="T38" fmla="*/ 168 w 310"/>
                  <a:gd name="T39" fmla="*/ 99 h 99"/>
                  <a:gd name="T40" fmla="*/ 153 w 310"/>
                  <a:gd name="T41" fmla="*/ 81 h 99"/>
                  <a:gd name="T42" fmla="*/ 177 w 310"/>
                  <a:gd name="T43" fmla="*/ 83 h 99"/>
                  <a:gd name="T44" fmla="*/ 189 w 310"/>
                  <a:gd name="T45" fmla="*/ 66 h 99"/>
                  <a:gd name="T46" fmla="*/ 220 w 310"/>
                  <a:gd name="T47" fmla="*/ 50 h 99"/>
                  <a:gd name="T48" fmla="*/ 234 w 310"/>
                  <a:gd name="T49" fmla="*/ 47 h 99"/>
                  <a:gd name="T50" fmla="*/ 246 w 310"/>
                  <a:gd name="T51" fmla="*/ 43 h 99"/>
                  <a:gd name="T52" fmla="*/ 248 w 310"/>
                  <a:gd name="T53" fmla="*/ 24 h 99"/>
                  <a:gd name="T54" fmla="*/ 269 w 310"/>
                  <a:gd name="T55" fmla="*/ 0 h 99"/>
                  <a:gd name="T56" fmla="*/ 283 w 310"/>
                  <a:gd name="T57" fmla="*/ 10 h 99"/>
                  <a:gd name="T58" fmla="*/ 295 w 310"/>
                  <a:gd name="T59" fmla="*/ 19 h 99"/>
                  <a:gd name="T60" fmla="*/ 307 w 310"/>
                  <a:gd name="T61" fmla="*/ 31 h 99"/>
                  <a:gd name="T62" fmla="*/ 300 w 310"/>
                  <a:gd name="T63" fmla="*/ 4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0" h="99">
                    <a:moveTo>
                      <a:pt x="14" y="12"/>
                    </a:moveTo>
                    <a:lnTo>
                      <a:pt x="14" y="12"/>
                    </a:lnTo>
                    <a:lnTo>
                      <a:pt x="16" y="21"/>
                    </a:lnTo>
                    <a:lnTo>
                      <a:pt x="28" y="19"/>
                    </a:lnTo>
                    <a:lnTo>
                      <a:pt x="30" y="12"/>
                    </a:lnTo>
                    <a:lnTo>
                      <a:pt x="35" y="14"/>
                    </a:lnTo>
                    <a:lnTo>
                      <a:pt x="45" y="24"/>
                    </a:lnTo>
                    <a:lnTo>
                      <a:pt x="52" y="33"/>
                    </a:lnTo>
                    <a:lnTo>
                      <a:pt x="54" y="45"/>
                    </a:lnTo>
                    <a:lnTo>
                      <a:pt x="52" y="52"/>
                    </a:lnTo>
                    <a:lnTo>
                      <a:pt x="52" y="57"/>
                    </a:lnTo>
                    <a:lnTo>
                      <a:pt x="54" y="66"/>
                    </a:lnTo>
                    <a:lnTo>
                      <a:pt x="59" y="71"/>
                    </a:lnTo>
                    <a:lnTo>
                      <a:pt x="66" y="85"/>
                    </a:lnTo>
                    <a:lnTo>
                      <a:pt x="66" y="92"/>
                    </a:lnTo>
                    <a:lnTo>
                      <a:pt x="54" y="92"/>
                    </a:lnTo>
                    <a:lnTo>
                      <a:pt x="40" y="81"/>
                    </a:lnTo>
                    <a:lnTo>
                      <a:pt x="19" y="69"/>
                    </a:lnTo>
                    <a:lnTo>
                      <a:pt x="19" y="59"/>
                    </a:lnTo>
                    <a:lnTo>
                      <a:pt x="9" y="50"/>
                    </a:lnTo>
                    <a:lnTo>
                      <a:pt x="7" y="36"/>
                    </a:lnTo>
                    <a:lnTo>
                      <a:pt x="0" y="26"/>
                    </a:lnTo>
                    <a:lnTo>
                      <a:pt x="2" y="14"/>
                    </a:lnTo>
                    <a:lnTo>
                      <a:pt x="0" y="7"/>
                    </a:lnTo>
                    <a:lnTo>
                      <a:pt x="2" y="5"/>
                    </a:lnTo>
                    <a:lnTo>
                      <a:pt x="14" y="12"/>
                    </a:lnTo>
                    <a:close/>
                    <a:moveTo>
                      <a:pt x="300" y="40"/>
                    </a:moveTo>
                    <a:lnTo>
                      <a:pt x="300" y="40"/>
                    </a:lnTo>
                    <a:lnTo>
                      <a:pt x="288" y="45"/>
                    </a:lnTo>
                    <a:lnTo>
                      <a:pt x="274" y="43"/>
                    </a:lnTo>
                    <a:lnTo>
                      <a:pt x="255" y="43"/>
                    </a:lnTo>
                    <a:lnTo>
                      <a:pt x="248" y="62"/>
                    </a:lnTo>
                    <a:lnTo>
                      <a:pt x="243" y="66"/>
                    </a:lnTo>
                    <a:lnTo>
                      <a:pt x="234" y="90"/>
                    </a:lnTo>
                    <a:lnTo>
                      <a:pt x="222" y="92"/>
                    </a:lnTo>
                    <a:lnTo>
                      <a:pt x="205" y="88"/>
                    </a:lnTo>
                    <a:lnTo>
                      <a:pt x="198" y="90"/>
                    </a:lnTo>
                    <a:lnTo>
                      <a:pt x="189" y="97"/>
                    </a:lnTo>
                    <a:lnTo>
                      <a:pt x="177" y="97"/>
                    </a:lnTo>
                    <a:lnTo>
                      <a:pt x="168" y="99"/>
                    </a:lnTo>
                    <a:lnTo>
                      <a:pt x="156" y="90"/>
                    </a:lnTo>
                    <a:lnTo>
                      <a:pt x="153" y="81"/>
                    </a:lnTo>
                    <a:lnTo>
                      <a:pt x="165" y="85"/>
                    </a:lnTo>
                    <a:lnTo>
                      <a:pt x="177" y="83"/>
                    </a:lnTo>
                    <a:lnTo>
                      <a:pt x="182" y="69"/>
                    </a:lnTo>
                    <a:lnTo>
                      <a:pt x="189" y="66"/>
                    </a:lnTo>
                    <a:lnTo>
                      <a:pt x="208" y="62"/>
                    </a:lnTo>
                    <a:lnTo>
                      <a:pt x="220" y="50"/>
                    </a:lnTo>
                    <a:lnTo>
                      <a:pt x="229" y="38"/>
                    </a:lnTo>
                    <a:lnTo>
                      <a:pt x="234" y="47"/>
                    </a:lnTo>
                    <a:lnTo>
                      <a:pt x="239" y="43"/>
                    </a:lnTo>
                    <a:lnTo>
                      <a:pt x="246" y="43"/>
                    </a:lnTo>
                    <a:lnTo>
                      <a:pt x="246" y="33"/>
                    </a:lnTo>
                    <a:lnTo>
                      <a:pt x="248" y="24"/>
                    </a:lnTo>
                    <a:lnTo>
                      <a:pt x="260" y="14"/>
                    </a:lnTo>
                    <a:lnTo>
                      <a:pt x="269" y="0"/>
                    </a:lnTo>
                    <a:lnTo>
                      <a:pt x="274" y="0"/>
                    </a:lnTo>
                    <a:lnTo>
                      <a:pt x="283" y="10"/>
                    </a:lnTo>
                    <a:lnTo>
                      <a:pt x="283" y="14"/>
                    </a:lnTo>
                    <a:lnTo>
                      <a:pt x="295" y="19"/>
                    </a:lnTo>
                    <a:lnTo>
                      <a:pt x="310" y="24"/>
                    </a:lnTo>
                    <a:lnTo>
                      <a:pt x="307" y="31"/>
                    </a:lnTo>
                    <a:lnTo>
                      <a:pt x="295" y="33"/>
                    </a:lnTo>
                    <a:lnTo>
                      <a:pt x="300" y="4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7" name="Freeform 224">
                <a:extLst>
                  <a:ext uri="{FF2B5EF4-FFF2-40B4-BE49-F238E27FC236}">
                    <a16:creationId xmlns:a16="http://schemas.microsoft.com/office/drawing/2014/main" id="{359BCEC0-5CF2-48A2-9BA5-336B383EAC16}"/>
                  </a:ext>
                </a:extLst>
              </p:cNvPr>
              <p:cNvSpPr>
                <a:spLocks/>
              </p:cNvSpPr>
              <p:nvPr/>
            </p:nvSpPr>
            <p:spPr bwMode="auto">
              <a:xfrm>
                <a:off x="3835470" y="5157635"/>
                <a:ext cx="85601" cy="72852"/>
              </a:xfrm>
              <a:custGeom>
                <a:avLst/>
                <a:gdLst>
                  <a:gd name="T0" fmla="*/ 47 w 47"/>
                  <a:gd name="T1" fmla="*/ 35 h 40"/>
                  <a:gd name="T2" fmla="*/ 47 w 47"/>
                  <a:gd name="T3" fmla="*/ 35 h 40"/>
                  <a:gd name="T4" fmla="*/ 42 w 47"/>
                  <a:gd name="T5" fmla="*/ 40 h 40"/>
                  <a:gd name="T6" fmla="*/ 33 w 47"/>
                  <a:gd name="T7" fmla="*/ 35 h 40"/>
                  <a:gd name="T8" fmla="*/ 21 w 47"/>
                  <a:gd name="T9" fmla="*/ 26 h 40"/>
                  <a:gd name="T10" fmla="*/ 11 w 47"/>
                  <a:gd name="T11" fmla="*/ 16 h 40"/>
                  <a:gd name="T12" fmla="*/ 2 w 47"/>
                  <a:gd name="T13" fmla="*/ 4 h 40"/>
                  <a:gd name="T14" fmla="*/ 0 w 47"/>
                  <a:gd name="T15" fmla="*/ 0 h 40"/>
                  <a:gd name="T16" fmla="*/ 4 w 47"/>
                  <a:gd name="T17" fmla="*/ 0 h 40"/>
                  <a:gd name="T18" fmla="*/ 14 w 47"/>
                  <a:gd name="T19" fmla="*/ 4 h 40"/>
                  <a:gd name="T20" fmla="*/ 21 w 47"/>
                  <a:gd name="T21" fmla="*/ 12 h 40"/>
                  <a:gd name="T22" fmla="*/ 26 w 47"/>
                  <a:gd name="T23" fmla="*/ 16 h 40"/>
                  <a:gd name="T24" fmla="*/ 40 w 47"/>
                  <a:gd name="T25" fmla="*/ 26 h 40"/>
                  <a:gd name="T26" fmla="*/ 47 w 47"/>
                  <a:gd name="T27"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47" y="35"/>
                    </a:moveTo>
                    <a:lnTo>
                      <a:pt x="47" y="35"/>
                    </a:lnTo>
                    <a:lnTo>
                      <a:pt x="42" y="40"/>
                    </a:lnTo>
                    <a:lnTo>
                      <a:pt x="33" y="35"/>
                    </a:lnTo>
                    <a:lnTo>
                      <a:pt x="21" y="26"/>
                    </a:lnTo>
                    <a:lnTo>
                      <a:pt x="11" y="16"/>
                    </a:lnTo>
                    <a:lnTo>
                      <a:pt x="2" y="4"/>
                    </a:lnTo>
                    <a:lnTo>
                      <a:pt x="0" y="0"/>
                    </a:lnTo>
                    <a:lnTo>
                      <a:pt x="4" y="0"/>
                    </a:lnTo>
                    <a:lnTo>
                      <a:pt x="14" y="4"/>
                    </a:lnTo>
                    <a:lnTo>
                      <a:pt x="21" y="12"/>
                    </a:lnTo>
                    <a:lnTo>
                      <a:pt x="26" y="16"/>
                    </a:lnTo>
                    <a:lnTo>
                      <a:pt x="40" y="26"/>
                    </a:lnTo>
                    <a:lnTo>
                      <a:pt x="47" y="3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8" name="Freeform 234">
                <a:extLst>
                  <a:ext uri="{FF2B5EF4-FFF2-40B4-BE49-F238E27FC236}">
                    <a16:creationId xmlns:a16="http://schemas.microsoft.com/office/drawing/2014/main" id="{47A8BF62-D154-4850-A6FA-24E2E5F0BDBC}"/>
                  </a:ext>
                </a:extLst>
              </p:cNvPr>
              <p:cNvSpPr>
                <a:spLocks/>
              </p:cNvSpPr>
              <p:nvPr/>
            </p:nvSpPr>
            <p:spPr bwMode="auto">
              <a:xfrm>
                <a:off x="-856173" y="1548746"/>
                <a:ext cx="775870" cy="914288"/>
              </a:xfrm>
              <a:custGeom>
                <a:avLst/>
                <a:gdLst>
                  <a:gd name="T0" fmla="*/ 374 w 426"/>
                  <a:gd name="T1" fmla="*/ 0 h 502"/>
                  <a:gd name="T2" fmla="*/ 374 w 426"/>
                  <a:gd name="T3" fmla="*/ 0 h 502"/>
                  <a:gd name="T4" fmla="*/ 426 w 426"/>
                  <a:gd name="T5" fmla="*/ 35 h 502"/>
                  <a:gd name="T6" fmla="*/ 404 w 426"/>
                  <a:gd name="T7" fmla="*/ 47 h 502"/>
                  <a:gd name="T8" fmla="*/ 421 w 426"/>
                  <a:gd name="T9" fmla="*/ 78 h 502"/>
                  <a:gd name="T10" fmla="*/ 395 w 426"/>
                  <a:gd name="T11" fmla="*/ 97 h 502"/>
                  <a:gd name="T12" fmla="*/ 381 w 426"/>
                  <a:gd name="T13" fmla="*/ 99 h 502"/>
                  <a:gd name="T14" fmla="*/ 388 w 426"/>
                  <a:gd name="T15" fmla="*/ 68 h 502"/>
                  <a:gd name="T16" fmla="*/ 366 w 426"/>
                  <a:gd name="T17" fmla="*/ 50 h 502"/>
                  <a:gd name="T18" fmla="*/ 343 w 426"/>
                  <a:gd name="T19" fmla="*/ 64 h 502"/>
                  <a:gd name="T20" fmla="*/ 333 w 426"/>
                  <a:gd name="T21" fmla="*/ 99 h 502"/>
                  <a:gd name="T22" fmla="*/ 319 w 426"/>
                  <a:gd name="T23" fmla="*/ 118 h 502"/>
                  <a:gd name="T24" fmla="*/ 303 w 426"/>
                  <a:gd name="T25" fmla="*/ 106 h 502"/>
                  <a:gd name="T26" fmla="*/ 279 w 426"/>
                  <a:gd name="T27" fmla="*/ 109 h 502"/>
                  <a:gd name="T28" fmla="*/ 262 w 426"/>
                  <a:gd name="T29" fmla="*/ 85 h 502"/>
                  <a:gd name="T30" fmla="*/ 253 w 426"/>
                  <a:gd name="T31" fmla="*/ 99 h 502"/>
                  <a:gd name="T32" fmla="*/ 243 w 426"/>
                  <a:gd name="T33" fmla="*/ 99 h 502"/>
                  <a:gd name="T34" fmla="*/ 241 w 426"/>
                  <a:gd name="T35" fmla="*/ 128 h 502"/>
                  <a:gd name="T36" fmla="*/ 210 w 426"/>
                  <a:gd name="T37" fmla="*/ 121 h 502"/>
                  <a:gd name="T38" fmla="*/ 206 w 426"/>
                  <a:gd name="T39" fmla="*/ 147 h 502"/>
                  <a:gd name="T40" fmla="*/ 189 w 426"/>
                  <a:gd name="T41" fmla="*/ 144 h 502"/>
                  <a:gd name="T42" fmla="*/ 180 w 426"/>
                  <a:gd name="T43" fmla="*/ 175 h 502"/>
                  <a:gd name="T44" fmla="*/ 163 w 426"/>
                  <a:gd name="T45" fmla="*/ 222 h 502"/>
                  <a:gd name="T46" fmla="*/ 137 w 426"/>
                  <a:gd name="T47" fmla="*/ 274 h 502"/>
                  <a:gd name="T48" fmla="*/ 144 w 426"/>
                  <a:gd name="T49" fmla="*/ 289 h 502"/>
                  <a:gd name="T50" fmla="*/ 137 w 426"/>
                  <a:gd name="T51" fmla="*/ 303 h 502"/>
                  <a:gd name="T52" fmla="*/ 123 w 426"/>
                  <a:gd name="T53" fmla="*/ 303 h 502"/>
                  <a:gd name="T54" fmla="*/ 111 w 426"/>
                  <a:gd name="T55" fmla="*/ 336 h 502"/>
                  <a:gd name="T56" fmla="*/ 113 w 426"/>
                  <a:gd name="T57" fmla="*/ 383 h 502"/>
                  <a:gd name="T58" fmla="*/ 123 w 426"/>
                  <a:gd name="T59" fmla="*/ 400 h 502"/>
                  <a:gd name="T60" fmla="*/ 118 w 426"/>
                  <a:gd name="T61" fmla="*/ 438 h 502"/>
                  <a:gd name="T62" fmla="*/ 104 w 426"/>
                  <a:gd name="T63" fmla="*/ 461 h 502"/>
                  <a:gd name="T64" fmla="*/ 97 w 426"/>
                  <a:gd name="T65" fmla="*/ 478 h 502"/>
                  <a:gd name="T66" fmla="*/ 85 w 426"/>
                  <a:gd name="T67" fmla="*/ 459 h 502"/>
                  <a:gd name="T68" fmla="*/ 54 w 426"/>
                  <a:gd name="T69" fmla="*/ 495 h 502"/>
                  <a:gd name="T70" fmla="*/ 33 w 426"/>
                  <a:gd name="T71" fmla="*/ 502 h 502"/>
                  <a:gd name="T72" fmla="*/ 9 w 426"/>
                  <a:gd name="T73" fmla="*/ 487 h 502"/>
                  <a:gd name="T74" fmla="*/ 5 w 426"/>
                  <a:gd name="T75" fmla="*/ 452 h 502"/>
                  <a:gd name="T76" fmla="*/ 0 w 426"/>
                  <a:gd name="T77" fmla="*/ 379 h 502"/>
                  <a:gd name="T78" fmla="*/ 14 w 426"/>
                  <a:gd name="T79" fmla="*/ 355 h 502"/>
                  <a:gd name="T80" fmla="*/ 57 w 426"/>
                  <a:gd name="T81" fmla="*/ 324 h 502"/>
                  <a:gd name="T82" fmla="*/ 90 w 426"/>
                  <a:gd name="T83" fmla="*/ 286 h 502"/>
                  <a:gd name="T84" fmla="*/ 118 w 426"/>
                  <a:gd name="T85" fmla="*/ 234 h 502"/>
                  <a:gd name="T86" fmla="*/ 158 w 426"/>
                  <a:gd name="T87" fmla="*/ 154 h 502"/>
                  <a:gd name="T88" fmla="*/ 184 w 426"/>
                  <a:gd name="T89" fmla="*/ 121 h 502"/>
                  <a:gd name="T90" fmla="*/ 229 w 426"/>
                  <a:gd name="T91" fmla="*/ 66 h 502"/>
                  <a:gd name="T92" fmla="*/ 265 w 426"/>
                  <a:gd name="T93" fmla="*/ 45 h 502"/>
                  <a:gd name="T94" fmla="*/ 291 w 426"/>
                  <a:gd name="T95" fmla="*/ 47 h 502"/>
                  <a:gd name="T96" fmla="*/ 314 w 426"/>
                  <a:gd name="T97" fmla="*/ 7 h 502"/>
                  <a:gd name="T98" fmla="*/ 345 w 426"/>
                  <a:gd name="T99" fmla="*/ 9 h 502"/>
                  <a:gd name="T100" fmla="*/ 374 w 426"/>
                  <a:gd name="T101"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502">
                    <a:moveTo>
                      <a:pt x="374" y="0"/>
                    </a:moveTo>
                    <a:lnTo>
                      <a:pt x="374" y="0"/>
                    </a:lnTo>
                    <a:lnTo>
                      <a:pt x="426" y="35"/>
                    </a:lnTo>
                    <a:lnTo>
                      <a:pt x="404" y="47"/>
                    </a:lnTo>
                    <a:lnTo>
                      <a:pt x="421" y="78"/>
                    </a:lnTo>
                    <a:lnTo>
                      <a:pt x="395" y="97"/>
                    </a:lnTo>
                    <a:lnTo>
                      <a:pt x="381" y="99"/>
                    </a:lnTo>
                    <a:lnTo>
                      <a:pt x="388" y="68"/>
                    </a:lnTo>
                    <a:lnTo>
                      <a:pt x="366" y="50"/>
                    </a:lnTo>
                    <a:lnTo>
                      <a:pt x="343" y="64"/>
                    </a:lnTo>
                    <a:lnTo>
                      <a:pt x="333" y="99"/>
                    </a:lnTo>
                    <a:lnTo>
                      <a:pt x="319" y="118"/>
                    </a:lnTo>
                    <a:lnTo>
                      <a:pt x="303" y="106"/>
                    </a:lnTo>
                    <a:lnTo>
                      <a:pt x="279" y="109"/>
                    </a:lnTo>
                    <a:lnTo>
                      <a:pt x="262" y="85"/>
                    </a:lnTo>
                    <a:lnTo>
                      <a:pt x="253" y="99"/>
                    </a:lnTo>
                    <a:lnTo>
                      <a:pt x="243" y="99"/>
                    </a:lnTo>
                    <a:lnTo>
                      <a:pt x="241" y="128"/>
                    </a:lnTo>
                    <a:lnTo>
                      <a:pt x="210" y="121"/>
                    </a:lnTo>
                    <a:lnTo>
                      <a:pt x="206" y="147"/>
                    </a:lnTo>
                    <a:lnTo>
                      <a:pt x="189" y="144"/>
                    </a:lnTo>
                    <a:lnTo>
                      <a:pt x="180" y="175"/>
                    </a:lnTo>
                    <a:lnTo>
                      <a:pt x="163" y="222"/>
                    </a:lnTo>
                    <a:lnTo>
                      <a:pt x="137" y="274"/>
                    </a:lnTo>
                    <a:lnTo>
                      <a:pt x="144" y="289"/>
                    </a:lnTo>
                    <a:lnTo>
                      <a:pt x="137" y="303"/>
                    </a:lnTo>
                    <a:lnTo>
                      <a:pt x="123" y="303"/>
                    </a:lnTo>
                    <a:lnTo>
                      <a:pt x="111" y="336"/>
                    </a:lnTo>
                    <a:lnTo>
                      <a:pt x="113" y="383"/>
                    </a:lnTo>
                    <a:lnTo>
                      <a:pt x="123" y="400"/>
                    </a:lnTo>
                    <a:lnTo>
                      <a:pt x="118" y="438"/>
                    </a:lnTo>
                    <a:lnTo>
                      <a:pt x="104" y="461"/>
                    </a:lnTo>
                    <a:lnTo>
                      <a:pt x="97" y="478"/>
                    </a:lnTo>
                    <a:lnTo>
                      <a:pt x="85" y="459"/>
                    </a:lnTo>
                    <a:lnTo>
                      <a:pt x="54" y="495"/>
                    </a:lnTo>
                    <a:lnTo>
                      <a:pt x="33" y="502"/>
                    </a:lnTo>
                    <a:lnTo>
                      <a:pt x="9" y="487"/>
                    </a:lnTo>
                    <a:lnTo>
                      <a:pt x="5" y="452"/>
                    </a:lnTo>
                    <a:lnTo>
                      <a:pt x="0" y="379"/>
                    </a:lnTo>
                    <a:lnTo>
                      <a:pt x="14" y="355"/>
                    </a:lnTo>
                    <a:lnTo>
                      <a:pt x="57" y="324"/>
                    </a:lnTo>
                    <a:lnTo>
                      <a:pt x="90" y="286"/>
                    </a:lnTo>
                    <a:lnTo>
                      <a:pt x="118" y="234"/>
                    </a:lnTo>
                    <a:lnTo>
                      <a:pt x="158" y="154"/>
                    </a:lnTo>
                    <a:lnTo>
                      <a:pt x="184" y="121"/>
                    </a:lnTo>
                    <a:lnTo>
                      <a:pt x="229" y="66"/>
                    </a:lnTo>
                    <a:lnTo>
                      <a:pt x="265" y="45"/>
                    </a:lnTo>
                    <a:lnTo>
                      <a:pt x="291" y="47"/>
                    </a:lnTo>
                    <a:lnTo>
                      <a:pt x="314" y="7"/>
                    </a:lnTo>
                    <a:lnTo>
                      <a:pt x="345" y="9"/>
                    </a:lnTo>
                    <a:lnTo>
                      <a:pt x="374"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99" name="Freeform 238">
                <a:extLst>
                  <a:ext uri="{FF2B5EF4-FFF2-40B4-BE49-F238E27FC236}">
                    <a16:creationId xmlns:a16="http://schemas.microsoft.com/office/drawing/2014/main" id="{BB815FAB-D861-4FCC-84BB-D9BED5E8976D}"/>
                  </a:ext>
                </a:extLst>
              </p:cNvPr>
              <p:cNvSpPr>
                <a:spLocks noEditPoints="1"/>
              </p:cNvSpPr>
              <p:nvPr/>
            </p:nvSpPr>
            <p:spPr bwMode="auto">
              <a:xfrm>
                <a:off x="3904679" y="5631172"/>
                <a:ext cx="351510" cy="469893"/>
              </a:xfrm>
              <a:custGeom>
                <a:avLst/>
                <a:gdLst>
                  <a:gd name="T0" fmla="*/ 106 w 193"/>
                  <a:gd name="T1" fmla="*/ 133 h 258"/>
                  <a:gd name="T2" fmla="*/ 120 w 193"/>
                  <a:gd name="T3" fmla="*/ 133 h 258"/>
                  <a:gd name="T4" fmla="*/ 125 w 193"/>
                  <a:gd name="T5" fmla="*/ 149 h 258"/>
                  <a:gd name="T6" fmla="*/ 108 w 193"/>
                  <a:gd name="T7" fmla="*/ 175 h 258"/>
                  <a:gd name="T8" fmla="*/ 106 w 193"/>
                  <a:gd name="T9" fmla="*/ 194 h 258"/>
                  <a:gd name="T10" fmla="*/ 80 w 193"/>
                  <a:gd name="T11" fmla="*/ 204 h 258"/>
                  <a:gd name="T12" fmla="*/ 66 w 193"/>
                  <a:gd name="T13" fmla="*/ 242 h 258"/>
                  <a:gd name="T14" fmla="*/ 44 w 193"/>
                  <a:gd name="T15" fmla="*/ 258 h 258"/>
                  <a:gd name="T16" fmla="*/ 21 w 193"/>
                  <a:gd name="T17" fmla="*/ 251 h 258"/>
                  <a:gd name="T18" fmla="*/ 0 w 193"/>
                  <a:gd name="T19" fmla="*/ 239 h 258"/>
                  <a:gd name="T20" fmla="*/ 28 w 193"/>
                  <a:gd name="T21" fmla="*/ 201 h 258"/>
                  <a:gd name="T22" fmla="*/ 52 w 193"/>
                  <a:gd name="T23" fmla="*/ 189 h 258"/>
                  <a:gd name="T24" fmla="*/ 75 w 193"/>
                  <a:gd name="T25" fmla="*/ 166 h 258"/>
                  <a:gd name="T26" fmla="*/ 89 w 193"/>
                  <a:gd name="T27" fmla="*/ 144 h 258"/>
                  <a:gd name="T28" fmla="*/ 101 w 193"/>
                  <a:gd name="T29" fmla="*/ 123 h 258"/>
                  <a:gd name="T30" fmla="*/ 132 w 193"/>
                  <a:gd name="T31" fmla="*/ 33 h 258"/>
                  <a:gd name="T32" fmla="*/ 144 w 193"/>
                  <a:gd name="T33" fmla="*/ 55 h 258"/>
                  <a:gd name="T34" fmla="*/ 151 w 193"/>
                  <a:gd name="T35" fmla="*/ 45 h 258"/>
                  <a:gd name="T36" fmla="*/ 167 w 193"/>
                  <a:gd name="T37" fmla="*/ 69 h 258"/>
                  <a:gd name="T38" fmla="*/ 186 w 193"/>
                  <a:gd name="T39" fmla="*/ 62 h 258"/>
                  <a:gd name="T40" fmla="*/ 191 w 193"/>
                  <a:gd name="T41" fmla="*/ 83 h 258"/>
                  <a:gd name="T42" fmla="*/ 172 w 193"/>
                  <a:gd name="T43" fmla="*/ 95 h 258"/>
                  <a:gd name="T44" fmla="*/ 170 w 193"/>
                  <a:gd name="T45" fmla="*/ 109 h 258"/>
                  <a:gd name="T46" fmla="*/ 163 w 193"/>
                  <a:gd name="T47" fmla="*/ 126 h 258"/>
                  <a:gd name="T48" fmla="*/ 141 w 193"/>
                  <a:gd name="T49" fmla="*/ 147 h 258"/>
                  <a:gd name="T50" fmla="*/ 132 w 193"/>
                  <a:gd name="T51" fmla="*/ 140 h 258"/>
                  <a:gd name="T52" fmla="*/ 137 w 193"/>
                  <a:gd name="T53" fmla="*/ 109 h 258"/>
                  <a:gd name="T54" fmla="*/ 120 w 193"/>
                  <a:gd name="T55" fmla="*/ 95 h 258"/>
                  <a:gd name="T56" fmla="*/ 134 w 193"/>
                  <a:gd name="T57" fmla="*/ 71 h 258"/>
                  <a:gd name="T58" fmla="*/ 125 w 193"/>
                  <a:gd name="T59" fmla="*/ 45 h 258"/>
                  <a:gd name="T60" fmla="*/ 120 w 193"/>
                  <a:gd name="T61" fmla="*/ 33 h 258"/>
                  <a:gd name="T62" fmla="*/ 99 w 193"/>
                  <a:gd name="T63" fmla="*/ 0 h 258"/>
                  <a:gd name="T64" fmla="*/ 113 w 193"/>
                  <a:gd name="T65" fmla="*/ 12 h 258"/>
                  <a:gd name="T66" fmla="*/ 132 w 193"/>
                  <a:gd name="T67" fmla="*/ 33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3" h="258">
                    <a:moveTo>
                      <a:pt x="106" y="133"/>
                    </a:moveTo>
                    <a:lnTo>
                      <a:pt x="106" y="133"/>
                    </a:lnTo>
                    <a:lnTo>
                      <a:pt x="108" y="140"/>
                    </a:lnTo>
                    <a:lnTo>
                      <a:pt x="120" y="133"/>
                    </a:lnTo>
                    <a:lnTo>
                      <a:pt x="125" y="140"/>
                    </a:lnTo>
                    <a:lnTo>
                      <a:pt x="125" y="149"/>
                    </a:lnTo>
                    <a:lnTo>
                      <a:pt x="120" y="159"/>
                    </a:lnTo>
                    <a:lnTo>
                      <a:pt x="108" y="175"/>
                    </a:lnTo>
                    <a:lnTo>
                      <a:pt x="101" y="185"/>
                    </a:lnTo>
                    <a:lnTo>
                      <a:pt x="106" y="194"/>
                    </a:lnTo>
                    <a:lnTo>
                      <a:pt x="94" y="194"/>
                    </a:lnTo>
                    <a:lnTo>
                      <a:pt x="80" y="204"/>
                    </a:lnTo>
                    <a:lnTo>
                      <a:pt x="75" y="218"/>
                    </a:lnTo>
                    <a:lnTo>
                      <a:pt x="66" y="242"/>
                    </a:lnTo>
                    <a:lnTo>
                      <a:pt x="54" y="253"/>
                    </a:lnTo>
                    <a:lnTo>
                      <a:pt x="44" y="258"/>
                    </a:lnTo>
                    <a:lnTo>
                      <a:pt x="30" y="258"/>
                    </a:lnTo>
                    <a:lnTo>
                      <a:pt x="21" y="251"/>
                    </a:lnTo>
                    <a:lnTo>
                      <a:pt x="2" y="249"/>
                    </a:lnTo>
                    <a:lnTo>
                      <a:pt x="0" y="239"/>
                    </a:lnTo>
                    <a:lnTo>
                      <a:pt x="9" y="223"/>
                    </a:lnTo>
                    <a:lnTo>
                      <a:pt x="28" y="201"/>
                    </a:lnTo>
                    <a:lnTo>
                      <a:pt x="40" y="197"/>
                    </a:lnTo>
                    <a:lnTo>
                      <a:pt x="52" y="189"/>
                    </a:lnTo>
                    <a:lnTo>
                      <a:pt x="66" y="175"/>
                    </a:lnTo>
                    <a:lnTo>
                      <a:pt x="75" y="166"/>
                    </a:lnTo>
                    <a:lnTo>
                      <a:pt x="82" y="149"/>
                    </a:lnTo>
                    <a:lnTo>
                      <a:pt x="89" y="144"/>
                    </a:lnTo>
                    <a:lnTo>
                      <a:pt x="92" y="133"/>
                    </a:lnTo>
                    <a:lnTo>
                      <a:pt x="101" y="123"/>
                    </a:lnTo>
                    <a:lnTo>
                      <a:pt x="106" y="133"/>
                    </a:lnTo>
                    <a:close/>
                    <a:moveTo>
                      <a:pt x="132" y="33"/>
                    </a:moveTo>
                    <a:lnTo>
                      <a:pt x="132" y="33"/>
                    </a:lnTo>
                    <a:lnTo>
                      <a:pt x="144" y="55"/>
                    </a:lnTo>
                    <a:lnTo>
                      <a:pt x="144" y="40"/>
                    </a:lnTo>
                    <a:lnTo>
                      <a:pt x="151" y="45"/>
                    </a:lnTo>
                    <a:lnTo>
                      <a:pt x="153" y="62"/>
                    </a:lnTo>
                    <a:lnTo>
                      <a:pt x="167" y="69"/>
                    </a:lnTo>
                    <a:lnTo>
                      <a:pt x="177" y="71"/>
                    </a:lnTo>
                    <a:lnTo>
                      <a:pt x="186" y="62"/>
                    </a:lnTo>
                    <a:lnTo>
                      <a:pt x="193" y="64"/>
                    </a:lnTo>
                    <a:lnTo>
                      <a:pt x="191" y="83"/>
                    </a:lnTo>
                    <a:lnTo>
                      <a:pt x="186" y="95"/>
                    </a:lnTo>
                    <a:lnTo>
                      <a:pt x="172" y="95"/>
                    </a:lnTo>
                    <a:lnTo>
                      <a:pt x="170" y="99"/>
                    </a:lnTo>
                    <a:lnTo>
                      <a:pt x="170" y="109"/>
                    </a:lnTo>
                    <a:lnTo>
                      <a:pt x="167" y="114"/>
                    </a:lnTo>
                    <a:lnTo>
                      <a:pt x="163" y="126"/>
                    </a:lnTo>
                    <a:lnTo>
                      <a:pt x="153" y="140"/>
                    </a:lnTo>
                    <a:lnTo>
                      <a:pt x="141" y="147"/>
                    </a:lnTo>
                    <a:lnTo>
                      <a:pt x="139" y="142"/>
                    </a:lnTo>
                    <a:lnTo>
                      <a:pt x="132" y="140"/>
                    </a:lnTo>
                    <a:lnTo>
                      <a:pt x="141" y="121"/>
                    </a:lnTo>
                    <a:lnTo>
                      <a:pt x="137" y="109"/>
                    </a:lnTo>
                    <a:lnTo>
                      <a:pt x="118" y="102"/>
                    </a:lnTo>
                    <a:lnTo>
                      <a:pt x="120" y="95"/>
                    </a:lnTo>
                    <a:lnTo>
                      <a:pt x="130" y="88"/>
                    </a:lnTo>
                    <a:lnTo>
                      <a:pt x="134" y="71"/>
                    </a:lnTo>
                    <a:lnTo>
                      <a:pt x="132" y="57"/>
                    </a:lnTo>
                    <a:lnTo>
                      <a:pt x="125" y="45"/>
                    </a:lnTo>
                    <a:lnTo>
                      <a:pt x="127" y="40"/>
                    </a:lnTo>
                    <a:lnTo>
                      <a:pt x="120" y="33"/>
                    </a:lnTo>
                    <a:lnTo>
                      <a:pt x="106" y="14"/>
                    </a:lnTo>
                    <a:lnTo>
                      <a:pt x="99" y="0"/>
                    </a:lnTo>
                    <a:lnTo>
                      <a:pt x="106" y="0"/>
                    </a:lnTo>
                    <a:lnTo>
                      <a:pt x="113" y="12"/>
                    </a:lnTo>
                    <a:lnTo>
                      <a:pt x="127" y="17"/>
                    </a:lnTo>
                    <a:lnTo>
                      <a:pt x="132" y="3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0" name="Freeform 242">
                <a:extLst>
                  <a:ext uri="{FF2B5EF4-FFF2-40B4-BE49-F238E27FC236}">
                    <a16:creationId xmlns:a16="http://schemas.microsoft.com/office/drawing/2014/main" id="{E9E3F85C-C666-4B10-B5E9-3C3E941C3B7F}"/>
                  </a:ext>
                </a:extLst>
              </p:cNvPr>
              <p:cNvSpPr>
                <a:spLocks/>
              </p:cNvSpPr>
              <p:nvPr/>
            </p:nvSpPr>
            <p:spPr bwMode="auto">
              <a:xfrm>
                <a:off x="788451" y="3381877"/>
                <a:ext cx="500855" cy="455323"/>
              </a:xfrm>
              <a:custGeom>
                <a:avLst/>
                <a:gdLst>
                  <a:gd name="T0" fmla="*/ 275 w 275"/>
                  <a:gd name="T1" fmla="*/ 33 h 250"/>
                  <a:gd name="T2" fmla="*/ 242 w 275"/>
                  <a:gd name="T3" fmla="*/ 52 h 250"/>
                  <a:gd name="T4" fmla="*/ 209 w 275"/>
                  <a:gd name="T5" fmla="*/ 56 h 250"/>
                  <a:gd name="T6" fmla="*/ 220 w 275"/>
                  <a:gd name="T7" fmla="*/ 85 h 250"/>
                  <a:gd name="T8" fmla="*/ 220 w 275"/>
                  <a:gd name="T9" fmla="*/ 106 h 250"/>
                  <a:gd name="T10" fmla="*/ 204 w 275"/>
                  <a:gd name="T11" fmla="*/ 139 h 250"/>
                  <a:gd name="T12" fmla="*/ 178 w 275"/>
                  <a:gd name="T13" fmla="*/ 177 h 250"/>
                  <a:gd name="T14" fmla="*/ 140 w 275"/>
                  <a:gd name="T15" fmla="*/ 194 h 250"/>
                  <a:gd name="T16" fmla="*/ 154 w 275"/>
                  <a:gd name="T17" fmla="*/ 215 h 250"/>
                  <a:gd name="T18" fmla="*/ 166 w 275"/>
                  <a:gd name="T19" fmla="*/ 241 h 250"/>
                  <a:gd name="T20" fmla="*/ 119 w 275"/>
                  <a:gd name="T21" fmla="*/ 250 h 250"/>
                  <a:gd name="T22" fmla="*/ 102 w 275"/>
                  <a:gd name="T23" fmla="*/ 234 h 250"/>
                  <a:gd name="T24" fmla="*/ 60 w 275"/>
                  <a:gd name="T25" fmla="*/ 224 h 250"/>
                  <a:gd name="T26" fmla="*/ 10 w 275"/>
                  <a:gd name="T27" fmla="*/ 227 h 250"/>
                  <a:gd name="T28" fmla="*/ 41 w 275"/>
                  <a:gd name="T29" fmla="*/ 198 h 250"/>
                  <a:gd name="T30" fmla="*/ 31 w 275"/>
                  <a:gd name="T31" fmla="*/ 187 h 250"/>
                  <a:gd name="T32" fmla="*/ 15 w 275"/>
                  <a:gd name="T33" fmla="*/ 163 h 250"/>
                  <a:gd name="T34" fmla="*/ 0 w 275"/>
                  <a:gd name="T35" fmla="*/ 142 h 250"/>
                  <a:gd name="T36" fmla="*/ 45 w 275"/>
                  <a:gd name="T37" fmla="*/ 149 h 250"/>
                  <a:gd name="T38" fmla="*/ 57 w 275"/>
                  <a:gd name="T39" fmla="*/ 146 h 250"/>
                  <a:gd name="T40" fmla="*/ 90 w 275"/>
                  <a:gd name="T41" fmla="*/ 142 h 250"/>
                  <a:gd name="T42" fmla="*/ 100 w 275"/>
                  <a:gd name="T43" fmla="*/ 113 h 250"/>
                  <a:gd name="T44" fmla="*/ 114 w 275"/>
                  <a:gd name="T45" fmla="*/ 108 h 250"/>
                  <a:gd name="T46" fmla="*/ 130 w 275"/>
                  <a:gd name="T47" fmla="*/ 108 h 250"/>
                  <a:gd name="T48" fmla="*/ 135 w 275"/>
                  <a:gd name="T49" fmla="*/ 92 h 250"/>
                  <a:gd name="T50" fmla="*/ 154 w 275"/>
                  <a:gd name="T51" fmla="*/ 75 h 250"/>
                  <a:gd name="T52" fmla="*/ 164 w 275"/>
                  <a:gd name="T53" fmla="*/ 63 h 250"/>
                  <a:gd name="T54" fmla="*/ 166 w 275"/>
                  <a:gd name="T55" fmla="*/ 47 h 250"/>
                  <a:gd name="T56" fmla="*/ 173 w 275"/>
                  <a:gd name="T57" fmla="*/ 30 h 250"/>
                  <a:gd name="T58" fmla="*/ 178 w 275"/>
                  <a:gd name="T59" fmla="*/ 14 h 250"/>
                  <a:gd name="T60" fmla="*/ 213 w 275"/>
                  <a:gd name="T61" fmla="*/ 7 h 250"/>
                  <a:gd name="T62" fmla="*/ 232 w 275"/>
                  <a:gd name="T63" fmla="*/ 0 h 250"/>
                  <a:gd name="T64" fmla="*/ 249 w 275"/>
                  <a:gd name="T65" fmla="*/ 2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50">
                    <a:moveTo>
                      <a:pt x="275" y="33"/>
                    </a:moveTo>
                    <a:lnTo>
                      <a:pt x="275" y="33"/>
                    </a:lnTo>
                    <a:lnTo>
                      <a:pt x="261" y="49"/>
                    </a:lnTo>
                    <a:lnTo>
                      <a:pt x="242" y="52"/>
                    </a:lnTo>
                    <a:lnTo>
                      <a:pt x="216" y="47"/>
                    </a:lnTo>
                    <a:lnTo>
                      <a:pt x="209" y="56"/>
                    </a:lnTo>
                    <a:lnTo>
                      <a:pt x="216" y="73"/>
                    </a:lnTo>
                    <a:lnTo>
                      <a:pt x="220" y="85"/>
                    </a:lnTo>
                    <a:lnTo>
                      <a:pt x="235" y="97"/>
                    </a:lnTo>
                    <a:lnTo>
                      <a:pt x="220" y="106"/>
                    </a:lnTo>
                    <a:lnTo>
                      <a:pt x="220" y="120"/>
                    </a:lnTo>
                    <a:lnTo>
                      <a:pt x="204" y="139"/>
                    </a:lnTo>
                    <a:lnTo>
                      <a:pt x="194" y="158"/>
                    </a:lnTo>
                    <a:lnTo>
                      <a:pt x="178" y="177"/>
                    </a:lnTo>
                    <a:lnTo>
                      <a:pt x="159" y="175"/>
                    </a:lnTo>
                    <a:lnTo>
                      <a:pt x="140" y="194"/>
                    </a:lnTo>
                    <a:lnTo>
                      <a:pt x="152" y="203"/>
                    </a:lnTo>
                    <a:lnTo>
                      <a:pt x="154" y="215"/>
                    </a:lnTo>
                    <a:lnTo>
                      <a:pt x="161" y="224"/>
                    </a:lnTo>
                    <a:lnTo>
                      <a:pt x="166" y="241"/>
                    </a:lnTo>
                    <a:lnTo>
                      <a:pt x="130" y="241"/>
                    </a:lnTo>
                    <a:lnTo>
                      <a:pt x="119" y="250"/>
                    </a:lnTo>
                    <a:lnTo>
                      <a:pt x="107" y="248"/>
                    </a:lnTo>
                    <a:lnTo>
                      <a:pt x="102" y="234"/>
                    </a:lnTo>
                    <a:lnTo>
                      <a:pt x="90" y="222"/>
                    </a:lnTo>
                    <a:lnTo>
                      <a:pt x="60" y="224"/>
                    </a:lnTo>
                    <a:lnTo>
                      <a:pt x="34" y="224"/>
                    </a:lnTo>
                    <a:lnTo>
                      <a:pt x="10" y="227"/>
                    </a:lnTo>
                    <a:lnTo>
                      <a:pt x="17" y="205"/>
                    </a:lnTo>
                    <a:lnTo>
                      <a:pt x="41" y="198"/>
                    </a:lnTo>
                    <a:lnTo>
                      <a:pt x="38" y="189"/>
                    </a:lnTo>
                    <a:lnTo>
                      <a:pt x="31" y="187"/>
                    </a:lnTo>
                    <a:lnTo>
                      <a:pt x="31" y="170"/>
                    </a:lnTo>
                    <a:lnTo>
                      <a:pt x="15" y="163"/>
                    </a:lnTo>
                    <a:lnTo>
                      <a:pt x="7" y="151"/>
                    </a:lnTo>
                    <a:lnTo>
                      <a:pt x="0" y="142"/>
                    </a:lnTo>
                    <a:lnTo>
                      <a:pt x="29" y="151"/>
                    </a:lnTo>
                    <a:lnTo>
                      <a:pt x="45" y="149"/>
                    </a:lnTo>
                    <a:lnTo>
                      <a:pt x="55" y="151"/>
                    </a:lnTo>
                    <a:lnTo>
                      <a:pt x="57" y="146"/>
                    </a:lnTo>
                    <a:lnTo>
                      <a:pt x="69" y="149"/>
                    </a:lnTo>
                    <a:lnTo>
                      <a:pt x="90" y="142"/>
                    </a:lnTo>
                    <a:lnTo>
                      <a:pt x="90" y="125"/>
                    </a:lnTo>
                    <a:lnTo>
                      <a:pt x="100" y="113"/>
                    </a:lnTo>
                    <a:lnTo>
                      <a:pt x="112" y="113"/>
                    </a:lnTo>
                    <a:lnTo>
                      <a:pt x="114" y="108"/>
                    </a:lnTo>
                    <a:lnTo>
                      <a:pt x="126" y="106"/>
                    </a:lnTo>
                    <a:lnTo>
                      <a:pt x="130" y="108"/>
                    </a:lnTo>
                    <a:lnTo>
                      <a:pt x="138" y="101"/>
                    </a:lnTo>
                    <a:lnTo>
                      <a:pt x="135" y="92"/>
                    </a:lnTo>
                    <a:lnTo>
                      <a:pt x="145" y="78"/>
                    </a:lnTo>
                    <a:lnTo>
                      <a:pt x="154" y="75"/>
                    </a:lnTo>
                    <a:lnTo>
                      <a:pt x="147" y="61"/>
                    </a:lnTo>
                    <a:lnTo>
                      <a:pt x="164" y="63"/>
                    </a:lnTo>
                    <a:lnTo>
                      <a:pt x="166" y="56"/>
                    </a:lnTo>
                    <a:lnTo>
                      <a:pt x="166" y="47"/>
                    </a:lnTo>
                    <a:lnTo>
                      <a:pt x="175" y="40"/>
                    </a:lnTo>
                    <a:lnTo>
                      <a:pt x="173" y="30"/>
                    </a:lnTo>
                    <a:lnTo>
                      <a:pt x="168" y="21"/>
                    </a:lnTo>
                    <a:lnTo>
                      <a:pt x="178" y="14"/>
                    </a:lnTo>
                    <a:lnTo>
                      <a:pt x="197" y="9"/>
                    </a:lnTo>
                    <a:lnTo>
                      <a:pt x="213" y="7"/>
                    </a:lnTo>
                    <a:lnTo>
                      <a:pt x="223" y="2"/>
                    </a:lnTo>
                    <a:lnTo>
                      <a:pt x="232" y="0"/>
                    </a:lnTo>
                    <a:lnTo>
                      <a:pt x="244" y="9"/>
                    </a:lnTo>
                    <a:lnTo>
                      <a:pt x="249" y="26"/>
                    </a:lnTo>
                    <a:lnTo>
                      <a:pt x="275" y="3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01" name="Freeform 248">
                <a:extLst>
                  <a:ext uri="{FF2B5EF4-FFF2-40B4-BE49-F238E27FC236}">
                    <a16:creationId xmlns:a16="http://schemas.microsoft.com/office/drawing/2014/main" id="{2F5DEBA5-CF79-47B0-8B2C-D461C2EFB1D7}"/>
                  </a:ext>
                </a:extLst>
              </p:cNvPr>
              <p:cNvSpPr>
                <a:spLocks noEditPoints="1"/>
              </p:cNvSpPr>
              <p:nvPr/>
            </p:nvSpPr>
            <p:spPr bwMode="auto">
              <a:xfrm>
                <a:off x="2451290" y="4001116"/>
                <a:ext cx="276836" cy="393399"/>
              </a:xfrm>
              <a:custGeom>
                <a:avLst/>
                <a:gdLst>
                  <a:gd name="T0" fmla="*/ 147 w 152"/>
                  <a:gd name="T1" fmla="*/ 168 h 216"/>
                  <a:gd name="T2" fmla="*/ 152 w 152"/>
                  <a:gd name="T3" fmla="*/ 190 h 216"/>
                  <a:gd name="T4" fmla="*/ 140 w 152"/>
                  <a:gd name="T5" fmla="*/ 187 h 216"/>
                  <a:gd name="T6" fmla="*/ 138 w 152"/>
                  <a:gd name="T7" fmla="*/ 206 h 216"/>
                  <a:gd name="T8" fmla="*/ 114 w 152"/>
                  <a:gd name="T9" fmla="*/ 204 h 216"/>
                  <a:gd name="T10" fmla="*/ 114 w 152"/>
                  <a:gd name="T11" fmla="*/ 185 h 216"/>
                  <a:gd name="T12" fmla="*/ 97 w 152"/>
                  <a:gd name="T13" fmla="*/ 185 h 216"/>
                  <a:gd name="T14" fmla="*/ 78 w 152"/>
                  <a:gd name="T15" fmla="*/ 194 h 216"/>
                  <a:gd name="T16" fmla="*/ 83 w 152"/>
                  <a:gd name="T17" fmla="*/ 176 h 216"/>
                  <a:gd name="T18" fmla="*/ 102 w 152"/>
                  <a:gd name="T19" fmla="*/ 164 h 216"/>
                  <a:gd name="T20" fmla="*/ 119 w 152"/>
                  <a:gd name="T21" fmla="*/ 166 h 216"/>
                  <a:gd name="T22" fmla="*/ 133 w 152"/>
                  <a:gd name="T23" fmla="*/ 159 h 216"/>
                  <a:gd name="T24" fmla="*/ 145 w 152"/>
                  <a:gd name="T25" fmla="*/ 154 h 216"/>
                  <a:gd name="T26" fmla="*/ 147 w 152"/>
                  <a:gd name="T27" fmla="*/ 168 h 216"/>
                  <a:gd name="T28" fmla="*/ 109 w 152"/>
                  <a:gd name="T29" fmla="*/ 138 h 216"/>
                  <a:gd name="T30" fmla="*/ 97 w 152"/>
                  <a:gd name="T31" fmla="*/ 154 h 216"/>
                  <a:gd name="T32" fmla="*/ 83 w 152"/>
                  <a:gd name="T33" fmla="*/ 147 h 216"/>
                  <a:gd name="T34" fmla="*/ 90 w 152"/>
                  <a:gd name="T35" fmla="*/ 138 h 216"/>
                  <a:gd name="T36" fmla="*/ 102 w 152"/>
                  <a:gd name="T37" fmla="*/ 128 h 216"/>
                  <a:gd name="T38" fmla="*/ 112 w 152"/>
                  <a:gd name="T39" fmla="*/ 123 h 216"/>
                  <a:gd name="T40" fmla="*/ 22 w 152"/>
                  <a:gd name="T41" fmla="*/ 154 h 216"/>
                  <a:gd name="T42" fmla="*/ 0 w 152"/>
                  <a:gd name="T43" fmla="*/ 171 h 216"/>
                  <a:gd name="T44" fmla="*/ 19 w 152"/>
                  <a:gd name="T45" fmla="*/ 147 h 216"/>
                  <a:gd name="T46" fmla="*/ 36 w 152"/>
                  <a:gd name="T47" fmla="*/ 121 h 216"/>
                  <a:gd name="T48" fmla="*/ 29 w 152"/>
                  <a:gd name="T49" fmla="*/ 142 h 216"/>
                  <a:gd name="T50" fmla="*/ 76 w 152"/>
                  <a:gd name="T51" fmla="*/ 112 h 216"/>
                  <a:gd name="T52" fmla="*/ 86 w 152"/>
                  <a:gd name="T53" fmla="*/ 116 h 216"/>
                  <a:gd name="T54" fmla="*/ 95 w 152"/>
                  <a:gd name="T55" fmla="*/ 123 h 216"/>
                  <a:gd name="T56" fmla="*/ 78 w 152"/>
                  <a:gd name="T57" fmla="*/ 135 h 216"/>
                  <a:gd name="T58" fmla="*/ 78 w 152"/>
                  <a:gd name="T59" fmla="*/ 119 h 216"/>
                  <a:gd name="T60" fmla="*/ 133 w 152"/>
                  <a:gd name="T61" fmla="*/ 107 h 216"/>
                  <a:gd name="T62" fmla="*/ 138 w 152"/>
                  <a:gd name="T63" fmla="*/ 126 h 216"/>
                  <a:gd name="T64" fmla="*/ 126 w 152"/>
                  <a:gd name="T65" fmla="*/ 128 h 216"/>
                  <a:gd name="T66" fmla="*/ 123 w 152"/>
                  <a:gd name="T67" fmla="*/ 140 h 216"/>
                  <a:gd name="T68" fmla="*/ 116 w 152"/>
                  <a:gd name="T69" fmla="*/ 128 h 216"/>
                  <a:gd name="T70" fmla="*/ 123 w 152"/>
                  <a:gd name="T71" fmla="*/ 119 h 216"/>
                  <a:gd name="T72" fmla="*/ 114 w 152"/>
                  <a:gd name="T73" fmla="*/ 100 h 216"/>
                  <a:gd name="T74" fmla="*/ 133 w 152"/>
                  <a:gd name="T75" fmla="*/ 107 h 216"/>
                  <a:gd name="T76" fmla="*/ 69 w 152"/>
                  <a:gd name="T77" fmla="*/ 93 h 216"/>
                  <a:gd name="T78" fmla="*/ 60 w 152"/>
                  <a:gd name="T79" fmla="*/ 97 h 216"/>
                  <a:gd name="T80" fmla="*/ 64 w 152"/>
                  <a:gd name="T81" fmla="*/ 86 h 216"/>
                  <a:gd name="T82" fmla="*/ 67 w 152"/>
                  <a:gd name="T83" fmla="*/ 0 h 216"/>
                  <a:gd name="T84" fmla="*/ 76 w 152"/>
                  <a:gd name="T85" fmla="*/ 5 h 216"/>
                  <a:gd name="T86" fmla="*/ 83 w 152"/>
                  <a:gd name="T87" fmla="*/ 5 h 216"/>
                  <a:gd name="T88" fmla="*/ 86 w 152"/>
                  <a:gd name="T89" fmla="*/ 24 h 216"/>
                  <a:gd name="T90" fmla="*/ 71 w 152"/>
                  <a:gd name="T91" fmla="*/ 45 h 216"/>
                  <a:gd name="T92" fmla="*/ 74 w 152"/>
                  <a:gd name="T93" fmla="*/ 71 h 216"/>
                  <a:gd name="T94" fmla="*/ 88 w 152"/>
                  <a:gd name="T95" fmla="*/ 71 h 216"/>
                  <a:gd name="T96" fmla="*/ 107 w 152"/>
                  <a:gd name="T97" fmla="*/ 90 h 216"/>
                  <a:gd name="T98" fmla="*/ 112 w 152"/>
                  <a:gd name="T99" fmla="*/ 102 h 216"/>
                  <a:gd name="T100" fmla="*/ 93 w 152"/>
                  <a:gd name="T101" fmla="*/ 86 h 216"/>
                  <a:gd name="T102" fmla="*/ 78 w 152"/>
                  <a:gd name="T103" fmla="*/ 81 h 216"/>
                  <a:gd name="T104" fmla="*/ 55 w 152"/>
                  <a:gd name="T105" fmla="*/ 78 h 216"/>
                  <a:gd name="T106" fmla="*/ 62 w 152"/>
                  <a:gd name="T107" fmla="*/ 67 h 216"/>
                  <a:gd name="T108" fmla="*/ 55 w 152"/>
                  <a:gd name="T109" fmla="*/ 69 h 216"/>
                  <a:gd name="T110" fmla="*/ 43 w 152"/>
                  <a:gd name="T111" fmla="*/ 52 h 216"/>
                  <a:gd name="T112" fmla="*/ 50 w 152"/>
                  <a:gd name="T113" fmla="*/ 43 h 216"/>
                  <a:gd name="T114" fmla="*/ 57 w 152"/>
                  <a:gd name="T11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216">
                    <a:moveTo>
                      <a:pt x="147" y="168"/>
                    </a:moveTo>
                    <a:lnTo>
                      <a:pt x="147" y="168"/>
                    </a:lnTo>
                    <a:lnTo>
                      <a:pt x="149" y="180"/>
                    </a:lnTo>
                    <a:lnTo>
                      <a:pt x="152" y="190"/>
                    </a:lnTo>
                    <a:lnTo>
                      <a:pt x="145" y="204"/>
                    </a:lnTo>
                    <a:lnTo>
                      <a:pt x="140" y="187"/>
                    </a:lnTo>
                    <a:lnTo>
                      <a:pt x="130" y="194"/>
                    </a:lnTo>
                    <a:lnTo>
                      <a:pt x="138" y="206"/>
                    </a:lnTo>
                    <a:lnTo>
                      <a:pt x="133" y="216"/>
                    </a:lnTo>
                    <a:lnTo>
                      <a:pt x="114" y="204"/>
                    </a:lnTo>
                    <a:lnTo>
                      <a:pt x="109" y="194"/>
                    </a:lnTo>
                    <a:lnTo>
                      <a:pt x="114" y="185"/>
                    </a:lnTo>
                    <a:lnTo>
                      <a:pt x="104" y="178"/>
                    </a:lnTo>
                    <a:lnTo>
                      <a:pt x="97" y="185"/>
                    </a:lnTo>
                    <a:lnTo>
                      <a:pt x="90" y="185"/>
                    </a:lnTo>
                    <a:lnTo>
                      <a:pt x="78" y="194"/>
                    </a:lnTo>
                    <a:lnTo>
                      <a:pt x="76" y="190"/>
                    </a:lnTo>
                    <a:lnTo>
                      <a:pt x="83" y="176"/>
                    </a:lnTo>
                    <a:lnTo>
                      <a:pt x="93" y="171"/>
                    </a:lnTo>
                    <a:lnTo>
                      <a:pt x="102" y="164"/>
                    </a:lnTo>
                    <a:lnTo>
                      <a:pt x="107" y="171"/>
                    </a:lnTo>
                    <a:lnTo>
                      <a:pt x="119" y="166"/>
                    </a:lnTo>
                    <a:lnTo>
                      <a:pt x="123" y="159"/>
                    </a:lnTo>
                    <a:lnTo>
                      <a:pt x="133" y="159"/>
                    </a:lnTo>
                    <a:lnTo>
                      <a:pt x="133" y="147"/>
                    </a:lnTo>
                    <a:lnTo>
                      <a:pt x="145" y="154"/>
                    </a:lnTo>
                    <a:lnTo>
                      <a:pt x="147" y="161"/>
                    </a:lnTo>
                    <a:lnTo>
                      <a:pt x="147" y="168"/>
                    </a:lnTo>
                    <a:close/>
                    <a:moveTo>
                      <a:pt x="109" y="138"/>
                    </a:moveTo>
                    <a:lnTo>
                      <a:pt x="109" y="138"/>
                    </a:lnTo>
                    <a:lnTo>
                      <a:pt x="104" y="142"/>
                    </a:lnTo>
                    <a:lnTo>
                      <a:pt x="97" y="154"/>
                    </a:lnTo>
                    <a:lnTo>
                      <a:pt x="93" y="159"/>
                    </a:lnTo>
                    <a:lnTo>
                      <a:pt x="83" y="147"/>
                    </a:lnTo>
                    <a:lnTo>
                      <a:pt x="86" y="142"/>
                    </a:lnTo>
                    <a:lnTo>
                      <a:pt x="90" y="138"/>
                    </a:lnTo>
                    <a:lnTo>
                      <a:pt x="93" y="128"/>
                    </a:lnTo>
                    <a:lnTo>
                      <a:pt x="102" y="128"/>
                    </a:lnTo>
                    <a:lnTo>
                      <a:pt x="100" y="138"/>
                    </a:lnTo>
                    <a:lnTo>
                      <a:pt x="112" y="123"/>
                    </a:lnTo>
                    <a:lnTo>
                      <a:pt x="109" y="138"/>
                    </a:lnTo>
                    <a:close/>
                    <a:moveTo>
                      <a:pt x="22" y="154"/>
                    </a:moveTo>
                    <a:lnTo>
                      <a:pt x="22" y="154"/>
                    </a:lnTo>
                    <a:lnTo>
                      <a:pt x="0" y="171"/>
                    </a:lnTo>
                    <a:lnTo>
                      <a:pt x="7" y="157"/>
                    </a:lnTo>
                    <a:lnTo>
                      <a:pt x="19" y="147"/>
                    </a:lnTo>
                    <a:lnTo>
                      <a:pt x="29" y="138"/>
                    </a:lnTo>
                    <a:lnTo>
                      <a:pt x="36" y="121"/>
                    </a:lnTo>
                    <a:lnTo>
                      <a:pt x="41" y="133"/>
                    </a:lnTo>
                    <a:lnTo>
                      <a:pt x="29" y="142"/>
                    </a:lnTo>
                    <a:lnTo>
                      <a:pt x="22" y="154"/>
                    </a:lnTo>
                    <a:close/>
                    <a:moveTo>
                      <a:pt x="76" y="112"/>
                    </a:moveTo>
                    <a:lnTo>
                      <a:pt x="76" y="112"/>
                    </a:lnTo>
                    <a:lnTo>
                      <a:pt x="86" y="116"/>
                    </a:lnTo>
                    <a:lnTo>
                      <a:pt x="95" y="116"/>
                    </a:lnTo>
                    <a:lnTo>
                      <a:pt x="95" y="123"/>
                    </a:lnTo>
                    <a:lnTo>
                      <a:pt x="88" y="131"/>
                    </a:lnTo>
                    <a:lnTo>
                      <a:pt x="78" y="135"/>
                    </a:lnTo>
                    <a:lnTo>
                      <a:pt x="78" y="128"/>
                    </a:lnTo>
                    <a:lnTo>
                      <a:pt x="78" y="119"/>
                    </a:lnTo>
                    <a:lnTo>
                      <a:pt x="76" y="112"/>
                    </a:lnTo>
                    <a:close/>
                    <a:moveTo>
                      <a:pt x="133" y="107"/>
                    </a:moveTo>
                    <a:lnTo>
                      <a:pt x="133" y="107"/>
                    </a:lnTo>
                    <a:lnTo>
                      <a:pt x="138" y="126"/>
                    </a:lnTo>
                    <a:lnTo>
                      <a:pt x="126" y="121"/>
                    </a:lnTo>
                    <a:lnTo>
                      <a:pt x="126" y="128"/>
                    </a:lnTo>
                    <a:lnTo>
                      <a:pt x="130" y="138"/>
                    </a:lnTo>
                    <a:lnTo>
                      <a:pt x="123" y="140"/>
                    </a:lnTo>
                    <a:lnTo>
                      <a:pt x="121" y="128"/>
                    </a:lnTo>
                    <a:lnTo>
                      <a:pt x="116" y="128"/>
                    </a:lnTo>
                    <a:lnTo>
                      <a:pt x="114" y="119"/>
                    </a:lnTo>
                    <a:lnTo>
                      <a:pt x="123" y="119"/>
                    </a:lnTo>
                    <a:lnTo>
                      <a:pt x="123" y="114"/>
                    </a:lnTo>
                    <a:lnTo>
                      <a:pt x="114" y="100"/>
                    </a:lnTo>
                    <a:lnTo>
                      <a:pt x="128" y="102"/>
                    </a:lnTo>
                    <a:lnTo>
                      <a:pt x="133" y="107"/>
                    </a:lnTo>
                    <a:close/>
                    <a:moveTo>
                      <a:pt x="69" y="93"/>
                    </a:moveTo>
                    <a:lnTo>
                      <a:pt x="69" y="93"/>
                    </a:lnTo>
                    <a:lnTo>
                      <a:pt x="64" y="107"/>
                    </a:lnTo>
                    <a:lnTo>
                      <a:pt x="60" y="97"/>
                    </a:lnTo>
                    <a:lnTo>
                      <a:pt x="50" y="86"/>
                    </a:lnTo>
                    <a:lnTo>
                      <a:pt x="64" y="86"/>
                    </a:lnTo>
                    <a:lnTo>
                      <a:pt x="69" y="93"/>
                    </a:lnTo>
                    <a:close/>
                    <a:moveTo>
                      <a:pt x="67" y="0"/>
                    </a:moveTo>
                    <a:lnTo>
                      <a:pt x="67" y="0"/>
                    </a:lnTo>
                    <a:lnTo>
                      <a:pt x="76" y="5"/>
                    </a:lnTo>
                    <a:lnTo>
                      <a:pt x="81" y="0"/>
                    </a:lnTo>
                    <a:lnTo>
                      <a:pt x="83" y="5"/>
                    </a:lnTo>
                    <a:lnTo>
                      <a:pt x="81" y="12"/>
                    </a:lnTo>
                    <a:lnTo>
                      <a:pt x="86" y="24"/>
                    </a:lnTo>
                    <a:lnTo>
                      <a:pt x="81" y="38"/>
                    </a:lnTo>
                    <a:lnTo>
                      <a:pt x="71" y="45"/>
                    </a:lnTo>
                    <a:lnTo>
                      <a:pt x="69" y="60"/>
                    </a:lnTo>
                    <a:lnTo>
                      <a:pt x="74" y="71"/>
                    </a:lnTo>
                    <a:lnTo>
                      <a:pt x="81" y="74"/>
                    </a:lnTo>
                    <a:lnTo>
                      <a:pt x="88" y="71"/>
                    </a:lnTo>
                    <a:lnTo>
                      <a:pt x="109" y="81"/>
                    </a:lnTo>
                    <a:lnTo>
                      <a:pt x="107" y="90"/>
                    </a:lnTo>
                    <a:lnTo>
                      <a:pt x="112" y="93"/>
                    </a:lnTo>
                    <a:lnTo>
                      <a:pt x="112" y="102"/>
                    </a:lnTo>
                    <a:lnTo>
                      <a:pt x="97" y="93"/>
                    </a:lnTo>
                    <a:lnTo>
                      <a:pt x="93" y="86"/>
                    </a:lnTo>
                    <a:lnTo>
                      <a:pt x="88" y="90"/>
                    </a:lnTo>
                    <a:lnTo>
                      <a:pt x="78" y="81"/>
                    </a:lnTo>
                    <a:lnTo>
                      <a:pt x="62" y="83"/>
                    </a:lnTo>
                    <a:lnTo>
                      <a:pt x="55" y="78"/>
                    </a:lnTo>
                    <a:lnTo>
                      <a:pt x="57" y="71"/>
                    </a:lnTo>
                    <a:lnTo>
                      <a:pt x="62" y="67"/>
                    </a:lnTo>
                    <a:lnTo>
                      <a:pt x="57" y="64"/>
                    </a:lnTo>
                    <a:lnTo>
                      <a:pt x="55" y="69"/>
                    </a:lnTo>
                    <a:lnTo>
                      <a:pt x="48" y="62"/>
                    </a:lnTo>
                    <a:lnTo>
                      <a:pt x="43" y="52"/>
                    </a:lnTo>
                    <a:lnTo>
                      <a:pt x="43" y="38"/>
                    </a:lnTo>
                    <a:lnTo>
                      <a:pt x="50" y="43"/>
                    </a:lnTo>
                    <a:lnTo>
                      <a:pt x="52" y="17"/>
                    </a:lnTo>
                    <a:lnTo>
                      <a:pt x="57" y="0"/>
                    </a:lnTo>
                    <a:lnTo>
                      <a:pt x="6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2" name="Freeform 250">
                <a:extLst>
                  <a:ext uri="{FF2B5EF4-FFF2-40B4-BE49-F238E27FC236}">
                    <a16:creationId xmlns:a16="http://schemas.microsoft.com/office/drawing/2014/main" id="{5D4D4A6F-5AB6-44F7-B561-28A2D2811075}"/>
                  </a:ext>
                </a:extLst>
              </p:cNvPr>
              <p:cNvSpPr>
                <a:spLocks noEditPoints="1"/>
              </p:cNvSpPr>
              <p:nvPr/>
            </p:nvSpPr>
            <p:spPr bwMode="auto">
              <a:xfrm>
                <a:off x="3154308" y="4627642"/>
                <a:ext cx="444395" cy="244053"/>
              </a:xfrm>
              <a:custGeom>
                <a:avLst/>
                <a:gdLst>
                  <a:gd name="T0" fmla="*/ 241 w 244"/>
                  <a:gd name="T1" fmla="*/ 71 h 134"/>
                  <a:gd name="T2" fmla="*/ 229 w 244"/>
                  <a:gd name="T3" fmla="*/ 66 h 134"/>
                  <a:gd name="T4" fmla="*/ 218 w 244"/>
                  <a:gd name="T5" fmla="*/ 42 h 134"/>
                  <a:gd name="T6" fmla="*/ 222 w 244"/>
                  <a:gd name="T7" fmla="*/ 47 h 134"/>
                  <a:gd name="T8" fmla="*/ 234 w 244"/>
                  <a:gd name="T9" fmla="*/ 59 h 134"/>
                  <a:gd name="T10" fmla="*/ 241 w 244"/>
                  <a:gd name="T11" fmla="*/ 71 h 134"/>
                  <a:gd name="T12" fmla="*/ 177 w 244"/>
                  <a:gd name="T13" fmla="*/ 49 h 134"/>
                  <a:gd name="T14" fmla="*/ 168 w 244"/>
                  <a:gd name="T15" fmla="*/ 54 h 134"/>
                  <a:gd name="T16" fmla="*/ 149 w 244"/>
                  <a:gd name="T17" fmla="*/ 61 h 134"/>
                  <a:gd name="T18" fmla="*/ 128 w 244"/>
                  <a:gd name="T19" fmla="*/ 56 h 134"/>
                  <a:gd name="T20" fmla="*/ 118 w 244"/>
                  <a:gd name="T21" fmla="*/ 47 h 134"/>
                  <a:gd name="T22" fmla="*/ 142 w 244"/>
                  <a:gd name="T23" fmla="*/ 49 h 134"/>
                  <a:gd name="T24" fmla="*/ 147 w 244"/>
                  <a:gd name="T25" fmla="*/ 40 h 134"/>
                  <a:gd name="T26" fmla="*/ 158 w 244"/>
                  <a:gd name="T27" fmla="*/ 47 h 134"/>
                  <a:gd name="T28" fmla="*/ 173 w 244"/>
                  <a:gd name="T29" fmla="*/ 37 h 134"/>
                  <a:gd name="T30" fmla="*/ 180 w 244"/>
                  <a:gd name="T31" fmla="*/ 26 h 134"/>
                  <a:gd name="T32" fmla="*/ 182 w 244"/>
                  <a:gd name="T33" fmla="*/ 37 h 134"/>
                  <a:gd name="T34" fmla="*/ 99 w 244"/>
                  <a:gd name="T35" fmla="*/ 80 h 134"/>
                  <a:gd name="T36" fmla="*/ 113 w 244"/>
                  <a:gd name="T37" fmla="*/ 90 h 134"/>
                  <a:gd name="T38" fmla="*/ 135 w 244"/>
                  <a:gd name="T39" fmla="*/ 106 h 134"/>
                  <a:gd name="T40" fmla="*/ 147 w 244"/>
                  <a:gd name="T41" fmla="*/ 118 h 134"/>
                  <a:gd name="T42" fmla="*/ 158 w 244"/>
                  <a:gd name="T43" fmla="*/ 127 h 134"/>
                  <a:gd name="T44" fmla="*/ 147 w 244"/>
                  <a:gd name="T45" fmla="*/ 134 h 134"/>
                  <a:gd name="T46" fmla="*/ 128 w 244"/>
                  <a:gd name="T47" fmla="*/ 127 h 134"/>
                  <a:gd name="T48" fmla="*/ 99 w 244"/>
                  <a:gd name="T49" fmla="*/ 113 h 134"/>
                  <a:gd name="T50" fmla="*/ 80 w 244"/>
                  <a:gd name="T51" fmla="*/ 90 h 134"/>
                  <a:gd name="T52" fmla="*/ 47 w 244"/>
                  <a:gd name="T53" fmla="*/ 87 h 134"/>
                  <a:gd name="T54" fmla="*/ 38 w 244"/>
                  <a:gd name="T55" fmla="*/ 106 h 134"/>
                  <a:gd name="T56" fmla="*/ 17 w 244"/>
                  <a:gd name="T57" fmla="*/ 108 h 134"/>
                  <a:gd name="T58" fmla="*/ 0 w 244"/>
                  <a:gd name="T59" fmla="*/ 54 h 134"/>
                  <a:gd name="T60" fmla="*/ 28 w 244"/>
                  <a:gd name="T61" fmla="*/ 11 h 134"/>
                  <a:gd name="T62" fmla="*/ 69 w 244"/>
                  <a:gd name="T63" fmla="*/ 30 h 134"/>
                  <a:gd name="T64" fmla="*/ 80 w 244"/>
                  <a:gd name="T65" fmla="*/ 49 h 134"/>
                  <a:gd name="T66" fmla="*/ 111 w 244"/>
                  <a:gd name="T67" fmla="*/ 66 h 134"/>
                  <a:gd name="T68" fmla="*/ 99 w 244"/>
                  <a:gd name="T69" fmla="*/ 80 h 134"/>
                  <a:gd name="T70" fmla="*/ 196 w 244"/>
                  <a:gd name="T71" fmla="*/ 33 h 134"/>
                  <a:gd name="T72" fmla="*/ 187 w 244"/>
                  <a:gd name="T73" fmla="*/ 28 h 134"/>
                  <a:gd name="T74" fmla="*/ 177 w 244"/>
                  <a:gd name="T75" fmla="*/ 16 h 134"/>
                  <a:gd name="T76" fmla="*/ 156 w 244"/>
                  <a:gd name="T77" fmla="*/ 4 h 134"/>
                  <a:gd name="T78" fmla="*/ 168 w 244"/>
                  <a:gd name="T79" fmla="*/ 4 h 134"/>
                  <a:gd name="T80" fmla="*/ 182 w 244"/>
                  <a:gd name="T81" fmla="*/ 11 h 134"/>
                  <a:gd name="T82" fmla="*/ 194 w 244"/>
                  <a:gd name="T83" fmla="*/ 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134">
                    <a:moveTo>
                      <a:pt x="241" y="71"/>
                    </a:moveTo>
                    <a:lnTo>
                      <a:pt x="241" y="71"/>
                    </a:lnTo>
                    <a:lnTo>
                      <a:pt x="236" y="73"/>
                    </a:lnTo>
                    <a:lnTo>
                      <a:pt x="229" y="66"/>
                    </a:lnTo>
                    <a:lnTo>
                      <a:pt x="222" y="54"/>
                    </a:lnTo>
                    <a:lnTo>
                      <a:pt x="218" y="42"/>
                    </a:lnTo>
                    <a:lnTo>
                      <a:pt x="220" y="40"/>
                    </a:lnTo>
                    <a:lnTo>
                      <a:pt x="222" y="47"/>
                    </a:lnTo>
                    <a:lnTo>
                      <a:pt x="227" y="49"/>
                    </a:lnTo>
                    <a:lnTo>
                      <a:pt x="234" y="59"/>
                    </a:lnTo>
                    <a:lnTo>
                      <a:pt x="244" y="66"/>
                    </a:lnTo>
                    <a:lnTo>
                      <a:pt x="241" y="71"/>
                    </a:lnTo>
                    <a:close/>
                    <a:moveTo>
                      <a:pt x="177" y="49"/>
                    </a:moveTo>
                    <a:lnTo>
                      <a:pt x="177" y="49"/>
                    </a:lnTo>
                    <a:lnTo>
                      <a:pt x="168" y="49"/>
                    </a:lnTo>
                    <a:lnTo>
                      <a:pt x="168" y="54"/>
                    </a:lnTo>
                    <a:lnTo>
                      <a:pt x="158" y="59"/>
                    </a:lnTo>
                    <a:lnTo>
                      <a:pt x="149" y="61"/>
                    </a:lnTo>
                    <a:lnTo>
                      <a:pt x="139" y="61"/>
                    </a:lnTo>
                    <a:lnTo>
                      <a:pt x="128" y="56"/>
                    </a:lnTo>
                    <a:lnTo>
                      <a:pt x="118" y="54"/>
                    </a:lnTo>
                    <a:lnTo>
                      <a:pt x="118" y="47"/>
                    </a:lnTo>
                    <a:lnTo>
                      <a:pt x="135" y="49"/>
                    </a:lnTo>
                    <a:lnTo>
                      <a:pt x="142" y="49"/>
                    </a:lnTo>
                    <a:lnTo>
                      <a:pt x="144" y="40"/>
                    </a:lnTo>
                    <a:lnTo>
                      <a:pt x="147" y="40"/>
                    </a:lnTo>
                    <a:lnTo>
                      <a:pt x="149" y="49"/>
                    </a:lnTo>
                    <a:lnTo>
                      <a:pt x="158" y="47"/>
                    </a:lnTo>
                    <a:lnTo>
                      <a:pt x="163" y="42"/>
                    </a:lnTo>
                    <a:lnTo>
                      <a:pt x="173" y="37"/>
                    </a:lnTo>
                    <a:lnTo>
                      <a:pt x="170" y="28"/>
                    </a:lnTo>
                    <a:lnTo>
                      <a:pt x="180" y="26"/>
                    </a:lnTo>
                    <a:lnTo>
                      <a:pt x="182" y="28"/>
                    </a:lnTo>
                    <a:lnTo>
                      <a:pt x="182" y="37"/>
                    </a:lnTo>
                    <a:lnTo>
                      <a:pt x="177" y="49"/>
                    </a:lnTo>
                    <a:close/>
                    <a:moveTo>
                      <a:pt x="99" y="80"/>
                    </a:moveTo>
                    <a:lnTo>
                      <a:pt x="99" y="80"/>
                    </a:lnTo>
                    <a:lnTo>
                      <a:pt x="113" y="90"/>
                    </a:lnTo>
                    <a:lnTo>
                      <a:pt x="125" y="106"/>
                    </a:lnTo>
                    <a:lnTo>
                      <a:pt x="135" y="106"/>
                    </a:lnTo>
                    <a:lnTo>
                      <a:pt x="135" y="113"/>
                    </a:lnTo>
                    <a:lnTo>
                      <a:pt x="147" y="118"/>
                    </a:lnTo>
                    <a:lnTo>
                      <a:pt x="139" y="120"/>
                    </a:lnTo>
                    <a:lnTo>
                      <a:pt x="158" y="127"/>
                    </a:lnTo>
                    <a:lnTo>
                      <a:pt x="156" y="132"/>
                    </a:lnTo>
                    <a:lnTo>
                      <a:pt x="147" y="134"/>
                    </a:lnTo>
                    <a:lnTo>
                      <a:pt x="142" y="130"/>
                    </a:lnTo>
                    <a:lnTo>
                      <a:pt x="128" y="127"/>
                    </a:lnTo>
                    <a:lnTo>
                      <a:pt x="111" y="125"/>
                    </a:lnTo>
                    <a:lnTo>
                      <a:pt x="99" y="113"/>
                    </a:lnTo>
                    <a:lnTo>
                      <a:pt x="90" y="106"/>
                    </a:lnTo>
                    <a:lnTo>
                      <a:pt x="80" y="90"/>
                    </a:lnTo>
                    <a:lnTo>
                      <a:pt x="59" y="82"/>
                    </a:lnTo>
                    <a:lnTo>
                      <a:pt x="47" y="87"/>
                    </a:lnTo>
                    <a:lnTo>
                      <a:pt x="35" y="94"/>
                    </a:lnTo>
                    <a:lnTo>
                      <a:pt x="38" y="106"/>
                    </a:lnTo>
                    <a:lnTo>
                      <a:pt x="26" y="111"/>
                    </a:lnTo>
                    <a:lnTo>
                      <a:pt x="17" y="108"/>
                    </a:lnTo>
                    <a:lnTo>
                      <a:pt x="0" y="106"/>
                    </a:lnTo>
                    <a:lnTo>
                      <a:pt x="0" y="54"/>
                    </a:lnTo>
                    <a:lnTo>
                      <a:pt x="0" y="2"/>
                    </a:lnTo>
                    <a:lnTo>
                      <a:pt x="28" y="11"/>
                    </a:lnTo>
                    <a:lnTo>
                      <a:pt x="57" y="23"/>
                    </a:lnTo>
                    <a:lnTo>
                      <a:pt x="69" y="30"/>
                    </a:lnTo>
                    <a:lnTo>
                      <a:pt x="78" y="37"/>
                    </a:lnTo>
                    <a:lnTo>
                      <a:pt x="80" y="49"/>
                    </a:lnTo>
                    <a:lnTo>
                      <a:pt x="106" y="59"/>
                    </a:lnTo>
                    <a:lnTo>
                      <a:pt x="111" y="66"/>
                    </a:lnTo>
                    <a:lnTo>
                      <a:pt x="97" y="68"/>
                    </a:lnTo>
                    <a:lnTo>
                      <a:pt x="99" y="80"/>
                    </a:lnTo>
                    <a:close/>
                    <a:moveTo>
                      <a:pt x="196" y="33"/>
                    </a:moveTo>
                    <a:lnTo>
                      <a:pt x="196" y="33"/>
                    </a:lnTo>
                    <a:lnTo>
                      <a:pt x="192" y="37"/>
                    </a:lnTo>
                    <a:lnTo>
                      <a:pt x="187" y="28"/>
                    </a:lnTo>
                    <a:lnTo>
                      <a:pt x="184" y="21"/>
                    </a:lnTo>
                    <a:lnTo>
                      <a:pt x="177" y="16"/>
                    </a:lnTo>
                    <a:lnTo>
                      <a:pt x="168" y="9"/>
                    </a:lnTo>
                    <a:lnTo>
                      <a:pt x="156" y="4"/>
                    </a:lnTo>
                    <a:lnTo>
                      <a:pt x="161" y="0"/>
                    </a:lnTo>
                    <a:lnTo>
                      <a:pt x="168" y="4"/>
                    </a:lnTo>
                    <a:lnTo>
                      <a:pt x="175" y="7"/>
                    </a:lnTo>
                    <a:lnTo>
                      <a:pt x="182" y="11"/>
                    </a:lnTo>
                    <a:lnTo>
                      <a:pt x="187" y="19"/>
                    </a:lnTo>
                    <a:lnTo>
                      <a:pt x="194" y="23"/>
                    </a:lnTo>
                    <a:lnTo>
                      <a:pt x="196" y="3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3" name="Freeform 256">
                <a:extLst>
                  <a:ext uri="{FF2B5EF4-FFF2-40B4-BE49-F238E27FC236}">
                    <a16:creationId xmlns:a16="http://schemas.microsoft.com/office/drawing/2014/main" id="{C1F978FF-A33D-4146-9100-1FCB7FFB08E1}"/>
                  </a:ext>
                </a:extLst>
              </p:cNvPr>
              <p:cNvSpPr>
                <a:spLocks/>
              </p:cNvSpPr>
              <p:nvPr/>
            </p:nvSpPr>
            <p:spPr bwMode="auto">
              <a:xfrm>
                <a:off x="2658916" y="3155775"/>
                <a:ext cx="193057" cy="202164"/>
              </a:xfrm>
              <a:custGeom>
                <a:avLst/>
                <a:gdLst>
                  <a:gd name="T0" fmla="*/ 104 w 106"/>
                  <a:gd name="T1" fmla="*/ 12 h 111"/>
                  <a:gd name="T2" fmla="*/ 104 w 106"/>
                  <a:gd name="T3" fmla="*/ 12 h 111"/>
                  <a:gd name="T4" fmla="*/ 106 w 106"/>
                  <a:gd name="T5" fmla="*/ 16 h 111"/>
                  <a:gd name="T6" fmla="*/ 99 w 106"/>
                  <a:gd name="T7" fmla="*/ 14 h 111"/>
                  <a:gd name="T8" fmla="*/ 92 w 106"/>
                  <a:gd name="T9" fmla="*/ 21 h 111"/>
                  <a:gd name="T10" fmla="*/ 87 w 106"/>
                  <a:gd name="T11" fmla="*/ 28 h 111"/>
                  <a:gd name="T12" fmla="*/ 87 w 106"/>
                  <a:gd name="T13" fmla="*/ 45 h 111"/>
                  <a:gd name="T14" fmla="*/ 80 w 106"/>
                  <a:gd name="T15" fmla="*/ 50 h 111"/>
                  <a:gd name="T16" fmla="*/ 76 w 106"/>
                  <a:gd name="T17" fmla="*/ 52 h 111"/>
                  <a:gd name="T18" fmla="*/ 71 w 106"/>
                  <a:gd name="T19" fmla="*/ 59 h 111"/>
                  <a:gd name="T20" fmla="*/ 59 w 106"/>
                  <a:gd name="T21" fmla="*/ 61 h 111"/>
                  <a:gd name="T22" fmla="*/ 52 w 106"/>
                  <a:gd name="T23" fmla="*/ 66 h 111"/>
                  <a:gd name="T24" fmla="*/ 52 w 106"/>
                  <a:gd name="T25" fmla="*/ 78 h 111"/>
                  <a:gd name="T26" fmla="*/ 50 w 106"/>
                  <a:gd name="T27" fmla="*/ 78 h 111"/>
                  <a:gd name="T28" fmla="*/ 57 w 106"/>
                  <a:gd name="T29" fmla="*/ 83 h 111"/>
                  <a:gd name="T30" fmla="*/ 66 w 106"/>
                  <a:gd name="T31" fmla="*/ 92 h 111"/>
                  <a:gd name="T32" fmla="*/ 64 w 106"/>
                  <a:gd name="T33" fmla="*/ 97 h 111"/>
                  <a:gd name="T34" fmla="*/ 57 w 106"/>
                  <a:gd name="T35" fmla="*/ 97 h 111"/>
                  <a:gd name="T36" fmla="*/ 47 w 106"/>
                  <a:gd name="T37" fmla="*/ 97 h 111"/>
                  <a:gd name="T38" fmla="*/ 40 w 106"/>
                  <a:gd name="T39" fmla="*/ 109 h 111"/>
                  <a:gd name="T40" fmla="*/ 31 w 106"/>
                  <a:gd name="T41" fmla="*/ 106 h 111"/>
                  <a:gd name="T42" fmla="*/ 31 w 106"/>
                  <a:gd name="T43" fmla="*/ 109 h 111"/>
                  <a:gd name="T44" fmla="*/ 24 w 106"/>
                  <a:gd name="T45" fmla="*/ 104 h 111"/>
                  <a:gd name="T46" fmla="*/ 21 w 106"/>
                  <a:gd name="T47" fmla="*/ 109 h 111"/>
                  <a:gd name="T48" fmla="*/ 16 w 106"/>
                  <a:gd name="T49" fmla="*/ 111 h 111"/>
                  <a:gd name="T50" fmla="*/ 16 w 106"/>
                  <a:gd name="T51" fmla="*/ 106 h 111"/>
                  <a:gd name="T52" fmla="*/ 12 w 106"/>
                  <a:gd name="T53" fmla="*/ 104 h 111"/>
                  <a:gd name="T54" fmla="*/ 7 w 106"/>
                  <a:gd name="T55" fmla="*/ 102 h 111"/>
                  <a:gd name="T56" fmla="*/ 12 w 106"/>
                  <a:gd name="T57" fmla="*/ 92 h 111"/>
                  <a:gd name="T58" fmla="*/ 16 w 106"/>
                  <a:gd name="T59" fmla="*/ 90 h 111"/>
                  <a:gd name="T60" fmla="*/ 14 w 106"/>
                  <a:gd name="T61" fmla="*/ 85 h 111"/>
                  <a:gd name="T62" fmla="*/ 19 w 106"/>
                  <a:gd name="T63" fmla="*/ 76 h 111"/>
                  <a:gd name="T64" fmla="*/ 16 w 106"/>
                  <a:gd name="T65" fmla="*/ 71 h 111"/>
                  <a:gd name="T66" fmla="*/ 7 w 106"/>
                  <a:gd name="T67" fmla="*/ 68 h 111"/>
                  <a:gd name="T68" fmla="*/ 0 w 106"/>
                  <a:gd name="T69" fmla="*/ 64 h 111"/>
                  <a:gd name="T70" fmla="*/ 14 w 106"/>
                  <a:gd name="T71" fmla="*/ 52 h 111"/>
                  <a:gd name="T72" fmla="*/ 31 w 106"/>
                  <a:gd name="T73" fmla="*/ 40 h 111"/>
                  <a:gd name="T74" fmla="*/ 43 w 106"/>
                  <a:gd name="T75" fmla="*/ 23 h 111"/>
                  <a:gd name="T76" fmla="*/ 50 w 106"/>
                  <a:gd name="T77" fmla="*/ 31 h 111"/>
                  <a:gd name="T78" fmla="*/ 64 w 106"/>
                  <a:gd name="T79" fmla="*/ 31 h 111"/>
                  <a:gd name="T80" fmla="*/ 61 w 106"/>
                  <a:gd name="T81" fmla="*/ 21 h 111"/>
                  <a:gd name="T82" fmla="*/ 87 w 106"/>
                  <a:gd name="T83" fmla="*/ 12 h 111"/>
                  <a:gd name="T84" fmla="*/ 92 w 106"/>
                  <a:gd name="T85" fmla="*/ 0 h 111"/>
                  <a:gd name="T86" fmla="*/ 104 w 106"/>
                  <a:gd name="T87"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 h="111">
                    <a:moveTo>
                      <a:pt x="104" y="12"/>
                    </a:moveTo>
                    <a:lnTo>
                      <a:pt x="104" y="12"/>
                    </a:lnTo>
                    <a:lnTo>
                      <a:pt x="106" y="16"/>
                    </a:lnTo>
                    <a:lnTo>
                      <a:pt x="99" y="14"/>
                    </a:lnTo>
                    <a:lnTo>
                      <a:pt x="92" y="21"/>
                    </a:lnTo>
                    <a:lnTo>
                      <a:pt x="87" y="28"/>
                    </a:lnTo>
                    <a:lnTo>
                      <a:pt x="87" y="45"/>
                    </a:lnTo>
                    <a:lnTo>
                      <a:pt x="80" y="50"/>
                    </a:lnTo>
                    <a:lnTo>
                      <a:pt x="76" y="52"/>
                    </a:lnTo>
                    <a:lnTo>
                      <a:pt x="71" y="59"/>
                    </a:lnTo>
                    <a:lnTo>
                      <a:pt x="59" y="61"/>
                    </a:lnTo>
                    <a:lnTo>
                      <a:pt x="52" y="66"/>
                    </a:lnTo>
                    <a:lnTo>
                      <a:pt x="52" y="78"/>
                    </a:lnTo>
                    <a:lnTo>
                      <a:pt x="50" y="78"/>
                    </a:lnTo>
                    <a:lnTo>
                      <a:pt x="57" y="83"/>
                    </a:lnTo>
                    <a:lnTo>
                      <a:pt x="66" y="92"/>
                    </a:lnTo>
                    <a:lnTo>
                      <a:pt x="64" y="97"/>
                    </a:lnTo>
                    <a:lnTo>
                      <a:pt x="57" y="97"/>
                    </a:lnTo>
                    <a:lnTo>
                      <a:pt x="47" y="97"/>
                    </a:lnTo>
                    <a:lnTo>
                      <a:pt x="40" y="109"/>
                    </a:lnTo>
                    <a:lnTo>
                      <a:pt x="31" y="106"/>
                    </a:lnTo>
                    <a:lnTo>
                      <a:pt x="31" y="109"/>
                    </a:lnTo>
                    <a:lnTo>
                      <a:pt x="24" y="104"/>
                    </a:lnTo>
                    <a:lnTo>
                      <a:pt x="21" y="109"/>
                    </a:lnTo>
                    <a:lnTo>
                      <a:pt x="16" y="111"/>
                    </a:lnTo>
                    <a:lnTo>
                      <a:pt x="16" y="106"/>
                    </a:lnTo>
                    <a:lnTo>
                      <a:pt x="12" y="104"/>
                    </a:lnTo>
                    <a:lnTo>
                      <a:pt x="7" y="102"/>
                    </a:lnTo>
                    <a:lnTo>
                      <a:pt x="12" y="92"/>
                    </a:lnTo>
                    <a:lnTo>
                      <a:pt x="16" y="90"/>
                    </a:lnTo>
                    <a:lnTo>
                      <a:pt x="14" y="85"/>
                    </a:lnTo>
                    <a:lnTo>
                      <a:pt x="19" y="76"/>
                    </a:lnTo>
                    <a:lnTo>
                      <a:pt x="16" y="71"/>
                    </a:lnTo>
                    <a:lnTo>
                      <a:pt x="7" y="68"/>
                    </a:lnTo>
                    <a:lnTo>
                      <a:pt x="0" y="64"/>
                    </a:lnTo>
                    <a:lnTo>
                      <a:pt x="14" y="52"/>
                    </a:lnTo>
                    <a:lnTo>
                      <a:pt x="31" y="40"/>
                    </a:lnTo>
                    <a:lnTo>
                      <a:pt x="43" y="23"/>
                    </a:lnTo>
                    <a:lnTo>
                      <a:pt x="50" y="31"/>
                    </a:lnTo>
                    <a:lnTo>
                      <a:pt x="64" y="31"/>
                    </a:lnTo>
                    <a:lnTo>
                      <a:pt x="61" y="21"/>
                    </a:lnTo>
                    <a:lnTo>
                      <a:pt x="87" y="12"/>
                    </a:lnTo>
                    <a:lnTo>
                      <a:pt x="92" y="0"/>
                    </a:lnTo>
                    <a:lnTo>
                      <a:pt x="10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4" name="Freeform 258">
                <a:extLst>
                  <a:ext uri="{FF2B5EF4-FFF2-40B4-BE49-F238E27FC236}">
                    <a16:creationId xmlns:a16="http://schemas.microsoft.com/office/drawing/2014/main" id="{97910711-7D93-451C-A3CA-62749D7724DE}"/>
                  </a:ext>
                </a:extLst>
              </p:cNvPr>
              <p:cNvSpPr>
                <a:spLocks/>
              </p:cNvSpPr>
              <p:nvPr/>
            </p:nvSpPr>
            <p:spPr bwMode="auto">
              <a:xfrm>
                <a:off x="-1287820" y="3186999"/>
                <a:ext cx="94707" cy="207628"/>
              </a:xfrm>
              <a:custGeom>
                <a:avLst/>
                <a:gdLst>
                  <a:gd name="T0" fmla="*/ 22 w 52"/>
                  <a:gd name="T1" fmla="*/ 0 h 114"/>
                  <a:gd name="T2" fmla="*/ 22 w 52"/>
                  <a:gd name="T3" fmla="*/ 0 h 114"/>
                  <a:gd name="T4" fmla="*/ 26 w 52"/>
                  <a:gd name="T5" fmla="*/ 9 h 114"/>
                  <a:gd name="T6" fmla="*/ 36 w 52"/>
                  <a:gd name="T7" fmla="*/ 9 h 114"/>
                  <a:gd name="T8" fmla="*/ 38 w 52"/>
                  <a:gd name="T9" fmla="*/ 7 h 114"/>
                  <a:gd name="T10" fmla="*/ 48 w 52"/>
                  <a:gd name="T11" fmla="*/ 7 h 114"/>
                  <a:gd name="T12" fmla="*/ 52 w 52"/>
                  <a:gd name="T13" fmla="*/ 19 h 114"/>
                  <a:gd name="T14" fmla="*/ 43 w 52"/>
                  <a:gd name="T15" fmla="*/ 24 h 114"/>
                  <a:gd name="T16" fmla="*/ 43 w 52"/>
                  <a:gd name="T17" fmla="*/ 43 h 114"/>
                  <a:gd name="T18" fmla="*/ 41 w 52"/>
                  <a:gd name="T19" fmla="*/ 45 h 114"/>
                  <a:gd name="T20" fmla="*/ 41 w 52"/>
                  <a:gd name="T21" fmla="*/ 54 h 114"/>
                  <a:gd name="T22" fmla="*/ 33 w 52"/>
                  <a:gd name="T23" fmla="*/ 57 h 114"/>
                  <a:gd name="T24" fmla="*/ 41 w 52"/>
                  <a:gd name="T25" fmla="*/ 69 h 114"/>
                  <a:gd name="T26" fmla="*/ 36 w 52"/>
                  <a:gd name="T27" fmla="*/ 83 h 114"/>
                  <a:gd name="T28" fmla="*/ 41 w 52"/>
                  <a:gd name="T29" fmla="*/ 88 h 114"/>
                  <a:gd name="T30" fmla="*/ 38 w 52"/>
                  <a:gd name="T31" fmla="*/ 95 h 114"/>
                  <a:gd name="T32" fmla="*/ 33 w 52"/>
                  <a:gd name="T33" fmla="*/ 102 h 114"/>
                  <a:gd name="T34" fmla="*/ 33 w 52"/>
                  <a:gd name="T35" fmla="*/ 109 h 114"/>
                  <a:gd name="T36" fmla="*/ 29 w 52"/>
                  <a:gd name="T37" fmla="*/ 114 h 114"/>
                  <a:gd name="T38" fmla="*/ 19 w 52"/>
                  <a:gd name="T39" fmla="*/ 111 h 114"/>
                  <a:gd name="T40" fmla="*/ 10 w 52"/>
                  <a:gd name="T41" fmla="*/ 111 h 114"/>
                  <a:gd name="T42" fmla="*/ 15 w 52"/>
                  <a:gd name="T43" fmla="*/ 97 h 114"/>
                  <a:gd name="T44" fmla="*/ 12 w 52"/>
                  <a:gd name="T45" fmla="*/ 85 h 114"/>
                  <a:gd name="T46" fmla="*/ 5 w 52"/>
                  <a:gd name="T47" fmla="*/ 83 h 114"/>
                  <a:gd name="T48" fmla="*/ 0 w 52"/>
                  <a:gd name="T49" fmla="*/ 76 h 114"/>
                  <a:gd name="T50" fmla="*/ 3 w 52"/>
                  <a:gd name="T51" fmla="*/ 62 h 114"/>
                  <a:gd name="T52" fmla="*/ 10 w 52"/>
                  <a:gd name="T53" fmla="*/ 54 h 114"/>
                  <a:gd name="T54" fmla="*/ 10 w 52"/>
                  <a:gd name="T55" fmla="*/ 45 h 114"/>
                  <a:gd name="T56" fmla="*/ 12 w 52"/>
                  <a:gd name="T57" fmla="*/ 33 h 114"/>
                  <a:gd name="T58" fmla="*/ 12 w 52"/>
                  <a:gd name="T59" fmla="*/ 24 h 114"/>
                  <a:gd name="T60" fmla="*/ 10 w 52"/>
                  <a:gd name="T61" fmla="*/ 17 h 114"/>
                  <a:gd name="T62" fmla="*/ 10 w 52"/>
                  <a:gd name="T63" fmla="*/ 7 h 114"/>
                  <a:gd name="T64" fmla="*/ 15 w 52"/>
                  <a:gd name="T65" fmla="*/ 2 h 114"/>
                  <a:gd name="T66" fmla="*/ 22 w 52"/>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4">
                    <a:moveTo>
                      <a:pt x="22" y="0"/>
                    </a:moveTo>
                    <a:lnTo>
                      <a:pt x="22" y="0"/>
                    </a:lnTo>
                    <a:lnTo>
                      <a:pt x="26" y="9"/>
                    </a:lnTo>
                    <a:lnTo>
                      <a:pt x="36" y="9"/>
                    </a:lnTo>
                    <a:lnTo>
                      <a:pt x="38" y="7"/>
                    </a:lnTo>
                    <a:lnTo>
                      <a:pt x="48" y="7"/>
                    </a:lnTo>
                    <a:lnTo>
                      <a:pt x="52" y="19"/>
                    </a:lnTo>
                    <a:lnTo>
                      <a:pt x="43" y="24"/>
                    </a:lnTo>
                    <a:lnTo>
                      <a:pt x="43" y="43"/>
                    </a:lnTo>
                    <a:lnTo>
                      <a:pt x="41" y="45"/>
                    </a:lnTo>
                    <a:lnTo>
                      <a:pt x="41" y="54"/>
                    </a:lnTo>
                    <a:lnTo>
                      <a:pt x="33" y="57"/>
                    </a:lnTo>
                    <a:lnTo>
                      <a:pt x="41" y="69"/>
                    </a:lnTo>
                    <a:lnTo>
                      <a:pt x="36" y="83"/>
                    </a:lnTo>
                    <a:lnTo>
                      <a:pt x="41" y="88"/>
                    </a:lnTo>
                    <a:lnTo>
                      <a:pt x="38" y="95"/>
                    </a:lnTo>
                    <a:lnTo>
                      <a:pt x="33" y="102"/>
                    </a:lnTo>
                    <a:lnTo>
                      <a:pt x="33" y="109"/>
                    </a:lnTo>
                    <a:lnTo>
                      <a:pt x="29" y="114"/>
                    </a:lnTo>
                    <a:lnTo>
                      <a:pt x="19" y="111"/>
                    </a:lnTo>
                    <a:lnTo>
                      <a:pt x="10" y="111"/>
                    </a:lnTo>
                    <a:lnTo>
                      <a:pt x="15" y="97"/>
                    </a:lnTo>
                    <a:lnTo>
                      <a:pt x="12" y="85"/>
                    </a:lnTo>
                    <a:lnTo>
                      <a:pt x="5" y="83"/>
                    </a:lnTo>
                    <a:lnTo>
                      <a:pt x="0" y="76"/>
                    </a:lnTo>
                    <a:lnTo>
                      <a:pt x="3" y="62"/>
                    </a:lnTo>
                    <a:lnTo>
                      <a:pt x="10" y="54"/>
                    </a:lnTo>
                    <a:lnTo>
                      <a:pt x="10" y="45"/>
                    </a:lnTo>
                    <a:lnTo>
                      <a:pt x="12" y="33"/>
                    </a:lnTo>
                    <a:lnTo>
                      <a:pt x="12" y="24"/>
                    </a:lnTo>
                    <a:lnTo>
                      <a:pt x="10" y="17"/>
                    </a:lnTo>
                    <a:lnTo>
                      <a:pt x="10" y="7"/>
                    </a:lnTo>
                    <a:lnTo>
                      <a:pt x="15" y="2"/>
                    </a:lnTo>
                    <a:lnTo>
                      <a:pt x="2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5" name="Freeform 264">
                <a:extLst>
                  <a:ext uri="{FF2B5EF4-FFF2-40B4-BE49-F238E27FC236}">
                    <a16:creationId xmlns:a16="http://schemas.microsoft.com/office/drawing/2014/main" id="{C2A3578F-A26A-4EC6-BE10-693AF487AEAB}"/>
                  </a:ext>
                </a:extLst>
              </p:cNvPr>
              <p:cNvSpPr>
                <a:spLocks/>
              </p:cNvSpPr>
              <p:nvPr/>
            </p:nvSpPr>
            <p:spPr bwMode="auto">
              <a:xfrm>
                <a:off x="491581" y="3764349"/>
                <a:ext cx="25498" cy="47355"/>
              </a:xfrm>
              <a:custGeom>
                <a:avLst/>
                <a:gdLst>
                  <a:gd name="T0" fmla="*/ 10 w 14"/>
                  <a:gd name="T1" fmla="*/ 24 h 26"/>
                  <a:gd name="T2" fmla="*/ 10 w 14"/>
                  <a:gd name="T3" fmla="*/ 24 h 26"/>
                  <a:gd name="T4" fmla="*/ 5 w 14"/>
                  <a:gd name="T5" fmla="*/ 26 h 26"/>
                  <a:gd name="T6" fmla="*/ 0 w 14"/>
                  <a:gd name="T7" fmla="*/ 21 h 26"/>
                  <a:gd name="T8" fmla="*/ 0 w 14"/>
                  <a:gd name="T9" fmla="*/ 10 h 26"/>
                  <a:gd name="T10" fmla="*/ 3 w 14"/>
                  <a:gd name="T11" fmla="*/ 0 h 26"/>
                  <a:gd name="T12" fmla="*/ 7 w 14"/>
                  <a:gd name="T13" fmla="*/ 0 h 26"/>
                  <a:gd name="T14" fmla="*/ 14 w 14"/>
                  <a:gd name="T15" fmla="*/ 5 h 26"/>
                  <a:gd name="T16" fmla="*/ 14 w 14"/>
                  <a:gd name="T17" fmla="*/ 14 h 26"/>
                  <a:gd name="T18" fmla="*/ 10 w 14"/>
                  <a:gd name="T19"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6">
                    <a:moveTo>
                      <a:pt x="10" y="24"/>
                    </a:moveTo>
                    <a:lnTo>
                      <a:pt x="10" y="24"/>
                    </a:lnTo>
                    <a:lnTo>
                      <a:pt x="5" y="26"/>
                    </a:lnTo>
                    <a:lnTo>
                      <a:pt x="0" y="21"/>
                    </a:lnTo>
                    <a:lnTo>
                      <a:pt x="0" y="10"/>
                    </a:lnTo>
                    <a:lnTo>
                      <a:pt x="3" y="0"/>
                    </a:lnTo>
                    <a:lnTo>
                      <a:pt x="7" y="0"/>
                    </a:lnTo>
                    <a:lnTo>
                      <a:pt x="14" y="5"/>
                    </a:lnTo>
                    <a:lnTo>
                      <a:pt x="14" y="14"/>
                    </a:lnTo>
                    <a:lnTo>
                      <a:pt x="10" y="2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06" name="Freeform 271">
                <a:extLst>
                  <a:ext uri="{FF2B5EF4-FFF2-40B4-BE49-F238E27FC236}">
                    <a16:creationId xmlns:a16="http://schemas.microsoft.com/office/drawing/2014/main" id="{D30AEDF6-8671-4F97-A6AD-0F87FD5F6DD5}"/>
                  </a:ext>
                </a:extLst>
              </p:cNvPr>
              <p:cNvSpPr>
                <a:spLocks/>
              </p:cNvSpPr>
              <p:nvPr/>
            </p:nvSpPr>
            <p:spPr bwMode="auto">
              <a:xfrm>
                <a:off x="-1511626" y="3714041"/>
                <a:ext cx="254981" cy="214912"/>
              </a:xfrm>
              <a:custGeom>
                <a:avLst/>
                <a:gdLst>
                  <a:gd name="T0" fmla="*/ 138 w 140"/>
                  <a:gd name="T1" fmla="*/ 5 h 118"/>
                  <a:gd name="T2" fmla="*/ 138 w 140"/>
                  <a:gd name="T3" fmla="*/ 5 h 118"/>
                  <a:gd name="T4" fmla="*/ 138 w 140"/>
                  <a:gd name="T5" fmla="*/ 31 h 118"/>
                  <a:gd name="T6" fmla="*/ 83 w 140"/>
                  <a:gd name="T7" fmla="*/ 31 h 118"/>
                  <a:gd name="T8" fmla="*/ 85 w 140"/>
                  <a:gd name="T9" fmla="*/ 76 h 118"/>
                  <a:gd name="T10" fmla="*/ 71 w 140"/>
                  <a:gd name="T11" fmla="*/ 78 h 118"/>
                  <a:gd name="T12" fmla="*/ 67 w 140"/>
                  <a:gd name="T13" fmla="*/ 85 h 118"/>
                  <a:gd name="T14" fmla="*/ 69 w 140"/>
                  <a:gd name="T15" fmla="*/ 111 h 118"/>
                  <a:gd name="T16" fmla="*/ 5 w 140"/>
                  <a:gd name="T17" fmla="*/ 111 h 118"/>
                  <a:gd name="T18" fmla="*/ 0 w 140"/>
                  <a:gd name="T19" fmla="*/ 118 h 118"/>
                  <a:gd name="T20" fmla="*/ 3 w 140"/>
                  <a:gd name="T21" fmla="*/ 109 h 118"/>
                  <a:gd name="T22" fmla="*/ 3 w 140"/>
                  <a:gd name="T23" fmla="*/ 109 h 118"/>
                  <a:gd name="T24" fmla="*/ 38 w 140"/>
                  <a:gd name="T25" fmla="*/ 109 h 118"/>
                  <a:gd name="T26" fmla="*/ 41 w 140"/>
                  <a:gd name="T27" fmla="*/ 104 h 118"/>
                  <a:gd name="T28" fmla="*/ 48 w 140"/>
                  <a:gd name="T29" fmla="*/ 94 h 118"/>
                  <a:gd name="T30" fmla="*/ 52 w 140"/>
                  <a:gd name="T31" fmla="*/ 71 h 118"/>
                  <a:gd name="T32" fmla="*/ 76 w 140"/>
                  <a:gd name="T33" fmla="*/ 52 h 118"/>
                  <a:gd name="T34" fmla="*/ 83 w 140"/>
                  <a:gd name="T35" fmla="*/ 28 h 118"/>
                  <a:gd name="T36" fmla="*/ 88 w 140"/>
                  <a:gd name="T37" fmla="*/ 28 h 118"/>
                  <a:gd name="T38" fmla="*/ 95 w 140"/>
                  <a:gd name="T39" fmla="*/ 14 h 118"/>
                  <a:gd name="T40" fmla="*/ 107 w 140"/>
                  <a:gd name="T41" fmla="*/ 12 h 118"/>
                  <a:gd name="T42" fmla="*/ 114 w 140"/>
                  <a:gd name="T43" fmla="*/ 14 h 118"/>
                  <a:gd name="T44" fmla="*/ 121 w 140"/>
                  <a:gd name="T45" fmla="*/ 14 h 118"/>
                  <a:gd name="T46" fmla="*/ 126 w 140"/>
                  <a:gd name="T47" fmla="*/ 9 h 118"/>
                  <a:gd name="T48" fmla="*/ 138 w 140"/>
                  <a:gd name="T49" fmla="*/ 9 h 118"/>
                  <a:gd name="T50" fmla="*/ 135 w 140"/>
                  <a:gd name="T51" fmla="*/ 0 h 118"/>
                  <a:gd name="T52" fmla="*/ 140 w 140"/>
                  <a:gd name="T53" fmla="*/ 0 h 118"/>
                  <a:gd name="T54" fmla="*/ 140 w 140"/>
                  <a:gd name="T55" fmla="*/ 0 h 118"/>
                  <a:gd name="T56" fmla="*/ 138 w 140"/>
                  <a:gd name="T57" fmla="*/ 5 h 118"/>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814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574 w 10000"/>
                  <a:gd name="connsiteY12" fmla="*/ 8683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857" y="424"/>
                    </a:moveTo>
                    <a:lnTo>
                      <a:pt x="9857" y="424"/>
                    </a:lnTo>
                    <a:lnTo>
                      <a:pt x="9857" y="2627"/>
                    </a:lnTo>
                    <a:lnTo>
                      <a:pt x="5929" y="2627"/>
                    </a:lnTo>
                    <a:cubicBezTo>
                      <a:pt x="5976" y="3898"/>
                      <a:pt x="6024" y="5170"/>
                      <a:pt x="6071" y="6441"/>
                    </a:cubicBezTo>
                    <a:lnTo>
                      <a:pt x="5071" y="6610"/>
                    </a:lnTo>
                    <a:lnTo>
                      <a:pt x="4786" y="7203"/>
                    </a:lnTo>
                    <a:cubicBezTo>
                      <a:pt x="4834" y="7938"/>
                      <a:pt x="4881" y="8672"/>
                      <a:pt x="4929" y="9407"/>
                    </a:cubicBezTo>
                    <a:lnTo>
                      <a:pt x="357" y="9407"/>
                    </a:lnTo>
                    <a:lnTo>
                      <a:pt x="0" y="10000"/>
                    </a:lnTo>
                    <a:cubicBezTo>
                      <a:pt x="71" y="9746"/>
                      <a:pt x="143" y="9491"/>
                      <a:pt x="214" y="9237"/>
                    </a:cubicBezTo>
                    <a:cubicBezTo>
                      <a:pt x="230" y="9015"/>
                      <a:pt x="245" y="8794"/>
                      <a:pt x="261" y="8572"/>
                    </a:cubicBezTo>
                    <a:lnTo>
                      <a:pt x="2574" y="8683"/>
                    </a:lnTo>
                    <a:cubicBezTo>
                      <a:pt x="2646" y="8320"/>
                      <a:pt x="2857" y="8512"/>
                      <a:pt x="2929" y="8149"/>
                    </a:cubicBezTo>
                    <a:lnTo>
                      <a:pt x="3429" y="7966"/>
                    </a:lnTo>
                    <a:lnTo>
                      <a:pt x="3714" y="6017"/>
                    </a:lnTo>
                    <a:lnTo>
                      <a:pt x="5429" y="4407"/>
                    </a:lnTo>
                    <a:lnTo>
                      <a:pt x="5929" y="2373"/>
                    </a:lnTo>
                    <a:lnTo>
                      <a:pt x="6286" y="2373"/>
                    </a:lnTo>
                    <a:lnTo>
                      <a:pt x="6786" y="1186"/>
                    </a:lnTo>
                    <a:lnTo>
                      <a:pt x="7643" y="1017"/>
                    </a:lnTo>
                    <a:lnTo>
                      <a:pt x="8143" y="1186"/>
                    </a:lnTo>
                    <a:lnTo>
                      <a:pt x="8643" y="1186"/>
                    </a:lnTo>
                    <a:lnTo>
                      <a:pt x="9000" y="763"/>
                    </a:lnTo>
                    <a:lnTo>
                      <a:pt x="9857" y="763"/>
                    </a:lnTo>
                    <a:cubicBezTo>
                      <a:pt x="9786" y="509"/>
                      <a:pt x="9714" y="254"/>
                      <a:pt x="9643" y="0"/>
                    </a:cubicBezTo>
                    <a:lnTo>
                      <a:pt x="10000" y="0"/>
                    </a:lnTo>
                    <a:lnTo>
                      <a:pt x="10000" y="0"/>
                    </a:lnTo>
                    <a:cubicBezTo>
                      <a:pt x="9952" y="141"/>
                      <a:pt x="9905" y="283"/>
                      <a:pt x="9857" y="424"/>
                    </a:cubicBez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207" name="Freeform 276">
                <a:extLst>
                  <a:ext uri="{FF2B5EF4-FFF2-40B4-BE49-F238E27FC236}">
                    <a16:creationId xmlns:a16="http://schemas.microsoft.com/office/drawing/2014/main" id="{8A4ECE2A-F050-48F2-801C-81FBBC2D53F4}"/>
                  </a:ext>
                </a:extLst>
              </p:cNvPr>
              <p:cNvSpPr>
                <a:spLocks/>
              </p:cNvSpPr>
              <p:nvPr/>
            </p:nvSpPr>
            <p:spPr bwMode="auto">
              <a:xfrm>
                <a:off x="-1524588" y="4063040"/>
                <a:ext cx="182129" cy="129313"/>
              </a:xfrm>
              <a:custGeom>
                <a:avLst/>
                <a:gdLst>
                  <a:gd name="T0" fmla="*/ 50 w 100"/>
                  <a:gd name="T1" fmla="*/ 0 h 71"/>
                  <a:gd name="T2" fmla="*/ 50 w 100"/>
                  <a:gd name="T3" fmla="*/ 0 h 71"/>
                  <a:gd name="T4" fmla="*/ 57 w 100"/>
                  <a:gd name="T5" fmla="*/ 4 h 71"/>
                  <a:gd name="T6" fmla="*/ 69 w 100"/>
                  <a:gd name="T7" fmla="*/ 9 h 71"/>
                  <a:gd name="T8" fmla="*/ 76 w 100"/>
                  <a:gd name="T9" fmla="*/ 21 h 71"/>
                  <a:gd name="T10" fmla="*/ 88 w 100"/>
                  <a:gd name="T11" fmla="*/ 33 h 71"/>
                  <a:gd name="T12" fmla="*/ 90 w 100"/>
                  <a:gd name="T13" fmla="*/ 42 h 71"/>
                  <a:gd name="T14" fmla="*/ 92 w 100"/>
                  <a:gd name="T15" fmla="*/ 52 h 71"/>
                  <a:gd name="T16" fmla="*/ 97 w 100"/>
                  <a:gd name="T17" fmla="*/ 59 h 71"/>
                  <a:gd name="T18" fmla="*/ 100 w 100"/>
                  <a:gd name="T19" fmla="*/ 63 h 71"/>
                  <a:gd name="T20" fmla="*/ 100 w 100"/>
                  <a:gd name="T21" fmla="*/ 68 h 71"/>
                  <a:gd name="T22" fmla="*/ 97 w 100"/>
                  <a:gd name="T23" fmla="*/ 71 h 71"/>
                  <a:gd name="T24" fmla="*/ 88 w 100"/>
                  <a:gd name="T25" fmla="*/ 68 h 71"/>
                  <a:gd name="T26" fmla="*/ 85 w 100"/>
                  <a:gd name="T27" fmla="*/ 71 h 71"/>
                  <a:gd name="T28" fmla="*/ 83 w 100"/>
                  <a:gd name="T29" fmla="*/ 71 h 71"/>
                  <a:gd name="T30" fmla="*/ 71 w 100"/>
                  <a:gd name="T31" fmla="*/ 66 h 71"/>
                  <a:gd name="T32" fmla="*/ 64 w 100"/>
                  <a:gd name="T33" fmla="*/ 66 h 71"/>
                  <a:gd name="T34" fmla="*/ 33 w 100"/>
                  <a:gd name="T35" fmla="*/ 66 h 71"/>
                  <a:gd name="T36" fmla="*/ 29 w 100"/>
                  <a:gd name="T37" fmla="*/ 68 h 71"/>
                  <a:gd name="T38" fmla="*/ 24 w 100"/>
                  <a:gd name="T39" fmla="*/ 66 h 71"/>
                  <a:gd name="T40" fmla="*/ 14 w 100"/>
                  <a:gd name="T41" fmla="*/ 71 h 71"/>
                  <a:gd name="T42" fmla="*/ 12 w 100"/>
                  <a:gd name="T43" fmla="*/ 56 h 71"/>
                  <a:gd name="T44" fmla="*/ 26 w 100"/>
                  <a:gd name="T45" fmla="*/ 59 h 71"/>
                  <a:gd name="T46" fmla="*/ 31 w 100"/>
                  <a:gd name="T47" fmla="*/ 56 h 71"/>
                  <a:gd name="T48" fmla="*/ 33 w 100"/>
                  <a:gd name="T49" fmla="*/ 56 h 71"/>
                  <a:gd name="T50" fmla="*/ 40 w 100"/>
                  <a:gd name="T51" fmla="*/ 52 h 71"/>
                  <a:gd name="T52" fmla="*/ 48 w 100"/>
                  <a:gd name="T53" fmla="*/ 54 h 71"/>
                  <a:gd name="T54" fmla="*/ 55 w 100"/>
                  <a:gd name="T55" fmla="*/ 56 h 71"/>
                  <a:gd name="T56" fmla="*/ 62 w 100"/>
                  <a:gd name="T57" fmla="*/ 52 h 71"/>
                  <a:gd name="T58" fmla="*/ 57 w 100"/>
                  <a:gd name="T59" fmla="*/ 47 h 71"/>
                  <a:gd name="T60" fmla="*/ 52 w 100"/>
                  <a:gd name="T61" fmla="*/ 49 h 71"/>
                  <a:gd name="T62" fmla="*/ 48 w 100"/>
                  <a:gd name="T63" fmla="*/ 49 h 71"/>
                  <a:gd name="T64" fmla="*/ 40 w 100"/>
                  <a:gd name="T65" fmla="*/ 44 h 71"/>
                  <a:gd name="T66" fmla="*/ 36 w 100"/>
                  <a:gd name="T67" fmla="*/ 44 h 71"/>
                  <a:gd name="T68" fmla="*/ 31 w 100"/>
                  <a:gd name="T69" fmla="*/ 49 h 71"/>
                  <a:gd name="T70" fmla="*/ 14 w 100"/>
                  <a:gd name="T71" fmla="*/ 49 h 71"/>
                  <a:gd name="T72" fmla="*/ 7 w 100"/>
                  <a:gd name="T73" fmla="*/ 37 h 71"/>
                  <a:gd name="T74" fmla="*/ 0 w 100"/>
                  <a:gd name="T75" fmla="*/ 30 h 71"/>
                  <a:gd name="T76" fmla="*/ 7 w 100"/>
                  <a:gd name="T77" fmla="*/ 28 h 71"/>
                  <a:gd name="T78" fmla="*/ 14 w 100"/>
                  <a:gd name="T79" fmla="*/ 16 h 71"/>
                  <a:gd name="T80" fmla="*/ 19 w 100"/>
                  <a:gd name="T81" fmla="*/ 7 h 71"/>
                  <a:gd name="T82" fmla="*/ 24 w 100"/>
                  <a:gd name="T83" fmla="*/ 2 h 71"/>
                  <a:gd name="T84" fmla="*/ 31 w 100"/>
                  <a:gd name="T85" fmla="*/ 2 h 71"/>
                  <a:gd name="T86" fmla="*/ 40 w 100"/>
                  <a:gd name="T87" fmla="*/ 0 h 71"/>
                  <a:gd name="T88" fmla="*/ 50 w 100"/>
                  <a:gd name="T8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71">
                    <a:moveTo>
                      <a:pt x="50" y="0"/>
                    </a:moveTo>
                    <a:lnTo>
                      <a:pt x="50" y="0"/>
                    </a:lnTo>
                    <a:lnTo>
                      <a:pt x="57" y="4"/>
                    </a:lnTo>
                    <a:lnTo>
                      <a:pt x="69" y="9"/>
                    </a:lnTo>
                    <a:lnTo>
                      <a:pt x="76" y="21"/>
                    </a:lnTo>
                    <a:lnTo>
                      <a:pt x="88" y="33"/>
                    </a:lnTo>
                    <a:lnTo>
                      <a:pt x="90" y="42"/>
                    </a:lnTo>
                    <a:lnTo>
                      <a:pt x="92" y="52"/>
                    </a:lnTo>
                    <a:lnTo>
                      <a:pt x="97" y="59"/>
                    </a:lnTo>
                    <a:lnTo>
                      <a:pt x="100" y="63"/>
                    </a:lnTo>
                    <a:lnTo>
                      <a:pt x="100" y="68"/>
                    </a:lnTo>
                    <a:lnTo>
                      <a:pt x="97" y="71"/>
                    </a:lnTo>
                    <a:lnTo>
                      <a:pt x="88" y="68"/>
                    </a:lnTo>
                    <a:lnTo>
                      <a:pt x="85" y="71"/>
                    </a:lnTo>
                    <a:lnTo>
                      <a:pt x="83" y="71"/>
                    </a:lnTo>
                    <a:lnTo>
                      <a:pt x="71" y="66"/>
                    </a:lnTo>
                    <a:lnTo>
                      <a:pt x="64" y="66"/>
                    </a:lnTo>
                    <a:lnTo>
                      <a:pt x="33" y="66"/>
                    </a:lnTo>
                    <a:lnTo>
                      <a:pt x="29" y="68"/>
                    </a:lnTo>
                    <a:lnTo>
                      <a:pt x="24" y="66"/>
                    </a:lnTo>
                    <a:lnTo>
                      <a:pt x="14" y="71"/>
                    </a:lnTo>
                    <a:lnTo>
                      <a:pt x="12" y="56"/>
                    </a:lnTo>
                    <a:lnTo>
                      <a:pt x="26" y="59"/>
                    </a:lnTo>
                    <a:lnTo>
                      <a:pt x="31" y="56"/>
                    </a:lnTo>
                    <a:lnTo>
                      <a:pt x="33" y="56"/>
                    </a:lnTo>
                    <a:lnTo>
                      <a:pt x="40" y="52"/>
                    </a:lnTo>
                    <a:lnTo>
                      <a:pt x="48" y="54"/>
                    </a:lnTo>
                    <a:lnTo>
                      <a:pt x="55" y="56"/>
                    </a:lnTo>
                    <a:lnTo>
                      <a:pt x="62" y="52"/>
                    </a:lnTo>
                    <a:lnTo>
                      <a:pt x="57" y="47"/>
                    </a:lnTo>
                    <a:lnTo>
                      <a:pt x="52" y="49"/>
                    </a:lnTo>
                    <a:lnTo>
                      <a:pt x="48" y="49"/>
                    </a:lnTo>
                    <a:lnTo>
                      <a:pt x="40" y="44"/>
                    </a:lnTo>
                    <a:lnTo>
                      <a:pt x="36" y="44"/>
                    </a:lnTo>
                    <a:lnTo>
                      <a:pt x="31" y="49"/>
                    </a:lnTo>
                    <a:lnTo>
                      <a:pt x="14" y="49"/>
                    </a:lnTo>
                    <a:lnTo>
                      <a:pt x="7" y="37"/>
                    </a:lnTo>
                    <a:lnTo>
                      <a:pt x="0" y="30"/>
                    </a:lnTo>
                    <a:lnTo>
                      <a:pt x="7" y="28"/>
                    </a:lnTo>
                    <a:lnTo>
                      <a:pt x="14" y="16"/>
                    </a:lnTo>
                    <a:lnTo>
                      <a:pt x="19" y="7"/>
                    </a:lnTo>
                    <a:lnTo>
                      <a:pt x="24" y="2"/>
                    </a:lnTo>
                    <a:lnTo>
                      <a:pt x="31" y="2"/>
                    </a:lnTo>
                    <a:lnTo>
                      <a:pt x="40" y="0"/>
                    </a:lnTo>
                    <a:lnTo>
                      <a:pt x="5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nvGrpSpPr>
              <p:cNvPr id="208" name="Group 207">
                <a:extLst>
                  <a:ext uri="{FF2B5EF4-FFF2-40B4-BE49-F238E27FC236}">
                    <a16:creationId xmlns:a16="http://schemas.microsoft.com/office/drawing/2014/main" id="{3FEBDADB-2DF4-4793-B2D2-5EB964A21A4E}"/>
                  </a:ext>
                </a:extLst>
              </p:cNvPr>
              <p:cNvGrpSpPr/>
              <p:nvPr/>
            </p:nvGrpSpPr>
            <p:grpSpPr>
              <a:xfrm>
                <a:off x="-697721" y="241971"/>
                <a:ext cx="5299954" cy="2988739"/>
                <a:chOff x="6245882" y="-155406"/>
                <a:chExt cx="6612868" cy="3729114"/>
              </a:xfrm>
              <a:solidFill>
                <a:srgbClr val="F5F5F5"/>
              </a:solidFill>
            </p:grpSpPr>
            <p:sp>
              <p:nvSpPr>
                <p:cNvPr id="224" name="Freeform 464">
                  <a:extLst>
                    <a:ext uri="{FF2B5EF4-FFF2-40B4-BE49-F238E27FC236}">
                      <a16:creationId xmlns:a16="http://schemas.microsoft.com/office/drawing/2014/main" id="{D0C792C1-04CE-4007-914D-65E076F39F4B}"/>
                    </a:ext>
                  </a:extLst>
                </p:cNvPr>
                <p:cNvSpPr>
                  <a:spLocks/>
                </p:cNvSpPr>
                <p:nvPr/>
              </p:nvSpPr>
              <p:spPr bwMode="auto">
                <a:xfrm>
                  <a:off x="6852085" y="567238"/>
                  <a:ext cx="6006665" cy="3006470"/>
                </a:xfrm>
                <a:custGeom>
                  <a:avLst/>
                  <a:gdLst>
                    <a:gd name="connsiteX0" fmla="*/ 1791129 w 6006665"/>
                    <a:gd name="connsiteY0" fmla="*/ 817622 h 3006470"/>
                    <a:gd name="connsiteX1" fmla="*/ 1782156 w 6006665"/>
                    <a:gd name="connsiteY1" fmla="*/ 881716 h 3006470"/>
                    <a:gd name="connsiteX2" fmla="*/ 1809554 w 6006665"/>
                    <a:gd name="connsiteY2" fmla="*/ 895415 h 3006470"/>
                    <a:gd name="connsiteX3" fmla="*/ 2838307 w 6006665"/>
                    <a:gd name="connsiteY3" fmla="*/ 0 h 3006470"/>
                    <a:gd name="connsiteX4" fmla="*/ 2844246 w 6006665"/>
                    <a:gd name="connsiteY4" fmla="*/ 4711 h 3006470"/>
                    <a:gd name="connsiteX5" fmla="*/ 2850213 w 6006665"/>
                    <a:gd name="connsiteY5" fmla="*/ 0 h 3006470"/>
                    <a:gd name="connsiteX6" fmla="*/ 2916115 w 6006665"/>
                    <a:gd name="connsiteY6" fmla="*/ 52267 h 3006470"/>
                    <a:gd name="connsiteX7" fmla="*/ 2861576 w 6006665"/>
                    <a:gd name="connsiteY7" fmla="*/ 90899 h 3006470"/>
                    <a:gd name="connsiteX8" fmla="*/ 2947929 w 6006665"/>
                    <a:gd name="connsiteY8" fmla="*/ 118168 h 3006470"/>
                    <a:gd name="connsiteX9" fmla="*/ 2957621 w 6006665"/>
                    <a:gd name="connsiteY9" fmla="*/ 186006 h 3006470"/>
                    <a:gd name="connsiteX10" fmla="*/ 2979199 w 6006665"/>
                    <a:gd name="connsiteY10" fmla="*/ 161345 h 3006470"/>
                    <a:gd name="connsiteX11" fmla="*/ 2991106 w 6006665"/>
                    <a:gd name="connsiteY11" fmla="*/ 161345 h 3006470"/>
                    <a:gd name="connsiteX12" fmla="*/ 3086005 w 6006665"/>
                    <a:gd name="connsiteY12" fmla="*/ 161345 h 3006470"/>
                    <a:gd name="connsiteX13" fmla="*/ 3097912 w 6006665"/>
                    <a:gd name="connsiteY13" fmla="*/ 161345 h 3006470"/>
                    <a:gd name="connsiteX14" fmla="*/ 3179721 w 6006665"/>
                    <a:gd name="connsiteY14" fmla="*/ 236336 h 3006470"/>
                    <a:gd name="connsiteX15" fmla="*/ 3211535 w 6006665"/>
                    <a:gd name="connsiteY15" fmla="*/ 295420 h 3006470"/>
                    <a:gd name="connsiteX16" fmla="*/ 3200173 w 6006665"/>
                    <a:gd name="connsiteY16" fmla="*/ 370412 h 3006470"/>
                    <a:gd name="connsiteX17" fmla="*/ 3161541 w 6006665"/>
                    <a:gd name="connsiteY17" fmla="*/ 413589 h 3006470"/>
                    <a:gd name="connsiteX18" fmla="*/ 3066097 w 6006665"/>
                    <a:gd name="connsiteY18" fmla="*/ 488580 h 3006470"/>
                    <a:gd name="connsiteX19" fmla="*/ 3034283 w 6006665"/>
                    <a:gd name="connsiteY19" fmla="*/ 531757 h 3006470"/>
                    <a:gd name="connsiteX20" fmla="*/ 3082005 w 6006665"/>
                    <a:gd name="connsiteY20" fmla="*/ 547664 h 3006470"/>
                    <a:gd name="connsiteX21" fmla="*/ 3129459 w 6006665"/>
                    <a:gd name="connsiteY21" fmla="*/ 575345 h 3006470"/>
                    <a:gd name="connsiteX22" fmla="*/ 3156451 w 6006665"/>
                    <a:gd name="connsiteY22" fmla="*/ 552209 h 3006470"/>
                    <a:gd name="connsiteX23" fmla="*/ 3158460 w 6006665"/>
                    <a:gd name="connsiteY23" fmla="*/ 560693 h 3006470"/>
                    <a:gd name="connsiteX24" fmla="*/ 3168359 w 6006665"/>
                    <a:gd name="connsiteY24" fmla="*/ 552209 h 3006470"/>
                    <a:gd name="connsiteX25" fmla="*/ 3184984 w 6006665"/>
                    <a:gd name="connsiteY25" fmla="*/ 622402 h 3006470"/>
                    <a:gd name="connsiteX26" fmla="*/ 3192811 w 6006665"/>
                    <a:gd name="connsiteY26" fmla="*/ 606748 h 3006470"/>
                    <a:gd name="connsiteX27" fmla="*/ 3251895 w 6006665"/>
                    <a:gd name="connsiteY27" fmla="*/ 586296 h 3006470"/>
                    <a:gd name="connsiteX28" fmla="*/ 3259833 w 6006665"/>
                    <a:gd name="connsiteY28" fmla="*/ 587670 h 3006470"/>
                    <a:gd name="connsiteX29" fmla="*/ 3263802 w 6006665"/>
                    <a:gd name="connsiteY29" fmla="*/ 586296 h 3006470"/>
                    <a:gd name="connsiteX30" fmla="*/ 3381970 w 6006665"/>
                    <a:gd name="connsiteY30" fmla="*/ 606748 h 3006470"/>
                    <a:gd name="connsiteX31" fmla="*/ 3388787 w 6006665"/>
                    <a:gd name="connsiteY31" fmla="*/ 665832 h 3006470"/>
                    <a:gd name="connsiteX32" fmla="*/ 3531529 w 6006665"/>
                    <a:gd name="connsiteY32" fmla="*/ 686823 h 3006470"/>
                    <a:gd name="connsiteX33" fmla="*/ 3538225 w 6006665"/>
                    <a:gd name="connsiteY33" fmla="*/ 590841 h 3006470"/>
                    <a:gd name="connsiteX34" fmla="*/ 3549910 w 6006665"/>
                    <a:gd name="connsiteY34" fmla="*/ 594028 h 3006470"/>
                    <a:gd name="connsiteX35" fmla="*/ 3550132 w 6006665"/>
                    <a:gd name="connsiteY35" fmla="*/ 590841 h 3006470"/>
                    <a:gd name="connsiteX36" fmla="*/ 3625123 w 6006665"/>
                    <a:gd name="connsiteY36" fmla="*/ 611293 h 3006470"/>
                    <a:gd name="connsiteX37" fmla="*/ 3672301 w 6006665"/>
                    <a:gd name="connsiteY37" fmla="*/ 611293 h 3006470"/>
                    <a:gd name="connsiteX38" fmla="*/ 3684207 w 6006665"/>
                    <a:gd name="connsiteY38" fmla="*/ 611293 h 3006470"/>
                    <a:gd name="connsiteX39" fmla="*/ 3743291 w 6006665"/>
                    <a:gd name="connsiteY39" fmla="*/ 677194 h 3006470"/>
                    <a:gd name="connsiteX40" fmla="*/ 3759199 w 6006665"/>
                    <a:gd name="connsiteY40" fmla="*/ 756731 h 3006470"/>
                    <a:gd name="connsiteX41" fmla="*/ 3738747 w 6006665"/>
                    <a:gd name="connsiteY41" fmla="*/ 806725 h 3006470"/>
                    <a:gd name="connsiteX42" fmla="*/ 3786469 w 6006665"/>
                    <a:gd name="connsiteY42" fmla="*/ 897623 h 3006470"/>
                    <a:gd name="connsiteX43" fmla="*/ 3835603 w 6006665"/>
                    <a:gd name="connsiteY43" fmla="*/ 933529 h 3006470"/>
                    <a:gd name="connsiteX44" fmla="*/ 3865460 w 6006665"/>
                    <a:gd name="connsiteY44" fmla="*/ 822632 h 3006470"/>
                    <a:gd name="connsiteX45" fmla="*/ 3875077 w 6006665"/>
                    <a:gd name="connsiteY45" fmla="*/ 831139 h 3006470"/>
                    <a:gd name="connsiteX46" fmla="*/ 3877367 w 6006665"/>
                    <a:gd name="connsiteY46" fmla="*/ 822632 h 3006470"/>
                    <a:gd name="connsiteX47" fmla="*/ 3932151 w 6006665"/>
                    <a:gd name="connsiteY47" fmla="*/ 871095 h 3006470"/>
                    <a:gd name="connsiteX48" fmla="*/ 3988173 w 6006665"/>
                    <a:gd name="connsiteY48" fmla="*/ 843084 h 3006470"/>
                    <a:gd name="connsiteX49" fmla="*/ 3993852 w 6006665"/>
                    <a:gd name="connsiteY49" fmla="*/ 846199 h 3006470"/>
                    <a:gd name="connsiteX50" fmla="*/ 4000080 w 6006665"/>
                    <a:gd name="connsiteY50" fmla="*/ 843084 h 3006470"/>
                    <a:gd name="connsiteX51" fmla="*/ 4062426 w 6006665"/>
                    <a:gd name="connsiteY51" fmla="*/ 877274 h 3006470"/>
                    <a:gd name="connsiteX52" fmla="*/ 4085889 w 6006665"/>
                    <a:gd name="connsiteY52" fmla="*/ 849902 h 3006470"/>
                    <a:gd name="connsiteX53" fmla="*/ 4095563 w 6006665"/>
                    <a:gd name="connsiteY53" fmla="*/ 852506 h 3006470"/>
                    <a:gd name="connsiteX54" fmla="*/ 4097796 w 6006665"/>
                    <a:gd name="connsiteY54" fmla="*/ 849902 h 3006470"/>
                    <a:gd name="connsiteX55" fmla="*/ 4144150 w 6006665"/>
                    <a:gd name="connsiteY55" fmla="*/ 862382 h 3006470"/>
                    <a:gd name="connsiteX56" fmla="*/ 4117703 w 6006665"/>
                    <a:gd name="connsiteY56" fmla="*/ 752186 h 3006470"/>
                    <a:gd name="connsiteX57" fmla="*/ 4165425 w 6006665"/>
                    <a:gd name="connsiteY57" fmla="*/ 697647 h 3006470"/>
                    <a:gd name="connsiteX58" fmla="*/ 4175231 w 6006665"/>
                    <a:gd name="connsiteY58" fmla="*/ 700048 h 3006470"/>
                    <a:gd name="connsiteX59" fmla="*/ 4177332 w 6006665"/>
                    <a:gd name="connsiteY59" fmla="*/ 697647 h 3006470"/>
                    <a:gd name="connsiteX60" fmla="*/ 4511384 w 6006665"/>
                    <a:gd name="connsiteY60" fmla="*/ 779455 h 3006470"/>
                    <a:gd name="connsiteX61" fmla="*/ 4543199 w 6006665"/>
                    <a:gd name="connsiteY61" fmla="*/ 849902 h 3006470"/>
                    <a:gd name="connsiteX62" fmla="*/ 4639242 w 6006665"/>
                    <a:gd name="connsiteY62" fmla="*/ 932544 h 3006470"/>
                    <a:gd name="connsiteX63" fmla="*/ 4774445 w 6006665"/>
                    <a:gd name="connsiteY63" fmla="*/ 913531 h 3006470"/>
                    <a:gd name="connsiteX64" fmla="*/ 4778496 w 6006665"/>
                    <a:gd name="connsiteY64" fmla="*/ 914635 h 3006470"/>
                    <a:gd name="connsiteX65" fmla="*/ 4786352 w 6006665"/>
                    <a:gd name="connsiteY65" fmla="*/ 913531 h 3006470"/>
                    <a:gd name="connsiteX66" fmla="*/ 4861343 w 6006665"/>
                    <a:gd name="connsiteY66" fmla="*/ 933983 h 3006470"/>
                    <a:gd name="connsiteX67" fmla="*/ 4893158 w 6006665"/>
                    <a:gd name="connsiteY67" fmla="*/ 977160 h 3006470"/>
                    <a:gd name="connsiteX68" fmla="*/ 4888613 w 6006665"/>
                    <a:gd name="connsiteY68" fmla="*/ 1058968 h 3006470"/>
                    <a:gd name="connsiteX69" fmla="*/ 4927677 w 6006665"/>
                    <a:gd name="connsiteY69" fmla="*/ 1083640 h 3006470"/>
                    <a:gd name="connsiteX70" fmla="*/ 4967605 w 6006665"/>
                    <a:gd name="connsiteY70" fmla="*/ 1070331 h 3006470"/>
                    <a:gd name="connsiteX71" fmla="*/ 5038051 w 6006665"/>
                    <a:gd name="connsiteY71" fmla="*/ 1063513 h 3006470"/>
                    <a:gd name="connsiteX72" fmla="*/ 5040730 w 6006665"/>
                    <a:gd name="connsiteY72" fmla="*/ 1064406 h 3006470"/>
                    <a:gd name="connsiteX73" fmla="*/ 5049958 w 6006665"/>
                    <a:gd name="connsiteY73" fmla="*/ 1063513 h 3006470"/>
                    <a:gd name="connsiteX74" fmla="*/ 5114249 w 6006665"/>
                    <a:gd name="connsiteY74" fmla="*/ 1084944 h 3006470"/>
                    <a:gd name="connsiteX75" fmla="*/ 5176671 w 6006665"/>
                    <a:gd name="connsiteY75" fmla="*/ 1074876 h 3006470"/>
                    <a:gd name="connsiteX76" fmla="*/ 5177801 w 6006665"/>
                    <a:gd name="connsiteY76" fmla="*/ 1076614 h 3006470"/>
                    <a:gd name="connsiteX77" fmla="*/ 5188578 w 6006665"/>
                    <a:gd name="connsiteY77" fmla="*/ 1074876 h 3006470"/>
                    <a:gd name="connsiteX78" fmla="*/ 5243719 w 6006665"/>
                    <a:gd name="connsiteY78" fmla="*/ 1159707 h 3006470"/>
                    <a:gd name="connsiteX79" fmla="*/ 5283477 w 6006665"/>
                    <a:gd name="connsiteY79" fmla="*/ 1129415 h 3006470"/>
                    <a:gd name="connsiteX80" fmla="*/ 5258480 w 6006665"/>
                    <a:gd name="connsiteY80" fmla="*/ 1063513 h 3006470"/>
                    <a:gd name="connsiteX81" fmla="*/ 5267570 w 6006665"/>
                    <a:gd name="connsiteY81" fmla="*/ 1015792 h 3006470"/>
                    <a:gd name="connsiteX82" fmla="*/ 5278896 w 6006665"/>
                    <a:gd name="connsiteY82" fmla="*/ 1018841 h 3006470"/>
                    <a:gd name="connsiteX83" fmla="*/ 5279477 w 6006665"/>
                    <a:gd name="connsiteY83" fmla="*/ 1015792 h 3006470"/>
                    <a:gd name="connsiteX84" fmla="*/ 5395510 w 6006665"/>
                    <a:gd name="connsiteY84" fmla="*/ 1047031 h 3006470"/>
                    <a:gd name="connsiteX85" fmla="*/ 5463001 w 6006665"/>
                    <a:gd name="connsiteY85" fmla="*/ 1043061 h 3006470"/>
                    <a:gd name="connsiteX86" fmla="*/ 5464386 w 6006665"/>
                    <a:gd name="connsiteY86" fmla="*/ 1043680 h 3006470"/>
                    <a:gd name="connsiteX87" fmla="*/ 5474909 w 6006665"/>
                    <a:gd name="connsiteY87" fmla="*/ 1043061 h 3006470"/>
                    <a:gd name="connsiteX88" fmla="*/ 5581715 w 6006665"/>
                    <a:gd name="connsiteY88" fmla="*/ 1090783 h 3006470"/>
                    <a:gd name="connsiteX89" fmla="*/ 5633981 w 6006665"/>
                    <a:gd name="connsiteY89" fmla="*/ 1133960 h 3006470"/>
                    <a:gd name="connsiteX90" fmla="*/ 5720335 w 6006665"/>
                    <a:gd name="connsiteY90" fmla="*/ 1213496 h 3006470"/>
                    <a:gd name="connsiteX91" fmla="*/ 5822595 w 6006665"/>
                    <a:gd name="connsiteY91" fmla="*/ 1311212 h 3006470"/>
                    <a:gd name="connsiteX92" fmla="*/ 5818051 w 6006665"/>
                    <a:gd name="connsiteY92" fmla="*/ 1365751 h 3006470"/>
                    <a:gd name="connsiteX93" fmla="*/ 5825679 w 6006665"/>
                    <a:gd name="connsiteY93" fmla="*/ 1373379 h 3006470"/>
                    <a:gd name="connsiteX94" fmla="*/ 5822051 w 6006665"/>
                    <a:gd name="connsiteY94" fmla="*/ 1322574 h 3006470"/>
                    <a:gd name="connsiteX95" fmla="*/ 5834092 w 6006665"/>
                    <a:gd name="connsiteY95" fmla="*/ 1324447 h 3006470"/>
                    <a:gd name="connsiteX96" fmla="*/ 5833958 w 6006665"/>
                    <a:gd name="connsiteY96" fmla="*/ 1322574 h 3006470"/>
                    <a:gd name="connsiteX97" fmla="*/ 5936219 w 6006665"/>
                    <a:gd name="connsiteY97" fmla="*/ 1338481 h 3006470"/>
                    <a:gd name="connsiteX98" fmla="*/ 6006665 w 6006665"/>
                    <a:gd name="connsiteY98" fmla="*/ 1418018 h 3006470"/>
                    <a:gd name="connsiteX99" fmla="*/ 5968033 w 6006665"/>
                    <a:gd name="connsiteY99" fmla="*/ 1456650 h 3006470"/>
                    <a:gd name="connsiteX100" fmla="*/ 5908949 w 6006665"/>
                    <a:gd name="connsiteY100" fmla="*/ 1468012 h 3006470"/>
                    <a:gd name="connsiteX101" fmla="*/ 5908949 w 6006665"/>
                    <a:gd name="connsiteY101" fmla="*/ 1554366 h 3006470"/>
                    <a:gd name="connsiteX102" fmla="*/ 5893042 w 6006665"/>
                    <a:gd name="connsiteY102" fmla="*/ 1570273 h 3006470"/>
                    <a:gd name="connsiteX103" fmla="*/ 5881135 w 6006665"/>
                    <a:gd name="connsiteY103" fmla="*/ 1570273 h 3006470"/>
                    <a:gd name="connsiteX104" fmla="*/ 5861227 w 6006665"/>
                    <a:gd name="connsiteY104" fmla="*/ 1570273 h 3006470"/>
                    <a:gd name="connsiteX105" fmla="*/ 5849321 w 6006665"/>
                    <a:gd name="connsiteY105" fmla="*/ 1570273 h 3006470"/>
                    <a:gd name="connsiteX106" fmla="*/ 5817506 w 6006665"/>
                    <a:gd name="connsiteY106" fmla="*/ 1536186 h 3006470"/>
                    <a:gd name="connsiteX107" fmla="*/ 5767511 w 6006665"/>
                    <a:gd name="connsiteY107" fmla="*/ 1511189 h 3006470"/>
                    <a:gd name="connsiteX108" fmla="*/ 5762967 w 6006665"/>
                    <a:gd name="connsiteY108" fmla="*/ 1477102 h 3006470"/>
                    <a:gd name="connsiteX109" fmla="*/ 5729132 w 6006665"/>
                    <a:gd name="connsiteY109" fmla="*/ 1463170 h 3006470"/>
                    <a:gd name="connsiteX110" fmla="*/ 5695337 w 6006665"/>
                    <a:gd name="connsiteY110" fmla="*/ 1472557 h 3006470"/>
                    <a:gd name="connsiteX111" fmla="*/ 5693366 w 6006665"/>
                    <a:gd name="connsiteY111" fmla="*/ 1469797 h 3006470"/>
                    <a:gd name="connsiteX112" fmla="*/ 5683431 w 6006665"/>
                    <a:gd name="connsiteY112" fmla="*/ 1472557 h 3006470"/>
                    <a:gd name="connsiteX113" fmla="*/ 5660706 w 6006665"/>
                    <a:gd name="connsiteY113" fmla="*/ 1440742 h 3006470"/>
                    <a:gd name="connsiteX114" fmla="*/ 5669644 w 6006665"/>
                    <a:gd name="connsiteY114" fmla="*/ 1415717 h 3006470"/>
                    <a:gd name="connsiteX115" fmla="*/ 5640799 w 6006665"/>
                    <a:gd name="connsiteY115" fmla="*/ 1429380 h 3006470"/>
                    <a:gd name="connsiteX116" fmla="*/ 5656705 w 6006665"/>
                    <a:gd name="connsiteY116" fmla="*/ 1472557 h 3006470"/>
                    <a:gd name="connsiteX117" fmla="*/ 5633981 w 6006665"/>
                    <a:gd name="connsiteY117" fmla="*/ 1511189 h 3006470"/>
                    <a:gd name="connsiteX118" fmla="*/ 5586259 w 6006665"/>
                    <a:gd name="connsiteY118" fmla="*/ 1547548 h 3006470"/>
                    <a:gd name="connsiteX119" fmla="*/ 5575676 w 6006665"/>
                    <a:gd name="connsiteY119" fmla="*/ 1546540 h 3006470"/>
                    <a:gd name="connsiteX120" fmla="*/ 5574353 w 6006665"/>
                    <a:gd name="connsiteY120" fmla="*/ 1547548 h 3006470"/>
                    <a:gd name="connsiteX121" fmla="*/ 5539436 w 6006665"/>
                    <a:gd name="connsiteY121" fmla="*/ 1544223 h 3006470"/>
                    <a:gd name="connsiteX122" fmla="*/ 5570352 w 6006665"/>
                    <a:gd name="connsiteY122" fmla="*/ 1586180 h 3006470"/>
                    <a:gd name="connsiteX123" fmla="*/ 5593077 w 6006665"/>
                    <a:gd name="connsiteY123" fmla="*/ 1649809 h 3006470"/>
                    <a:gd name="connsiteX124" fmla="*/ 5608984 w 6006665"/>
                    <a:gd name="connsiteY124" fmla="*/ 1677079 h 3006470"/>
                    <a:gd name="connsiteX125" fmla="*/ 5613529 w 6006665"/>
                    <a:gd name="connsiteY125" fmla="*/ 1708893 h 3006470"/>
                    <a:gd name="connsiteX126" fmla="*/ 5608984 w 6006665"/>
                    <a:gd name="connsiteY126" fmla="*/ 1731618 h 3006470"/>
                    <a:gd name="connsiteX127" fmla="*/ 5597799 w 6006665"/>
                    <a:gd name="connsiteY127" fmla="*/ 1728009 h 3006470"/>
                    <a:gd name="connsiteX128" fmla="*/ 5597077 w 6006665"/>
                    <a:gd name="connsiteY128" fmla="*/ 1731618 h 3006470"/>
                    <a:gd name="connsiteX129" fmla="*/ 5534271 w 6006665"/>
                    <a:gd name="connsiteY129" fmla="*/ 1711358 h 3006470"/>
                    <a:gd name="connsiteX130" fmla="*/ 5436277 w 6006665"/>
                    <a:gd name="connsiteY130" fmla="*/ 1767977 h 3006470"/>
                    <a:gd name="connsiteX131" fmla="*/ 5397645 w 6006665"/>
                    <a:gd name="connsiteY131" fmla="*/ 1779340 h 3006470"/>
                    <a:gd name="connsiteX132" fmla="*/ 5345378 w 6006665"/>
                    <a:gd name="connsiteY132" fmla="*/ 1833879 h 3006470"/>
                    <a:gd name="connsiteX133" fmla="*/ 5290839 w 6006665"/>
                    <a:gd name="connsiteY133" fmla="*/ 1881600 h 3006470"/>
                    <a:gd name="connsiteX134" fmla="*/ 5274932 w 6006665"/>
                    <a:gd name="connsiteY134" fmla="*/ 1913415 h 3006470"/>
                    <a:gd name="connsiteX135" fmla="*/ 5267238 w 6006665"/>
                    <a:gd name="connsiteY135" fmla="*/ 1904988 h 3006470"/>
                    <a:gd name="connsiteX136" fmla="*/ 5263025 w 6006665"/>
                    <a:gd name="connsiteY136" fmla="*/ 1913415 h 3006470"/>
                    <a:gd name="connsiteX137" fmla="*/ 5219538 w 6006665"/>
                    <a:gd name="connsiteY137" fmla="*/ 1865787 h 3006470"/>
                    <a:gd name="connsiteX138" fmla="*/ 5129494 w 6006665"/>
                    <a:gd name="connsiteY138" fmla="*/ 1920232 h 3006470"/>
                    <a:gd name="connsiteX139" fmla="*/ 5126389 w 6006665"/>
                    <a:gd name="connsiteY139" fmla="*/ 1914910 h 3006470"/>
                    <a:gd name="connsiteX140" fmla="*/ 5117587 w 6006665"/>
                    <a:gd name="connsiteY140" fmla="*/ 1920232 h 3006470"/>
                    <a:gd name="connsiteX141" fmla="*/ 5105544 w 6006665"/>
                    <a:gd name="connsiteY141" fmla="*/ 1899586 h 3006470"/>
                    <a:gd name="connsiteX142" fmla="*/ 5074955 w 6006665"/>
                    <a:gd name="connsiteY142" fmla="*/ 1924777 h 3006470"/>
                    <a:gd name="connsiteX143" fmla="*/ 5065718 w 6006665"/>
                    <a:gd name="connsiteY143" fmla="*/ 1922578 h 3006470"/>
                    <a:gd name="connsiteX144" fmla="*/ 5063048 w 6006665"/>
                    <a:gd name="connsiteY144" fmla="*/ 1924777 h 3006470"/>
                    <a:gd name="connsiteX145" fmla="*/ 5026594 w 6006665"/>
                    <a:gd name="connsiteY145" fmla="*/ 1916098 h 3006470"/>
                    <a:gd name="connsiteX146" fmla="*/ 5015871 w 6006665"/>
                    <a:gd name="connsiteY146" fmla="*/ 1961137 h 3006470"/>
                    <a:gd name="connsiteX147" fmla="*/ 4974967 w 6006665"/>
                    <a:gd name="connsiteY147" fmla="*/ 2027038 h 3006470"/>
                    <a:gd name="connsiteX148" fmla="*/ 4974967 w 6006665"/>
                    <a:gd name="connsiteY148" fmla="*/ 2058853 h 3006470"/>
                    <a:gd name="connsiteX149" fmla="*/ 5015871 w 6006665"/>
                    <a:gd name="connsiteY149" fmla="*/ 2074760 h 3006470"/>
                    <a:gd name="connsiteX150" fmla="*/ 5011326 w 6006665"/>
                    <a:gd name="connsiteY150" fmla="*/ 2172476 h 3006470"/>
                    <a:gd name="connsiteX151" fmla="*/ 4999419 w 6006665"/>
                    <a:gd name="connsiteY151" fmla="*/ 2172476 h 3006470"/>
                    <a:gd name="connsiteX152" fmla="*/ 4974967 w 6006665"/>
                    <a:gd name="connsiteY152" fmla="*/ 2172476 h 3006470"/>
                    <a:gd name="connsiteX153" fmla="*/ 4963605 w 6006665"/>
                    <a:gd name="connsiteY153" fmla="*/ 2224742 h 3006470"/>
                    <a:gd name="connsiteX154" fmla="*/ 4974967 w 6006665"/>
                    <a:gd name="connsiteY154" fmla="*/ 2252012 h 3006470"/>
                    <a:gd name="connsiteX155" fmla="*/ 4909065 w 6006665"/>
                    <a:gd name="connsiteY155" fmla="*/ 2286099 h 3006470"/>
                    <a:gd name="connsiteX156" fmla="*/ 4897703 w 6006665"/>
                    <a:gd name="connsiteY156" fmla="*/ 2354273 h 3006470"/>
                    <a:gd name="connsiteX157" fmla="*/ 4845437 w 6006665"/>
                    <a:gd name="connsiteY157" fmla="*/ 2370180 h 3006470"/>
                    <a:gd name="connsiteX158" fmla="*/ 4834074 w 6006665"/>
                    <a:gd name="connsiteY158" fmla="*/ 2429264 h 3006470"/>
                    <a:gd name="connsiteX159" fmla="*/ 4779535 w 6006665"/>
                    <a:gd name="connsiteY159" fmla="*/ 2488348 h 3006470"/>
                    <a:gd name="connsiteX160" fmla="*/ 4777225 w 6006665"/>
                    <a:gd name="connsiteY160" fmla="*/ 2477952 h 3006470"/>
                    <a:gd name="connsiteX161" fmla="*/ 4767628 w 6006665"/>
                    <a:gd name="connsiteY161" fmla="*/ 2488348 h 3006470"/>
                    <a:gd name="connsiteX162" fmla="*/ 4758538 w 6006665"/>
                    <a:gd name="connsiteY162" fmla="*/ 2447444 h 3006470"/>
                    <a:gd name="connsiteX163" fmla="*/ 4742631 w 6006665"/>
                    <a:gd name="connsiteY163" fmla="*/ 2361090 h 3006470"/>
                    <a:gd name="connsiteX164" fmla="*/ 4715361 w 6006665"/>
                    <a:gd name="connsiteY164" fmla="*/ 2220198 h 3006470"/>
                    <a:gd name="connsiteX165" fmla="*/ 4735813 w 6006665"/>
                    <a:gd name="connsiteY165" fmla="*/ 2129299 h 3006470"/>
                    <a:gd name="connsiteX166" fmla="*/ 4767628 w 6006665"/>
                    <a:gd name="connsiteY166" fmla="*/ 2086122 h 3006470"/>
                    <a:gd name="connsiteX167" fmla="*/ 4767628 w 6006665"/>
                    <a:gd name="connsiteY167" fmla="*/ 2058853 h 3006470"/>
                    <a:gd name="connsiteX168" fmla="*/ 4826712 w 6006665"/>
                    <a:gd name="connsiteY168" fmla="*/ 2042945 h 3006470"/>
                    <a:gd name="connsiteX169" fmla="*/ 4892613 w 6006665"/>
                    <a:gd name="connsiteY169" fmla="*/ 1952047 h 3006470"/>
                    <a:gd name="connsiteX170" fmla="*/ 4956243 w 6006665"/>
                    <a:gd name="connsiteY170" fmla="*/ 1877056 h 3006470"/>
                    <a:gd name="connsiteX171" fmla="*/ 5022143 w 6006665"/>
                    <a:gd name="connsiteY171" fmla="*/ 1817971 h 3006470"/>
                    <a:gd name="connsiteX172" fmla="*/ 5046694 w 6006665"/>
                    <a:gd name="connsiteY172" fmla="*/ 1710844 h 3006470"/>
                    <a:gd name="connsiteX173" fmla="*/ 5015871 w 6006665"/>
                    <a:gd name="connsiteY173" fmla="*/ 1715711 h 3006470"/>
                    <a:gd name="connsiteX174" fmla="*/ 4995419 w 6006665"/>
                    <a:gd name="connsiteY174" fmla="*/ 1779340 h 3006470"/>
                    <a:gd name="connsiteX175" fmla="*/ 4904521 w 6006665"/>
                    <a:gd name="connsiteY175" fmla="*/ 1865693 h 3006470"/>
                    <a:gd name="connsiteX176" fmla="*/ 4901708 w 6006665"/>
                    <a:gd name="connsiteY176" fmla="*/ 1857053 h 3006470"/>
                    <a:gd name="connsiteX177" fmla="*/ 4892613 w 6006665"/>
                    <a:gd name="connsiteY177" fmla="*/ 1865693 h 3006470"/>
                    <a:gd name="connsiteX178" fmla="*/ 4861835 w 6006665"/>
                    <a:gd name="connsiteY178" fmla="*/ 1771159 h 3006470"/>
                    <a:gd name="connsiteX179" fmla="*/ 4779535 w 6006665"/>
                    <a:gd name="connsiteY179" fmla="*/ 1795247 h 3006470"/>
                    <a:gd name="connsiteX180" fmla="*/ 4684091 w 6006665"/>
                    <a:gd name="connsiteY180" fmla="*/ 1920232 h 3006470"/>
                    <a:gd name="connsiteX181" fmla="*/ 4715906 w 6006665"/>
                    <a:gd name="connsiteY181" fmla="*/ 1967954 h 3006470"/>
                    <a:gd name="connsiteX182" fmla="*/ 4636369 w 6006665"/>
                    <a:gd name="connsiteY182" fmla="*/ 1983861 h 3006470"/>
                    <a:gd name="connsiteX183" fmla="*/ 4577285 w 6006665"/>
                    <a:gd name="connsiteY183" fmla="*/ 1988406 h 3006470"/>
                    <a:gd name="connsiteX184" fmla="*/ 4577373 w 6006665"/>
                    <a:gd name="connsiteY184" fmla="*/ 1987484 h 3006470"/>
                    <a:gd name="connsiteX185" fmla="*/ 4565379 w 6006665"/>
                    <a:gd name="connsiteY185" fmla="*/ 1988406 h 3006470"/>
                    <a:gd name="connsiteX186" fmla="*/ 4569923 w 6006665"/>
                    <a:gd name="connsiteY186" fmla="*/ 1940685 h 3006470"/>
                    <a:gd name="connsiteX187" fmla="*/ 4520081 w 6006665"/>
                    <a:gd name="connsiteY187" fmla="*/ 1931099 h 3006470"/>
                    <a:gd name="connsiteX188" fmla="*/ 4475025 w 6006665"/>
                    <a:gd name="connsiteY188" fmla="*/ 1961137 h 3006470"/>
                    <a:gd name="connsiteX189" fmla="*/ 4464394 w 6006665"/>
                    <a:gd name="connsiteY189" fmla="*/ 1960286 h 3006470"/>
                    <a:gd name="connsiteX190" fmla="*/ 4463118 w 6006665"/>
                    <a:gd name="connsiteY190" fmla="*/ 1961137 h 3006470"/>
                    <a:gd name="connsiteX191" fmla="*/ 4357637 w 6006665"/>
                    <a:gd name="connsiteY191" fmla="*/ 1952698 h 3006470"/>
                    <a:gd name="connsiteX192" fmla="*/ 4243233 w 6006665"/>
                    <a:gd name="connsiteY192" fmla="*/ 1972499 h 3006470"/>
                    <a:gd name="connsiteX193" fmla="*/ 4125065 w 6006665"/>
                    <a:gd name="connsiteY193" fmla="*/ 2106574 h 3006470"/>
                    <a:gd name="connsiteX194" fmla="*/ 3984173 w 6006665"/>
                    <a:gd name="connsiteY194" fmla="*/ 2263374 h 3006470"/>
                    <a:gd name="connsiteX195" fmla="*/ 4038712 w 6006665"/>
                    <a:gd name="connsiteY195" fmla="*/ 2267919 h 3006470"/>
                    <a:gd name="connsiteX196" fmla="*/ 4059164 w 6006665"/>
                    <a:gd name="connsiteY196" fmla="*/ 2311096 h 3006470"/>
                    <a:gd name="connsiteX197" fmla="*/ 4087782 w 6006665"/>
                    <a:gd name="connsiteY197" fmla="*/ 2319513 h 3006470"/>
                    <a:gd name="connsiteX198" fmla="*/ 4106341 w 6006665"/>
                    <a:gd name="connsiteY198" fmla="*/ 2290644 h 3006470"/>
                    <a:gd name="connsiteX199" fmla="*/ 4117411 w 6006665"/>
                    <a:gd name="connsiteY199" fmla="*/ 2291946 h 3006470"/>
                    <a:gd name="connsiteX200" fmla="*/ 4118248 w 6006665"/>
                    <a:gd name="connsiteY200" fmla="*/ 2290644 h 3006470"/>
                    <a:gd name="connsiteX201" fmla="*/ 4156880 w 6006665"/>
                    <a:gd name="connsiteY201" fmla="*/ 2295189 h 3006470"/>
                    <a:gd name="connsiteX202" fmla="*/ 4211419 w 6006665"/>
                    <a:gd name="connsiteY202" fmla="*/ 2365635 h 3006470"/>
                    <a:gd name="connsiteX203" fmla="*/ 4215964 w 6006665"/>
                    <a:gd name="connsiteY203" fmla="*/ 2413357 h 3006470"/>
                    <a:gd name="connsiteX204" fmla="*/ 4184149 w 6006665"/>
                    <a:gd name="connsiteY204" fmla="*/ 2472441 h 3006470"/>
                    <a:gd name="connsiteX205" fmla="*/ 4177332 w 6006665"/>
                    <a:gd name="connsiteY205" fmla="*/ 2542887 h 3006470"/>
                    <a:gd name="connsiteX206" fmla="*/ 4161425 w 6006665"/>
                    <a:gd name="connsiteY206" fmla="*/ 2629241 h 3006470"/>
                    <a:gd name="connsiteX207" fmla="*/ 4109158 w 6006665"/>
                    <a:gd name="connsiteY207" fmla="*/ 2708777 h 3006470"/>
                    <a:gd name="connsiteX208" fmla="*/ 4097796 w 6006665"/>
                    <a:gd name="connsiteY208" fmla="*/ 2747409 h 3006470"/>
                    <a:gd name="connsiteX209" fmla="*/ 4043257 w 6006665"/>
                    <a:gd name="connsiteY209" fmla="*/ 2806493 h 3006470"/>
                    <a:gd name="connsiteX210" fmla="*/ 3995535 w 6006665"/>
                    <a:gd name="connsiteY210" fmla="*/ 2865577 h 3006470"/>
                    <a:gd name="connsiteX211" fmla="*/ 3975083 w 6006665"/>
                    <a:gd name="connsiteY211" fmla="*/ 2897392 h 3006470"/>
                    <a:gd name="connsiteX212" fmla="*/ 3925089 w 6006665"/>
                    <a:gd name="connsiteY212" fmla="*/ 2924661 h 3006470"/>
                    <a:gd name="connsiteX213" fmla="*/ 3913182 w 6006665"/>
                    <a:gd name="connsiteY213" fmla="*/ 2924661 h 3006470"/>
                    <a:gd name="connsiteX214" fmla="*/ 3904637 w 6006665"/>
                    <a:gd name="connsiteY214" fmla="*/ 2924661 h 3006470"/>
                    <a:gd name="connsiteX215" fmla="*/ 3892729 w 6006665"/>
                    <a:gd name="connsiteY215" fmla="*/ 2924661 h 3006470"/>
                    <a:gd name="connsiteX216" fmla="*/ 3871063 w 6006665"/>
                    <a:gd name="connsiteY216" fmla="*/ 2908412 h 3006470"/>
                    <a:gd name="connsiteX217" fmla="*/ 3829645 w 6006665"/>
                    <a:gd name="connsiteY217" fmla="*/ 2936024 h 3006470"/>
                    <a:gd name="connsiteX218" fmla="*/ 3822828 w 6006665"/>
                    <a:gd name="connsiteY218" fmla="*/ 2956476 h 3006470"/>
                    <a:gd name="connsiteX219" fmla="*/ 3818283 w 6006665"/>
                    <a:gd name="connsiteY219" fmla="*/ 2947386 h 3006470"/>
                    <a:gd name="connsiteX220" fmla="*/ 3818283 w 6006665"/>
                    <a:gd name="connsiteY220" fmla="*/ 2935660 h 3006470"/>
                    <a:gd name="connsiteX221" fmla="*/ 3817738 w 6006665"/>
                    <a:gd name="connsiteY221" fmla="*/ 2936024 h 3006470"/>
                    <a:gd name="connsiteX222" fmla="*/ 3810921 w 6006665"/>
                    <a:gd name="connsiteY222" fmla="*/ 2956476 h 3006470"/>
                    <a:gd name="connsiteX223" fmla="*/ 3806376 w 6006665"/>
                    <a:gd name="connsiteY223" fmla="*/ 2947386 h 3006470"/>
                    <a:gd name="connsiteX224" fmla="*/ 3806376 w 6006665"/>
                    <a:gd name="connsiteY224" fmla="*/ 2920116 h 3006470"/>
                    <a:gd name="connsiteX225" fmla="*/ 3818283 w 6006665"/>
                    <a:gd name="connsiteY225" fmla="*/ 2920116 h 3006470"/>
                    <a:gd name="connsiteX226" fmla="*/ 3826828 w 6006665"/>
                    <a:gd name="connsiteY226" fmla="*/ 2920116 h 3006470"/>
                    <a:gd name="connsiteX227" fmla="*/ 3833645 w 6006665"/>
                    <a:gd name="connsiteY227" fmla="*/ 2861032 h 3006470"/>
                    <a:gd name="connsiteX228" fmla="*/ 3822283 w 6006665"/>
                    <a:gd name="connsiteY228" fmla="*/ 2817856 h 3006470"/>
                    <a:gd name="connsiteX229" fmla="*/ 3849553 w 6006665"/>
                    <a:gd name="connsiteY229" fmla="*/ 2795131 h 3006470"/>
                    <a:gd name="connsiteX230" fmla="*/ 3858814 w 6006665"/>
                    <a:gd name="connsiteY230" fmla="*/ 2797336 h 3006470"/>
                    <a:gd name="connsiteX231" fmla="*/ 3861460 w 6006665"/>
                    <a:gd name="connsiteY231" fmla="*/ 2795131 h 3006470"/>
                    <a:gd name="connsiteX232" fmla="*/ 3898487 w 6006665"/>
                    <a:gd name="connsiteY232" fmla="*/ 2803947 h 3006470"/>
                    <a:gd name="connsiteX233" fmla="*/ 3919999 w 6006665"/>
                    <a:gd name="connsiteY233" fmla="*/ 2758772 h 3006470"/>
                    <a:gd name="connsiteX234" fmla="*/ 3935906 w 6006665"/>
                    <a:gd name="connsiteY234" fmla="*/ 2699687 h 3006470"/>
                    <a:gd name="connsiteX235" fmla="*/ 3947269 w 6006665"/>
                    <a:gd name="connsiteY235" fmla="*/ 2676963 h 3006470"/>
                    <a:gd name="connsiteX236" fmla="*/ 3966292 w 6006665"/>
                    <a:gd name="connsiteY236" fmla="*/ 2632575 h 3006470"/>
                    <a:gd name="connsiteX237" fmla="*/ 3915999 w 6006665"/>
                    <a:gd name="connsiteY237" fmla="*/ 2645148 h 3006470"/>
                    <a:gd name="connsiteX238" fmla="*/ 3888729 w 6006665"/>
                    <a:gd name="connsiteY238" fmla="*/ 2667873 h 3006470"/>
                    <a:gd name="connsiteX239" fmla="*/ 3876822 w 6006665"/>
                    <a:gd name="connsiteY239" fmla="*/ 2667873 h 3006470"/>
                    <a:gd name="connsiteX240" fmla="*/ 3829645 w 6006665"/>
                    <a:gd name="connsiteY240" fmla="*/ 2667873 h 3006470"/>
                    <a:gd name="connsiteX241" fmla="*/ 3817738 w 6006665"/>
                    <a:gd name="connsiteY241" fmla="*/ 2667873 h 3006470"/>
                    <a:gd name="connsiteX242" fmla="*/ 3801831 w 6006665"/>
                    <a:gd name="connsiteY242" fmla="*/ 2613334 h 3006470"/>
                    <a:gd name="connsiteX243" fmla="*/ 3758654 w 6006665"/>
                    <a:gd name="connsiteY243" fmla="*/ 2574702 h 3006470"/>
                    <a:gd name="connsiteX244" fmla="*/ 3692753 w 6006665"/>
                    <a:gd name="connsiteY244" fmla="*/ 2558795 h 3006470"/>
                    <a:gd name="connsiteX245" fmla="*/ 3683663 w 6006665"/>
                    <a:gd name="connsiteY245" fmla="*/ 2499711 h 3006470"/>
                    <a:gd name="connsiteX246" fmla="*/ 3672301 w 6006665"/>
                    <a:gd name="connsiteY246" fmla="*/ 2467896 h 3006470"/>
                    <a:gd name="connsiteX247" fmla="*/ 3656393 w 6006665"/>
                    <a:gd name="connsiteY247" fmla="*/ 2440627 h 3006470"/>
                    <a:gd name="connsiteX248" fmla="*/ 3633669 w 6006665"/>
                    <a:gd name="connsiteY248" fmla="*/ 2381542 h 3006470"/>
                    <a:gd name="connsiteX249" fmla="*/ 3601854 w 6006665"/>
                    <a:gd name="connsiteY249" fmla="*/ 2361090 h 3006470"/>
                    <a:gd name="connsiteX250" fmla="*/ 3545995 w 6006665"/>
                    <a:gd name="connsiteY250" fmla="*/ 2339606 h 3006470"/>
                    <a:gd name="connsiteX251" fmla="*/ 3506955 w 6006665"/>
                    <a:gd name="connsiteY251" fmla="*/ 2345183 h 3006470"/>
                    <a:gd name="connsiteX252" fmla="*/ 3463779 w 6006665"/>
                    <a:gd name="connsiteY252" fmla="*/ 2354273 h 3006470"/>
                    <a:gd name="connsiteX253" fmla="*/ 3431964 w 6006665"/>
                    <a:gd name="connsiteY253" fmla="*/ 2381542 h 3006470"/>
                    <a:gd name="connsiteX254" fmla="*/ 3452416 w 6006665"/>
                    <a:gd name="connsiteY254" fmla="*/ 2397450 h 3006470"/>
                    <a:gd name="connsiteX255" fmla="*/ 3452416 w 6006665"/>
                    <a:gd name="connsiteY255" fmla="*/ 2429264 h 3006470"/>
                    <a:gd name="connsiteX256" fmla="*/ 3431964 w 6006665"/>
                    <a:gd name="connsiteY256" fmla="*/ 2451989 h 3006470"/>
                    <a:gd name="connsiteX257" fmla="*/ 3400150 w 6006665"/>
                    <a:gd name="connsiteY257" fmla="*/ 2511073 h 3006470"/>
                    <a:gd name="connsiteX258" fmla="*/ 3400150 w 6006665"/>
                    <a:gd name="connsiteY258" fmla="*/ 2538343 h 3006470"/>
                    <a:gd name="connsiteX259" fmla="*/ 3350155 w 6006665"/>
                    <a:gd name="connsiteY259" fmla="*/ 2570157 h 3006470"/>
                    <a:gd name="connsiteX260" fmla="*/ 3342342 w 6006665"/>
                    <a:gd name="connsiteY260" fmla="*/ 2567553 h 3006470"/>
                    <a:gd name="connsiteX261" fmla="*/ 3338249 w 6006665"/>
                    <a:gd name="connsiteY261" fmla="*/ 2570157 h 3006470"/>
                    <a:gd name="connsiteX262" fmla="*/ 3290527 w 6006665"/>
                    <a:gd name="connsiteY262" fmla="*/ 2554250 h 3006470"/>
                    <a:gd name="connsiteX263" fmla="*/ 3259257 w 6006665"/>
                    <a:gd name="connsiteY263" fmla="*/ 2554250 h 3006470"/>
                    <a:gd name="connsiteX264" fmla="*/ 3247350 w 6006665"/>
                    <a:gd name="connsiteY264" fmla="*/ 2554250 h 3006470"/>
                    <a:gd name="connsiteX265" fmla="*/ 3231443 w 6006665"/>
                    <a:gd name="connsiteY265" fmla="*/ 2538343 h 3006470"/>
                    <a:gd name="connsiteX266" fmla="*/ 3213271 w 6006665"/>
                    <a:gd name="connsiteY266" fmla="*/ 2533799 h 3006470"/>
                    <a:gd name="connsiteX267" fmla="*/ 3168359 w 6006665"/>
                    <a:gd name="connsiteY267" fmla="*/ 2570157 h 3006470"/>
                    <a:gd name="connsiteX268" fmla="*/ 3120637 w 6006665"/>
                    <a:gd name="connsiteY268" fmla="*/ 2581519 h 3006470"/>
                    <a:gd name="connsiteX269" fmla="*/ 3082005 w 6006665"/>
                    <a:gd name="connsiteY269" fmla="*/ 2597427 h 3006470"/>
                    <a:gd name="connsiteX270" fmla="*/ 3074460 w 6006665"/>
                    <a:gd name="connsiteY270" fmla="*/ 2595630 h 3006470"/>
                    <a:gd name="connsiteX271" fmla="*/ 3070098 w 6006665"/>
                    <a:gd name="connsiteY271" fmla="*/ 2597427 h 3006470"/>
                    <a:gd name="connsiteX272" fmla="*/ 3022376 w 6006665"/>
                    <a:gd name="connsiteY272" fmla="*/ 2586064 h 3006470"/>
                    <a:gd name="connsiteX273" fmla="*/ 3000196 w 6006665"/>
                    <a:gd name="connsiteY273" fmla="*/ 2586064 h 3006470"/>
                    <a:gd name="connsiteX274" fmla="*/ 2988289 w 6006665"/>
                    <a:gd name="connsiteY274" fmla="*/ 2586064 h 3006470"/>
                    <a:gd name="connsiteX275" fmla="*/ 2967837 w 6006665"/>
                    <a:gd name="connsiteY275" fmla="*/ 2554250 h 3006470"/>
                    <a:gd name="connsiteX276" fmla="*/ 2929205 w 6006665"/>
                    <a:gd name="connsiteY276" fmla="*/ 2526980 h 3006470"/>
                    <a:gd name="connsiteX277" fmla="*/ 2902153 w 6006665"/>
                    <a:gd name="connsiteY277" fmla="*/ 2523116 h 3006470"/>
                    <a:gd name="connsiteX278" fmla="*/ 2861576 w 6006665"/>
                    <a:gd name="connsiteY278" fmla="*/ 2526980 h 3006470"/>
                    <a:gd name="connsiteX279" fmla="*/ 2822944 w 6006665"/>
                    <a:gd name="connsiteY279" fmla="*/ 2538343 h 3006470"/>
                    <a:gd name="connsiteX280" fmla="*/ 2818139 w 6006665"/>
                    <a:gd name="connsiteY280" fmla="*/ 2536254 h 3006470"/>
                    <a:gd name="connsiteX281" fmla="*/ 2811037 w 6006665"/>
                    <a:gd name="connsiteY281" fmla="*/ 2538343 h 3006470"/>
                    <a:gd name="connsiteX282" fmla="*/ 2758770 w 6006665"/>
                    <a:gd name="connsiteY282" fmla="*/ 2515618 h 3006470"/>
                    <a:gd name="connsiteX283" fmla="*/ 2751953 w 6006665"/>
                    <a:gd name="connsiteY283" fmla="*/ 2472441 h 3006470"/>
                    <a:gd name="connsiteX284" fmla="*/ 2708776 w 6006665"/>
                    <a:gd name="connsiteY284" fmla="*/ 2456534 h 3006470"/>
                    <a:gd name="connsiteX285" fmla="*/ 2676962 w 6006665"/>
                    <a:gd name="connsiteY285" fmla="*/ 2451989 h 3006470"/>
                    <a:gd name="connsiteX286" fmla="*/ 2642534 w 6006665"/>
                    <a:gd name="connsiteY286" fmla="*/ 2430245 h 3006470"/>
                    <a:gd name="connsiteX287" fmla="*/ 2609333 w 6006665"/>
                    <a:gd name="connsiteY287" fmla="*/ 2488348 h 3006470"/>
                    <a:gd name="connsiteX288" fmla="*/ 2625240 w 6006665"/>
                    <a:gd name="connsiteY288" fmla="*/ 2522435 h 3006470"/>
                    <a:gd name="connsiteX289" fmla="*/ 2586608 w 6006665"/>
                    <a:gd name="connsiteY289" fmla="*/ 2558795 h 3006470"/>
                    <a:gd name="connsiteX290" fmla="*/ 2577105 w 6006665"/>
                    <a:gd name="connsiteY290" fmla="*/ 2556532 h 3006470"/>
                    <a:gd name="connsiteX291" fmla="*/ 2574701 w 6006665"/>
                    <a:gd name="connsiteY291" fmla="*/ 2558795 h 3006470"/>
                    <a:gd name="connsiteX292" fmla="*/ 2526979 w 6006665"/>
                    <a:gd name="connsiteY292" fmla="*/ 2547432 h 3006470"/>
                    <a:gd name="connsiteX293" fmla="*/ 2490620 w 6006665"/>
                    <a:gd name="connsiteY293" fmla="*/ 2542887 h 3006470"/>
                    <a:gd name="connsiteX294" fmla="*/ 2463350 w 6006665"/>
                    <a:gd name="connsiteY294" fmla="*/ 2515618 h 3006470"/>
                    <a:gd name="connsiteX295" fmla="*/ 2436625 w 6006665"/>
                    <a:gd name="connsiteY295" fmla="*/ 2515618 h 3006470"/>
                    <a:gd name="connsiteX296" fmla="*/ 2424718 w 6006665"/>
                    <a:gd name="connsiteY296" fmla="*/ 2515618 h 3006470"/>
                    <a:gd name="connsiteX297" fmla="*/ 2398858 w 6006665"/>
                    <a:gd name="connsiteY297" fmla="*/ 2502687 h 3006470"/>
                    <a:gd name="connsiteX298" fmla="*/ 2350272 w 6006665"/>
                    <a:gd name="connsiteY298" fmla="*/ 2526980 h 3006470"/>
                    <a:gd name="connsiteX299" fmla="*/ 2282098 w 6006665"/>
                    <a:gd name="connsiteY299" fmla="*/ 2574702 h 3006470"/>
                    <a:gd name="connsiteX300" fmla="*/ 2238921 w 6006665"/>
                    <a:gd name="connsiteY300" fmla="*/ 2586064 h 3006470"/>
                    <a:gd name="connsiteX301" fmla="*/ 2227559 w 6006665"/>
                    <a:gd name="connsiteY301" fmla="*/ 2590609 h 3006470"/>
                    <a:gd name="connsiteX302" fmla="*/ 2225178 w 6006665"/>
                    <a:gd name="connsiteY302" fmla="*/ 2586799 h 3006470"/>
                    <a:gd name="connsiteX303" fmla="*/ 2215652 w 6006665"/>
                    <a:gd name="connsiteY303" fmla="*/ 2590609 h 3006470"/>
                    <a:gd name="connsiteX304" fmla="*/ 2193596 w 6006665"/>
                    <a:gd name="connsiteY304" fmla="*/ 2555320 h 3006470"/>
                    <a:gd name="connsiteX305" fmla="*/ 2157112 w 6006665"/>
                    <a:gd name="connsiteY305" fmla="*/ 2558795 h 3006470"/>
                    <a:gd name="connsiteX306" fmla="*/ 2156291 w 6006665"/>
                    <a:gd name="connsiteY306" fmla="*/ 2557739 h 3006470"/>
                    <a:gd name="connsiteX307" fmla="*/ 2145205 w 6006665"/>
                    <a:gd name="connsiteY307" fmla="*/ 2558795 h 3006470"/>
                    <a:gd name="connsiteX308" fmla="*/ 2129298 w 6006665"/>
                    <a:gd name="connsiteY308" fmla="*/ 2538343 h 3006470"/>
                    <a:gd name="connsiteX309" fmla="*/ 2102029 w 6006665"/>
                    <a:gd name="connsiteY309" fmla="*/ 2526980 h 3006470"/>
                    <a:gd name="connsiteX310" fmla="*/ 2086121 w 6006665"/>
                    <a:gd name="connsiteY310" fmla="*/ 2495166 h 3006470"/>
                    <a:gd name="connsiteX311" fmla="*/ 2070005 w 6006665"/>
                    <a:gd name="connsiteY311" fmla="*/ 2486212 h 3006470"/>
                    <a:gd name="connsiteX312" fmla="*/ 2027582 w 6006665"/>
                    <a:gd name="connsiteY312" fmla="*/ 2499711 h 3006470"/>
                    <a:gd name="connsiteX313" fmla="*/ 2023845 w 6006665"/>
                    <a:gd name="connsiteY313" fmla="*/ 2497111 h 3006470"/>
                    <a:gd name="connsiteX314" fmla="*/ 2015675 w 6006665"/>
                    <a:gd name="connsiteY314" fmla="*/ 2499711 h 3006470"/>
                    <a:gd name="connsiteX315" fmla="*/ 1971363 w 6006665"/>
                    <a:gd name="connsiteY315" fmla="*/ 2468885 h 3006470"/>
                    <a:gd name="connsiteX316" fmla="*/ 1952591 w 6006665"/>
                    <a:gd name="connsiteY316" fmla="*/ 2495166 h 3006470"/>
                    <a:gd name="connsiteX317" fmla="*/ 1947518 w 6006665"/>
                    <a:gd name="connsiteY317" fmla="*/ 2485599 h 3006470"/>
                    <a:gd name="connsiteX318" fmla="*/ 1940684 w 6006665"/>
                    <a:gd name="connsiteY318" fmla="*/ 2495166 h 3006470"/>
                    <a:gd name="connsiteX319" fmla="*/ 1861147 w 6006665"/>
                    <a:gd name="connsiteY319" fmla="*/ 2345183 h 3006470"/>
                    <a:gd name="connsiteX320" fmla="*/ 1811153 w 6006665"/>
                    <a:gd name="connsiteY320" fmla="*/ 2295189 h 3006470"/>
                    <a:gd name="connsiteX321" fmla="*/ 1813950 w 6006665"/>
                    <a:gd name="connsiteY321" fmla="*/ 2292043 h 3006470"/>
                    <a:gd name="connsiteX322" fmla="*/ 1748069 w 6006665"/>
                    <a:gd name="connsiteY322" fmla="*/ 2333821 h 3006470"/>
                    <a:gd name="connsiteX323" fmla="*/ 1711709 w 6006665"/>
                    <a:gd name="connsiteY323" fmla="*/ 2338366 h 3006470"/>
                    <a:gd name="connsiteX324" fmla="*/ 1711926 w 6006665"/>
                    <a:gd name="connsiteY324" fmla="*/ 2336850 h 3006470"/>
                    <a:gd name="connsiteX325" fmla="*/ 1699803 w 6006665"/>
                    <a:gd name="connsiteY325" fmla="*/ 2338366 h 3006470"/>
                    <a:gd name="connsiteX326" fmla="*/ 1704347 w 6006665"/>
                    <a:gd name="connsiteY326" fmla="*/ 2306551 h 3006470"/>
                    <a:gd name="connsiteX327" fmla="*/ 1662460 w 6006665"/>
                    <a:gd name="connsiteY327" fmla="*/ 2288600 h 3006470"/>
                    <a:gd name="connsiteX328" fmla="*/ 1629901 w 6006665"/>
                    <a:gd name="connsiteY328" fmla="*/ 2302006 h 3006470"/>
                    <a:gd name="connsiteX329" fmla="*/ 1629300 w 6006665"/>
                    <a:gd name="connsiteY329" fmla="*/ 2297351 h 3006470"/>
                    <a:gd name="connsiteX330" fmla="*/ 1617994 w 6006665"/>
                    <a:gd name="connsiteY330" fmla="*/ 2302006 h 3006470"/>
                    <a:gd name="connsiteX331" fmla="*/ 1608904 w 6006665"/>
                    <a:gd name="connsiteY331" fmla="*/ 2231560 h 3006470"/>
                    <a:gd name="connsiteX332" fmla="*/ 1552684 w 6006665"/>
                    <a:gd name="connsiteY332" fmla="*/ 2221867 h 3006470"/>
                    <a:gd name="connsiteX333" fmla="*/ 1518550 w 6006665"/>
                    <a:gd name="connsiteY333" fmla="*/ 2247467 h 3006470"/>
                    <a:gd name="connsiteX334" fmla="*/ 1425379 w 6006665"/>
                    <a:gd name="connsiteY334" fmla="*/ 2267919 h 3006470"/>
                    <a:gd name="connsiteX335" fmla="*/ 1409472 w 6006665"/>
                    <a:gd name="connsiteY335" fmla="*/ 2286099 h 3006470"/>
                    <a:gd name="connsiteX336" fmla="*/ 1270852 w 6006665"/>
                    <a:gd name="connsiteY336" fmla="*/ 2306551 h 3006470"/>
                    <a:gd name="connsiteX337" fmla="*/ 1254945 w 6006665"/>
                    <a:gd name="connsiteY337" fmla="*/ 2327003 h 3006470"/>
                    <a:gd name="connsiteX338" fmla="*/ 1282214 w 6006665"/>
                    <a:gd name="connsiteY338" fmla="*/ 2370180 h 3006470"/>
                    <a:gd name="connsiteX339" fmla="*/ 1243582 w 6006665"/>
                    <a:gd name="connsiteY339" fmla="*/ 2386087 h 3006470"/>
                    <a:gd name="connsiteX340" fmla="*/ 1254945 w 6006665"/>
                    <a:gd name="connsiteY340" fmla="*/ 2404267 h 3006470"/>
                    <a:gd name="connsiteX341" fmla="*/ 1216313 w 6006665"/>
                    <a:gd name="connsiteY341" fmla="*/ 2429264 h 3006470"/>
                    <a:gd name="connsiteX342" fmla="*/ 1275397 w 6006665"/>
                    <a:gd name="connsiteY342" fmla="*/ 2472441 h 3006470"/>
                    <a:gd name="connsiteX343" fmla="*/ 1270852 w 6006665"/>
                    <a:gd name="connsiteY343" fmla="*/ 2499711 h 3006470"/>
                    <a:gd name="connsiteX344" fmla="*/ 1259108 w 6006665"/>
                    <a:gd name="connsiteY344" fmla="*/ 2498732 h 3006470"/>
                    <a:gd name="connsiteX345" fmla="*/ 1258945 w 6006665"/>
                    <a:gd name="connsiteY345" fmla="*/ 2499711 h 3006470"/>
                    <a:gd name="connsiteX346" fmla="*/ 1215644 w 6006665"/>
                    <a:gd name="connsiteY346" fmla="*/ 2496102 h 3006470"/>
                    <a:gd name="connsiteX347" fmla="*/ 1204950 w 6006665"/>
                    <a:gd name="connsiteY347" fmla="*/ 2511073 h 3006470"/>
                    <a:gd name="connsiteX348" fmla="*/ 1196495 w 6006665"/>
                    <a:gd name="connsiteY348" fmla="*/ 2506241 h 3006470"/>
                    <a:gd name="connsiteX349" fmla="*/ 1193043 w 6006665"/>
                    <a:gd name="connsiteY349" fmla="*/ 2511073 h 3006470"/>
                    <a:gd name="connsiteX350" fmla="*/ 1145322 w 6006665"/>
                    <a:gd name="connsiteY350" fmla="*/ 2483803 h 3006470"/>
                    <a:gd name="connsiteX351" fmla="*/ 1098145 w 6006665"/>
                    <a:gd name="connsiteY351" fmla="*/ 2483803 h 3006470"/>
                    <a:gd name="connsiteX352" fmla="*/ 1061785 w 6006665"/>
                    <a:gd name="connsiteY352" fmla="*/ 2511073 h 3006470"/>
                    <a:gd name="connsiteX353" fmla="*/ 1055322 w 6006665"/>
                    <a:gd name="connsiteY353" fmla="*/ 2506990 h 3006470"/>
                    <a:gd name="connsiteX354" fmla="*/ 1049878 w 6006665"/>
                    <a:gd name="connsiteY354" fmla="*/ 2511073 h 3006470"/>
                    <a:gd name="connsiteX355" fmla="*/ 1006701 w 6006665"/>
                    <a:gd name="connsiteY355" fmla="*/ 2483803 h 3006470"/>
                    <a:gd name="connsiteX356" fmla="*/ 924893 w 6006665"/>
                    <a:gd name="connsiteY356" fmla="*/ 2447444 h 3006470"/>
                    <a:gd name="connsiteX357" fmla="*/ 877716 w 6006665"/>
                    <a:gd name="connsiteY357" fmla="*/ 2447444 h 3006470"/>
                    <a:gd name="connsiteX358" fmla="*/ 802724 w 6006665"/>
                    <a:gd name="connsiteY358" fmla="*/ 2511073 h 3006470"/>
                    <a:gd name="connsiteX359" fmla="*/ 798179 w 6006665"/>
                    <a:gd name="connsiteY359" fmla="*/ 2554250 h 3006470"/>
                    <a:gd name="connsiteX360" fmla="*/ 787406 w 6006665"/>
                    <a:gd name="connsiteY360" fmla="*/ 2543477 h 3006470"/>
                    <a:gd name="connsiteX361" fmla="*/ 786272 w 6006665"/>
                    <a:gd name="connsiteY361" fmla="*/ 2554250 h 3006470"/>
                    <a:gd name="connsiteX362" fmla="*/ 756063 w 6006665"/>
                    <a:gd name="connsiteY362" fmla="*/ 2524040 h 3006470"/>
                    <a:gd name="connsiteX363" fmla="*/ 732278 w 6006665"/>
                    <a:gd name="connsiteY363" fmla="*/ 2581519 h 3006470"/>
                    <a:gd name="connsiteX364" fmla="*/ 743640 w 6006665"/>
                    <a:gd name="connsiteY364" fmla="*/ 2590609 h 3006470"/>
                    <a:gd name="connsiteX365" fmla="*/ 723188 w 6006665"/>
                    <a:gd name="connsiteY365" fmla="*/ 2633786 h 3006470"/>
                    <a:gd name="connsiteX366" fmla="*/ 747026 w 6006665"/>
                    <a:gd name="connsiteY366" fmla="*/ 2670627 h 3006470"/>
                    <a:gd name="connsiteX367" fmla="*/ 763548 w 6006665"/>
                    <a:gd name="connsiteY367" fmla="*/ 2667873 h 3006470"/>
                    <a:gd name="connsiteX368" fmla="*/ 764871 w 6006665"/>
                    <a:gd name="connsiteY368" fmla="*/ 2669637 h 3006470"/>
                    <a:gd name="connsiteX369" fmla="*/ 775455 w 6006665"/>
                    <a:gd name="connsiteY369" fmla="*/ 2667873 h 3006470"/>
                    <a:gd name="connsiteX370" fmla="*/ 802724 w 6006665"/>
                    <a:gd name="connsiteY370" fmla="*/ 2704232 h 3006470"/>
                    <a:gd name="connsiteX371" fmla="*/ 798179 w 6006665"/>
                    <a:gd name="connsiteY371" fmla="*/ 2731502 h 3006470"/>
                    <a:gd name="connsiteX372" fmla="*/ 818632 w 6006665"/>
                    <a:gd name="connsiteY372" fmla="*/ 2742864 h 3006470"/>
                    <a:gd name="connsiteX373" fmla="*/ 802724 w 6006665"/>
                    <a:gd name="connsiteY373" fmla="*/ 2774679 h 3006470"/>
                    <a:gd name="connsiteX374" fmla="*/ 766365 w 6006665"/>
                    <a:gd name="connsiteY374" fmla="*/ 2779224 h 3006470"/>
                    <a:gd name="connsiteX375" fmla="*/ 727733 w 6006665"/>
                    <a:gd name="connsiteY375" fmla="*/ 2838308 h 3006470"/>
                    <a:gd name="connsiteX376" fmla="*/ 759548 w 6006665"/>
                    <a:gd name="connsiteY376" fmla="*/ 2881485 h 3006470"/>
                    <a:gd name="connsiteX377" fmla="*/ 759548 w 6006665"/>
                    <a:gd name="connsiteY377" fmla="*/ 2920116 h 3006470"/>
                    <a:gd name="connsiteX378" fmla="*/ 798179 w 6006665"/>
                    <a:gd name="connsiteY378" fmla="*/ 2979201 h 3006470"/>
                    <a:gd name="connsiteX379" fmla="*/ 775455 w 6006665"/>
                    <a:gd name="connsiteY379" fmla="*/ 2995108 h 3006470"/>
                    <a:gd name="connsiteX380" fmla="*/ 770910 w 6006665"/>
                    <a:gd name="connsiteY380" fmla="*/ 3006470 h 3006470"/>
                    <a:gd name="connsiteX381" fmla="*/ 759003 w 6006665"/>
                    <a:gd name="connsiteY381" fmla="*/ 3006470 h 3006470"/>
                    <a:gd name="connsiteX382" fmla="*/ 755003 w 6006665"/>
                    <a:gd name="connsiteY382" fmla="*/ 3006470 h 3006470"/>
                    <a:gd name="connsiteX383" fmla="*/ 743096 w 6006665"/>
                    <a:gd name="connsiteY383" fmla="*/ 3006470 h 3006470"/>
                    <a:gd name="connsiteX384" fmla="*/ 715826 w 6006665"/>
                    <a:gd name="connsiteY384" fmla="*/ 2972383 h 3006470"/>
                    <a:gd name="connsiteX385" fmla="*/ 704464 w 6006665"/>
                    <a:gd name="connsiteY385" fmla="*/ 2972383 h 3006470"/>
                    <a:gd name="connsiteX386" fmla="*/ 684012 w 6006665"/>
                    <a:gd name="connsiteY386" fmla="*/ 2963293 h 3006470"/>
                    <a:gd name="connsiteX387" fmla="*/ 672649 w 6006665"/>
                    <a:gd name="connsiteY387" fmla="*/ 2940569 h 3006470"/>
                    <a:gd name="connsiteX388" fmla="*/ 645222 w 6006665"/>
                    <a:gd name="connsiteY388" fmla="*/ 2932732 h 3006470"/>
                    <a:gd name="connsiteX389" fmla="*/ 625472 w 6006665"/>
                    <a:gd name="connsiteY389" fmla="*/ 2936024 h 3006470"/>
                    <a:gd name="connsiteX390" fmla="*/ 623771 w 6006665"/>
                    <a:gd name="connsiteY390" fmla="*/ 2934323 h 3006470"/>
                    <a:gd name="connsiteX391" fmla="*/ 613565 w 6006665"/>
                    <a:gd name="connsiteY391" fmla="*/ 2936024 h 3006470"/>
                    <a:gd name="connsiteX392" fmla="*/ 609020 w 6006665"/>
                    <a:gd name="connsiteY392" fmla="*/ 2931479 h 3006470"/>
                    <a:gd name="connsiteX393" fmla="*/ 559026 w 6006665"/>
                    <a:gd name="connsiteY393" fmla="*/ 2904209 h 3006470"/>
                    <a:gd name="connsiteX394" fmla="*/ 506760 w 6006665"/>
                    <a:gd name="connsiteY394" fmla="*/ 2897392 h 3006470"/>
                    <a:gd name="connsiteX395" fmla="*/ 483280 w 6006665"/>
                    <a:gd name="connsiteY395" fmla="*/ 2890683 h 3006470"/>
                    <a:gd name="connsiteX396" fmla="*/ 480035 w 6006665"/>
                    <a:gd name="connsiteY396" fmla="*/ 2892847 h 3006470"/>
                    <a:gd name="connsiteX397" fmla="*/ 475042 w 6006665"/>
                    <a:gd name="connsiteY397" fmla="*/ 2888329 h 3006470"/>
                    <a:gd name="connsiteX398" fmla="*/ 474945 w 6006665"/>
                    <a:gd name="connsiteY398" fmla="*/ 2888302 h 3006470"/>
                    <a:gd name="connsiteX399" fmla="*/ 468128 w 6006665"/>
                    <a:gd name="connsiteY399" fmla="*/ 2892847 h 3006470"/>
                    <a:gd name="connsiteX400" fmla="*/ 420406 w 6006665"/>
                    <a:gd name="connsiteY400" fmla="*/ 2849670 h 3006470"/>
                    <a:gd name="connsiteX401" fmla="*/ 381774 w 6006665"/>
                    <a:gd name="connsiteY401" fmla="*/ 2833763 h 3006470"/>
                    <a:gd name="connsiteX402" fmla="*/ 349960 w 6006665"/>
                    <a:gd name="connsiteY402" fmla="*/ 2801948 h 3006470"/>
                    <a:gd name="connsiteX403" fmla="*/ 377229 w 6006665"/>
                    <a:gd name="connsiteY403" fmla="*/ 2795131 h 3006470"/>
                    <a:gd name="connsiteX404" fmla="*/ 404499 w 6006665"/>
                    <a:gd name="connsiteY404" fmla="*/ 2747409 h 3006470"/>
                    <a:gd name="connsiteX405" fmla="*/ 388591 w 6006665"/>
                    <a:gd name="connsiteY405" fmla="*/ 2731502 h 3006470"/>
                    <a:gd name="connsiteX406" fmla="*/ 440858 w 6006665"/>
                    <a:gd name="connsiteY406" fmla="*/ 2704232 h 3006470"/>
                    <a:gd name="connsiteX407" fmla="*/ 440858 w 6006665"/>
                    <a:gd name="connsiteY407" fmla="*/ 2701176 h 3006470"/>
                    <a:gd name="connsiteX408" fmla="*/ 416406 w 6006665"/>
                    <a:gd name="connsiteY408" fmla="*/ 2704232 h 3006470"/>
                    <a:gd name="connsiteX409" fmla="*/ 416406 w 6006665"/>
                    <a:gd name="connsiteY409" fmla="*/ 2702744 h 3006470"/>
                    <a:gd name="connsiteX410" fmla="*/ 404499 w 6006665"/>
                    <a:gd name="connsiteY410" fmla="*/ 2704232 h 3006470"/>
                    <a:gd name="connsiteX411" fmla="*/ 404499 w 6006665"/>
                    <a:gd name="connsiteY411" fmla="*/ 2683780 h 3006470"/>
                    <a:gd name="connsiteX412" fmla="*/ 424951 w 6006665"/>
                    <a:gd name="connsiteY412" fmla="*/ 2667873 h 3006470"/>
                    <a:gd name="connsiteX413" fmla="*/ 463583 w 6006665"/>
                    <a:gd name="connsiteY413" fmla="*/ 2661056 h 3006470"/>
                    <a:gd name="connsiteX414" fmla="*/ 468128 w 6006665"/>
                    <a:gd name="connsiteY414" fmla="*/ 2645148 h 3006470"/>
                    <a:gd name="connsiteX415" fmla="*/ 456765 w 6006665"/>
                    <a:gd name="connsiteY415" fmla="*/ 2613334 h 3006470"/>
                    <a:gd name="connsiteX416" fmla="*/ 474945 w 6006665"/>
                    <a:gd name="connsiteY416" fmla="*/ 2586064 h 3006470"/>
                    <a:gd name="connsiteX417" fmla="*/ 474945 w 6006665"/>
                    <a:gd name="connsiteY417" fmla="*/ 2565612 h 3006470"/>
                    <a:gd name="connsiteX418" fmla="*/ 420406 w 6006665"/>
                    <a:gd name="connsiteY418" fmla="*/ 2547432 h 3006470"/>
                    <a:gd name="connsiteX419" fmla="*/ 409588 w 6006665"/>
                    <a:gd name="connsiteY419" fmla="*/ 2547432 h 3006470"/>
                    <a:gd name="connsiteX420" fmla="*/ 397681 w 6006665"/>
                    <a:gd name="connsiteY420" fmla="*/ 2547432 h 3006470"/>
                    <a:gd name="connsiteX421" fmla="*/ 379485 w 6006665"/>
                    <a:gd name="connsiteY421" fmla="*/ 2525193 h 3006470"/>
                    <a:gd name="connsiteX422" fmla="*/ 357322 w 6006665"/>
                    <a:gd name="connsiteY422" fmla="*/ 2531525 h 3006470"/>
                    <a:gd name="connsiteX423" fmla="*/ 352842 w 6006665"/>
                    <a:gd name="connsiteY423" fmla="*/ 2529403 h 3006470"/>
                    <a:gd name="connsiteX424" fmla="*/ 345415 w 6006665"/>
                    <a:gd name="connsiteY424" fmla="*/ 2531525 h 3006470"/>
                    <a:gd name="connsiteX425" fmla="*/ 302238 w 6006665"/>
                    <a:gd name="connsiteY425" fmla="*/ 2511073 h 3006470"/>
                    <a:gd name="connsiteX426" fmla="*/ 302238 w 6006665"/>
                    <a:gd name="connsiteY426" fmla="*/ 2499711 h 3006470"/>
                    <a:gd name="connsiteX427" fmla="*/ 286331 w 6006665"/>
                    <a:gd name="connsiteY427" fmla="*/ 2472441 h 3006470"/>
                    <a:gd name="connsiteX428" fmla="*/ 270968 w 6006665"/>
                    <a:gd name="connsiteY428" fmla="*/ 2472441 h 3006470"/>
                    <a:gd name="connsiteX429" fmla="*/ 259061 w 6006665"/>
                    <a:gd name="connsiteY429" fmla="*/ 2472441 h 3006470"/>
                    <a:gd name="connsiteX430" fmla="*/ 254516 w 6006665"/>
                    <a:gd name="connsiteY430" fmla="*/ 2456534 h 3006470"/>
                    <a:gd name="connsiteX431" fmla="*/ 263606 w 6006665"/>
                    <a:gd name="connsiteY431" fmla="*/ 2440627 h 3006470"/>
                    <a:gd name="connsiteX432" fmla="*/ 243991 w 6006665"/>
                    <a:gd name="connsiteY432" fmla="*/ 2410114 h 3006470"/>
                    <a:gd name="connsiteX433" fmla="*/ 216429 w 6006665"/>
                    <a:gd name="connsiteY433" fmla="*/ 2413357 h 3006470"/>
                    <a:gd name="connsiteX434" fmla="*/ 212956 w 6006665"/>
                    <a:gd name="connsiteY434" fmla="*/ 2412365 h 3006470"/>
                    <a:gd name="connsiteX435" fmla="*/ 204522 w 6006665"/>
                    <a:gd name="connsiteY435" fmla="*/ 2413357 h 3006470"/>
                    <a:gd name="connsiteX436" fmla="*/ 199623 w 6006665"/>
                    <a:gd name="connsiteY436" fmla="*/ 2411957 h 3006470"/>
                    <a:gd name="connsiteX437" fmla="*/ 195977 w 6006665"/>
                    <a:gd name="connsiteY437" fmla="*/ 2424719 h 3006470"/>
                    <a:gd name="connsiteX438" fmla="*/ 184968 w 6006665"/>
                    <a:gd name="connsiteY438" fmla="*/ 2421574 h 3006470"/>
                    <a:gd name="connsiteX439" fmla="*/ 184070 w 6006665"/>
                    <a:gd name="connsiteY439" fmla="*/ 2424719 h 3006470"/>
                    <a:gd name="connsiteX440" fmla="*/ 168163 w 6006665"/>
                    <a:gd name="connsiteY440" fmla="*/ 2420174 h 3006470"/>
                    <a:gd name="connsiteX441" fmla="*/ 156800 w 6006665"/>
                    <a:gd name="connsiteY441" fmla="*/ 2381542 h 3006470"/>
                    <a:gd name="connsiteX442" fmla="*/ 152255 w 6006665"/>
                    <a:gd name="connsiteY442" fmla="*/ 2365635 h 3006470"/>
                    <a:gd name="connsiteX443" fmla="*/ 156800 w 6006665"/>
                    <a:gd name="connsiteY443" fmla="*/ 2361090 h 3006470"/>
                    <a:gd name="connsiteX444" fmla="*/ 168707 w 6006665"/>
                    <a:gd name="connsiteY444" fmla="*/ 2361090 h 3006470"/>
                    <a:gd name="connsiteX445" fmla="*/ 188615 w 6006665"/>
                    <a:gd name="connsiteY445" fmla="*/ 2361090 h 3006470"/>
                    <a:gd name="connsiteX446" fmla="*/ 199977 w 6006665"/>
                    <a:gd name="connsiteY446" fmla="*/ 2349728 h 3006470"/>
                    <a:gd name="connsiteX447" fmla="*/ 188615 w 6006665"/>
                    <a:gd name="connsiteY447" fmla="*/ 2327003 h 3006470"/>
                    <a:gd name="connsiteX448" fmla="*/ 168163 w 6006665"/>
                    <a:gd name="connsiteY448" fmla="*/ 2317914 h 3006470"/>
                    <a:gd name="connsiteX449" fmla="*/ 168163 w 6006665"/>
                    <a:gd name="connsiteY449" fmla="*/ 2311096 h 3006470"/>
                    <a:gd name="connsiteX450" fmla="*/ 152255 w 6006665"/>
                    <a:gd name="connsiteY450" fmla="*/ 2295189 h 3006470"/>
                    <a:gd name="connsiteX451" fmla="*/ 129531 w 6006665"/>
                    <a:gd name="connsiteY451" fmla="*/ 2258829 h 3006470"/>
                    <a:gd name="connsiteX452" fmla="*/ 140893 w 6006665"/>
                    <a:gd name="connsiteY452" fmla="*/ 2236105 h 3006470"/>
                    <a:gd name="connsiteX453" fmla="*/ 136348 w 6006665"/>
                    <a:gd name="connsiteY453" fmla="*/ 2208835 h 3006470"/>
                    <a:gd name="connsiteX454" fmla="*/ 103789 w 6006665"/>
                    <a:gd name="connsiteY454" fmla="*/ 2195428 h 3006470"/>
                    <a:gd name="connsiteX455" fmla="*/ 93716 w 6006665"/>
                    <a:gd name="connsiteY455" fmla="*/ 2199745 h 3006470"/>
                    <a:gd name="connsiteX456" fmla="*/ 91868 w 6006665"/>
                    <a:gd name="connsiteY456" fmla="*/ 2195434 h 3006470"/>
                    <a:gd name="connsiteX457" fmla="*/ 81809 w 6006665"/>
                    <a:gd name="connsiteY457" fmla="*/ 2199745 h 3006470"/>
                    <a:gd name="connsiteX458" fmla="*/ 74992 w 6006665"/>
                    <a:gd name="connsiteY458" fmla="*/ 2183838 h 3006470"/>
                    <a:gd name="connsiteX459" fmla="*/ 34087 w 6006665"/>
                    <a:gd name="connsiteY459" fmla="*/ 2172476 h 3006470"/>
                    <a:gd name="connsiteX460" fmla="*/ 22725 w 6006665"/>
                    <a:gd name="connsiteY460" fmla="*/ 2129299 h 3006470"/>
                    <a:gd name="connsiteX461" fmla="*/ 22725 w 6006665"/>
                    <a:gd name="connsiteY461" fmla="*/ 2097484 h 3006470"/>
                    <a:gd name="connsiteX462" fmla="*/ 0 w 6006665"/>
                    <a:gd name="connsiteY462" fmla="*/ 2081577 h 3006470"/>
                    <a:gd name="connsiteX463" fmla="*/ 15907 w 6006665"/>
                    <a:gd name="connsiteY463" fmla="*/ 2058853 h 3006470"/>
                    <a:gd name="connsiteX464" fmla="*/ 6818 w 6006665"/>
                    <a:gd name="connsiteY464" fmla="*/ 1995224 h 3006470"/>
                    <a:gd name="connsiteX465" fmla="*/ 34087 w 6006665"/>
                    <a:gd name="connsiteY465" fmla="*/ 1952047 h 3006470"/>
                    <a:gd name="connsiteX466" fmla="*/ 27270 w 6006665"/>
                    <a:gd name="connsiteY466" fmla="*/ 1940685 h 3006470"/>
                    <a:gd name="connsiteX467" fmla="*/ 70447 w 6006665"/>
                    <a:gd name="connsiteY467" fmla="*/ 1902053 h 3006470"/>
                    <a:gd name="connsiteX468" fmla="*/ 27270 w 6006665"/>
                    <a:gd name="connsiteY468" fmla="*/ 1865693 h 3006470"/>
                    <a:gd name="connsiteX469" fmla="*/ 109078 w 6006665"/>
                    <a:gd name="connsiteY469" fmla="*/ 1767977 h 3006470"/>
                    <a:gd name="connsiteX470" fmla="*/ 145438 w 6006665"/>
                    <a:gd name="connsiteY470" fmla="*/ 1724800 h 3006470"/>
                    <a:gd name="connsiteX471" fmla="*/ 156800 w 6006665"/>
                    <a:gd name="connsiteY471" fmla="*/ 1681624 h 3006470"/>
                    <a:gd name="connsiteX472" fmla="*/ 102261 w 6006665"/>
                    <a:gd name="connsiteY472" fmla="*/ 1629357 h 3006470"/>
                    <a:gd name="connsiteX473" fmla="*/ 118168 w 6006665"/>
                    <a:gd name="connsiteY473" fmla="*/ 1574818 h 3006470"/>
                    <a:gd name="connsiteX474" fmla="*/ 86354 w 6006665"/>
                    <a:gd name="connsiteY474" fmla="*/ 1511189 h 3006470"/>
                    <a:gd name="connsiteX475" fmla="*/ 109078 w 6006665"/>
                    <a:gd name="connsiteY475" fmla="*/ 1436197 h 3006470"/>
                    <a:gd name="connsiteX476" fmla="*/ 70447 w 6006665"/>
                    <a:gd name="connsiteY476" fmla="*/ 1333936 h 3006470"/>
                    <a:gd name="connsiteX477" fmla="*/ 102261 w 6006665"/>
                    <a:gd name="connsiteY477" fmla="*/ 1263490 h 3006470"/>
                    <a:gd name="connsiteX478" fmla="*/ 43177 w 6006665"/>
                    <a:gd name="connsiteY478" fmla="*/ 1197589 h 3006470"/>
                    <a:gd name="connsiteX479" fmla="*/ 49994 w 6006665"/>
                    <a:gd name="connsiteY479" fmla="*/ 1122597 h 3006470"/>
                    <a:gd name="connsiteX480" fmla="*/ 81809 w 6006665"/>
                    <a:gd name="connsiteY480" fmla="*/ 1118052 h 3006470"/>
                    <a:gd name="connsiteX481" fmla="*/ 145438 w 6006665"/>
                    <a:gd name="connsiteY481" fmla="*/ 1074876 h 3006470"/>
                    <a:gd name="connsiteX482" fmla="*/ 184070 w 6006665"/>
                    <a:gd name="connsiteY482" fmla="*/ 1036244 h 3006470"/>
                    <a:gd name="connsiteX483" fmla="*/ 189699 w 6006665"/>
                    <a:gd name="connsiteY483" fmla="*/ 1042522 h 3006470"/>
                    <a:gd name="connsiteX484" fmla="*/ 195977 w 6006665"/>
                    <a:gd name="connsiteY484" fmla="*/ 1036244 h 3006470"/>
                    <a:gd name="connsiteX485" fmla="*/ 255061 w 6006665"/>
                    <a:gd name="connsiteY485" fmla="*/ 1102145 h 3006470"/>
                    <a:gd name="connsiteX486" fmla="*/ 350504 w 6006665"/>
                    <a:gd name="connsiteY486" fmla="*/ 1122597 h 3006470"/>
                    <a:gd name="connsiteX487" fmla="*/ 491397 w 6006665"/>
                    <a:gd name="connsiteY487" fmla="*/ 1236221 h 3006470"/>
                    <a:gd name="connsiteX488" fmla="*/ 523211 w 6006665"/>
                    <a:gd name="connsiteY488" fmla="*/ 1283942 h 3006470"/>
                    <a:gd name="connsiteX489" fmla="*/ 523211 w 6006665"/>
                    <a:gd name="connsiteY489" fmla="*/ 1343026 h 3006470"/>
                    <a:gd name="connsiteX490" fmla="*/ 486852 w 6006665"/>
                    <a:gd name="connsiteY490" fmla="*/ 1397565 h 3006470"/>
                    <a:gd name="connsiteX491" fmla="*/ 420951 w 6006665"/>
                    <a:gd name="connsiteY491" fmla="*/ 1418018 h 3006470"/>
                    <a:gd name="connsiteX492" fmla="*/ 415909 w 6006665"/>
                    <a:gd name="connsiteY492" fmla="*/ 1415887 h 3006470"/>
                    <a:gd name="connsiteX493" fmla="*/ 409044 w 6006665"/>
                    <a:gd name="connsiteY493" fmla="*/ 1418018 h 3006470"/>
                    <a:gd name="connsiteX494" fmla="*/ 252950 w 6006665"/>
                    <a:gd name="connsiteY494" fmla="*/ 1352062 h 3006470"/>
                    <a:gd name="connsiteX495" fmla="*/ 232336 w 6006665"/>
                    <a:gd name="connsiteY495" fmla="*/ 1358934 h 3006470"/>
                    <a:gd name="connsiteX496" fmla="*/ 291420 w 6006665"/>
                    <a:gd name="connsiteY496" fmla="*/ 1429380 h 3006470"/>
                    <a:gd name="connsiteX497" fmla="*/ 291420 w 6006665"/>
                    <a:gd name="connsiteY497" fmla="*/ 1468012 h 3006470"/>
                    <a:gd name="connsiteX498" fmla="*/ 298238 w 6006665"/>
                    <a:gd name="connsiteY498" fmla="*/ 1554366 h 3006470"/>
                    <a:gd name="connsiteX499" fmla="*/ 345959 w 6006665"/>
                    <a:gd name="connsiteY499" fmla="*/ 1586180 h 3006470"/>
                    <a:gd name="connsiteX500" fmla="*/ 362087 w 6006665"/>
                    <a:gd name="connsiteY500" fmla="*/ 1595588 h 3006470"/>
                    <a:gd name="connsiteX501" fmla="*/ 365867 w 6006665"/>
                    <a:gd name="connsiteY501" fmla="*/ 1563455 h 3006470"/>
                    <a:gd name="connsiteX502" fmla="*/ 345415 w 6006665"/>
                    <a:gd name="connsiteY502" fmla="*/ 1527096 h 3006470"/>
                    <a:gd name="connsiteX503" fmla="*/ 365867 w 6006665"/>
                    <a:gd name="connsiteY503" fmla="*/ 1495281 h 3006470"/>
                    <a:gd name="connsiteX504" fmla="*/ 374560 w 6006665"/>
                    <a:gd name="connsiteY504" fmla="*/ 1500280 h 3006470"/>
                    <a:gd name="connsiteX505" fmla="*/ 377774 w 6006665"/>
                    <a:gd name="connsiteY505" fmla="*/ 1495281 h 3006470"/>
                    <a:gd name="connsiteX506" fmla="*/ 461933 w 6006665"/>
                    <a:gd name="connsiteY506" fmla="*/ 1543673 h 3006470"/>
                    <a:gd name="connsiteX507" fmla="*/ 484035 w 6006665"/>
                    <a:gd name="connsiteY507" fmla="*/ 1527096 h 3006470"/>
                    <a:gd name="connsiteX508" fmla="*/ 463583 w 6006665"/>
                    <a:gd name="connsiteY508" fmla="*/ 1461194 h 3006470"/>
                    <a:gd name="connsiteX509" fmla="*/ 549936 w 6006665"/>
                    <a:gd name="connsiteY509" fmla="*/ 1374841 h 3006470"/>
                    <a:gd name="connsiteX510" fmla="*/ 559742 w 6006665"/>
                    <a:gd name="connsiteY510" fmla="*/ 1376942 h 3006470"/>
                    <a:gd name="connsiteX511" fmla="*/ 561843 w 6006665"/>
                    <a:gd name="connsiteY511" fmla="*/ 1374841 h 3006470"/>
                    <a:gd name="connsiteX512" fmla="*/ 593658 w 6006665"/>
                    <a:gd name="connsiteY512" fmla="*/ 1381658 h 3006470"/>
                    <a:gd name="connsiteX513" fmla="*/ 620945 w 6006665"/>
                    <a:gd name="connsiteY513" fmla="*/ 1405535 h 3006470"/>
                    <a:gd name="connsiteX514" fmla="*/ 640835 w 6006665"/>
                    <a:gd name="connsiteY514" fmla="*/ 1349844 h 3006470"/>
                    <a:gd name="connsiteX515" fmla="*/ 609020 w 6006665"/>
                    <a:gd name="connsiteY515" fmla="*/ 1295305 h 3006470"/>
                    <a:gd name="connsiteX516" fmla="*/ 624928 w 6006665"/>
                    <a:gd name="connsiteY516" fmla="*/ 1236221 h 3006470"/>
                    <a:gd name="connsiteX517" fmla="*/ 597658 w 6006665"/>
                    <a:gd name="connsiteY517" fmla="*/ 1177136 h 3006470"/>
                    <a:gd name="connsiteX518" fmla="*/ 611562 w 6006665"/>
                    <a:gd name="connsiteY518" fmla="*/ 1181462 h 3006470"/>
                    <a:gd name="connsiteX519" fmla="*/ 609565 w 6006665"/>
                    <a:gd name="connsiteY519" fmla="*/ 1177136 h 3006470"/>
                    <a:gd name="connsiteX520" fmla="*/ 711826 w 6006665"/>
                    <a:gd name="connsiteY520" fmla="*/ 1208951 h 3006470"/>
                    <a:gd name="connsiteX521" fmla="*/ 732278 w 6006665"/>
                    <a:gd name="connsiteY521" fmla="*/ 1263490 h 3006470"/>
                    <a:gd name="connsiteX522" fmla="*/ 684556 w 6006665"/>
                    <a:gd name="connsiteY522" fmla="*/ 1274852 h 3006470"/>
                    <a:gd name="connsiteX523" fmla="*/ 684556 w 6006665"/>
                    <a:gd name="connsiteY523" fmla="*/ 1327119 h 3006470"/>
                    <a:gd name="connsiteX524" fmla="*/ 713309 w 6006665"/>
                    <a:gd name="connsiteY524" fmla="*/ 1355872 h 3006470"/>
                    <a:gd name="connsiteX525" fmla="*/ 763548 w 6006665"/>
                    <a:gd name="connsiteY525" fmla="*/ 1338481 h 3006470"/>
                    <a:gd name="connsiteX526" fmla="*/ 770365 w 6006665"/>
                    <a:gd name="connsiteY526" fmla="*/ 1279397 h 3006470"/>
                    <a:gd name="connsiteX527" fmla="*/ 845357 w 6006665"/>
                    <a:gd name="connsiteY527" fmla="*/ 1231676 h 3006470"/>
                    <a:gd name="connsiteX528" fmla="*/ 972614 w 6006665"/>
                    <a:gd name="connsiteY528" fmla="*/ 1145322 h 3006470"/>
                    <a:gd name="connsiteX529" fmla="*/ 982566 w 6006665"/>
                    <a:gd name="connsiteY529" fmla="*/ 1146649 h 3006470"/>
                    <a:gd name="connsiteX530" fmla="*/ 984521 w 6006665"/>
                    <a:gd name="connsiteY530" fmla="*/ 1145322 h 3006470"/>
                    <a:gd name="connsiteX531" fmla="*/ 1018608 w 6006665"/>
                    <a:gd name="connsiteY531" fmla="*/ 1149867 h 3006470"/>
                    <a:gd name="connsiteX532" fmla="*/ 979977 w 6006665"/>
                    <a:gd name="connsiteY532" fmla="*/ 1213496 h 3006470"/>
                    <a:gd name="connsiteX533" fmla="*/ 1012666 w 6006665"/>
                    <a:gd name="connsiteY533" fmla="*/ 1218657 h 3006470"/>
                    <a:gd name="connsiteX534" fmla="*/ 1038516 w 6006665"/>
                    <a:gd name="connsiteY534" fmla="*/ 1188499 h 3006470"/>
                    <a:gd name="connsiteX535" fmla="*/ 1050423 w 6006665"/>
                    <a:gd name="connsiteY535" fmla="*/ 1188499 h 3006470"/>
                    <a:gd name="connsiteX536" fmla="*/ 1108962 w 6006665"/>
                    <a:gd name="connsiteY536" fmla="*/ 1188499 h 3006470"/>
                    <a:gd name="connsiteX537" fmla="*/ 1161229 w 6006665"/>
                    <a:gd name="connsiteY537" fmla="*/ 1145322 h 3006470"/>
                    <a:gd name="connsiteX538" fmla="*/ 1165711 w 6006665"/>
                    <a:gd name="connsiteY538" fmla="*/ 1151456 h 3006470"/>
                    <a:gd name="connsiteX539" fmla="*/ 1173136 w 6006665"/>
                    <a:gd name="connsiteY539" fmla="*/ 1145322 h 3006470"/>
                    <a:gd name="connsiteX540" fmla="*/ 1210035 w 6006665"/>
                    <a:gd name="connsiteY540" fmla="*/ 1195815 h 3006470"/>
                    <a:gd name="connsiteX541" fmla="*/ 1247583 w 6006665"/>
                    <a:gd name="connsiteY541" fmla="*/ 1138505 h 3006470"/>
                    <a:gd name="connsiteX542" fmla="*/ 1211223 w 6006665"/>
                    <a:gd name="connsiteY542" fmla="*/ 1079421 h 3006470"/>
                    <a:gd name="connsiteX543" fmla="*/ 1227130 w 6006665"/>
                    <a:gd name="connsiteY543" fmla="*/ 1043061 h 3006470"/>
                    <a:gd name="connsiteX544" fmla="*/ 1237665 w 6006665"/>
                    <a:gd name="connsiteY544" fmla="*/ 1046199 h 3006470"/>
                    <a:gd name="connsiteX545" fmla="*/ 1239037 w 6006665"/>
                    <a:gd name="connsiteY545" fmla="*/ 1043061 h 3006470"/>
                    <a:gd name="connsiteX546" fmla="*/ 1345843 w 6006665"/>
                    <a:gd name="connsiteY546" fmla="*/ 1074876 h 3006470"/>
                    <a:gd name="connsiteX547" fmla="*/ 1400382 w 6006665"/>
                    <a:gd name="connsiteY547" fmla="*/ 1106690 h 3006470"/>
                    <a:gd name="connsiteX548" fmla="*/ 1519756 w 6006665"/>
                    <a:gd name="connsiteY548" fmla="*/ 1213274 h 3006470"/>
                    <a:gd name="connsiteX549" fmla="*/ 1543003 w 6006665"/>
                    <a:gd name="connsiteY549" fmla="*/ 1172592 h 3006470"/>
                    <a:gd name="connsiteX550" fmla="*/ 1506643 w 6006665"/>
                    <a:gd name="connsiteY550" fmla="*/ 1118052 h 3006470"/>
                    <a:gd name="connsiteX551" fmla="*/ 1506643 w 6006665"/>
                    <a:gd name="connsiteY551" fmla="*/ 1095328 h 3006470"/>
                    <a:gd name="connsiteX552" fmla="*/ 1463467 w 6006665"/>
                    <a:gd name="connsiteY552" fmla="*/ 1086238 h 3006470"/>
                    <a:gd name="connsiteX553" fmla="*/ 1472556 w 6006665"/>
                    <a:gd name="connsiteY553" fmla="*/ 1036244 h 3006470"/>
                    <a:gd name="connsiteX554" fmla="*/ 1452104 w 6006665"/>
                    <a:gd name="connsiteY554" fmla="*/ 949890 h 3006470"/>
                    <a:gd name="connsiteX555" fmla="*/ 1452104 w 6006665"/>
                    <a:gd name="connsiteY555" fmla="*/ 913531 h 3006470"/>
                    <a:gd name="connsiteX556" fmla="*/ 1522551 w 6006665"/>
                    <a:gd name="connsiteY556" fmla="*/ 811270 h 3006470"/>
                    <a:gd name="connsiteX557" fmla="*/ 1543003 w 6006665"/>
                    <a:gd name="connsiteY557" fmla="*/ 697647 h 3006470"/>
                    <a:gd name="connsiteX558" fmla="*/ 1570272 w 6006665"/>
                    <a:gd name="connsiteY558" fmla="*/ 677194 h 3006470"/>
                    <a:gd name="connsiteX559" fmla="*/ 1578688 w 6006665"/>
                    <a:gd name="connsiteY559" fmla="*/ 679813 h 3006470"/>
                    <a:gd name="connsiteX560" fmla="*/ 1582179 w 6006665"/>
                    <a:gd name="connsiteY560" fmla="*/ 677194 h 3006470"/>
                    <a:gd name="connsiteX561" fmla="*/ 1684440 w 6006665"/>
                    <a:gd name="connsiteY561" fmla="*/ 709009 h 3006470"/>
                    <a:gd name="connsiteX562" fmla="*/ 1688985 w 6006665"/>
                    <a:gd name="connsiteY562" fmla="*/ 779455 h 3006470"/>
                    <a:gd name="connsiteX563" fmla="*/ 1652625 w 6006665"/>
                    <a:gd name="connsiteY563" fmla="*/ 870354 h 3006470"/>
                    <a:gd name="connsiteX564" fmla="*/ 1679895 w 6006665"/>
                    <a:gd name="connsiteY564" fmla="*/ 908986 h 3006470"/>
                    <a:gd name="connsiteX565" fmla="*/ 1688985 w 6006665"/>
                    <a:gd name="connsiteY565" fmla="*/ 983977 h 3006470"/>
                    <a:gd name="connsiteX566" fmla="*/ 1679895 w 6006665"/>
                    <a:gd name="connsiteY566" fmla="*/ 1129415 h 3006470"/>
                    <a:gd name="connsiteX567" fmla="*/ 1723072 w 6006665"/>
                    <a:gd name="connsiteY567" fmla="*/ 1193044 h 3006470"/>
                    <a:gd name="connsiteX568" fmla="*/ 1704892 w 6006665"/>
                    <a:gd name="connsiteY568" fmla="*/ 1256673 h 3006470"/>
                    <a:gd name="connsiteX569" fmla="*/ 1636718 w 6006665"/>
                    <a:gd name="connsiteY569" fmla="*/ 1393021 h 3006470"/>
                    <a:gd name="connsiteX570" fmla="*/ 1662494 w 6006665"/>
                    <a:gd name="connsiteY570" fmla="*/ 1399465 h 3006470"/>
                    <a:gd name="connsiteX571" fmla="*/ 1677078 w 6006665"/>
                    <a:gd name="connsiteY571" fmla="*/ 1370296 h 3006470"/>
                    <a:gd name="connsiteX572" fmla="*/ 1720255 w 6006665"/>
                    <a:gd name="connsiteY572" fmla="*/ 1349844 h 3006470"/>
                    <a:gd name="connsiteX573" fmla="*/ 1731617 w 6006665"/>
                    <a:gd name="connsiteY573" fmla="*/ 1299850 h 3006470"/>
                    <a:gd name="connsiteX574" fmla="*/ 1758887 w 6006665"/>
                    <a:gd name="connsiteY574" fmla="*/ 1256673 h 3006470"/>
                    <a:gd name="connsiteX575" fmla="*/ 1736162 w 6006665"/>
                    <a:gd name="connsiteY575" fmla="*/ 1197589 h 3006470"/>
                    <a:gd name="connsiteX576" fmla="*/ 1758887 w 6006665"/>
                    <a:gd name="connsiteY576" fmla="*/ 1133960 h 3006470"/>
                    <a:gd name="connsiteX577" fmla="*/ 1715710 w 6006665"/>
                    <a:gd name="connsiteY577" fmla="*/ 1122597 h 3006470"/>
                    <a:gd name="connsiteX578" fmla="*/ 1704347 w 6006665"/>
                    <a:gd name="connsiteY578" fmla="*/ 1070331 h 3006470"/>
                    <a:gd name="connsiteX579" fmla="*/ 1736162 w 6006665"/>
                    <a:gd name="connsiteY579" fmla="*/ 961252 h 3006470"/>
                    <a:gd name="connsiteX580" fmla="*/ 1688440 w 6006665"/>
                    <a:gd name="connsiteY580" fmla="*/ 865809 h 3006470"/>
                    <a:gd name="connsiteX581" fmla="*/ 1752069 w 6006665"/>
                    <a:gd name="connsiteY581" fmla="*/ 788545 h 3006470"/>
                    <a:gd name="connsiteX582" fmla="*/ 1747524 w 6006665"/>
                    <a:gd name="connsiteY582" fmla="*/ 704464 h 3006470"/>
                    <a:gd name="connsiteX583" fmla="*/ 1763431 w 6006665"/>
                    <a:gd name="connsiteY583" fmla="*/ 697647 h 3006470"/>
                    <a:gd name="connsiteX584" fmla="*/ 1764877 w 6006665"/>
                    <a:gd name="connsiteY584" fmla="*/ 702130 h 3006470"/>
                    <a:gd name="connsiteX585" fmla="*/ 1775339 w 6006665"/>
                    <a:gd name="connsiteY585" fmla="*/ 697647 h 3006470"/>
                    <a:gd name="connsiteX586" fmla="*/ 1798063 w 6006665"/>
                    <a:gd name="connsiteY586" fmla="*/ 768093 h 3006470"/>
                    <a:gd name="connsiteX587" fmla="*/ 1791454 w 6006665"/>
                    <a:gd name="connsiteY587" fmla="*/ 815304 h 3006470"/>
                    <a:gd name="connsiteX588" fmla="*/ 1854330 w 6006665"/>
                    <a:gd name="connsiteY588" fmla="*/ 772638 h 3006470"/>
                    <a:gd name="connsiteX589" fmla="*/ 1931594 w 6006665"/>
                    <a:gd name="connsiteY589" fmla="*/ 763548 h 3006470"/>
                    <a:gd name="connsiteX590" fmla="*/ 1932772 w 6006665"/>
                    <a:gd name="connsiteY590" fmla="*/ 764810 h 3006470"/>
                    <a:gd name="connsiteX591" fmla="*/ 1943501 w 6006665"/>
                    <a:gd name="connsiteY591" fmla="*/ 763548 h 3006470"/>
                    <a:gd name="connsiteX592" fmla="*/ 1988608 w 6006665"/>
                    <a:gd name="connsiteY592" fmla="*/ 811877 h 3006470"/>
                    <a:gd name="connsiteX593" fmla="*/ 1963408 w 6006665"/>
                    <a:gd name="connsiteY593" fmla="*/ 736278 h 3006470"/>
                    <a:gd name="connsiteX594" fmla="*/ 1963408 w 6006665"/>
                    <a:gd name="connsiteY594" fmla="*/ 595386 h 3006470"/>
                    <a:gd name="connsiteX595" fmla="*/ 2027037 w 6006665"/>
                    <a:gd name="connsiteY595" fmla="*/ 574934 h 3006470"/>
                    <a:gd name="connsiteX596" fmla="*/ 2037269 w 6006665"/>
                    <a:gd name="connsiteY596" fmla="*/ 575472 h 3006470"/>
                    <a:gd name="connsiteX597" fmla="*/ 2038944 w 6006665"/>
                    <a:gd name="connsiteY597" fmla="*/ 574934 h 3006470"/>
                    <a:gd name="connsiteX598" fmla="*/ 2115414 w 6006665"/>
                    <a:gd name="connsiteY598" fmla="*/ 578958 h 3006470"/>
                    <a:gd name="connsiteX599" fmla="*/ 2192927 w 6006665"/>
                    <a:gd name="connsiteY599" fmla="*/ 559026 h 3006470"/>
                    <a:gd name="connsiteX600" fmla="*/ 2167930 w 6006665"/>
                    <a:gd name="connsiteY600" fmla="*/ 493125 h 3006470"/>
                    <a:gd name="connsiteX601" fmla="*/ 2204289 w 6006665"/>
                    <a:gd name="connsiteY601" fmla="*/ 402226 h 3006470"/>
                    <a:gd name="connsiteX602" fmla="*/ 2247466 w 6006665"/>
                    <a:gd name="connsiteY602" fmla="*/ 397681 h 3006470"/>
                    <a:gd name="connsiteX603" fmla="*/ 2317913 w 6006665"/>
                    <a:gd name="connsiteY603" fmla="*/ 322690 h 3006470"/>
                    <a:gd name="connsiteX604" fmla="*/ 2420173 w 6006665"/>
                    <a:gd name="connsiteY604" fmla="*/ 304510 h 3006470"/>
                    <a:gd name="connsiteX605" fmla="*/ 2429263 w 6006665"/>
                    <a:gd name="connsiteY605" fmla="*/ 263606 h 3006470"/>
                    <a:gd name="connsiteX606" fmla="*/ 2526979 w 6006665"/>
                    <a:gd name="connsiteY606" fmla="*/ 252244 h 3006470"/>
                    <a:gd name="connsiteX607" fmla="*/ 2528058 w 6006665"/>
                    <a:gd name="connsiteY607" fmla="*/ 253503 h 3006470"/>
                    <a:gd name="connsiteX608" fmla="*/ 2538886 w 6006665"/>
                    <a:gd name="connsiteY608" fmla="*/ 252244 h 3006470"/>
                    <a:gd name="connsiteX609" fmla="*/ 2560820 w 6006665"/>
                    <a:gd name="connsiteY609" fmla="*/ 277833 h 3006470"/>
                    <a:gd name="connsiteX610" fmla="*/ 2640602 w 6006665"/>
                    <a:gd name="connsiteY610" fmla="*/ 202249 h 3006470"/>
                    <a:gd name="connsiteX611" fmla="*/ 2652509 w 6006665"/>
                    <a:gd name="connsiteY611" fmla="*/ 202249 h 3006470"/>
                    <a:gd name="connsiteX612" fmla="*/ 2704231 w 6006665"/>
                    <a:gd name="connsiteY612" fmla="*/ 202249 h 3006470"/>
                    <a:gd name="connsiteX613" fmla="*/ 2715593 w 6006665"/>
                    <a:gd name="connsiteY613" fmla="*/ 134075 h 3006470"/>
                    <a:gd name="connsiteX614" fmla="*/ 2751953 w 6006665"/>
                    <a:gd name="connsiteY614" fmla="*/ 68174 h 300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Lst>
                  <a:rect l="l" t="t" r="r" b="b"/>
                  <a:pathLst>
                    <a:path w="6006665" h="3006470">
                      <a:moveTo>
                        <a:pt x="1791129" y="817622"/>
                      </a:moveTo>
                      <a:lnTo>
                        <a:pt x="1782156" y="881716"/>
                      </a:lnTo>
                      <a:lnTo>
                        <a:pt x="1809554" y="895415"/>
                      </a:lnTo>
                      <a:close/>
                      <a:moveTo>
                        <a:pt x="2838307" y="0"/>
                      </a:moveTo>
                      <a:lnTo>
                        <a:pt x="2844246" y="4711"/>
                      </a:lnTo>
                      <a:lnTo>
                        <a:pt x="2850213" y="0"/>
                      </a:lnTo>
                      <a:lnTo>
                        <a:pt x="2916115" y="52267"/>
                      </a:lnTo>
                      <a:lnTo>
                        <a:pt x="2861576" y="90899"/>
                      </a:lnTo>
                      <a:lnTo>
                        <a:pt x="2947929" y="118168"/>
                      </a:lnTo>
                      <a:lnTo>
                        <a:pt x="2957621" y="186006"/>
                      </a:lnTo>
                      <a:lnTo>
                        <a:pt x="2979199" y="161345"/>
                      </a:lnTo>
                      <a:lnTo>
                        <a:pt x="2991106" y="161345"/>
                      </a:lnTo>
                      <a:lnTo>
                        <a:pt x="3086005" y="161345"/>
                      </a:lnTo>
                      <a:lnTo>
                        <a:pt x="3097912" y="161345"/>
                      </a:lnTo>
                      <a:lnTo>
                        <a:pt x="3179721" y="236336"/>
                      </a:lnTo>
                      <a:lnTo>
                        <a:pt x="3211535" y="295420"/>
                      </a:lnTo>
                      <a:lnTo>
                        <a:pt x="3200173" y="370412"/>
                      </a:lnTo>
                      <a:lnTo>
                        <a:pt x="3161541" y="413589"/>
                      </a:lnTo>
                      <a:lnTo>
                        <a:pt x="3066097" y="488580"/>
                      </a:lnTo>
                      <a:lnTo>
                        <a:pt x="3034283" y="531757"/>
                      </a:lnTo>
                      <a:lnTo>
                        <a:pt x="3082005" y="547664"/>
                      </a:lnTo>
                      <a:lnTo>
                        <a:pt x="3129459" y="575345"/>
                      </a:lnTo>
                      <a:lnTo>
                        <a:pt x="3156451" y="552209"/>
                      </a:lnTo>
                      <a:lnTo>
                        <a:pt x="3158460" y="560693"/>
                      </a:lnTo>
                      <a:lnTo>
                        <a:pt x="3168359" y="552209"/>
                      </a:lnTo>
                      <a:lnTo>
                        <a:pt x="3184984" y="622402"/>
                      </a:lnTo>
                      <a:lnTo>
                        <a:pt x="3192811" y="606748"/>
                      </a:lnTo>
                      <a:lnTo>
                        <a:pt x="3251895" y="586296"/>
                      </a:lnTo>
                      <a:lnTo>
                        <a:pt x="3259833" y="587670"/>
                      </a:lnTo>
                      <a:lnTo>
                        <a:pt x="3263802" y="586296"/>
                      </a:lnTo>
                      <a:lnTo>
                        <a:pt x="3381970" y="606748"/>
                      </a:lnTo>
                      <a:lnTo>
                        <a:pt x="3388787" y="665832"/>
                      </a:lnTo>
                      <a:lnTo>
                        <a:pt x="3531529" y="686823"/>
                      </a:lnTo>
                      <a:lnTo>
                        <a:pt x="3538225" y="590841"/>
                      </a:lnTo>
                      <a:lnTo>
                        <a:pt x="3549910" y="594028"/>
                      </a:lnTo>
                      <a:lnTo>
                        <a:pt x="3550132" y="590841"/>
                      </a:lnTo>
                      <a:lnTo>
                        <a:pt x="3625123" y="611293"/>
                      </a:lnTo>
                      <a:lnTo>
                        <a:pt x="3672301" y="611293"/>
                      </a:lnTo>
                      <a:lnTo>
                        <a:pt x="3684207" y="611293"/>
                      </a:lnTo>
                      <a:lnTo>
                        <a:pt x="3743291" y="677194"/>
                      </a:lnTo>
                      <a:lnTo>
                        <a:pt x="3759199" y="756731"/>
                      </a:lnTo>
                      <a:lnTo>
                        <a:pt x="3738747" y="806725"/>
                      </a:lnTo>
                      <a:lnTo>
                        <a:pt x="3786469" y="897623"/>
                      </a:lnTo>
                      <a:lnTo>
                        <a:pt x="3835603" y="933529"/>
                      </a:lnTo>
                      <a:lnTo>
                        <a:pt x="3865460" y="822632"/>
                      </a:lnTo>
                      <a:lnTo>
                        <a:pt x="3875077" y="831139"/>
                      </a:lnTo>
                      <a:lnTo>
                        <a:pt x="3877367" y="822632"/>
                      </a:lnTo>
                      <a:lnTo>
                        <a:pt x="3932151" y="871095"/>
                      </a:lnTo>
                      <a:lnTo>
                        <a:pt x="3988173" y="843084"/>
                      </a:lnTo>
                      <a:lnTo>
                        <a:pt x="3993852" y="846199"/>
                      </a:lnTo>
                      <a:lnTo>
                        <a:pt x="4000080" y="843084"/>
                      </a:lnTo>
                      <a:lnTo>
                        <a:pt x="4062426" y="877274"/>
                      </a:lnTo>
                      <a:lnTo>
                        <a:pt x="4085889" y="849902"/>
                      </a:lnTo>
                      <a:lnTo>
                        <a:pt x="4095563" y="852506"/>
                      </a:lnTo>
                      <a:lnTo>
                        <a:pt x="4097796" y="849902"/>
                      </a:lnTo>
                      <a:lnTo>
                        <a:pt x="4144150" y="862382"/>
                      </a:lnTo>
                      <a:lnTo>
                        <a:pt x="4117703" y="752186"/>
                      </a:lnTo>
                      <a:lnTo>
                        <a:pt x="4165425" y="697647"/>
                      </a:lnTo>
                      <a:lnTo>
                        <a:pt x="4175231" y="700048"/>
                      </a:lnTo>
                      <a:lnTo>
                        <a:pt x="4177332" y="697647"/>
                      </a:lnTo>
                      <a:lnTo>
                        <a:pt x="4511384" y="779455"/>
                      </a:lnTo>
                      <a:lnTo>
                        <a:pt x="4543199" y="849902"/>
                      </a:lnTo>
                      <a:lnTo>
                        <a:pt x="4639242" y="932544"/>
                      </a:lnTo>
                      <a:lnTo>
                        <a:pt x="4774445" y="913531"/>
                      </a:lnTo>
                      <a:lnTo>
                        <a:pt x="4778496" y="914635"/>
                      </a:lnTo>
                      <a:lnTo>
                        <a:pt x="4786352" y="913531"/>
                      </a:lnTo>
                      <a:lnTo>
                        <a:pt x="4861343" y="933983"/>
                      </a:lnTo>
                      <a:lnTo>
                        <a:pt x="4893158" y="977160"/>
                      </a:lnTo>
                      <a:lnTo>
                        <a:pt x="4888613" y="1058968"/>
                      </a:lnTo>
                      <a:lnTo>
                        <a:pt x="4927677" y="1083640"/>
                      </a:lnTo>
                      <a:lnTo>
                        <a:pt x="4967605" y="1070331"/>
                      </a:lnTo>
                      <a:lnTo>
                        <a:pt x="5038051" y="1063513"/>
                      </a:lnTo>
                      <a:lnTo>
                        <a:pt x="5040730" y="1064406"/>
                      </a:lnTo>
                      <a:lnTo>
                        <a:pt x="5049958" y="1063513"/>
                      </a:lnTo>
                      <a:lnTo>
                        <a:pt x="5114249" y="1084944"/>
                      </a:lnTo>
                      <a:lnTo>
                        <a:pt x="5176671" y="1074876"/>
                      </a:lnTo>
                      <a:lnTo>
                        <a:pt x="5177801" y="1076614"/>
                      </a:lnTo>
                      <a:lnTo>
                        <a:pt x="5188578" y="1074876"/>
                      </a:lnTo>
                      <a:lnTo>
                        <a:pt x="5243719" y="1159707"/>
                      </a:lnTo>
                      <a:lnTo>
                        <a:pt x="5283477" y="1129415"/>
                      </a:lnTo>
                      <a:lnTo>
                        <a:pt x="5258480" y="1063513"/>
                      </a:lnTo>
                      <a:lnTo>
                        <a:pt x="5267570" y="1015792"/>
                      </a:lnTo>
                      <a:lnTo>
                        <a:pt x="5278896" y="1018841"/>
                      </a:lnTo>
                      <a:lnTo>
                        <a:pt x="5279477" y="1015792"/>
                      </a:lnTo>
                      <a:lnTo>
                        <a:pt x="5395510" y="1047031"/>
                      </a:lnTo>
                      <a:lnTo>
                        <a:pt x="5463001" y="1043061"/>
                      </a:lnTo>
                      <a:lnTo>
                        <a:pt x="5464386" y="1043680"/>
                      </a:lnTo>
                      <a:lnTo>
                        <a:pt x="5474909" y="1043061"/>
                      </a:lnTo>
                      <a:lnTo>
                        <a:pt x="5581715" y="1090783"/>
                      </a:lnTo>
                      <a:lnTo>
                        <a:pt x="5633981" y="1133960"/>
                      </a:lnTo>
                      <a:lnTo>
                        <a:pt x="5720335" y="1213496"/>
                      </a:lnTo>
                      <a:lnTo>
                        <a:pt x="5822595" y="1311212"/>
                      </a:lnTo>
                      <a:lnTo>
                        <a:pt x="5818051" y="1365751"/>
                      </a:lnTo>
                      <a:lnTo>
                        <a:pt x="5825679" y="1373379"/>
                      </a:lnTo>
                      <a:lnTo>
                        <a:pt x="5822051" y="1322574"/>
                      </a:lnTo>
                      <a:lnTo>
                        <a:pt x="5834092" y="1324447"/>
                      </a:lnTo>
                      <a:lnTo>
                        <a:pt x="5833958" y="1322574"/>
                      </a:lnTo>
                      <a:lnTo>
                        <a:pt x="5936219" y="1338481"/>
                      </a:lnTo>
                      <a:lnTo>
                        <a:pt x="6006665" y="1418018"/>
                      </a:lnTo>
                      <a:lnTo>
                        <a:pt x="5968033" y="1456650"/>
                      </a:lnTo>
                      <a:lnTo>
                        <a:pt x="5908949" y="1468012"/>
                      </a:lnTo>
                      <a:lnTo>
                        <a:pt x="5908949" y="1554366"/>
                      </a:lnTo>
                      <a:lnTo>
                        <a:pt x="5893042" y="1570273"/>
                      </a:lnTo>
                      <a:lnTo>
                        <a:pt x="5881135" y="1570273"/>
                      </a:lnTo>
                      <a:lnTo>
                        <a:pt x="5861227" y="1570273"/>
                      </a:lnTo>
                      <a:lnTo>
                        <a:pt x="5849321" y="1570273"/>
                      </a:lnTo>
                      <a:lnTo>
                        <a:pt x="5817506" y="1536186"/>
                      </a:lnTo>
                      <a:lnTo>
                        <a:pt x="5767511" y="1511189"/>
                      </a:lnTo>
                      <a:lnTo>
                        <a:pt x="5762967" y="1477102"/>
                      </a:lnTo>
                      <a:lnTo>
                        <a:pt x="5729132" y="1463170"/>
                      </a:lnTo>
                      <a:lnTo>
                        <a:pt x="5695337" y="1472557"/>
                      </a:lnTo>
                      <a:lnTo>
                        <a:pt x="5693366" y="1469797"/>
                      </a:lnTo>
                      <a:lnTo>
                        <a:pt x="5683431" y="1472557"/>
                      </a:lnTo>
                      <a:lnTo>
                        <a:pt x="5660706" y="1440742"/>
                      </a:lnTo>
                      <a:lnTo>
                        <a:pt x="5669644" y="1415717"/>
                      </a:lnTo>
                      <a:lnTo>
                        <a:pt x="5640799" y="1429380"/>
                      </a:lnTo>
                      <a:lnTo>
                        <a:pt x="5656705" y="1472557"/>
                      </a:lnTo>
                      <a:lnTo>
                        <a:pt x="5633981" y="1511189"/>
                      </a:lnTo>
                      <a:lnTo>
                        <a:pt x="5586259" y="1547548"/>
                      </a:lnTo>
                      <a:lnTo>
                        <a:pt x="5575676" y="1546540"/>
                      </a:lnTo>
                      <a:lnTo>
                        <a:pt x="5574353" y="1547548"/>
                      </a:lnTo>
                      <a:lnTo>
                        <a:pt x="5539436" y="1544223"/>
                      </a:lnTo>
                      <a:lnTo>
                        <a:pt x="5570352" y="1586180"/>
                      </a:lnTo>
                      <a:lnTo>
                        <a:pt x="5593077" y="1649809"/>
                      </a:lnTo>
                      <a:lnTo>
                        <a:pt x="5608984" y="1677079"/>
                      </a:lnTo>
                      <a:lnTo>
                        <a:pt x="5613529" y="1708893"/>
                      </a:lnTo>
                      <a:lnTo>
                        <a:pt x="5608984" y="1731618"/>
                      </a:lnTo>
                      <a:lnTo>
                        <a:pt x="5597799" y="1728009"/>
                      </a:lnTo>
                      <a:lnTo>
                        <a:pt x="5597077" y="1731618"/>
                      </a:lnTo>
                      <a:lnTo>
                        <a:pt x="5534271" y="1711358"/>
                      </a:lnTo>
                      <a:lnTo>
                        <a:pt x="5436277" y="1767977"/>
                      </a:lnTo>
                      <a:lnTo>
                        <a:pt x="5397645" y="1779340"/>
                      </a:lnTo>
                      <a:lnTo>
                        <a:pt x="5345378" y="1833879"/>
                      </a:lnTo>
                      <a:lnTo>
                        <a:pt x="5290839" y="1881600"/>
                      </a:lnTo>
                      <a:lnTo>
                        <a:pt x="5274932" y="1913415"/>
                      </a:lnTo>
                      <a:lnTo>
                        <a:pt x="5267238" y="1904988"/>
                      </a:lnTo>
                      <a:lnTo>
                        <a:pt x="5263025" y="1913415"/>
                      </a:lnTo>
                      <a:lnTo>
                        <a:pt x="5219538" y="1865787"/>
                      </a:lnTo>
                      <a:lnTo>
                        <a:pt x="5129494" y="1920232"/>
                      </a:lnTo>
                      <a:lnTo>
                        <a:pt x="5126389" y="1914910"/>
                      </a:lnTo>
                      <a:lnTo>
                        <a:pt x="5117587" y="1920232"/>
                      </a:lnTo>
                      <a:lnTo>
                        <a:pt x="5105544" y="1899586"/>
                      </a:lnTo>
                      <a:lnTo>
                        <a:pt x="5074955" y="1924777"/>
                      </a:lnTo>
                      <a:lnTo>
                        <a:pt x="5065718" y="1922578"/>
                      </a:lnTo>
                      <a:lnTo>
                        <a:pt x="5063048" y="1924777"/>
                      </a:lnTo>
                      <a:lnTo>
                        <a:pt x="5026594" y="1916098"/>
                      </a:lnTo>
                      <a:lnTo>
                        <a:pt x="5015871" y="1961137"/>
                      </a:lnTo>
                      <a:lnTo>
                        <a:pt x="4974967" y="2027038"/>
                      </a:lnTo>
                      <a:lnTo>
                        <a:pt x="4974967" y="2058853"/>
                      </a:lnTo>
                      <a:lnTo>
                        <a:pt x="5015871" y="2074760"/>
                      </a:lnTo>
                      <a:lnTo>
                        <a:pt x="5011326" y="2172476"/>
                      </a:lnTo>
                      <a:lnTo>
                        <a:pt x="4999419" y="2172476"/>
                      </a:lnTo>
                      <a:lnTo>
                        <a:pt x="4974967" y="2172476"/>
                      </a:lnTo>
                      <a:lnTo>
                        <a:pt x="4963605" y="2224742"/>
                      </a:lnTo>
                      <a:lnTo>
                        <a:pt x="4974967" y="2252012"/>
                      </a:lnTo>
                      <a:lnTo>
                        <a:pt x="4909065" y="2286099"/>
                      </a:lnTo>
                      <a:lnTo>
                        <a:pt x="4897703" y="2354273"/>
                      </a:lnTo>
                      <a:lnTo>
                        <a:pt x="4845437" y="2370180"/>
                      </a:lnTo>
                      <a:lnTo>
                        <a:pt x="4834074" y="2429264"/>
                      </a:lnTo>
                      <a:lnTo>
                        <a:pt x="4779535" y="2488348"/>
                      </a:lnTo>
                      <a:lnTo>
                        <a:pt x="4777225" y="2477952"/>
                      </a:lnTo>
                      <a:lnTo>
                        <a:pt x="4767628" y="2488348"/>
                      </a:lnTo>
                      <a:lnTo>
                        <a:pt x="4758538" y="2447444"/>
                      </a:lnTo>
                      <a:lnTo>
                        <a:pt x="4742631" y="2361090"/>
                      </a:lnTo>
                      <a:lnTo>
                        <a:pt x="4715361" y="2220198"/>
                      </a:lnTo>
                      <a:lnTo>
                        <a:pt x="4735813" y="2129299"/>
                      </a:lnTo>
                      <a:lnTo>
                        <a:pt x="4767628" y="2086122"/>
                      </a:lnTo>
                      <a:lnTo>
                        <a:pt x="4767628" y="2058853"/>
                      </a:lnTo>
                      <a:lnTo>
                        <a:pt x="4826712" y="2042945"/>
                      </a:lnTo>
                      <a:lnTo>
                        <a:pt x="4892613" y="1952047"/>
                      </a:lnTo>
                      <a:lnTo>
                        <a:pt x="4956243" y="1877056"/>
                      </a:lnTo>
                      <a:lnTo>
                        <a:pt x="5022143" y="1817971"/>
                      </a:lnTo>
                      <a:lnTo>
                        <a:pt x="5046694" y="1710844"/>
                      </a:lnTo>
                      <a:lnTo>
                        <a:pt x="5015871" y="1715711"/>
                      </a:lnTo>
                      <a:lnTo>
                        <a:pt x="4995419" y="1779340"/>
                      </a:lnTo>
                      <a:lnTo>
                        <a:pt x="4904521" y="1865693"/>
                      </a:lnTo>
                      <a:lnTo>
                        <a:pt x="4901708" y="1857053"/>
                      </a:lnTo>
                      <a:lnTo>
                        <a:pt x="4892613" y="1865693"/>
                      </a:lnTo>
                      <a:lnTo>
                        <a:pt x="4861835" y="1771159"/>
                      </a:lnTo>
                      <a:lnTo>
                        <a:pt x="4779535" y="1795247"/>
                      </a:lnTo>
                      <a:lnTo>
                        <a:pt x="4684091" y="1920232"/>
                      </a:lnTo>
                      <a:lnTo>
                        <a:pt x="4715906" y="1967954"/>
                      </a:lnTo>
                      <a:lnTo>
                        <a:pt x="4636369" y="1983861"/>
                      </a:lnTo>
                      <a:lnTo>
                        <a:pt x="4577285" y="1988406"/>
                      </a:lnTo>
                      <a:lnTo>
                        <a:pt x="4577373" y="1987484"/>
                      </a:lnTo>
                      <a:lnTo>
                        <a:pt x="4565379" y="1988406"/>
                      </a:lnTo>
                      <a:lnTo>
                        <a:pt x="4569923" y="1940685"/>
                      </a:lnTo>
                      <a:lnTo>
                        <a:pt x="4520081" y="1931099"/>
                      </a:lnTo>
                      <a:lnTo>
                        <a:pt x="4475025" y="1961137"/>
                      </a:lnTo>
                      <a:lnTo>
                        <a:pt x="4464394" y="1960286"/>
                      </a:lnTo>
                      <a:lnTo>
                        <a:pt x="4463118" y="1961137"/>
                      </a:lnTo>
                      <a:lnTo>
                        <a:pt x="4357637" y="1952698"/>
                      </a:lnTo>
                      <a:lnTo>
                        <a:pt x="4243233" y="1972499"/>
                      </a:lnTo>
                      <a:lnTo>
                        <a:pt x="4125065" y="2106574"/>
                      </a:lnTo>
                      <a:lnTo>
                        <a:pt x="3984173" y="2263374"/>
                      </a:lnTo>
                      <a:lnTo>
                        <a:pt x="4038712" y="2267919"/>
                      </a:lnTo>
                      <a:lnTo>
                        <a:pt x="4059164" y="2311096"/>
                      </a:lnTo>
                      <a:lnTo>
                        <a:pt x="4087782" y="2319513"/>
                      </a:lnTo>
                      <a:lnTo>
                        <a:pt x="4106341" y="2290644"/>
                      </a:lnTo>
                      <a:lnTo>
                        <a:pt x="4117411" y="2291946"/>
                      </a:lnTo>
                      <a:lnTo>
                        <a:pt x="4118248" y="2290644"/>
                      </a:lnTo>
                      <a:lnTo>
                        <a:pt x="4156880" y="2295189"/>
                      </a:lnTo>
                      <a:lnTo>
                        <a:pt x="4211419" y="2365635"/>
                      </a:lnTo>
                      <a:lnTo>
                        <a:pt x="4215964" y="2413357"/>
                      </a:lnTo>
                      <a:lnTo>
                        <a:pt x="4184149" y="2472441"/>
                      </a:lnTo>
                      <a:lnTo>
                        <a:pt x="4177332" y="2542887"/>
                      </a:lnTo>
                      <a:lnTo>
                        <a:pt x="4161425" y="2629241"/>
                      </a:lnTo>
                      <a:lnTo>
                        <a:pt x="4109158" y="2708777"/>
                      </a:lnTo>
                      <a:lnTo>
                        <a:pt x="4097796" y="2747409"/>
                      </a:lnTo>
                      <a:lnTo>
                        <a:pt x="4043257" y="2806493"/>
                      </a:lnTo>
                      <a:lnTo>
                        <a:pt x="3995535" y="2865577"/>
                      </a:lnTo>
                      <a:lnTo>
                        <a:pt x="3975083" y="2897392"/>
                      </a:lnTo>
                      <a:lnTo>
                        <a:pt x="3925089" y="2924661"/>
                      </a:lnTo>
                      <a:lnTo>
                        <a:pt x="3913182" y="2924661"/>
                      </a:lnTo>
                      <a:lnTo>
                        <a:pt x="3904637" y="2924661"/>
                      </a:lnTo>
                      <a:lnTo>
                        <a:pt x="3892729" y="2924661"/>
                      </a:lnTo>
                      <a:lnTo>
                        <a:pt x="3871063" y="2908412"/>
                      </a:lnTo>
                      <a:lnTo>
                        <a:pt x="3829645" y="2936024"/>
                      </a:lnTo>
                      <a:lnTo>
                        <a:pt x="3822828" y="2956476"/>
                      </a:lnTo>
                      <a:lnTo>
                        <a:pt x="3818283" y="2947386"/>
                      </a:lnTo>
                      <a:lnTo>
                        <a:pt x="3818283" y="2935660"/>
                      </a:lnTo>
                      <a:lnTo>
                        <a:pt x="3817738" y="2936024"/>
                      </a:lnTo>
                      <a:lnTo>
                        <a:pt x="3810921" y="2956476"/>
                      </a:lnTo>
                      <a:lnTo>
                        <a:pt x="3806376" y="2947386"/>
                      </a:lnTo>
                      <a:lnTo>
                        <a:pt x="3806376" y="2920116"/>
                      </a:lnTo>
                      <a:lnTo>
                        <a:pt x="3818283" y="2920116"/>
                      </a:lnTo>
                      <a:lnTo>
                        <a:pt x="3826828" y="2920116"/>
                      </a:lnTo>
                      <a:lnTo>
                        <a:pt x="3833645" y="2861032"/>
                      </a:lnTo>
                      <a:lnTo>
                        <a:pt x="3822283" y="2817856"/>
                      </a:lnTo>
                      <a:lnTo>
                        <a:pt x="3849553" y="2795131"/>
                      </a:lnTo>
                      <a:lnTo>
                        <a:pt x="3858814" y="2797336"/>
                      </a:lnTo>
                      <a:lnTo>
                        <a:pt x="3861460" y="2795131"/>
                      </a:lnTo>
                      <a:lnTo>
                        <a:pt x="3898487" y="2803947"/>
                      </a:lnTo>
                      <a:lnTo>
                        <a:pt x="3919999" y="2758772"/>
                      </a:lnTo>
                      <a:lnTo>
                        <a:pt x="3935906" y="2699687"/>
                      </a:lnTo>
                      <a:lnTo>
                        <a:pt x="3947269" y="2676963"/>
                      </a:lnTo>
                      <a:lnTo>
                        <a:pt x="3966292" y="2632575"/>
                      </a:lnTo>
                      <a:lnTo>
                        <a:pt x="3915999" y="2645148"/>
                      </a:lnTo>
                      <a:lnTo>
                        <a:pt x="3888729" y="2667873"/>
                      </a:lnTo>
                      <a:lnTo>
                        <a:pt x="3876822" y="2667873"/>
                      </a:lnTo>
                      <a:lnTo>
                        <a:pt x="3829645" y="2667873"/>
                      </a:lnTo>
                      <a:lnTo>
                        <a:pt x="3817738" y="2667873"/>
                      </a:lnTo>
                      <a:lnTo>
                        <a:pt x="3801831" y="2613334"/>
                      </a:lnTo>
                      <a:lnTo>
                        <a:pt x="3758654" y="2574702"/>
                      </a:lnTo>
                      <a:lnTo>
                        <a:pt x="3692753" y="2558795"/>
                      </a:lnTo>
                      <a:lnTo>
                        <a:pt x="3683663" y="2499711"/>
                      </a:lnTo>
                      <a:lnTo>
                        <a:pt x="3672301" y="2467896"/>
                      </a:lnTo>
                      <a:lnTo>
                        <a:pt x="3656393" y="2440627"/>
                      </a:lnTo>
                      <a:lnTo>
                        <a:pt x="3633669" y="2381542"/>
                      </a:lnTo>
                      <a:lnTo>
                        <a:pt x="3601854" y="2361090"/>
                      </a:lnTo>
                      <a:lnTo>
                        <a:pt x="3545995" y="2339606"/>
                      </a:lnTo>
                      <a:lnTo>
                        <a:pt x="3506955" y="2345183"/>
                      </a:lnTo>
                      <a:lnTo>
                        <a:pt x="3463779" y="2354273"/>
                      </a:lnTo>
                      <a:lnTo>
                        <a:pt x="3431964" y="2381542"/>
                      </a:lnTo>
                      <a:lnTo>
                        <a:pt x="3452416" y="2397450"/>
                      </a:lnTo>
                      <a:lnTo>
                        <a:pt x="3452416" y="2429264"/>
                      </a:lnTo>
                      <a:lnTo>
                        <a:pt x="3431964" y="2451989"/>
                      </a:lnTo>
                      <a:lnTo>
                        <a:pt x="3400150" y="2511073"/>
                      </a:lnTo>
                      <a:lnTo>
                        <a:pt x="3400150" y="2538343"/>
                      </a:lnTo>
                      <a:lnTo>
                        <a:pt x="3350155" y="2570157"/>
                      </a:lnTo>
                      <a:lnTo>
                        <a:pt x="3342342" y="2567553"/>
                      </a:lnTo>
                      <a:lnTo>
                        <a:pt x="3338249" y="2570157"/>
                      </a:lnTo>
                      <a:lnTo>
                        <a:pt x="3290527" y="2554250"/>
                      </a:lnTo>
                      <a:lnTo>
                        <a:pt x="3259257" y="2554250"/>
                      </a:lnTo>
                      <a:lnTo>
                        <a:pt x="3247350" y="2554250"/>
                      </a:lnTo>
                      <a:lnTo>
                        <a:pt x="3231443" y="2538343"/>
                      </a:lnTo>
                      <a:lnTo>
                        <a:pt x="3213271" y="2533799"/>
                      </a:lnTo>
                      <a:lnTo>
                        <a:pt x="3168359" y="2570157"/>
                      </a:lnTo>
                      <a:lnTo>
                        <a:pt x="3120637" y="2581519"/>
                      </a:lnTo>
                      <a:lnTo>
                        <a:pt x="3082005" y="2597427"/>
                      </a:lnTo>
                      <a:lnTo>
                        <a:pt x="3074460" y="2595630"/>
                      </a:lnTo>
                      <a:lnTo>
                        <a:pt x="3070098" y="2597427"/>
                      </a:lnTo>
                      <a:lnTo>
                        <a:pt x="3022376" y="2586064"/>
                      </a:lnTo>
                      <a:lnTo>
                        <a:pt x="3000196" y="2586064"/>
                      </a:lnTo>
                      <a:lnTo>
                        <a:pt x="2988289" y="2586064"/>
                      </a:lnTo>
                      <a:lnTo>
                        <a:pt x="2967837" y="2554250"/>
                      </a:lnTo>
                      <a:lnTo>
                        <a:pt x="2929205" y="2526980"/>
                      </a:lnTo>
                      <a:lnTo>
                        <a:pt x="2902153" y="2523116"/>
                      </a:lnTo>
                      <a:lnTo>
                        <a:pt x="2861576" y="2526980"/>
                      </a:lnTo>
                      <a:lnTo>
                        <a:pt x="2822944" y="2538343"/>
                      </a:lnTo>
                      <a:lnTo>
                        <a:pt x="2818139" y="2536254"/>
                      </a:lnTo>
                      <a:lnTo>
                        <a:pt x="2811037" y="2538343"/>
                      </a:lnTo>
                      <a:lnTo>
                        <a:pt x="2758770" y="2515618"/>
                      </a:lnTo>
                      <a:lnTo>
                        <a:pt x="2751953" y="2472441"/>
                      </a:lnTo>
                      <a:lnTo>
                        <a:pt x="2708776" y="2456534"/>
                      </a:lnTo>
                      <a:lnTo>
                        <a:pt x="2676962" y="2451989"/>
                      </a:lnTo>
                      <a:lnTo>
                        <a:pt x="2642534" y="2430245"/>
                      </a:lnTo>
                      <a:lnTo>
                        <a:pt x="2609333" y="2488348"/>
                      </a:lnTo>
                      <a:lnTo>
                        <a:pt x="2625240" y="2522435"/>
                      </a:lnTo>
                      <a:lnTo>
                        <a:pt x="2586608" y="2558795"/>
                      </a:lnTo>
                      <a:lnTo>
                        <a:pt x="2577105" y="2556532"/>
                      </a:lnTo>
                      <a:lnTo>
                        <a:pt x="2574701" y="2558795"/>
                      </a:lnTo>
                      <a:lnTo>
                        <a:pt x="2526979" y="2547432"/>
                      </a:lnTo>
                      <a:lnTo>
                        <a:pt x="2490620" y="2542887"/>
                      </a:lnTo>
                      <a:lnTo>
                        <a:pt x="2463350" y="2515618"/>
                      </a:lnTo>
                      <a:lnTo>
                        <a:pt x="2436625" y="2515618"/>
                      </a:lnTo>
                      <a:lnTo>
                        <a:pt x="2424718" y="2515618"/>
                      </a:lnTo>
                      <a:lnTo>
                        <a:pt x="2398858" y="2502687"/>
                      </a:lnTo>
                      <a:lnTo>
                        <a:pt x="2350272" y="2526980"/>
                      </a:lnTo>
                      <a:lnTo>
                        <a:pt x="2282098" y="2574702"/>
                      </a:lnTo>
                      <a:lnTo>
                        <a:pt x="2238921" y="2586064"/>
                      </a:lnTo>
                      <a:lnTo>
                        <a:pt x="2227559" y="2590609"/>
                      </a:lnTo>
                      <a:lnTo>
                        <a:pt x="2225178" y="2586799"/>
                      </a:lnTo>
                      <a:lnTo>
                        <a:pt x="2215652" y="2590609"/>
                      </a:lnTo>
                      <a:lnTo>
                        <a:pt x="2193596" y="2555320"/>
                      </a:lnTo>
                      <a:lnTo>
                        <a:pt x="2157112" y="2558795"/>
                      </a:lnTo>
                      <a:lnTo>
                        <a:pt x="2156291" y="2557739"/>
                      </a:lnTo>
                      <a:lnTo>
                        <a:pt x="2145205" y="2558795"/>
                      </a:lnTo>
                      <a:lnTo>
                        <a:pt x="2129298" y="2538343"/>
                      </a:lnTo>
                      <a:lnTo>
                        <a:pt x="2102029" y="2526980"/>
                      </a:lnTo>
                      <a:lnTo>
                        <a:pt x="2086121" y="2495166"/>
                      </a:lnTo>
                      <a:lnTo>
                        <a:pt x="2070005" y="2486212"/>
                      </a:lnTo>
                      <a:lnTo>
                        <a:pt x="2027582" y="2499711"/>
                      </a:lnTo>
                      <a:lnTo>
                        <a:pt x="2023845" y="2497111"/>
                      </a:lnTo>
                      <a:lnTo>
                        <a:pt x="2015675" y="2499711"/>
                      </a:lnTo>
                      <a:lnTo>
                        <a:pt x="1971363" y="2468885"/>
                      </a:lnTo>
                      <a:lnTo>
                        <a:pt x="1952591" y="2495166"/>
                      </a:lnTo>
                      <a:lnTo>
                        <a:pt x="1947518" y="2485599"/>
                      </a:lnTo>
                      <a:lnTo>
                        <a:pt x="1940684" y="2495166"/>
                      </a:lnTo>
                      <a:lnTo>
                        <a:pt x="1861147" y="2345183"/>
                      </a:lnTo>
                      <a:lnTo>
                        <a:pt x="1811153" y="2295189"/>
                      </a:lnTo>
                      <a:lnTo>
                        <a:pt x="1813950" y="2292043"/>
                      </a:lnTo>
                      <a:lnTo>
                        <a:pt x="1748069" y="2333821"/>
                      </a:lnTo>
                      <a:lnTo>
                        <a:pt x="1711709" y="2338366"/>
                      </a:lnTo>
                      <a:lnTo>
                        <a:pt x="1711926" y="2336850"/>
                      </a:lnTo>
                      <a:lnTo>
                        <a:pt x="1699803" y="2338366"/>
                      </a:lnTo>
                      <a:lnTo>
                        <a:pt x="1704347" y="2306551"/>
                      </a:lnTo>
                      <a:lnTo>
                        <a:pt x="1662460" y="2288600"/>
                      </a:lnTo>
                      <a:lnTo>
                        <a:pt x="1629901" y="2302006"/>
                      </a:lnTo>
                      <a:lnTo>
                        <a:pt x="1629300" y="2297351"/>
                      </a:lnTo>
                      <a:lnTo>
                        <a:pt x="1617994" y="2302006"/>
                      </a:lnTo>
                      <a:lnTo>
                        <a:pt x="1608904" y="2231560"/>
                      </a:lnTo>
                      <a:lnTo>
                        <a:pt x="1552684" y="2221867"/>
                      </a:lnTo>
                      <a:lnTo>
                        <a:pt x="1518550" y="2247467"/>
                      </a:lnTo>
                      <a:lnTo>
                        <a:pt x="1425379" y="2267919"/>
                      </a:lnTo>
                      <a:lnTo>
                        <a:pt x="1409472" y="2286099"/>
                      </a:lnTo>
                      <a:lnTo>
                        <a:pt x="1270852" y="2306551"/>
                      </a:lnTo>
                      <a:lnTo>
                        <a:pt x="1254945" y="2327003"/>
                      </a:lnTo>
                      <a:lnTo>
                        <a:pt x="1282214" y="2370180"/>
                      </a:lnTo>
                      <a:lnTo>
                        <a:pt x="1243582" y="2386087"/>
                      </a:lnTo>
                      <a:lnTo>
                        <a:pt x="1254945" y="2404267"/>
                      </a:lnTo>
                      <a:lnTo>
                        <a:pt x="1216313" y="2429264"/>
                      </a:lnTo>
                      <a:lnTo>
                        <a:pt x="1275397" y="2472441"/>
                      </a:lnTo>
                      <a:lnTo>
                        <a:pt x="1270852" y="2499711"/>
                      </a:lnTo>
                      <a:lnTo>
                        <a:pt x="1259108" y="2498732"/>
                      </a:lnTo>
                      <a:lnTo>
                        <a:pt x="1258945" y="2499711"/>
                      </a:lnTo>
                      <a:lnTo>
                        <a:pt x="1215644" y="2496102"/>
                      </a:lnTo>
                      <a:lnTo>
                        <a:pt x="1204950" y="2511073"/>
                      </a:lnTo>
                      <a:lnTo>
                        <a:pt x="1196495" y="2506241"/>
                      </a:lnTo>
                      <a:lnTo>
                        <a:pt x="1193043" y="2511073"/>
                      </a:lnTo>
                      <a:lnTo>
                        <a:pt x="1145322" y="2483803"/>
                      </a:lnTo>
                      <a:lnTo>
                        <a:pt x="1098145" y="2483803"/>
                      </a:lnTo>
                      <a:lnTo>
                        <a:pt x="1061785" y="2511073"/>
                      </a:lnTo>
                      <a:lnTo>
                        <a:pt x="1055322" y="2506990"/>
                      </a:lnTo>
                      <a:lnTo>
                        <a:pt x="1049878" y="2511073"/>
                      </a:lnTo>
                      <a:lnTo>
                        <a:pt x="1006701" y="2483803"/>
                      </a:lnTo>
                      <a:lnTo>
                        <a:pt x="924893" y="2447444"/>
                      </a:lnTo>
                      <a:lnTo>
                        <a:pt x="877716" y="2447444"/>
                      </a:lnTo>
                      <a:lnTo>
                        <a:pt x="802724" y="2511073"/>
                      </a:lnTo>
                      <a:lnTo>
                        <a:pt x="798179" y="2554250"/>
                      </a:lnTo>
                      <a:lnTo>
                        <a:pt x="787406" y="2543477"/>
                      </a:lnTo>
                      <a:lnTo>
                        <a:pt x="786272" y="2554250"/>
                      </a:lnTo>
                      <a:lnTo>
                        <a:pt x="756063" y="2524040"/>
                      </a:lnTo>
                      <a:lnTo>
                        <a:pt x="732278" y="2581519"/>
                      </a:lnTo>
                      <a:lnTo>
                        <a:pt x="743640" y="2590609"/>
                      </a:lnTo>
                      <a:lnTo>
                        <a:pt x="723188" y="2633786"/>
                      </a:lnTo>
                      <a:lnTo>
                        <a:pt x="747026" y="2670627"/>
                      </a:lnTo>
                      <a:lnTo>
                        <a:pt x="763548" y="2667873"/>
                      </a:lnTo>
                      <a:lnTo>
                        <a:pt x="764871" y="2669637"/>
                      </a:lnTo>
                      <a:lnTo>
                        <a:pt x="775455" y="2667873"/>
                      </a:lnTo>
                      <a:lnTo>
                        <a:pt x="802724" y="2704232"/>
                      </a:lnTo>
                      <a:lnTo>
                        <a:pt x="798179" y="2731502"/>
                      </a:lnTo>
                      <a:lnTo>
                        <a:pt x="818632" y="2742864"/>
                      </a:lnTo>
                      <a:lnTo>
                        <a:pt x="802724" y="2774679"/>
                      </a:lnTo>
                      <a:lnTo>
                        <a:pt x="766365" y="2779224"/>
                      </a:lnTo>
                      <a:lnTo>
                        <a:pt x="727733" y="2838308"/>
                      </a:lnTo>
                      <a:lnTo>
                        <a:pt x="759548" y="2881485"/>
                      </a:lnTo>
                      <a:lnTo>
                        <a:pt x="759548" y="2920116"/>
                      </a:lnTo>
                      <a:lnTo>
                        <a:pt x="798179" y="2979201"/>
                      </a:lnTo>
                      <a:lnTo>
                        <a:pt x="775455" y="2995108"/>
                      </a:lnTo>
                      <a:lnTo>
                        <a:pt x="770910" y="3006470"/>
                      </a:lnTo>
                      <a:lnTo>
                        <a:pt x="759003" y="3006470"/>
                      </a:lnTo>
                      <a:lnTo>
                        <a:pt x="755003" y="3006470"/>
                      </a:lnTo>
                      <a:lnTo>
                        <a:pt x="743096" y="3006470"/>
                      </a:lnTo>
                      <a:lnTo>
                        <a:pt x="715826" y="2972383"/>
                      </a:lnTo>
                      <a:lnTo>
                        <a:pt x="704464" y="2972383"/>
                      </a:lnTo>
                      <a:lnTo>
                        <a:pt x="684012" y="2963293"/>
                      </a:lnTo>
                      <a:lnTo>
                        <a:pt x="672649" y="2940569"/>
                      </a:lnTo>
                      <a:lnTo>
                        <a:pt x="645222" y="2932732"/>
                      </a:lnTo>
                      <a:lnTo>
                        <a:pt x="625472" y="2936024"/>
                      </a:lnTo>
                      <a:lnTo>
                        <a:pt x="623771" y="2934323"/>
                      </a:lnTo>
                      <a:lnTo>
                        <a:pt x="613565" y="2936024"/>
                      </a:lnTo>
                      <a:lnTo>
                        <a:pt x="609020" y="2931479"/>
                      </a:lnTo>
                      <a:lnTo>
                        <a:pt x="559026" y="2904209"/>
                      </a:lnTo>
                      <a:lnTo>
                        <a:pt x="506760" y="2897392"/>
                      </a:lnTo>
                      <a:lnTo>
                        <a:pt x="483280" y="2890683"/>
                      </a:lnTo>
                      <a:lnTo>
                        <a:pt x="480035" y="2892847"/>
                      </a:lnTo>
                      <a:lnTo>
                        <a:pt x="475042" y="2888329"/>
                      </a:lnTo>
                      <a:lnTo>
                        <a:pt x="474945" y="2888302"/>
                      </a:lnTo>
                      <a:lnTo>
                        <a:pt x="468128" y="2892847"/>
                      </a:lnTo>
                      <a:lnTo>
                        <a:pt x="420406" y="2849670"/>
                      </a:lnTo>
                      <a:lnTo>
                        <a:pt x="381774" y="2833763"/>
                      </a:lnTo>
                      <a:lnTo>
                        <a:pt x="349960" y="2801948"/>
                      </a:lnTo>
                      <a:lnTo>
                        <a:pt x="377229" y="2795131"/>
                      </a:lnTo>
                      <a:lnTo>
                        <a:pt x="404499" y="2747409"/>
                      </a:lnTo>
                      <a:lnTo>
                        <a:pt x="388591" y="2731502"/>
                      </a:lnTo>
                      <a:lnTo>
                        <a:pt x="440858" y="2704232"/>
                      </a:lnTo>
                      <a:lnTo>
                        <a:pt x="440858" y="2701176"/>
                      </a:lnTo>
                      <a:lnTo>
                        <a:pt x="416406" y="2704232"/>
                      </a:lnTo>
                      <a:lnTo>
                        <a:pt x="416406" y="2702744"/>
                      </a:lnTo>
                      <a:lnTo>
                        <a:pt x="404499" y="2704232"/>
                      </a:lnTo>
                      <a:lnTo>
                        <a:pt x="404499" y="2683780"/>
                      </a:lnTo>
                      <a:lnTo>
                        <a:pt x="424951" y="2667873"/>
                      </a:lnTo>
                      <a:lnTo>
                        <a:pt x="463583" y="2661056"/>
                      </a:lnTo>
                      <a:lnTo>
                        <a:pt x="468128" y="2645148"/>
                      </a:lnTo>
                      <a:lnTo>
                        <a:pt x="456765" y="2613334"/>
                      </a:lnTo>
                      <a:lnTo>
                        <a:pt x="474945" y="2586064"/>
                      </a:lnTo>
                      <a:lnTo>
                        <a:pt x="474945" y="2565612"/>
                      </a:lnTo>
                      <a:lnTo>
                        <a:pt x="420406" y="2547432"/>
                      </a:lnTo>
                      <a:lnTo>
                        <a:pt x="409588" y="2547432"/>
                      </a:lnTo>
                      <a:lnTo>
                        <a:pt x="397681" y="2547432"/>
                      </a:lnTo>
                      <a:lnTo>
                        <a:pt x="379485" y="2525193"/>
                      </a:lnTo>
                      <a:lnTo>
                        <a:pt x="357322" y="2531525"/>
                      </a:lnTo>
                      <a:lnTo>
                        <a:pt x="352842" y="2529403"/>
                      </a:lnTo>
                      <a:lnTo>
                        <a:pt x="345415" y="2531525"/>
                      </a:lnTo>
                      <a:lnTo>
                        <a:pt x="302238" y="2511073"/>
                      </a:lnTo>
                      <a:lnTo>
                        <a:pt x="302238" y="2499711"/>
                      </a:lnTo>
                      <a:lnTo>
                        <a:pt x="286331" y="2472441"/>
                      </a:lnTo>
                      <a:lnTo>
                        <a:pt x="270968" y="2472441"/>
                      </a:lnTo>
                      <a:lnTo>
                        <a:pt x="259061" y="2472441"/>
                      </a:lnTo>
                      <a:lnTo>
                        <a:pt x="254516" y="2456534"/>
                      </a:lnTo>
                      <a:lnTo>
                        <a:pt x="263606" y="2440627"/>
                      </a:lnTo>
                      <a:lnTo>
                        <a:pt x="243991" y="2410114"/>
                      </a:lnTo>
                      <a:lnTo>
                        <a:pt x="216429" y="2413357"/>
                      </a:lnTo>
                      <a:lnTo>
                        <a:pt x="212956" y="2412365"/>
                      </a:lnTo>
                      <a:lnTo>
                        <a:pt x="204522" y="2413357"/>
                      </a:lnTo>
                      <a:lnTo>
                        <a:pt x="199623" y="2411957"/>
                      </a:lnTo>
                      <a:lnTo>
                        <a:pt x="195977" y="2424719"/>
                      </a:lnTo>
                      <a:lnTo>
                        <a:pt x="184968" y="2421574"/>
                      </a:lnTo>
                      <a:lnTo>
                        <a:pt x="184070" y="2424719"/>
                      </a:lnTo>
                      <a:lnTo>
                        <a:pt x="168163" y="2420174"/>
                      </a:lnTo>
                      <a:lnTo>
                        <a:pt x="156800" y="2381542"/>
                      </a:lnTo>
                      <a:lnTo>
                        <a:pt x="152255" y="2365635"/>
                      </a:lnTo>
                      <a:lnTo>
                        <a:pt x="156800" y="2361090"/>
                      </a:lnTo>
                      <a:lnTo>
                        <a:pt x="168707" y="2361090"/>
                      </a:lnTo>
                      <a:lnTo>
                        <a:pt x="188615" y="2361090"/>
                      </a:lnTo>
                      <a:lnTo>
                        <a:pt x="199977" y="2349728"/>
                      </a:lnTo>
                      <a:lnTo>
                        <a:pt x="188615" y="2327003"/>
                      </a:lnTo>
                      <a:lnTo>
                        <a:pt x="168163" y="2317914"/>
                      </a:lnTo>
                      <a:lnTo>
                        <a:pt x="168163" y="2311096"/>
                      </a:lnTo>
                      <a:lnTo>
                        <a:pt x="152255" y="2295189"/>
                      </a:lnTo>
                      <a:lnTo>
                        <a:pt x="129531" y="2258829"/>
                      </a:lnTo>
                      <a:lnTo>
                        <a:pt x="140893" y="2236105"/>
                      </a:lnTo>
                      <a:lnTo>
                        <a:pt x="136348" y="2208835"/>
                      </a:lnTo>
                      <a:lnTo>
                        <a:pt x="103789" y="2195428"/>
                      </a:lnTo>
                      <a:lnTo>
                        <a:pt x="93716" y="2199745"/>
                      </a:lnTo>
                      <a:lnTo>
                        <a:pt x="91868" y="2195434"/>
                      </a:lnTo>
                      <a:lnTo>
                        <a:pt x="81809" y="2199745"/>
                      </a:lnTo>
                      <a:lnTo>
                        <a:pt x="74992" y="2183838"/>
                      </a:lnTo>
                      <a:lnTo>
                        <a:pt x="34087" y="2172476"/>
                      </a:lnTo>
                      <a:lnTo>
                        <a:pt x="22725" y="2129299"/>
                      </a:lnTo>
                      <a:lnTo>
                        <a:pt x="22725" y="2097484"/>
                      </a:lnTo>
                      <a:lnTo>
                        <a:pt x="0" y="2081577"/>
                      </a:lnTo>
                      <a:lnTo>
                        <a:pt x="15907" y="2058853"/>
                      </a:lnTo>
                      <a:lnTo>
                        <a:pt x="6818" y="1995224"/>
                      </a:lnTo>
                      <a:lnTo>
                        <a:pt x="34087" y="1952047"/>
                      </a:lnTo>
                      <a:lnTo>
                        <a:pt x="27270" y="1940685"/>
                      </a:lnTo>
                      <a:lnTo>
                        <a:pt x="70447" y="1902053"/>
                      </a:lnTo>
                      <a:lnTo>
                        <a:pt x="27270" y="1865693"/>
                      </a:lnTo>
                      <a:lnTo>
                        <a:pt x="109078" y="1767977"/>
                      </a:lnTo>
                      <a:lnTo>
                        <a:pt x="145438" y="1724800"/>
                      </a:lnTo>
                      <a:lnTo>
                        <a:pt x="156800" y="1681624"/>
                      </a:lnTo>
                      <a:lnTo>
                        <a:pt x="102261" y="1629357"/>
                      </a:lnTo>
                      <a:lnTo>
                        <a:pt x="118168" y="1574818"/>
                      </a:lnTo>
                      <a:lnTo>
                        <a:pt x="86354" y="1511189"/>
                      </a:lnTo>
                      <a:lnTo>
                        <a:pt x="109078" y="1436197"/>
                      </a:lnTo>
                      <a:lnTo>
                        <a:pt x="70447" y="1333936"/>
                      </a:lnTo>
                      <a:lnTo>
                        <a:pt x="102261" y="1263490"/>
                      </a:lnTo>
                      <a:lnTo>
                        <a:pt x="43177" y="1197589"/>
                      </a:lnTo>
                      <a:lnTo>
                        <a:pt x="49994" y="1122597"/>
                      </a:lnTo>
                      <a:lnTo>
                        <a:pt x="81809" y="1118052"/>
                      </a:lnTo>
                      <a:lnTo>
                        <a:pt x="145438" y="1074876"/>
                      </a:lnTo>
                      <a:lnTo>
                        <a:pt x="184070" y="1036244"/>
                      </a:lnTo>
                      <a:lnTo>
                        <a:pt x="189699" y="1042522"/>
                      </a:lnTo>
                      <a:lnTo>
                        <a:pt x="195977" y="1036244"/>
                      </a:lnTo>
                      <a:lnTo>
                        <a:pt x="255061" y="1102145"/>
                      </a:lnTo>
                      <a:lnTo>
                        <a:pt x="350504" y="1122597"/>
                      </a:lnTo>
                      <a:lnTo>
                        <a:pt x="491397" y="1236221"/>
                      </a:lnTo>
                      <a:lnTo>
                        <a:pt x="523211" y="1283942"/>
                      </a:lnTo>
                      <a:lnTo>
                        <a:pt x="523211" y="1343026"/>
                      </a:lnTo>
                      <a:lnTo>
                        <a:pt x="486852" y="1397565"/>
                      </a:lnTo>
                      <a:lnTo>
                        <a:pt x="420951" y="1418018"/>
                      </a:lnTo>
                      <a:lnTo>
                        <a:pt x="415909" y="1415887"/>
                      </a:lnTo>
                      <a:lnTo>
                        <a:pt x="409044" y="1418018"/>
                      </a:lnTo>
                      <a:lnTo>
                        <a:pt x="252950" y="1352062"/>
                      </a:lnTo>
                      <a:lnTo>
                        <a:pt x="232336" y="1358934"/>
                      </a:lnTo>
                      <a:lnTo>
                        <a:pt x="291420" y="1429380"/>
                      </a:lnTo>
                      <a:lnTo>
                        <a:pt x="291420" y="1468012"/>
                      </a:lnTo>
                      <a:lnTo>
                        <a:pt x="298238" y="1554366"/>
                      </a:lnTo>
                      <a:lnTo>
                        <a:pt x="345959" y="1586180"/>
                      </a:lnTo>
                      <a:lnTo>
                        <a:pt x="362087" y="1595588"/>
                      </a:lnTo>
                      <a:lnTo>
                        <a:pt x="365867" y="1563455"/>
                      </a:lnTo>
                      <a:lnTo>
                        <a:pt x="345415" y="1527096"/>
                      </a:lnTo>
                      <a:lnTo>
                        <a:pt x="365867" y="1495281"/>
                      </a:lnTo>
                      <a:lnTo>
                        <a:pt x="374560" y="1500280"/>
                      </a:lnTo>
                      <a:lnTo>
                        <a:pt x="377774" y="1495281"/>
                      </a:lnTo>
                      <a:lnTo>
                        <a:pt x="461933" y="1543673"/>
                      </a:lnTo>
                      <a:lnTo>
                        <a:pt x="484035" y="1527096"/>
                      </a:lnTo>
                      <a:lnTo>
                        <a:pt x="463583" y="1461194"/>
                      </a:lnTo>
                      <a:lnTo>
                        <a:pt x="549936" y="1374841"/>
                      </a:lnTo>
                      <a:lnTo>
                        <a:pt x="559742" y="1376942"/>
                      </a:lnTo>
                      <a:lnTo>
                        <a:pt x="561843" y="1374841"/>
                      </a:lnTo>
                      <a:lnTo>
                        <a:pt x="593658" y="1381658"/>
                      </a:lnTo>
                      <a:lnTo>
                        <a:pt x="620945" y="1405535"/>
                      </a:lnTo>
                      <a:lnTo>
                        <a:pt x="640835" y="1349844"/>
                      </a:lnTo>
                      <a:lnTo>
                        <a:pt x="609020" y="1295305"/>
                      </a:lnTo>
                      <a:lnTo>
                        <a:pt x="624928" y="1236221"/>
                      </a:lnTo>
                      <a:lnTo>
                        <a:pt x="597658" y="1177136"/>
                      </a:lnTo>
                      <a:lnTo>
                        <a:pt x="611562" y="1181462"/>
                      </a:lnTo>
                      <a:lnTo>
                        <a:pt x="609565" y="1177136"/>
                      </a:lnTo>
                      <a:lnTo>
                        <a:pt x="711826" y="1208951"/>
                      </a:lnTo>
                      <a:lnTo>
                        <a:pt x="732278" y="1263490"/>
                      </a:lnTo>
                      <a:lnTo>
                        <a:pt x="684556" y="1274852"/>
                      </a:lnTo>
                      <a:lnTo>
                        <a:pt x="684556" y="1327119"/>
                      </a:lnTo>
                      <a:lnTo>
                        <a:pt x="713309" y="1355872"/>
                      </a:lnTo>
                      <a:lnTo>
                        <a:pt x="763548" y="1338481"/>
                      </a:lnTo>
                      <a:lnTo>
                        <a:pt x="770365" y="1279397"/>
                      </a:lnTo>
                      <a:lnTo>
                        <a:pt x="845357" y="1231676"/>
                      </a:lnTo>
                      <a:lnTo>
                        <a:pt x="972614" y="1145322"/>
                      </a:lnTo>
                      <a:lnTo>
                        <a:pt x="982566" y="1146649"/>
                      </a:lnTo>
                      <a:lnTo>
                        <a:pt x="984521" y="1145322"/>
                      </a:lnTo>
                      <a:lnTo>
                        <a:pt x="1018608" y="1149867"/>
                      </a:lnTo>
                      <a:lnTo>
                        <a:pt x="979977" y="1213496"/>
                      </a:lnTo>
                      <a:lnTo>
                        <a:pt x="1012666" y="1218657"/>
                      </a:lnTo>
                      <a:lnTo>
                        <a:pt x="1038516" y="1188499"/>
                      </a:lnTo>
                      <a:lnTo>
                        <a:pt x="1050423" y="1188499"/>
                      </a:lnTo>
                      <a:lnTo>
                        <a:pt x="1108962" y="1188499"/>
                      </a:lnTo>
                      <a:lnTo>
                        <a:pt x="1161229" y="1145322"/>
                      </a:lnTo>
                      <a:lnTo>
                        <a:pt x="1165711" y="1151456"/>
                      </a:lnTo>
                      <a:lnTo>
                        <a:pt x="1173136" y="1145322"/>
                      </a:lnTo>
                      <a:lnTo>
                        <a:pt x="1210035" y="1195815"/>
                      </a:lnTo>
                      <a:lnTo>
                        <a:pt x="1247583" y="1138505"/>
                      </a:lnTo>
                      <a:lnTo>
                        <a:pt x="1211223" y="1079421"/>
                      </a:lnTo>
                      <a:lnTo>
                        <a:pt x="1227130" y="1043061"/>
                      </a:lnTo>
                      <a:lnTo>
                        <a:pt x="1237665" y="1046199"/>
                      </a:lnTo>
                      <a:lnTo>
                        <a:pt x="1239037" y="1043061"/>
                      </a:lnTo>
                      <a:lnTo>
                        <a:pt x="1345843" y="1074876"/>
                      </a:lnTo>
                      <a:lnTo>
                        <a:pt x="1400382" y="1106690"/>
                      </a:lnTo>
                      <a:lnTo>
                        <a:pt x="1519756" y="1213274"/>
                      </a:lnTo>
                      <a:lnTo>
                        <a:pt x="1543003" y="1172592"/>
                      </a:lnTo>
                      <a:lnTo>
                        <a:pt x="1506643" y="1118052"/>
                      </a:lnTo>
                      <a:lnTo>
                        <a:pt x="1506643" y="1095328"/>
                      </a:lnTo>
                      <a:lnTo>
                        <a:pt x="1463467" y="1086238"/>
                      </a:lnTo>
                      <a:lnTo>
                        <a:pt x="1472556" y="1036244"/>
                      </a:lnTo>
                      <a:lnTo>
                        <a:pt x="1452104" y="949890"/>
                      </a:lnTo>
                      <a:lnTo>
                        <a:pt x="1452104" y="913531"/>
                      </a:lnTo>
                      <a:lnTo>
                        <a:pt x="1522551" y="811270"/>
                      </a:lnTo>
                      <a:lnTo>
                        <a:pt x="1543003" y="697647"/>
                      </a:lnTo>
                      <a:lnTo>
                        <a:pt x="1570272" y="677194"/>
                      </a:lnTo>
                      <a:lnTo>
                        <a:pt x="1578688" y="679813"/>
                      </a:lnTo>
                      <a:lnTo>
                        <a:pt x="1582179" y="677194"/>
                      </a:lnTo>
                      <a:lnTo>
                        <a:pt x="1684440" y="709009"/>
                      </a:lnTo>
                      <a:lnTo>
                        <a:pt x="1688985" y="779455"/>
                      </a:lnTo>
                      <a:lnTo>
                        <a:pt x="1652625" y="870354"/>
                      </a:lnTo>
                      <a:lnTo>
                        <a:pt x="1679895" y="908986"/>
                      </a:lnTo>
                      <a:lnTo>
                        <a:pt x="1688985" y="983977"/>
                      </a:lnTo>
                      <a:lnTo>
                        <a:pt x="1679895" y="1129415"/>
                      </a:lnTo>
                      <a:lnTo>
                        <a:pt x="1723072" y="1193044"/>
                      </a:lnTo>
                      <a:lnTo>
                        <a:pt x="1704892" y="1256673"/>
                      </a:lnTo>
                      <a:lnTo>
                        <a:pt x="1636718" y="1393021"/>
                      </a:lnTo>
                      <a:lnTo>
                        <a:pt x="1662494" y="1399465"/>
                      </a:lnTo>
                      <a:lnTo>
                        <a:pt x="1677078" y="1370296"/>
                      </a:lnTo>
                      <a:lnTo>
                        <a:pt x="1720255" y="1349844"/>
                      </a:lnTo>
                      <a:lnTo>
                        <a:pt x="1731617" y="1299850"/>
                      </a:lnTo>
                      <a:lnTo>
                        <a:pt x="1758887" y="1256673"/>
                      </a:lnTo>
                      <a:lnTo>
                        <a:pt x="1736162" y="1197589"/>
                      </a:lnTo>
                      <a:lnTo>
                        <a:pt x="1758887" y="1133960"/>
                      </a:lnTo>
                      <a:lnTo>
                        <a:pt x="1715710" y="1122597"/>
                      </a:lnTo>
                      <a:lnTo>
                        <a:pt x="1704347" y="1070331"/>
                      </a:lnTo>
                      <a:lnTo>
                        <a:pt x="1736162" y="961252"/>
                      </a:lnTo>
                      <a:lnTo>
                        <a:pt x="1688440" y="865809"/>
                      </a:lnTo>
                      <a:lnTo>
                        <a:pt x="1752069" y="788545"/>
                      </a:lnTo>
                      <a:lnTo>
                        <a:pt x="1747524" y="704464"/>
                      </a:lnTo>
                      <a:lnTo>
                        <a:pt x="1763431" y="697647"/>
                      </a:lnTo>
                      <a:lnTo>
                        <a:pt x="1764877" y="702130"/>
                      </a:lnTo>
                      <a:lnTo>
                        <a:pt x="1775339" y="697647"/>
                      </a:lnTo>
                      <a:lnTo>
                        <a:pt x="1798063" y="768093"/>
                      </a:lnTo>
                      <a:lnTo>
                        <a:pt x="1791454" y="815304"/>
                      </a:lnTo>
                      <a:lnTo>
                        <a:pt x="1854330" y="772638"/>
                      </a:lnTo>
                      <a:lnTo>
                        <a:pt x="1931594" y="763548"/>
                      </a:lnTo>
                      <a:lnTo>
                        <a:pt x="1932772" y="764810"/>
                      </a:lnTo>
                      <a:lnTo>
                        <a:pt x="1943501" y="763548"/>
                      </a:lnTo>
                      <a:lnTo>
                        <a:pt x="1988608" y="811877"/>
                      </a:lnTo>
                      <a:lnTo>
                        <a:pt x="1963408" y="736278"/>
                      </a:lnTo>
                      <a:lnTo>
                        <a:pt x="1963408" y="595386"/>
                      </a:lnTo>
                      <a:lnTo>
                        <a:pt x="2027037" y="574934"/>
                      </a:lnTo>
                      <a:lnTo>
                        <a:pt x="2037269" y="575472"/>
                      </a:lnTo>
                      <a:lnTo>
                        <a:pt x="2038944" y="574934"/>
                      </a:lnTo>
                      <a:lnTo>
                        <a:pt x="2115414" y="578958"/>
                      </a:lnTo>
                      <a:lnTo>
                        <a:pt x="2192927" y="559026"/>
                      </a:lnTo>
                      <a:lnTo>
                        <a:pt x="2167930" y="493125"/>
                      </a:lnTo>
                      <a:lnTo>
                        <a:pt x="2204289" y="402226"/>
                      </a:lnTo>
                      <a:lnTo>
                        <a:pt x="2247466" y="397681"/>
                      </a:lnTo>
                      <a:lnTo>
                        <a:pt x="2317913" y="322690"/>
                      </a:lnTo>
                      <a:lnTo>
                        <a:pt x="2420173" y="304510"/>
                      </a:lnTo>
                      <a:lnTo>
                        <a:pt x="2429263" y="263606"/>
                      </a:lnTo>
                      <a:lnTo>
                        <a:pt x="2526979" y="252244"/>
                      </a:lnTo>
                      <a:lnTo>
                        <a:pt x="2528058" y="253503"/>
                      </a:lnTo>
                      <a:lnTo>
                        <a:pt x="2538886" y="252244"/>
                      </a:lnTo>
                      <a:lnTo>
                        <a:pt x="2560820" y="277833"/>
                      </a:lnTo>
                      <a:lnTo>
                        <a:pt x="2640602" y="202249"/>
                      </a:lnTo>
                      <a:lnTo>
                        <a:pt x="2652509" y="202249"/>
                      </a:lnTo>
                      <a:lnTo>
                        <a:pt x="2704231" y="202249"/>
                      </a:lnTo>
                      <a:lnTo>
                        <a:pt x="2715593" y="134075"/>
                      </a:lnTo>
                      <a:lnTo>
                        <a:pt x="2751953" y="6817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25" name="Freeform 278">
                  <a:extLst>
                    <a:ext uri="{FF2B5EF4-FFF2-40B4-BE49-F238E27FC236}">
                      <a16:creationId xmlns:a16="http://schemas.microsoft.com/office/drawing/2014/main" id="{208934E8-32D8-4918-AF4E-689F85DC935B}"/>
                    </a:ext>
                  </a:extLst>
                </p:cNvPr>
                <p:cNvSpPr>
                  <a:spLocks/>
                </p:cNvSpPr>
                <p:nvPr/>
              </p:nvSpPr>
              <p:spPr bwMode="auto">
                <a:xfrm>
                  <a:off x="10902160" y="812664"/>
                  <a:ext cx="299965" cy="227246"/>
                </a:xfrm>
                <a:custGeom>
                  <a:avLst/>
                  <a:gdLst>
                    <a:gd name="T0" fmla="*/ 59 w 132"/>
                    <a:gd name="T1" fmla="*/ 83 h 100"/>
                    <a:gd name="T2" fmla="*/ 120 w 132"/>
                    <a:gd name="T3" fmla="*/ 86 h 100"/>
                    <a:gd name="T4" fmla="*/ 132 w 132"/>
                    <a:gd name="T5" fmla="*/ 38 h 100"/>
                    <a:gd name="T6" fmla="*/ 73 w 132"/>
                    <a:gd name="T7" fmla="*/ 5 h 100"/>
                    <a:gd name="T8" fmla="*/ 30 w 132"/>
                    <a:gd name="T9" fmla="*/ 0 h 100"/>
                    <a:gd name="T10" fmla="*/ 9 w 132"/>
                    <a:gd name="T11" fmla="*/ 15 h 100"/>
                    <a:gd name="T12" fmla="*/ 0 w 132"/>
                    <a:gd name="T13" fmla="*/ 57 h 100"/>
                    <a:gd name="T14" fmla="*/ 33 w 132"/>
                    <a:gd name="T15" fmla="*/ 100 h 100"/>
                    <a:gd name="T16" fmla="*/ 59 w 132"/>
                    <a:gd name="T17" fmla="*/ 83 h 100"/>
                    <a:gd name="T18" fmla="*/ 59 w 132"/>
                    <a:gd name="T19" fmla="*/ 83 h 100"/>
                    <a:gd name="T20" fmla="*/ 59 w 132"/>
                    <a:gd name="T21" fmla="*/ 8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00">
                      <a:moveTo>
                        <a:pt x="59" y="83"/>
                      </a:moveTo>
                      <a:lnTo>
                        <a:pt x="120" y="86"/>
                      </a:lnTo>
                      <a:lnTo>
                        <a:pt x="132" y="38"/>
                      </a:lnTo>
                      <a:lnTo>
                        <a:pt x="73" y="5"/>
                      </a:lnTo>
                      <a:lnTo>
                        <a:pt x="30" y="0"/>
                      </a:lnTo>
                      <a:lnTo>
                        <a:pt x="9" y="15"/>
                      </a:lnTo>
                      <a:lnTo>
                        <a:pt x="0" y="57"/>
                      </a:lnTo>
                      <a:lnTo>
                        <a:pt x="33" y="100"/>
                      </a:lnTo>
                      <a:lnTo>
                        <a:pt x="59" y="83"/>
                      </a:lnTo>
                      <a:lnTo>
                        <a:pt x="59" y="83"/>
                      </a:lnTo>
                      <a:lnTo>
                        <a:pt x="59" y="83"/>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6" name="Freeform 279">
                  <a:extLst>
                    <a:ext uri="{FF2B5EF4-FFF2-40B4-BE49-F238E27FC236}">
                      <a16:creationId xmlns:a16="http://schemas.microsoft.com/office/drawing/2014/main" id="{E6372BD2-0B29-45E9-B9ED-2D4D1C82F2FB}"/>
                    </a:ext>
                  </a:extLst>
                </p:cNvPr>
                <p:cNvSpPr>
                  <a:spLocks/>
                </p:cNvSpPr>
                <p:nvPr/>
              </p:nvSpPr>
              <p:spPr bwMode="auto">
                <a:xfrm>
                  <a:off x="11008965" y="1142170"/>
                  <a:ext cx="140893" cy="79537"/>
                </a:xfrm>
                <a:custGeom>
                  <a:avLst/>
                  <a:gdLst>
                    <a:gd name="T0" fmla="*/ 17 w 62"/>
                    <a:gd name="T1" fmla="*/ 5 h 35"/>
                    <a:gd name="T2" fmla="*/ 0 w 62"/>
                    <a:gd name="T3" fmla="*/ 26 h 35"/>
                    <a:gd name="T4" fmla="*/ 2 w 62"/>
                    <a:gd name="T5" fmla="*/ 31 h 35"/>
                    <a:gd name="T6" fmla="*/ 36 w 62"/>
                    <a:gd name="T7" fmla="*/ 35 h 35"/>
                    <a:gd name="T8" fmla="*/ 62 w 62"/>
                    <a:gd name="T9" fmla="*/ 35 h 35"/>
                    <a:gd name="T10" fmla="*/ 59 w 62"/>
                    <a:gd name="T11" fmla="*/ 21 h 35"/>
                    <a:gd name="T12" fmla="*/ 36 w 62"/>
                    <a:gd name="T13" fmla="*/ 0 h 35"/>
                    <a:gd name="T14" fmla="*/ 17 w 62"/>
                    <a:gd name="T15" fmla="*/ 5 h 35"/>
                    <a:gd name="T16" fmla="*/ 17 w 62"/>
                    <a:gd name="T17" fmla="*/ 5 h 35"/>
                    <a:gd name="T18" fmla="*/ 17 w 62"/>
                    <a:gd name="T1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35">
                      <a:moveTo>
                        <a:pt x="17" y="5"/>
                      </a:moveTo>
                      <a:lnTo>
                        <a:pt x="0" y="26"/>
                      </a:lnTo>
                      <a:lnTo>
                        <a:pt x="2" y="31"/>
                      </a:lnTo>
                      <a:lnTo>
                        <a:pt x="36" y="35"/>
                      </a:lnTo>
                      <a:lnTo>
                        <a:pt x="62" y="35"/>
                      </a:lnTo>
                      <a:lnTo>
                        <a:pt x="59" y="21"/>
                      </a:lnTo>
                      <a:lnTo>
                        <a:pt x="36" y="0"/>
                      </a:lnTo>
                      <a:lnTo>
                        <a:pt x="17" y="5"/>
                      </a:lnTo>
                      <a:lnTo>
                        <a:pt x="17" y="5"/>
                      </a:lnTo>
                      <a:lnTo>
                        <a:pt x="17" y="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7" name="Freeform 280">
                  <a:extLst>
                    <a:ext uri="{FF2B5EF4-FFF2-40B4-BE49-F238E27FC236}">
                      <a16:creationId xmlns:a16="http://schemas.microsoft.com/office/drawing/2014/main" id="{C724A28B-C369-4290-BBFE-A496A3C8C591}"/>
                    </a:ext>
                  </a:extLst>
                </p:cNvPr>
                <p:cNvSpPr>
                  <a:spLocks/>
                </p:cNvSpPr>
                <p:nvPr/>
              </p:nvSpPr>
              <p:spPr bwMode="auto">
                <a:xfrm>
                  <a:off x="9520502" y="264999"/>
                  <a:ext cx="220430" cy="259061"/>
                </a:xfrm>
                <a:custGeom>
                  <a:avLst/>
                  <a:gdLst>
                    <a:gd name="T0" fmla="*/ 92 w 97"/>
                    <a:gd name="T1" fmla="*/ 85 h 114"/>
                    <a:gd name="T2" fmla="*/ 97 w 97"/>
                    <a:gd name="T3" fmla="*/ 52 h 114"/>
                    <a:gd name="T4" fmla="*/ 57 w 97"/>
                    <a:gd name="T5" fmla="*/ 5 h 114"/>
                    <a:gd name="T6" fmla="*/ 42 w 97"/>
                    <a:gd name="T7" fmla="*/ 0 h 114"/>
                    <a:gd name="T8" fmla="*/ 31 w 97"/>
                    <a:gd name="T9" fmla="*/ 7 h 114"/>
                    <a:gd name="T10" fmla="*/ 0 w 97"/>
                    <a:gd name="T11" fmla="*/ 114 h 114"/>
                    <a:gd name="T12" fmla="*/ 92 w 97"/>
                    <a:gd name="T13" fmla="*/ 85 h 114"/>
                    <a:gd name="T14" fmla="*/ 92 w 97"/>
                    <a:gd name="T15" fmla="*/ 85 h 114"/>
                    <a:gd name="T16" fmla="*/ 92 w 97"/>
                    <a:gd name="T17" fmla="*/ 8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14">
                      <a:moveTo>
                        <a:pt x="92" y="85"/>
                      </a:moveTo>
                      <a:lnTo>
                        <a:pt x="97" y="52"/>
                      </a:lnTo>
                      <a:lnTo>
                        <a:pt x="57" y="5"/>
                      </a:lnTo>
                      <a:lnTo>
                        <a:pt x="42" y="0"/>
                      </a:lnTo>
                      <a:lnTo>
                        <a:pt x="31" y="7"/>
                      </a:lnTo>
                      <a:lnTo>
                        <a:pt x="0" y="114"/>
                      </a:lnTo>
                      <a:lnTo>
                        <a:pt x="92" y="85"/>
                      </a:lnTo>
                      <a:lnTo>
                        <a:pt x="92" y="85"/>
                      </a:lnTo>
                      <a:lnTo>
                        <a:pt x="92" y="85"/>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8" name="Freeform 281">
                  <a:extLst>
                    <a:ext uri="{FF2B5EF4-FFF2-40B4-BE49-F238E27FC236}">
                      <a16:creationId xmlns:a16="http://schemas.microsoft.com/office/drawing/2014/main" id="{BE0D8087-86A9-4327-B9D7-5EB0B482E8AD}"/>
                    </a:ext>
                  </a:extLst>
                </p:cNvPr>
                <p:cNvSpPr>
                  <a:spLocks/>
                </p:cNvSpPr>
                <p:nvPr/>
              </p:nvSpPr>
              <p:spPr bwMode="auto">
                <a:xfrm>
                  <a:off x="11233940" y="910379"/>
                  <a:ext cx="172707" cy="118168"/>
                </a:xfrm>
                <a:custGeom>
                  <a:avLst/>
                  <a:gdLst>
                    <a:gd name="T0" fmla="*/ 57 w 76"/>
                    <a:gd name="T1" fmla="*/ 52 h 52"/>
                    <a:gd name="T2" fmla="*/ 76 w 76"/>
                    <a:gd name="T3" fmla="*/ 26 h 52"/>
                    <a:gd name="T4" fmla="*/ 36 w 76"/>
                    <a:gd name="T5" fmla="*/ 9 h 52"/>
                    <a:gd name="T6" fmla="*/ 5 w 76"/>
                    <a:gd name="T7" fmla="*/ 0 h 52"/>
                    <a:gd name="T8" fmla="*/ 0 w 76"/>
                    <a:gd name="T9" fmla="*/ 21 h 52"/>
                    <a:gd name="T10" fmla="*/ 31 w 76"/>
                    <a:gd name="T11" fmla="*/ 45 h 52"/>
                    <a:gd name="T12" fmla="*/ 57 w 76"/>
                    <a:gd name="T13" fmla="*/ 52 h 52"/>
                    <a:gd name="T14" fmla="*/ 57 w 76"/>
                    <a:gd name="T15" fmla="*/ 52 h 52"/>
                    <a:gd name="T16" fmla="*/ 57 w 76"/>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52">
                      <a:moveTo>
                        <a:pt x="57" y="52"/>
                      </a:moveTo>
                      <a:lnTo>
                        <a:pt x="76" y="26"/>
                      </a:lnTo>
                      <a:lnTo>
                        <a:pt x="36" y="9"/>
                      </a:lnTo>
                      <a:lnTo>
                        <a:pt x="5" y="0"/>
                      </a:lnTo>
                      <a:lnTo>
                        <a:pt x="0" y="21"/>
                      </a:lnTo>
                      <a:lnTo>
                        <a:pt x="31" y="45"/>
                      </a:lnTo>
                      <a:lnTo>
                        <a:pt x="57" y="52"/>
                      </a:lnTo>
                      <a:lnTo>
                        <a:pt x="57" y="52"/>
                      </a:lnTo>
                      <a:lnTo>
                        <a:pt x="57" y="52"/>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9" name="Freeform 283">
                  <a:extLst>
                    <a:ext uri="{FF2B5EF4-FFF2-40B4-BE49-F238E27FC236}">
                      <a16:creationId xmlns:a16="http://schemas.microsoft.com/office/drawing/2014/main" id="{63A04826-B821-47EA-811B-1CCA408EB4E4}"/>
                    </a:ext>
                  </a:extLst>
                </p:cNvPr>
                <p:cNvSpPr>
                  <a:spLocks/>
                </p:cNvSpPr>
                <p:nvPr/>
              </p:nvSpPr>
              <p:spPr bwMode="auto">
                <a:xfrm>
                  <a:off x="9218264" y="-155406"/>
                  <a:ext cx="334053" cy="534030"/>
                </a:xfrm>
                <a:custGeom>
                  <a:avLst/>
                  <a:gdLst>
                    <a:gd name="T0" fmla="*/ 33 w 147"/>
                    <a:gd name="T1" fmla="*/ 178 h 235"/>
                    <a:gd name="T2" fmla="*/ 62 w 147"/>
                    <a:gd name="T3" fmla="*/ 209 h 235"/>
                    <a:gd name="T4" fmla="*/ 107 w 147"/>
                    <a:gd name="T5" fmla="*/ 235 h 235"/>
                    <a:gd name="T6" fmla="*/ 142 w 147"/>
                    <a:gd name="T7" fmla="*/ 223 h 235"/>
                    <a:gd name="T8" fmla="*/ 147 w 147"/>
                    <a:gd name="T9" fmla="*/ 145 h 235"/>
                    <a:gd name="T10" fmla="*/ 109 w 147"/>
                    <a:gd name="T11" fmla="*/ 52 h 235"/>
                    <a:gd name="T12" fmla="*/ 76 w 147"/>
                    <a:gd name="T13" fmla="*/ 0 h 235"/>
                    <a:gd name="T14" fmla="*/ 43 w 147"/>
                    <a:gd name="T15" fmla="*/ 24 h 235"/>
                    <a:gd name="T16" fmla="*/ 0 w 147"/>
                    <a:gd name="T17" fmla="*/ 93 h 235"/>
                    <a:gd name="T18" fmla="*/ 22 w 147"/>
                    <a:gd name="T19" fmla="*/ 112 h 235"/>
                    <a:gd name="T20" fmla="*/ 33 w 147"/>
                    <a:gd name="T21" fmla="*/ 178 h 235"/>
                    <a:gd name="T22" fmla="*/ 33 w 147"/>
                    <a:gd name="T23" fmla="*/ 178 h 235"/>
                    <a:gd name="T24" fmla="*/ 33 w 147"/>
                    <a:gd name="T25" fmla="*/ 17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235">
                      <a:moveTo>
                        <a:pt x="33" y="178"/>
                      </a:moveTo>
                      <a:lnTo>
                        <a:pt x="62" y="209"/>
                      </a:lnTo>
                      <a:lnTo>
                        <a:pt x="107" y="235"/>
                      </a:lnTo>
                      <a:lnTo>
                        <a:pt x="142" y="223"/>
                      </a:lnTo>
                      <a:lnTo>
                        <a:pt x="147" y="145"/>
                      </a:lnTo>
                      <a:lnTo>
                        <a:pt x="109" y="52"/>
                      </a:lnTo>
                      <a:lnTo>
                        <a:pt x="76" y="0"/>
                      </a:lnTo>
                      <a:lnTo>
                        <a:pt x="43" y="24"/>
                      </a:lnTo>
                      <a:lnTo>
                        <a:pt x="0" y="93"/>
                      </a:lnTo>
                      <a:lnTo>
                        <a:pt x="22" y="112"/>
                      </a:lnTo>
                      <a:lnTo>
                        <a:pt x="33" y="178"/>
                      </a:lnTo>
                      <a:lnTo>
                        <a:pt x="33" y="178"/>
                      </a:lnTo>
                      <a:lnTo>
                        <a:pt x="33" y="178"/>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30" name="Freeform 285">
                  <a:extLst>
                    <a:ext uri="{FF2B5EF4-FFF2-40B4-BE49-F238E27FC236}">
                      <a16:creationId xmlns:a16="http://schemas.microsoft.com/office/drawing/2014/main" id="{81D24318-9902-4A2A-8F6B-674DD896EE5C}"/>
                    </a:ext>
                  </a:extLst>
                </p:cNvPr>
                <p:cNvSpPr>
                  <a:spLocks/>
                </p:cNvSpPr>
                <p:nvPr/>
              </p:nvSpPr>
              <p:spPr bwMode="auto">
                <a:xfrm>
                  <a:off x="7757071" y="689951"/>
                  <a:ext cx="638563" cy="838540"/>
                </a:xfrm>
                <a:custGeom>
                  <a:avLst/>
                  <a:gdLst>
                    <a:gd name="T0" fmla="*/ 17 w 281"/>
                    <a:gd name="T1" fmla="*/ 289 h 369"/>
                    <a:gd name="T2" fmla="*/ 0 w 281"/>
                    <a:gd name="T3" fmla="*/ 298 h 369"/>
                    <a:gd name="T4" fmla="*/ 2 w 281"/>
                    <a:gd name="T5" fmla="*/ 327 h 369"/>
                    <a:gd name="T6" fmla="*/ 31 w 281"/>
                    <a:gd name="T7" fmla="*/ 338 h 369"/>
                    <a:gd name="T8" fmla="*/ 35 w 281"/>
                    <a:gd name="T9" fmla="*/ 362 h 369"/>
                    <a:gd name="T10" fmla="*/ 88 w 281"/>
                    <a:gd name="T11" fmla="*/ 369 h 369"/>
                    <a:gd name="T12" fmla="*/ 97 w 281"/>
                    <a:gd name="T13" fmla="*/ 364 h 369"/>
                    <a:gd name="T14" fmla="*/ 66 w 281"/>
                    <a:gd name="T15" fmla="*/ 322 h 369"/>
                    <a:gd name="T16" fmla="*/ 64 w 281"/>
                    <a:gd name="T17" fmla="*/ 279 h 369"/>
                    <a:gd name="T18" fmla="*/ 90 w 281"/>
                    <a:gd name="T19" fmla="*/ 227 h 369"/>
                    <a:gd name="T20" fmla="*/ 114 w 281"/>
                    <a:gd name="T21" fmla="*/ 170 h 369"/>
                    <a:gd name="T22" fmla="*/ 163 w 281"/>
                    <a:gd name="T23" fmla="*/ 114 h 369"/>
                    <a:gd name="T24" fmla="*/ 213 w 281"/>
                    <a:gd name="T25" fmla="*/ 83 h 369"/>
                    <a:gd name="T26" fmla="*/ 270 w 281"/>
                    <a:gd name="T27" fmla="*/ 50 h 369"/>
                    <a:gd name="T28" fmla="*/ 281 w 281"/>
                    <a:gd name="T29" fmla="*/ 28 h 369"/>
                    <a:gd name="T30" fmla="*/ 270 w 281"/>
                    <a:gd name="T31" fmla="*/ 0 h 369"/>
                    <a:gd name="T32" fmla="*/ 239 w 281"/>
                    <a:gd name="T33" fmla="*/ 9 h 369"/>
                    <a:gd name="T34" fmla="*/ 211 w 281"/>
                    <a:gd name="T35" fmla="*/ 35 h 369"/>
                    <a:gd name="T36" fmla="*/ 158 w 281"/>
                    <a:gd name="T37" fmla="*/ 47 h 369"/>
                    <a:gd name="T38" fmla="*/ 104 w 281"/>
                    <a:gd name="T39" fmla="*/ 90 h 369"/>
                    <a:gd name="T40" fmla="*/ 66 w 281"/>
                    <a:gd name="T41" fmla="*/ 125 h 369"/>
                    <a:gd name="T42" fmla="*/ 71 w 281"/>
                    <a:gd name="T43" fmla="*/ 151 h 369"/>
                    <a:gd name="T44" fmla="*/ 33 w 281"/>
                    <a:gd name="T45" fmla="*/ 204 h 369"/>
                    <a:gd name="T46" fmla="*/ 47 w 281"/>
                    <a:gd name="T47" fmla="*/ 211 h 369"/>
                    <a:gd name="T48" fmla="*/ 17 w 281"/>
                    <a:gd name="T49" fmla="*/ 258 h 369"/>
                    <a:gd name="T50" fmla="*/ 17 w 281"/>
                    <a:gd name="T51" fmla="*/ 289 h 369"/>
                    <a:gd name="T52" fmla="*/ 17 w 281"/>
                    <a:gd name="T53" fmla="*/ 289 h 369"/>
                    <a:gd name="T54" fmla="*/ 17 w 281"/>
                    <a:gd name="T55" fmla="*/ 28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1" h="369">
                      <a:moveTo>
                        <a:pt x="17" y="289"/>
                      </a:moveTo>
                      <a:lnTo>
                        <a:pt x="0" y="298"/>
                      </a:lnTo>
                      <a:lnTo>
                        <a:pt x="2" y="327"/>
                      </a:lnTo>
                      <a:lnTo>
                        <a:pt x="31" y="338"/>
                      </a:lnTo>
                      <a:lnTo>
                        <a:pt x="35" y="362"/>
                      </a:lnTo>
                      <a:lnTo>
                        <a:pt x="88" y="369"/>
                      </a:lnTo>
                      <a:lnTo>
                        <a:pt x="97" y="364"/>
                      </a:lnTo>
                      <a:lnTo>
                        <a:pt x="66" y="322"/>
                      </a:lnTo>
                      <a:lnTo>
                        <a:pt x="64" y="279"/>
                      </a:lnTo>
                      <a:lnTo>
                        <a:pt x="90" y="227"/>
                      </a:lnTo>
                      <a:lnTo>
                        <a:pt x="114" y="170"/>
                      </a:lnTo>
                      <a:lnTo>
                        <a:pt x="163" y="114"/>
                      </a:lnTo>
                      <a:lnTo>
                        <a:pt x="213" y="83"/>
                      </a:lnTo>
                      <a:lnTo>
                        <a:pt x="270" y="50"/>
                      </a:lnTo>
                      <a:lnTo>
                        <a:pt x="281" y="28"/>
                      </a:lnTo>
                      <a:lnTo>
                        <a:pt x="270" y="0"/>
                      </a:lnTo>
                      <a:lnTo>
                        <a:pt x="239" y="9"/>
                      </a:lnTo>
                      <a:lnTo>
                        <a:pt x="211" y="35"/>
                      </a:lnTo>
                      <a:lnTo>
                        <a:pt x="158" y="47"/>
                      </a:lnTo>
                      <a:lnTo>
                        <a:pt x="104" y="90"/>
                      </a:lnTo>
                      <a:lnTo>
                        <a:pt x="66" y="125"/>
                      </a:lnTo>
                      <a:lnTo>
                        <a:pt x="71" y="151"/>
                      </a:lnTo>
                      <a:lnTo>
                        <a:pt x="33" y="204"/>
                      </a:lnTo>
                      <a:lnTo>
                        <a:pt x="47" y="211"/>
                      </a:lnTo>
                      <a:lnTo>
                        <a:pt x="17" y="258"/>
                      </a:lnTo>
                      <a:lnTo>
                        <a:pt x="17" y="289"/>
                      </a:lnTo>
                      <a:lnTo>
                        <a:pt x="17" y="289"/>
                      </a:lnTo>
                      <a:lnTo>
                        <a:pt x="17" y="289"/>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31" name="Freeform 286">
                  <a:extLst>
                    <a:ext uri="{FF2B5EF4-FFF2-40B4-BE49-F238E27FC236}">
                      <a16:creationId xmlns:a16="http://schemas.microsoft.com/office/drawing/2014/main" id="{292C9394-AA69-4F29-8CAF-CBD21F6264D4}"/>
                    </a:ext>
                  </a:extLst>
                </p:cNvPr>
                <p:cNvSpPr>
                  <a:spLocks/>
                </p:cNvSpPr>
                <p:nvPr/>
              </p:nvSpPr>
              <p:spPr bwMode="auto">
                <a:xfrm>
                  <a:off x="7516190" y="-73597"/>
                  <a:ext cx="240881" cy="197705"/>
                </a:xfrm>
                <a:custGeom>
                  <a:avLst/>
                  <a:gdLst>
                    <a:gd name="T0" fmla="*/ 26 w 106"/>
                    <a:gd name="T1" fmla="*/ 66 h 87"/>
                    <a:gd name="T2" fmla="*/ 42 w 106"/>
                    <a:gd name="T3" fmla="*/ 87 h 87"/>
                    <a:gd name="T4" fmla="*/ 61 w 106"/>
                    <a:gd name="T5" fmla="*/ 73 h 87"/>
                    <a:gd name="T6" fmla="*/ 63 w 106"/>
                    <a:gd name="T7" fmla="*/ 57 h 87"/>
                    <a:gd name="T8" fmla="*/ 78 w 106"/>
                    <a:gd name="T9" fmla="*/ 50 h 87"/>
                    <a:gd name="T10" fmla="*/ 99 w 106"/>
                    <a:gd name="T11" fmla="*/ 35 h 87"/>
                    <a:gd name="T12" fmla="*/ 106 w 106"/>
                    <a:gd name="T13" fmla="*/ 21 h 87"/>
                    <a:gd name="T14" fmla="*/ 82 w 106"/>
                    <a:gd name="T15" fmla="*/ 0 h 87"/>
                    <a:gd name="T16" fmla="*/ 66 w 106"/>
                    <a:gd name="T17" fmla="*/ 16 h 87"/>
                    <a:gd name="T18" fmla="*/ 59 w 106"/>
                    <a:gd name="T19" fmla="*/ 40 h 87"/>
                    <a:gd name="T20" fmla="*/ 54 w 106"/>
                    <a:gd name="T21" fmla="*/ 14 h 87"/>
                    <a:gd name="T22" fmla="*/ 30 w 106"/>
                    <a:gd name="T23" fmla="*/ 14 h 87"/>
                    <a:gd name="T24" fmla="*/ 0 w 106"/>
                    <a:gd name="T25" fmla="*/ 31 h 87"/>
                    <a:gd name="T26" fmla="*/ 35 w 106"/>
                    <a:gd name="T27" fmla="*/ 35 h 87"/>
                    <a:gd name="T28" fmla="*/ 26 w 106"/>
                    <a:gd name="T29" fmla="*/ 66 h 87"/>
                    <a:gd name="T30" fmla="*/ 26 w 106"/>
                    <a:gd name="T31" fmla="*/ 66 h 87"/>
                    <a:gd name="T32" fmla="*/ 26 w 106"/>
                    <a:gd name="T33" fmla="*/ 6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6" h="87">
                      <a:moveTo>
                        <a:pt x="26" y="66"/>
                      </a:moveTo>
                      <a:lnTo>
                        <a:pt x="42" y="87"/>
                      </a:lnTo>
                      <a:lnTo>
                        <a:pt x="61" y="73"/>
                      </a:lnTo>
                      <a:lnTo>
                        <a:pt x="63" y="57"/>
                      </a:lnTo>
                      <a:lnTo>
                        <a:pt x="78" y="50"/>
                      </a:lnTo>
                      <a:lnTo>
                        <a:pt x="99" y="35"/>
                      </a:lnTo>
                      <a:lnTo>
                        <a:pt x="106" y="21"/>
                      </a:lnTo>
                      <a:lnTo>
                        <a:pt x="82" y="0"/>
                      </a:lnTo>
                      <a:lnTo>
                        <a:pt x="66" y="16"/>
                      </a:lnTo>
                      <a:lnTo>
                        <a:pt x="59" y="40"/>
                      </a:lnTo>
                      <a:lnTo>
                        <a:pt x="54" y="14"/>
                      </a:lnTo>
                      <a:lnTo>
                        <a:pt x="30" y="14"/>
                      </a:lnTo>
                      <a:lnTo>
                        <a:pt x="0" y="31"/>
                      </a:lnTo>
                      <a:lnTo>
                        <a:pt x="35" y="35"/>
                      </a:lnTo>
                      <a:lnTo>
                        <a:pt x="26" y="66"/>
                      </a:lnTo>
                      <a:lnTo>
                        <a:pt x="26" y="66"/>
                      </a:lnTo>
                      <a:lnTo>
                        <a:pt x="26" y="66"/>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32" name="Freeform 287">
                  <a:extLst>
                    <a:ext uri="{FF2B5EF4-FFF2-40B4-BE49-F238E27FC236}">
                      <a16:creationId xmlns:a16="http://schemas.microsoft.com/office/drawing/2014/main" id="{A372D20C-486D-4CCF-809F-948627468100}"/>
                    </a:ext>
                  </a:extLst>
                </p:cNvPr>
                <p:cNvSpPr>
                  <a:spLocks noEditPoints="1"/>
                </p:cNvSpPr>
                <p:nvPr/>
              </p:nvSpPr>
              <p:spPr bwMode="auto">
                <a:xfrm>
                  <a:off x="6245882" y="-14513"/>
                  <a:ext cx="624928" cy="731733"/>
                </a:xfrm>
                <a:custGeom>
                  <a:avLst/>
                  <a:gdLst>
                    <a:gd name="T0" fmla="*/ 232 w 275"/>
                    <a:gd name="T1" fmla="*/ 244 h 322"/>
                    <a:gd name="T2" fmla="*/ 232 w 275"/>
                    <a:gd name="T3" fmla="*/ 244 h 322"/>
                    <a:gd name="T4" fmla="*/ 197 w 275"/>
                    <a:gd name="T5" fmla="*/ 272 h 322"/>
                    <a:gd name="T6" fmla="*/ 168 w 275"/>
                    <a:gd name="T7" fmla="*/ 256 h 322"/>
                    <a:gd name="T8" fmla="*/ 178 w 275"/>
                    <a:gd name="T9" fmla="*/ 237 h 322"/>
                    <a:gd name="T10" fmla="*/ 168 w 275"/>
                    <a:gd name="T11" fmla="*/ 211 h 322"/>
                    <a:gd name="T12" fmla="*/ 201 w 275"/>
                    <a:gd name="T13" fmla="*/ 196 h 322"/>
                    <a:gd name="T14" fmla="*/ 209 w 275"/>
                    <a:gd name="T15" fmla="*/ 225 h 322"/>
                    <a:gd name="T16" fmla="*/ 232 w 275"/>
                    <a:gd name="T17" fmla="*/ 244 h 322"/>
                    <a:gd name="T18" fmla="*/ 126 w 275"/>
                    <a:gd name="T19" fmla="*/ 90 h 322"/>
                    <a:gd name="T20" fmla="*/ 126 w 275"/>
                    <a:gd name="T21" fmla="*/ 90 h 322"/>
                    <a:gd name="T22" fmla="*/ 180 w 275"/>
                    <a:gd name="T23" fmla="*/ 154 h 322"/>
                    <a:gd name="T24" fmla="*/ 140 w 275"/>
                    <a:gd name="T25" fmla="*/ 187 h 322"/>
                    <a:gd name="T26" fmla="*/ 130 w 275"/>
                    <a:gd name="T27" fmla="*/ 244 h 322"/>
                    <a:gd name="T28" fmla="*/ 116 w 275"/>
                    <a:gd name="T29" fmla="*/ 258 h 322"/>
                    <a:gd name="T30" fmla="*/ 109 w 275"/>
                    <a:gd name="T31" fmla="*/ 319 h 322"/>
                    <a:gd name="T32" fmla="*/ 88 w 275"/>
                    <a:gd name="T33" fmla="*/ 322 h 322"/>
                    <a:gd name="T34" fmla="*/ 55 w 275"/>
                    <a:gd name="T35" fmla="*/ 277 h 322"/>
                    <a:gd name="T36" fmla="*/ 69 w 275"/>
                    <a:gd name="T37" fmla="*/ 251 h 322"/>
                    <a:gd name="T38" fmla="*/ 45 w 275"/>
                    <a:gd name="T39" fmla="*/ 230 h 322"/>
                    <a:gd name="T40" fmla="*/ 12 w 275"/>
                    <a:gd name="T41" fmla="*/ 161 h 322"/>
                    <a:gd name="T42" fmla="*/ 0 w 275"/>
                    <a:gd name="T43" fmla="*/ 95 h 322"/>
                    <a:gd name="T44" fmla="*/ 45 w 275"/>
                    <a:gd name="T45" fmla="*/ 61 h 322"/>
                    <a:gd name="T46" fmla="*/ 52 w 275"/>
                    <a:gd name="T47" fmla="*/ 95 h 322"/>
                    <a:gd name="T48" fmla="*/ 76 w 275"/>
                    <a:gd name="T49" fmla="*/ 92 h 322"/>
                    <a:gd name="T50" fmla="*/ 83 w 275"/>
                    <a:gd name="T51" fmla="*/ 61 h 322"/>
                    <a:gd name="T52" fmla="*/ 107 w 275"/>
                    <a:gd name="T53" fmla="*/ 57 h 322"/>
                    <a:gd name="T54" fmla="*/ 126 w 275"/>
                    <a:gd name="T55" fmla="*/ 90 h 322"/>
                    <a:gd name="T56" fmla="*/ 244 w 275"/>
                    <a:gd name="T57" fmla="*/ 24 h 322"/>
                    <a:gd name="T58" fmla="*/ 244 w 275"/>
                    <a:gd name="T59" fmla="*/ 24 h 322"/>
                    <a:gd name="T60" fmla="*/ 275 w 275"/>
                    <a:gd name="T61" fmla="*/ 57 h 322"/>
                    <a:gd name="T62" fmla="*/ 251 w 275"/>
                    <a:gd name="T63" fmla="*/ 106 h 322"/>
                    <a:gd name="T64" fmla="*/ 204 w 275"/>
                    <a:gd name="T65" fmla="*/ 116 h 322"/>
                    <a:gd name="T66" fmla="*/ 156 w 275"/>
                    <a:gd name="T67" fmla="*/ 102 h 322"/>
                    <a:gd name="T68" fmla="*/ 154 w 275"/>
                    <a:gd name="T69" fmla="*/ 76 h 322"/>
                    <a:gd name="T70" fmla="*/ 130 w 275"/>
                    <a:gd name="T71" fmla="*/ 73 h 322"/>
                    <a:gd name="T72" fmla="*/ 112 w 275"/>
                    <a:gd name="T73" fmla="*/ 31 h 322"/>
                    <a:gd name="T74" fmla="*/ 164 w 275"/>
                    <a:gd name="T75" fmla="*/ 5 h 322"/>
                    <a:gd name="T76" fmla="*/ 187 w 275"/>
                    <a:gd name="T77" fmla="*/ 28 h 322"/>
                    <a:gd name="T78" fmla="*/ 201 w 275"/>
                    <a:gd name="T79" fmla="*/ 0 h 322"/>
                    <a:gd name="T80" fmla="*/ 244 w 275"/>
                    <a:gd name="T81" fmla="*/ 2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5" h="322">
                      <a:moveTo>
                        <a:pt x="232" y="244"/>
                      </a:moveTo>
                      <a:lnTo>
                        <a:pt x="232" y="244"/>
                      </a:lnTo>
                      <a:lnTo>
                        <a:pt x="197" y="272"/>
                      </a:lnTo>
                      <a:lnTo>
                        <a:pt x="168" y="256"/>
                      </a:lnTo>
                      <a:lnTo>
                        <a:pt x="178" y="237"/>
                      </a:lnTo>
                      <a:lnTo>
                        <a:pt x="168" y="211"/>
                      </a:lnTo>
                      <a:lnTo>
                        <a:pt x="201" y="196"/>
                      </a:lnTo>
                      <a:lnTo>
                        <a:pt x="209" y="225"/>
                      </a:lnTo>
                      <a:lnTo>
                        <a:pt x="232" y="244"/>
                      </a:lnTo>
                      <a:close/>
                      <a:moveTo>
                        <a:pt x="126" y="90"/>
                      </a:moveTo>
                      <a:lnTo>
                        <a:pt x="126" y="90"/>
                      </a:lnTo>
                      <a:lnTo>
                        <a:pt x="180" y="154"/>
                      </a:lnTo>
                      <a:lnTo>
                        <a:pt x="140" y="187"/>
                      </a:lnTo>
                      <a:lnTo>
                        <a:pt x="130" y="244"/>
                      </a:lnTo>
                      <a:lnTo>
                        <a:pt x="116" y="258"/>
                      </a:lnTo>
                      <a:lnTo>
                        <a:pt x="109" y="319"/>
                      </a:lnTo>
                      <a:lnTo>
                        <a:pt x="88" y="322"/>
                      </a:lnTo>
                      <a:lnTo>
                        <a:pt x="55" y="277"/>
                      </a:lnTo>
                      <a:lnTo>
                        <a:pt x="69" y="251"/>
                      </a:lnTo>
                      <a:lnTo>
                        <a:pt x="45" y="230"/>
                      </a:lnTo>
                      <a:lnTo>
                        <a:pt x="12" y="161"/>
                      </a:lnTo>
                      <a:lnTo>
                        <a:pt x="0" y="95"/>
                      </a:lnTo>
                      <a:lnTo>
                        <a:pt x="45" y="61"/>
                      </a:lnTo>
                      <a:lnTo>
                        <a:pt x="52" y="95"/>
                      </a:lnTo>
                      <a:lnTo>
                        <a:pt x="76" y="92"/>
                      </a:lnTo>
                      <a:lnTo>
                        <a:pt x="83" y="61"/>
                      </a:lnTo>
                      <a:lnTo>
                        <a:pt x="107" y="57"/>
                      </a:lnTo>
                      <a:lnTo>
                        <a:pt x="126" y="90"/>
                      </a:lnTo>
                      <a:close/>
                      <a:moveTo>
                        <a:pt x="244" y="24"/>
                      </a:moveTo>
                      <a:lnTo>
                        <a:pt x="244" y="24"/>
                      </a:lnTo>
                      <a:lnTo>
                        <a:pt x="275" y="57"/>
                      </a:lnTo>
                      <a:lnTo>
                        <a:pt x="251" y="106"/>
                      </a:lnTo>
                      <a:lnTo>
                        <a:pt x="204" y="116"/>
                      </a:lnTo>
                      <a:lnTo>
                        <a:pt x="156" y="102"/>
                      </a:lnTo>
                      <a:lnTo>
                        <a:pt x="154" y="76"/>
                      </a:lnTo>
                      <a:lnTo>
                        <a:pt x="130" y="73"/>
                      </a:lnTo>
                      <a:lnTo>
                        <a:pt x="112" y="31"/>
                      </a:lnTo>
                      <a:lnTo>
                        <a:pt x="164" y="5"/>
                      </a:lnTo>
                      <a:lnTo>
                        <a:pt x="187" y="28"/>
                      </a:lnTo>
                      <a:lnTo>
                        <a:pt x="201" y="0"/>
                      </a:lnTo>
                      <a:lnTo>
                        <a:pt x="244" y="24"/>
                      </a:lnTo>
                      <a:close/>
                    </a:path>
                  </a:pathLst>
                </a:custGeom>
                <a:grp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grpSp>
          <p:sp>
            <p:nvSpPr>
              <p:cNvPr id="209" name="Freeform 289">
                <a:extLst>
                  <a:ext uri="{FF2B5EF4-FFF2-40B4-BE49-F238E27FC236}">
                    <a16:creationId xmlns:a16="http://schemas.microsoft.com/office/drawing/2014/main" id="{4CD1BC66-0024-41FC-9637-9761A55D1D54}"/>
                  </a:ext>
                </a:extLst>
              </p:cNvPr>
              <p:cNvSpPr>
                <a:spLocks noEditPoints="1"/>
              </p:cNvSpPr>
              <p:nvPr/>
            </p:nvSpPr>
            <p:spPr bwMode="auto">
              <a:xfrm>
                <a:off x="3611452" y="4747846"/>
                <a:ext cx="171202" cy="123848"/>
              </a:xfrm>
              <a:custGeom>
                <a:avLst/>
                <a:gdLst>
                  <a:gd name="T0" fmla="*/ 90 w 94"/>
                  <a:gd name="T1" fmla="*/ 64 h 68"/>
                  <a:gd name="T2" fmla="*/ 90 w 94"/>
                  <a:gd name="T3" fmla="*/ 64 h 68"/>
                  <a:gd name="T4" fmla="*/ 94 w 94"/>
                  <a:gd name="T5" fmla="*/ 68 h 68"/>
                  <a:gd name="T6" fmla="*/ 82 w 94"/>
                  <a:gd name="T7" fmla="*/ 68 h 68"/>
                  <a:gd name="T8" fmla="*/ 78 w 94"/>
                  <a:gd name="T9" fmla="*/ 59 h 68"/>
                  <a:gd name="T10" fmla="*/ 87 w 94"/>
                  <a:gd name="T11" fmla="*/ 64 h 68"/>
                  <a:gd name="T12" fmla="*/ 90 w 94"/>
                  <a:gd name="T13" fmla="*/ 64 h 68"/>
                  <a:gd name="T14" fmla="*/ 71 w 94"/>
                  <a:gd name="T15" fmla="*/ 54 h 68"/>
                  <a:gd name="T16" fmla="*/ 71 w 94"/>
                  <a:gd name="T17" fmla="*/ 54 h 68"/>
                  <a:gd name="T18" fmla="*/ 64 w 94"/>
                  <a:gd name="T19" fmla="*/ 54 h 68"/>
                  <a:gd name="T20" fmla="*/ 54 w 94"/>
                  <a:gd name="T21" fmla="*/ 52 h 68"/>
                  <a:gd name="T22" fmla="*/ 49 w 94"/>
                  <a:gd name="T23" fmla="*/ 50 h 68"/>
                  <a:gd name="T24" fmla="*/ 52 w 94"/>
                  <a:gd name="T25" fmla="*/ 42 h 68"/>
                  <a:gd name="T26" fmla="*/ 61 w 94"/>
                  <a:gd name="T27" fmla="*/ 47 h 68"/>
                  <a:gd name="T28" fmla="*/ 68 w 94"/>
                  <a:gd name="T29" fmla="*/ 50 h 68"/>
                  <a:gd name="T30" fmla="*/ 71 w 94"/>
                  <a:gd name="T31" fmla="*/ 54 h 68"/>
                  <a:gd name="T32" fmla="*/ 82 w 94"/>
                  <a:gd name="T33" fmla="*/ 50 h 68"/>
                  <a:gd name="T34" fmla="*/ 82 w 94"/>
                  <a:gd name="T35" fmla="*/ 50 h 68"/>
                  <a:gd name="T36" fmla="*/ 80 w 94"/>
                  <a:gd name="T37" fmla="*/ 52 h 68"/>
                  <a:gd name="T38" fmla="*/ 68 w 94"/>
                  <a:gd name="T39" fmla="*/ 38 h 68"/>
                  <a:gd name="T40" fmla="*/ 66 w 94"/>
                  <a:gd name="T41" fmla="*/ 28 h 68"/>
                  <a:gd name="T42" fmla="*/ 71 w 94"/>
                  <a:gd name="T43" fmla="*/ 28 h 68"/>
                  <a:gd name="T44" fmla="*/ 78 w 94"/>
                  <a:gd name="T45" fmla="*/ 40 h 68"/>
                  <a:gd name="T46" fmla="*/ 82 w 94"/>
                  <a:gd name="T47" fmla="*/ 50 h 68"/>
                  <a:gd name="T48" fmla="*/ 54 w 94"/>
                  <a:gd name="T49" fmla="*/ 28 h 68"/>
                  <a:gd name="T50" fmla="*/ 54 w 94"/>
                  <a:gd name="T51" fmla="*/ 28 h 68"/>
                  <a:gd name="T52" fmla="*/ 54 w 94"/>
                  <a:gd name="T53" fmla="*/ 33 h 68"/>
                  <a:gd name="T54" fmla="*/ 42 w 94"/>
                  <a:gd name="T55" fmla="*/ 26 h 68"/>
                  <a:gd name="T56" fmla="*/ 33 w 94"/>
                  <a:gd name="T57" fmla="*/ 19 h 68"/>
                  <a:gd name="T58" fmla="*/ 28 w 94"/>
                  <a:gd name="T59" fmla="*/ 14 h 68"/>
                  <a:gd name="T60" fmla="*/ 30 w 94"/>
                  <a:gd name="T61" fmla="*/ 12 h 68"/>
                  <a:gd name="T62" fmla="*/ 38 w 94"/>
                  <a:gd name="T63" fmla="*/ 16 h 68"/>
                  <a:gd name="T64" fmla="*/ 49 w 94"/>
                  <a:gd name="T65" fmla="*/ 24 h 68"/>
                  <a:gd name="T66" fmla="*/ 54 w 94"/>
                  <a:gd name="T67" fmla="*/ 28 h 68"/>
                  <a:gd name="T68" fmla="*/ 16 w 94"/>
                  <a:gd name="T69" fmla="*/ 12 h 68"/>
                  <a:gd name="T70" fmla="*/ 16 w 94"/>
                  <a:gd name="T71" fmla="*/ 12 h 68"/>
                  <a:gd name="T72" fmla="*/ 14 w 94"/>
                  <a:gd name="T73" fmla="*/ 14 h 68"/>
                  <a:gd name="T74" fmla="*/ 7 w 94"/>
                  <a:gd name="T75" fmla="*/ 9 h 68"/>
                  <a:gd name="T76" fmla="*/ 0 w 94"/>
                  <a:gd name="T77" fmla="*/ 2 h 68"/>
                  <a:gd name="T78" fmla="*/ 0 w 94"/>
                  <a:gd name="T79" fmla="*/ 0 h 68"/>
                  <a:gd name="T80" fmla="*/ 9 w 94"/>
                  <a:gd name="T81" fmla="*/ 7 h 68"/>
                  <a:gd name="T82" fmla="*/ 16 w 94"/>
                  <a:gd name="T8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4" h="68">
                    <a:moveTo>
                      <a:pt x="90" y="64"/>
                    </a:moveTo>
                    <a:lnTo>
                      <a:pt x="90" y="64"/>
                    </a:lnTo>
                    <a:lnTo>
                      <a:pt x="94" y="68"/>
                    </a:lnTo>
                    <a:lnTo>
                      <a:pt x="82" y="68"/>
                    </a:lnTo>
                    <a:lnTo>
                      <a:pt x="78" y="59"/>
                    </a:lnTo>
                    <a:lnTo>
                      <a:pt x="87" y="64"/>
                    </a:lnTo>
                    <a:lnTo>
                      <a:pt x="90" y="64"/>
                    </a:lnTo>
                    <a:close/>
                    <a:moveTo>
                      <a:pt x="71" y="54"/>
                    </a:moveTo>
                    <a:lnTo>
                      <a:pt x="71" y="54"/>
                    </a:lnTo>
                    <a:lnTo>
                      <a:pt x="64" y="54"/>
                    </a:lnTo>
                    <a:lnTo>
                      <a:pt x="54" y="52"/>
                    </a:lnTo>
                    <a:lnTo>
                      <a:pt x="49" y="50"/>
                    </a:lnTo>
                    <a:lnTo>
                      <a:pt x="52" y="42"/>
                    </a:lnTo>
                    <a:lnTo>
                      <a:pt x="61" y="47"/>
                    </a:lnTo>
                    <a:lnTo>
                      <a:pt x="68" y="50"/>
                    </a:lnTo>
                    <a:lnTo>
                      <a:pt x="71" y="54"/>
                    </a:lnTo>
                    <a:close/>
                    <a:moveTo>
                      <a:pt x="82" y="50"/>
                    </a:moveTo>
                    <a:lnTo>
                      <a:pt x="82" y="50"/>
                    </a:lnTo>
                    <a:lnTo>
                      <a:pt x="80" y="52"/>
                    </a:lnTo>
                    <a:lnTo>
                      <a:pt x="68" y="38"/>
                    </a:lnTo>
                    <a:lnTo>
                      <a:pt x="66" y="28"/>
                    </a:lnTo>
                    <a:lnTo>
                      <a:pt x="71" y="28"/>
                    </a:lnTo>
                    <a:lnTo>
                      <a:pt x="78" y="40"/>
                    </a:lnTo>
                    <a:lnTo>
                      <a:pt x="82" y="50"/>
                    </a:lnTo>
                    <a:close/>
                    <a:moveTo>
                      <a:pt x="54" y="28"/>
                    </a:moveTo>
                    <a:lnTo>
                      <a:pt x="54" y="28"/>
                    </a:lnTo>
                    <a:lnTo>
                      <a:pt x="54" y="33"/>
                    </a:lnTo>
                    <a:lnTo>
                      <a:pt x="42" y="26"/>
                    </a:lnTo>
                    <a:lnTo>
                      <a:pt x="33" y="19"/>
                    </a:lnTo>
                    <a:lnTo>
                      <a:pt x="28" y="14"/>
                    </a:lnTo>
                    <a:lnTo>
                      <a:pt x="30" y="12"/>
                    </a:lnTo>
                    <a:lnTo>
                      <a:pt x="38" y="16"/>
                    </a:lnTo>
                    <a:lnTo>
                      <a:pt x="49" y="24"/>
                    </a:lnTo>
                    <a:lnTo>
                      <a:pt x="54" y="28"/>
                    </a:lnTo>
                    <a:close/>
                    <a:moveTo>
                      <a:pt x="16" y="12"/>
                    </a:moveTo>
                    <a:lnTo>
                      <a:pt x="16" y="12"/>
                    </a:lnTo>
                    <a:lnTo>
                      <a:pt x="14" y="14"/>
                    </a:lnTo>
                    <a:lnTo>
                      <a:pt x="7" y="9"/>
                    </a:lnTo>
                    <a:lnTo>
                      <a:pt x="0" y="2"/>
                    </a:lnTo>
                    <a:lnTo>
                      <a:pt x="0" y="0"/>
                    </a:lnTo>
                    <a:lnTo>
                      <a:pt x="9" y="7"/>
                    </a:lnTo>
                    <a:lnTo>
                      <a:pt x="16"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0" name="Freeform 298">
                <a:extLst>
                  <a:ext uri="{FF2B5EF4-FFF2-40B4-BE49-F238E27FC236}">
                    <a16:creationId xmlns:a16="http://schemas.microsoft.com/office/drawing/2014/main" id="{3FD956AF-8C39-4E4F-9A78-F156C0361B2B}"/>
                  </a:ext>
                </a:extLst>
              </p:cNvPr>
              <p:cNvSpPr>
                <a:spLocks/>
              </p:cNvSpPr>
              <p:nvPr/>
            </p:nvSpPr>
            <p:spPr bwMode="auto">
              <a:xfrm>
                <a:off x="196183" y="4199637"/>
                <a:ext cx="300514" cy="406148"/>
              </a:xfrm>
              <a:custGeom>
                <a:avLst/>
                <a:gdLst>
                  <a:gd name="T0" fmla="*/ 12 w 165"/>
                  <a:gd name="T1" fmla="*/ 218 h 223"/>
                  <a:gd name="T2" fmla="*/ 12 w 165"/>
                  <a:gd name="T3" fmla="*/ 218 h 223"/>
                  <a:gd name="T4" fmla="*/ 9 w 165"/>
                  <a:gd name="T5" fmla="*/ 223 h 223"/>
                  <a:gd name="T6" fmla="*/ 0 w 165"/>
                  <a:gd name="T7" fmla="*/ 209 h 223"/>
                  <a:gd name="T8" fmla="*/ 0 w 165"/>
                  <a:gd name="T9" fmla="*/ 149 h 223"/>
                  <a:gd name="T10" fmla="*/ 14 w 165"/>
                  <a:gd name="T11" fmla="*/ 133 h 223"/>
                  <a:gd name="T12" fmla="*/ 19 w 165"/>
                  <a:gd name="T13" fmla="*/ 126 h 223"/>
                  <a:gd name="T14" fmla="*/ 28 w 165"/>
                  <a:gd name="T15" fmla="*/ 126 h 223"/>
                  <a:gd name="T16" fmla="*/ 42 w 165"/>
                  <a:gd name="T17" fmla="*/ 116 h 223"/>
                  <a:gd name="T18" fmla="*/ 64 w 165"/>
                  <a:gd name="T19" fmla="*/ 114 h 223"/>
                  <a:gd name="T20" fmla="*/ 111 w 165"/>
                  <a:gd name="T21" fmla="*/ 67 h 223"/>
                  <a:gd name="T22" fmla="*/ 120 w 165"/>
                  <a:gd name="T23" fmla="*/ 52 h 223"/>
                  <a:gd name="T24" fmla="*/ 130 w 165"/>
                  <a:gd name="T25" fmla="*/ 43 h 223"/>
                  <a:gd name="T26" fmla="*/ 130 w 165"/>
                  <a:gd name="T27" fmla="*/ 33 h 223"/>
                  <a:gd name="T28" fmla="*/ 130 w 165"/>
                  <a:gd name="T29" fmla="*/ 17 h 223"/>
                  <a:gd name="T30" fmla="*/ 130 w 165"/>
                  <a:gd name="T31" fmla="*/ 10 h 223"/>
                  <a:gd name="T32" fmla="*/ 130 w 165"/>
                  <a:gd name="T33" fmla="*/ 10 h 223"/>
                  <a:gd name="T34" fmla="*/ 135 w 165"/>
                  <a:gd name="T35" fmla="*/ 10 h 223"/>
                  <a:gd name="T36" fmla="*/ 142 w 165"/>
                  <a:gd name="T37" fmla="*/ 7 h 223"/>
                  <a:gd name="T38" fmla="*/ 149 w 165"/>
                  <a:gd name="T39" fmla="*/ 5 h 223"/>
                  <a:gd name="T40" fmla="*/ 158 w 165"/>
                  <a:gd name="T41" fmla="*/ 0 h 223"/>
                  <a:gd name="T42" fmla="*/ 165 w 165"/>
                  <a:gd name="T43" fmla="*/ 0 h 223"/>
                  <a:gd name="T44" fmla="*/ 165 w 165"/>
                  <a:gd name="T45" fmla="*/ 5 h 223"/>
                  <a:gd name="T46" fmla="*/ 163 w 165"/>
                  <a:gd name="T47" fmla="*/ 14 h 223"/>
                  <a:gd name="T48" fmla="*/ 163 w 165"/>
                  <a:gd name="T49" fmla="*/ 24 h 223"/>
                  <a:gd name="T50" fmla="*/ 161 w 165"/>
                  <a:gd name="T51" fmla="*/ 29 h 223"/>
                  <a:gd name="T52" fmla="*/ 156 w 165"/>
                  <a:gd name="T53" fmla="*/ 45 h 223"/>
                  <a:gd name="T54" fmla="*/ 146 w 165"/>
                  <a:gd name="T55" fmla="*/ 64 h 223"/>
                  <a:gd name="T56" fmla="*/ 137 w 165"/>
                  <a:gd name="T57" fmla="*/ 85 h 223"/>
                  <a:gd name="T58" fmla="*/ 123 w 165"/>
                  <a:gd name="T59" fmla="*/ 109 h 223"/>
                  <a:gd name="T60" fmla="*/ 109 w 165"/>
                  <a:gd name="T61" fmla="*/ 128 h 223"/>
                  <a:gd name="T62" fmla="*/ 90 w 165"/>
                  <a:gd name="T63" fmla="*/ 149 h 223"/>
                  <a:gd name="T64" fmla="*/ 73 w 165"/>
                  <a:gd name="T65" fmla="*/ 164 h 223"/>
                  <a:gd name="T66" fmla="*/ 49 w 165"/>
                  <a:gd name="T67" fmla="*/ 178 h 223"/>
                  <a:gd name="T68" fmla="*/ 35 w 165"/>
                  <a:gd name="T69" fmla="*/ 192 h 223"/>
                  <a:gd name="T70" fmla="*/ 16 w 165"/>
                  <a:gd name="T71" fmla="*/ 211 h 223"/>
                  <a:gd name="T72" fmla="*/ 12 w 165"/>
                  <a:gd name="T73" fmla="*/ 21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23">
                    <a:moveTo>
                      <a:pt x="12" y="218"/>
                    </a:moveTo>
                    <a:lnTo>
                      <a:pt x="12" y="218"/>
                    </a:lnTo>
                    <a:lnTo>
                      <a:pt x="9" y="223"/>
                    </a:lnTo>
                    <a:lnTo>
                      <a:pt x="0" y="209"/>
                    </a:lnTo>
                    <a:lnTo>
                      <a:pt x="0" y="149"/>
                    </a:lnTo>
                    <a:lnTo>
                      <a:pt x="14" y="133"/>
                    </a:lnTo>
                    <a:lnTo>
                      <a:pt x="19" y="126"/>
                    </a:lnTo>
                    <a:lnTo>
                      <a:pt x="28" y="126"/>
                    </a:lnTo>
                    <a:lnTo>
                      <a:pt x="42" y="116"/>
                    </a:lnTo>
                    <a:lnTo>
                      <a:pt x="64" y="114"/>
                    </a:lnTo>
                    <a:lnTo>
                      <a:pt x="111" y="67"/>
                    </a:lnTo>
                    <a:lnTo>
                      <a:pt x="120" y="52"/>
                    </a:lnTo>
                    <a:lnTo>
                      <a:pt x="130" y="43"/>
                    </a:lnTo>
                    <a:lnTo>
                      <a:pt x="130" y="33"/>
                    </a:lnTo>
                    <a:lnTo>
                      <a:pt x="130" y="17"/>
                    </a:lnTo>
                    <a:lnTo>
                      <a:pt x="130" y="10"/>
                    </a:lnTo>
                    <a:lnTo>
                      <a:pt x="130" y="10"/>
                    </a:lnTo>
                    <a:lnTo>
                      <a:pt x="135" y="10"/>
                    </a:lnTo>
                    <a:lnTo>
                      <a:pt x="142" y="7"/>
                    </a:lnTo>
                    <a:lnTo>
                      <a:pt x="149" y="5"/>
                    </a:lnTo>
                    <a:lnTo>
                      <a:pt x="158" y="0"/>
                    </a:lnTo>
                    <a:lnTo>
                      <a:pt x="165" y="0"/>
                    </a:lnTo>
                    <a:lnTo>
                      <a:pt x="165" y="5"/>
                    </a:lnTo>
                    <a:lnTo>
                      <a:pt x="163" y="14"/>
                    </a:lnTo>
                    <a:lnTo>
                      <a:pt x="163" y="24"/>
                    </a:lnTo>
                    <a:lnTo>
                      <a:pt x="161" y="29"/>
                    </a:lnTo>
                    <a:lnTo>
                      <a:pt x="156" y="45"/>
                    </a:lnTo>
                    <a:lnTo>
                      <a:pt x="146" y="64"/>
                    </a:lnTo>
                    <a:lnTo>
                      <a:pt x="137" y="85"/>
                    </a:lnTo>
                    <a:lnTo>
                      <a:pt x="123" y="109"/>
                    </a:lnTo>
                    <a:lnTo>
                      <a:pt x="109" y="128"/>
                    </a:lnTo>
                    <a:lnTo>
                      <a:pt x="90" y="149"/>
                    </a:lnTo>
                    <a:lnTo>
                      <a:pt x="73" y="164"/>
                    </a:lnTo>
                    <a:lnTo>
                      <a:pt x="49" y="178"/>
                    </a:lnTo>
                    <a:lnTo>
                      <a:pt x="35" y="192"/>
                    </a:lnTo>
                    <a:lnTo>
                      <a:pt x="16" y="211"/>
                    </a:lnTo>
                    <a:lnTo>
                      <a:pt x="12" y="218"/>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1" name="Freeform 303">
                <a:extLst>
                  <a:ext uri="{FF2B5EF4-FFF2-40B4-BE49-F238E27FC236}">
                    <a16:creationId xmlns:a16="http://schemas.microsoft.com/office/drawing/2014/main" id="{1255F052-72D3-4509-B927-4F1D589A0F46}"/>
                  </a:ext>
                </a:extLst>
              </p:cNvPr>
              <p:cNvSpPr>
                <a:spLocks/>
              </p:cNvSpPr>
              <p:nvPr/>
            </p:nvSpPr>
            <p:spPr bwMode="auto">
              <a:xfrm>
                <a:off x="-508307" y="2881021"/>
                <a:ext cx="169381" cy="78316"/>
              </a:xfrm>
              <a:custGeom>
                <a:avLst/>
                <a:gdLst>
                  <a:gd name="T0" fmla="*/ 41 w 93"/>
                  <a:gd name="T1" fmla="*/ 0 h 43"/>
                  <a:gd name="T2" fmla="*/ 41 w 93"/>
                  <a:gd name="T3" fmla="*/ 0 h 43"/>
                  <a:gd name="T4" fmla="*/ 48 w 93"/>
                  <a:gd name="T5" fmla="*/ 9 h 43"/>
                  <a:gd name="T6" fmla="*/ 57 w 93"/>
                  <a:gd name="T7" fmla="*/ 2 h 43"/>
                  <a:gd name="T8" fmla="*/ 64 w 93"/>
                  <a:gd name="T9" fmla="*/ 5 h 43"/>
                  <a:gd name="T10" fmla="*/ 76 w 93"/>
                  <a:gd name="T11" fmla="*/ 2 h 43"/>
                  <a:gd name="T12" fmla="*/ 93 w 93"/>
                  <a:gd name="T13" fmla="*/ 12 h 43"/>
                  <a:gd name="T14" fmla="*/ 88 w 93"/>
                  <a:gd name="T15" fmla="*/ 17 h 43"/>
                  <a:gd name="T16" fmla="*/ 86 w 93"/>
                  <a:gd name="T17" fmla="*/ 28 h 43"/>
                  <a:gd name="T18" fmla="*/ 81 w 93"/>
                  <a:gd name="T19" fmla="*/ 31 h 43"/>
                  <a:gd name="T20" fmla="*/ 64 w 93"/>
                  <a:gd name="T21" fmla="*/ 24 h 43"/>
                  <a:gd name="T22" fmla="*/ 60 w 93"/>
                  <a:gd name="T23" fmla="*/ 24 h 43"/>
                  <a:gd name="T24" fmla="*/ 55 w 93"/>
                  <a:gd name="T25" fmla="*/ 31 h 43"/>
                  <a:gd name="T26" fmla="*/ 48 w 93"/>
                  <a:gd name="T27" fmla="*/ 33 h 43"/>
                  <a:gd name="T28" fmla="*/ 45 w 93"/>
                  <a:gd name="T29" fmla="*/ 31 h 43"/>
                  <a:gd name="T30" fmla="*/ 38 w 93"/>
                  <a:gd name="T31" fmla="*/ 35 h 43"/>
                  <a:gd name="T32" fmla="*/ 31 w 93"/>
                  <a:gd name="T33" fmla="*/ 35 h 43"/>
                  <a:gd name="T34" fmla="*/ 29 w 93"/>
                  <a:gd name="T35" fmla="*/ 40 h 43"/>
                  <a:gd name="T36" fmla="*/ 17 w 93"/>
                  <a:gd name="T37" fmla="*/ 43 h 43"/>
                  <a:gd name="T38" fmla="*/ 10 w 93"/>
                  <a:gd name="T39" fmla="*/ 40 h 43"/>
                  <a:gd name="T40" fmla="*/ 0 w 93"/>
                  <a:gd name="T41" fmla="*/ 35 h 43"/>
                  <a:gd name="T42" fmla="*/ 0 w 93"/>
                  <a:gd name="T43" fmla="*/ 26 h 43"/>
                  <a:gd name="T44" fmla="*/ 0 w 93"/>
                  <a:gd name="T45" fmla="*/ 24 h 43"/>
                  <a:gd name="T46" fmla="*/ 3 w 93"/>
                  <a:gd name="T47" fmla="*/ 19 h 43"/>
                  <a:gd name="T48" fmla="*/ 10 w 93"/>
                  <a:gd name="T49" fmla="*/ 19 h 43"/>
                  <a:gd name="T50" fmla="*/ 17 w 93"/>
                  <a:gd name="T51" fmla="*/ 17 h 43"/>
                  <a:gd name="T52" fmla="*/ 17 w 93"/>
                  <a:gd name="T53" fmla="*/ 14 h 43"/>
                  <a:gd name="T54" fmla="*/ 19 w 93"/>
                  <a:gd name="T55" fmla="*/ 12 h 43"/>
                  <a:gd name="T56" fmla="*/ 22 w 93"/>
                  <a:gd name="T57" fmla="*/ 7 h 43"/>
                  <a:gd name="T58" fmla="*/ 24 w 93"/>
                  <a:gd name="T59" fmla="*/ 7 h 43"/>
                  <a:gd name="T60" fmla="*/ 26 w 93"/>
                  <a:gd name="T61" fmla="*/ 2 h 43"/>
                  <a:gd name="T62" fmla="*/ 31 w 93"/>
                  <a:gd name="T63" fmla="*/ 0 h 43"/>
                  <a:gd name="T64" fmla="*/ 34 w 93"/>
                  <a:gd name="T65" fmla="*/ 2 h 43"/>
                  <a:gd name="T66" fmla="*/ 41 w 93"/>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43">
                    <a:moveTo>
                      <a:pt x="41" y="0"/>
                    </a:moveTo>
                    <a:lnTo>
                      <a:pt x="41" y="0"/>
                    </a:lnTo>
                    <a:lnTo>
                      <a:pt x="48" y="9"/>
                    </a:lnTo>
                    <a:lnTo>
                      <a:pt x="57" y="2"/>
                    </a:lnTo>
                    <a:lnTo>
                      <a:pt x="64" y="5"/>
                    </a:lnTo>
                    <a:lnTo>
                      <a:pt x="76" y="2"/>
                    </a:lnTo>
                    <a:lnTo>
                      <a:pt x="93" y="12"/>
                    </a:lnTo>
                    <a:lnTo>
                      <a:pt x="88" y="17"/>
                    </a:lnTo>
                    <a:lnTo>
                      <a:pt x="86" y="28"/>
                    </a:lnTo>
                    <a:lnTo>
                      <a:pt x="81" y="31"/>
                    </a:lnTo>
                    <a:lnTo>
                      <a:pt x="64" y="24"/>
                    </a:lnTo>
                    <a:lnTo>
                      <a:pt x="60" y="24"/>
                    </a:lnTo>
                    <a:lnTo>
                      <a:pt x="55" y="31"/>
                    </a:lnTo>
                    <a:lnTo>
                      <a:pt x="48" y="33"/>
                    </a:lnTo>
                    <a:lnTo>
                      <a:pt x="45" y="31"/>
                    </a:lnTo>
                    <a:lnTo>
                      <a:pt x="38" y="35"/>
                    </a:lnTo>
                    <a:lnTo>
                      <a:pt x="31" y="35"/>
                    </a:lnTo>
                    <a:lnTo>
                      <a:pt x="29" y="40"/>
                    </a:lnTo>
                    <a:lnTo>
                      <a:pt x="17" y="43"/>
                    </a:lnTo>
                    <a:lnTo>
                      <a:pt x="10" y="40"/>
                    </a:lnTo>
                    <a:lnTo>
                      <a:pt x="0" y="35"/>
                    </a:lnTo>
                    <a:lnTo>
                      <a:pt x="0" y="26"/>
                    </a:lnTo>
                    <a:lnTo>
                      <a:pt x="0" y="24"/>
                    </a:lnTo>
                    <a:lnTo>
                      <a:pt x="3" y="19"/>
                    </a:lnTo>
                    <a:lnTo>
                      <a:pt x="10" y="19"/>
                    </a:lnTo>
                    <a:lnTo>
                      <a:pt x="17" y="17"/>
                    </a:lnTo>
                    <a:lnTo>
                      <a:pt x="17" y="14"/>
                    </a:lnTo>
                    <a:lnTo>
                      <a:pt x="19" y="12"/>
                    </a:lnTo>
                    <a:lnTo>
                      <a:pt x="22" y="7"/>
                    </a:lnTo>
                    <a:lnTo>
                      <a:pt x="24" y="7"/>
                    </a:lnTo>
                    <a:lnTo>
                      <a:pt x="26" y="2"/>
                    </a:lnTo>
                    <a:lnTo>
                      <a:pt x="31" y="0"/>
                    </a:lnTo>
                    <a:lnTo>
                      <a:pt x="34" y="2"/>
                    </a:lnTo>
                    <a:lnTo>
                      <a:pt x="41"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2" name="Freeform 305">
                <a:extLst>
                  <a:ext uri="{FF2B5EF4-FFF2-40B4-BE49-F238E27FC236}">
                    <a16:creationId xmlns:a16="http://schemas.microsoft.com/office/drawing/2014/main" id="{E12DA687-3C56-450D-A222-0C88F33396FC}"/>
                  </a:ext>
                </a:extLst>
              </p:cNvPr>
              <p:cNvSpPr>
                <a:spLocks/>
              </p:cNvSpPr>
              <p:nvPr/>
            </p:nvSpPr>
            <p:spPr bwMode="auto">
              <a:xfrm>
                <a:off x="-603014" y="2997584"/>
                <a:ext cx="87422" cy="60103"/>
              </a:xfrm>
              <a:custGeom>
                <a:avLst/>
                <a:gdLst>
                  <a:gd name="T0" fmla="*/ 48 w 48"/>
                  <a:gd name="T1" fmla="*/ 9 h 33"/>
                  <a:gd name="T2" fmla="*/ 48 w 48"/>
                  <a:gd name="T3" fmla="*/ 9 h 33"/>
                  <a:gd name="T4" fmla="*/ 34 w 48"/>
                  <a:gd name="T5" fmla="*/ 14 h 33"/>
                  <a:gd name="T6" fmla="*/ 34 w 48"/>
                  <a:gd name="T7" fmla="*/ 24 h 33"/>
                  <a:gd name="T8" fmla="*/ 26 w 48"/>
                  <a:gd name="T9" fmla="*/ 26 h 33"/>
                  <a:gd name="T10" fmla="*/ 26 w 48"/>
                  <a:gd name="T11" fmla="*/ 33 h 33"/>
                  <a:gd name="T12" fmla="*/ 22 w 48"/>
                  <a:gd name="T13" fmla="*/ 33 h 33"/>
                  <a:gd name="T14" fmla="*/ 15 w 48"/>
                  <a:gd name="T15" fmla="*/ 28 h 33"/>
                  <a:gd name="T16" fmla="*/ 12 w 48"/>
                  <a:gd name="T17" fmla="*/ 33 h 33"/>
                  <a:gd name="T18" fmla="*/ 0 w 48"/>
                  <a:gd name="T19" fmla="*/ 33 h 33"/>
                  <a:gd name="T20" fmla="*/ 5 w 48"/>
                  <a:gd name="T21" fmla="*/ 31 h 33"/>
                  <a:gd name="T22" fmla="*/ 0 w 48"/>
                  <a:gd name="T23" fmla="*/ 21 h 33"/>
                  <a:gd name="T24" fmla="*/ 3 w 48"/>
                  <a:gd name="T25" fmla="*/ 9 h 33"/>
                  <a:gd name="T26" fmla="*/ 17 w 48"/>
                  <a:gd name="T27" fmla="*/ 9 h 33"/>
                  <a:gd name="T28" fmla="*/ 24 w 48"/>
                  <a:gd name="T29" fmla="*/ 5 h 33"/>
                  <a:gd name="T30" fmla="*/ 38 w 48"/>
                  <a:gd name="T31" fmla="*/ 5 h 33"/>
                  <a:gd name="T32" fmla="*/ 41 w 48"/>
                  <a:gd name="T33" fmla="*/ 0 h 33"/>
                  <a:gd name="T34" fmla="*/ 43 w 48"/>
                  <a:gd name="T35" fmla="*/ 0 h 33"/>
                  <a:gd name="T36" fmla="*/ 48 w 48"/>
                  <a:gd name="T3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48" y="9"/>
                    </a:moveTo>
                    <a:lnTo>
                      <a:pt x="48" y="9"/>
                    </a:lnTo>
                    <a:lnTo>
                      <a:pt x="34" y="14"/>
                    </a:lnTo>
                    <a:lnTo>
                      <a:pt x="34" y="24"/>
                    </a:lnTo>
                    <a:lnTo>
                      <a:pt x="26" y="26"/>
                    </a:lnTo>
                    <a:lnTo>
                      <a:pt x="26" y="33"/>
                    </a:lnTo>
                    <a:lnTo>
                      <a:pt x="22" y="33"/>
                    </a:lnTo>
                    <a:lnTo>
                      <a:pt x="15" y="28"/>
                    </a:lnTo>
                    <a:lnTo>
                      <a:pt x="12" y="33"/>
                    </a:lnTo>
                    <a:lnTo>
                      <a:pt x="0" y="33"/>
                    </a:lnTo>
                    <a:lnTo>
                      <a:pt x="5" y="31"/>
                    </a:lnTo>
                    <a:lnTo>
                      <a:pt x="0" y="21"/>
                    </a:lnTo>
                    <a:lnTo>
                      <a:pt x="3" y="9"/>
                    </a:lnTo>
                    <a:lnTo>
                      <a:pt x="17" y="9"/>
                    </a:lnTo>
                    <a:lnTo>
                      <a:pt x="24" y="5"/>
                    </a:lnTo>
                    <a:lnTo>
                      <a:pt x="38" y="5"/>
                    </a:lnTo>
                    <a:lnTo>
                      <a:pt x="41" y="0"/>
                    </a:lnTo>
                    <a:lnTo>
                      <a:pt x="43" y="0"/>
                    </a:lnTo>
                    <a:lnTo>
                      <a:pt x="48" y="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3" name="Freeform 307">
                <a:extLst>
                  <a:ext uri="{FF2B5EF4-FFF2-40B4-BE49-F238E27FC236}">
                    <a16:creationId xmlns:a16="http://schemas.microsoft.com/office/drawing/2014/main" id="{CA6117FD-5151-4FCC-A382-D87CFA621B2F}"/>
                  </a:ext>
                </a:extLst>
              </p:cNvPr>
              <p:cNvSpPr>
                <a:spLocks/>
              </p:cNvSpPr>
              <p:nvPr/>
            </p:nvSpPr>
            <p:spPr bwMode="auto">
              <a:xfrm>
                <a:off x="-679508" y="1717217"/>
                <a:ext cx="378828" cy="883327"/>
              </a:xfrm>
              <a:custGeom>
                <a:avLst/>
                <a:gdLst>
                  <a:gd name="T0" fmla="*/ 177 w 208"/>
                  <a:gd name="T1" fmla="*/ 21 h 485"/>
                  <a:gd name="T2" fmla="*/ 177 w 208"/>
                  <a:gd name="T3" fmla="*/ 21 h 485"/>
                  <a:gd name="T4" fmla="*/ 203 w 208"/>
                  <a:gd name="T5" fmla="*/ 52 h 485"/>
                  <a:gd name="T6" fmla="*/ 203 w 208"/>
                  <a:gd name="T7" fmla="*/ 116 h 485"/>
                  <a:gd name="T8" fmla="*/ 208 w 208"/>
                  <a:gd name="T9" fmla="*/ 130 h 485"/>
                  <a:gd name="T10" fmla="*/ 182 w 208"/>
                  <a:gd name="T11" fmla="*/ 142 h 485"/>
                  <a:gd name="T12" fmla="*/ 165 w 208"/>
                  <a:gd name="T13" fmla="*/ 170 h 485"/>
                  <a:gd name="T14" fmla="*/ 168 w 208"/>
                  <a:gd name="T15" fmla="*/ 192 h 485"/>
                  <a:gd name="T16" fmla="*/ 142 w 208"/>
                  <a:gd name="T17" fmla="*/ 222 h 485"/>
                  <a:gd name="T18" fmla="*/ 111 w 208"/>
                  <a:gd name="T19" fmla="*/ 253 h 485"/>
                  <a:gd name="T20" fmla="*/ 99 w 208"/>
                  <a:gd name="T21" fmla="*/ 300 h 485"/>
                  <a:gd name="T22" fmla="*/ 111 w 208"/>
                  <a:gd name="T23" fmla="*/ 324 h 485"/>
                  <a:gd name="T24" fmla="*/ 125 w 208"/>
                  <a:gd name="T25" fmla="*/ 343 h 485"/>
                  <a:gd name="T26" fmla="*/ 111 w 208"/>
                  <a:gd name="T27" fmla="*/ 379 h 485"/>
                  <a:gd name="T28" fmla="*/ 94 w 208"/>
                  <a:gd name="T29" fmla="*/ 386 h 485"/>
                  <a:gd name="T30" fmla="*/ 87 w 208"/>
                  <a:gd name="T31" fmla="*/ 435 h 485"/>
                  <a:gd name="T32" fmla="*/ 78 w 208"/>
                  <a:gd name="T33" fmla="*/ 464 h 485"/>
                  <a:gd name="T34" fmla="*/ 59 w 208"/>
                  <a:gd name="T35" fmla="*/ 461 h 485"/>
                  <a:gd name="T36" fmla="*/ 49 w 208"/>
                  <a:gd name="T37" fmla="*/ 483 h 485"/>
                  <a:gd name="T38" fmla="*/ 31 w 208"/>
                  <a:gd name="T39" fmla="*/ 485 h 485"/>
                  <a:gd name="T40" fmla="*/ 26 w 208"/>
                  <a:gd name="T41" fmla="*/ 457 h 485"/>
                  <a:gd name="T42" fmla="*/ 12 w 208"/>
                  <a:gd name="T43" fmla="*/ 424 h 485"/>
                  <a:gd name="T44" fmla="*/ 0 w 208"/>
                  <a:gd name="T45" fmla="*/ 381 h 485"/>
                  <a:gd name="T46" fmla="*/ 7 w 208"/>
                  <a:gd name="T47" fmla="*/ 362 h 485"/>
                  <a:gd name="T48" fmla="*/ 19 w 208"/>
                  <a:gd name="T49" fmla="*/ 341 h 485"/>
                  <a:gd name="T50" fmla="*/ 26 w 208"/>
                  <a:gd name="T51" fmla="*/ 303 h 485"/>
                  <a:gd name="T52" fmla="*/ 14 w 208"/>
                  <a:gd name="T53" fmla="*/ 286 h 485"/>
                  <a:gd name="T54" fmla="*/ 14 w 208"/>
                  <a:gd name="T55" fmla="*/ 239 h 485"/>
                  <a:gd name="T56" fmla="*/ 26 w 208"/>
                  <a:gd name="T57" fmla="*/ 206 h 485"/>
                  <a:gd name="T58" fmla="*/ 40 w 208"/>
                  <a:gd name="T59" fmla="*/ 206 h 485"/>
                  <a:gd name="T60" fmla="*/ 45 w 208"/>
                  <a:gd name="T61" fmla="*/ 192 h 485"/>
                  <a:gd name="T62" fmla="*/ 40 w 208"/>
                  <a:gd name="T63" fmla="*/ 177 h 485"/>
                  <a:gd name="T64" fmla="*/ 66 w 208"/>
                  <a:gd name="T65" fmla="*/ 125 h 485"/>
                  <a:gd name="T66" fmla="*/ 83 w 208"/>
                  <a:gd name="T67" fmla="*/ 78 h 485"/>
                  <a:gd name="T68" fmla="*/ 92 w 208"/>
                  <a:gd name="T69" fmla="*/ 47 h 485"/>
                  <a:gd name="T70" fmla="*/ 109 w 208"/>
                  <a:gd name="T71" fmla="*/ 50 h 485"/>
                  <a:gd name="T72" fmla="*/ 113 w 208"/>
                  <a:gd name="T73" fmla="*/ 24 h 485"/>
                  <a:gd name="T74" fmla="*/ 144 w 208"/>
                  <a:gd name="T75" fmla="*/ 31 h 485"/>
                  <a:gd name="T76" fmla="*/ 146 w 208"/>
                  <a:gd name="T77" fmla="*/ 2 h 485"/>
                  <a:gd name="T78" fmla="*/ 156 w 208"/>
                  <a:gd name="T79" fmla="*/ 0 h 485"/>
                  <a:gd name="T80" fmla="*/ 177 w 208"/>
                  <a:gd name="T81" fmla="*/ 2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 h="485">
                    <a:moveTo>
                      <a:pt x="177" y="21"/>
                    </a:moveTo>
                    <a:lnTo>
                      <a:pt x="177" y="21"/>
                    </a:lnTo>
                    <a:lnTo>
                      <a:pt x="203" y="52"/>
                    </a:lnTo>
                    <a:lnTo>
                      <a:pt x="203" y="116"/>
                    </a:lnTo>
                    <a:lnTo>
                      <a:pt x="208" y="130"/>
                    </a:lnTo>
                    <a:lnTo>
                      <a:pt x="182" y="142"/>
                    </a:lnTo>
                    <a:lnTo>
                      <a:pt x="165" y="170"/>
                    </a:lnTo>
                    <a:lnTo>
                      <a:pt x="168" y="192"/>
                    </a:lnTo>
                    <a:lnTo>
                      <a:pt x="142" y="222"/>
                    </a:lnTo>
                    <a:lnTo>
                      <a:pt x="111" y="253"/>
                    </a:lnTo>
                    <a:lnTo>
                      <a:pt x="99" y="300"/>
                    </a:lnTo>
                    <a:lnTo>
                      <a:pt x="111" y="324"/>
                    </a:lnTo>
                    <a:lnTo>
                      <a:pt x="125" y="343"/>
                    </a:lnTo>
                    <a:lnTo>
                      <a:pt x="111" y="379"/>
                    </a:lnTo>
                    <a:lnTo>
                      <a:pt x="94" y="386"/>
                    </a:lnTo>
                    <a:lnTo>
                      <a:pt x="87" y="435"/>
                    </a:lnTo>
                    <a:lnTo>
                      <a:pt x="78" y="464"/>
                    </a:lnTo>
                    <a:lnTo>
                      <a:pt x="59" y="461"/>
                    </a:lnTo>
                    <a:lnTo>
                      <a:pt x="49" y="483"/>
                    </a:lnTo>
                    <a:lnTo>
                      <a:pt x="31" y="485"/>
                    </a:lnTo>
                    <a:lnTo>
                      <a:pt x="26" y="457"/>
                    </a:lnTo>
                    <a:lnTo>
                      <a:pt x="12" y="424"/>
                    </a:lnTo>
                    <a:lnTo>
                      <a:pt x="0" y="381"/>
                    </a:lnTo>
                    <a:lnTo>
                      <a:pt x="7" y="362"/>
                    </a:lnTo>
                    <a:lnTo>
                      <a:pt x="19" y="341"/>
                    </a:lnTo>
                    <a:lnTo>
                      <a:pt x="26" y="303"/>
                    </a:lnTo>
                    <a:lnTo>
                      <a:pt x="14" y="286"/>
                    </a:lnTo>
                    <a:lnTo>
                      <a:pt x="14" y="239"/>
                    </a:lnTo>
                    <a:lnTo>
                      <a:pt x="26" y="206"/>
                    </a:lnTo>
                    <a:lnTo>
                      <a:pt x="40" y="206"/>
                    </a:lnTo>
                    <a:lnTo>
                      <a:pt x="45" y="192"/>
                    </a:lnTo>
                    <a:lnTo>
                      <a:pt x="40" y="177"/>
                    </a:lnTo>
                    <a:lnTo>
                      <a:pt x="66" y="125"/>
                    </a:lnTo>
                    <a:lnTo>
                      <a:pt x="83" y="78"/>
                    </a:lnTo>
                    <a:lnTo>
                      <a:pt x="92" y="47"/>
                    </a:lnTo>
                    <a:lnTo>
                      <a:pt x="109" y="50"/>
                    </a:lnTo>
                    <a:lnTo>
                      <a:pt x="113" y="24"/>
                    </a:lnTo>
                    <a:lnTo>
                      <a:pt x="144" y="31"/>
                    </a:lnTo>
                    <a:lnTo>
                      <a:pt x="146" y="2"/>
                    </a:lnTo>
                    <a:lnTo>
                      <a:pt x="156" y="0"/>
                    </a:lnTo>
                    <a:lnTo>
                      <a:pt x="177" y="2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4" name="Freeform 441">
                <a:extLst>
                  <a:ext uri="{FF2B5EF4-FFF2-40B4-BE49-F238E27FC236}">
                    <a16:creationId xmlns:a16="http://schemas.microsoft.com/office/drawing/2014/main" id="{A0721430-0FFB-4CB0-8CC1-0E2DACDD2052}"/>
                  </a:ext>
                </a:extLst>
              </p:cNvPr>
              <p:cNvSpPr>
                <a:spLocks/>
              </p:cNvSpPr>
              <p:nvPr/>
            </p:nvSpPr>
            <p:spPr bwMode="auto">
              <a:xfrm>
                <a:off x="-102160" y="5334301"/>
                <a:ext cx="43798" cy="56721"/>
              </a:xfrm>
              <a:custGeom>
                <a:avLst/>
                <a:gdLst>
                  <a:gd name="connsiteX0" fmla="*/ 15908 w 54648"/>
                  <a:gd name="connsiteY0" fmla="*/ 0 h 70772"/>
                  <a:gd name="connsiteX1" fmla="*/ 27270 w 54648"/>
                  <a:gd name="connsiteY1" fmla="*/ 0 h 70772"/>
                  <a:gd name="connsiteX2" fmla="*/ 47722 w 54648"/>
                  <a:gd name="connsiteY2" fmla="*/ 4545 h 70772"/>
                  <a:gd name="connsiteX3" fmla="*/ 49107 w 54648"/>
                  <a:gd name="connsiteY3" fmla="*/ 11467 h 70772"/>
                  <a:gd name="connsiteX4" fmla="*/ 50103 w 54648"/>
                  <a:gd name="connsiteY4" fmla="*/ 11688 h 70772"/>
                  <a:gd name="connsiteX5" fmla="*/ 54648 w 54648"/>
                  <a:gd name="connsiteY5" fmla="*/ 34413 h 70772"/>
                  <a:gd name="connsiteX6" fmla="*/ 54648 w 54648"/>
                  <a:gd name="connsiteY6" fmla="*/ 50320 h 70772"/>
                  <a:gd name="connsiteX7" fmla="*/ 50103 w 54648"/>
                  <a:gd name="connsiteY7" fmla="*/ 66227 h 70772"/>
                  <a:gd name="connsiteX8" fmla="*/ 29651 w 54648"/>
                  <a:gd name="connsiteY8" fmla="*/ 70772 h 70772"/>
                  <a:gd name="connsiteX9" fmla="*/ 2381 w 54648"/>
                  <a:gd name="connsiteY9" fmla="*/ 50320 h 70772"/>
                  <a:gd name="connsiteX10" fmla="*/ 2381 w 54648"/>
                  <a:gd name="connsiteY10" fmla="*/ 44963 h 70772"/>
                  <a:gd name="connsiteX11" fmla="*/ 0 w 54648"/>
                  <a:gd name="connsiteY11" fmla="*/ 43177 h 70772"/>
                  <a:gd name="connsiteX12" fmla="*/ 0 w 54648"/>
                  <a:gd name="connsiteY12" fmla="*/ 31815 h 70772"/>
                  <a:gd name="connsiteX13" fmla="*/ 11363 w 54648"/>
                  <a:gd name="connsiteY13" fmla="*/ 15907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648" h="70772">
                    <a:moveTo>
                      <a:pt x="15908" y="0"/>
                    </a:moveTo>
                    <a:lnTo>
                      <a:pt x="27270" y="0"/>
                    </a:lnTo>
                    <a:lnTo>
                      <a:pt x="47722" y="4545"/>
                    </a:lnTo>
                    <a:lnTo>
                      <a:pt x="49107" y="11467"/>
                    </a:lnTo>
                    <a:lnTo>
                      <a:pt x="50103" y="11688"/>
                    </a:lnTo>
                    <a:lnTo>
                      <a:pt x="54648" y="34413"/>
                    </a:lnTo>
                    <a:lnTo>
                      <a:pt x="54648" y="50320"/>
                    </a:lnTo>
                    <a:lnTo>
                      <a:pt x="50103" y="66227"/>
                    </a:lnTo>
                    <a:lnTo>
                      <a:pt x="29651" y="70772"/>
                    </a:lnTo>
                    <a:lnTo>
                      <a:pt x="2381" y="50320"/>
                    </a:lnTo>
                    <a:lnTo>
                      <a:pt x="2381" y="44963"/>
                    </a:lnTo>
                    <a:lnTo>
                      <a:pt x="0" y="43177"/>
                    </a:lnTo>
                    <a:lnTo>
                      <a:pt x="0" y="31815"/>
                    </a:lnTo>
                    <a:lnTo>
                      <a:pt x="11363" y="1590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215" name="Freeform 313">
                <a:extLst>
                  <a:ext uri="{FF2B5EF4-FFF2-40B4-BE49-F238E27FC236}">
                    <a16:creationId xmlns:a16="http://schemas.microsoft.com/office/drawing/2014/main" id="{9539D746-AAF9-441D-99E9-B8DF8D3205C5}"/>
                  </a:ext>
                </a:extLst>
              </p:cNvPr>
              <p:cNvSpPr>
                <a:spLocks/>
              </p:cNvSpPr>
              <p:nvPr/>
            </p:nvSpPr>
            <p:spPr bwMode="auto">
              <a:xfrm>
                <a:off x="-606657" y="3851770"/>
                <a:ext cx="305977" cy="486286"/>
              </a:xfrm>
              <a:custGeom>
                <a:avLst/>
                <a:gdLst>
                  <a:gd name="T0" fmla="*/ 168 w 168"/>
                  <a:gd name="T1" fmla="*/ 66 h 267"/>
                  <a:gd name="T2" fmla="*/ 168 w 168"/>
                  <a:gd name="T3" fmla="*/ 66 h 267"/>
                  <a:gd name="T4" fmla="*/ 168 w 168"/>
                  <a:gd name="T5" fmla="*/ 132 h 267"/>
                  <a:gd name="T6" fmla="*/ 154 w 168"/>
                  <a:gd name="T7" fmla="*/ 130 h 267"/>
                  <a:gd name="T8" fmla="*/ 147 w 168"/>
                  <a:gd name="T9" fmla="*/ 144 h 267"/>
                  <a:gd name="T10" fmla="*/ 142 w 168"/>
                  <a:gd name="T11" fmla="*/ 153 h 267"/>
                  <a:gd name="T12" fmla="*/ 144 w 168"/>
                  <a:gd name="T13" fmla="*/ 158 h 267"/>
                  <a:gd name="T14" fmla="*/ 140 w 168"/>
                  <a:gd name="T15" fmla="*/ 163 h 267"/>
                  <a:gd name="T16" fmla="*/ 142 w 168"/>
                  <a:gd name="T17" fmla="*/ 170 h 267"/>
                  <a:gd name="T18" fmla="*/ 137 w 168"/>
                  <a:gd name="T19" fmla="*/ 177 h 267"/>
                  <a:gd name="T20" fmla="*/ 135 w 168"/>
                  <a:gd name="T21" fmla="*/ 182 h 267"/>
                  <a:gd name="T22" fmla="*/ 142 w 168"/>
                  <a:gd name="T23" fmla="*/ 182 h 267"/>
                  <a:gd name="T24" fmla="*/ 144 w 168"/>
                  <a:gd name="T25" fmla="*/ 189 h 267"/>
                  <a:gd name="T26" fmla="*/ 144 w 168"/>
                  <a:gd name="T27" fmla="*/ 196 h 267"/>
                  <a:gd name="T28" fmla="*/ 151 w 168"/>
                  <a:gd name="T29" fmla="*/ 203 h 267"/>
                  <a:gd name="T30" fmla="*/ 151 w 168"/>
                  <a:gd name="T31" fmla="*/ 205 h 267"/>
                  <a:gd name="T32" fmla="*/ 140 w 168"/>
                  <a:gd name="T33" fmla="*/ 210 h 267"/>
                  <a:gd name="T34" fmla="*/ 132 w 168"/>
                  <a:gd name="T35" fmla="*/ 215 h 267"/>
                  <a:gd name="T36" fmla="*/ 121 w 168"/>
                  <a:gd name="T37" fmla="*/ 234 h 267"/>
                  <a:gd name="T38" fmla="*/ 106 w 168"/>
                  <a:gd name="T39" fmla="*/ 241 h 267"/>
                  <a:gd name="T40" fmla="*/ 90 w 168"/>
                  <a:gd name="T41" fmla="*/ 239 h 267"/>
                  <a:gd name="T42" fmla="*/ 85 w 168"/>
                  <a:gd name="T43" fmla="*/ 241 h 267"/>
                  <a:gd name="T44" fmla="*/ 88 w 168"/>
                  <a:gd name="T45" fmla="*/ 248 h 267"/>
                  <a:gd name="T46" fmla="*/ 78 w 168"/>
                  <a:gd name="T47" fmla="*/ 253 h 267"/>
                  <a:gd name="T48" fmla="*/ 73 w 168"/>
                  <a:gd name="T49" fmla="*/ 260 h 267"/>
                  <a:gd name="T50" fmla="*/ 52 w 168"/>
                  <a:gd name="T51" fmla="*/ 265 h 267"/>
                  <a:gd name="T52" fmla="*/ 47 w 168"/>
                  <a:gd name="T53" fmla="*/ 262 h 267"/>
                  <a:gd name="T54" fmla="*/ 45 w 168"/>
                  <a:gd name="T55" fmla="*/ 262 h 267"/>
                  <a:gd name="T56" fmla="*/ 43 w 168"/>
                  <a:gd name="T57" fmla="*/ 265 h 267"/>
                  <a:gd name="T58" fmla="*/ 28 w 168"/>
                  <a:gd name="T59" fmla="*/ 267 h 267"/>
                  <a:gd name="T60" fmla="*/ 31 w 168"/>
                  <a:gd name="T61" fmla="*/ 262 h 267"/>
                  <a:gd name="T62" fmla="*/ 26 w 168"/>
                  <a:gd name="T63" fmla="*/ 250 h 267"/>
                  <a:gd name="T64" fmla="*/ 24 w 168"/>
                  <a:gd name="T65" fmla="*/ 243 h 267"/>
                  <a:gd name="T66" fmla="*/ 17 w 168"/>
                  <a:gd name="T67" fmla="*/ 241 h 267"/>
                  <a:gd name="T68" fmla="*/ 7 w 168"/>
                  <a:gd name="T69" fmla="*/ 231 h 267"/>
                  <a:gd name="T70" fmla="*/ 9 w 168"/>
                  <a:gd name="T71" fmla="*/ 224 h 267"/>
                  <a:gd name="T72" fmla="*/ 19 w 168"/>
                  <a:gd name="T73" fmla="*/ 227 h 267"/>
                  <a:gd name="T74" fmla="*/ 21 w 168"/>
                  <a:gd name="T75" fmla="*/ 224 h 267"/>
                  <a:gd name="T76" fmla="*/ 31 w 168"/>
                  <a:gd name="T77" fmla="*/ 224 h 267"/>
                  <a:gd name="T78" fmla="*/ 21 w 168"/>
                  <a:gd name="T79" fmla="*/ 210 h 267"/>
                  <a:gd name="T80" fmla="*/ 24 w 168"/>
                  <a:gd name="T81" fmla="*/ 198 h 267"/>
                  <a:gd name="T82" fmla="*/ 21 w 168"/>
                  <a:gd name="T83" fmla="*/ 189 h 267"/>
                  <a:gd name="T84" fmla="*/ 17 w 168"/>
                  <a:gd name="T85" fmla="*/ 177 h 267"/>
                  <a:gd name="T86" fmla="*/ 17 w 168"/>
                  <a:gd name="T87" fmla="*/ 170 h 267"/>
                  <a:gd name="T88" fmla="*/ 7 w 168"/>
                  <a:gd name="T89" fmla="*/ 170 h 267"/>
                  <a:gd name="T90" fmla="*/ 7 w 168"/>
                  <a:gd name="T91" fmla="*/ 158 h 267"/>
                  <a:gd name="T92" fmla="*/ 0 w 168"/>
                  <a:gd name="T93" fmla="*/ 153 h 267"/>
                  <a:gd name="T94" fmla="*/ 7 w 168"/>
                  <a:gd name="T95" fmla="*/ 130 h 267"/>
                  <a:gd name="T96" fmla="*/ 28 w 168"/>
                  <a:gd name="T97" fmla="*/ 116 h 267"/>
                  <a:gd name="T98" fmla="*/ 28 w 168"/>
                  <a:gd name="T99" fmla="*/ 94 h 267"/>
                  <a:gd name="T100" fmla="*/ 36 w 168"/>
                  <a:gd name="T101" fmla="*/ 59 h 267"/>
                  <a:gd name="T102" fmla="*/ 38 w 168"/>
                  <a:gd name="T103" fmla="*/ 52 h 267"/>
                  <a:gd name="T104" fmla="*/ 31 w 168"/>
                  <a:gd name="T105" fmla="*/ 44 h 267"/>
                  <a:gd name="T106" fmla="*/ 31 w 168"/>
                  <a:gd name="T107" fmla="*/ 40 h 267"/>
                  <a:gd name="T108" fmla="*/ 26 w 168"/>
                  <a:gd name="T109" fmla="*/ 35 h 267"/>
                  <a:gd name="T110" fmla="*/ 21 w 168"/>
                  <a:gd name="T111" fmla="*/ 9 h 267"/>
                  <a:gd name="T112" fmla="*/ 38 w 168"/>
                  <a:gd name="T113" fmla="*/ 0 h 267"/>
                  <a:gd name="T114" fmla="*/ 102 w 168"/>
                  <a:gd name="T115" fmla="*/ 33 h 267"/>
                  <a:gd name="T116" fmla="*/ 168 w 168"/>
                  <a:gd name="T117" fmla="*/ 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 h="267">
                    <a:moveTo>
                      <a:pt x="168" y="66"/>
                    </a:moveTo>
                    <a:lnTo>
                      <a:pt x="168" y="66"/>
                    </a:lnTo>
                    <a:lnTo>
                      <a:pt x="168" y="132"/>
                    </a:lnTo>
                    <a:lnTo>
                      <a:pt x="154" y="130"/>
                    </a:lnTo>
                    <a:lnTo>
                      <a:pt x="147" y="144"/>
                    </a:lnTo>
                    <a:lnTo>
                      <a:pt x="142" y="153"/>
                    </a:lnTo>
                    <a:lnTo>
                      <a:pt x="144" y="158"/>
                    </a:lnTo>
                    <a:lnTo>
                      <a:pt x="140" y="163"/>
                    </a:lnTo>
                    <a:lnTo>
                      <a:pt x="142" y="170"/>
                    </a:lnTo>
                    <a:lnTo>
                      <a:pt x="137" y="177"/>
                    </a:lnTo>
                    <a:lnTo>
                      <a:pt x="135" y="182"/>
                    </a:lnTo>
                    <a:lnTo>
                      <a:pt x="142" y="182"/>
                    </a:lnTo>
                    <a:lnTo>
                      <a:pt x="144" y="189"/>
                    </a:lnTo>
                    <a:lnTo>
                      <a:pt x="144" y="196"/>
                    </a:lnTo>
                    <a:lnTo>
                      <a:pt x="151" y="203"/>
                    </a:lnTo>
                    <a:lnTo>
                      <a:pt x="151" y="205"/>
                    </a:lnTo>
                    <a:lnTo>
                      <a:pt x="140" y="210"/>
                    </a:lnTo>
                    <a:lnTo>
                      <a:pt x="132" y="215"/>
                    </a:lnTo>
                    <a:lnTo>
                      <a:pt x="121" y="234"/>
                    </a:lnTo>
                    <a:lnTo>
                      <a:pt x="106" y="241"/>
                    </a:lnTo>
                    <a:lnTo>
                      <a:pt x="90" y="239"/>
                    </a:lnTo>
                    <a:lnTo>
                      <a:pt x="85" y="241"/>
                    </a:lnTo>
                    <a:lnTo>
                      <a:pt x="88" y="248"/>
                    </a:lnTo>
                    <a:lnTo>
                      <a:pt x="78" y="253"/>
                    </a:lnTo>
                    <a:lnTo>
                      <a:pt x="73" y="260"/>
                    </a:lnTo>
                    <a:lnTo>
                      <a:pt x="52" y="265"/>
                    </a:lnTo>
                    <a:lnTo>
                      <a:pt x="47" y="262"/>
                    </a:lnTo>
                    <a:lnTo>
                      <a:pt x="45" y="262"/>
                    </a:lnTo>
                    <a:lnTo>
                      <a:pt x="43" y="265"/>
                    </a:lnTo>
                    <a:lnTo>
                      <a:pt x="28" y="267"/>
                    </a:lnTo>
                    <a:lnTo>
                      <a:pt x="31" y="262"/>
                    </a:lnTo>
                    <a:lnTo>
                      <a:pt x="26" y="250"/>
                    </a:lnTo>
                    <a:lnTo>
                      <a:pt x="24" y="243"/>
                    </a:lnTo>
                    <a:lnTo>
                      <a:pt x="17" y="241"/>
                    </a:lnTo>
                    <a:lnTo>
                      <a:pt x="7" y="231"/>
                    </a:lnTo>
                    <a:lnTo>
                      <a:pt x="9" y="224"/>
                    </a:lnTo>
                    <a:lnTo>
                      <a:pt x="19" y="227"/>
                    </a:lnTo>
                    <a:lnTo>
                      <a:pt x="21" y="224"/>
                    </a:lnTo>
                    <a:lnTo>
                      <a:pt x="31" y="224"/>
                    </a:lnTo>
                    <a:lnTo>
                      <a:pt x="21" y="210"/>
                    </a:lnTo>
                    <a:lnTo>
                      <a:pt x="24" y="198"/>
                    </a:lnTo>
                    <a:lnTo>
                      <a:pt x="21" y="189"/>
                    </a:lnTo>
                    <a:lnTo>
                      <a:pt x="17" y="177"/>
                    </a:lnTo>
                    <a:lnTo>
                      <a:pt x="17" y="170"/>
                    </a:lnTo>
                    <a:lnTo>
                      <a:pt x="7" y="170"/>
                    </a:lnTo>
                    <a:lnTo>
                      <a:pt x="7" y="158"/>
                    </a:lnTo>
                    <a:lnTo>
                      <a:pt x="0" y="153"/>
                    </a:lnTo>
                    <a:lnTo>
                      <a:pt x="7" y="130"/>
                    </a:lnTo>
                    <a:lnTo>
                      <a:pt x="28" y="116"/>
                    </a:lnTo>
                    <a:lnTo>
                      <a:pt x="28" y="94"/>
                    </a:lnTo>
                    <a:lnTo>
                      <a:pt x="36" y="59"/>
                    </a:lnTo>
                    <a:lnTo>
                      <a:pt x="38" y="52"/>
                    </a:lnTo>
                    <a:lnTo>
                      <a:pt x="31" y="44"/>
                    </a:lnTo>
                    <a:lnTo>
                      <a:pt x="31" y="40"/>
                    </a:lnTo>
                    <a:lnTo>
                      <a:pt x="26" y="35"/>
                    </a:lnTo>
                    <a:lnTo>
                      <a:pt x="21" y="9"/>
                    </a:lnTo>
                    <a:lnTo>
                      <a:pt x="38" y="0"/>
                    </a:lnTo>
                    <a:lnTo>
                      <a:pt x="102" y="33"/>
                    </a:lnTo>
                    <a:lnTo>
                      <a:pt x="168" y="6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6" name="Freeform 323">
                <a:extLst>
                  <a:ext uri="{FF2B5EF4-FFF2-40B4-BE49-F238E27FC236}">
                    <a16:creationId xmlns:a16="http://schemas.microsoft.com/office/drawing/2014/main" id="{B8A23CDE-8F12-45C2-B55F-A06B56CA33ED}"/>
                  </a:ext>
                </a:extLst>
              </p:cNvPr>
              <p:cNvSpPr>
                <a:spLocks/>
              </p:cNvSpPr>
              <p:nvPr/>
            </p:nvSpPr>
            <p:spPr bwMode="auto">
              <a:xfrm>
                <a:off x="2680773" y="4798841"/>
                <a:ext cx="69210" cy="30963"/>
              </a:xfrm>
              <a:custGeom>
                <a:avLst/>
                <a:gdLst>
                  <a:gd name="T0" fmla="*/ 14 w 38"/>
                  <a:gd name="T1" fmla="*/ 12 h 17"/>
                  <a:gd name="T2" fmla="*/ 14 w 38"/>
                  <a:gd name="T3" fmla="*/ 12 h 17"/>
                  <a:gd name="T4" fmla="*/ 2 w 38"/>
                  <a:gd name="T5" fmla="*/ 17 h 17"/>
                  <a:gd name="T6" fmla="*/ 2 w 38"/>
                  <a:gd name="T7" fmla="*/ 12 h 17"/>
                  <a:gd name="T8" fmla="*/ 0 w 38"/>
                  <a:gd name="T9" fmla="*/ 10 h 17"/>
                  <a:gd name="T10" fmla="*/ 2 w 38"/>
                  <a:gd name="T11" fmla="*/ 5 h 17"/>
                  <a:gd name="T12" fmla="*/ 16 w 38"/>
                  <a:gd name="T13" fmla="*/ 3 h 17"/>
                  <a:gd name="T14" fmla="*/ 26 w 38"/>
                  <a:gd name="T15" fmla="*/ 0 h 17"/>
                  <a:gd name="T16" fmla="*/ 33 w 38"/>
                  <a:gd name="T17" fmla="*/ 0 h 17"/>
                  <a:gd name="T18" fmla="*/ 38 w 38"/>
                  <a:gd name="T19" fmla="*/ 0 h 17"/>
                  <a:gd name="T20" fmla="*/ 33 w 38"/>
                  <a:gd name="T21" fmla="*/ 5 h 17"/>
                  <a:gd name="T22" fmla="*/ 14 w 38"/>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7">
                    <a:moveTo>
                      <a:pt x="14" y="12"/>
                    </a:moveTo>
                    <a:lnTo>
                      <a:pt x="14" y="12"/>
                    </a:lnTo>
                    <a:lnTo>
                      <a:pt x="2" y="17"/>
                    </a:lnTo>
                    <a:lnTo>
                      <a:pt x="2" y="12"/>
                    </a:lnTo>
                    <a:lnTo>
                      <a:pt x="0" y="10"/>
                    </a:lnTo>
                    <a:lnTo>
                      <a:pt x="2" y="5"/>
                    </a:lnTo>
                    <a:lnTo>
                      <a:pt x="16" y="3"/>
                    </a:lnTo>
                    <a:lnTo>
                      <a:pt x="26" y="0"/>
                    </a:lnTo>
                    <a:lnTo>
                      <a:pt x="33" y="0"/>
                    </a:lnTo>
                    <a:lnTo>
                      <a:pt x="38" y="0"/>
                    </a:lnTo>
                    <a:lnTo>
                      <a:pt x="33" y="5"/>
                    </a:lnTo>
                    <a:lnTo>
                      <a:pt x="1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7" name="Freeform 325">
                <a:extLst>
                  <a:ext uri="{FF2B5EF4-FFF2-40B4-BE49-F238E27FC236}">
                    <a16:creationId xmlns:a16="http://schemas.microsoft.com/office/drawing/2014/main" id="{7649FA17-000B-42A7-B663-A5A321382BBC}"/>
                  </a:ext>
                </a:extLst>
              </p:cNvPr>
              <p:cNvSpPr>
                <a:spLocks/>
              </p:cNvSpPr>
              <p:nvPr/>
            </p:nvSpPr>
            <p:spPr bwMode="auto">
              <a:xfrm>
                <a:off x="-783321" y="3372771"/>
                <a:ext cx="116563" cy="249517"/>
              </a:xfrm>
              <a:custGeom>
                <a:avLst/>
                <a:gdLst>
                  <a:gd name="T0" fmla="*/ 43 w 64"/>
                  <a:gd name="T1" fmla="*/ 2 h 137"/>
                  <a:gd name="T2" fmla="*/ 43 w 64"/>
                  <a:gd name="T3" fmla="*/ 2 h 137"/>
                  <a:gd name="T4" fmla="*/ 43 w 64"/>
                  <a:gd name="T5" fmla="*/ 14 h 137"/>
                  <a:gd name="T6" fmla="*/ 57 w 64"/>
                  <a:gd name="T7" fmla="*/ 7 h 137"/>
                  <a:gd name="T8" fmla="*/ 57 w 64"/>
                  <a:gd name="T9" fmla="*/ 9 h 137"/>
                  <a:gd name="T10" fmla="*/ 50 w 64"/>
                  <a:gd name="T11" fmla="*/ 21 h 137"/>
                  <a:gd name="T12" fmla="*/ 50 w 64"/>
                  <a:gd name="T13" fmla="*/ 28 h 137"/>
                  <a:gd name="T14" fmla="*/ 54 w 64"/>
                  <a:gd name="T15" fmla="*/ 33 h 137"/>
                  <a:gd name="T16" fmla="*/ 52 w 64"/>
                  <a:gd name="T17" fmla="*/ 52 h 137"/>
                  <a:gd name="T18" fmla="*/ 43 w 64"/>
                  <a:gd name="T19" fmla="*/ 61 h 137"/>
                  <a:gd name="T20" fmla="*/ 45 w 64"/>
                  <a:gd name="T21" fmla="*/ 71 h 137"/>
                  <a:gd name="T22" fmla="*/ 54 w 64"/>
                  <a:gd name="T23" fmla="*/ 71 h 137"/>
                  <a:gd name="T24" fmla="*/ 57 w 64"/>
                  <a:gd name="T25" fmla="*/ 80 h 137"/>
                  <a:gd name="T26" fmla="*/ 64 w 64"/>
                  <a:gd name="T27" fmla="*/ 85 h 137"/>
                  <a:gd name="T28" fmla="*/ 62 w 64"/>
                  <a:gd name="T29" fmla="*/ 99 h 137"/>
                  <a:gd name="T30" fmla="*/ 54 w 64"/>
                  <a:gd name="T31" fmla="*/ 104 h 137"/>
                  <a:gd name="T32" fmla="*/ 50 w 64"/>
                  <a:gd name="T33" fmla="*/ 109 h 137"/>
                  <a:gd name="T34" fmla="*/ 38 w 64"/>
                  <a:gd name="T35" fmla="*/ 118 h 137"/>
                  <a:gd name="T36" fmla="*/ 40 w 64"/>
                  <a:gd name="T37" fmla="*/ 125 h 137"/>
                  <a:gd name="T38" fmla="*/ 38 w 64"/>
                  <a:gd name="T39" fmla="*/ 132 h 137"/>
                  <a:gd name="T40" fmla="*/ 31 w 64"/>
                  <a:gd name="T41" fmla="*/ 137 h 137"/>
                  <a:gd name="T42" fmla="*/ 24 w 64"/>
                  <a:gd name="T43" fmla="*/ 104 h 137"/>
                  <a:gd name="T44" fmla="*/ 14 w 64"/>
                  <a:gd name="T45" fmla="*/ 97 h 137"/>
                  <a:gd name="T46" fmla="*/ 14 w 64"/>
                  <a:gd name="T47" fmla="*/ 92 h 137"/>
                  <a:gd name="T48" fmla="*/ 2 w 64"/>
                  <a:gd name="T49" fmla="*/ 80 h 137"/>
                  <a:gd name="T50" fmla="*/ 0 w 64"/>
                  <a:gd name="T51" fmla="*/ 66 h 137"/>
                  <a:gd name="T52" fmla="*/ 10 w 64"/>
                  <a:gd name="T53" fmla="*/ 54 h 137"/>
                  <a:gd name="T54" fmla="*/ 14 w 64"/>
                  <a:gd name="T55" fmla="*/ 38 h 137"/>
                  <a:gd name="T56" fmla="*/ 10 w 64"/>
                  <a:gd name="T57" fmla="*/ 19 h 137"/>
                  <a:gd name="T58" fmla="*/ 14 w 64"/>
                  <a:gd name="T59" fmla="*/ 9 h 137"/>
                  <a:gd name="T60" fmla="*/ 33 w 64"/>
                  <a:gd name="T61" fmla="*/ 0 h 137"/>
                  <a:gd name="T62" fmla="*/ 43 w 64"/>
                  <a:gd name="T63"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137">
                    <a:moveTo>
                      <a:pt x="43" y="2"/>
                    </a:moveTo>
                    <a:lnTo>
                      <a:pt x="43" y="2"/>
                    </a:lnTo>
                    <a:lnTo>
                      <a:pt x="43" y="14"/>
                    </a:lnTo>
                    <a:lnTo>
                      <a:pt x="57" y="7"/>
                    </a:lnTo>
                    <a:lnTo>
                      <a:pt x="57" y="9"/>
                    </a:lnTo>
                    <a:lnTo>
                      <a:pt x="50" y="21"/>
                    </a:lnTo>
                    <a:lnTo>
                      <a:pt x="50" y="28"/>
                    </a:lnTo>
                    <a:lnTo>
                      <a:pt x="54" y="33"/>
                    </a:lnTo>
                    <a:lnTo>
                      <a:pt x="52" y="52"/>
                    </a:lnTo>
                    <a:lnTo>
                      <a:pt x="43" y="61"/>
                    </a:lnTo>
                    <a:lnTo>
                      <a:pt x="45" y="71"/>
                    </a:lnTo>
                    <a:lnTo>
                      <a:pt x="54" y="71"/>
                    </a:lnTo>
                    <a:lnTo>
                      <a:pt x="57" y="80"/>
                    </a:lnTo>
                    <a:lnTo>
                      <a:pt x="64" y="85"/>
                    </a:lnTo>
                    <a:lnTo>
                      <a:pt x="62" y="99"/>
                    </a:lnTo>
                    <a:lnTo>
                      <a:pt x="54" y="104"/>
                    </a:lnTo>
                    <a:lnTo>
                      <a:pt x="50" y="109"/>
                    </a:lnTo>
                    <a:lnTo>
                      <a:pt x="38" y="118"/>
                    </a:lnTo>
                    <a:lnTo>
                      <a:pt x="40" y="125"/>
                    </a:lnTo>
                    <a:lnTo>
                      <a:pt x="38" y="132"/>
                    </a:lnTo>
                    <a:lnTo>
                      <a:pt x="31" y="137"/>
                    </a:lnTo>
                    <a:lnTo>
                      <a:pt x="24" y="104"/>
                    </a:lnTo>
                    <a:lnTo>
                      <a:pt x="14" y="97"/>
                    </a:lnTo>
                    <a:lnTo>
                      <a:pt x="14" y="92"/>
                    </a:lnTo>
                    <a:lnTo>
                      <a:pt x="2" y="80"/>
                    </a:lnTo>
                    <a:lnTo>
                      <a:pt x="0" y="66"/>
                    </a:lnTo>
                    <a:lnTo>
                      <a:pt x="10" y="54"/>
                    </a:lnTo>
                    <a:lnTo>
                      <a:pt x="14" y="38"/>
                    </a:lnTo>
                    <a:lnTo>
                      <a:pt x="10" y="19"/>
                    </a:lnTo>
                    <a:lnTo>
                      <a:pt x="14" y="9"/>
                    </a:lnTo>
                    <a:lnTo>
                      <a:pt x="33" y="0"/>
                    </a:lnTo>
                    <a:lnTo>
                      <a:pt x="43" y="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8" name="Freeform 327">
                <a:extLst>
                  <a:ext uri="{FF2B5EF4-FFF2-40B4-BE49-F238E27FC236}">
                    <a16:creationId xmlns:a16="http://schemas.microsoft.com/office/drawing/2014/main" id="{2955838F-85C8-40DF-BAA5-E7B8F4E49326}"/>
                  </a:ext>
                </a:extLst>
              </p:cNvPr>
              <p:cNvSpPr>
                <a:spLocks noEditPoints="1"/>
              </p:cNvSpPr>
              <p:nvPr/>
            </p:nvSpPr>
            <p:spPr bwMode="auto">
              <a:xfrm>
                <a:off x="-236934" y="3190642"/>
                <a:ext cx="551852" cy="238590"/>
              </a:xfrm>
              <a:custGeom>
                <a:avLst/>
                <a:gdLst>
                  <a:gd name="T0" fmla="*/ 175 w 303"/>
                  <a:gd name="T1" fmla="*/ 19 h 131"/>
                  <a:gd name="T2" fmla="*/ 218 w 303"/>
                  <a:gd name="T3" fmla="*/ 24 h 131"/>
                  <a:gd name="T4" fmla="*/ 251 w 303"/>
                  <a:gd name="T5" fmla="*/ 15 h 131"/>
                  <a:gd name="T6" fmla="*/ 284 w 303"/>
                  <a:gd name="T7" fmla="*/ 24 h 131"/>
                  <a:gd name="T8" fmla="*/ 284 w 303"/>
                  <a:gd name="T9" fmla="*/ 41 h 131"/>
                  <a:gd name="T10" fmla="*/ 303 w 303"/>
                  <a:gd name="T11" fmla="*/ 52 h 131"/>
                  <a:gd name="T12" fmla="*/ 296 w 303"/>
                  <a:gd name="T13" fmla="*/ 83 h 131"/>
                  <a:gd name="T14" fmla="*/ 301 w 303"/>
                  <a:gd name="T15" fmla="*/ 105 h 131"/>
                  <a:gd name="T16" fmla="*/ 289 w 303"/>
                  <a:gd name="T17" fmla="*/ 102 h 131"/>
                  <a:gd name="T18" fmla="*/ 263 w 303"/>
                  <a:gd name="T19" fmla="*/ 105 h 131"/>
                  <a:gd name="T20" fmla="*/ 237 w 303"/>
                  <a:gd name="T21" fmla="*/ 107 h 131"/>
                  <a:gd name="T22" fmla="*/ 204 w 303"/>
                  <a:gd name="T23" fmla="*/ 114 h 131"/>
                  <a:gd name="T24" fmla="*/ 178 w 303"/>
                  <a:gd name="T25" fmla="*/ 116 h 131"/>
                  <a:gd name="T26" fmla="*/ 171 w 303"/>
                  <a:gd name="T27" fmla="*/ 123 h 131"/>
                  <a:gd name="T28" fmla="*/ 164 w 303"/>
                  <a:gd name="T29" fmla="*/ 131 h 131"/>
                  <a:gd name="T30" fmla="*/ 164 w 303"/>
                  <a:gd name="T31" fmla="*/ 114 h 131"/>
                  <a:gd name="T32" fmla="*/ 140 w 303"/>
                  <a:gd name="T33" fmla="*/ 112 h 131"/>
                  <a:gd name="T34" fmla="*/ 105 w 303"/>
                  <a:gd name="T35" fmla="*/ 126 h 131"/>
                  <a:gd name="T36" fmla="*/ 74 w 303"/>
                  <a:gd name="T37" fmla="*/ 114 h 131"/>
                  <a:gd name="T38" fmla="*/ 60 w 303"/>
                  <a:gd name="T39" fmla="*/ 126 h 131"/>
                  <a:gd name="T40" fmla="*/ 26 w 303"/>
                  <a:gd name="T41" fmla="*/ 114 h 131"/>
                  <a:gd name="T42" fmla="*/ 5 w 303"/>
                  <a:gd name="T43" fmla="*/ 83 h 131"/>
                  <a:gd name="T44" fmla="*/ 0 w 303"/>
                  <a:gd name="T45" fmla="*/ 57 h 131"/>
                  <a:gd name="T46" fmla="*/ 45 w 303"/>
                  <a:gd name="T47" fmla="*/ 36 h 131"/>
                  <a:gd name="T48" fmla="*/ 83 w 303"/>
                  <a:gd name="T49" fmla="*/ 24 h 131"/>
                  <a:gd name="T50" fmla="*/ 121 w 303"/>
                  <a:gd name="T51" fmla="*/ 5 h 131"/>
                  <a:gd name="T52" fmla="*/ 175 w 303"/>
                  <a:gd name="T53" fmla="*/ 19 h 131"/>
                  <a:gd name="T54" fmla="*/ 17 w 303"/>
                  <a:gd name="T55" fmla="*/ 31 h 131"/>
                  <a:gd name="T56" fmla="*/ 0 w 303"/>
                  <a:gd name="T57" fmla="*/ 34 h 131"/>
                  <a:gd name="T58" fmla="*/ 3 w 303"/>
                  <a:gd name="T59" fmla="*/ 26 h 131"/>
                  <a:gd name="T60" fmla="*/ 0 w 303"/>
                  <a:gd name="T61" fmla="*/ 7 h 131"/>
                  <a:gd name="T62" fmla="*/ 31 w 303"/>
                  <a:gd name="T63" fmla="*/ 5 h 131"/>
                  <a:gd name="T64" fmla="*/ 48 w 303"/>
                  <a:gd name="T65" fmla="*/ 19 h 131"/>
                  <a:gd name="T66" fmla="*/ 24 w 303"/>
                  <a:gd name="T67"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3" h="131">
                    <a:moveTo>
                      <a:pt x="175" y="19"/>
                    </a:moveTo>
                    <a:lnTo>
                      <a:pt x="175" y="19"/>
                    </a:lnTo>
                    <a:lnTo>
                      <a:pt x="199" y="26"/>
                    </a:lnTo>
                    <a:lnTo>
                      <a:pt x="218" y="24"/>
                    </a:lnTo>
                    <a:lnTo>
                      <a:pt x="232" y="24"/>
                    </a:lnTo>
                    <a:lnTo>
                      <a:pt x="251" y="15"/>
                    </a:lnTo>
                    <a:lnTo>
                      <a:pt x="268" y="12"/>
                    </a:lnTo>
                    <a:lnTo>
                      <a:pt x="284" y="24"/>
                    </a:lnTo>
                    <a:lnTo>
                      <a:pt x="287" y="31"/>
                    </a:lnTo>
                    <a:lnTo>
                      <a:pt x="284" y="41"/>
                    </a:lnTo>
                    <a:lnTo>
                      <a:pt x="296" y="45"/>
                    </a:lnTo>
                    <a:lnTo>
                      <a:pt x="303" y="52"/>
                    </a:lnTo>
                    <a:lnTo>
                      <a:pt x="291" y="60"/>
                    </a:lnTo>
                    <a:lnTo>
                      <a:pt x="296" y="83"/>
                    </a:lnTo>
                    <a:lnTo>
                      <a:pt x="294" y="88"/>
                    </a:lnTo>
                    <a:lnTo>
                      <a:pt x="301" y="105"/>
                    </a:lnTo>
                    <a:lnTo>
                      <a:pt x="296" y="107"/>
                    </a:lnTo>
                    <a:lnTo>
                      <a:pt x="289" y="102"/>
                    </a:lnTo>
                    <a:lnTo>
                      <a:pt x="270" y="100"/>
                    </a:lnTo>
                    <a:lnTo>
                      <a:pt x="263" y="105"/>
                    </a:lnTo>
                    <a:lnTo>
                      <a:pt x="244" y="107"/>
                    </a:lnTo>
                    <a:lnTo>
                      <a:pt x="237" y="107"/>
                    </a:lnTo>
                    <a:lnTo>
                      <a:pt x="218" y="114"/>
                    </a:lnTo>
                    <a:lnTo>
                      <a:pt x="204" y="114"/>
                    </a:lnTo>
                    <a:lnTo>
                      <a:pt x="197" y="109"/>
                    </a:lnTo>
                    <a:lnTo>
                      <a:pt x="178" y="116"/>
                    </a:lnTo>
                    <a:lnTo>
                      <a:pt x="173" y="112"/>
                    </a:lnTo>
                    <a:lnTo>
                      <a:pt x="171" y="123"/>
                    </a:lnTo>
                    <a:lnTo>
                      <a:pt x="168" y="126"/>
                    </a:lnTo>
                    <a:lnTo>
                      <a:pt x="164" y="131"/>
                    </a:lnTo>
                    <a:lnTo>
                      <a:pt x="157" y="123"/>
                    </a:lnTo>
                    <a:lnTo>
                      <a:pt x="164" y="114"/>
                    </a:lnTo>
                    <a:lnTo>
                      <a:pt x="154" y="116"/>
                    </a:lnTo>
                    <a:lnTo>
                      <a:pt x="140" y="112"/>
                    </a:lnTo>
                    <a:lnTo>
                      <a:pt x="128" y="123"/>
                    </a:lnTo>
                    <a:lnTo>
                      <a:pt x="105" y="126"/>
                    </a:lnTo>
                    <a:lnTo>
                      <a:pt x="90" y="114"/>
                    </a:lnTo>
                    <a:lnTo>
                      <a:pt x="74" y="114"/>
                    </a:lnTo>
                    <a:lnTo>
                      <a:pt x="69" y="123"/>
                    </a:lnTo>
                    <a:lnTo>
                      <a:pt x="60" y="126"/>
                    </a:lnTo>
                    <a:lnTo>
                      <a:pt x="43" y="114"/>
                    </a:lnTo>
                    <a:lnTo>
                      <a:pt x="26" y="114"/>
                    </a:lnTo>
                    <a:lnTo>
                      <a:pt x="15" y="95"/>
                    </a:lnTo>
                    <a:lnTo>
                      <a:pt x="5" y="83"/>
                    </a:lnTo>
                    <a:lnTo>
                      <a:pt x="12" y="67"/>
                    </a:lnTo>
                    <a:lnTo>
                      <a:pt x="0" y="57"/>
                    </a:lnTo>
                    <a:lnTo>
                      <a:pt x="19" y="38"/>
                    </a:lnTo>
                    <a:lnTo>
                      <a:pt x="45" y="36"/>
                    </a:lnTo>
                    <a:lnTo>
                      <a:pt x="50" y="22"/>
                    </a:lnTo>
                    <a:lnTo>
                      <a:pt x="83" y="24"/>
                    </a:lnTo>
                    <a:lnTo>
                      <a:pt x="102" y="10"/>
                    </a:lnTo>
                    <a:lnTo>
                      <a:pt x="121" y="5"/>
                    </a:lnTo>
                    <a:lnTo>
                      <a:pt x="147" y="3"/>
                    </a:lnTo>
                    <a:lnTo>
                      <a:pt x="175" y="19"/>
                    </a:lnTo>
                    <a:close/>
                    <a:moveTo>
                      <a:pt x="17" y="31"/>
                    </a:moveTo>
                    <a:lnTo>
                      <a:pt x="17" y="31"/>
                    </a:lnTo>
                    <a:lnTo>
                      <a:pt x="5" y="43"/>
                    </a:lnTo>
                    <a:lnTo>
                      <a:pt x="0" y="34"/>
                    </a:lnTo>
                    <a:lnTo>
                      <a:pt x="0" y="29"/>
                    </a:lnTo>
                    <a:lnTo>
                      <a:pt x="3" y="26"/>
                    </a:lnTo>
                    <a:lnTo>
                      <a:pt x="10" y="12"/>
                    </a:lnTo>
                    <a:lnTo>
                      <a:pt x="0" y="7"/>
                    </a:lnTo>
                    <a:lnTo>
                      <a:pt x="17" y="0"/>
                    </a:lnTo>
                    <a:lnTo>
                      <a:pt x="31" y="5"/>
                    </a:lnTo>
                    <a:lnTo>
                      <a:pt x="34" y="12"/>
                    </a:lnTo>
                    <a:lnTo>
                      <a:pt x="48" y="19"/>
                    </a:lnTo>
                    <a:lnTo>
                      <a:pt x="45" y="24"/>
                    </a:lnTo>
                    <a:lnTo>
                      <a:pt x="24" y="24"/>
                    </a:lnTo>
                    <a:lnTo>
                      <a:pt x="17" y="3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19" name="Freeform 329">
                <a:extLst>
                  <a:ext uri="{FF2B5EF4-FFF2-40B4-BE49-F238E27FC236}">
                    <a16:creationId xmlns:a16="http://schemas.microsoft.com/office/drawing/2014/main" id="{6949E9AF-6793-4834-9751-8A15AF282742}"/>
                  </a:ext>
                </a:extLst>
              </p:cNvPr>
              <p:cNvSpPr>
                <a:spLocks/>
              </p:cNvSpPr>
              <p:nvPr/>
            </p:nvSpPr>
            <p:spPr bwMode="auto">
              <a:xfrm>
                <a:off x="2538712" y="3786203"/>
                <a:ext cx="50996" cy="107456"/>
              </a:xfrm>
              <a:custGeom>
                <a:avLst/>
                <a:gdLst>
                  <a:gd name="T0" fmla="*/ 16 w 28"/>
                  <a:gd name="T1" fmla="*/ 45 h 59"/>
                  <a:gd name="T2" fmla="*/ 16 w 28"/>
                  <a:gd name="T3" fmla="*/ 45 h 59"/>
                  <a:gd name="T4" fmla="*/ 9 w 28"/>
                  <a:gd name="T5" fmla="*/ 59 h 59"/>
                  <a:gd name="T6" fmla="*/ 0 w 28"/>
                  <a:gd name="T7" fmla="*/ 45 h 59"/>
                  <a:gd name="T8" fmla="*/ 0 w 28"/>
                  <a:gd name="T9" fmla="*/ 31 h 59"/>
                  <a:gd name="T10" fmla="*/ 9 w 28"/>
                  <a:gd name="T11" fmla="*/ 14 h 59"/>
                  <a:gd name="T12" fmla="*/ 21 w 28"/>
                  <a:gd name="T13" fmla="*/ 0 h 59"/>
                  <a:gd name="T14" fmla="*/ 28 w 28"/>
                  <a:gd name="T15" fmla="*/ 7 h 59"/>
                  <a:gd name="T16" fmla="*/ 26 w 28"/>
                  <a:gd name="T17" fmla="*/ 17 h 59"/>
                  <a:gd name="T18" fmla="*/ 16 w 28"/>
                  <a:gd name="T19"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59">
                    <a:moveTo>
                      <a:pt x="16" y="45"/>
                    </a:moveTo>
                    <a:lnTo>
                      <a:pt x="16" y="45"/>
                    </a:lnTo>
                    <a:lnTo>
                      <a:pt x="9" y="59"/>
                    </a:lnTo>
                    <a:lnTo>
                      <a:pt x="0" y="45"/>
                    </a:lnTo>
                    <a:lnTo>
                      <a:pt x="0" y="31"/>
                    </a:lnTo>
                    <a:lnTo>
                      <a:pt x="9" y="14"/>
                    </a:lnTo>
                    <a:lnTo>
                      <a:pt x="21" y="0"/>
                    </a:lnTo>
                    <a:lnTo>
                      <a:pt x="28" y="7"/>
                    </a:lnTo>
                    <a:lnTo>
                      <a:pt x="26" y="17"/>
                    </a:lnTo>
                    <a:lnTo>
                      <a:pt x="16" y="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0" name="Freeform 335">
                <a:extLst>
                  <a:ext uri="{FF2B5EF4-FFF2-40B4-BE49-F238E27FC236}">
                    <a16:creationId xmlns:a16="http://schemas.microsoft.com/office/drawing/2014/main" id="{42136F9C-1B2E-4FAA-8626-9CD2E39B5C26}"/>
                  </a:ext>
                </a:extLst>
              </p:cNvPr>
              <p:cNvSpPr>
                <a:spLocks/>
              </p:cNvSpPr>
              <p:nvPr/>
            </p:nvSpPr>
            <p:spPr bwMode="auto">
              <a:xfrm>
                <a:off x="-351675" y="2751711"/>
                <a:ext cx="529996" cy="353331"/>
              </a:xfrm>
              <a:custGeom>
                <a:avLst/>
                <a:gdLst>
                  <a:gd name="T0" fmla="*/ 189 w 291"/>
                  <a:gd name="T1" fmla="*/ 0 h 194"/>
                  <a:gd name="T2" fmla="*/ 194 w 291"/>
                  <a:gd name="T3" fmla="*/ 19 h 194"/>
                  <a:gd name="T4" fmla="*/ 208 w 291"/>
                  <a:gd name="T5" fmla="*/ 28 h 194"/>
                  <a:gd name="T6" fmla="*/ 215 w 291"/>
                  <a:gd name="T7" fmla="*/ 45 h 194"/>
                  <a:gd name="T8" fmla="*/ 248 w 291"/>
                  <a:gd name="T9" fmla="*/ 50 h 194"/>
                  <a:gd name="T10" fmla="*/ 267 w 291"/>
                  <a:gd name="T11" fmla="*/ 61 h 194"/>
                  <a:gd name="T12" fmla="*/ 291 w 291"/>
                  <a:gd name="T13" fmla="*/ 76 h 194"/>
                  <a:gd name="T14" fmla="*/ 288 w 291"/>
                  <a:gd name="T15" fmla="*/ 102 h 194"/>
                  <a:gd name="T16" fmla="*/ 269 w 291"/>
                  <a:gd name="T17" fmla="*/ 111 h 194"/>
                  <a:gd name="T18" fmla="*/ 262 w 291"/>
                  <a:gd name="T19" fmla="*/ 130 h 194"/>
                  <a:gd name="T20" fmla="*/ 236 w 291"/>
                  <a:gd name="T21" fmla="*/ 140 h 194"/>
                  <a:gd name="T22" fmla="*/ 208 w 291"/>
                  <a:gd name="T23" fmla="*/ 149 h 194"/>
                  <a:gd name="T24" fmla="*/ 217 w 291"/>
                  <a:gd name="T25" fmla="*/ 170 h 194"/>
                  <a:gd name="T26" fmla="*/ 231 w 291"/>
                  <a:gd name="T27" fmla="*/ 175 h 194"/>
                  <a:gd name="T28" fmla="*/ 191 w 291"/>
                  <a:gd name="T29" fmla="*/ 194 h 194"/>
                  <a:gd name="T30" fmla="*/ 184 w 291"/>
                  <a:gd name="T31" fmla="*/ 177 h 194"/>
                  <a:gd name="T32" fmla="*/ 170 w 291"/>
                  <a:gd name="T33" fmla="*/ 166 h 194"/>
                  <a:gd name="T34" fmla="*/ 182 w 291"/>
                  <a:gd name="T35" fmla="*/ 154 h 194"/>
                  <a:gd name="T36" fmla="*/ 156 w 291"/>
                  <a:gd name="T37" fmla="*/ 140 h 194"/>
                  <a:gd name="T38" fmla="*/ 132 w 291"/>
                  <a:gd name="T39" fmla="*/ 154 h 194"/>
                  <a:gd name="T40" fmla="*/ 113 w 291"/>
                  <a:gd name="T41" fmla="*/ 168 h 194"/>
                  <a:gd name="T42" fmla="*/ 99 w 291"/>
                  <a:gd name="T43" fmla="*/ 168 h 194"/>
                  <a:gd name="T44" fmla="*/ 106 w 291"/>
                  <a:gd name="T45" fmla="*/ 156 h 194"/>
                  <a:gd name="T46" fmla="*/ 108 w 291"/>
                  <a:gd name="T47" fmla="*/ 144 h 194"/>
                  <a:gd name="T48" fmla="*/ 113 w 291"/>
                  <a:gd name="T49" fmla="*/ 147 h 194"/>
                  <a:gd name="T50" fmla="*/ 127 w 291"/>
                  <a:gd name="T51" fmla="*/ 144 h 194"/>
                  <a:gd name="T52" fmla="*/ 127 w 291"/>
                  <a:gd name="T53" fmla="*/ 140 h 194"/>
                  <a:gd name="T54" fmla="*/ 118 w 291"/>
                  <a:gd name="T55" fmla="*/ 123 h 194"/>
                  <a:gd name="T56" fmla="*/ 113 w 291"/>
                  <a:gd name="T57" fmla="*/ 111 h 194"/>
                  <a:gd name="T58" fmla="*/ 99 w 291"/>
                  <a:gd name="T59" fmla="*/ 104 h 194"/>
                  <a:gd name="T60" fmla="*/ 75 w 291"/>
                  <a:gd name="T61" fmla="*/ 99 h 194"/>
                  <a:gd name="T62" fmla="*/ 66 w 291"/>
                  <a:gd name="T63" fmla="*/ 104 h 194"/>
                  <a:gd name="T64" fmla="*/ 49 w 291"/>
                  <a:gd name="T65" fmla="*/ 111 h 194"/>
                  <a:gd name="T66" fmla="*/ 37 w 291"/>
                  <a:gd name="T67" fmla="*/ 109 h 194"/>
                  <a:gd name="T68" fmla="*/ 16 w 291"/>
                  <a:gd name="T69" fmla="*/ 106 h 194"/>
                  <a:gd name="T70" fmla="*/ 9 w 291"/>
                  <a:gd name="T71" fmla="*/ 104 h 194"/>
                  <a:gd name="T72" fmla="*/ 2 w 291"/>
                  <a:gd name="T73" fmla="*/ 88 h 194"/>
                  <a:gd name="T74" fmla="*/ 11 w 291"/>
                  <a:gd name="T75" fmla="*/ 83 h 194"/>
                  <a:gd name="T76" fmla="*/ 21 w 291"/>
                  <a:gd name="T77" fmla="*/ 52 h 194"/>
                  <a:gd name="T78" fmla="*/ 30 w 291"/>
                  <a:gd name="T79" fmla="*/ 43 h 194"/>
                  <a:gd name="T80" fmla="*/ 30 w 291"/>
                  <a:gd name="T81" fmla="*/ 19 h 194"/>
                  <a:gd name="T82" fmla="*/ 52 w 291"/>
                  <a:gd name="T83" fmla="*/ 9 h 194"/>
                  <a:gd name="T84" fmla="*/ 87 w 291"/>
                  <a:gd name="T85" fmla="*/ 19 h 194"/>
                  <a:gd name="T86" fmla="*/ 104 w 291"/>
                  <a:gd name="T87" fmla="*/ 24 h 194"/>
                  <a:gd name="T88" fmla="*/ 115 w 291"/>
                  <a:gd name="T89" fmla="*/ 24 h 194"/>
                  <a:gd name="T90" fmla="*/ 137 w 291"/>
                  <a:gd name="T91" fmla="*/ 26 h 194"/>
                  <a:gd name="T92" fmla="*/ 142 w 291"/>
                  <a:gd name="T93" fmla="*/ 7 h 194"/>
                  <a:gd name="T94" fmla="*/ 163 w 291"/>
                  <a:gd name="T95" fmla="*/ 7 h 194"/>
                  <a:gd name="T96" fmla="*/ 172 w 291"/>
                  <a:gd name="T97" fmla="*/ 0 h 194"/>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244 w 10000"/>
                  <a:gd name="connsiteY17" fmla="*/ 5722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424 w 10000"/>
                  <a:gd name="connsiteY17" fmla="*/ 5830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000" h="10000">
                    <a:moveTo>
                      <a:pt x="6495" y="0"/>
                    </a:moveTo>
                    <a:lnTo>
                      <a:pt x="6495" y="0"/>
                    </a:lnTo>
                    <a:lnTo>
                      <a:pt x="6804" y="722"/>
                    </a:lnTo>
                    <a:lnTo>
                      <a:pt x="6667" y="979"/>
                    </a:lnTo>
                    <a:cubicBezTo>
                      <a:pt x="6690" y="1099"/>
                      <a:pt x="6712" y="1220"/>
                      <a:pt x="6735" y="1340"/>
                    </a:cubicBezTo>
                    <a:lnTo>
                      <a:pt x="7148" y="1443"/>
                    </a:lnTo>
                    <a:lnTo>
                      <a:pt x="7388" y="2062"/>
                    </a:lnTo>
                    <a:lnTo>
                      <a:pt x="7388" y="2320"/>
                    </a:lnTo>
                    <a:lnTo>
                      <a:pt x="8041" y="2784"/>
                    </a:lnTo>
                    <a:lnTo>
                      <a:pt x="8522" y="2577"/>
                    </a:lnTo>
                    <a:lnTo>
                      <a:pt x="8832" y="3144"/>
                    </a:lnTo>
                    <a:lnTo>
                      <a:pt x="9175" y="3144"/>
                    </a:lnTo>
                    <a:lnTo>
                      <a:pt x="10000" y="3557"/>
                    </a:lnTo>
                    <a:lnTo>
                      <a:pt x="10000" y="3918"/>
                    </a:lnTo>
                    <a:lnTo>
                      <a:pt x="9725" y="4536"/>
                    </a:lnTo>
                    <a:cubicBezTo>
                      <a:pt x="9782" y="4777"/>
                      <a:pt x="9840" y="5017"/>
                      <a:pt x="9897" y="5258"/>
                    </a:cubicBezTo>
                    <a:cubicBezTo>
                      <a:pt x="9874" y="5413"/>
                      <a:pt x="9851" y="5567"/>
                      <a:pt x="9828" y="5722"/>
                    </a:cubicBezTo>
                    <a:lnTo>
                      <a:pt x="9424" y="5830"/>
                    </a:lnTo>
                    <a:cubicBezTo>
                      <a:pt x="9380" y="6058"/>
                      <a:pt x="9155" y="6178"/>
                      <a:pt x="9111" y="6406"/>
                    </a:cubicBezTo>
                    <a:lnTo>
                      <a:pt x="9003" y="6701"/>
                    </a:lnTo>
                    <a:lnTo>
                      <a:pt x="8522" y="6804"/>
                    </a:lnTo>
                    <a:lnTo>
                      <a:pt x="8110" y="7216"/>
                    </a:lnTo>
                    <a:lnTo>
                      <a:pt x="7629" y="7216"/>
                    </a:lnTo>
                    <a:lnTo>
                      <a:pt x="7148" y="7680"/>
                    </a:lnTo>
                    <a:lnTo>
                      <a:pt x="7148" y="8402"/>
                    </a:lnTo>
                    <a:lnTo>
                      <a:pt x="7457" y="8763"/>
                    </a:lnTo>
                    <a:lnTo>
                      <a:pt x="8041" y="8660"/>
                    </a:lnTo>
                    <a:cubicBezTo>
                      <a:pt x="8007" y="8780"/>
                      <a:pt x="7972" y="8901"/>
                      <a:pt x="7938" y="9021"/>
                    </a:cubicBezTo>
                    <a:lnTo>
                      <a:pt x="7285" y="9278"/>
                    </a:lnTo>
                    <a:lnTo>
                      <a:pt x="6564" y="10000"/>
                    </a:lnTo>
                    <a:lnTo>
                      <a:pt x="6254" y="9639"/>
                    </a:lnTo>
                    <a:cubicBezTo>
                      <a:pt x="6277" y="9467"/>
                      <a:pt x="6300" y="9296"/>
                      <a:pt x="6323" y="9124"/>
                    </a:cubicBezTo>
                    <a:lnTo>
                      <a:pt x="5773" y="8763"/>
                    </a:lnTo>
                    <a:cubicBezTo>
                      <a:pt x="5796" y="8694"/>
                      <a:pt x="5819" y="8626"/>
                      <a:pt x="5842" y="8557"/>
                    </a:cubicBezTo>
                    <a:lnTo>
                      <a:pt x="6323" y="8196"/>
                    </a:lnTo>
                    <a:lnTo>
                      <a:pt x="6254" y="7938"/>
                    </a:lnTo>
                    <a:lnTo>
                      <a:pt x="5361" y="7577"/>
                    </a:lnTo>
                    <a:lnTo>
                      <a:pt x="5361" y="7216"/>
                    </a:lnTo>
                    <a:lnTo>
                      <a:pt x="4777" y="7320"/>
                    </a:lnTo>
                    <a:cubicBezTo>
                      <a:pt x="4697" y="7526"/>
                      <a:pt x="4616" y="7732"/>
                      <a:pt x="4536" y="7938"/>
                    </a:cubicBezTo>
                    <a:lnTo>
                      <a:pt x="4124" y="8918"/>
                    </a:lnTo>
                    <a:lnTo>
                      <a:pt x="3883" y="8660"/>
                    </a:lnTo>
                    <a:lnTo>
                      <a:pt x="3643" y="8763"/>
                    </a:lnTo>
                    <a:lnTo>
                      <a:pt x="3402" y="8660"/>
                    </a:lnTo>
                    <a:cubicBezTo>
                      <a:pt x="3425" y="8626"/>
                      <a:pt x="3448" y="8591"/>
                      <a:pt x="3471" y="8557"/>
                    </a:cubicBezTo>
                    <a:cubicBezTo>
                      <a:pt x="3528" y="8385"/>
                      <a:pt x="3586" y="8213"/>
                      <a:pt x="3643" y="8041"/>
                    </a:cubicBezTo>
                    <a:lnTo>
                      <a:pt x="3814" y="7680"/>
                    </a:lnTo>
                    <a:cubicBezTo>
                      <a:pt x="3780" y="7594"/>
                      <a:pt x="3745" y="7509"/>
                      <a:pt x="3711" y="7423"/>
                    </a:cubicBezTo>
                    <a:lnTo>
                      <a:pt x="3883" y="7423"/>
                    </a:lnTo>
                    <a:lnTo>
                      <a:pt x="3883" y="7577"/>
                    </a:lnTo>
                    <a:lnTo>
                      <a:pt x="4227" y="7577"/>
                    </a:lnTo>
                    <a:cubicBezTo>
                      <a:pt x="4273" y="7526"/>
                      <a:pt x="4318" y="7474"/>
                      <a:pt x="4364" y="7423"/>
                    </a:cubicBezTo>
                    <a:cubicBezTo>
                      <a:pt x="4341" y="7389"/>
                      <a:pt x="4319" y="7354"/>
                      <a:pt x="4296" y="7320"/>
                    </a:cubicBezTo>
                    <a:lnTo>
                      <a:pt x="4364" y="7216"/>
                    </a:lnTo>
                    <a:lnTo>
                      <a:pt x="4124" y="6804"/>
                    </a:lnTo>
                    <a:cubicBezTo>
                      <a:pt x="4101" y="6649"/>
                      <a:pt x="4078" y="6495"/>
                      <a:pt x="4055" y="6340"/>
                    </a:cubicBezTo>
                    <a:lnTo>
                      <a:pt x="3883" y="6237"/>
                    </a:lnTo>
                    <a:lnTo>
                      <a:pt x="3883" y="5722"/>
                    </a:lnTo>
                    <a:lnTo>
                      <a:pt x="3643" y="5464"/>
                    </a:lnTo>
                    <a:lnTo>
                      <a:pt x="3402" y="5361"/>
                    </a:lnTo>
                    <a:lnTo>
                      <a:pt x="2990" y="5000"/>
                    </a:lnTo>
                    <a:lnTo>
                      <a:pt x="2577" y="5103"/>
                    </a:lnTo>
                    <a:cubicBezTo>
                      <a:pt x="2554" y="5189"/>
                      <a:pt x="2532" y="5275"/>
                      <a:pt x="2509" y="5361"/>
                    </a:cubicBezTo>
                    <a:lnTo>
                      <a:pt x="2268" y="5361"/>
                    </a:lnTo>
                    <a:lnTo>
                      <a:pt x="2096" y="5619"/>
                    </a:lnTo>
                    <a:lnTo>
                      <a:pt x="1684" y="5722"/>
                    </a:lnTo>
                    <a:lnTo>
                      <a:pt x="1546" y="5876"/>
                    </a:lnTo>
                    <a:lnTo>
                      <a:pt x="1271" y="5619"/>
                    </a:lnTo>
                    <a:lnTo>
                      <a:pt x="893" y="5619"/>
                    </a:lnTo>
                    <a:lnTo>
                      <a:pt x="550" y="5464"/>
                    </a:lnTo>
                    <a:lnTo>
                      <a:pt x="309" y="5722"/>
                    </a:lnTo>
                    <a:lnTo>
                      <a:pt x="309" y="5361"/>
                    </a:lnTo>
                    <a:lnTo>
                      <a:pt x="0" y="5000"/>
                    </a:lnTo>
                    <a:cubicBezTo>
                      <a:pt x="23" y="4845"/>
                      <a:pt x="46" y="4691"/>
                      <a:pt x="69" y="4536"/>
                    </a:cubicBezTo>
                    <a:lnTo>
                      <a:pt x="241" y="4278"/>
                    </a:lnTo>
                    <a:lnTo>
                      <a:pt x="378" y="4278"/>
                    </a:lnTo>
                    <a:cubicBezTo>
                      <a:pt x="332" y="4072"/>
                      <a:pt x="287" y="3866"/>
                      <a:pt x="241" y="3660"/>
                    </a:cubicBezTo>
                    <a:lnTo>
                      <a:pt x="722" y="2680"/>
                    </a:lnTo>
                    <a:lnTo>
                      <a:pt x="962" y="2423"/>
                    </a:lnTo>
                    <a:lnTo>
                      <a:pt x="1031" y="2216"/>
                    </a:lnTo>
                    <a:cubicBezTo>
                      <a:pt x="951" y="1804"/>
                      <a:pt x="870" y="1391"/>
                      <a:pt x="790" y="979"/>
                    </a:cubicBezTo>
                    <a:lnTo>
                      <a:pt x="1031" y="979"/>
                    </a:lnTo>
                    <a:lnTo>
                      <a:pt x="1375" y="619"/>
                    </a:lnTo>
                    <a:lnTo>
                      <a:pt x="1787" y="464"/>
                    </a:lnTo>
                    <a:lnTo>
                      <a:pt x="2337" y="619"/>
                    </a:lnTo>
                    <a:lnTo>
                      <a:pt x="2990" y="979"/>
                    </a:lnTo>
                    <a:lnTo>
                      <a:pt x="3402" y="979"/>
                    </a:lnTo>
                    <a:lnTo>
                      <a:pt x="3574" y="1237"/>
                    </a:lnTo>
                    <a:lnTo>
                      <a:pt x="3814" y="979"/>
                    </a:lnTo>
                    <a:lnTo>
                      <a:pt x="3952" y="1237"/>
                    </a:lnTo>
                    <a:lnTo>
                      <a:pt x="4467" y="1237"/>
                    </a:lnTo>
                    <a:lnTo>
                      <a:pt x="4708" y="1340"/>
                    </a:lnTo>
                    <a:lnTo>
                      <a:pt x="4708" y="619"/>
                    </a:lnTo>
                    <a:lnTo>
                      <a:pt x="4880" y="361"/>
                    </a:lnTo>
                    <a:lnTo>
                      <a:pt x="5361" y="258"/>
                    </a:lnTo>
                    <a:lnTo>
                      <a:pt x="5601" y="361"/>
                    </a:lnTo>
                    <a:cubicBezTo>
                      <a:pt x="5624" y="241"/>
                      <a:pt x="5647" y="120"/>
                      <a:pt x="5670" y="0"/>
                    </a:cubicBezTo>
                    <a:lnTo>
                      <a:pt x="5911" y="0"/>
                    </a:lnTo>
                    <a:lnTo>
                      <a:pt x="649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1" name="Freeform 346">
                <a:extLst>
                  <a:ext uri="{FF2B5EF4-FFF2-40B4-BE49-F238E27FC236}">
                    <a16:creationId xmlns:a16="http://schemas.microsoft.com/office/drawing/2014/main" id="{49914501-F727-4D5F-B9DB-A3E1A0D58826}"/>
                  </a:ext>
                </a:extLst>
              </p:cNvPr>
              <p:cNvSpPr>
                <a:spLocks noEditPoints="1"/>
              </p:cNvSpPr>
              <p:nvPr/>
            </p:nvSpPr>
            <p:spPr bwMode="auto">
              <a:xfrm>
                <a:off x="3908322" y="4988255"/>
                <a:ext cx="38248" cy="61924"/>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close/>
                    <a:moveTo>
                      <a:pt x="9" y="5"/>
                    </a:moveTo>
                    <a:lnTo>
                      <a:pt x="9" y="5"/>
                    </a:lnTo>
                    <a:lnTo>
                      <a:pt x="12" y="19"/>
                    </a:lnTo>
                    <a:lnTo>
                      <a:pt x="7" y="17"/>
                    </a:lnTo>
                    <a:lnTo>
                      <a:pt x="2" y="17"/>
                    </a:lnTo>
                    <a:lnTo>
                      <a:pt x="0" y="12"/>
                    </a:lnTo>
                    <a:lnTo>
                      <a:pt x="0" y="0"/>
                    </a:lnTo>
                    <a:lnTo>
                      <a:pt x="9" y="5"/>
                    </a:lnTo>
                    <a:close/>
                  </a:path>
                </a:pathLst>
              </a:custGeom>
              <a:solidFill>
                <a:srgbClr val="F5F5F5"/>
              </a:solidFill>
              <a:ln>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2" name="Freeform 347">
                <a:extLst>
                  <a:ext uri="{FF2B5EF4-FFF2-40B4-BE49-F238E27FC236}">
                    <a16:creationId xmlns:a16="http://schemas.microsoft.com/office/drawing/2014/main" id="{DC4E0B70-42BE-4D34-99DD-AC4F4FF65354}"/>
                  </a:ext>
                </a:extLst>
              </p:cNvPr>
              <p:cNvSpPr>
                <a:spLocks noEditPoints="1"/>
              </p:cNvSpPr>
              <p:nvPr/>
            </p:nvSpPr>
            <p:spPr bwMode="auto">
              <a:xfrm>
                <a:off x="3908321" y="4988252"/>
                <a:ext cx="38248" cy="61924"/>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moveTo>
                      <a:pt x="9" y="5"/>
                    </a:moveTo>
                    <a:lnTo>
                      <a:pt x="9" y="5"/>
                    </a:lnTo>
                    <a:lnTo>
                      <a:pt x="12" y="19"/>
                    </a:lnTo>
                    <a:lnTo>
                      <a:pt x="7" y="17"/>
                    </a:lnTo>
                    <a:lnTo>
                      <a:pt x="2" y="17"/>
                    </a:lnTo>
                    <a:lnTo>
                      <a:pt x="0" y="12"/>
                    </a:lnTo>
                    <a:lnTo>
                      <a:pt x="0" y="0"/>
                    </a:lnTo>
                    <a:lnTo>
                      <a:pt x="9" y="5"/>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223" name="Freeform 434">
                <a:extLst>
                  <a:ext uri="{FF2B5EF4-FFF2-40B4-BE49-F238E27FC236}">
                    <a16:creationId xmlns:a16="http://schemas.microsoft.com/office/drawing/2014/main" id="{39E7F280-AC06-4665-A956-79B782DD8019}"/>
                  </a:ext>
                </a:extLst>
              </p:cNvPr>
              <p:cNvSpPr>
                <a:spLocks/>
              </p:cNvSpPr>
              <p:nvPr/>
            </p:nvSpPr>
            <p:spPr bwMode="auto">
              <a:xfrm>
                <a:off x="-211097" y="5432642"/>
                <a:ext cx="72672" cy="73200"/>
              </a:xfrm>
              <a:custGeom>
                <a:avLst/>
                <a:gdLst>
                  <a:gd name="connsiteX0" fmla="*/ 60915 w 90674"/>
                  <a:gd name="connsiteY0" fmla="*/ 0 h 91333"/>
                  <a:gd name="connsiteX1" fmla="*/ 76822 w 90674"/>
                  <a:gd name="connsiteY1" fmla="*/ 11363 h 91333"/>
                  <a:gd name="connsiteX2" fmla="*/ 85912 w 90674"/>
                  <a:gd name="connsiteY2" fmla="*/ 22725 h 91333"/>
                  <a:gd name="connsiteX3" fmla="*/ 84892 w 90674"/>
                  <a:gd name="connsiteY3" fmla="*/ 25021 h 91333"/>
                  <a:gd name="connsiteX4" fmla="*/ 90674 w 90674"/>
                  <a:gd name="connsiteY4" fmla="*/ 32249 h 91333"/>
                  <a:gd name="connsiteX5" fmla="*/ 81584 w 90674"/>
                  <a:gd name="connsiteY5" fmla="*/ 52701 h 91333"/>
                  <a:gd name="connsiteX6" fmla="*/ 74767 w 90674"/>
                  <a:gd name="connsiteY6" fmla="*/ 68609 h 91333"/>
                  <a:gd name="connsiteX7" fmla="*/ 54314 w 90674"/>
                  <a:gd name="connsiteY7" fmla="*/ 75426 h 91333"/>
                  <a:gd name="connsiteX8" fmla="*/ 49769 w 90674"/>
                  <a:gd name="connsiteY8" fmla="*/ 84516 h 91333"/>
                  <a:gd name="connsiteX9" fmla="*/ 38407 w 90674"/>
                  <a:gd name="connsiteY9" fmla="*/ 91333 h 91333"/>
                  <a:gd name="connsiteX10" fmla="*/ 36041 w 90674"/>
                  <a:gd name="connsiteY10" fmla="*/ 88798 h 91333"/>
                  <a:gd name="connsiteX11" fmla="*/ 31815 w 90674"/>
                  <a:gd name="connsiteY11" fmla="*/ 91333 h 91333"/>
                  <a:gd name="connsiteX12" fmla="*/ 0 w 90674"/>
                  <a:gd name="connsiteY12" fmla="*/ 57246 h 91333"/>
                  <a:gd name="connsiteX13" fmla="*/ 5007 w 90674"/>
                  <a:gd name="connsiteY13" fmla="*/ 51126 h 91333"/>
                  <a:gd name="connsiteX14" fmla="*/ 1830 w 90674"/>
                  <a:gd name="connsiteY14" fmla="*/ 47722 h 91333"/>
                  <a:gd name="connsiteX15" fmla="*/ 22283 w 90674"/>
                  <a:gd name="connsiteY15" fmla="*/ 22725 h 91333"/>
                  <a:gd name="connsiteX16" fmla="*/ 45007 w 90674"/>
                  <a:gd name="connsiteY16" fmla="*/ 6817 h 9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674" h="91333">
                    <a:moveTo>
                      <a:pt x="60915" y="0"/>
                    </a:moveTo>
                    <a:lnTo>
                      <a:pt x="76822" y="11363"/>
                    </a:lnTo>
                    <a:lnTo>
                      <a:pt x="85912" y="22725"/>
                    </a:lnTo>
                    <a:lnTo>
                      <a:pt x="84892" y="25021"/>
                    </a:lnTo>
                    <a:lnTo>
                      <a:pt x="90674" y="32249"/>
                    </a:lnTo>
                    <a:lnTo>
                      <a:pt x="81584" y="52701"/>
                    </a:lnTo>
                    <a:lnTo>
                      <a:pt x="74767" y="68609"/>
                    </a:lnTo>
                    <a:lnTo>
                      <a:pt x="54314" y="75426"/>
                    </a:lnTo>
                    <a:lnTo>
                      <a:pt x="49769" y="84516"/>
                    </a:lnTo>
                    <a:lnTo>
                      <a:pt x="38407" y="91333"/>
                    </a:lnTo>
                    <a:lnTo>
                      <a:pt x="36041" y="88798"/>
                    </a:lnTo>
                    <a:lnTo>
                      <a:pt x="31815" y="91333"/>
                    </a:lnTo>
                    <a:lnTo>
                      <a:pt x="0" y="57246"/>
                    </a:lnTo>
                    <a:lnTo>
                      <a:pt x="5007" y="51126"/>
                    </a:lnTo>
                    <a:lnTo>
                      <a:pt x="1830" y="47722"/>
                    </a:lnTo>
                    <a:lnTo>
                      <a:pt x="22283" y="22725"/>
                    </a:lnTo>
                    <a:lnTo>
                      <a:pt x="45007"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grpSp>
        <p:grpSp>
          <p:nvGrpSpPr>
            <p:cNvPr id="8" name="Group 7">
              <a:extLst>
                <a:ext uri="{FF2B5EF4-FFF2-40B4-BE49-F238E27FC236}">
                  <a16:creationId xmlns:a16="http://schemas.microsoft.com/office/drawing/2014/main" id="{693CBE1D-1980-4150-AA41-464016AF4F89}"/>
                </a:ext>
              </a:extLst>
            </p:cNvPr>
            <p:cNvGrpSpPr/>
            <p:nvPr/>
          </p:nvGrpSpPr>
          <p:grpSpPr>
            <a:xfrm>
              <a:off x="2945351" y="5574034"/>
              <a:ext cx="101192" cy="101192"/>
              <a:chOff x="5418923" y="1853260"/>
              <a:chExt cx="45719" cy="45719"/>
            </a:xfrm>
          </p:grpSpPr>
          <p:sp>
            <p:nvSpPr>
              <p:cNvPr id="78" name="Teardrop 77">
                <a:extLst>
                  <a:ext uri="{FF2B5EF4-FFF2-40B4-BE49-F238E27FC236}">
                    <a16:creationId xmlns:a16="http://schemas.microsoft.com/office/drawing/2014/main" id="{3C455293-F054-45D0-A68F-7A222B1EAC2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9" name="Oval 78">
                <a:extLst>
                  <a:ext uri="{FF2B5EF4-FFF2-40B4-BE49-F238E27FC236}">
                    <a16:creationId xmlns:a16="http://schemas.microsoft.com/office/drawing/2014/main" id="{DFC46385-A27C-4092-8C82-E5C5FD64AA4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9" name="Group 8">
              <a:extLst>
                <a:ext uri="{FF2B5EF4-FFF2-40B4-BE49-F238E27FC236}">
                  <a16:creationId xmlns:a16="http://schemas.microsoft.com/office/drawing/2014/main" id="{C799965A-0706-4E0B-92AA-647362CB5C29}"/>
                </a:ext>
              </a:extLst>
            </p:cNvPr>
            <p:cNvGrpSpPr/>
            <p:nvPr/>
          </p:nvGrpSpPr>
          <p:grpSpPr>
            <a:xfrm>
              <a:off x="1582859" y="4360980"/>
              <a:ext cx="101192" cy="101192"/>
              <a:chOff x="5418923" y="1853260"/>
              <a:chExt cx="45719" cy="45719"/>
            </a:xfrm>
          </p:grpSpPr>
          <p:sp>
            <p:nvSpPr>
              <p:cNvPr id="76" name="Teardrop 75">
                <a:extLst>
                  <a:ext uri="{FF2B5EF4-FFF2-40B4-BE49-F238E27FC236}">
                    <a16:creationId xmlns:a16="http://schemas.microsoft.com/office/drawing/2014/main" id="{22FE0891-107D-4896-B548-37564ECE8C8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7" name="Oval 76">
                <a:extLst>
                  <a:ext uri="{FF2B5EF4-FFF2-40B4-BE49-F238E27FC236}">
                    <a16:creationId xmlns:a16="http://schemas.microsoft.com/office/drawing/2014/main" id="{576003CD-3987-4A02-9778-7670C53DC3A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CAC6E0A3-DF47-475D-AD21-6699F35DF165}"/>
                </a:ext>
              </a:extLst>
            </p:cNvPr>
            <p:cNvGrpSpPr/>
            <p:nvPr/>
          </p:nvGrpSpPr>
          <p:grpSpPr>
            <a:xfrm>
              <a:off x="2067192" y="3315028"/>
              <a:ext cx="101192" cy="101192"/>
              <a:chOff x="5418923" y="1853260"/>
              <a:chExt cx="45719" cy="45719"/>
            </a:xfrm>
          </p:grpSpPr>
          <p:sp>
            <p:nvSpPr>
              <p:cNvPr id="74" name="Teardrop 73">
                <a:extLst>
                  <a:ext uri="{FF2B5EF4-FFF2-40B4-BE49-F238E27FC236}">
                    <a16:creationId xmlns:a16="http://schemas.microsoft.com/office/drawing/2014/main" id="{A915C45A-8DD4-4995-8DB1-615D5CC5D47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5" name="Oval 74">
                <a:extLst>
                  <a:ext uri="{FF2B5EF4-FFF2-40B4-BE49-F238E27FC236}">
                    <a16:creationId xmlns:a16="http://schemas.microsoft.com/office/drawing/2014/main" id="{EA771931-B714-4C99-BBAE-DB1DC6FAF47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B0EA464A-12CC-4A1F-99A5-185359906C6A}"/>
                </a:ext>
              </a:extLst>
            </p:cNvPr>
            <p:cNvGrpSpPr/>
            <p:nvPr/>
          </p:nvGrpSpPr>
          <p:grpSpPr>
            <a:xfrm>
              <a:off x="1318625" y="1728916"/>
              <a:ext cx="101192" cy="101192"/>
              <a:chOff x="5418923" y="1853260"/>
              <a:chExt cx="45719" cy="45719"/>
            </a:xfrm>
          </p:grpSpPr>
          <p:sp>
            <p:nvSpPr>
              <p:cNvPr id="72" name="Teardrop 71">
                <a:extLst>
                  <a:ext uri="{FF2B5EF4-FFF2-40B4-BE49-F238E27FC236}">
                    <a16:creationId xmlns:a16="http://schemas.microsoft.com/office/drawing/2014/main" id="{03335595-1134-40EA-92AA-B7C65262FB9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3" name="Oval 72">
                <a:extLst>
                  <a:ext uri="{FF2B5EF4-FFF2-40B4-BE49-F238E27FC236}">
                    <a16:creationId xmlns:a16="http://schemas.microsoft.com/office/drawing/2014/main" id="{9DB69BF1-5FFB-4461-9A85-9CD97BAB27F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147B2EB2-3BE5-43A1-BF62-BFBCA905C434}"/>
                </a:ext>
              </a:extLst>
            </p:cNvPr>
            <p:cNvGrpSpPr/>
            <p:nvPr/>
          </p:nvGrpSpPr>
          <p:grpSpPr>
            <a:xfrm>
              <a:off x="504355" y="1599477"/>
              <a:ext cx="101192" cy="101192"/>
              <a:chOff x="5418923" y="1853260"/>
              <a:chExt cx="45719" cy="45719"/>
            </a:xfrm>
          </p:grpSpPr>
          <p:sp>
            <p:nvSpPr>
              <p:cNvPr id="70" name="Teardrop 69">
                <a:extLst>
                  <a:ext uri="{FF2B5EF4-FFF2-40B4-BE49-F238E27FC236}">
                    <a16:creationId xmlns:a16="http://schemas.microsoft.com/office/drawing/2014/main" id="{641B2662-4895-484B-9E64-D95CFB4D326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71" name="Oval 70">
                <a:extLst>
                  <a:ext uri="{FF2B5EF4-FFF2-40B4-BE49-F238E27FC236}">
                    <a16:creationId xmlns:a16="http://schemas.microsoft.com/office/drawing/2014/main" id="{2636ED06-FCD0-4953-93A9-D98C6442A7F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3" name="Group 12">
              <a:extLst>
                <a:ext uri="{FF2B5EF4-FFF2-40B4-BE49-F238E27FC236}">
                  <a16:creationId xmlns:a16="http://schemas.microsoft.com/office/drawing/2014/main" id="{A41D1B4B-94C7-4523-9C54-A1E245F1B118}"/>
                </a:ext>
              </a:extLst>
            </p:cNvPr>
            <p:cNvGrpSpPr/>
            <p:nvPr/>
          </p:nvGrpSpPr>
          <p:grpSpPr>
            <a:xfrm>
              <a:off x="1365411" y="3649272"/>
              <a:ext cx="101192" cy="101192"/>
              <a:chOff x="5418923" y="1853260"/>
              <a:chExt cx="45719" cy="45719"/>
            </a:xfrm>
          </p:grpSpPr>
          <p:sp>
            <p:nvSpPr>
              <p:cNvPr id="68" name="Teardrop 67">
                <a:extLst>
                  <a:ext uri="{FF2B5EF4-FFF2-40B4-BE49-F238E27FC236}">
                    <a16:creationId xmlns:a16="http://schemas.microsoft.com/office/drawing/2014/main" id="{7AFAECD2-5047-4BD9-B0AB-4AF0C51F561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9" name="Oval 68">
                <a:extLst>
                  <a:ext uri="{FF2B5EF4-FFF2-40B4-BE49-F238E27FC236}">
                    <a16:creationId xmlns:a16="http://schemas.microsoft.com/office/drawing/2014/main" id="{5CB43171-0DB1-45DD-8AED-D195138DA43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4" name="Group 13">
              <a:extLst>
                <a:ext uri="{FF2B5EF4-FFF2-40B4-BE49-F238E27FC236}">
                  <a16:creationId xmlns:a16="http://schemas.microsoft.com/office/drawing/2014/main" id="{4844CA7D-84C1-4E50-8719-3E52DA090C96}"/>
                </a:ext>
              </a:extLst>
            </p:cNvPr>
            <p:cNvGrpSpPr/>
            <p:nvPr/>
          </p:nvGrpSpPr>
          <p:grpSpPr>
            <a:xfrm>
              <a:off x="1387295" y="3997195"/>
              <a:ext cx="101192" cy="101192"/>
              <a:chOff x="5418923" y="1853260"/>
              <a:chExt cx="45719" cy="45719"/>
            </a:xfrm>
          </p:grpSpPr>
          <p:sp>
            <p:nvSpPr>
              <p:cNvPr id="66" name="Teardrop 65">
                <a:extLst>
                  <a:ext uri="{FF2B5EF4-FFF2-40B4-BE49-F238E27FC236}">
                    <a16:creationId xmlns:a16="http://schemas.microsoft.com/office/drawing/2014/main" id="{79CB55D4-D1D7-46EA-9679-1A7A42562F5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7" name="Oval 66">
                <a:extLst>
                  <a:ext uri="{FF2B5EF4-FFF2-40B4-BE49-F238E27FC236}">
                    <a16:creationId xmlns:a16="http://schemas.microsoft.com/office/drawing/2014/main" id="{EF5C38C2-37A0-42A7-AE83-6B123AFA673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5" name="Group 14">
              <a:extLst>
                <a:ext uri="{FF2B5EF4-FFF2-40B4-BE49-F238E27FC236}">
                  <a16:creationId xmlns:a16="http://schemas.microsoft.com/office/drawing/2014/main" id="{4F6353CB-048D-4B96-8232-3A5A713C9083}"/>
                </a:ext>
              </a:extLst>
            </p:cNvPr>
            <p:cNvGrpSpPr/>
            <p:nvPr/>
          </p:nvGrpSpPr>
          <p:grpSpPr>
            <a:xfrm>
              <a:off x="2026695" y="2946983"/>
              <a:ext cx="101192" cy="101192"/>
              <a:chOff x="5418923" y="1853260"/>
              <a:chExt cx="45719" cy="45719"/>
            </a:xfrm>
          </p:grpSpPr>
          <p:sp>
            <p:nvSpPr>
              <p:cNvPr id="64" name="Teardrop 63">
                <a:extLst>
                  <a:ext uri="{FF2B5EF4-FFF2-40B4-BE49-F238E27FC236}">
                    <a16:creationId xmlns:a16="http://schemas.microsoft.com/office/drawing/2014/main" id="{2569111F-BF31-4081-B494-32845D0E620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5" name="Oval 64">
                <a:extLst>
                  <a:ext uri="{FF2B5EF4-FFF2-40B4-BE49-F238E27FC236}">
                    <a16:creationId xmlns:a16="http://schemas.microsoft.com/office/drawing/2014/main" id="{27F3B186-1517-4775-941C-BF0347BFC9F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6" name="Group 15">
              <a:extLst>
                <a:ext uri="{FF2B5EF4-FFF2-40B4-BE49-F238E27FC236}">
                  <a16:creationId xmlns:a16="http://schemas.microsoft.com/office/drawing/2014/main" id="{53CE5A3E-BE14-4DEE-8754-CF21B60F76CF}"/>
                </a:ext>
              </a:extLst>
            </p:cNvPr>
            <p:cNvGrpSpPr/>
            <p:nvPr/>
          </p:nvGrpSpPr>
          <p:grpSpPr>
            <a:xfrm>
              <a:off x="1463393" y="4054418"/>
              <a:ext cx="101192" cy="101192"/>
              <a:chOff x="5418923" y="1853260"/>
              <a:chExt cx="45719" cy="45719"/>
            </a:xfrm>
          </p:grpSpPr>
          <p:sp>
            <p:nvSpPr>
              <p:cNvPr id="62" name="Teardrop 61">
                <a:extLst>
                  <a:ext uri="{FF2B5EF4-FFF2-40B4-BE49-F238E27FC236}">
                    <a16:creationId xmlns:a16="http://schemas.microsoft.com/office/drawing/2014/main" id="{42B19F94-6952-48DB-B96F-6B72BA98B1E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3" name="Oval 62">
                <a:extLst>
                  <a:ext uri="{FF2B5EF4-FFF2-40B4-BE49-F238E27FC236}">
                    <a16:creationId xmlns:a16="http://schemas.microsoft.com/office/drawing/2014/main" id="{F84D1AAB-E036-4140-BA60-70A6C124E77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7" name="Group 16">
              <a:extLst>
                <a:ext uri="{FF2B5EF4-FFF2-40B4-BE49-F238E27FC236}">
                  <a16:creationId xmlns:a16="http://schemas.microsoft.com/office/drawing/2014/main" id="{9B55BB60-077B-488D-B219-FA972E7AA27A}"/>
                </a:ext>
              </a:extLst>
            </p:cNvPr>
            <p:cNvGrpSpPr/>
            <p:nvPr/>
          </p:nvGrpSpPr>
          <p:grpSpPr>
            <a:xfrm>
              <a:off x="2058467" y="2983482"/>
              <a:ext cx="101192" cy="101192"/>
              <a:chOff x="5418923" y="1853260"/>
              <a:chExt cx="45719" cy="45719"/>
            </a:xfrm>
          </p:grpSpPr>
          <p:sp>
            <p:nvSpPr>
              <p:cNvPr id="60" name="Teardrop 59">
                <a:extLst>
                  <a:ext uri="{FF2B5EF4-FFF2-40B4-BE49-F238E27FC236}">
                    <a16:creationId xmlns:a16="http://schemas.microsoft.com/office/drawing/2014/main" id="{7D25C140-BB3A-4831-9A06-5406B250C02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61" name="Oval 60">
                <a:extLst>
                  <a:ext uri="{FF2B5EF4-FFF2-40B4-BE49-F238E27FC236}">
                    <a16:creationId xmlns:a16="http://schemas.microsoft.com/office/drawing/2014/main" id="{B1D1B9A4-ED73-435F-9F59-49C87B4C8C1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8" name="Group 17">
              <a:extLst>
                <a:ext uri="{FF2B5EF4-FFF2-40B4-BE49-F238E27FC236}">
                  <a16:creationId xmlns:a16="http://schemas.microsoft.com/office/drawing/2014/main" id="{9EA12F1F-CE61-4847-B4AE-F364403D00BB}"/>
                </a:ext>
              </a:extLst>
            </p:cNvPr>
            <p:cNvGrpSpPr/>
            <p:nvPr/>
          </p:nvGrpSpPr>
          <p:grpSpPr>
            <a:xfrm>
              <a:off x="1841851" y="2969137"/>
              <a:ext cx="101192" cy="101192"/>
              <a:chOff x="5418923" y="1853260"/>
              <a:chExt cx="45719" cy="45719"/>
            </a:xfrm>
          </p:grpSpPr>
          <p:sp>
            <p:nvSpPr>
              <p:cNvPr id="58" name="Teardrop 57">
                <a:extLst>
                  <a:ext uri="{FF2B5EF4-FFF2-40B4-BE49-F238E27FC236}">
                    <a16:creationId xmlns:a16="http://schemas.microsoft.com/office/drawing/2014/main" id="{8A886569-01EA-4A5E-8694-D887E178112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9" name="Oval 58">
                <a:extLst>
                  <a:ext uri="{FF2B5EF4-FFF2-40B4-BE49-F238E27FC236}">
                    <a16:creationId xmlns:a16="http://schemas.microsoft.com/office/drawing/2014/main" id="{DAC52FF3-2CEB-499E-BDB3-D5233D9E359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9" name="Group 18">
              <a:extLst>
                <a:ext uri="{FF2B5EF4-FFF2-40B4-BE49-F238E27FC236}">
                  <a16:creationId xmlns:a16="http://schemas.microsoft.com/office/drawing/2014/main" id="{CB8C7563-C5F8-410F-AA57-2ADFD9107AD4}"/>
                </a:ext>
              </a:extLst>
            </p:cNvPr>
            <p:cNvGrpSpPr/>
            <p:nvPr/>
          </p:nvGrpSpPr>
          <p:grpSpPr>
            <a:xfrm>
              <a:off x="1523998" y="2986803"/>
              <a:ext cx="101192" cy="101192"/>
              <a:chOff x="5418923" y="1853260"/>
              <a:chExt cx="45719" cy="45719"/>
            </a:xfrm>
          </p:grpSpPr>
          <p:sp>
            <p:nvSpPr>
              <p:cNvPr id="56" name="Teardrop 55">
                <a:extLst>
                  <a:ext uri="{FF2B5EF4-FFF2-40B4-BE49-F238E27FC236}">
                    <a16:creationId xmlns:a16="http://schemas.microsoft.com/office/drawing/2014/main" id="{79A98BCA-A9BB-458A-AA5B-8F2D3E07F2D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7" name="Oval 56">
                <a:extLst>
                  <a:ext uri="{FF2B5EF4-FFF2-40B4-BE49-F238E27FC236}">
                    <a16:creationId xmlns:a16="http://schemas.microsoft.com/office/drawing/2014/main" id="{7EB3DCC8-5FC2-4FA2-AC60-DA02C098905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0" name="Group 19">
              <a:extLst>
                <a:ext uri="{FF2B5EF4-FFF2-40B4-BE49-F238E27FC236}">
                  <a16:creationId xmlns:a16="http://schemas.microsoft.com/office/drawing/2014/main" id="{3D8BF553-E57C-47B1-857E-2C3E8B4848B5}"/>
                </a:ext>
              </a:extLst>
            </p:cNvPr>
            <p:cNvGrpSpPr/>
            <p:nvPr/>
          </p:nvGrpSpPr>
          <p:grpSpPr>
            <a:xfrm>
              <a:off x="1436136" y="2940909"/>
              <a:ext cx="101192" cy="101192"/>
              <a:chOff x="5418923" y="1853260"/>
              <a:chExt cx="45719" cy="45719"/>
            </a:xfrm>
          </p:grpSpPr>
          <p:sp>
            <p:nvSpPr>
              <p:cNvPr id="54" name="Teardrop 53">
                <a:extLst>
                  <a:ext uri="{FF2B5EF4-FFF2-40B4-BE49-F238E27FC236}">
                    <a16:creationId xmlns:a16="http://schemas.microsoft.com/office/drawing/2014/main" id="{27925352-C70B-4390-8772-8BCF877D2DA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5" name="Oval 54">
                <a:extLst>
                  <a:ext uri="{FF2B5EF4-FFF2-40B4-BE49-F238E27FC236}">
                    <a16:creationId xmlns:a16="http://schemas.microsoft.com/office/drawing/2014/main" id="{05D8F1BC-0A1D-4BC0-BBD8-C04598B3CD4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1" name="Group 20">
              <a:extLst>
                <a:ext uri="{FF2B5EF4-FFF2-40B4-BE49-F238E27FC236}">
                  <a16:creationId xmlns:a16="http://schemas.microsoft.com/office/drawing/2014/main" id="{CB39D357-34B9-4B91-BF96-CCC1F1A6CDF6}"/>
                </a:ext>
              </a:extLst>
            </p:cNvPr>
            <p:cNvGrpSpPr/>
            <p:nvPr/>
          </p:nvGrpSpPr>
          <p:grpSpPr>
            <a:xfrm>
              <a:off x="1528183" y="3431075"/>
              <a:ext cx="101192" cy="101192"/>
              <a:chOff x="5418923" y="1853260"/>
              <a:chExt cx="45719" cy="45719"/>
            </a:xfrm>
          </p:grpSpPr>
          <p:sp>
            <p:nvSpPr>
              <p:cNvPr id="52" name="Teardrop 51">
                <a:extLst>
                  <a:ext uri="{FF2B5EF4-FFF2-40B4-BE49-F238E27FC236}">
                    <a16:creationId xmlns:a16="http://schemas.microsoft.com/office/drawing/2014/main" id="{CBE4E1E4-DC35-466A-A42E-BF9C89173E0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3" name="Oval 52">
                <a:extLst>
                  <a:ext uri="{FF2B5EF4-FFF2-40B4-BE49-F238E27FC236}">
                    <a16:creationId xmlns:a16="http://schemas.microsoft.com/office/drawing/2014/main" id="{F171ABF8-F7B6-4E7D-B002-FB50E5B2E30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2" name="Group 21">
              <a:extLst>
                <a:ext uri="{FF2B5EF4-FFF2-40B4-BE49-F238E27FC236}">
                  <a16:creationId xmlns:a16="http://schemas.microsoft.com/office/drawing/2014/main" id="{05DB7E50-1FE1-4674-BBC9-FF0528E00FDD}"/>
                </a:ext>
              </a:extLst>
            </p:cNvPr>
            <p:cNvGrpSpPr/>
            <p:nvPr/>
          </p:nvGrpSpPr>
          <p:grpSpPr>
            <a:xfrm>
              <a:off x="1683270" y="2771927"/>
              <a:ext cx="101192" cy="101192"/>
              <a:chOff x="5418923" y="1853260"/>
              <a:chExt cx="45719" cy="45719"/>
            </a:xfrm>
          </p:grpSpPr>
          <p:sp>
            <p:nvSpPr>
              <p:cNvPr id="50" name="Teardrop 49">
                <a:extLst>
                  <a:ext uri="{FF2B5EF4-FFF2-40B4-BE49-F238E27FC236}">
                    <a16:creationId xmlns:a16="http://schemas.microsoft.com/office/drawing/2014/main" id="{FF592886-84F0-4FCD-AB18-4D79D645B5C3}"/>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51" name="Oval 50">
                <a:extLst>
                  <a:ext uri="{FF2B5EF4-FFF2-40B4-BE49-F238E27FC236}">
                    <a16:creationId xmlns:a16="http://schemas.microsoft.com/office/drawing/2014/main" id="{A1F9AD46-B491-46DA-B6B6-2A5654EBE8D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3" name="Group 22">
              <a:extLst>
                <a:ext uri="{FF2B5EF4-FFF2-40B4-BE49-F238E27FC236}">
                  <a16:creationId xmlns:a16="http://schemas.microsoft.com/office/drawing/2014/main" id="{B6687744-598B-49DD-B3DD-FADC6FB6AFAF}"/>
                </a:ext>
              </a:extLst>
            </p:cNvPr>
            <p:cNvGrpSpPr/>
            <p:nvPr/>
          </p:nvGrpSpPr>
          <p:grpSpPr>
            <a:xfrm>
              <a:off x="2730714" y="2811575"/>
              <a:ext cx="101192" cy="101192"/>
              <a:chOff x="5418923" y="1853260"/>
              <a:chExt cx="45719" cy="45719"/>
            </a:xfrm>
          </p:grpSpPr>
          <p:sp>
            <p:nvSpPr>
              <p:cNvPr id="48" name="Teardrop 47">
                <a:extLst>
                  <a:ext uri="{FF2B5EF4-FFF2-40B4-BE49-F238E27FC236}">
                    <a16:creationId xmlns:a16="http://schemas.microsoft.com/office/drawing/2014/main" id="{935B8992-1654-4B4A-9289-84068645FEB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9" name="Oval 48">
                <a:extLst>
                  <a:ext uri="{FF2B5EF4-FFF2-40B4-BE49-F238E27FC236}">
                    <a16:creationId xmlns:a16="http://schemas.microsoft.com/office/drawing/2014/main" id="{8C9F7FB0-4DC5-4959-ADAB-A38DED1EE06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4" name="Group 23">
              <a:extLst>
                <a:ext uri="{FF2B5EF4-FFF2-40B4-BE49-F238E27FC236}">
                  <a16:creationId xmlns:a16="http://schemas.microsoft.com/office/drawing/2014/main" id="{79824418-853B-4197-A2E7-A923FF03F9C1}"/>
                </a:ext>
              </a:extLst>
            </p:cNvPr>
            <p:cNvGrpSpPr/>
            <p:nvPr/>
          </p:nvGrpSpPr>
          <p:grpSpPr>
            <a:xfrm>
              <a:off x="2625133" y="2856591"/>
              <a:ext cx="101192" cy="101192"/>
              <a:chOff x="5418923" y="1853260"/>
              <a:chExt cx="45719" cy="45719"/>
            </a:xfrm>
          </p:grpSpPr>
          <p:sp>
            <p:nvSpPr>
              <p:cNvPr id="46" name="Teardrop 45">
                <a:extLst>
                  <a:ext uri="{FF2B5EF4-FFF2-40B4-BE49-F238E27FC236}">
                    <a16:creationId xmlns:a16="http://schemas.microsoft.com/office/drawing/2014/main" id="{248032E8-20C1-4F08-8B18-3443C497CD23}"/>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7" name="Oval 46">
                <a:extLst>
                  <a:ext uri="{FF2B5EF4-FFF2-40B4-BE49-F238E27FC236}">
                    <a16:creationId xmlns:a16="http://schemas.microsoft.com/office/drawing/2014/main" id="{83FFE06C-6970-4221-9F28-6B6D8919592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5" name="Group 24">
              <a:extLst>
                <a:ext uri="{FF2B5EF4-FFF2-40B4-BE49-F238E27FC236}">
                  <a16:creationId xmlns:a16="http://schemas.microsoft.com/office/drawing/2014/main" id="{7C00C38D-5160-43DC-84F5-A6B915BF49B8}"/>
                </a:ext>
              </a:extLst>
            </p:cNvPr>
            <p:cNvGrpSpPr/>
            <p:nvPr/>
          </p:nvGrpSpPr>
          <p:grpSpPr>
            <a:xfrm>
              <a:off x="2311287" y="2759157"/>
              <a:ext cx="101192" cy="101192"/>
              <a:chOff x="5418923" y="1853260"/>
              <a:chExt cx="45719" cy="45719"/>
            </a:xfrm>
          </p:grpSpPr>
          <p:sp>
            <p:nvSpPr>
              <p:cNvPr id="44" name="Teardrop 43">
                <a:extLst>
                  <a:ext uri="{FF2B5EF4-FFF2-40B4-BE49-F238E27FC236}">
                    <a16:creationId xmlns:a16="http://schemas.microsoft.com/office/drawing/2014/main" id="{267E26B4-F8B9-4503-B589-B9BD379F7A2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5" name="Oval 44">
                <a:extLst>
                  <a:ext uri="{FF2B5EF4-FFF2-40B4-BE49-F238E27FC236}">
                    <a16:creationId xmlns:a16="http://schemas.microsoft.com/office/drawing/2014/main" id="{A8EB9147-39CB-4591-991D-CD0514D5BF8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6" name="Group 25">
              <a:extLst>
                <a:ext uri="{FF2B5EF4-FFF2-40B4-BE49-F238E27FC236}">
                  <a16:creationId xmlns:a16="http://schemas.microsoft.com/office/drawing/2014/main" id="{C3C91AA5-22E4-4E45-B7DB-97BD1B884A9F}"/>
                </a:ext>
              </a:extLst>
            </p:cNvPr>
            <p:cNvGrpSpPr/>
            <p:nvPr/>
          </p:nvGrpSpPr>
          <p:grpSpPr>
            <a:xfrm>
              <a:off x="2114969" y="2525189"/>
              <a:ext cx="101192" cy="101192"/>
              <a:chOff x="5418923" y="1853260"/>
              <a:chExt cx="45719" cy="45719"/>
            </a:xfrm>
          </p:grpSpPr>
          <p:sp>
            <p:nvSpPr>
              <p:cNvPr id="42" name="Teardrop 41">
                <a:extLst>
                  <a:ext uri="{FF2B5EF4-FFF2-40B4-BE49-F238E27FC236}">
                    <a16:creationId xmlns:a16="http://schemas.microsoft.com/office/drawing/2014/main" id="{1C044838-D9AA-48BF-BE9B-C52EE9B1AEB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3" name="Oval 42">
                <a:extLst>
                  <a:ext uri="{FF2B5EF4-FFF2-40B4-BE49-F238E27FC236}">
                    <a16:creationId xmlns:a16="http://schemas.microsoft.com/office/drawing/2014/main" id="{7A1D4E4B-7773-4CA0-A2BA-7A8774FC14C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7" name="Group 26">
              <a:extLst>
                <a:ext uri="{FF2B5EF4-FFF2-40B4-BE49-F238E27FC236}">
                  <a16:creationId xmlns:a16="http://schemas.microsoft.com/office/drawing/2014/main" id="{0A78D841-D311-4E98-8F25-A11DD3DAAF33}"/>
                </a:ext>
              </a:extLst>
            </p:cNvPr>
            <p:cNvGrpSpPr/>
            <p:nvPr/>
          </p:nvGrpSpPr>
          <p:grpSpPr>
            <a:xfrm>
              <a:off x="1831242" y="2653099"/>
              <a:ext cx="101192" cy="101192"/>
              <a:chOff x="5418923" y="1853260"/>
              <a:chExt cx="45719" cy="45719"/>
            </a:xfrm>
          </p:grpSpPr>
          <p:sp>
            <p:nvSpPr>
              <p:cNvPr id="40" name="Teardrop 39">
                <a:extLst>
                  <a:ext uri="{FF2B5EF4-FFF2-40B4-BE49-F238E27FC236}">
                    <a16:creationId xmlns:a16="http://schemas.microsoft.com/office/drawing/2014/main" id="{9574D9AB-38EC-4BB7-B9A5-ACD6E4B3B97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1" name="Oval 40">
                <a:extLst>
                  <a:ext uri="{FF2B5EF4-FFF2-40B4-BE49-F238E27FC236}">
                    <a16:creationId xmlns:a16="http://schemas.microsoft.com/office/drawing/2014/main" id="{493EEA05-09DA-495A-B622-E3F196A8D29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8" name="Group 27">
              <a:extLst>
                <a:ext uri="{FF2B5EF4-FFF2-40B4-BE49-F238E27FC236}">
                  <a16:creationId xmlns:a16="http://schemas.microsoft.com/office/drawing/2014/main" id="{925A4527-3434-4601-8276-12A62B2961BA}"/>
                </a:ext>
              </a:extLst>
            </p:cNvPr>
            <p:cNvGrpSpPr/>
            <p:nvPr/>
          </p:nvGrpSpPr>
          <p:grpSpPr>
            <a:xfrm>
              <a:off x="2018675" y="2810763"/>
              <a:ext cx="101192" cy="101192"/>
              <a:chOff x="5418923" y="1853260"/>
              <a:chExt cx="45719" cy="45719"/>
            </a:xfrm>
          </p:grpSpPr>
          <p:sp>
            <p:nvSpPr>
              <p:cNvPr id="38" name="Teardrop 37">
                <a:extLst>
                  <a:ext uri="{FF2B5EF4-FFF2-40B4-BE49-F238E27FC236}">
                    <a16:creationId xmlns:a16="http://schemas.microsoft.com/office/drawing/2014/main" id="{21649485-2E3F-4A9B-A6D0-C1DF7DA6B03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9" name="Oval 38">
                <a:extLst>
                  <a:ext uri="{FF2B5EF4-FFF2-40B4-BE49-F238E27FC236}">
                    <a16:creationId xmlns:a16="http://schemas.microsoft.com/office/drawing/2014/main" id="{87CAA503-6A0B-4BCE-84FD-5E0FBB8B417E}"/>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29" name="Group 28">
              <a:extLst>
                <a:ext uri="{FF2B5EF4-FFF2-40B4-BE49-F238E27FC236}">
                  <a16:creationId xmlns:a16="http://schemas.microsoft.com/office/drawing/2014/main" id="{3F5CBF51-6F58-42FD-90DA-BEA918F82A7A}"/>
                </a:ext>
              </a:extLst>
            </p:cNvPr>
            <p:cNvGrpSpPr/>
            <p:nvPr/>
          </p:nvGrpSpPr>
          <p:grpSpPr>
            <a:xfrm>
              <a:off x="1891179" y="3258641"/>
              <a:ext cx="101192" cy="101192"/>
              <a:chOff x="5418923" y="1853260"/>
              <a:chExt cx="45719" cy="45719"/>
            </a:xfrm>
          </p:grpSpPr>
          <p:sp>
            <p:nvSpPr>
              <p:cNvPr id="36" name="Teardrop 35">
                <a:extLst>
                  <a:ext uri="{FF2B5EF4-FFF2-40B4-BE49-F238E27FC236}">
                    <a16:creationId xmlns:a16="http://schemas.microsoft.com/office/drawing/2014/main" id="{3BDCCF33-CD25-40B6-B7D1-E3CC2681648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7" name="Oval 36">
                <a:extLst>
                  <a:ext uri="{FF2B5EF4-FFF2-40B4-BE49-F238E27FC236}">
                    <a16:creationId xmlns:a16="http://schemas.microsoft.com/office/drawing/2014/main" id="{6F15832C-3D8A-47FA-9204-4B06110FB61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0" name="Group 29">
              <a:extLst>
                <a:ext uri="{FF2B5EF4-FFF2-40B4-BE49-F238E27FC236}">
                  <a16:creationId xmlns:a16="http://schemas.microsoft.com/office/drawing/2014/main" id="{BDCE54BC-2A42-4F5A-AF81-803DABF3F1B7}"/>
                </a:ext>
              </a:extLst>
            </p:cNvPr>
            <p:cNvGrpSpPr/>
            <p:nvPr/>
          </p:nvGrpSpPr>
          <p:grpSpPr>
            <a:xfrm>
              <a:off x="1841190" y="3269884"/>
              <a:ext cx="101192" cy="101192"/>
              <a:chOff x="5418923" y="1853260"/>
              <a:chExt cx="45719" cy="45719"/>
            </a:xfrm>
          </p:grpSpPr>
          <p:sp>
            <p:nvSpPr>
              <p:cNvPr id="34" name="Teardrop 33">
                <a:extLst>
                  <a:ext uri="{FF2B5EF4-FFF2-40B4-BE49-F238E27FC236}">
                    <a16:creationId xmlns:a16="http://schemas.microsoft.com/office/drawing/2014/main" id="{072B02F7-4E64-441A-BAD9-22CFDB27AF7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5" name="Oval 34">
                <a:extLst>
                  <a:ext uri="{FF2B5EF4-FFF2-40B4-BE49-F238E27FC236}">
                    <a16:creationId xmlns:a16="http://schemas.microsoft.com/office/drawing/2014/main" id="{B5031DF0-C718-4676-9C3C-0C5B910D728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31" name="Group 30">
              <a:extLst>
                <a:ext uri="{FF2B5EF4-FFF2-40B4-BE49-F238E27FC236}">
                  <a16:creationId xmlns:a16="http://schemas.microsoft.com/office/drawing/2014/main" id="{C364A3DB-6222-4B6D-908F-B567FF28FF5E}"/>
                </a:ext>
              </a:extLst>
            </p:cNvPr>
            <p:cNvGrpSpPr/>
            <p:nvPr/>
          </p:nvGrpSpPr>
          <p:grpSpPr>
            <a:xfrm>
              <a:off x="1847999" y="3328362"/>
              <a:ext cx="101192" cy="101192"/>
              <a:chOff x="5418923" y="1853260"/>
              <a:chExt cx="45719" cy="45719"/>
            </a:xfrm>
          </p:grpSpPr>
          <p:sp>
            <p:nvSpPr>
              <p:cNvPr id="32" name="Teardrop 31">
                <a:extLst>
                  <a:ext uri="{FF2B5EF4-FFF2-40B4-BE49-F238E27FC236}">
                    <a16:creationId xmlns:a16="http://schemas.microsoft.com/office/drawing/2014/main" id="{687D0748-3175-4343-8EBD-269EE03C4F1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3" name="Oval 32">
                <a:extLst>
                  <a:ext uri="{FF2B5EF4-FFF2-40B4-BE49-F238E27FC236}">
                    <a16:creationId xmlns:a16="http://schemas.microsoft.com/office/drawing/2014/main" id="{078100C5-1089-4FA3-B1BA-7827DFE4A15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sp>
        <p:nvSpPr>
          <p:cNvPr id="233" name="Rectangle 232">
            <a:extLst>
              <a:ext uri="{FF2B5EF4-FFF2-40B4-BE49-F238E27FC236}">
                <a16:creationId xmlns:a16="http://schemas.microsoft.com/office/drawing/2014/main" id="{0975A952-E9C8-4862-8E3D-7E78843CD6D7}"/>
              </a:ext>
            </a:extLst>
          </p:cNvPr>
          <p:cNvSpPr/>
          <p:nvPr/>
        </p:nvSpPr>
        <p:spPr>
          <a:xfrm>
            <a:off x="-164272" y="-767235"/>
            <a:ext cx="12402591" cy="2462911"/>
          </a:xfrm>
          <a:prstGeom prst="rect">
            <a:avLst/>
          </a:prstGeom>
          <a:gradFill>
            <a:gsLst>
              <a:gs pos="0">
                <a:schemeClr val="bg1">
                  <a:alpha val="90000"/>
                </a:schemeClr>
              </a:gs>
              <a:gs pos="52000">
                <a:schemeClr val="bg1">
                  <a:alpha val="8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4" name="Title 1">
            <a:extLst>
              <a:ext uri="{FF2B5EF4-FFF2-40B4-BE49-F238E27FC236}">
                <a16:creationId xmlns:a16="http://schemas.microsoft.com/office/drawing/2014/main" id="{2DEE73B5-9ADE-4DEA-BF2F-4343E95E4A91}"/>
              </a:ext>
            </a:extLst>
          </p:cNvPr>
          <p:cNvSpPr>
            <a:spLocks noGrp="1"/>
          </p:cNvSpPr>
          <p:nvPr>
            <p:ph type="title"/>
          </p:nvPr>
        </p:nvSpPr>
        <p:spPr>
          <a:xfrm>
            <a:off x="360000" y="360000"/>
            <a:ext cx="11473200" cy="415498"/>
          </a:xfrm>
        </p:spPr>
        <p:txBody>
          <a:bodyPr/>
          <a:lstStyle/>
          <a:p>
            <a:r>
              <a:rPr lang="en-GB" dirty="0"/>
              <a:t>Renishaw in the Far East</a:t>
            </a:r>
          </a:p>
        </p:txBody>
      </p:sp>
    </p:spTree>
    <p:extLst>
      <p:ext uri="{BB962C8B-B14F-4D97-AF65-F5344CB8AC3E}">
        <p14:creationId xmlns:p14="http://schemas.microsoft.com/office/powerpoint/2010/main" val="344783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45</a:t>
            </a:fld>
            <a:endParaRPr lang="en-GB" dirty="0"/>
          </a:p>
        </p:txBody>
      </p:sp>
      <p:sp>
        <p:nvSpPr>
          <p:cNvPr id="6" name="Title 1">
            <a:extLst>
              <a:ext uri="{FF2B5EF4-FFF2-40B4-BE49-F238E27FC236}">
                <a16:creationId xmlns:a16="http://schemas.microsoft.com/office/drawing/2014/main" id="{00003DB6-26E0-43B8-8634-D4731F5E7AEE}"/>
              </a:ext>
            </a:extLst>
          </p:cNvPr>
          <p:cNvSpPr>
            <a:spLocks noGrp="1"/>
          </p:cNvSpPr>
          <p:nvPr>
            <p:ph type="title"/>
          </p:nvPr>
        </p:nvSpPr>
        <p:spPr>
          <a:xfrm>
            <a:off x="360000" y="360000"/>
            <a:ext cx="11473200" cy="415498"/>
          </a:xfrm>
        </p:spPr>
        <p:txBody>
          <a:bodyPr/>
          <a:lstStyle/>
          <a:p>
            <a:r>
              <a:rPr lang="en-GB" dirty="0"/>
              <a:t>Renishaw in the Americas</a:t>
            </a:r>
          </a:p>
        </p:txBody>
      </p:sp>
      <p:grpSp>
        <p:nvGrpSpPr>
          <p:cNvPr id="7" name="Group 6">
            <a:extLst>
              <a:ext uri="{FF2B5EF4-FFF2-40B4-BE49-F238E27FC236}">
                <a16:creationId xmlns:a16="http://schemas.microsoft.com/office/drawing/2014/main" id="{468E6065-13AF-4601-8C0E-2D40CC5D7138}"/>
              </a:ext>
            </a:extLst>
          </p:cNvPr>
          <p:cNvGrpSpPr/>
          <p:nvPr/>
        </p:nvGrpSpPr>
        <p:grpSpPr>
          <a:xfrm>
            <a:off x="7618142" y="-620874"/>
            <a:ext cx="4039622" cy="6709917"/>
            <a:chOff x="7618142" y="-620874"/>
            <a:chExt cx="4039622" cy="6709917"/>
          </a:xfrm>
        </p:grpSpPr>
        <p:grpSp>
          <p:nvGrpSpPr>
            <p:cNvPr id="8" name="Group 7">
              <a:extLst>
                <a:ext uri="{FF2B5EF4-FFF2-40B4-BE49-F238E27FC236}">
                  <a16:creationId xmlns:a16="http://schemas.microsoft.com/office/drawing/2014/main" id="{7EFBB360-1FDB-43E1-B152-FD670B5F5065}"/>
                </a:ext>
              </a:extLst>
            </p:cNvPr>
            <p:cNvGrpSpPr/>
            <p:nvPr/>
          </p:nvGrpSpPr>
          <p:grpSpPr>
            <a:xfrm>
              <a:off x="7618142" y="-620874"/>
              <a:ext cx="4039622" cy="6709917"/>
              <a:chOff x="636893" y="-624856"/>
              <a:chExt cx="4039622" cy="6709917"/>
            </a:xfrm>
          </p:grpSpPr>
          <p:sp>
            <p:nvSpPr>
              <p:cNvPr id="39" name="Freeform 370">
                <a:extLst>
                  <a:ext uri="{FF2B5EF4-FFF2-40B4-BE49-F238E27FC236}">
                    <a16:creationId xmlns:a16="http://schemas.microsoft.com/office/drawing/2014/main" id="{923638C5-5F4D-4FB1-A9C6-53C82E891AC6}"/>
                  </a:ext>
                </a:extLst>
              </p:cNvPr>
              <p:cNvSpPr>
                <a:spLocks/>
              </p:cNvSpPr>
              <p:nvPr/>
            </p:nvSpPr>
            <p:spPr bwMode="auto">
              <a:xfrm>
                <a:off x="3849648" y="4695134"/>
                <a:ext cx="259533" cy="262266"/>
              </a:xfrm>
              <a:custGeom>
                <a:avLst/>
                <a:gdLst>
                  <a:gd name="connsiteX0" fmla="*/ 68263 w 226218"/>
                  <a:gd name="connsiteY0" fmla="*/ 0 h 228600"/>
                  <a:gd name="connsiteX1" fmla="*/ 75406 w 226218"/>
                  <a:gd name="connsiteY1" fmla="*/ 0 h 228600"/>
                  <a:gd name="connsiteX2" fmla="*/ 93663 w 226218"/>
                  <a:gd name="connsiteY2" fmla="*/ 0 h 228600"/>
                  <a:gd name="connsiteX3" fmla="*/ 100806 w 226218"/>
                  <a:gd name="connsiteY3" fmla="*/ 0 h 228600"/>
                  <a:gd name="connsiteX4" fmla="*/ 124618 w 226218"/>
                  <a:gd name="connsiteY4" fmla="*/ 14288 h 228600"/>
                  <a:gd name="connsiteX5" fmla="*/ 124618 w 226218"/>
                  <a:gd name="connsiteY5" fmla="*/ 22225 h 228600"/>
                  <a:gd name="connsiteX6" fmla="*/ 130968 w 226218"/>
                  <a:gd name="connsiteY6" fmla="*/ 36513 h 228600"/>
                  <a:gd name="connsiteX7" fmla="*/ 130968 w 226218"/>
                  <a:gd name="connsiteY7" fmla="*/ 74613 h 228600"/>
                  <a:gd name="connsiteX8" fmla="*/ 152896 w 226218"/>
                  <a:gd name="connsiteY8" fmla="*/ 81062 h 228600"/>
                  <a:gd name="connsiteX9" fmla="*/ 161925 w 226218"/>
                  <a:gd name="connsiteY9" fmla="*/ 74613 h 228600"/>
                  <a:gd name="connsiteX10" fmla="*/ 166127 w 226218"/>
                  <a:gd name="connsiteY10" fmla="*/ 76714 h 228600"/>
                  <a:gd name="connsiteX11" fmla="*/ 169068 w 226218"/>
                  <a:gd name="connsiteY11" fmla="*/ 74613 h 228600"/>
                  <a:gd name="connsiteX12" fmla="*/ 184943 w 226218"/>
                  <a:gd name="connsiteY12" fmla="*/ 82550 h 228600"/>
                  <a:gd name="connsiteX13" fmla="*/ 191293 w 226218"/>
                  <a:gd name="connsiteY13" fmla="*/ 88900 h 228600"/>
                  <a:gd name="connsiteX14" fmla="*/ 191293 w 226218"/>
                  <a:gd name="connsiteY14" fmla="*/ 115888 h 228600"/>
                  <a:gd name="connsiteX15" fmla="*/ 195969 w 226218"/>
                  <a:gd name="connsiteY15" fmla="*/ 126798 h 228600"/>
                  <a:gd name="connsiteX16" fmla="*/ 206375 w 226218"/>
                  <a:gd name="connsiteY16" fmla="*/ 123825 h 228600"/>
                  <a:gd name="connsiteX17" fmla="*/ 210185 w 226218"/>
                  <a:gd name="connsiteY17" fmla="*/ 124778 h 228600"/>
                  <a:gd name="connsiteX18" fmla="*/ 213518 w 226218"/>
                  <a:gd name="connsiteY18" fmla="*/ 123825 h 228600"/>
                  <a:gd name="connsiteX19" fmla="*/ 226218 w 226218"/>
                  <a:gd name="connsiteY19" fmla="*/ 127000 h 228600"/>
                  <a:gd name="connsiteX20" fmla="*/ 226218 w 226218"/>
                  <a:gd name="connsiteY20" fmla="*/ 146050 h 228600"/>
                  <a:gd name="connsiteX21" fmla="*/ 221456 w 226218"/>
                  <a:gd name="connsiteY21" fmla="*/ 160338 h 228600"/>
                  <a:gd name="connsiteX22" fmla="*/ 213518 w 226218"/>
                  <a:gd name="connsiteY22" fmla="*/ 176213 h 228600"/>
                  <a:gd name="connsiteX23" fmla="*/ 210343 w 226218"/>
                  <a:gd name="connsiteY23" fmla="*/ 201613 h 228600"/>
                  <a:gd name="connsiteX24" fmla="*/ 188118 w 226218"/>
                  <a:gd name="connsiteY24" fmla="*/ 225425 h 228600"/>
                  <a:gd name="connsiteX25" fmla="*/ 169068 w 226218"/>
                  <a:gd name="connsiteY25" fmla="*/ 228600 h 228600"/>
                  <a:gd name="connsiteX26" fmla="*/ 164690 w 226218"/>
                  <a:gd name="connsiteY26" fmla="*/ 228139 h 228600"/>
                  <a:gd name="connsiteX27" fmla="*/ 161925 w 226218"/>
                  <a:gd name="connsiteY27" fmla="*/ 228600 h 228600"/>
                  <a:gd name="connsiteX28" fmla="*/ 131763 w 226218"/>
                  <a:gd name="connsiteY28" fmla="*/ 225425 h 228600"/>
                  <a:gd name="connsiteX29" fmla="*/ 106363 w 226218"/>
                  <a:gd name="connsiteY29" fmla="*/ 217488 h 228600"/>
                  <a:gd name="connsiteX30" fmla="*/ 131763 w 226218"/>
                  <a:gd name="connsiteY30" fmla="*/ 171450 h 228600"/>
                  <a:gd name="connsiteX31" fmla="*/ 128588 w 226218"/>
                  <a:gd name="connsiteY31" fmla="*/ 160338 h 228600"/>
                  <a:gd name="connsiteX32" fmla="*/ 101600 w 226218"/>
                  <a:gd name="connsiteY32" fmla="*/ 149225 h 228600"/>
                  <a:gd name="connsiteX33" fmla="*/ 68263 w 226218"/>
                  <a:gd name="connsiteY33" fmla="*/ 130175 h 228600"/>
                  <a:gd name="connsiteX34" fmla="*/ 49213 w 226218"/>
                  <a:gd name="connsiteY34" fmla="*/ 123825 h 228600"/>
                  <a:gd name="connsiteX35" fmla="*/ 0 w 226218"/>
                  <a:gd name="connsiteY35" fmla="*/ 82550 h 228600"/>
                  <a:gd name="connsiteX36" fmla="*/ 11113 w 226218"/>
                  <a:gd name="connsiteY36" fmla="*/ 47625 h 228600"/>
                  <a:gd name="connsiteX37" fmla="*/ 11113 w 226218"/>
                  <a:gd name="connsiteY37" fmla="*/ 33338 h 228600"/>
                  <a:gd name="connsiteX38" fmla="*/ 23813 w 226218"/>
                  <a:gd name="connsiteY38" fmla="*/ 635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26218" h="228600">
                    <a:moveTo>
                      <a:pt x="68263" y="0"/>
                    </a:moveTo>
                    <a:lnTo>
                      <a:pt x="75406" y="0"/>
                    </a:lnTo>
                    <a:lnTo>
                      <a:pt x="93663" y="0"/>
                    </a:lnTo>
                    <a:lnTo>
                      <a:pt x="100806" y="0"/>
                    </a:lnTo>
                    <a:lnTo>
                      <a:pt x="124618" y="14288"/>
                    </a:lnTo>
                    <a:lnTo>
                      <a:pt x="124618" y="22225"/>
                    </a:lnTo>
                    <a:lnTo>
                      <a:pt x="130968" y="36513"/>
                    </a:lnTo>
                    <a:lnTo>
                      <a:pt x="130968" y="74613"/>
                    </a:lnTo>
                    <a:lnTo>
                      <a:pt x="152896" y="81062"/>
                    </a:lnTo>
                    <a:lnTo>
                      <a:pt x="161925" y="74613"/>
                    </a:lnTo>
                    <a:lnTo>
                      <a:pt x="166127" y="76714"/>
                    </a:lnTo>
                    <a:lnTo>
                      <a:pt x="169068" y="74613"/>
                    </a:lnTo>
                    <a:lnTo>
                      <a:pt x="184943" y="82550"/>
                    </a:lnTo>
                    <a:lnTo>
                      <a:pt x="191293" y="88900"/>
                    </a:lnTo>
                    <a:lnTo>
                      <a:pt x="191293" y="115888"/>
                    </a:lnTo>
                    <a:lnTo>
                      <a:pt x="195969" y="126798"/>
                    </a:lnTo>
                    <a:lnTo>
                      <a:pt x="206375" y="123825"/>
                    </a:lnTo>
                    <a:lnTo>
                      <a:pt x="210185" y="124778"/>
                    </a:lnTo>
                    <a:lnTo>
                      <a:pt x="213518" y="123825"/>
                    </a:lnTo>
                    <a:lnTo>
                      <a:pt x="226218" y="127000"/>
                    </a:lnTo>
                    <a:lnTo>
                      <a:pt x="226218" y="146050"/>
                    </a:lnTo>
                    <a:lnTo>
                      <a:pt x="221456" y="160338"/>
                    </a:lnTo>
                    <a:lnTo>
                      <a:pt x="213518" y="176213"/>
                    </a:lnTo>
                    <a:lnTo>
                      <a:pt x="210343" y="201613"/>
                    </a:lnTo>
                    <a:lnTo>
                      <a:pt x="188118" y="225425"/>
                    </a:lnTo>
                    <a:lnTo>
                      <a:pt x="169068" y="228600"/>
                    </a:lnTo>
                    <a:lnTo>
                      <a:pt x="164690" y="228139"/>
                    </a:lnTo>
                    <a:lnTo>
                      <a:pt x="161925" y="228600"/>
                    </a:lnTo>
                    <a:lnTo>
                      <a:pt x="131763" y="225425"/>
                    </a:lnTo>
                    <a:lnTo>
                      <a:pt x="106363" y="217488"/>
                    </a:lnTo>
                    <a:lnTo>
                      <a:pt x="131763" y="171450"/>
                    </a:lnTo>
                    <a:lnTo>
                      <a:pt x="128588" y="160338"/>
                    </a:lnTo>
                    <a:lnTo>
                      <a:pt x="101600" y="149225"/>
                    </a:lnTo>
                    <a:lnTo>
                      <a:pt x="68263" y="130175"/>
                    </a:lnTo>
                    <a:lnTo>
                      <a:pt x="49213" y="123825"/>
                    </a:lnTo>
                    <a:lnTo>
                      <a:pt x="0" y="82550"/>
                    </a:lnTo>
                    <a:lnTo>
                      <a:pt x="11113" y="47625"/>
                    </a:lnTo>
                    <a:lnTo>
                      <a:pt x="11113" y="33338"/>
                    </a:lnTo>
                    <a:lnTo>
                      <a:pt x="23813" y="635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0" name="Freeform 14">
                <a:extLst>
                  <a:ext uri="{FF2B5EF4-FFF2-40B4-BE49-F238E27FC236}">
                    <a16:creationId xmlns:a16="http://schemas.microsoft.com/office/drawing/2014/main" id="{EEC996ED-FFC4-47B6-8B52-0BD0CC16379F}"/>
                  </a:ext>
                </a:extLst>
              </p:cNvPr>
              <p:cNvSpPr>
                <a:spLocks noEditPoints="1"/>
              </p:cNvSpPr>
              <p:nvPr/>
            </p:nvSpPr>
            <p:spPr bwMode="auto">
              <a:xfrm>
                <a:off x="3536388" y="4771630"/>
                <a:ext cx="580993" cy="1293116"/>
              </a:xfrm>
              <a:custGeom>
                <a:avLst/>
                <a:gdLst>
                  <a:gd name="T0" fmla="*/ 127 w 319"/>
                  <a:gd name="T1" fmla="*/ 710 h 710"/>
                  <a:gd name="T2" fmla="*/ 104 w 319"/>
                  <a:gd name="T3" fmla="*/ 701 h 710"/>
                  <a:gd name="T4" fmla="*/ 78 w 319"/>
                  <a:gd name="T5" fmla="*/ 701 h 710"/>
                  <a:gd name="T6" fmla="*/ 82 w 319"/>
                  <a:gd name="T7" fmla="*/ 651 h 710"/>
                  <a:gd name="T8" fmla="*/ 113 w 319"/>
                  <a:gd name="T9" fmla="*/ 689 h 710"/>
                  <a:gd name="T10" fmla="*/ 127 w 319"/>
                  <a:gd name="T11" fmla="*/ 710 h 710"/>
                  <a:gd name="T12" fmla="*/ 137 w 319"/>
                  <a:gd name="T13" fmla="*/ 5 h 710"/>
                  <a:gd name="T14" fmla="*/ 151 w 319"/>
                  <a:gd name="T15" fmla="*/ 5 h 710"/>
                  <a:gd name="T16" fmla="*/ 172 w 319"/>
                  <a:gd name="T17" fmla="*/ 7 h 710"/>
                  <a:gd name="T18" fmla="*/ 217 w 319"/>
                  <a:gd name="T19" fmla="*/ 40 h 710"/>
                  <a:gd name="T20" fmla="*/ 253 w 319"/>
                  <a:gd name="T21" fmla="*/ 59 h 710"/>
                  <a:gd name="T22" fmla="*/ 239 w 319"/>
                  <a:gd name="T23" fmla="*/ 95 h 710"/>
                  <a:gd name="T24" fmla="*/ 274 w 319"/>
                  <a:gd name="T25" fmla="*/ 102 h 710"/>
                  <a:gd name="T26" fmla="*/ 300 w 319"/>
                  <a:gd name="T27" fmla="*/ 85 h 710"/>
                  <a:gd name="T28" fmla="*/ 312 w 319"/>
                  <a:gd name="T29" fmla="*/ 66 h 710"/>
                  <a:gd name="T30" fmla="*/ 319 w 319"/>
                  <a:gd name="T31" fmla="*/ 90 h 710"/>
                  <a:gd name="T32" fmla="*/ 295 w 319"/>
                  <a:gd name="T33" fmla="*/ 109 h 710"/>
                  <a:gd name="T34" fmla="*/ 255 w 319"/>
                  <a:gd name="T35" fmla="*/ 149 h 710"/>
                  <a:gd name="T36" fmla="*/ 248 w 319"/>
                  <a:gd name="T37" fmla="*/ 185 h 710"/>
                  <a:gd name="T38" fmla="*/ 243 w 319"/>
                  <a:gd name="T39" fmla="*/ 208 h 710"/>
                  <a:gd name="T40" fmla="*/ 241 w 319"/>
                  <a:gd name="T41" fmla="*/ 232 h 710"/>
                  <a:gd name="T42" fmla="*/ 260 w 319"/>
                  <a:gd name="T43" fmla="*/ 260 h 710"/>
                  <a:gd name="T44" fmla="*/ 269 w 319"/>
                  <a:gd name="T45" fmla="*/ 279 h 710"/>
                  <a:gd name="T46" fmla="*/ 229 w 319"/>
                  <a:gd name="T47" fmla="*/ 317 h 710"/>
                  <a:gd name="T48" fmla="*/ 179 w 319"/>
                  <a:gd name="T49" fmla="*/ 320 h 710"/>
                  <a:gd name="T50" fmla="*/ 179 w 319"/>
                  <a:gd name="T51" fmla="*/ 346 h 710"/>
                  <a:gd name="T52" fmla="*/ 172 w 319"/>
                  <a:gd name="T53" fmla="*/ 365 h 710"/>
                  <a:gd name="T54" fmla="*/ 139 w 319"/>
                  <a:gd name="T55" fmla="*/ 360 h 710"/>
                  <a:gd name="T56" fmla="*/ 137 w 319"/>
                  <a:gd name="T57" fmla="*/ 388 h 710"/>
                  <a:gd name="T58" fmla="*/ 156 w 319"/>
                  <a:gd name="T59" fmla="*/ 386 h 710"/>
                  <a:gd name="T60" fmla="*/ 146 w 319"/>
                  <a:gd name="T61" fmla="*/ 405 h 710"/>
                  <a:gd name="T62" fmla="*/ 130 w 319"/>
                  <a:gd name="T63" fmla="*/ 440 h 710"/>
                  <a:gd name="T64" fmla="*/ 111 w 319"/>
                  <a:gd name="T65" fmla="*/ 452 h 710"/>
                  <a:gd name="T66" fmla="*/ 94 w 319"/>
                  <a:gd name="T67" fmla="*/ 483 h 710"/>
                  <a:gd name="T68" fmla="*/ 125 w 319"/>
                  <a:gd name="T69" fmla="*/ 504 h 710"/>
                  <a:gd name="T70" fmla="*/ 101 w 319"/>
                  <a:gd name="T71" fmla="*/ 540 h 710"/>
                  <a:gd name="T72" fmla="*/ 75 w 319"/>
                  <a:gd name="T73" fmla="*/ 578 h 710"/>
                  <a:gd name="T74" fmla="*/ 73 w 319"/>
                  <a:gd name="T75" fmla="*/ 618 h 710"/>
                  <a:gd name="T76" fmla="*/ 78 w 319"/>
                  <a:gd name="T77" fmla="*/ 630 h 710"/>
                  <a:gd name="T78" fmla="*/ 23 w 319"/>
                  <a:gd name="T79" fmla="*/ 623 h 710"/>
                  <a:gd name="T80" fmla="*/ 16 w 319"/>
                  <a:gd name="T81" fmla="*/ 589 h 710"/>
                  <a:gd name="T82" fmla="*/ 2 w 319"/>
                  <a:gd name="T83" fmla="*/ 580 h 710"/>
                  <a:gd name="T84" fmla="*/ 12 w 319"/>
                  <a:gd name="T85" fmla="*/ 545 h 710"/>
                  <a:gd name="T86" fmla="*/ 16 w 319"/>
                  <a:gd name="T87" fmla="*/ 516 h 710"/>
                  <a:gd name="T88" fmla="*/ 30 w 319"/>
                  <a:gd name="T89" fmla="*/ 464 h 710"/>
                  <a:gd name="T90" fmla="*/ 35 w 319"/>
                  <a:gd name="T91" fmla="*/ 447 h 710"/>
                  <a:gd name="T92" fmla="*/ 26 w 319"/>
                  <a:gd name="T93" fmla="*/ 436 h 710"/>
                  <a:gd name="T94" fmla="*/ 23 w 319"/>
                  <a:gd name="T95" fmla="*/ 417 h 710"/>
                  <a:gd name="T96" fmla="*/ 26 w 319"/>
                  <a:gd name="T97" fmla="*/ 388 h 710"/>
                  <a:gd name="T98" fmla="*/ 28 w 319"/>
                  <a:gd name="T99" fmla="*/ 339 h 710"/>
                  <a:gd name="T100" fmla="*/ 42 w 319"/>
                  <a:gd name="T101" fmla="*/ 315 h 710"/>
                  <a:gd name="T102" fmla="*/ 38 w 319"/>
                  <a:gd name="T103" fmla="*/ 275 h 710"/>
                  <a:gd name="T104" fmla="*/ 49 w 319"/>
                  <a:gd name="T105" fmla="*/ 246 h 710"/>
                  <a:gd name="T106" fmla="*/ 59 w 319"/>
                  <a:gd name="T107" fmla="*/ 208 h 710"/>
                  <a:gd name="T108" fmla="*/ 47 w 319"/>
                  <a:gd name="T109" fmla="*/ 173 h 710"/>
                  <a:gd name="T110" fmla="*/ 54 w 319"/>
                  <a:gd name="T111" fmla="*/ 135 h 710"/>
                  <a:gd name="T112" fmla="*/ 71 w 319"/>
                  <a:gd name="T113" fmla="*/ 102 h 710"/>
                  <a:gd name="T114" fmla="*/ 78 w 319"/>
                  <a:gd name="T115" fmla="*/ 83 h 710"/>
                  <a:gd name="T116" fmla="*/ 80 w 319"/>
                  <a:gd name="T117" fmla="*/ 47 h 710"/>
                  <a:gd name="T118" fmla="*/ 104 w 319"/>
                  <a:gd name="T119" fmla="*/ 21 h 710"/>
                  <a:gd name="T120" fmla="*/ 116 w 319"/>
                  <a:gd name="T121" fmla="*/ 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9" h="710">
                    <a:moveTo>
                      <a:pt x="127" y="710"/>
                    </a:moveTo>
                    <a:lnTo>
                      <a:pt x="127" y="710"/>
                    </a:lnTo>
                    <a:lnTo>
                      <a:pt x="113" y="710"/>
                    </a:lnTo>
                    <a:lnTo>
                      <a:pt x="104" y="701"/>
                    </a:lnTo>
                    <a:lnTo>
                      <a:pt x="94" y="701"/>
                    </a:lnTo>
                    <a:lnTo>
                      <a:pt x="78" y="701"/>
                    </a:lnTo>
                    <a:lnTo>
                      <a:pt x="78" y="639"/>
                    </a:lnTo>
                    <a:lnTo>
                      <a:pt x="82" y="651"/>
                    </a:lnTo>
                    <a:lnTo>
                      <a:pt x="92" y="672"/>
                    </a:lnTo>
                    <a:lnTo>
                      <a:pt x="113" y="689"/>
                    </a:lnTo>
                    <a:lnTo>
                      <a:pt x="134" y="694"/>
                    </a:lnTo>
                    <a:lnTo>
                      <a:pt x="127" y="710"/>
                    </a:lnTo>
                    <a:close/>
                    <a:moveTo>
                      <a:pt x="137" y="5"/>
                    </a:moveTo>
                    <a:lnTo>
                      <a:pt x="137" y="5"/>
                    </a:lnTo>
                    <a:lnTo>
                      <a:pt x="146" y="17"/>
                    </a:lnTo>
                    <a:lnTo>
                      <a:pt x="151" y="5"/>
                    </a:lnTo>
                    <a:lnTo>
                      <a:pt x="170" y="5"/>
                    </a:lnTo>
                    <a:lnTo>
                      <a:pt x="172" y="7"/>
                    </a:lnTo>
                    <a:lnTo>
                      <a:pt x="203" y="36"/>
                    </a:lnTo>
                    <a:lnTo>
                      <a:pt x="217" y="40"/>
                    </a:lnTo>
                    <a:lnTo>
                      <a:pt x="236" y="52"/>
                    </a:lnTo>
                    <a:lnTo>
                      <a:pt x="253" y="59"/>
                    </a:lnTo>
                    <a:lnTo>
                      <a:pt x="255" y="66"/>
                    </a:lnTo>
                    <a:lnTo>
                      <a:pt x="239" y="95"/>
                    </a:lnTo>
                    <a:lnTo>
                      <a:pt x="255" y="100"/>
                    </a:lnTo>
                    <a:lnTo>
                      <a:pt x="274" y="102"/>
                    </a:lnTo>
                    <a:lnTo>
                      <a:pt x="286" y="100"/>
                    </a:lnTo>
                    <a:lnTo>
                      <a:pt x="300" y="85"/>
                    </a:lnTo>
                    <a:lnTo>
                      <a:pt x="305" y="69"/>
                    </a:lnTo>
                    <a:lnTo>
                      <a:pt x="312" y="66"/>
                    </a:lnTo>
                    <a:lnTo>
                      <a:pt x="319" y="76"/>
                    </a:lnTo>
                    <a:lnTo>
                      <a:pt x="319" y="90"/>
                    </a:lnTo>
                    <a:lnTo>
                      <a:pt x="307" y="102"/>
                    </a:lnTo>
                    <a:lnTo>
                      <a:pt x="295" y="109"/>
                    </a:lnTo>
                    <a:lnTo>
                      <a:pt x="276" y="126"/>
                    </a:lnTo>
                    <a:lnTo>
                      <a:pt x="255" y="149"/>
                    </a:lnTo>
                    <a:lnTo>
                      <a:pt x="253" y="166"/>
                    </a:lnTo>
                    <a:lnTo>
                      <a:pt x="248" y="185"/>
                    </a:lnTo>
                    <a:lnTo>
                      <a:pt x="248" y="204"/>
                    </a:lnTo>
                    <a:lnTo>
                      <a:pt x="243" y="208"/>
                    </a:lnTo>
                    <a:lnTo>
                      <a:pt x="243" y="220"/>
                    </a:lnTo>
                    <a:lnTo>
                      <a:pt x="241" y="232"/>
                    </a:lnTo>
                    <a:lnTo>
                      <a:pt x="262" y="249"/>
                    </a:lnTo>
                    <a:lnTo>
                      <a:pt x="260" y="260"/>
                    </a:lnTo>
                    <a:lnTo>
                      <a:pt x="269" y="270"/>
                    </a:lnTo>
                    <a:lnTo>
                      <a:pt x="269" y="279"/>
                    </a:lnTo>
                    <a:lnTo>
                      <a:pt x="253" y="305"/>
                    </a:lnTo>
                    <a:lnTo>
                      <a:pt x="229" y="317"/>
                    </a:lnTo>
                    <a:lnTo>
                      <a:pt x="196" y="322"/>
                    </a:lnTo>
                    <a:lnTo>
                      <a:pt x="179" y="320"/>
                    </a:lnTo>
                    <a:lnTo>
                      <a:pt x="182" y="331"/>
                    </a:lnTo>
                    <a:lnTo>
                      <a:pt x="179" y="346"/>
                    </a:lnTo>
                    <a:lnTo>
                      <a:pt x="182" y="358"/>
                    </a:lnTo>
                    <a:lnTo>
                      <a:pt x="172" y="365"/>
                    </a:lnTo>
                    <a:lnTo>
                      <a:pt x="156" y="367"/>
                    </a:lnTo>
                    <a:lnTo>
                      <a:pt x="139" y="360"/>
                    </a:lnTo>
                    <a:lnTo>
                      <a:pt x="134" y="365"/>
                    </a:lnTo>
                    <a:lnTo>
                      <a:pt x="137" y="388"/>
                    </a:lnTo>
                    <a:lnTo>
                      <a:pt x="149" y="393"/>
                    </a:lnTo>
                    <a:lnTo>
                      <a:pt x="156" y="386"/>
                    </a:lnTo>
                    <a:lnTo>
                      <a:pt x="161" y="398"/>
                    </a:lnTo>
                    <a:lnTo>
                      <a:pt x="146" y="405"/>
                    </a:lnTo>
                    <a:lnTo>
                      <a:pt x="132" y="419"/>
                    </a:lnTo>
                    <a:lnTo>
                      <a:pt x="130" y="440"/>
                    </a:lnTo>
                    <a:lnTo>
                      <a:pt x="127" y="452"/>
                    </a:lnTo>
                    <a:lnTo>
                      <a:pt x="111" y="452"/>
                    </a:lnTo>
                    <a:lnTo>
                      <a:pt x="99" y="464"/>
                    </a:lnTo>
                    <a:lnTo>
                      <a:pt x="94" y="483"/>
                    </a:lnTo>
                    <a:lnTo>
                      <a:pt x="111" y="500"/>
                    </a:lnTo>
                    <a:lnTo>
                      <a:pt x="125" y="504"/>
                    </a:lnTo>
                    <a:lnTo>
                      <a:pt x="120" y="526"/>
                    </a:lnTo>
                    <a:lnTo>
                      <a:pt x="101" y="540"/>
                    </a:lnTo>
                    <a:lnTo>
                      <a:pt x="90" y="568"/>
                    </a:lnTo>
                    <a:lnTo>
                      <a:pt x="75" y="578"/>
                    </a:lnTo>
                    <a:lnTo>
                      <a:pt x="68" y="589"/>
                    </a:lnTo>
                    <a:lnTo>
                      <a:pt x="73" y="618"/>
                    </a:lnTo>
                    <a:lnTo>
                      <a:pt x="85" y="632"/>
                    </a:lnTo>
                    <a:lnTo>
                      <a:pt x="78" y="630"/>
                    </a:lnTo>
                    <a:lnTo>
                      <a:pt x="64" y="627"/>
                    </a:lnTo>
                    <a:lnTo>
                      <a:pt x="23" y="623"/>
                    </a:lnTo>
                    <a:lnTo>
                      <a:pt x="16" y="608"/>
                    </a:lnTo>
                    <a:lnTo>
                      <a:pt x="16" y="589"/>
                    </a:lnTo>
                    <a:lnTo>
                      <a:pt x="7" y="589"/>
                    </a:lnTo>
                    <a:lnTo>
                      <a:pt x="2" y="580"/>
                    </a:lnTo>
                    <a:lnTo>
                      <a:pt x="0" y="554"/>
                    </a:lnTo>
                    <a:lnTo>
                      <a:pt x="12" y="545"/>
                    </a:lnTo>
                    <a:lnTo>
                      <a:pt x="16" y="528"/>
                    </a:lnTo>
                    <a:lnTo>
                      <a:pt x="16" y="516"/>
                    </a:lnTo>
                    <a:lnTo>
                      <a:pt x="23" y="497"/>
                    </a:lnTo>
                    <a:lnTo>
                      <a:pt x="30" y="464"/>
                    </a:lnTo>
                    <a:lnTo>
                      <a:pt x="28" y="452"/>
                    </a:lnTo>
                    <a:lnTo>
                      <a:pt x="35" y="447"/>
                    </a:lnTo>
                    <a:lnTo>
                      <a:pt x="33" y="438"/>
                    </a:lnTo>
                    <a:lnTo>
                      <a:pt x="26" y="436"/>
                    </a:lnTo>
                    <a:lnTo>
                      <a:pt x="30" y="424"/>
                    </a:lnTo>
                    <a:lnTo>
                      <a:pt x="23" y="417"/>
                    </a:lnTo>
                    <a:lnTo>
                      <a:pt x="21" y="391"/>
                    </a:lnTo>
                    <a:lnTo>
                      <a:pt x="26" y="388"/>
                    </a:lnTo>
                    <a:lnTo>
                      <a:pt x="23" y="360"/>
                    </a:lnTo>
                    <a:lnTo>
                      <a:pt x="28" y="339"/>
                    </a:lnTo>
                    <a:lnTo>
                      <a:pt x="33" y="320"/>
                    </a:lnTo>
                    <a:lnTo>
                      <a:pt x="42" y="315"/>
                    </a:lnTo>
                    <a:lnTo>
                      <a:pt x="38" y="294"/>
                    </a:lnTo>
                    <a:lnTo>
                      <a:pt x="38" y="275"/>
                    </a:lnTo>
                    <a:lnTo>
                      <a:pt x="49" y="263"/>
                    </a:lnTo>
                    <a:lnTo>
                      <a:pt x="49" y="246"/>
                    </a:lnTo>
                    <a:lnTo>
                      <a:pt x="59" y="227"/>
                    </a:lnTo>
                    <a:lnTo>
                      <a:pt x="59" y="208"/>
                    </a:lnTo>
                    <a:lnTo>
                      <a:pt x="54" y="206"/>
                    </a:lnTo>
                    <a:lnTo>
                      <a:pt x="47" y="173"/>
                    </a:lnTo>
                    <a:lnTo>
                      <a:pt x="56" y="152"/>
                    </a:lnTo>
                    <a:lnTo>
                      <a:pt x="54" y="135"/>
                    </a:lnTo>
                    <a:lnTo>
                      <a:pt x="61" y="118"/>
                    </a:lnTo>
                    <a:lnTo>
                      <a:pt x="71" y="102"/>
                    </a:lnTo>
                    <a:lnTo>
                      <a:pt x="82" y="90"/>
                    </a:lnTo>
                    <a:lnTo>
                      <a:pt x="78" y="83"/>
                    </a:lnTo>
                    <a:lnTo>
                      <a:pt x="80" y="78"/>
                    </a:lnTo>
                    <a:lnTo>
                      <a:pt x="80" y="47"/>
                    </a:lnTo>
                    <a:lnTo>
                      <a:pt x="99" y="40"/>
                    </a:lnTo>
                    <a:lnTo>
                      <a:pt x="104" y="21"/>
                    </a:lnTo>
                    <a:lnTo>
                      <a:pt x="101" y="17"/>
                    </a:lnTo>
                    <a:lnTo>
                      <a:pt x="116" y="0"/>
                    </a:lnTo>
                    <a:lnTo>
                      <a:pt x="137"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1" name="Freeform 36">
                <a:extLst>
                  <a:ext uri="{FF2B5EF4-FFF2-40B4-BE49-F238E27FC236}">
                    <a16:creationId xmlns:a16="http://schemas.microsoft.com/office/drawing/2014/main" id="{7D263113-D3C0-43DE-8FDB-B99AC925FAF7}"/>
                  </a:ext>
                </a:extLst>
              </p:cNvPr>
              <p:cNvSpPr>
                <a:spLocks noEditPoints="1"/>
              </p:cNvSpPr>
              <p:nvPr/>
            </p:nvSpPr>
            <p:spPr bwMode="auto">
              <a:xfrm>
                <a:off x="3372471" y="3298205"/>
                <a:ext cx="56460" cy="101993"/>
              </a:xfrm>
              <a:custGeom>
                <a:avLst/>
                <a:gdLst>
                  <a:gd name="T0" fmla="*/ 23 w 31"/>
                  <a:gd name="T1" fmla="*/ 56 h 56"/>
                  <a:gd name="T2" fmla="*/ 23 w 31"/>
                  <a:gd name="T3" fmla="*/ 56 h 56"/>
                  <a:gd name="T4" fmla="*/ 19 w 31"/>
                  <a:gd name="T5" fmla="*/ 56 h 56"/>
                  <a:gd name="T6" fmla="*/ 14 w 31"/>
                  <a:gd name="T7" fmla="*/ 47 h 56"/>
                  <a:gd name="T8" fmla="*/ 9 w 31"/>
                  <a:gd name="T9" fmla="*/ 42 h 56"/>
                  <a:gd name="T10" fmla="*/ 12 w 31"/>
                  <a:gd name="T11" fmla="*/ 30 h 56"/>
                  <a:gd name="T12" fmla="*/ 16 w 31"/>
                  <a:gd name="T13" fmla="*/ 33 h 56"/>
                  <a:gd name="T14" fmla="*/ 23 w 31"/>
                  <a:gd name="T15" fmla="*/ 47 h 56"/>
                  <a:gd name="T16" fmla="*/ 23 w 31"/>
                  <a:gd name="T17" fmla="*/ 56 h 56"/>
                  <a:gd name="T18" fmla="*/ 19 w 31"/>
                  <a:gd name="T19" fmla="*/ 7 h 56"/>
                  <a:gd name="T20" fmla="*/ 19 w 31"/>
                  <a:gd name="T21" fmla="*/ 7 h 56"/>
                  <a:gd name="T22" fmla="*/ 0 w 31"/>
                  <a:gd name="T23" fmla="*/ 9 h 56"/>
                  <a:gd name="T24" fmla="*/ 0 w 31"/>
                  <a:gd name="T25" fmla="*/ 2 h 56"/>
                  <a:gd name="T26" fmla="*/ 7 w 31"/>
                  <a:gd name="T27" fmla="*/ 2 h 56"/>
                  <a:gd name="T28" fmla="*/ 16 w 31"/>
                  <a:gd name="T29" fmla="*/ 2 h 56"/>
                  <a:gd name="T30" fmla="*/ 19 w 31"/>
                  <a:gd name="T31" fmla="*/ 7 h 56"/>
                  <a:gd name="T32" fmla="*/ 31 w 31"/>
                  <a:gd name="T33" fmla="*/ 7 h 56"/>
                  <a:gd name="T34" fmla="*/ 31 w 31"/>
                  <a:gd name="T35" fmla="*/ 7 h 56"/>
                  <a:gd name="T36" fmla="*/ 28 w 31"/>
                  <a:gd name="T37" fmla="*/ 19 h 56"/>
                  <a:gd name="T38" fmla="*/ 26 w 31"/>
                  <a:gd name="T39" fmla="*/ 16 h 56"/>
                  <a:gd name="T40" fmla="*/ 26 w 31"/>
                  <a:gd name="T41" fmla="*/ 7 h 56"/>
                  <a:gd name="T42" fmla="*/ 19 w 31"/>
                  <a:gd name="T43" fmla="*/ 0 h 56"/>
                  <a:gd name="T44" fmla="*/ 19 w 31"/>
                  <a:gd name="T45" fmla="*/ 0 h 56"/>
                  <a:gd name="T46" fmla="*/ 31 w 31"/>
                  <a:gd name="T47" fmla="*/ 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56">
                    <a:moveTo>
                      <a:pt x="23" y="56"/>
                    </a:moveTo>
                    <a:lnTo>
                      <a:pt x="23" y="56"/>
                    </a:lnTo>
                    <a:lnTo>
                      <a:pt x="19" y="56"/>
                    </a:lnTo>
                    <a:lnTo>
                      <a:pt x="14" y="47"/>
                    </a:lnTo>
                    <a:lnTo>
                      <a:pt x="9" y="42"/>
                    </a:lnTo>
                    <a:lnTo>
                      <a:pt x="12" y="30"/>
                    </a:lnTo>
                    <a:lnTo>
                      <a:pt x="16" y="33"/>
                    </a:lnTo>
                    <a:lnTo>
                      <a:pt x="23" y="47"/>
                    </a:lnTo>
                    <a:lnTo>
                      <a:pt x="23" y="56"/>
                    </a:lnTo>
                    <a:close/>
                    <a:moveTo>
                      <a:pt x="19" y="7"/>
                    </a:moveTo>
                    <a:lnTo>
                      <a:pt x="19" y="7"/>
                    </a:lnTo>
                    <a:lnTo>
                      <a:pt x="0" y="9"/>
                    </a:lnTo>
                    <a:lnTo>
                      <a:pt x="0" y="2"/>
                    </a:lnTo>
                    <a:lnTo>
                      <a:pt x="7" y="2"/>
                    </a:lnTo>
                    <a:lnTo>
                      <a:pt x="16" y="2"/>
                    </a:lnTo>
                    <a:lnTo>
                      <a:pt x="19" y="7"/>
                    </a:lnTo>
                    <a:close/>
                    <a:moveTo>
                      <a:pt x="31" y="7"/>
                    </a:moveTo>
                    <a:lnTo>
                      <a:pt x="31" y="7"/>
                    </a:lnTo>
                    <a:lnTo>
                      <a:pt x="28" y="19"/>
                    </a:lnTo>
                    <a:lnTo>
                      <a:pt x="26" y="16"/>
                    </a:lnTo>
                    <a:lnTo>
                      <a:pt x="26" y="7"/>
                    </a:lnTo>
                    <a:lnTo>
                      <a:pt x="19" y="0"/>
                    </a:lnTo>
                    <a:lnTo>
                      <a:pt x="19" y="0"/>
                    </a:lnTo>
                    <a:lnTo>
                      <a:pt x="31"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2" name="Freeform 42">
                <a:extLst>
                  <a:ext uri="{FF2B5EF4-FFF2-40B4-BE49-F238E27FC236}">
                    <a16:creationId xmlns:a16="http://schemas.microsoft.com/office/drawing/2014/main" id="{F136B552-9337-4205-AC83-2D1D7FC9FED2}"/>
                  </a:ext>
                </a:extLst>
              </p:cNvPr>
              <p:cNvSpPr>
                <a:spLocks/>
              </p:cNvSpPr>
              <p:nvPr/>
            </p:nvSpPr>
            <p:spPr bwMode="auto">
              <a:xfrm>
                <a:off x="3070136" y="3564113"/>
                <a:ext cx="34606" cy="81960"/>
              </a:xfrm>
              <a:custGeom>
                <a:avLst/>
                <a:gdLst>
                  <a:gd name="T0" fmla="*/ 17 w 19"/>
                  <a:gd name="T1" fmla="*/ 7 h 45"/>
                  <a:gd name="T2" fmla="*/ 17 w 19"/>
                  <a:gd name="T3" fmla="*/ 7 h 45"/>
                  <a:gd name="T4" fmla="*/ 14 w 19"/>
                  <a:gd name="T5" fmla="*/ 17 h 45"/>
                  <a:gd name="T6" fmla="*/ 17 w 19"/>
                  <a:gd name="T7" fmla="*/ 17 h 45"/>
                  <a:gd name="T8" fmla="*/ 14 w 19"/>
                  <a:gd name="T9" fmla="*/ 24 h 45"/>
                  <a:gd name="T10" fmla="*/ 17 w 19"/>
                  <a:gd name="T11" fmla="*/ 26 h 45"/>
                  <a:gd name="T12" fmla="*/ 14 w 19"/>
                  <a:gd name="T13" fmla="*/ 34 h 45"/>
                  <a:gd name="T14" fmla="*/ 10 w 19"/>
                  <a:gd name="T15" fmla="*/ 38 h 45"/>
                  <a:gd name="T16" fmla="*/ 7 w 19"/>
                  <a:gd name="T17" fmla="*/ 41 h 45"/>
                  <a:gd name="T18" fmla="*/ 5 w 19"/>
                  <a:gd name="T19" fmla="*/ 45 h 45"/>
                  <a:gd name="T20" fmla="*/ 0 w 19"/>
                  <a:gd name="T21" fmla="*/ 45 h 45"/>
                  <a:gd name="T22" fmla="*/ 0 w 19"/>
                  <a:gd name="T23" fmla="*/ 26 h 45"/>
                  <a:gd name="T24" fmla="*/ 0 w 19"/>
                  <a:gd name="T25" fmla="*/ 12 h 45"/>
                  <a:gd name="T26" fmla="*/ 0 w 19"/>
                  <a:gd name="T27" fmla="*/ 10 h 45"/>
                  <a:gd name="T28" fmla="*/ 3 w 19"/>
                  <a:gd name="T29" fmla="*/ 10 h 45"/>
                  <a:gd name="T30" fmla="*/ 5 w 19"/>
                  <a:gd name="T31" fmla="*/ 12 h 45"/>
                  <a:gd name="T32" fmla="*/ 12 w 19"/>
                  <a:gd name="T33" fmla="*/ 0 h 45"/>
                  <a:gd name="T34" fmla="*/ 14 w 19"/>
                  <a:gd name="T35" fmla="*/ 0 h 45"/>
                  <a:gd name="T36" fmla="*/ 14 w 19"/>
                  <a:gd name="T37" fmla="*/ 3 h 45"/>
                  <a:gd name="T38" fmla="*/ 19 w 19"/>
                  <a:gd name="T39" fmla="*/ 3 h 45"/>
                  <a:gd name="T40" fmla="*/ 17 w 19"/>
                  <a:gd name="T4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45">
                    <a:moveTo>
                      <a:pt x="17" y="7"/>
                    </a:moveTo>
                    <a:lnTo>
                      <a:pt x="17" y="7"/>
                    </a:lnTo>
                    <a:lnTo>
                      <a:pt x="14" y="17"/>
                    </a:lnTo>
                    <a:lnTo>
                      <a:pt x="17" y="17"/>
                    </a:lnTo>
                    <a:lnTo>
                      <a:pt x="14" y="24"/>
                    </a:lnTo>
                    <a:lnTo>
                      <a:pt x="17" y="26"/>
                    </a:lnTo>
                    <a:lnTo>
                      <a:pt x="14" y="34"/>
                    </a:lnTo>
                    <a:lnTo>
                      <a:pt x="10" y="38"/>
                    </a:lnTo>
                    <a:lnTo>
                      <a:pt x="7" y="41"/>
                    </a:lnTo>
                    <a:lnTo>
                      <a:pt x="5" y="45"/>
                    </a:lnTo>
                    <a:lnTo>
                      <a:pt x="0" y="45"/>
                    </a:lnTo>
                    <a:lnTo>
                      <a:pt x="0" y="26"/>
                    </a:lnTo>
                    <a:lnTo>
                      <a:pt x="0" y="12"/>
                    </a:lnTo>
                    <a:lnTo>
                      <a:pt x="0" y="10"/>
                    </a:lnTo>
                    <a:lnTo>
                      <a:pt x="3" y="10"/>
                    </a:lnTo>
                    <a:lnTo>
                      <a:pt x="5" y="12"/>
                    </a:lnTo>
                    <a:lnTo>
                      <a:pt x="12" y="0"/>
                    </a:lnTo>
                    <a:lnTo>
                      <a:pt x="14" y="0"/>
                    </a:lnTo>
                    <a:lnTo>
                      <a:pt x="14" y="3"/>
                    </a:lnTo>
                    <a:lnTo>
                      <a:pt x="19" y="3"/>
                    </a:lnTo>
                    <a:lnTo>
                      <a:pt x="17"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3" name="Freeform 372">
                <a:extLst>
                  <a:ext uri="{FF2B5EF4-FFF2-40B4-BE49-F238E27FC236}">
                    <a16:creationId xmlns:a16="http://schemas.microsoft.com/office/drawing/2014/main" id="{35E21E79-D42E-49B3-9A93-5C05542E9818}"/>
                  </a:ext>
                </a:extLst>
              </p:cNvPr>
              <p:cNvSpPr>
                <a:spLocks/>
              </p:cNvSpPr>
              <p:nvPr/>
            </p:nvSpPr>
            <p:spPr bwMode="auto">
              <a:xfrm>
                <a:off x="3647485" y="4402818"/>
                <a:ext cx="356973" cy="406147"/>
              </a:xfrm>
              <a:custGeom>
                <a:avLst/>
                <a:gdLst>
                  <a:gd name="connsiteX0" fmla="*/ 109538 w 311150"/>
                  <a:gd name="connsiteY0" fmla="*/ 0 h 354012"/>
                  <a:gd name="connsiteX1" fmla="*/ 108320 w 311150"/>
                  <a:gd name="connsiteY1" fmla="*/ 4873 h 354012"/>
                  <a:gd name="connsiteX2" fmla="*/ 109538 w 311150"/>
                  <a:gd name="connsiteY2" fmla="*/ 4762 h 354012"/>
                  <a:gd name="connsiteX3" fmla="*/ 105527 w 311150"/>
                  <a:gd name="connsiteY3" fmla="*/ 20805 h 354012"/>
                  <a:gd name="connsiteX4" fmla="*/ 109538 w 311150"/>
                  <a:gd name="connsiteY4" fmla="*/ 30163 h 354012"/>
                  <a:gd name="connsiteX5" fmla="*/ 109538 w 311150"/>
                  <a:gd name="connsiteY5" fmla="*/ 34925 h 354012"/>
                  <a:gd name="connsiteX6" fmla="*/ 109538 w 311150"/>
                  <a:gd name="connsiteY6" fmla="*/ 44450 h 354012"/>
                  <a:gd name="connsiteX7" fmla="*/ 134938 w 311150"/>
                  <a:gd name="connsiteY7" fmla="*/ 68263 h 354012"/>
                  <a:gd name="connsiteX8" fmla="*/ 165100 w 311150"/>
                  <a:gd name="connsiteY8" fmla="*/ 74613 h 354012"/>
                  <a:gd name="connsiteX9" fmla="*/ 173038 w 311150"/>
                  <a:gd name="connsiteY9" fmla="*/ 82550 h 354012"/>
                  <a:gd name="connsiteX10" fmla="*/ 192088 w 311150"/>
                  <a:gd name="connsiteY10" fmla="*/ 90488 h 354012"/>
                  <a:gd name="connsiteX11" fmla="*/ 203200 w 311150"/>
                  <a:gd name="connsiteY11" fmla="*/ 96838 h 354012"/>
                  <a:gd name="connsiteX12" fmla="*/ 217488 w 311150"/>
                  <a:gd name="connsiteY12" fmla="*/ 93663 h 354012"/>
                  <a:gd name="connsiteX13" fmla="*/ 233363 w 311150"/>
                  <a:gd name="connsiteY13" fmla="*/ 104775 h 354012"/>
                  <a:gd name="connsiteX14" fmla="*/ 236538 w 311150"/>
                  <a:gd name="connsiteY14" fmla="*/ 120650 h 354012"/>
                  <a:gd name="connsiteX15" fmla="*/ 241300 w 311150"/>
                  <a:gd name="connsiteY15" fmla="*/ 127000 h 354012"/>
                  <a:gd name="connsiteX16" fmla="*/ 241300 w 311150"/>
                  <a:gd name="connsiteY16" fmla="*/ 131762 h 354012"/>
                  <a:gd name="connsiteX17" fmla="*/ 241300 w 311150"/>
                  <a:gd name="connsiteY17" fmla="*/ 138113 h 354012"/>
                  <a:gd name="connsiteX18" fmla="*/ 241300 w 311150"/>
                  <a:gd name="connsiteY18" fmla="*/ 142875 h 354012"/>
                  <a:gd name="connsiteX19" fmla="*/ 234616 w 311150"/>
                  <a:gd name="connsiteY19" fmla="*/ 142875 h 354012"/>
                  <a:gd name="connsiteX20" fmla="*/ 241300 w 311150"/>
                  <a:gd name="connsiteY20" fmla="*/ 168275 h 354012"/>
                  <a:gd name="connsiteX21" fmla="*/ 288925 w 311150"/>
                  <a:gd name="connsiteY21" fmla="*/ 168275 h 354012"/>
                  <a:gd name="connsiteX22" fmla="*/ 288925 w 311150"/>
                  <a:gd name="connsiteY22" fmla="*/ 173037 h 354012"/>
                  <a:gd name="connsiteX23" fmla="*/ 288925 w 311150"/>
                  <a:gd name="connsiteY23" fmla="*/ 187325 h 354012"/>
                  <a:gd name="connsiteX24" fmla="*/ 288925 w 311150"/>
                  <a:gd name="connsiteY24" fmla="*/ 192087 h 354012"/>
                  <a:gd name="connsiteX25" fmla="*/ 288925 w 311150"/>
                  <a:gd name="connsiteY25" fmla="*/ 195263 h 354012"/>
                  <a:gd name="connsiteX26" fmla="*/ 304800 w 311150"/>
                  <a:gd name="connsiteY26" fmla="*/ 203200 h 354012"/>
                  <a:gd name="connsiteX27" fmla="*/ 311150 w 311150"/>
                  <a:gd name="connsiteY27" fmla="*/ 222250 h 354012"/>
                  <a:gd name="connsiteX28" fmla="*/ 310590 w 311150"/>
                  <a:gd name="connsiteY28" fmla="*/ 225332 h 354012"/>
                  <a:gd name="connsiteX29" fmla="*/ 311150 w 311150"/>
                  <a:gd name="connsiteY29" fmla="*/ 227012 h 354012"/>
                  <a:gd name="connsiteX30" fmla="*/ 307975 w 311150"/>
                  <a:gd name="connsiteY30" fmla="*/ 244475 h 354012"/>
                  <a:gd name="connsiteX31" fmla="*/ 300038 w 311150"/>
                  <a:gd name="connsiteY31" fmla="*/ 260350 h 354012"/>
                  <a:gd name="connsiteX32" fmla="*/ 300038 w 311150"/>
                  <a:gd name="connsiteY32" fmla="*/ 269875 h 354012"/>
                  <a:gd name="connsiteX33" fmla="*/ 300038 w 311150"/>
                  <a:gd name="connsiteY33" fmla="*/ 274637 h 354012"/>
                  <a:gd name="connsiteX34" fmla="*/ 293688 w 311150"/>
                  <a:gd name="connsiteY34" fmla="*/ 279400 h 354012"/>
                  <a:gd name="connsiteX35" fmla="*/ 293688 w 311150"/>
                  <a:gd name="connsiteY35" fmla="*/ 274638 h 354012"/>
                  <a:gd name="connsiteX36" fmla="*/ 293688 w 311150"/>
                  <a:gd name="connsiteY36" fmla="*/ 271462 h 354012"/>
                  <a:gd name="connsiteX37" fmla="*/ 269875 w 311150"/>
                  <a:gd name="connsiteY37" fmla="*/ 257175 h 354012"/>
                  <a:gd name="connsiteX38" fmla="*/ 244475 w 311150"/>
                  <a:gd name="connsiteY38" fmla="*/ 257175 h 354012"/>
                  <a:gd name="connsiteX39" fmla="*/ 200025 w 311150"/>
                  <a:gd name="connsiteY39" fmla="*/ 263525 h 354012"/>
                  <a:gd name="connsiteX40" fmla="*/ 187325 w 311150"/>
                  <a:gd name="connsiteY40" fmla="*/ 290512 h 354012"/>
                  <a:gd name="connsiteX41" fmla="*/ 187325 w 311150"/>
                  <a:gd name="connsiteY41" fmla="*/ 296863 h 354012"/>
                  <a:gd name="connsiteX42" fmla="*/ 187325 w 311150"/>
                  <a:gd name="connsiteY42" fmla="*/ 301625 h 354012"/>
                  <a:gd name="connsiteX43" fmla="*/ 176213 w 311150"/>
                  <a:gd name="connsiteY43" fmla="*/ 334962 h 354012"/>
                  <a:gd name="connsiteX44" fmla="*/ 173038 w 311150"/>
                  <a:gd name="connsiteY44" fmla="*/ 331787 h 354012"/>
                  <a:gd name="connsiteX45" fmla="*/ 142875 w 311150"/>
                  <a:gd name="connsiteY45" fmla="*/ 327025 h 354012"/>
                  <a:gd name="connsiteX46" fmla="*/ 134938 w 311150"/>
                  <a:gd name="connsiteY46" fmla="*/ 350837 h 354012"/>
                  <a:gd name="connsiteX47" fmla="*/ 115888 w 311150"/>
                  <a:gd name="connsiteY47" fmla="*/ 331787 h 354012"/>
                  <a:gd name="connsiteX48" fmla="*/ 87313 w 311150"/>
                  <a:gd name="connsiteY48" fmla="*/ 323850 h 354012"/>
                  <a:gd name="connsiteX49" fmla="*/ 63500 w 311150"/>
                  <a:gd name="connsiteY49" fmla="*/ 350837 h 354012"/>
                  <a:gd name="connsiteX50" fmla="*/ 46038 w 311150"/>
                  <a:gd name="connsiteY50" fmla="*/ 354012 h 354012"/>
                  <a:gd name="connsiteX51" fmla="*/ 33338 w 311150"/>
                  <a:gd name="connsiteY51" fmla="*/ 315912 h 354012"/>
                  <a:gd name="connsiteX52" fmla="*/ 19050 w 311150"/>
                  <a:gd name="connsiteY52" fmla="*/ 285750 h 354012"/>
                  <a:gd name="connsiteX53" fmla="*/ 20133 w 311150"/>
                  <a:gd name="connsiteY53" fmla="*/ 283274 h 354012"/>
                  <a:gd name="connsiteX54" fmla="*/ 19050 w 311150"/>
                  <a:gd name="connsiteY54" fmla="*/ 280988 h 354012"/>
                  <a:gd name="connsiteX55" fmla="*/ 28761 w 311150"/>
                  <a:gd name="connsiteY55" fmla="*/ 258792 h 354012"/>
                  <a:gd name="connsiteX56" fmla="*/ 15875 w 311150"/>
                  <a:gd name="connsiteY56" fmla="*/ 244475 h 354012"/>
                  <a:gd name="connsiteX57" fmla="*/ 11113 w 311150"/>
                  <a:gd name="connsiteY57" fmla="*/ 227012 h 354012"/>
                  <a:gd name="connsiteX58" fmla="*/ 0 w 311150"/>
                  <a:gd name="connsiteY58" fmla="*/ 211137 h 354012"/>
                  <a:gd name="connsiteX59" fmla="*/ 1431 w 311150"/>
                  <a:gd name="connsiteY59" fmla="*/ 208419 h 354012"/>
                  <a:gd name="connsiteX60" fmla="*/ 0 w 311150"/>
                  <a:gd name="connsiteY60" fmla="*/ 206375 h 354012"/>
                  <a:gd name="connsiteX61" fmla="*/ 14654 w 311150"/>
                  <a:gd name="connsiteY61" fmla="*/ 178533 h 354012"/>
                  <a:gd name="connsiteX62" fmla="*/ 4763 w 311150"/>
                  <a:gd name="connsiteY62" fmla="*/ 158750 h 354012"/>
                  <a:gd name="connsiteX63" fmla="*/ 6032 w 311150"/>
                  <a:gd name="connsiteY63" fmla="*/ 156527 h 354012"/>
                  <a:gd name="connsiteX64" fmla="*/ 4763 w 311150"/>
                  <a:gd name="connsiteY64" fmla="*/ 153988 h 354012"/>
                  <a:gd name="connsiteX65" fmla="*/ 9992 w 311150"/>
                  <a:gd name="connsiteY65" fmla="*/ 144836 h 354012"/>
                  <a:gd name="connsiteX66" fmla="*/ 7938 w 311150"/>
                  <a:gd name="connsiteY66" fmla="*/ 139700 h 354012"/>
                  <a:gd name="connsiteX67" fmla="*/ 9045 w 311150"/>
                  <a:gd name="connsiteY67" fmla="*/ 137706 h 354012"/>
                  <a:gd name="connsiteX68" fmla="*/ 7938 w 311150"/>
                  <a:gd name="connsiteY68" fmla="*/ 134938 h 354012"/>
                  <a:gd name="connsiteX69" fmla="*/ 15875 w 311150"/>
                  <a:gd name="connsiteY69" fmla="*/ 120650 h 354012"/>
                  <a:gd name="connsiteX70" fmla="*/ 15875 w 311150"/>
                  <a:gd name="connsiteY70" fmla="*/ 101600 h 354012"/>
                  <a:gd name="connsiteX71" fmla="*/ 15875 w 311150"/>
                  <a:gd name="connsiteY71" fmla="*/ 96838 h 354012"/>
                  <a:gd name="connsiteX72" fmla="*/ 19050 w 311150"/>
                  <a:gd name="connsiteY72" fmla="*/ 82550 h 354012"/>
                  <a:gd name="connsiteX73" fmla="*/ 21336 w 311150"/>
                  <a:gd name="connsiteY73" fmla="*/ 74549 h 354012"/>
                  <a:gd name="connsiteX74" fmla="*/ 0 w 311150"/>
                  <a:gd name="connsiteY74" fmla="*/ 34925 h 354012"/>
                  <a:gd name="connsiteX75" fmla="*/ 2817 w 311150"/>
                  <a:gd name="connsiteY75" fmla="*/ 35394 h 354012"/>
                  <a:gd name="connsiteX76" fmla="*/ 0 w 311150"/>
                  <a:gd name="connsiteY76" fmla="*/ 30163 h 354012"/>
                  <a:gd name="connsiteX77" fmla="*/ 19050 w 311150"/>
                  <a:gd name="connsiteY77" fmla="*/ 33338 h 354012"/>
                  <a:gd name="connsiteX78" fmla="*/ 33338 w 311150"/>
                  <a:gd name="connsiteY78" fmla="*/ 30163 h 354012"/>
                  <a:gd name="connsiteX79" fmla="*/ 38100 w 311150"/>
                  <a:gd name="connsiteY79" fmla="*/ 25400 h 354012"/>
                  <a:gd name="connsiteX80" fmla="*/ 60325 w 311150"/>
                  <a:gd name="connsiteY80" fmla="*/ 14288 h 354012"/>
                  <a:gd name="connsiteX81" fmla="*/ 74613 w 311150"/>
                  <a:gd name="connsiteY81" fmla="*/ 3175 h 354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1150" h="354012">
                    <a:moveTo>
                      <a:pt x="109538" y="0"/>
                    </a:moveTo>
                    <a:lnTo>
                      <a:pt x="108320" y="4873"/>
                    </a:lnTo>
                    <a:lnTo>
                      <a:pt x="109538" y="4762"/>
                    </a:lnTo>
                    <a:lnTo>
                      <a:pt x="105527" y="20805"/>
                    </a:lnTo>
                    <a:lnTo>
                      <a:pt x="109538" y="30163"/>
                    </a:lnTo>
                    <a:lnTo>
                      <a:pt x="109538" y="34925"/>
                    </a:lnTo>
                    <a:lnTo>
                      <a:pt x="109538" y="44450"/>
                    </a:lnTo>
                    <a:lnTo>
                      <a:pt x="134938" y="68263"/>
                    </a:lnTo>
                    <a:lnTo>
                      <a:pt x="165100" y="74613"/>
                    </a:lnTo>
                    <a:lnTo>
                      <a:pt x="173038" y="82550"/>
                    </a:lnTo>
                    <a:lnTo>
                      <a:pt x="192088" y="90488"/>
                    </a:lnTo>
                    <a:lnTo>
                      <a:pt x="203200" y="96838"/>
                    </a:lnTo>
                    <a:lnTo>
                      <a:pt x="217488" y="93663"/>
                    </a:lnTo>
                    <a:lnTo>
                      <a:pt x="233363" y="104775"/>
                    </a:lnTo>
                    <a:lnTo>
                      <a:pt x="236538" y="120650"/>
                    </a:lnTo>
                    <a:lnTo>
                      <a:pt x="241300" y="127000"/>
                    </a:lnTo>
                    <a:lnTo>
                      <a:pt x="241300" y="131762"/>
                    </a:lnTo>
                    <a:lnTo>
                      <a:pt x="241300" y="138113"/>
                    </a:lnTo>
                    <a:lnTo>
                      <a:pt x="241300" y="142875"/>
                    </a:lnTo>
                    <a:lnTo>
                      <a:pt x="234616" y="142875"/>
                    </a:lnTo>
                    <a:lnTo>
                      <a:pt x="241300" y="168275"/>
                    </a:lnTo>
                    <a:lnTo>
                      <a:pt x="288925" y="168275"/>
                    </a:lnTo>
                    <a:lnTo>
                      <a:pt x="288925" y="173037"/>
                    </a:lnTo>
                    <a:lnTo>
                      <a:pt x="288925" y="187325"/>
                    </a:lnTo>
                    <a:lnTo>
                      <a:pt x="288925" y="192087"/>
                    </a:lnTo>
                    <a:lnTo>
                      <a:pt x="288925" y="195263"/>
                    </a:lnTo>
                    <a:lnTo>
                      <a:pt x="304800" y="203200"/>
                    </a:lnTo>
                    <a:lnTo>
                      <a:pt x="311150" y="222250"/>
                    </a:lnTo>
                    <a:lnTo>
                      <a:pt x="310590" y="225332"/>
                    </a:lnTo>
                    <a:lnTo>
                      <a:pt x="311150" y="227012"/>
                    </a:lnTo>
                    <a:lnTo>
                      <a:pt x="307975" y="244475"/>
                    </a:lnTo>
                    <a:lnTo>
                      <a:pt x="300038" y="260350"/>
                    </a:lnTo>
                    <a:lnTo>
                      <a:pt x="300038" y="269875"/>
                    </a:lnTo>
                    <a:lnTo>
                      <a:pt x="300038" y="274637"/>
                    </a:lnTo>
                    <a:lnTo>
                      <a:pt x="293688" y="279400"/>
                    </a:lnTo>
                    <a:lnTo>
                      <a:pt x="293688" y="274638"/>
                    </a:lnTo>
                    <a:lnTo>
                      <a:pt x="293688" y="271462"/>
                    </a:lnTo>
                    <a:lnTo>
                      <a:pt x="269875" y="257175"/>
                    </a:lnTo>
                    <a:lnTo>
                      <a:pt x="244475" y="257175"/>
                    </a:lnTo>
                    <a:lnTo>
                      <a:pt x="200025" y="263525"/>
                    </a:lnTo>
                    <a:lnTo>
                      <a:pt x="187325" y="290512"/>
                    </a:lnTo>
                    <a:lnTo>
                      <a:pt x="187325" y="296863"/>
                    </a:lnTo>
                    <a:lnTo>
                      <a:pt x="187325" y="301625"/>
                    </a:lnTo>
                    <a:lnTo>
                      <a:pt x="176213" y="334962"/>
                    </a:lnTo>
                    <a:lnTo>
                      <a:pt x="173038" y="331787"/>
                    </a:lnTo>
                    <a:lnTo>
                      <a:pt x="142875" y="327025"/>
                    </a:lnTo>
                    <a:lnTo>
                      <a:pt x="134938" y="350837"/>
                    </a:lnTo>
                    <a:lnTo>
                      <a:pt x="115888" y="331787"/>
                    </a:lnTo>
                    <a:lnTo>
                      <a:pt x="87313" y="323850"/>
                    </a:lnTo>
                    <a:lnTo>
                      <a:pt x="63500" y="350837"/>
                    </a:lnTo>
                    <a:lnTo>
                      <a:pt x="46038" y="354012"/>
                    </a:lnTo>
                    <a:lnTo>
                      <a:pt x="33338" y="315912"/>
                    </a:lnTo>
                    <a:lnTo>
                      <a:pt x="19050" y="285750"/>
                    </a:lnTo>
                    <a:lnTo>
                      <a:pt x="20133" y="283274"/>
                    </a:lnTo>
                    <a:lnTo>
                      <a:pt x="19050" y="280988"/>
                    </a:lnTo>
                    <a:lnTo>
                      <a:pt x="28761" y="258792"/>
                    </a:lnTo>
                    <a:lnTo>
                      <a:pt x="15875" y="244475"/>
                    </a:lnTo>
                    <a:lnTo>
                      <a:pt x="11113" y="227012"/>
                    </a:lnTo>
                    <a:lnTo>
                      <a:pt x="0" y="211137"/>
                    </a:lnTo>
                    <a:lnTo>
                      <a:pt x="1431" y="208419"/>
                    </a:lnTo>
                    <a:lnTo>
                      <a:pt x="0" y="206375"/>
                    </a:lnTo>
                    <a:lnTo>
                      <a:pt x="14654" y="178533"/>
                    </a:lnTo>
                    <a:lnTo>
                      <a:pt x="4763" y="158750"/>
                    </a:lnTo>
                    <a:lnTo>
                      <a:pt x="6032" y="156527"/>
                    </a:lnTo>
                    <a:lnTo>
                      <a:pt x="4763" y="153988"/>
                    </a:lnTo>
                    <a:lnTo>
                      <a:pt x="9992" y="144836"/>
                    </a:lnTo>
                    <a:lnTo>
                      <a:pt x="7938" y="139700"/>
                    </a:lnTo>
                    <a:lnTo>
                      <a:pt x="9045" y="137706"/>
                    </a:lnTo>
                    <a:lnTo>
                      <a:pt x="7938" y="134938"/>
                    </a:lnTo>
                    <a:lnTo>
                      <a:pt x="15875" y="120650"/>
                    </a:lnTo>
                    <a:lnTo>
                      <a:pt x="15875" y="101600"/>
                    </a:lnTo>
                    <a:lnTo>
                      <a:pt x="15875" y="96838"/>
                    </a:lnTo>
                    <a:lnTo>
                      <a:pt x="19050" y="82550"/>
                    </a:lnTo>
                    <a:lnTo>
                      <a:pt x="21336" y="74549"/>
                    </a:lnTo>
                    <a:lnTo>
                      <a:pt x="0" y="34925"/>
                    </a:lnTo>
                    <a:lnTo>
                      <a:pt x="2817" y="35394"/>
                    </a:lnTo>
                    <a:lnTo>
                      <a:pt x="0" y="30163"/>
                    </a:lnTo>
                    <a:lnTo>
                      <a:pt x="19050" y="33338"/>
                    </a:lnTo>
                    <a:lnTo>
                      <a:pt x="33338" y="30163"/>
                    </a:lnTo>
                    <a:lnTo>
                      <a:pt x="38100" y="25400"/>
                    </a:lnTo>
                    <a:lnTo>
                      <a:pt x="60325" y="14288"/>
                    </a:lnTo>
                    <a:lnTo>
                      <a:pt x="74613" y="317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4" name="Freeform 46">
                <a:extLst>
                  <a:ext uri="{FF2B5EF4-FFF2-40B4-BE49-F238E27FC236}">
                    <a16:creationId xmlns:a16="http://schemas.microsoft.com/office/drawing/2014/main" id="{0C861ECA-8456-4F8A-9952-58A52B5D6EFD}"/>
                  </a:ext>
                </a:extLst>
              </p:cNvPr>
              <p:cNvSpPr>
                <a:spLocks/>
              </p:cNvSpPr>
              <p:nvPr/>
            </p:nvSpPr>
            <p:spPr bwMode="auto">
              <a:xfrm>
                <a:off x="3518174" y="3964797"/>
                <a:ext cx="1158341" cy="1203873"/>
              </a:xfrm>
              <a:custGeom>
                <a:avLst/>
                <a:gdLst>
                  <a:gd name="T0" fmla="*/ 227 w 636"/>
                  <a:gd name="T1" fmla="*/ 41 h 661"/>
                  <a:gd name="T2" fmla="*/ 251 w 636"/>
                  <a:gd name="T3" fmla="*/ 64 h 661"/>
                  <a:gd name="T4" fmla="*/ 270 w 636"/>
                  <a:gd name="T5" fmla="*/ 53 h 661"/>
                  <a:gd name="T6" fmla="*/ 294 w 636"/>
                  <a:gd name="T7" fmla="*/ 50 h 661"/>
                  <a:gd name="T8" fmla="*/ 305 w 636"/>
                  <a:gd name="T9" fmla="*/ 43 h 661"/>
                  <a:gd name="T10" fmla="*/ 331 w 636"/>
                  <a:gd name="T11" fmla="*/ 45 h 661"/>
                  <a:gd name="T12" fmla="*/ 353 w 636"/>
                  <a:gd name="T13" fmla="*/ 31 h 661"/>
                  <a:gd name="T14" fmla="*/ 381 w 636"/>
                  <a:gd name="T15" fmla="*/ 53 h 661"/>
                  <a:gd name="T16" fmla="*/ 383 w 636"/>
                  <a:gd name="T17" fmla="*/ 86 h 661"/>
                  <a:gd name="T18" fmla="*/ 445 w 636"/>
                  <a:gd name="T19" fmla="*/ 100 h 661"/>
                  <a:gd name="T20" fmla="*/ 495 w 636"/>
                  <a:gd name="T21" fmla="*/ 121 h 661"/>
                  <a:gd name="T22" fmla="*/ 596 w 636"/>
                  <a:gd name="T23" fmla="*/ 161 h 661"/>
                  <a:gd name="T24" fmla="*/ 634 w 636"/>
                  <a:gd name="T25" fmla="*/ 192 h 661"/>
                  <a:gd name="T26" fmla="*/ 599 w 636"/>
                  <a:gd name="T27" fmla="*/ 263 h 661"/>
                  <a:gd name="T28" fmla="*/ 568 w 636"/>
                  <a:gd name="T29" fmla="*/ 308 h 661"/>
                  <a:gd name="T30" fmla="*/ 558 w 636"/>
                  <a:gd name="T31" fmla="*/ 382 h 661"/>
                  <a:gd name="T32" fmla="*/ 523 w 636"/>
                  <a:gd name="T33" fmla="*/ 453 h 661"/>
                  <a:gd name="T34" fmla="*/ 464 w 636"/>
                  <a:gd name="T35" fmla="*/ 479 h 661"/>
                  <a:gd name="T36" fmla="*/ 409 w 636"/>
                  <a:gd name="T37" fmla="*/ 528 h 661"/>
                  <a:gd name="T38" fmla="*/ 395 w 636"/>
                  <a:gd name="T39" fmla="*/ 576 h 661"/>
                  <a:gd name="T40" fmla="*/ 346 w 636"/>
                  <a:gd name="T41" fmla="*/ 651 h 661"/>
                  <a:gd name="T42" fmla="*/ 327 w 636"/>
                  <a:gd name="T43" fmla="*/ 628 h 661"/>
                  <a:gd name="T44" fmla="*/ 275 w 636"/>
                  <a:gd name="T45" fmla="*/ 592 h 661"/>
                  <a:gd name="T46" fmla="*/ 317 w 636"/>
                  <a:gd name="T47" fmla="*/ 545 h 661"/>
                  <a:gd name="T48" fmla="*/ 315 w 636"/>
                  <a:gd name="T49" fmla="*/ 512 h 661"/>
                  <a:gd name="T50" fmla="*/ 312 w 636"/>
                  <a:gd name="T51" fmla="*/ 479 h 661"/>
                  <a:gd name="T52" fmla="*/ 298 w 636"/>
                  <a:gd name="T53" fmla="*/ 460 h 661"/>
                  <a:gd name="T54" fmla="*/ 260 w 636"/>
                  <a:gd name="T55" fmla="*/ 448 h 661"/>
                  <a:gd name="T56" fmla="*/ 260 w 636"/>
                  <a:gd name="T57" fmla="*/ 403 h 661"/>
                  <a:gd name="T58" fmla="*/ 256 w 636"/>
                  <a:gd name="T59" fmla="*/ 365 h 661"/>
                  <a:gd name="T60" fmla="*/ 218 w 636"/>
                  <a:gd name="T61" fmla="*/ 329 h 661"/>
                  <a:gd name="T62" fmla="*/ 218 w 636"/>
                  <a:gd name="T63" fmla="*/ 308 h 661"/>
                  <a:gd name="T64" fmla="*/ 182 w 636"/>
                  <a:gd name="T65" fmla="*/ 294 h 661"/>
                  <a:gd name="T66" fmla="*/ 140 w 636"/>
                  <a:gd name="T67" fmla="*/ 261 h 661"/>
                  <a:gd name="T68" fmla="*/ 111 w 636"/>
                  <a:gd name="T69" fmla="*/ 251 h 661"/>
                  <a:gd name="T70" fmla="*/ 74 w 636"/>
                  <a:gd name="T71" fmla="*/ 261 h 661"/>
                  <a:gd name="T72" fmla="*/ 45 w 636"/>
                  <a:gd name="T73" fmla="*/ 247 h 661"/>
                  <a:gd name="T74" fmla="*/ 17 w 636"/>
                  <a:gd name="T75" fmla="*/ 230 h 661"/>
                  <a:gd name="T76" fmla="*/ 5 w 636"/>
                  <a:gd name="T77" fmla="*/ 197 h 661"/>
                  <a:gd name="T78" fmla="*/ 19 w 636"/>
                  <a:gd name="T79" fmla="*/ 169 h 661"/>
                  <a:gd name="T80" fmla="*/ 66 w 636"/>
                  <a:gd name="T81" fmla="*/ 154 h 661"/>
                  <a:gd name="T82" fmla="*/ 64 w 636"/>
                  <a:gd name="T83" fmla="*/ 88 h 661"/>
                  <a:gd name="T84" fmla="*/ 78 w 636"/>
                  <a:gd name="T85" fmla="*/ 67 h 661"/>
                  <a:gd name="T86" fmla="*/ 104 w 636"/>
                  <a:gd name="T87" fmla="*/ 50 h 661"/>
                  <a:gd name="T88" fmla="*/ 126 w 636"/>
                  <a:gd name="T89" fmla="*/ 71 h 661"/>
                  <a:gd name="T90" fmla="*/ 159 w 636"/>
                  <a:gd name="T91" fmla="*/ 60 h 661"/>
                  <a:gd name="T92" fmla="*/ 159 w 636"/>
                  <a:gd name="T93" fmla="*/ 43 h 661"/>
                  <a:gd name="T94" fmla="*/ 152 w 636"/>
                  <a:gd name="T95" fmla="*/ 17 h 661"/>
                  <a:gd name="T96" fmla="*/ 194 w 636"/>
                  <a:gd name="T97" fmla="*/ 17 h 661"/>
                  <a:gd name="T98" fmla="*/ 223 w 636"/>
                  <a:gd name="T99" fmla="*/ 0 h 661"/>
                  <a:gd name="T100" fmla="*/ 234 w 636"/>
                  <a:gd name="T101" fmla="*/ 19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6" h="661">
                    <a:moveTo>
                      <a:pt x="234" y="19"/>
                    </a:moveTo>
                    <a:lnTo>
                      <a:pt x="234" y="19"/>
                    </a:lnTo>
                    <a:lnTo>
                      <a:pt x="230" y="24"/>
                    </a:lnTo>
                    <a:lnTo>
                      <a:pt x="227" y="41"/>
                    </a:lnTo>
                    <a:lnTo>
                      <a:pt x="232" y="48"/>
                    </a:lnTo>
                    <a:lnTo>
                      <a:pt x="232" y="55"/>
                    </a:lnTo>
                    <a:lnTo>
                      <a:pt x="244" y="62"/>
                    </a:lnTo>
                    <a:lnTo>
                      <a:pt x="251" y="64"/>
                    </a:lnTo>
                    <a:lnTo>
                      <a:pt x="253" y="60"/>
                    </a:lnTo>
                    <a:lnTo>
                      <a:pt x="258" y="60"/>
                    </a:lnTo>
                    <a:lnTo>
                      <a:pt x="265" y="57"/>
                    </a:lnTo>
                    <a:lnTo>
                      <a:pt x="270" y="53"/>
                    </a:lnTo>
                    <a:lnTo>
                      <a:pt x="279" y="55"/>
                    </a:lnTo>
                    <a:lnTo>
                      <a:pt x="284" y="53"/>
                    </a:lnTo>
                    <a:lnTo>
                      <a:pt x="291" y="55"/>
                    </a:lnTo>
                    <a:lnTo>
                      <a:pt x="294" y="50"/>
                    </a:lnTo>
                    <a:lnTo>
                      <a:pt x="291" y="48"/>
                    </a:lnTo>
                    <a:lnTo>
                      <a:pt x="294" y="43"/>
                    </a:lnTo>
                    <a:lnTo>
                      <a:pt x="298" y="45"/>
                    </a:lnTo>
                    <a:lnTo>
                      <a:pt x="305" y="43"/>
                    </a:lnTo>
                    <a:lnTo>
                      <a:pt x="315" y="45"/>
                    </a:lnTo>
                    <a:lnTo>
                      <a:pt x="324" y="50"/>
                    </a:lnTo>
                    <a:lnTo>
                      <a:pt x="327" y="45"/>
                    </a:lnTo>
                    <a:lnTo>
                      <a:pt x="331" y="45"/>
                    </a:lnTo>
                    <a:lnTo>
                      <a:pt x="334" y="50"/>
                    </a:lnTo>
                    <a:lnTo>
                      <a:pt x="341" y="50"/>
                    </a:lnTo>
                    <a:lnTo>
                      <a:pt x="348" y="43"/>
                    </a:lnTo>
                    <a:lnTo>
                      <a:pt x="353" y="31"/>
                    </a:lnTo>
                    <a:lnTo>
                      <a:pt x="362" y="17"/>
                    </a:lnTo>
                    <a:lnTo>
                      <a:pt x="367" y="17"/>
                    </a:lnTo>
                    <a:lnTo>
                      <a:pt x="372" y="24"/>
                    </a:lnTo>
                    <a:lnTo>
                      <a:pt x="381" y="53"/>
                    </a:lnTo>
                    <a:lnTo>
                      <a:pt x="390" y="55"/>
                    </a:lnTo>
                    <a:lnTo>
                      <a:pt x="390" y="67"/>
                    </a:lnTo>
                    <a:lnTo>
                      <a:pt x="379" y="81"/>
                    </a:lnTo>
                    <a:lnTo>
                      <a:pt x="383" y="86"/>
                    </a:lnTo>
                    <a:lnTo>
                      <a:pt x="412" y="88"/>
                    </a:lnTo>
                    <a:lnTo>
                      <a:pt x="412" y="105"/>
                    </a:lnTo>
                    <a:lnTo>
                      <a:pt x="424" y="93"/>
                    </a:lnTo>
                    <a:lnTo>
                      <a:pt x="445" y="100"/>
                    </a:lnTo>
                    <a:lnTo>
                      <a:pt x="471" y="109"/>
                    </a:lnTo>
                    <a:lnTo>
                      <a:pt x="480" y="119"/>
                    </a:lnTo>
                    <a:lnTo>
                      <a:pt x="476" y="128"/>
                    </a:lnTo>
                    <a:lnTo>
                      <a:pt x="495" y="121"/>
                    </a:lnTo>
                    <a:lnTo>
                      <a:pt x="528" y="131"/>
                    </a:lnTo>
                    <a:lnTo>
                      <a:pt x="551" y="131"/>
                    </a:lnTo>
                    <a:lnTo>
                      <a:pt x="575" y="143"/>
                    </a:lnTo>
                    <a:lnTo>
                      <a:pt x="596" y="161"/>
                    </a:lnTo>
                    <a:lnTo>
                      <a:pt x="608" y="166"/>
                    </a:lnTo>
                    <a:lnTo>
                      <a:pt x="622" y="166"/>
                    </a:lnTo>
                    <a:lnTo>
                      <a:pt x="627" y="173"/>
                    </a:lnTo>
                    <a:lnTo>
                      <a:pt x="634" y="192"/>
                    </a:lnTo>
                    <a:lnTo>
                      <a:pt x="636" y="202"/>
                    </a:lnTo>
                    <a:lnTo>
                      <a:pt x="629" y="230"/>
                    </a:lnTo>
                    <a:lnTo>
                      <a:pt x="622" y="240"/>
                    </a:lnTo>
                    <a:lnTo>
                      <a:pt x="599" y="263"/>
                    </a:lnTo>
                    <a:lnTo>
                      <a:pt x="589" y="282"/>
                    </a:lnTo>
                    <a:lnTo>
                      <a:pt x="577" y="296"/>
                    </a:lnTo>
                    <a:lnTo>
                      <a:pt x="573" y="296"/>
                    </a:lnTo>
                    <a:lnTo>
                      <a:pt x="568" y="308"/>
                    </a:lnTo>
                    <a:lnTo>
                      <a:pt x="568" y="339"/>
                    </a:lnTo>
                    <a:lnTo>
                      <a:pt x="566" y="365"/>
                    </a:lnTo>
                    <a:lnTo>
                      <a:pt x="563" y="377"/>
                    </a:lnTo>
                    <a:lnTo>
                      <a:pt x="558" y="382"/>
                    </a:lnTo>
                    <a:lnTo>
                      <a:pt x="554" y="405"/>
                    </a:lnTo>
                    <a:lnTo>
                      <a:pt x="540" y="429"/>
                    </a:lnTo>
                    <a:lnTo>
                      <a:pt x="535" y="445"/>
                    </a:lnTo>
                    <a:lnTo>
                      <a:pt x="523" y="453"/>
                    </a:lnTo>
                    <a:lnTo>
                      <a:pt x="518" y="464"/>
                    </a:lnTo>
                    <a:lnTo>
                      <a:pt x="502" y="464"/>
                    </a:lnTo>
                    <a:lnTo>
                      <a:pt x="476" y="472"/>
                    </a:lnTo>
                    <a:lnTo>
                      <a:pt x="464" y="479"/>
                    </a:lnTo>
                    <a:lnTo>
                      <a:pt x="445" y="483"/>
                    </a:lnTo>
                    <a:lnTo>
                      <a:pt x="426" y="498"/>
                    </a:lnTo>
                    <a:lnTo>
                      <a:pt x="414" y="516"/>
                    </a:lnTo>
                    <a:lnTo>
                      <a:pt x="409" y="528"/>
                    </a:lnTo>
                    <a:lnTo>
                      <a:pt x="414" y="538"/>
                    </a:lnTo>
                    <a:lnTo>
                      <a:pt x="409" y="557"/>
                    </a:lnTo>
                    <a:lnTo>
                      <a:pt x="407" y="566"/>
                    </a:lnTo>
                    <a:lnTo>
                      <a:pt x="395" y="576"/>
                    </a:lnTo>
                    <a:lnTo>
                      <a:pt x="379" y="609"/>
                    </a:lnTo>
                    <a:lnTo>
                      <a:pt x="362" y="623"/>
                    </a:lnTo>
                    <a:lnTo>
                      <a:pt x="353" y="632"/>
                    </a:lnTo>
                    <a:lnTo>
                      <a:pt x="346" y="651"/>
                    </a:lnTo>
                    <a:lnTo>
                      <a:pt x="334" y="661"/>
                    </a:lnTo>
                    <a:lnTo>
                      <a:pt x="329" y="651"/>
                    </a:lnTo>
                    <a:lnTo>
                      <a:pt x="336" y="642"/>
                    </a:lnTo>
                    <a:lnTo>
                      <a:pt x="327" y="628"/>
                    </a:lnTo>
                    <a:lnTo>
                      <a:pt x="315" y="618"/>
                    </a:lnTo>
                    <a:lnTo>
                      <a:pt x="298" y="606"/>
                    </a:lnTo>
                    <a:lnTo>
                      <a:pt x="294" y="606"/>
                    </a:lnTo>
                    <a:lnTo>
                      <a:pt x="275" y="592"/>
                    </a:lnTo>
                    <a:lnTo>
                      <a:pt x="265" y="595"/>
                    </a:lnTo>
                    <a:lnTo>
                      <a:pt x="286" y="569"/>
                    </a:lnTo>
                    <a:lnTo>
                      <a:pt x="305" y="552"/>
                    </a:lnTo>
                    <a:lnTo>
                      <a:pt x="317" y="545"/>
                    </a:lnTo>
                    <a:lnTo>
                      <a:pt x="329" y="533"/>
                    </a:lnTo>
                    <a:lnTo>
                      <a:pt x="329" y="519"/>
                    </a:lnTo>
                    <a:lnTo>
                      <a:pt x="322" y="509"/>
                    </a:lnTo>
                    <a:lnTo>
                      <a:pt x="315" y="512"/>
                    </a:lnTo>
                    <a:lnTo>
                      <a:pt x="317" y="502"/>
                    </a:lnTo>
                    <a:lnTo>
                      <a:pt x="320" y="493"/>
                    </a:lnTo>
                    <a:lnTo>
                      <a:pt x="320" y="481"/>
                    </a:lnTo>
                    <a:lnTo>
                      <a:pt x="312" y="479"/>
                    </a:lnTo>
                    <a:lnTo>
                      <a:pt x="308" y="481"/>
                    </a:lnTo>
                    <a:lnTo>
                      <a:pt x="301" y="481"/>
                    </a:lnTo>
                    <a:lnTo>
                      <a:pt x="298" y="474"/>
                    </a:lnTo>
                    <a:lnTo>
                      <a:pt x="298" y="460"/>
                    </a:lnTo>
                    <a:lnTo>
                      <a:pt x="296" y="453"/>
                    </a:lnTo>
                    <a:lnTo>
                      <a:pt x="284" y="448"/>
                    </a:lnTo>
                    <a:lnTo>
                      <a:pt x="277" y="453"/>
                    </a:lnTo>
                    <a:lnTo>
                      <a:pt x="260" y="448"/>
                    </a:lnTo>
                    <a:lnTo>
                      <a:pt x="263" y="424"/>
                    </a:lnTo>
                    <a:lnTo>
                      <a:pt x="256" y="415"/>
                    </a:lnTo>
                    <a:lnTo>
                      <a:pt x="263" y="412"/>
                    </a:lnTo>
                    <a:lnTo>
                      <a:pt x="260" y="403"/>
                    </a:lnTo>
                    <a:lnTo>
                      <a:pt x="265" y="393"/>
                    </a:lnTo>
                    <a:lnTo>
                      <a:pt x="267" y="382"/>
                    </a:lnTo>
                    <a:lnTo>
                      <a:pt x="263" y="372"/>
                    </a:lnTo>
                    <a:lnTo>
                      <a:pt x="256" y="365"/>
                    </a:lnTo>
                    <a:lnTo>
                      <a:pt x="253" y="360"/>
                    </a:lnTo>
                    <a:lnTo>
                      <a:pt x="256" y="351"/>
                    </a:lnTo>
                    <a:lnTo>
                      <a:pt x="225" y="351"/>
                    </a:lnTo>
                    <a:lnTo>
                      <a:pt x="218" y="329"/>
                    </a:lnTo>
                    <a:lnTo>
                      <a:pt x="223" y="329"/>
                    </a:lnTo>
                    <a:lnTo>
                      <a:pt x="223" y="322"/>
                    </a:lnTo>
                    <a:lnTo>
                      <a:pt x="220" y="318"/>
                    </a:lnTo>
                    <a:lnTo>
                      <a:pt x="218" y="308"/>
                    </a:lnTo>
                    <a:lnTo>
                      <a:pt x="211" y="303"/>
                    </a:lnTo>
                    <a:lnTo>
                      <a:pt x="199" y="303"/>
                    </a:lnTo>
                    <a:lnTo>
                      <a:pt x="192" y="299"/>
                    </a:lnTo>
                    <a:lnTo>
                      <a:pt x="182" y="294"/>
                    </a:lnTo>
                    <a:lnTo>
                      <a:pt x="175" y="289"/>
                    </a:lnTo>
                    <a:lnTo>
                      <a:pt x="156" y="285"/>
                    </a:lnTo>
                    <a:lnTo>
                      <a:pt x="140" y="270"/>
                    </a:lnTo>
                    <a:lnTo>
                      <a:pt x="140" y="261"/>
                    </a:lnTo>
                    <a:lnTo>
                      <a:pt x="137" y="254"/>
                    </a:lnTo>
                    <a:lnTo>
                      <a:pt x="140" y="242"/>
                    </a:lnTo>
                    <a:lnTo>
                      <a:pt x="118" y="244"/>
                    </a:lnTo>
                    <a:lnTo>
                      <a:pt x="111" y="251"/>
                    </a:lnTo>
                    <a:lnTo>
                      <a:pt x="97" y="258"/>
                    </a:lnTo>
                    <a:lnTo>
                      <a:pt x="92" y="263"/>
                    </a:lnTo>
                    <a:lnTo>
                      <a:pt x="85" y="263"/>
                    </a:lnTo>
                    <a:lnTo>
                      <a:pt x="74" y="261"/>
                    </a:lnTo>
                    <a:lnTo>
                      <a:pt x="64" y="263"/>
                    </a:lnTo>
                    <a:lnTo>
                      <a:pt x="57" y="263"/>
                    </a:lnTo>
                    <a:lnTo>
                      <a:pt x="57" y="237"/>
                    </a:lnTo>
                    <a:lnTo>
                      <a:pt x="45" y="247"/>
                    </a:lnTo>
                    <a:lnTo>
                      <a:pt x="29" y="247"/>
                    </a:lnTo>
                    <a:lnTo>
                      <a:pt x="24" y="237"/>
                    </a:lnTo>
                    <a:lnTo>
                      <a:pt x="12" y="237"/>
                    </a:lnTo>
                    <a:lnTo>
                      <a:pt x="17" y="230"/>
                    </a:lnTo>
                    <a:lnTo>
                      <a:pt x="7" y="221"/>
                    </a:lnTo>
                    <a:lnTo>
                      <a:pt x="0" y="206"/>
                    </a:lnTo>
                    <a:lnTo>
                      <a:pt x="5" y="202"/>
                    </a:lnTo>
                    <a:lnTo>
                      <a:pt x="5" y="197"/>
                    </a:lnTo>
                    <a:lnTo>
                      <a:pt x="14" y="192"/>
                    </a:lnTo>
                    <a:lnTo>
                      <a:pt x="12" y="183"/>
                    </a:lnTo>
                    <a:lnTo>
                      <a:pt x="17" y="176"/>
                    </a:lnTo>
                    <a:lnTo>
                      <a:pt x="19" y="169"/>
                    </a:lnTo>
                    <a:lnTo>
                      <a:pt x="36" y="157"/>
                    </a:lnTo>
                    <a:lnTo>
                      <a:pt x="50" y="154"/>
                    </a:lnTo>
                    <a:lnTo>
                      <a:pt x="52" y="152"/>
                    </a:lnTo>
                    <a:lnTo>
                      <a:pt x="66" y="154"/>
                    </a:lnTo>
                    <a:lnTo>
                      <a:pt x="74" y="109"/>
                    </a:lnTo>
                    <a:lnTo>
                      <a:pt x="74" y="102"/>
                    </a:lnTo>
                    <a:lnTo>
                      <a:pt x="71" y="93"/>
                    </a:lnTo>
                    <a:lnTo>
                      <a:pt x="64" y="88"/>
                    </a:lnTo>
                    <a:lnTo>
                      <a:pt x="64" y="74"/>
                    </a:lnTo>
                    <a:lnTo>
                      <a:pt x="74" y="71"/>
                    </a:lnTo>
                    <a:lnTo>
                      <a:pt x="78" y="74"/>
                    </a:lnTo>
                    <a:lnTo>
                      <a:pt x="78" y="67"/>
                    </a:lnTo>
                    <a:lnTo>
                      <a:pt x="69" y="67"/>
                    </a:lnTo>
                    <a:lnTo>
                      <a:pt x="69" y="55"/>
                    </a:lnTo>
                    <a:lnTo>
                      <a:pt x="100" y="57"/>
                    </a:lnTo>
                    <a:lnTo>
                      <a:pt x="104" y="50"/>
                    </a:lnTo>
                    <a:lnTo>
                      <a:pt x="109" y="55"/>
                    </a:lnTo>
                    <a:lnTo>
                      <a:pt x="111" y="67"/>
                    </a:lnTo>
                    <a:lnTo>
                      <a:pt x="116" y="64"/>
                    </a:lnTo>
                    <a:lnTo>
                      <a:pt x="126" y="71"/>
                    </a:lnTo>
                    <a:lnTo>
                      <a:pt x="137" y="71"/>
                    </a:lnTo>
                    <a:lnTo>
                      <a:pt x="140" y="67"/>
                    </a:lnTo>
                    <a:lnTo>
                      <a:pt x="152" y="62"/>
                    </a:lnTo>
                    <a:lnTo>
                      <a:pt x="159" y="60"/>
                    </a:lnTo>
                    <a:lnTo>
                      <a:pt x="161" y="53"/>
                    </a:lnTo>
                    <a:lnTo>
                      <a:pt x="173" y="48"/>
                    </a:lnTo>
                    <a:lnTo>
                      <a:pt x="171" y="45"/>
                    </a:lnTo>
                    <a:lnTo>
                      <a:pt x="159" y="43"/>
                    </a:lnTo>
                    <a:lnTo>
                      <a:pt x="156" y="34"/>
                    </a:lnTo>
                    <a:lnTo>
                      <a:pt x="156" y="24"/>
                    </a:lnTo>
                    <a:lnTo>
                      <a:pt x="149" y="19"/>
                    </a:lnTo>
                    <a:lnTo>
                      <a:pt x="152" y="17"/>
                    </a:lnTo>
                    <a:lnTo>
                      <a:pt x="163" y="19"/>
                    </a:lnTo>
                    <a:lnTo>
                      <a:pt x="178" y="24"/>
                    </a:lnTo>
                    <a:lnTo>
                      <a:pt x="182" y="19"/>
                    </a:lnTo>
                    <a:lnTo>
                      <a:pt x="194" y="17"/>
                    </a:lnTo>
                    <a:lnTo>
                      <a:pt x="211" y="10"/>
                    </a:lnTo>
                    <a:lnTo>
                      <a:pt x="218" y="5"/>
                    </a:lnTo>
                    <a:lnTo>
                      <a:pt x="215" y="0"/>
                    </a:lnTo>
                    <a:lnTo>
                      <a:pt x="223" y="0"/>
                    </a:lnTo>
                    <a:lnTo>
                      <a:pt x="227" y="3"/>
                    </a:lnTo>
                    <a:lnTo>
                      <a:pt x="225" y="10"/>
                    </a:lnTo>
                    <a:lnTo>
                      <a:pt x="230" y="12"/>
                    </a:lnTo>
                    <a:lnTo>
                      <a:pt x="234" y="19"/>
                    </a:lnTo>
                    <a:lnTo>
                      <a:pt x="234" y="19"/>
                    </a:lnTo>
                    <a:lnTo>
                      <a:pt x="234" y="1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solidFill>
                    <a:srgbClr val="FF0000"/>
                  </a:solidFill>
                </a:endParaRPr>
              </a:p>
            </p:txBody>
          </p:sp>
          <p:sp>
            <p:nvSpPr>
              <p:cNvPr id="45" name="Freeform 53">
                <a:extLst>
                  <a:ext uri="{FF2B5EF4-FFF2-40B4-BE49-F238E27FC236}">
                    <a16:creationId xmlns:a16="http://schemas.microsoft.com/office/drawing/2014/main" id="{46E8DA49-614E-463F-A477-3C4E3D5094C1}"/>
                  </a:ext>
                </a:extLst>
              </p:cNvPr>
              <p:cNvSpPr>
                <a:spLocks noEditPoints="1"/>
              </p:cNvSpPr>
              <p:nvPr/>
            </p:nvSpPr>
            <p:spPr bwMode="auto">
              <a:xfrm>
                <a:off x="1542075" y="-624856"/>
                <a:ext cx="2606267" cy="3400350"/>
              </a:xfrm>
              <a:custGeom>
                <a:avLst/>
                <a:gdLst>
                  <a:gd name="T0" fmla="*/ 1282 w 1431"/>
                  <a:gd name="T1" fmla="*/ 1697 h 1867"/>
                  <a:gd name="T2" fmla="*/ 243 w 1431"/>
                  <a:gd name="T3" fmla="*/ 1694 h 1867"/>
                  <a:gd name="T4" fmla="*/ 283 w 1431"/>
                  <a:gd name="T5" fmla="*/ 1711 h 1867"/>
                  <a:gd name="T6" fmla="*/ 1423 w 1431"/>
                  <a:gd name="T7" fmla="*/ 1756 h 1867"/>
                  <a:gd name="T8" fmla="*/ 1338 w 1431"/>
                  <a:gd name="T9" fmla="*/ 1697 h 1867"/>
                  <a:gd name="T10" fmla="*/ 149 w 1431"/>
                  <a:gd name="T11" fmla="*/ 1567 h 1867"/>
                  <a:gd name="T12" fmla="*/ 993 w 1431"/>
                  <a:gd name="T13" fmla="*/ 1337 h 1867"/>
                  <a:gd name="T14" fmla="*/ 936 w 1431"/>
                  <a:gd name="T15" fmla="*/ 1294 h 1867"/>
                  <a:gd name="T16" fmla="*/ 986 w 1431"/>
                  <a:gd name="T17" fmla="*/ 1264 h 1867"/>
                  <a:gd name="T18" fmla="*/ 1054 w 1431"/>
                  <a:gd name="T19" fmla="*/ 1131 h 1867"/>
                  <a:gd name="T20" fmla="*/ 723 w 1431"/>
                  <a:gd name="T21" fmla="*/ 1062 h 1867"/>
                  <a:gd name="T22" fmla="*/ 818 w 1431"/>
                  <a:gd name="T23" fmla="*/ 1074 h 1867"/>
                  <a:gd name="T24" fmla="*/ 965 w 1431"/>
                  <a:gd name="T25" fmla="*/ 1133 h 1867"/>
                  <a:gd name="T26" fmla="*/ 752 w 1431"/>
                  <a:gd name="T27" fmla="*/ 1387 h 1867"/>
                  <a:gd name="T28" fmla="*/ 953 w 1431"/>
                  <a:gd name="T29" fmla="*/ 1588 h 1867"/>
                  <a:gd name="T30" fmla="*/ 1024 w 1431"/>
                  <a:gd name="T31" fmla="*/ 1368 h 1867"/>
                  <a:gd name="T32" fmla="*/ 1211 w 1431"/>
                  <a:gd name="T33" fmla="*/ 1429 h 1867"/>
                  <a:gd name="T34" fmla="*/ 1381 w 1431"/>
                  <a:gd name="T35" fmla="*/ 1619 h 1867"/>
                  <a:gd name="T36" fmla="*/ 1173 w 1431"/>
                  <a:gd name="T37" fmla="*/ 1716 h 1867"/>
                  <a:gd name="T38" fmla="*/ 1244 w 1431"/>
                  <a:gd name="T39" fmla="*/ 1808 h 1867"/>
                  <a:gd name="T40" fmla="*/ 1140 w 1431"/>
                  <a:gd name="T41" fmla="*/ 1782 h 1867"/>
                  <a:gd name="T42" fmla="*/ 1005 w 1431"/>
                  <a:gd name="T43" fmla="*/ 1839 h 1867"/>
                  <a:gd name="T44" fmla="*/ 929 w 1431"/>
                  <a:gd name="T45" fmla="*/ 1775 h 1867"/>
                  <a:gd name="T46" fmla="*/ 853 w 1431"/>
                  <a:gd name="T47" fmla="*/ 1716 h 1867"/>
                  <a:gd name="T48" fmla="*/ 598 w 1431"/>
                  <a:gd name="T49" fmla="*/ 1699 h 1867"/>
                  <a:gd name="T50" fmla="*/ 191 w 1431"/>
                  <a:gd name="T51" fmla="*/ 1602 h 1867"/>
                  <a:gd name="T52" fmla="*/ 42 w 1431"/>
                  <a:gd name="T53" fmla="*/ 1406 h 1867"/>
                  <a:gd name="T54" fmla="*/ 193 w 1431"/>
                  <a:gd name="T55" fmla="*/ 1017 h 1867"/>
                  <a:gd name="T56" fmla="*/ 439 w 1431"/>
                  <a:gd name="T57" fmla="*/ 1079 h 1867"/>
                  <a:gd name="T58" fmla="*/ 641 w 1431"/>
                  <a:gd name="T59" fmla="*/ 1110 h 1867"/>
                  <a:gd name="T60" fmla="*/ 764 w 1431"/>
                  <a:gd name="T61" fmla="*/ 920 h 1867"/>
                  <a:gd name="T62" fmla="*/ 532 w 1431"/>
                  <a:gd name="T63" fmla="*/ 925 h 1867"/>
                  <a:gd name="T64" fmla="*/ 596 w 1431"/>
                  <a:gd name="T65" fmla="*/ 1055 h 1867"/>
                  <a:gd name="T66" fmla="*/ 432 w 1431"/>
                  <a:gd name="T67" fmla="*/ 977 h 1867"/>
                  <a:gd name="T68" fmla="*/ 591 w 1431"/>
                  <a:gd name="T69" fmla="*/ 830 h 1867"/>
                  <a:gd name="T70" fmla="*/ 991 w 1431"/>
                  <a:gd name="T71" fmla="*/ 864 h 1867"/>
                  <a:gd name="T72" fmla="*/ 976 w 1431"/>
                  <a:gd name="T73" fmla="*/ 904 h 1867"/>
                  <a:gd name="T74" fmla="*/ 1256 w 1431"/>
                  <a:gd name="T75" fmla="*/ 1141 h 1867"/>
                  <a:gd name="T76" fmla="*/ 1170 w 1431"/>
                  <a:gd name="T77" fmla="*/ 1264 h 1867"/>
                  <a:gd name="T78" fmla="*/ 1052 w 1431"/>
                  <a:gd name="T79" fmla="*/ 1204 h 1867"/>
                  <a:gd name="T80" fmla="*/ 967 w 1431"/>
                  <a:gd name="T81" fmla="*/ 1017 h 1867"/>
                  <a:gd name="T82" fmla="*/ 659 w 1431"/>
                  <a:gd name="T83" fmla="*/ 807 h 1867"/>
                  <a:gd name="T84" fmla="*/ 638 w 1431"/>
                  <a:gd name="T85" fmla="*/ 833 h 1867"/>
                  <a:gd name="T86" fmla="*/ 794 w 1431"/>
                  <a:gd name="T87" fmla="*/ 854 h 1867"/>
                  <a:gd name="T88" fmla="*/ 338 w 1431"/>
                  <a:gd name="T89" fmla="*/ 783 h 1867"/>
                  <a:gd name="T90" fmla="*/ 716 w 1431"/>
                  <a:gd name="T91" fmla="*/ 741 h 1867"/>
                  <a:gd name="T92" fmla="*/ 650 w 1431"/>
                  <a:gd name="T93" fmla="*/ 696 h 1867"/>
                  <a:gd name="T94" fmla="*/ 572 w 1431"/>
                  <a:gd name="T95" fmla="*/ 707 h 1867"/>
                  <a:gd name="T96" fmla="*/ 494 w 1431"/>
                  <a:gd name="T97" fmla="*/ 643 h 1867"/>
                  <a:gd name="T98" fmla="*/ 861 w 1431"/>
                  <a:gd name="T99" fmla="*/ 703 h 1867"/>
                  <a:gd name="T100" fmla="*/ 780 w 1431"/>
                  <a:gd name="T101" fmla="*/ 712 h 1867"/>
                  <a:gd name="T102" fmla="*/ 340 w 1431"/>
                  <a:gd name="T103" fmla="*/ 670 h 1867"/>
                  <a:gd name="T104" fmla="*/ 721 w 1431"/>
                  <a:gd name="T105" fmla="*/ 542 h 1867"/>
                  <a:gd name="T106" fmla="*/ 499 w 1431"/>
                  <a:gd name="T107" fmla="*/ 554 h 1867"/>
                  <a:gd name="T108" fmla="*/ 707 w 1431"/>
                  <a:gd name="T109" fmla="*/ 542 h 1867"/>
                  <a:gd name="T110" fmla="*/ 617 w 1431"/>
                  <a:gd name="T111" fmla="*/ 501 h 1867"/>
                  <a:gd name="T112" fmla="*/ 842 w 1431"/>
                  <a:gd name="T113" fmla="*/ 506 h 1867"/>
                  <a:gd name="T114" fmla="*/ 806 w 1431"/>
                  <a:gd name="T115" fmla="*/ 291 h 1867"/>
                  <a:gd name="T116" fmla="*/ 1187 w 1431"/>
                  <a:gd name="T117" fmla="*/ 210 h 1867"/>
                  <a:gd name="T118" fmla="*/ 991 w 1431"/>
                  <a:gd name="T119" fmla="*/ 589 h 1867"/>
                  <a:gd name="T120" fmla="*/ 884 w 1431"/>
                  <a:gd name="T121" fmla="*/ 516 h 1867"/>
                  <a:gd name="T122" fmla="*/ 804 w 1431"/>
                  <a:gd name="T123" fmla="*/ 203 h 1867"/>
                  <a:gd name="T124" fmla="*/ 1140 w 1431"/>
                  <a:gd name="T125" fmla="*/ 9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 h="1867">
                    <a:moveTo>
                      <a:pt x="1253" y="1756"/>
                    </a:moveTo>
                    <a:lnTo>
                      <a:pt x="1253" y="1756"/>
                    </a:lnTo>
                    <a:lnTo>
                      <a:pt x="1263" y="1761"/>
                    </a:lnTo>
                    <a:lnTo>
                      <a:pt x="1279" y="1761"/>
                    </a:lnTo>
                    <a:lnTo>
                      <a:pt x="1272" y="1770"/>
                    </a:lnTo>
                    <a:lnTo>
                      <a:pt x="1265" y="1770"/>
                    </a:lnTo>
                    <a:lnTo>
                      <a:pt x="1244" y="1761"/>
                    </a:lnTo>
                    <a:lnTo>
                      <a:pt x="1241" y="1754"/>
                    </a:lnTo>
                    <a:lnTo>
                      <a:pt x="1246" y="1746"/>
                    </a:lnTo>
                    <a:lnTo>
                      <a:pt x="1253" y="1756"/>
                    </a:lnTo>
                    <a:lnTo>
                      <a:pt x="1253" y="1756"/>
                    </a:lnTo>
                    <a:lnTo>
                      <a:pt x="1253" y="1756"/>
                    </a:lnTo>
                    <a:close/>
                    <a:moveTo>
                      <a:pt x="1282" y="1697"/>
                    </a:moveTo>
                    <a:lnTo>
                      <a:pt x="1282" y="1697"/>
                    </a:lnTo>
                    <a:lnTo>
                      <a:pt x="1274" y="1697"/>
                    </a:lnTo>
                    <a:lnTo>
                      <a:pt x="1253" y="1690"/>
                    </a:lnTo>
                    <a:lnTo>
                      <a:pt x="1239" y="1678"/>
                    </a:lnTo>
                    <a:lnTo>
                      <a:pt x="1244" y="1675"/>
                    </a:lnTo>
                    <a:lnTo>
                      <a:pt x="1265" y="1680"/>
                    </a:lnTo>
                    <a:lnTo>
                      <a:pt x="1282" y="1692"/>
                    </a:lnTo>
                    <a:lnTo>
                      <a:pt x="1282" y="1697"/>
                    </a:lnTo>
                    <a:lnTo>
                      <a:pt x="1282" y="1697"/>
                    </a:lnTo>
                    <a:lnTo>
                      <a:pt x="1282" y="1697"/>
                    </a:lnTo>
                    <a:close/>
                    <a:moveTo>
                      <a:pt x="283" y="1711"/>
                    </a:moveTo>
                    <a:lnTo>
                      <a:pt x="283" y="1711"/>
                    </a:lnTo>
                    <a:lnTo>
                      <a:pt x="274" y="1713"/>
                    </a:lnTo>
                    <a:lnTo>
                      <a:pt x="248" y="1702"/>
                    </a:lnTo>
                    <a:lnTo>
                      <a:pt x="243" y="1694"/>
                    </a:lnTo>
                    <a:lnTo>
                      <a:pt x="229" y="1685"/>
                    </a:lnTo>
                    <a:lnTo>
                      <a:pt x="227" y="1678"/>
                    </a:lnTo>
                    <a:lnTo>
                      <a:pt x="210" y="1673"/>
                    </a:lnTo>
                    <a:lnTo>
                      <a:pt x="203" y="1659"/>
                    </a:lnTo>
                    <a:lnTo>
                      <a:pt x="205" y="1654"/>
                    </a:lnTo>
                    <a:lnTo>
                      <a:pt x="222" y="1659"/>
                    </a:lnTo>
                    <a:lnTo>
                      <a:pt x="231" y="1664"/>
                    </a:lnTo>
                    <a:lnTo>
                      <a:pt x="248" y="1666"/>
                    </a:lnTo>
                    <a:lnTo>
                      <a:pt x="253" y="1675"/>
                    </a:lnTo>
                    <a:lnTo>
                      <a:pt x="260" y="1687"/>
                    </a:lnTo>
                    <a:lnTo>
                      <a:pt x="276" y="1697"/>
                    </a:lnTo>
                    <a:lnTo>
                      <a:pt x="283" y="1711"/>
                    </a:lnTo>
                    <a:lnTo>
                      <a:pt x="283" y="1711"/>
                    </a:lnTo>
                    <a:lnTo>
                      <a:pt x="283" y="1711"/>
                    </a:lnTo>
                    <a:close/>
                    <a:moveTo>
                      <a:pt x="1374" y="1657"/>
                    </a:moveTo>
                    <a:lnTo>
                      <a:pt x="1374" y="1657"/>
                    </a:lnTo>
                    <a:lnTo>
                      <a:pt x="1364" y="1678"/>
                    </a:lnTo>
                    <a:lnTo>
                      <a:pt x="1374" y="1671"/>
                    </a:lnTo>
                    <a:lnTo>
                      <a:pt x="1386" y="1675"/>
                    </a:lnTo>
                    <a:lnTo>
                      <a:pt x="1379" y="1683"/>
                    </a:lnTo>
                    <a:lnTo>
                      <a:pt x="1395" y="1692"/>
                    </a:lnTo>
                    <a:lnTo>
                      <a:pt x="1400" y="1685"/>
                    </a:lnTo>
                    <a:lnTo>
                      <a:pt x="1416" y="1692"/>
                    </a:lnTo>
                    <a:lnTo>
                      <a:pt x="1412" y="1711"/>
                    </a:lnTo>
                    <a:lnTo>
                      <a:pt x="1423" y="1706"/>
                    </a:lnTo>
                    <a:lnTo>
                      <a:pt x="1426" y="1718"/>
                    </a:lnTo>
                    <a:lnTo>
                      <a:pt x="1431" y="1735"/>
                    </a:lnTo>
                    <a:lnTo>
                      <a:pt x="1423" y="1756"/>
                    </a:lnTo>
                    <a:lnTo>
                      <a:pt x="1416" y="1756"/>
                    </a:lnTo>
                    <a:lnTo>
                      <a:pt x="1407" y="1751"/>
                    </a:lnTo>
                    <a:lnTo>
                      <a:pt x="1409" y="1732"/>
                    </a:lnTo>
                    <a:lnTo>
                      <a:pt x="1405" y="1728"/>
                    </a:lnTo>
                    <a:lnTo>
                      <a:pt x="1386" y="1749"/>
                    </a:lnTo>
                    <a:lnTo>
                      <a:pt x="1376" y="1749"/>
                    </a:lnTo>
                    <a:lnTo>
                      <a:pt x="1388" y="1737"/>
                    </a:lnTo>
                    <a:lnTo>
                      <a:pt x="1371" y="1732"/>
                    </a:lnTo>
                    <a:lnTo>
                      <a:pt x="1355" y="1732"/>
                    </a:lnTo>
                    <a:lnTo>
                      <a:pt x="1324" y="1732"/>
                    </a:lnTo>
                    <a:lnTo>
                      <a:pt x="1322" y="1725"/>
                    </a:lnTo>
                    <a:lnTo>
                      <a:pt x="1331" y="1716"/>
                    </a:lnTo>
                    <a:lnTo>
                      <a:pt x="1324" y="1709"/>
                    </a:lnTo>
                    <a:lnTo>
                      <a:pt x="1338" y="1697"/>
                    </a:lnTo>
                    <a:lnTo>
                      <a:pt x="1355" y="1657"/>
                    </a:lnTo>
                    <a:lnTo>
                      <a:pt x="1364" y="1640"/>
                    </a:lnTo>
                    <a:lnTo>
                      <a:pt x="1379" y="1633"/>
                    </a:lnTo>
                    <a:lnTo>
                      <a:pt x="1386" y="1633"/>
                    </a:lnTo>
                    <a:lnTo>
                      <a:pt x="1383" y="1640"/>
                    </a:lnTo>
                    <a:lnTo>
                      <a:pt x="1374" y="1657"/>
                    </a:lnTo>
                    <a:lnTo>
                      <a:pt x="1374" y="1657"/>
                    </a:lnTo>
                    <a:lnTo>
                      <a:pt x="1374" y="1657"/>
                    </a:lnTo>
                    <a:close/>
                    <a:moveTo>
                      <a:pt x="134" y="1569"/>
                    </a:moveTo>
                    <a:lnTo>
                      <a:pt x="134" y="1569"/>
                    </a:lnTo>
                    <a:lnTo>
                      <a:pt x="134" y="1569"/>
                    </a:lnTo>
                    <a:lnTo>
                      <a:pt x="134" y="1569"/>
                    </a:lnTo>
                    <a:lnTo>
                      <a:pt x="134" y="1569"/>
                    </a:lnTo>
                    <a:lnTo>
                      <a:pt x="149" y="1567"/>
                    </a:lnTo>
                    <a:lnTo>
                      <a:pt x="146" y="1597"/>
                    </a:lnTo>
                    <a:lnTo>
                      <a:pt x="158" y="1616"/>
                    </a:lnTo>
                    <a:lnTo>
                      <a:pt x="153" y="1616"/>
                    </a:lnTo>
                    <a:lnTo>
                      <a:pt x="144" y="1604"/>
                    </a:lnTo>
                    <a:lnTo>
                      <a:pt x="137" y="1593"/>
                    </a:lnTo>
                    <a:lnTo>
                      <a:pt x="127" y="1586"/>
                    </a:lnTo>
                    <a:lnTo>
                      <a:pt x="125" y="1574"/>
                    </a:lnTo>
                    <a:lnTo>
                      <a:pt x="127" y="1564"/>
                    </a:lnTo>
                    <a:lnTo>
                      <a:pt x="134" y="1569"/>
                    </a:lnTo>
                    <a:lnTo>
                      <a:pt x="134" y="1569"/>
                    </a:lnTo>
                    <a:lnTo>
                      <a:pt x="134" y="1569"/>
                    </a:lnTo>
                    <a:close/>
                    <a:moveTo>
                      <a:pt x="1000" y="1320"/>
                    </a:moveTo>
                    <a:lnTo>
                      <a:pt x="1000" y="1320"/>
                    </a:lnTo>
                    <a:lnTo>
                      <a:pt x="993" y="1337"/>
                    </a:lnTo>
                    <a:lnTo>
                      <a:pt x="986" y="1335"/>
                    </a:lnTo>
                    <a:lnTo>
                      <a:pt x="981" y="1325"/>
                    </a:lnTo>
                    <a:lnTo>
                      <a:pt x="984" y="1323"/>
                    </a:lnTo>
                    <a:lnTo>
                      <a:pt x="988" y="1313"/>
                    </a:lnTo>
                    <a:lnTo>
                      <a:pt x="995" y="1313"/>
                    </a:lnTo>
                    <a:lnTo>
                      <a:pt x="1000" y="1320"/>
                    </a:lnTo>
                    <a:lnTo>
                      <a:pt x="1000" y="1320"/>
                    </a:lnTo>
                    <a:lnTo>
                      <a:pt x="1000" y="1320"/>
                    </a:lnTo>
                    <a:close/>
                    <a:moveTo>
                      <a:pt x="957" y="1299"/>
                    </a:moveTo>
                    <a:lnTo>
                      <a:pt x="957" y="1299"/>
                    </a:lnTo>
                    <a:lnTo>
                      <a:pt x="939" y="1320"/>
                    </a:lnTo>
                    <a:lnTo>
                      <a:pt x="927" y="1318"/>
                    </a:lnTo>
                    <a:lnTo>
                      <a:pt x="922" y="1311"/>
                    </a:lnTo>
                    <a:lnTo>
                      <a:pt x="936" y="1294"/>
                    </a:lnTo>
                    <a:lnTo>
                      <a:pt x="957" y="1294"/>
                    </a:lnTo>
                    <a:lnTo>
                      <a:pt x="957" y="1299"/>
                    </a:lnTo>
                    <a:lnTo>
                      <a:pt x="957" y="1299"/>
                    </a:lnTo>
                    <a:lnTo>
                      <a:pt x="957" y="1299"/>
                    </a:lnTo>
                    <a:close/>
                    <a:moveTo>
                      <a:pt x="905" y="1190"/>
                    </a:moveTo>
                    <a:lnTo>
                      <a:pt x="905" y="1190"/>
                    </a:lnTo>
                    <a:lnTo>
                      <a:pt x="908" y="1209"/>
                    </a:lnTo>
                    <a:lnTo>
                      <a:pt x="915" y="1202"/>
                    </a:lnTo>
                    <a:lnTo>
                      <a:pt x="924" y="1212"/>
                    </a:lnTo>
                    <a:lnTo>
                      <a:pt x="943" y="1226"/>
                    </a:lnTo>
                    <a:lnTo>
                      <a:pt x="962" y="1238"/>
                    </a:lnTo>
                    <a:lnTo>
                      <a:pt x="962" y="1254"/>
                    </a:lnTo>
                    <a:lnTo>
                      <a:pt x="974" y="1252"/>
                    </a:lnTo>
                    <a:lnTo>
                      <a:pt x="986" y="1264"/>
                    </a:lnTo>
                    <a:lnTo>
                      <a:pt x="972" y="1275"/>
                    </a:lnTo>
                    <a:lnTo>
                      <a:pt x="946" y="1266"/>
                    </a:lnTo>
                    <a:lnTo>
                      <a:pt x="936" y="1252"/>
                    </a:lnTo>
                    <a:lnTo>
                      <a:pt x="922" y="1271"/>
                    </a:lnTo>
                    <a:lnTo>
                      <a:pt x="898" y="1290"/>
                    </a:lnTo>
                    <a:lnTo>
                      <a:pt x="894" y="1268"/>
                    </a:lnTo>
                    <a:lnTo>
                      <a:pt x="870" y="1271"/>
                    </a:lnTo>
                    <a:lnTo>
                      <a:pt x="884" y="1254"/>
                    </a:lnTo>
                    <a:lnTo>
                      <a:pt x="887" y="1223"/>
                    </a:lnTo>
                    <a:lnTo>
                      <a:pt x="891" y="1188"/>
                    </a:lnTo>
                    <a:lnTo>
                      <a:pt x="905" y="1190"/>
                    </a:lnTo>
                    <a:lnTo>
                      <a:pt x="905" y="1190"/>
                    </a:lnTo>
                    <a:lnTo>
                      <a:pt x="905" y="1190"/>
                    </a:lnTo>
                    <a:close/>
                    <a:moveTo>
                      <a:pt x="1054" y="1131"/>
                    </a:moveTo>
                    <a:lnTo>
                      <a:pt x="1054" y="1131"/>
                    </a:lnTo>
                    <a:lnTo>
                      <a:pt x="1036" y="1133"/>
                    </a:lnTo>
                    <a:lnTo>
                      <a:pt x="1033" y="1112"/>
                    </a:lnTo>
                    <a:lnTo>
                      <a:pt x="1040" y="1088"/>
                    </a:lnTo>
                    <a:lnTo>
                      <a:pt x="1054" y="1084"/>
                    </a:lnTo>
                    <a:lnTo>
                      <a:pt x="1066" y="1096"/>
                    </a:lnTo>
                    <a:lnTo>
                      <a:pt x="1069" y="1112"/>
                    </a:lnTo>
                    <a:lnTo>
                      <a:pt x="1066" y="1119"/>
                    </a:lnTo>
                    <a:lnTo>
                      <a:pt x="1054" y="1131"/>
                    </a:lnTo>
                    <a:lnTo>
                      <a:pt x="1054" y="1131"/>
                    </a:lnTo>
                    <a:lnTo>
                      <a:pt x="1054" y="1131"/>
                    </a:lnTo>
                    <a:close/>
                    <a:moveTo>
                      <a:pt x="735" y="1048"/>
                    </a:moveTo>
                    <a:lnTo>
                      <a:pt x="735" y="1048"/>
                    </a:lnTo>
                    <a:lnTo>
                      <a:pt x="723" y="1062"/>
                    </a:lnTo>
                    <a:lnTo>
                      <a:pt x="702" y="1048"/>
                    </a:lnTo>
                    <a:lnTo>
                      <a:pt x="690" y="1053"/>
                    </a:lnTo>
                    <a:lnTo>
                      <a:pt x="667" y="1034"/>
                    </a:lnTo>
                    <a:lnTo>
                      <a:pt x="681" y="1020"/>
                    </a:lnTo>
                    <a:lnTo>
                      <a:pt x="693" y="999"/>
                    </a:lnTo>
                    <a:lnTo>
                      <a:pt x="709" y="1013"/>
                    </a:lnTo>
                    <a:lnTo>
                      <a:pt x="719" y="1022"/>
                    </a:lnTo>
                    <a:lnTo>
                      <a:pt x="726" y="1029"/>
                    </a:lnTo>
                    <a:lnTo>
                      <a:pt x="735" y="1048"/>
                    </a:lnTo>
                    <a:lnTo>
                      <a:pt x="735" y="1048"/>
                    </a:lnTo>
                    <a:lnTo>
                      <a:pt x="735" y="1048"/>
                    </a:lnTo>
                    <a:close/>
                    <a:moveTo>
                      <a:pt x="818" y="1029"/>
                    </a:moveTo>
                    <a:lnTo>
                      <a:pt x="818" y="1029"/>
                    </a:lnTo>
                    <a:lnTo>
                      <a:pt x="818" y="1074"/>
                    </a:lnTo>
                    <a:lnTo>
                      <a:pt x="839" y="1041"/>
                    </a:lnTo>
                    <a:lnTo>
                      <a:pt x="858" y="1070"/>
                    </a:lnTo>
                    <a:lnTo>
                      <a:pt x="853" y="1100"/>
                    </a:lnTo>
                    <a:lnTo>
                      <a:pt x="870" y="1129"/>
                    </a:lnTo>
                    <a:lnTo>
                      <a:pt x="887" y="1098"/>
                    </a:lnTo>
                    <a:lnTo>
                      <a:pt x="898" y="1062"/>
                    </a:lnTo>
                    <a:lnTo>
                      <a:pt x="898" y="1010"/>
                    </a:lnTo>
                    <a:lnTo>
                      <a:pt x="922" y="1015"/>
                    </a:lnTo>
                    <a:lnTo>
                      <a:pt x="946" y="1022"/>
                    </a:lnTo>
                    <a:lnTo>
                      <a:pt x="967" y="1044"/>
                    </a:lnTo>
                    <a:lnTo>
                      <a:pt x="967" y="1067"/>
                    </a:lnTo>
                    <a:lnTo>
                      <a:pt x="955" y="1091"/>
                    </a:lnTo>
                    <a:lnTo>
                      <a:pt x="967" y="1112"/>
                    </a:lnTo>
                    <a:lnTo>
                      <a:pt x="965" y="1133"/>
                    </a:lnTo>
                    <a:lnTo>
                      <a:pt x="934" y="1162"/>
                    </a:lnTo>
                    <a:lnTo>
                      <a:pt x="910" y="1169"/>
                    </a:lnTo>
                    <a:lnTo>
                      <a:pt x="894" y="1157"/>
                    </a:lnTo>
                    <a:lnTo>
                      <a:pt x="889" y="1176"/>
                    </a:lnTo>
                    <a:lnTo>
                      <a:pt x="875" y="1209"/>
                    </a:lnTo>
                    <a:lnTo>
                      <a:pt x="870" y="1226"/>
                    </a:lnTo>
                    <a:lnTo>
                      <a:pt x="851" y="1252"/>
                    </a:lnTo>
                    <a:lnTo>
                      <a:pt x="827" y="1254"/>
                    </a:lnTo>
                    <a:lnTo>
                      <a:pt x="813" y="1268"/>
                    </a:lnTo>
                    <a:lnTo>
                      <a:pt x="813" y="1292"/>
                    </a:lnTo>
                    <a:lnTo>
                      <a:pt x="794" y="1297"/>
                    </a:lnTo>
                    <a:lnTo>
                      <a:pt x="773" y="1325"/>
                    </a:lnTo>
                    <a:lnTo>
                      <a:pt x="756" y="1363"/>
                    </a:lnTo>
                    <a:lnTo>
                      <a:pt x="752" y="1387"/>
                    </a:lnTo>
                    <a:lnTo>
                      <a:pt x="749" y="1425"/>
                    </a:lnTo>
                    <a:lnTo>
                      <a:pt x="773" y="1429"/>
                    </a:lnTo>
                    <a:lnTo>
                      <a:pt x="780" y="1458"/>
                    </a:lnTo>
                    <a:lnTo>
                      <a:pt x="790" y="1481"/>
                    </a:lnTo>
                    <a:lnTo>
                      <a:pt x="811" y="1477"/>
                    </a:lnTo>
                    <a:lnTo>
                      <a:pt x="842" y="1488"/>
                    </a:lnTo>
                    <a:lnTo>
                      <a:pt x="858" y="1500"/>
                    </a:lnTo>
                    <a:lnTo>
                      <a:pt x="870" y="1512"/>
                    </a:lnTo>
                    <a:lnTo>
                      <a:pt x="889" y="1522"/>
                    </a:lnTo>
                    <a:lnTo>
                      <a:pt x="908" y="1533"/>
                    </a:lnTo>
                    <a:lnTo>
                      <a:pt x="934" y="1533"/>
                    </a:lnTo>
                    <a:lnTo>
                      <a:pt x="950" y="1538"/>
                    </a:lnTo>
                    <a:lnTo>
                      <a:pt x="948" y="1562"/>
                    </a:lnTo>
                    <a:lnTo>
                      <a:pt x="953" y="1588"/>
                    </a:lnTo>
                    <a:lnTo>
                      <a:pt x="965" y="1619"/>
                    </a:lnTo>
                    <a:lnTo>
                      <a:pt x="988" y="1642"/>
                    </a:lnTo>
                    <a:lnTo>
                      <a:pt x="1002" y="1635"/>
                    </a:lnTo>
                    <a:lnTo>
                      <a:pt x="1010" y="1607"/>
                    </a:lnTo>
                    <a:lnTo>
                      <a:pt x="1002" y="1564"/>
                    </a:lnTo>
                    <a:lnTo>
                      <a:pt x="991" y="1550"/>
                    </a:lnTo>
                    <a:lnTo>
                      <a:pt x="1017" y="1538"/>
                    </a:lnTo>
                    <a:lnTo>
                      <a:pt x="1036" y="1517"/>
                    </a:lnTo>
                    <a:lnTo>
                      <a:pt x="1045" y="1498"/>
                    </a:lnTo>
                    <a:lnTo>
                      <a:pt x="1043" y="1479"/>
                    </a:lnTo>
                    <a:lnTo>
                      <a:pt x="1031" y="1453"/>
                    </a:lnTo>
                    <a:lnTo>
                      <a:pt x="1012" y="1429"/>
                    </a:lnTo>
                    <a:lnTo>
                      <a:pt x="1031" y="1396"/>
                    </a:lnTo>
                    <a:lnTo>
                      <a:pt x="1024" y="1368"/>
                    </a:lnTo>
                    <a:lnTo>
                      <a:pt x="1019" y="1313"/>
                    </a:lnTo>
                    <a:lnTo>
                      <a:pt x="1031" y="1306"/>
                    </a:lnTo>
                    <a:lnTo>
                      <a:pt x="1057" y="1316"/>
                    </a:lnTo>
                    <a:lnTo>
                      <a:pt x="1073" y="1318"/>
                    </a:lnTo>
                    <a:lnTo>
                      <a:pt x="1088" y="1311"/>
                    </a:lnTo>
                    <a:lnTo>
                      <a:pt x="1102" y="1320"/>
                    </a:lnTo>
                    <a:lnTo>
                      <a:pt x="1123" y="1342"/>
                    </a:lnTo>
                    <a:lnTo>
                      <a:pt x="1128" y="1354"/>
                    </a:lnTo>
                    <a:lnTo>
                      <a:pt x="1156" y="1358"/>
                    </a:lnTo>
                    <a:lnTo>
                      <a:pt x="1156" y="1384"/>
                    </a:lnTo>
                    <a:lnTo>
                      <a:pt x="1161" y="1425"/>
                    </a:lnTo>
                    <a:lnTo>
                      <a:pt x="1177" y="1429"/>
                    </a:lnTo>
                    <a:lnTo>
                      <a:pt x="1187" y="1448"/>
                    </a:lnTo>
                    <a:lnTo>
                      <a:pt x="1211" y="1429"/>
                    </a:lnTo>
                    <a:lnTo>
                      <a:pt x="1227" y="1396"/>
                    </a:lnTo>
                    <a:lnTo>
                      <a:pt x="1237" y="1382"/>
                    </a:lnTo>
                    <a:lnTo>
                      <a:pt x="1251" y="1408"/>
                    </a:lnTo>
                    <a:lnTo>
                      <a:pt x="1272" y="1448"/>
                    </a:lnTo>
                    <a:lnTo>
                      <a:pt x="1289" y="1486"/>
                    </a:lnTo>
                    <a:lnTo>
                      <a:pt x="1282" y="1503"/>
                    </a:lnTo>
                    <a:lnTo>
                      <a:pt x="1305" y="1519"/>
                    </a:lnTo>
                    <a:lnTo>
                      <a:pt x="1319" y="1536"/>
                    </a:lnTo>
                    <a:lnTo>
                      <a:pt x="1343" y="1543"/>
                    </a:lnTo>
                    <a:lnTo>
                      <a:pt x="1355" y="1552"/>
                    </a:lnTo>
                    <a:lnTo>
                      <a:pt x="1362" y="1574"/>
                    </a:lnTo>
                    <a:lnTo>
                      <a:pt x="1374" y="1578"/>
                    </a:lnTo>
                    <a:lnTo>
                      <a:pt x="1381" y="1588"/>
                    </a:lnTo>
                    <a:lnTo>
                      <a:pt x="1381" y="1619"/>
                    </a:lnTo>
                    <a:lnTo>
                      <a:pt x="1369" y="1628"/>
                    </a:lnTo>
                    <a:lnTo>
                      <a:pt x="1357" y="1638"/>
                    </a:lnTo>
                    <a:lnTo>
                      <a:pt x="1331" y="1647"/>
                    </a:lnTo>
                    <a:lnTo>
                      <a:pt x="1312" y="1668"/>
                    </a:lnTo>
                    <a:lnTo>
                      <a:pt x="1284" y="1671"/>
                    </a:lnTo>
                    <a:lnTo>
                      <a:pt x="1248" y="1666"/>
                    </a:lnTo>
                    <a:lnTo>
                      <a:pt x="1225" y="1666"/>
                    </a:lnTo>
                    <a:lnTo>
                      <a:pt x="1208" y="1668"/>
                    </a:lnTo>
                    <a:lnTo>
                      <a:pt x="1194" y="1685"/>
                    </a:lnTo>
                    <a:lnTo>
                      <a:pt x="1175" y="1697"/>
                    </a:lnTo>
                    <a:lnTo>
                      <a:pt x="1151" y="1728"/>
                    </a:lnTo>
                    <a:lnTo>
                      <a:pt x="1130" y="1751"/>
                    </a:lnTo>
                    <a:lnTo>
                      <a:pt x="1147" y="1746"/>
                    </a:lnTo>
                    <a:lnTo>
                      <a:pt x="1173" y="1716"/>
                    </a:lnTo>
                    <a:lnTo>
                      <a:pt x="1206" y="1697"/>
                    </a:lnTo>
                    <a:lnTo>
                      <a:pt x="1229" y="1692"/>
                    </a:lnTo>
                    <a:lnTo>
                      <a:pt x="1244" y="1704"/>
                    </a:lnTo>
                    <a:lnTo>
                      <a:pt x="1229" y="1720"/>
                    </a:lnTo>
                    <a:lnTo>
                      <a:pt x="1234" y="1746"/>
                    </a:lnTo>
                    <a:lnTo>
                      <a:pt x="1239" y="1763"/>
                    </a:lnTo>
                    <a:lnTo>
                      <a:pt x="1260" y="1775"/>
                    </a:lnTo>
                    <a:lnTo>
                      <a:pt x="1286" y="1773"/>
                    </a:lnTo>
                    <a:lnTo>
                      <a:pt x="1303" y="1746"/>
                    </a:lnTo>
                    <a:lnTo>
                      <a:pt x="1305" y="1763"/>
                    </a:lnTo>
                    <a:lnTo>
                      <a:pt x="1315" y="1773"/>
                    </a:lnTo>
                    <a:lnTo>
                      <a:pt x="1293" y="1787"/>
                    </a:lnTo>
                    <a:lnTo>
                      <a:pt x="1260" y="1801"/>
                    </a:lnTo>
                    <a:lnTo>
                      <a:pt x="1244" y="1808"/>
                    </a:lnTo>
                    <a:lnTo>
                      <a:pt x="1225" y="1825"/>
                    </a:lnTo>
                    <a:lnTo>
                      <a:pt x="1213" y="1825"/>
                    </a:lnTo>
                    <a:lnTo>
                      <a:pt x="1211" y="1806"/>
                    </a:lnTo>
                    <a:lnTo>
                      <a:pt x="1239" y="1787"/>
                    </a:lnTo>
                    <a:lnTo>
                      <a:pt x="1213" y="1787"/>
                    </a:lnTo>
                    <a:lnTo>
                      <a:pt x="1196" y="1789"/>
                    </a:lnTo>
                    <a:lnTo>
                      <a:pt x="1185" y="1777"/>
                    </a:lnTo>
                    <a:lnTo>
                      <a:pt x="1185" y="1744"/>
                    </a:lnTo>
                    <a:lnTo>
                      <a:pt x="1180" y="1739"/>
                    </a:lnTo>
                    <a:lnTo>
                      <a:pt x="1168" y="1742"/>
                    </a:lnTo>
                    <a:lnTo>
                      <a:pt x="1163" y="1737"/>
                    </a:lnTo>
                    <a:lnTo>
                      <a:pt x="1149" y="1754"/>
                    </a:lnTo>
                    <a:lnTo>
                      <a:pt x="1144" y="1773"/>
                    </a:lnTo>
                    <a:lnTo>
                      <a:pt x="1140" y="1782"/>
                    </a:lnTo>
                    <a:lnTo>
                      <a:pt x="1133" y="1784"/>
                    </a:lnTo>
                    <a:lnTo>
                      <a:pt x="1128" y="1787"/>
                    </a:lnTo>
                    <a:lnTo>
                      <a:pt x="1125" y="1791"/>
                    </a:lnTo>
                    <a:lnTo>
                      <a:pt x="1095" y="1791"/>
                    </a:lnTo>
                    <a:lnTo>
                      <a:pt x="1071" y="1794"/>
                    </a:lnTo>
                    <a:lnTo>
                      <a:pt x="1064" y="1796"/>
                    </a:lnTo>
                    <a:lnTo>
                      <a:pt x="1047" y="1813"/>
                    </a:lnTo>
                    <a:lnTo>
                      <a:pt x="1045" y="1815"/>
                    </a:lnTo>
                    <a:lnTo>
                      <a:pt x="1040" y="1825"/>
                    </a:lnTo>
                    <a:lnTo>
                      <a:pt x="1024" y="1825"/>
                    </a:lnTo>
                    <a:lnTo>
                      <a:pt x="1010" y="1825"/>
                    </a:lnTo>
                    <a:lnTo>
                      <a:pt x="1002" y="1827"/>
                    </a:lnTo>
                    <a:lnTo>
                      <a:pt x="1002" y="1832"/>
                    </a:lnTo>
                    <a:lnTo>
                      <a:pt x="1005" y="1839"/>
                    </a:lnTo>
                    <a:lnTo>
                      <a:pt x="1005" y="1841"/>
                    </a:lnTo>
                    <a:lnTo>
                      <a:pt x="984" y="1851"/>
                    </a:lnTo>
                    <a:lnTo>
                      <a:pt x="967" y="1855"/>
                    </a:lnTo>
                    <a:lnTo>
                      <a:pt x="948" y="1867"/>
                    </a:lnTo>
                    <a:lnTo>
                      <a:pt x="943" y="1867"/>
                    </a:lnTo>
                    <a:lnTo>
                      <a:pt x="939" y="1862"/>
                    </a:lnTo>
                    <a:lnTo>
                      <a:pt x="936" y="1860"/>
                    </a:lnTo>
                    <a:lnTo>
                      <a:pt x="936" y="1858"/>
                    </a:lnTo>
                    <a:lnTo>
                      <a:pt x="941" y="1851"/>
                    </a:lnTo>
                    <a:lnTo>
                      <a:pt x="948" y="1839"/>
                    </a:lnTo>
                    <a:lnTo>
                      <a:pt x="953" y="1825"/>
                    </a:lnTo>
                    <a:lnTo>
                      <a:pt x="950" y="1806"/>
                    </a:lnTo>
                    <a:lnTo>
                      <a:pt x="946" y="1784"/>
                    </a:lnTo>
                    <a:lnTo>
                      <a:pt x="929" y="1775"/>
                    </a:lnTo>
                    <a:lnTo>
                      <a:pt x="931" y="1770"/>
                    </a:lnTo>
                    <a:lnTo>
                      <a:pt x="929" y="1768"/>
                    </a:lnTo>
                    <a:lnTo>
                      <a:pt x="924" y="1768"/>
                    </a:lnTo>
                    <a:lnTo>
                      <a:pt x="922" y="1763"/>
                    </a:lnTo>
                    <a:lnTo>
                      <a:pt x="922" y="1758"/>
                    </a:lnTo>
                    <a:lnTo>
                      <a:pt x="917" y="1761"/>
                    </a:lnTo>
                    <a:lnTo>
                      <a:pt x="913" y="1761"/>
                    </a:lnTo>
                    <a:lnTo>
                      <a:pt x="915" y="1758"/>
                    </a:lnTo>
                    <a:lnTo>
                      <a:pt x="910" y="1756"/>
                    </a:lnTo>
                    <a:lnTo>
                      <a:pt x="908" y="1749"/>
                    </a:lnTo>
                    <a:lnTo>
                      <a:pt x="896" y="1742"/>
                    </a:lnTo>
                    <a:lnTo>
                      <a:pt x="882" y="1732"/>
                    </a:lnTo>
                    <a:lnTo>
                      <a:pt x="868" y="1723"/>
                    </a:lnTo>
                    <a:lnTo>
                      <a:pt x="853" y="1716"/>
                    </a:lnTo>
                    <a:lnTo>
                      <a:pt x="837" y="1723"/>
                    </a:lnTo>
                    <a:lnTo>
                      <a:pt x="832" y="1723"/>
                    </a:lnTo>
                    <a:lnTo>
                      <a:pt x="813" y="1716"/>
                    </a:lnTo>
                    <a:lnTo>
                      <a:pt x="799" y="1720"/>
                    </a:lnTo>
                    <a:lnTo>
                      <a:pt x="782" y="1711"/>
                    </a:lnTo>
                    <a:lnTo>
                      <a:pt x="768" y="1709"/>
                    </a:lnTo>
                    <a:lnTo>
                      <a:pt x="756" y="1706"/>
                    </a:lnTo>
                    <a:lnTo>
                      <a:pt x="749" y="1702"/>
                    </a:lnTo>
                    <a:lnTo>
                      <a:pt x="747" y="1690"/>
                    </a:lnTo>
                    <a:lnTo>
                      <a:pt x="742" y="1690"/>
                    </a:lnTo>
                    <a:lnTo>
                      <a:pt x="742" y="1699"/>
                    </a:lnTo>
                    <a:lnTo>
                      <a:pt x="709" y="1699"/>
                    </a:lnTo>
                    <a:lnTo>
                      <a:pt x="652" y="1699"/>
                    </a:lnTo>
                    <a:lnTo>
                      <a:pt x="598" y="1699"/>
                    </a:lnTo>
                    <a:lnTo>
                      <a:pt x="551" y="1699"/>
                    </a:lnTo>
                    <a:lnTo>
                      <a:pt x="501" y="1699"/>
                    </a:lnTo>
                    <a:lnTo>
                      <a:pt x="454" y="1699"/>
                    </a:lnTo>
                    <a:lnTo>
                      <a:pt x="404" y="1699"/>
                    </a:lnTo>
                    <a:lnTo>
                      <a:pt x="387" y="1699"/>
                    </a:lnTo>
                    <a:lnTo>
                      <a:pt x="340" y="1699"/>
                    </a:lnTo>
                    <a:lnTo>
                      <a:pt x="293" y="1699"/>
                    </a:lnTo>
                    <a:lnTo>
                      <a:pt x="290" y="1699"/>
                    </a:lnTo>
                    <a:lnTo>
                      <a:pt x="260" y="1675"/>
                    </a:lnTo>
                    <a:lnTo>
                      <a:pt x="248" y="1664"/>
                    </a:lnTo>
                    <a:lnTo>
                      <a:pt x="220" y="1652"/>
                    </a:lnTo>
                    <a:lnTo>
                      <a:pt x="210" y="1631"/>
                    </a:lnTo>
                    <a:lnTo>
                      <a:pt x="212" y="1614"/>
                    </a:lnTo>
                    <a:lnTo>
                      <a:pt x="191" y="1602"/>
                    </a:lnTo>
                    <a:lnTo>
                      <a:pt x="189" y="1581"/>
                    </a:lnTo>
                    <a:lnTo>
                      <a:pt x="170" y="1562"/>
                    </a:lnTo>
                    <a:lnTo>
                      <a:pt x="170" y="1548"/>
                    </a:lnTo>
                    <a:lnTo>
                      <a:pt x="177" y="1533"/>
                    </a:lnTo>
                    <a:lnTo>
                      <a:pt x="177" y="1515"/>
                    </a:lnTo>
                    <a:lnTo>
                      <a:pt x="151" y="1498"/>
                    </a:lnTo>
                    <a:lnTo>
                      <a:pt x="134" y="1465"/>
                    </a:lnTo>
                    <a:lnTo>
                      <a:pt x="123" y="1441"/>
                    </a:lnTo>
                    <a:lnTo>
                      <a:pt x="108" y="1427"/>
                    </a:lnTo>
                    <a:lnTo>
                      <a:pt x="97" y="1415"/>
                    </a:lnTo>
                    <a:lnTo>
                      <a:pt x="89" y="1399"/>
                    </a:lnTo>
                    <a:lnTo>
                      <a:pt x="73" y="1408"/>
                    </a:lnTo>
                    <a:lnTo>
                      <a:pt x="59" y="1427"/>
                    </a:lnTo>
                    <a:lnTo>
                      <a:pt x="42" y="1406"/>
                    </a:lnTo>
                    <a:lnTo>
                      <a:pt x="33" y="1391"/>
                    </a:lnTo>
                    <a:lnTo>
                      <a:pt x="16" y="1382"/>
                    </a:lnTo>
                    <a:lnTo>
                      <a:pt x="0" y="1382"/>
                    </a:lnTo>
                    <a:lnTo>
                      <a:pt x="0" y="1178"/>
                    </a:lnTo>
                    <a:lnTo>
                      <a:pt x="0" y="1020"/>
                    </a:lnTo>
                    <a:lnTo>
                      <a:pt x="30" y="1032"/>
                    </a:lnTo>
                    <a:lnTo>
                      <a:pt x="56" y="1053"/>
                    </a:lnTo>
                    <a:lnTo>
                      <a:pt x="73" y="1058"/>
                    </a:lnTo>
                    <a:lnTo>
                      <a:pt x="87" y="1039"/>
                    </a:lnTo>
                    <a:lnTo>
                      <a:pt x="106" y="1022"/>
                    </a:lnTo>
                    <a:lnTo>
                      <a:pt x="130" y="1029"/>
                    </a:lnTo>
                    <a:lnTo>
                      <a:pt x="156" y="1008"/>
                    </a:lnTo>
                    <a:lnTo>
                      <a:pt x="182" y="996"/>
                    </a:lnTo>
                    <a:lnTo>
                      <a:pt x="193" y="1017"/>
                    </a:lnTo>
                    <a:lnTo>
                      <a:pt x="205" y="1006"/>
                    </a:lnTo>
                    <a:lnTo>
                      <a:pt x="208" y="982"/>
                    </a:lnTo>
                    <a:lnTo>
                      <a:pt x="220" y="989"/>
                    </a:lnTo>
                    <a:lnTo>
                      <a:pt x="248" y="1029"/>
                    </a:lnTo>
                    <a:lnTo>
                      <a:pt x="269" y="999"/>
                    </a:lnTo>
                    <a:lnTo>
                      <a:pt x="272" y="1034"/>
                    </a:lnTo>
                    <a:lnTo>
                      <a:pt x="290" y="1027"/>
                    </a:lnTo>
                    <a:lnTo>
                      <a:pt x="298" y="1013"/>
                    </a:lnTo>
                    <a:lnTo>
                      <a:pt x="316" y="1015"/>
                    </a:lnTo>
                    <a:lnTo>
                      <a:pt x="340" y="1034"/>
                    </a:lnTo>
                    <a:lnTo>
                      <a:pt x="378" y="1051"/>
                    </a:lnTo>
                    <a:lnTo>
                      <a:pt x="402" y="1060"/>
                    </a:lnTo>
                    <a:lnTo>
                      <a:pt x="418" y="1055"/>
                    </a:lnTo>
                    <a:lnTo>
                      <a:pt x="439" y="1079"/>
                    </a:lnTo>
                    <a:lnTo>
                      <a:pt x="416" y="1100"/>
                    </a:lnTo>
                    <a:lnTo>
                      <a:pt x="447" y="1110"/>
                    </a:lnTo>
                    <a:lnTo>
                      <a:pt x="489" y="1105"/>
                    </a:lnTo>
                    <a:lnTo>
                      <a:pt x="503" y="1098"/>
                    </a:lnTo>
                    <a:lnTo>
                      <a:pt x="520" y="1122"/>
                    </a:lnTo>
                    <a:lnTo>
                      <a:pt x="536" y="1100"/>
                    </a:lnTo>
                    <a:lnTo>
                      <a:pt x="522" y="1084"/>
                    </a:lnTo>
                    <a:lnTo>
                      <a:pt x="532" y="1067"/>
                    </a:lnTo>
                    <a:lnTo>
                      <a:pt x="551" y="1065"/>
                    </a:lnTo>
                    <a:lnTo>
                      <a:pt x="565" y="1060"/>
                    </a:lnTo>
                    <a:lnTo>
                      <a:pt x="577" y="1072"/>
                    </a:lnTo>
                    <a:lnTo>
                      <a:pt x="593" y="1096"/>
                    </a:lnTo>
                    <a:lnTo>
                      <a:pt x="612" y="1091"/>
                    </a:lnTo>
                    <a:lnTo>
                      <a:pt x="641" y="1110"/>
                    </a:lnTo>
                    <a:lnTo>
                      <a:pt x="664" y="1105"/>
                    </a:lnTo>
                    <a:lnTo>
                      <a:pt x="690" y="1105"/>
                    </a:lnTo>
                    <a:lnTo>
                      <a:pt x="688" y="1079"/>
                    </a:lnTo>
                    <a:lnTo>
                      <a:pt x="702" y="1070"/>
                    </a:lnTo>
                    <a:lnTo>
                      <a:pt x="726" y="1086"/>
                    </a:lnTo>
                    <a:lnTo>
                      <a:pt x="726" y="1126"/>
                    </a:lnTo>
                    <a:lnTo>
                      <a:pt x="738" y="1091"/>
                    </a:lnTo>
                    <a:lnTo>
                      <a:pt x="749" y="1093"/>
                    </a:lnTo>
                    <a:lnTo>
                      <a:pt x="756" y="1048"/>
                    </a:lnTo>
                    <a:lnTo>
                      <a:pt x="740" y="1022"/>
                    </a:lnTo>
                    <a:lnTo>
                      <a:pt x="721" y="1001"/>
                    </a:lnTo>
                    <a:lnTo>
                      <a:pt x="723" y="949"/>
                    </a:lnTo>
                    <a:lnTo>
                      <a:pt x="742" y="911"/>
                    </a:lnTo>
                    <a:lnTo>
                      <a:pt x="764" y="920"/>
                    </a:lnTo>
                    <a:lnTo>
                      <a:pt x="778" y="942"/>
                    </a:lnTo>
                    <a:lnTo>
                      <a:pt x="801" y="996"/>
                    </a:lnTo>
                    <a:lnTo>
                      <a:pt x="787" y="1020"/>
                    </a:lnTo>
                    <a:lnTo>
                      <a:pt x="818" y="1029"/>
                    </a:lnTo>
                    <a:lnTo>
                      <a:pt x="818" y="1029"/>
                    </a:lnTo>
                    <a:lnTo>
                      <a:pt x="818" y="1029"/>
                    </a:lnTo>
                    <a:close/>
                    <a:moveTo>
                      <a:pt x="435" y="847"/>
                    </a:moveTo>
                    <a:lnTo>
                      <a:pt x="435" y="847"/>
                    </a:lnTo>
                    <a:lnTo>
                      <a:pt x="425" y="873"/>
                    </a:lnTo>
                    <a:lnTo>
                      <a:pt x="463" y="857"/>
                    </a:lnTo>
                    <a:lnTo>
                      <a:pt x="484" y="883"/>
                    </a:lnTo>
                    <a:lnTo>
                      <a:pt x="503" y="857"/>
                    </a:lnTo>
                    <a:lnTo>
                      <a:pt x="518" y="873"/>
                    </a:lnTo>
                    <a:lnTo>
                      <a:pt x="532" y="925"/>
                    </a:lnTo>
                    <a:lnTo>
                      <a:pt x="539" y="904"/>
                    </a:lnTo>
                    <a:lnTo>
                      <a:pt x="527" y="849"/>
                    </a:lnTo>
                    <a:lnTo>
                      <a:pt x="541" y="840"/>
                    </a:lnTo>
                    <a:lnTo>
                      <a:pt x="558" y="849"/>
                    </a:lnTo>
                    <a:lnTo>
                      <a:pt x="577" y="871"/>
                    </a:lnTo>
                    <a:lnTo>
                      <a:pt x="586" y="923"/>
                    </a:lnTo>
                    <a:lnTo>
                      <a:pt x="591" y="958"/>
                    </a:lnTo>
                    <a:lnTo>
                      <a:pt x="619" y="982"/>
                    </a:lnTo>
                    <a:lnTo>
                      <a:pt x="648" y="1003"/>
                    </a:lnTo>
                    <a:lnTo>
                      <a:pt x="645" y="1025"/>
                    </a:lnTo>
                    <a:lnTo>
                      <a:pt x="619" y="1029"/>
                    </a:lnTo>
                    <a:lnTo>
                      <a:pt x="631" y="1046"/>
                    </a:lnTo>
                    <a:lnTo>
                      <a:pt x="624" y="1062"/>
                    </a:lnTo>
                    <a:lnTo>
                      <a:pt x="596" y="1055"/>
                    </a:lnTo>
                    <a:lnTo>
                      <a:pt x="567" y="1044"/>
                    </a:lnTo>
                    <a:lnTo>
                      <a:pt x="548" y="1046"/>
                    </a:lnTo>
                    <a:lnTo>
                      <a:pt x="518" y="1062"/>
                    </a:lnTo>
                    <a:lnTo>
                      <a:pt x="477" y="1067"/>
                    </a:lnTo>
                    <a:lnTo>
                      <a:pt x="449" y="1072"/>
                    </a:lnTo>
                    <a:lnTo>
                      <a:pt x="439" y="1051"/>
                    </a:lnTo>
                    <a:lnTo>
                      <a:pt x="418" y="1039"/>
                    </a:lnTo>
                    <a:lnTo>
                      <a:pt x="402" y="1044"/>
                    </a:lnTo>
                    <a:lnTo>
                      <a:pt x="383" y="1008"/>
                    </a:lnTo>
                    <a:lnTo>
                      <a:pt x="395" y="1003"/>
                    </a:lnTo>
                    <a:lnTo>
                      <a:pt x="418" y="994"/>
                    </a:lnTo>
                    <a:lnTo>
                      <a:pt x="442" y="996"/>
                    </a:lnTo>
                    <a:lnTo>
                      <a:pt x="463" y="989"/>
                    </a:lnTo>
                    <a:lnTo>
                      <a:pt x="432" y="977"/>
                    </a:lnTo>
                    <a:lnTo>
                      <a:pt x="397" y="982"/>
                    </a:lnTo>
                    <a:lnTo>
                      <a:pt x="373" y="980"/>
                    </a:lnTo>
                    <a:lnTo>
                      <a:pt x="366" y="963"/>
                    </a:lnTo>
                    <a:lnTo>
                      <a:pt x="402" y="942"/>
                    </a:lnTo>
                    <a:lnTo>
                      <a:pt x="378" y="944"/>
                    </a:lnTo>
                    <a:lnTo>
                      <a:pt x="350" y="930"/>
                    </a:lnTo>
                    <a:lnTo>
                      <a:pt x="364" y="892"/>
                    </a:lnTo>
                    <a:lnTo>
                      <a:pt x="373" y="871"/>
                    </a:lnTo>
                    <a:lnTo>
                      <a:pt x="418" y="835"/>
                    </a:lnTo>
                    <a:lnTo>
                      <a:pt x="435" y="847"/>
                    </a:lnTo>
                    <a:lnTo>
                      <a:pt x="435" y="847"/>
                    </a:lnTo>
                    <a:lnTo>
                      <a:pt x="435" y="847"/>
                    </a:lnTo>
                    <a:close/>
                    <a:moveTo>
                      <a:pt x="591" y="830"/>
                    </a:moveTo>
                    <a:lnTo>
                      <a:pt x="591" y="830"/>
                    </a:lnTo>
                    <a:lnTo>
                      <a:pt x="577" y="868"/>
                    </a:lnTo>
                    <a:lnTo>
                      <a:pt x="551" y="828"/>
                    </a:lnTo>
                    <a:lnTo>
                      <a:pt x="558" y="821"/>
                    </a:lnTo>
                    <a:lnTo>
                      <a:pt x="579" y="819"/>
                    </a:lnTo>
                    <a:lnTo>
                      <a:pt x="591" y="830"/>
                    </a:lnTo>
                    <a:lnTo>
                      <a:pt x="591" y="830"/>
                    </a:lnTo>
                    <a:lnTo>
                      <a:pt x="591" y="830"/>
                    </a:lnTo>
                    <a:close/>
                    <a:moveTo>
                      <a:pt x="1047" y="849"/>
                    </a:moveTo>
                    <a:lnTo>
                      <a:pt x="1047" y="849"/>
                    </a:lnTo>
                    <a:lnTo>
                      <a:pt x="1047" y="864"/>
                    </a:lnTo>
                    <a:lnTo>
                      <a:pt x="1031" y="861"/>
                    </a:lnTo>
                    <a:lnTo>
                      <a:pt x="1014" y="861"/>
                    </a:lnTo>
                    <a:lnTo>
                      <a:pt x="995" y="868"/>
                    </a:lnTo>
                    <a:lnTo>
                      <a:pt x="991" y="864"/>
                    </a:lnTo>
                    <a:lnTo>
                      <a:pt x="974" y="835"/>
                    </a:lnTo>
                    <a:lnTo>
                      <a:pt x="974" y="814"/>
                    </a:lnTo>
                    <a:lnTo>
                      <a:pt x="981" y="812"/>
                    </a:lnTo>
                    <a:lnTo>
                      <a:pt x="1019" y="816"/>
                    </a:lnTo>
                    <a:lnTo>
                      <a:pt x="1047" y="849"/>
                    </a:lnTo>
                    <a:lnTo>
                      <a:pt x="1047" y="849"/>
                    </a:lnTo>
                    <a:lnTo>
                      <a:pt x="1047" y="849"/>
                    </a:lnTo>
                    <a:close/>
                    <a:moveTo>
                      <a:pt x="882" y="845"/>
                    </a:moveTo>
                    <a:lnTo>
                      <a:pt x="882" y="845"/>
                    </a:lnTo>
                    <a:lnTo>
                      <a:pt x="894" y="880"/>
                    </a:lnTo>
                    <a:lnTo>
                      <a:pt x="908" y="835"/>
                    </a:lnTo>
                    <a:lnTo>
                      <a:pt x="950" y="812"/>
                    </a:lnTo>
                    <a:lnTo>
                      <a:pt x="979" y="871"/>
                    </a:lnTo>
                    <a:lnTo>
                      <a:pt x="976" y="904"/>
                    </a:lnTo>
                    <a:lnTo>
                      <a:pt x="1007" y="890"/>
                    </a:lnTo>
                    <a:lnTo>
                      <a:pt x="1024" y="868"/>
                    </a:lnTo>
                    <a:lnTo>
                      <a:pt x="1059" y="894"/>
                    </a:lnTo>
                    <a:lnTo>
                      <a:pt x="1080" y="918"/>
                    </a:lnTo>
                    <a:lnTo>
                      <a:pt x="1083" y="942"/>
                    </a:lnTo>
                    <a:lnTo>
                      <a:pt x="1114" y="930"/>
                    </a:lnTo>
                    <a:lnTo>
                      <a:pt x="1130" y="961"/>
                    </a:lnTo>
                    <a:lnTo>
                      <a:pt x="1170" y="980"/>
                    </a:lnTo>
                    <a:lnTo>
                      <a:pt x="1182" y="1001"/>
                    </a:lnTo>
                    <a:lnTo>
                      <a:pt x="1199" y="1044"/>
                    </a:lnTo>
                    <a:lnTo>
                      <a:pt x="1168" y="1065"/>
                    </a:lnTo>
                    <a:lnTo>
                      <a:pt x="1208" y="1093"/>
                    </a:lnTo>
                    <a:lnTo>
                      <a:pt x="1232" y="1103"/>
                    </a:lnTo>
                    <a:lnTo>
                      <a:pt x="1256" y="1141"/>
                    </a:lnTo>
                    <a:lnTo>
                      <a:pt x="1282" y="1143"/>
                    </a:lnTo>
                    <a:lnTo>
                      <a:pt x="1277" y="1171"/>
                    </a:lnTo>
                    <a:lnTo>
                      <a:pt x="1248" y="1216"/>
                    </a:lnTo>
                    <a:lnTo>
                      <a:pt x="1229" y="1200"/>
                    </a:lnTo>
                    <a:lnTo>
                      <a:pt x="1203" y="1162"/>
                    </a:lnTo>
                    <a:lnTo>
                      <a:pt x="1182" y="1169"/>
                    </a:lnTo>
                    <a:lnTo>
                      <a:pt x="1180" y="1190"/>
                    </a:lnTo>
                    <a:lnTo>
                      <a:pt x="1196" y="1212"/>
                    </a:lnTo>
                    <a:lnTo>
                      <a:pt x="1218" y="1230"/>
                    </a:lnTo>
                    <a:lnTo>
                      <a:pt x="1225" y="1240"/>
                    </a:lnTo>
                    <a:lnTo>
                      <a:pt x="1237" y="1275"/>
                    </a:lnTo>
                    <a:lnTo>
                      <a:pt x="1232" y="1302"/>
                    </a:lnTo>
                    <a:lnTo>
                      <a:pt x="1211" y="1292"/>
                    </a:lnTo>
                    <a:lnTo>
                      <a:pt x="1170" y="1264"/>
                    </a:lnTo>
                    <a:lnTo>
                      <a:pt x="1192" y="1294"/>
                    </a:lnTo>
                    <a:lnTo>
                      <a:pt x="1208" y="1316"/>
                    </a:lnTo>
                    <a:lnTo>
                      <a:pt x="1211" y="1328"/>
                    </a:lnTo>
                    <a:lnTo>
                      <a:pt x="1168" y="1313"/>
                    </a:lnTo>
                    <a:lnTo>
                      <a:pt x="1133" y="1294"/>
                    </a:lnTo>
                    <a:lnTo>
                      <a:pt x="1114" y="1275"/>
                    </a:lnTo>
                    <a:lnTo>
                      <a:pt x="1118" y="1266"/>
                    </a:lnTo>
                    <a:lnTo>
                      <a:pt x="1095" y="1247"/>
                    </a:lnTo>
                    <a:lnTo>
                      <a:pt x="1071" y="1230"/>
                    </a:lnTo>
                    <a:lnTo>
                      <a:pt x="1071" y="1240"/>
                    </a:lnTo>
                    <a:lnTo>
                      <a:pt x="1024" y="1247"/>
                    </a:lnTo>
                    <a:lnTo>
                      <a:pt x="1012" y="1233"/>
                    </a:lnTo>
                    <a:lnTo>
                      <a:pt x="1021" y="1204"/>
                    </a:lnTo>
                    <a:lnTo>
                      <a:pt x="1052" y="1204"/>
                    </a:lnTo>
                    <a:lnTo>
                      <a:pt x="1085" y="1200"/>
                    </a:lnTo>
                    <a:lnTo>
                      <a:pt x="1080" y="1186"/>
                    </a:lnTo>
                    <a:lnTo>
                      <a:pt x="1085" y="1167"/>
                    </a:lnTo>
                    <a:lnTo>
                      <a:pt x="1107" y="1126"/>
                    </a:lnTo>
                    <a:lnTo>
                      <a:pt x="1102" y="1107"/>
                    </a:lnTo>
                    <a:lnTo>
                      <a:pt x="1097" y="1093"/>
                    </a:lnTo>
                    <a:lnTo>
                      <a:pt x="1071" y="1072"/>
                    </a:lnTo>
                    <a:lnTo>
                      <a:pt x="1038" y="1058"/>
                    </a:lnTo>
                    <a:lnTo>
                      <a:pt x="1050" y="1046"/>
                    </a:lnTo>
                    <a:lnTo>
                      <a:pt x="1031" y="1017"/>
                    </a:lnTo>
                    <a:lnTo>
                      <a:pt x="1017" y="1015"/>
                    </a:lnTo>
                    <a:lnTo>
                      <a:pt x="1005" y="999"/>
                    </a:lnTo>
                    <a:lnTo>
                      <a:pt x="995" y="1013"/>
                    </a:lnTo>
                    <a:lnTo>
                      <a:pt x="967" y="1017"/>
                    </a:lnTo>
                    <a:lnTo>
                      <a:pt x="908" y="1008"/>
                    </a:lnTo>
                    <a:lnTo>
                      <a:pt x="875" y="994"/>
                    </a:lnTo>
                    <a:lnTo>
                      <a:pt x="846" y="987"/>
                    </a:lnTo>
                    <a:lnTo>
                      <a:pt x="834" y="970"/>
                    </a:lnTo>
                    <a:lnTo>
                      <a:pt x="851" y="946"/>
                    </a:lnTo>
                    <a:lnTo>
                      <a:pt x="827" y="946"/>
                    </a:lnTo>
                    <a:lnTo>
                      <a:pt x="823" y="894"/>
                    </a:lnTo>
                    <a:lnTo>
                      <a:pt x="834" y="847"/>
                    </a:lnTo>
                    <a:lnTo>
                      <a:pt x="851" y="823"/>
                    </a:lnTo>
                    <a:lnTo>
                      <a:pt x="894" y="809"/>
                    </a:lnTo>
                    <a:lnTo>
                      <a:pt x="882" y="845"/>
                    </a:lnTo>
                    <a:lnTo>
                      <a:pt x="882" y="845"/>
                    </a:lnTo>
                    <a:lnTo>
                      <a:pt x="882" y="845"/>
                    </a:lnTo>
                    <a:close/>
                    <a:moveTo>
                      <a:pt x="659" y="807"/>
                    </a:moveTo>
                    <a:lnTo>
                      <a:pt x="659" y="807"/>
                    </a:lnTo>
                    <a:lnTo>
                      <a:pt x="678" y="819"/>
                    </a:lnTo>
                    <a:lnTo>
                      <a:pt x="707" y="812"/>
                    </a:lnTo>
                    <a:lnTo>
                      <a:pt x="711" y="828"/>
                    </a:lnTo>
                    <a:lnTo>
                      <a:pt x="695" y="854"/>
                    </a:lnTo>
                    <a:lnTo>
                      <a:pt x="719" y="878"/>
                    </a:lnTo>
                    <a:lnTo>
                      <a:pt x="716" y="925"/>
                    </a:lnTo>
                    <a:lnTo>
                      <a:pt x="690" y="944"/>
                    </a:lnTo>
                    <a:lnTo>
                      <a:pt x="676" y="939"/>
                    </a:lnTo>
                    <a:lnTo>
                      <a:pt x="664" y="920"/>
                    </a:lnTo>
                    <a:lnTo>
                      <a:pt x="624" y="880"/>
                    </a:lnTo>
                    <a:lnTo>
                      <a:pt x="624" y="864"/>
                    </a:lnTo>
                    <a:lnTo>
                      <a:pt x="657" y="871"/>
                    </a:lnTo>
                    <a:lnTo>
                      <a:pt x="638" y="833"/>
                    </a:lnTo>
                    <a:lnTo>
                      <a:pt x="659" y="807"/>
                    </a:lnTo>
                    <a:lnTo>
                      <a:pt x="659" y="807"/>
                    </a:lnTo>
                    <a:lnTo>
                      <a:pt x="659" y="807"/>
                    </a:lnTo>
                    <a:close/>
                    <a:moveTo>
                      <a:pt x="773" y="866"/>
                    </a:moveTo>
                    <a:lnTo>
                      <a:pt x="773" y="866"/>
                    </a:lnTo>
                    <a:lnTo>
                      <a:pt x="756" y="906"/>
                    </a:lnTo>
                    <a:lnTo>
                      <a:pt x="738" y="904"/>
                    </a:lnTo>
                    <a:lnTo>
                      <a:pt x="728" y="857"/>
                    </a:lnTo>
                    <a:lnTo>
                      <a:pt x="728" y="830"/>
                    </a:lnTo>
                    <a:lnTo>
                      <a:pt x="738" y="804"/>
                    </a:lnTo>
                    <a:lnTo>
                      <a:pt x="752" y="788"/>
                    </a:lnTo>
                    <a:lnTo>
                      <a:pt x="787" y="790"/>
                    </a:lnTo>
                    <a:lnTo>
                      <a:pt x="818" y="807"/>
                    </a:lnTo>
                    <a:lnTo>
                      <a:pt x="794" y="854"/>
                    </a:lnTo>
                    <a:lnTo>
                      <a:pt x="773" y="866"/>
                    </a:lnTo>
                    <a:lnTo>
                      <a:pt x="773" y="866"/>
                    </a:lnTo>
                    <a:lnTo>
                      <a:pt x="773" y="866"/>
                    </a:lnTo>
                    <a:close/>
                    <a:moveTo>
                      <a:pt x="333" y="939"/>
                    </a:moveTo>
                    <a:lnTo>
                      <a:pt x="333" y="939"/>
                    </a:lnTo>
                    <a:lnTo>
                      <a:pt x="290" y="963"/>
                    </a:lnTo>
                    <a:lnTo>
                      <a:pt x="281" y="942"/>
                    </a:lnTo>
                    <a:lnTo>
                      <a:pt x="243" y="916"/>
                    </a:lnTo>
                    <a:lnTo>
                      <a:pt x="250" y="892"/>
                    </a:lnTo>
                    <a:lnTo>
                      <a:pt x="262" y="852"/>
                    </a:lnTo>
                    <a:lnTo>
                      <a:pt x="276" y="816"/>
                    </a:lnTo>
                    <a:lnTo>
                      <a:pt x="260" y="781"/>
                    </a:lnTo>
                    <a:lnTo>
                      <a:pt x="314" y="771"/>
                    </a:lnTo>
                    <a:lnTo>
                      <a:pt x="338" y="783"/>
                    </a:lnTo>
                    <a:lnTo>
                      <a:pt x="380" y="786"/>
                    </a:lnTo>
                    <a:lnTo>
                      <a:pt x="395" y="804"/>
                    </a:lnTo>
                    <a:lnTo>
                      <a:pt x="413" y="828"/>
                    </a:lnTo>
                    <a:lnTo>
                      <a:pt x="392" y="842"/>
                    </a:lnTo>
                    <a:lnTo>
                      <a:pt x="352" y="880"/>
                    </a:lnTo>
                    <a:lnTo>
                      <a:pt x="333" y="916"/>
                    </a:lnTo>
                    <a:lnTo>
                      <a:pt x="333" y="939"/>
                    </a:lnTo>
                    <a:lnTo>
                      <a:pt x="333" y="939"/>
                    </a:lnTo>
                    <a:lnTo>
                      <a:pt x="333" y="939"/>
                    </a:lnTo>
                    <a:close/>
                    <a:moveTo>
                      <a:pt x="768" y="738"/>
                    </a:moveTo>
                    <a:lnTo>
                      <a:pt x="768" y="738"/>
                    </a:lnTo>
                    <a:lnTo>
                      <a:pt x="759" y="762"/>
                    </a:lnTo>
                    <a:lnTo>
                      <a:pt x="735" y="757"/>
                    </a:lnTo>
                    <a:lnTo>
                      <a:pt x="716" y="741"/>
                    </a:lnTo>
                    <a:lnTo>
                      <a:pt x="723" y="714"/>
                    </a:lnTo>
                    <a:lnTo>
                      <a:pt x="747" y="696"/>
                    </a:lnTo>
                    <a:lnTo>
                      <a:pt x="761" y="719"/>
                    </a:lnTo>
                    <a:lnTo>
                      <a:pt x="768" y="738"/>
                    </a:lnTo>
                    <a:lnTo>
                      <a:pt x="768" y="738"/>
                    </a:lnTo>
                    <a:lnTo>
                      <a:pt x="768" y="738"/>
                    </a:lnTo>
                    <a:close/>
                    <a:moveTo>
                      <a:pt x="688" y="622"/>
                    </a:moveTo>
                    <a:lnTo>
                      <a:pt x="688" y="622"/>
                    </a:lnTo>
                    <a:lnTo>
                      <a:pt x="700" y="655"/>
                    </a:lnTo>
                    <a:lnTo>
                      <a:pt x="702" y="688"/>
                    </a:lnTo>
                    <a:lnTo>
                      <a:pt x="693" y="736"/>
                    </a:lnTo>
                    <a:lnTo>
                      <a:pt x="667" y="743"/>
                    </a:lnTo>
                    <a:lnTo>
                      <a:pt x="650" y="733"/>
                    </a:lnTo>
                    <a:lnTo>
                      <a:pt x="650" y="696"/>
                    </a:lnTo>
                    <a:lnTo>
                      <a:pt x="624" y="703"/>
                    </a:lnTo>
                    <a:lnTo>
                      <a:pt x="622" y="651"/>
                    </a:lnTo>
                    <a:lnTo>
                      <a:pt x="641" y="653"/>
                    </a:lnTo>
                    <a:lnTo>
                      <a:pt x="664" y="629"/>
                    </a:lnTo>
                    <a:lnTo>
                      <a:pt x="688" y="634"/>
                    </a:lnTo>
                    <a:lnTo>
                      <a:pt x="688" y="622"/>
                    </a:lnTo>
                    <a:lnTo>
                      <a:pt x="688" y="622"/>
                    </a:lnTo>
                    <a:lnTo>
                      <a:pt x="688" y="622"/>
                    </a:lnTo>
                    <a:close/>
                    <a:moveTo>
                      <a:pt x="529" y="660"/>
                    </a:moveTo>
                    <a:lnTo>
                      <a:pt x="529" y="660"/>
                    </a:lnTo>
                    <a:lnTo>
                      <a:pt x="536" y="681"/>
                    </a:lnTo>
                    <a:lnTo>
                      <a:pt x="551" y="672"/>
                    </a:lnTo>
                    <a:lnTo>
                      <a:pt x="570" y="674"/>
                    </a:lnTo>
                    <a:lnTo>
                      <a:pt x="572" y="707"/>
                    </a:lnTo>
                    <a:lnTo>
                      <a:pt x="562" y="736"/>
                    </a:lnTo>
                    <a:lnTo>
                      <a:pt x="506" y="745"/>
                    </a:lnTo>
                    <a:lnTo>
                      <a:pt x="466" y="771"/>
                    </a:lnTo>
                    <a:lnTo>
                      <a:pt x="442" y="774"/>
                    </a:lnTo>
                    <a:lnTo>
                      <a:pt x="439" y="755"/>
                    </a:lnTo>
                    <a:lnTo>
                      <a:pt x="473" y="726"/>
                    </a:lnTo>
                    <a:lnTo>
                      <a:pt x="399" y="733"/>
                    </a:lnTo>
                    <a:lnTo>
                      <a:pt x="378" y="724"/>
                    </a:lnTo>
                    <a:lnTo>
                      <a:pt x="399" y="660"/>
                    </a:lnTo>
                    <a:lnTo>
                      <a:pt x="416" y="639"/>
                    </a:lnTo>
                    <a:lnTo>
                      <a:pt x="461" y="662"/>
                    </a:lnTo>
                    <a:lnTo>
                      <a:pt x="489" y="703"/>
                    </a:lnTo>
                    <a:lnTo>
                      <a:pt x="518" y="707"/>
                    </a:lnTo>
                    <a:lnTo>
                      <a:pt x="494" y="643"/>
                    </a:lnTo>
                    <a:lnTo>
                      <a:pt x="508" y="617"/>
                    </a:lnTo>
                    <a:lnTo>
                      <a:pt x="525" y="627"/>
                    </a:lnTo>
                    <a:lnTo>
                      <a:pt x="529" y="660"/>
                    </a:lnTo>
                    <a:lnTo>
                      <a:pt x="529" y="660"/>
                    </a:lnTo>
                    <a:lnTo>
                      <a:pt x="529" y="660"/>
                    </a:lnTo>
                    <a:close/>
                    <a:moveTo>
                      <a:pt x="749" y="596"/>
                    </a:moveTo>
                    <a:lnTo>
                      <a:pt x="749" y="596"/>
                    </a:lnTo>
                    <a:lnTo>
                      <a:pt x="768" y="620"/>
                    </a:lnTo>
                    <a:lnTo>
                      <a:pt x="799" y="620"/>
                    </a:lnTo>
                    <a:lnTo>
                      <a:pt x="813" y="641"/>
                    </a:lnTo>
                    <a:lnTo>
                      <a:pt x="811" y="667"/>
                    </a:lnTo>
                    <a:lnTo>
                      <a:pt x="827" y="681"/>
                    </a:lnTo>
                    <a:lnTo>
                      <a:pt x="839" y="698"/>
                    </a:lnTo>
                    <a:lnTo>
                      <a:pt x="861" y="703"/>
                    </a:lnTo>
                    <a:lnTo>
                      <a:pt x="884" y="707"/>
                    </a:lnTo>
                    <a:lnTo>
                      <a:pt x="910" y="693"/>
                    </a:lnTo>
                    <a:lnTo>
                      <a:pt x="943" y="686"/>
                    </a:lnTo>
                    <a:lnTo>
                      <a:pt x="969" y="691"/>
                    </a:lnTo>
                    <a:lnTo>
                      <a:pt x="988" y="714"/>
                    </a:lnTo>
                    <a:lnTo>
                      <a:pt x="991" y="743"/>
                    </a:lnTo>
                    <a:lnTo>
                      <a:pt x="981" y="757"/>
                    </a:lnTo>
                    <a:lnTo>
                      <a:pt x="955" y="771"/>
                    </a:lnTo>
                    <a:lnTo>
                      <a:pt x="936" y="764"/>
                    </a:lnTo>
                    <a:lnTo>
                      <a:pt x="889" y="774"/>
                    </a:lnTo>
                    <a:lnTo>
                      <a:pt x="856" y="774"/>
                    </a:lnTo>
                    <a:lnTo>
                      <a:pt x="830" y="767"/>
                    </a:lnTo>
                    <a:lnTo>
                      <a:pt x="787" y="745"/>
                    </a:lnTo>
                    <a:lnTo>
                      <a:pt x="780" y="712"/>
                    </a:lnTo>
                    <a:lnTo>
                      <a:pt x="778" y="681"/>
                    </a:lnTo>
                    <a:lnTo>
                      <a:pt x="764" y="651"/>
                    </a:lnTo>
                    <a:lnTo>
                      <a:pt x="728" y="643"/>
                    </a:lnTo>
                    <a:lnTo>
                      <a:pt x="711" y="622"/>
                    </a:lnTo>
                    <a:lnTo>
                      <a:pt x="716" y="591"/>
                    </a:lnTo>
                    <a:lnTo>
                      <a:pt x="749" y="596"/>
                    </a:lnTo>
                    <a:lnTo>
                      <a:pt x="749" y="596"/>
                    </a:lnTo>
                    <a:lnTo>
                      <a:pt x="749" y="596"/>
                    </a:lnTo>
                    <a:close/>
                    <a:moveTo>
                      <a:pt x="402" y="556"/>
                    </a:moveTo>
                    <a:lnTo>
                      <a:pt x="402" y="556"/>
                    </a:lnTo>
                    <a:lnTo>
                      <a:pt x="399" y="613"/>
                    </a:lnTo>
                    <a:lnTo>
                      <a:pt x="387" y="636"/>
                    </a:lnTo>
                    <a:lnTo>
                      <a:pt x="371" y="639"/>
                    </a:lnTo>
                    <a:lnTo>
                      <a:pt x="340" y="670"/>
                    </a:lnTo>
                    <a:lnTo>
                      <a:pt x="316" y="679"/>
                    </a:lnTo>
                    <a:lnTo>
                      <a:pt x="293" y="665"/>
                    </a:lnTo>
                    <a:lnTo>
                      <a:pt x="293" y="665"/>
                    </a:lnTo>
                    <a:lnTo>
                      <a:pt x="321" y="613"/>
                    </a:lnTo>
                    <a:lnTo>
                      <a:pt x="354" y="565"/>
                    </a:lnTo>
                    <a:lnTo>
                      <a:pt x="380" y="568"/>
                    </a:lnTo>
                    <a:lnTo>
                      <a:pt x="402" y="556"/>
                    </a:lnTo>
                    <a:lnTo>
                      <a:pt x="402" y="556"/>
                    </a:lnTo>
                    <a:lnTo>
                      <a:pt x="402" y="556"/>
                    </a:lnTo>
                    <a:close/>
                    <a:moveTo>
                      <a:pt x="764" y="565"/>
                    </a:moveTo>
                    <a:lnTo>
                      <a:pt x="764" y="565"/>
                    </a:lnTo>
                    <a:lnTo>
                      <a:pt x="756" y="568"/>
                    </a:lnTo>
                    <a:lnTo>
                      <a:pt x="726" y="563"/>
                    </a:lnTo>
                    <a:lnTo>
                      <a:pt x="721" y="542"/>
                    </a:lnTo>
                    <a:lnTo>
                      <a:pt x="754" y="544"/>
                    </a:lnTo>
                    <a:lnTo>
                      <a:pt x="766" y="558"/>
                    </a:lnTo>
                    <a:lnTo>
                      <a:pt x="764" y="565"/>
                    </a:lnTo>
                    <a:lnTo>
                      <a:pt x="764" y="565"/>
                    </a:lnTo>
                    <a:lnTo>
                      <a:pt x="764" y="565"/>
                    </a:lnTo>
                    <a:close/>
                    <a:moveTo>
                      <a:pt x="499" y="554"/>
                    </a:moveTo>
                    <a:lnTo>
                      <a:pt x="499" y="554"/>
                    </a:lnTo>
                    <a:lnTo>
                      <a:pt x="470" y="575"/>
                    </a:lnTo>
                    <a:lnTo>
                      <a:pt x="444" y="549"/>
                    </a:lnTo>
                    <a:lnTo>
                      <a:pt x="458" y="525"/>
                    </a:lnTo>
                    <a:lnTo>
                      <a:pt x="482" y="518"/>
                    </a:lnTo>
                    <a:lnTo>
                      <a:pt x="503" y="530"/>
                    </a:lnTo>
                    <a:lnTo>
                      <a:pt x="499" y="554"/>
                    </a:lnTo>
                    <a:lnTo>
                      <a:pt x="499" y="554"/>
                    </a:lnTo>
                    <a:lnTo>
                      <a:pt x="499" y="554"/>
                    </a:lnTo>
                    <a:close/>
                    <a:moveTo>
                      <a:pt x="508" y="483"/>
                    </a:moveTo>
                    <a:lnTo>
                      <a:pt x="508" y="483"/>
                    </a:lnTo>
                    <a:lnTo>
                      <a:pt x="487" y="497"/>
                    </a:lnTo>
                    <a:lnTo>
                      <a:pt x="461" y="497"/>
                    </a:lnTo>
                    <a:lnTo>
                      <a:pt x="461" y="487"/>
                    </a:lnTo>
                    <a:lnTo>
                      <a:pt x="477" y="461"/>
                    </a:lnTo>
                    <a:lnTo>
                      <a:pt x="487" y="466"/>
                    </a:lnTo>
                    <a:lnTo>
                      <a:pt x="508" y="483"/>
                    </a:lnTo>
                    <a:lnTo>
                      <a:pt x="508" y="483"/>
                    </a:lnTo>
                    <a:lnTo>
                      <a:pt x="508" y="483"/>
                    </a:lnTo>
                    <a:close/>
                    <a:moveTo>
                      <a:pt x="730" y="525"/>
                    </a:moveTo>
                    <a:lnTo>
                      <a:pt x="730" y="525"/>
                    </a:lnTo>
                    <a:lnTo>
                      <a:pt x="707" y="542"/>
                    </a:lnTo>
                    <a:lnTo>
                      <a:pt x="693" y="523"/>
                    </a:lnTo>
                    <a:lnTo>
                      <a:pt x="688" y="492"/>
                    </a:lnTo>
                    <a:lnTo>
                      <a:pt x="685" y="459"/>
                    </a:lnTo>
                    <a:lnTo>
                      <a:pt x="707" y="464"/>
                    </a:lnTo>
                    <a:lnTo>
                      <a:pt x="716" y="468"/>
                    </a:lnTo>
                    <a:lnTo>
                      <a:pt x="735" y="497"/>
                    </a:lnTo>
                    <a:lnTo>
                      <a:pt x="730" y="525"/>
                    </a:lnTo>
                    <a:lnTo>
                      <a:pt x="730" y="525"/>
                    </a:lnTo>
                    <a:lnTo>
                      <a:pt x="730" y="525"/>
                    </a:lnTo>
                    <a:close/>
                    <a:moveTo>
                      <a:pt x="664" y="504"/>
                    </a:moveTo>
                    <a:lnTo>
                      <a:pt x="664" y="504"/>
                    </a:lnTo>
                    <a:lnTo>
                      <a:pt x="669" y="537"/>
                    </a:lnTo>
                    <a:lnTo>
                      <a:pt x="643" y="528"/>
                    </a:lnTo>
                    <a:lnTo>
                      <a:pt x="617" y="501"/>
                    </a:lnTo>
                    <a:lnTo>
                      <a:pt x="581" y="499"/>
                    </a:lnTo>
                    <a:lnTo>
                      <a:pt x="596" y="475"/>
                    </a:lnTo>
                    <a:lnTo>
                      <a:pt x="577" y="454"/>
                    </a:lnTo>
                    <a:lnTo>
                      <a:pt x="574" y="423"/>
                    </a:lnTo>
                    <a:lnTo>
                      <a:pt x="607" y="435"/>
                    </a:lnTo>
                    <a:lnTo>
                      <a:pt x="650" y="466"/>
                    </a:lnTo>
                    <a:lnTo>
                      <a:pt x="664" y="504"/>
                    </a:lnTo>
                    <a:lnTo>
                      <a:pt x="664" y="504"/>
                    </a:lnTo>
                    <a:lnTo>
                      <a:pt x="664" y="504"/>
                    </a:lnTo>
                    <a:close/>
                    <a:moveTo>
                      <a:pt x="875" y="393"/>
                    </a:moveTo>
                    <a:lnTo>
                      <a:pt x="875" y="393"/>
                    </a:lnTo>
                    <a:lnTo>
                      <a:pt x="894" y="421"/>
                    </a:lnTo>
                    <a:lnTo>
                      <a:pt x="872" y="445"/>
                    </a:lnTo>
                    <a:lnTo>
                      <a:pt x="842" y="506"/>
                    </a:lnTo>
                    <a:lnTo>
                      <a:pt x="813" y="513"/>
                    </a:lnTo>
                    <a:lnTo>
                      <a:pt x="778" y="501"/>
                    </a:lnTo>
                    <a:lnTo>
                      <a:pt x="761" y="471"/>
                    </a:lnTo>
                    <a:lnTo>
                      <a:pt x="761" y="440"/>
                    </a:lnTo>
                    <a:lnTo>
                      <a:pt x="775" y="416"/>
                    </a:lnTo>
                    <a:lnTo>
                      <a:pt x="745" y="416"/>
                    </a:lnTo>
                    <a:lnTo>
                      <a:pt x="728" y="388"/>
                    </a:lnTo>
                    <a:lnTo>
                      <a:pt x="716" y="345"/>
                    </a:lnTo>
                    <a:lnTo>
                      <a:pt x="728" y="303"/>
                    </a:lnTo>
                    <a:lnTo>
                      <a:pt x="740" y="272"/>
                    </a:lnTo>
                    <a:lnTo>
                      <a:pt x="756" y="265"/>
                    </a:lnTo>
                    <a:lnTo>
                      <a:pt x="749" y="241"/>
                    </a:lnTo>
                    <a:lnTo>
                      <a:pt x="787" y="236"/>
                    </a:lnTo>
                    <a:lnTo>
                      <a:pt x="806" y="291"/>
                    </a:lnTo>
                    <a:lnTo>
                      <a:pt x="834" y="312"/>
                    </a:lnTo>
                    <a:lnTo>
                      <a:pt x="861" y="331"/>
                    </a:lnTo>
                    <a:lnTo>
                      <a:pt x="875" y="393"/>
                    </a:lnTo>
                    <a:lnTo>
                      <a:pt x="875" y="393"/>
                    </a:lnTo>
                    <a:lnTo>
                      <a:pt x="875" y="393"/>
                    </a:lnTo>
                    <a:close/>
                    <a:moveTo>
                      <a:pt x="1175" y="16"/>
                    </a:moveTo>
                    <a:lnTo>
                      <a:pt x="1175" y="16"/>
                    </a:lnTo>
                    <a:lnTo>
                      <a:pt x="1218" y="26"/>
                    </a:lnTo>
                    <a:lnTo>
                      <a:pt x="1253" y="45"/>
                    </a:lnTo>
                    <a:lnTo>
                      <a:pt x="1282" y="78"/>
                    </a:lnTo>
                    <a:lnTo>
                      <a:pt x="1282" y="111"/>
                    </a:lnTo>
                    <a:lnTo>
                      <a:pt x="1241" y="163"/>
                    </a:lnTo>
                    <a:lnTo>
                      <a:pt x="1203" y="184"/>
                    </a:lnTo>
                    <a:lnTo>
                      <a:pt x="1187" y="210"/>
                    </a:lnTo>
                    <a:lnTo>
                      <a:pt x="1222" y="210"/>
                    </a:lnTo>
                    <a:lnTo>
                      <a:pt x="1185" y="274"/>
                    </a:lnTo>
                    <a:lnTo>
                      <a:pt x="1159" y="300"/>
                    </a:lnTo>
                    <a:lnTo>
                      <a:pt x="1130" y="378"/>
                    </a:lnTo>
                    <a:lnTo>
                      <a:pt x="1097" y="393"/>
                    </a:lnTo>
                    <a:lnTo>
                      <a:pt x="1088" y="412"/>
                    </a:lnTo>
                    <a:lnTo>
                      <a:pt x="1038" y="421"/>
                    </a:lnTo>
                    <a:lnTo>
                      <a:pt x="1059" y="433"/>
                    </a:lnTo>
                    <a:lnTo>
                      <a:pt x="1050" y="447"/>
                    </a:lnTo>
                    <a:lnTo>
                      <a:pt x="1062" y="487"/>
                    </a:lnTo>
                    <a:lnTo>
                      <a:pt x="1047" y="516"/>
                    </a:lnTo>
                    <a:lnTo>
                      <a:pt x="1021" y="537"/>
                    </a:lnTo>
                    <a:lnTo>
                      <a:pt x="1014" y="568"/>
                    </a:lnTo>
                    <a:lnTo>
                      <a:pt x="991" y="589"/>
                    </a:lnTo>
                    <a:lnTo>
                      <a:pt x="993" y="606"/>
                    </a:lnTo>
                    <a:lnTo>
                      <a:pt x="1021" y="603"/>
                    </a:lnTo>
                    <a:lnTo>
                      <a:pt x="1021" y="620"/>
                    </a:lnTo>
                    <a:lnTo>
                      <a:pt x="979" y="660"/>
                    </a:lnTo>
                    <a:lnTo>
                      <a:pt x="936" y="641"/>
                    </a:lnTo>
                    <a:lnTo>
                      <a:pt x="889" y="653"/>
                    </a:lnTo>
                    <a:lnTo>
                      <a:pt x="865" y="643"/>
                    </a:lnTo>
                    <a:lnTo>
                      <a:pt x="834" y="641"/>
                    </a:lnTo>
                    <a:lnTo>
                      <a:pt x="832" y="608"/>
                    </a:lnTo>
                    <a:lnTo>
                      <a:pt x="863" y="591"/>
                    </a:lnTo>
                    <a:lnTo>
                      <a:pt x="853" y="537"/>
                    </a:lnTo>
                    <a:lnTo>
                      <a:pt x="863" y="532"/>
                    </a:lnTo>
                    <a:lnTo>
                      <a:pt x="908" y="565"/>
                    </a:lnTo>
                    <a:lnTo>
                      <a:pt x="884" y="516"/>
                    </a:lnTo>
                    <a:lnTo>
                      <a:pt x="858" y="501"/>
                    </a:lnTo>
                    <a:lnTo>
                      <a:pt x="872" y="468"/>
                    </a:lnTo>
                    <a:lnTo>
                      <a:pt x="901" y="449"/>
                    </a:lnTo>
                    <a:lnTo>
                      <a:pt x="905" y="419"/>
                    </a:lnTo>
                    <a:lnTo>
                      <a:pt x="882" y="385"/>
                    </a:lnTo>
                    <a:lnTo>
                      <a:pt x="875" y="336"/>
                    </a:lnTo>
                    <a:lnTo>
                      <a:pt x="920" y="341"/>
                    </a:lnTo>
                    <a:lnTo>
                      <a:pt x="934" y="350"/>
                    </a:lnTo>
                    <a:lnTo>
                      <a:pt x="957" y="317"/>
                    </a:lnTo>
                    <a:lnTo>
                      <a:pt x="922" y="305"/>
                    </a:lnTo>
                    <a:lnTo>
                      <a:pt x="865" y="312"/>
                    </a:lnTo>
                    <a:lnTo>
                      <a:pt x="837" y="279"/>
                    </a:lnTo>
                    <a:lnTo>
                      <a:pt x="823" y="236"/>
                    </a:lnTo>
                    <a:lnTo>
                      <a:pt x="804" y="203"/>
                    </a:lnTo>
                    <a:lnTo>
                      <a:pt x="799" y="165"/>
                    </a:lnTo>
                    <a:lnTo>
                      <a:pt x="825" y="144"/>
                    </a:lnTo>
                    <a:lnTo>
                      <a:pt x="844" y="139"/>
                    </a:lnTo>
                    <a:lnTo>
                      <a:pt x="875" y="120"/>
                    </a:lnTo>
                    <a:lnTo>
                      <a:pt x="898" y="75"/>
                    </a:lnTo>
                    <a:lnTo>
                      <a:pt x="920" y="83"/>
                    </a:lnTo>
                    <a:lnTo>
                      <a:pt x="936" y="116"/>
                    </a:lnTo>
                    <a:lnTo>
                      <a:pt x="948" y="49"/>
                    </a:lnTo>
                    <a:lnTo>
                      <a:pt x="969" y="28"/>
                    </a:lnTo>
                    <a:lnTo>
                      <a:pt x="1000" y="14"/>
                    </a:lnTo>
                    <a:lnTo>
                      <a:pt x="1047" y="7"/>
                    </a:lnTo>
                    <a:lnTo>
                      <a:pt x="1057" y="23"/>
                    </a:lnTo>
                    <a:lnTo>
                      <a:pt x="1104" y="0"/>
                    </a:lnTo>
                    <a:lnTo>
                      <a:pt x="1140" y="9"/>
                    </a:lnTo>
                    <a:lnTo>
                      <a:pt x="1175" y="16"/>
                    </a:lnTo>
                    <a:lnTo>
                      <a:pt x="1175" y="16"/>
                    </a:lnTo>
                    <a:lnTo>
                      <a:pt x="1175" y="1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46" name="Freeform 56">
                <a:extLst>
                  <a:ext uri="{FF2B5EF4-FFF2-40B4-BE49-F238E27FC236}">
                    <a16:creationId xmlns:a16="http://schemas.microsoft.com/office/drawing/2014/main" id="{B2890A60-4F10-4201-BF88-EAB8A47D2439}"/>
                  </a:ext>
                </a:extLst>
              </p:cNvPr>
              <p:cNvSpPr>
                <a:spLocks noEditPoints="1"/>
              </p:cNvSpPr>
              <p:nvPr/>
            </p:nvSpPr>
            <p:spPr bwMode="auto">
              <a:xfrm>
                <a:off x="3479507" y="4640776"/>
                <a:ext cx="254981" cy="1444285"/>
              </a:xfrm>
              <a:custGeom>
                <a:avLst/>
                <a:gdLst>
                  <a:gd name="T0" fmla="*/ 114 w 140"/>
                  <a:gd name="T1" fmla="*/ 710 h 793"/>
                  <a:gd name="T2" fmla="*/ 130 w 140"/>
                  <a:gd name="T3" fmla="*/ 772 h 793"/>
                  <a:gd name="T4" fmla="*/ 135 w 140"/>
                  <a:gd name="T5" fmla="*/ 784 h 793"/>
                  <a:gd name="T6" fmla="*/ 114 w 140"/>
                  <a:gd name="T7" fmla="*/ 791 h 793"/>
                  <a:gd name="T8" fmla="*/ 90 w 140"/>
                  <a:gd name="T9" fmla="*/ 781 h 793"/>
                  <a:gd name="T10" fmla="*/ 55 w 140"/>
                  <a:gd name="T11" fmla="*/ 762 h 793"/>
                  <a:gd name="T12" fmla="*/ 14 w 140"/>
                  <a:gd name="T13" fmla="*/ 717 h 793"/>
                  <a:gd name="T14" fmla="*/ 52 w 140"/>
                  <a:gd name="T15" fmla="*/ 741 h 793"/>
                  <a:gd name="T16" fmla="*/ 81 w 140"/>
                  <a:gd name="T17" fmla="*/ 739 h 793"/>
                  <a:gd name="T18" fmla="*/ 102 w 140"/>
                  <a:gd name="T19" fmla="*/ 708 h 793"/>
                  <a:gd name="T20" fmla="*/ 118 w 140"/>
                  <a:gd name="T21" fmla="*/ 66 h 793"/>
                  <a:gd name="T22" fmla="*/ 126 w 140"/>
                  <a:gd name="T23" fmla="*/ 90 h 793"/>
                  <a:gd name="T24" fmla="*/ 140 w 140"/>
                  <a:gd name="T25" fmla="*/ 92 h 793"/>
                  <a:gd name="T26" fmla="*/ 116 w 140"/>
                  <a:gd name="T27" fmla="*/ 118 h 793"/>
                  <a:gd name="T28" fmla="*/ 114 w 140"/>
                  <a:gd name="T29" fmla="*/ 154 h 793"/>
                  <a:gd name="T30" fmla="*/ 107 w 140"/>
                  <a:gd name="T31" fmla="*/ 173 h 793"/>
                  <a:gd name="T32" fmla="*/ 90 w 140"/>
                  <a:gd name="T33" fmla="*/ 206 h 793"/>
                  <a:gd name="T34" fmla="*/ 83 w 140"/>
                  <a:gd name="T35" fmla="*/ 244 h 793"/>
                  <a:gd name="T36" fmla="*/ 92 w 140"/>
                  <a:gd name="T37" fmla="*/ 282 h 793"/>
                  <a:gd name="T38" fmla="*/ 85 w 140"/>
                  <a:gd name="T39" fmla="*/ 317 h 793"/>
                  <a:gd name="T40" fmla="*/ 71 w 140"/>
                  <a:gd name="T41" fmla="*/ 346 h 793"/>
                  <a:gd name="T42" fmla="*/ 78 w 140"/>
                  <a:gd name="T43" fmla="*/ 386 h 793"/>
                  <a:gd name="T44" fmla="*/ 64 w 140"/>
                  <a:gd name="T45" fmla="*/ 410 h 793"/>
                  <a:gd name="T46" fmla="*/ 62 w 140"/>
                  <a:gd name="T47" fmla="*/ 459 h 793"/>
                  <a:gd name="T48" fmla="*/ 59 w 140"/>
                  <a:gd name="T49" fmla="*/ 488 h 793"/>
                  <a:gd name="T50" fmla="*/ 62 w 140"/>
                  <a:gd name="T51" fmla="*/ 507 h 793"/>
                  <a:gd name="T52" fmla="*/ 71 w 140"/>
                  <a:gd name="T53" fmla="*/ 518 h 793"/>
                  <a:gd name="T54" fmla="*/ 64 w 140"/>
                  <a:gd name="T55" fmla="*/ 537 h 793"/>
                  <a:gd name="T56" fmla="*/ 52 w 140"/>
                  <a:gd name="T57" fmla="*/ 587 h 793"/>
                  <a:gd name="T58" fmla="*/ 48 w 140"/>
                  <a:gd name="T59" fmla="*/ 616 h 793"/>
                  <a:gd name="T60" fmla="*/ 38 w 140"/>
                  <a:gd name="T61" fmla="*/ 653 h 793"/>
                  <a:gd name="T62" fmla="*/ 52 w 140"/>
                  <a:gd name="T63" fmla="*/ 660 h 793"/>
                  <a:gd name="T64" fmla="*/ 59 w 140"/>
                  <a:gd name="T65" fmla="*/ 696 h 793"/>
                  <a:gd name="T66" fmla="*/ 114 w 140"/>
                  <a:gd name="T67" fmla="*/ 701 h 793"/>
                  <a:gd name="T68" fmla="*/ 90 w 140"/>
                  <a:gd name="T69" fmla="*/ 708 h 793"/>
                  <a:gd name="T70" fmla="*/ 74 w 140"/>
                  <a:gd name="T71" fmla="*/ 743 h 793"/>
                  <a:gd name="T72" fmla="*/ 50 w 140"/>
                  <a:gd name="T73" fmla="*/ 736 h 793"/>
                  <a:gd name="T74" fmla="*/ 31 w 140"/>
                  <a:gd name="T75" fmla="*/ 717 h 793"/>
                  <a:gd name="T76" fmla="*/ 5 w 140"/>
                  <a:gd name="T77" fmla="*/ 684 h 793"/>
                  <a:gd name="T78" fmla="*/ 3 w 140"/>
                  <a:gd name="T79" fmla="*/ 653 h 793"/>
                  <a:gd name="T80" fmla="*/ 7 w 140"/>
                  <a:gd name="T81" fmla="*/ 587 h 793"/>
                  <a:gd name="T82" fmla="*/ 0 w 140"/>
                  <a:gd name="T83" fmla="*/ 561 h 793"/>
                  <a:gd name="T84" fmla="*/ 19 w 140"/>
                  <a:gd name="T85" fmla="*/ 504 h 793"/>
                  <a:gd name="T86" fmla="*/ 48 w 140"/>
                  <a:gd name="T87" fmla="*/ 466 h 793"/>
                  <a:gd name="T88" fmla="*/ 31 w 140"/>
                  <a:gd name="T89" fmla="*/ 488 h 793"/>
                  <a:gd name="T90" fmla="*/ 26 w 140"/>
                  <a:gd name="T91" fmla="*/ 452 h 793"/>
                  <a:gd name="T92" fmla="*/ 38 w 140"/>
                  <a:gd name="T93" fmla="*/ 400 h 793"/>
                  <a:gd name="T94" fmla="*/ 33 w 140"/>
                  <a:gd name="T95" fmla="*/ 358 h 793"/>
                  <a:gd name="T96" fmla="*/ 50 w 140"/>
                  <a:gd name="T97" fmla="*/ 324 h 793"/>
                  <a:gd name="T98" fmla="*/ 66 w 140"/>
                  <a:gd name="T99" fmla="*/ 263 h 793"/>
                  <a:gd name="T100" fmla="*/ 69 w 140"/>
                  <a:gd name="T101" fmla="*/ 220 h 793"/>
                  <a:gd name="T102" fmla="*/ 76 w 140"/>
                  <a:gd name="T103" fmla="*/ 175 h 793"/>
                  <a:gd name="T104" fmla="*/ 85 w 140"/>
                  <a:gd name="T105" fmla="*/ 104 h 793"/>
                  <a:gd name="T106" fmla="*/ 88 w 140"/>
                  <a:gd name="T107" fmla="*/ 36 h 793"/>
                  <a:gd name="T108" fmla="*/ 92 w 140"/>
                  <a:gd name="T109" fmla="*/ 10 h 793"/>
                  <a:gd name="T110" fmla="*/ 104 w 140"/>
                  <a:gd name="T111" fmla="*/ 10 h 793"/>
                  <a:gd name="T112" fmla="*/ 116 w 140"/>
                  <a:gd name="T113" fmla="*/ 31 h 793"/>
                  <a:gd name="T114" fmla="*/ 118 w 140"/>
                  <a:gd name="T115" fmla="*/ 66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793">
                    <a:moveTo>
                      <a:pt x="114" y="710"/>
                    </a:moveTo>
                    <a:lnTo>
                      <a:pt x="114" y="710"/>
                    </a:lnTo>
                    <a:lnTo>
                      <a:pt x="114" y="772"/>
                    </a:lnTo>
                    <a:lnTo>
                      <a:pt x="130" y="772"/>
                    </a:lnTo>
                    <a:lnTo>
                      <a:pt x="140" y="772"/>
                    </a:lnTo>
                    <a:lnTo>
                      <a:pt x="135" y="784"/>
                    </a:lnTo>
                    <a:lnTo>
                      <a:pt x="121" y="793"/>
                    </a:lnTo>
                    <a:lnTo>
                      <a:pt x="114" y="791"/>
                    </a:lnTo>
                    <a:lnTo>
                      <a:pt x="104" y="788"/>
                    </a:lnTo>
                    <a:lnTo>
                      <a:pt x="90" y="781"/>
                    </a:lnTo>
                    <a:lnTo>
                      <a:pt x="74" y="776"/>
                    </a:lnTo>
                    <a:lnTo>
                      <a:pt x="55" y="762"/>
                    </a:lnTo>
                    <a:lnTo>
                      <a:pt x="38" y="746"/>
                    </a:lnTo>
                    <a:lnTo>
                      <a:pt x="14" y="717"/>
                    </a:lnTo>
                    <a:lnTo>
                      <a:pt x="29" y="722"/>
                    </a:lnTo>
                    <a:lnTo>
                      <a:pt x="52" y="741"/>
                    </a:lnTo>
                    <a:lnTo>
                      <a:pt x="71" y="750"/>
                    </a:lnTo>
                    <a:lnTo>
                      <a:pt x="81" y="739"/>
                    </a:lnTo>
                    <a:lnTo>
                      <a:pt x="88" y="720"/>
                    </a:lnTo>
                    <a:lnTo>
                      <a:pt x="102" y="708"/>
                    </a:lnTo>
                    <a:lnTo>
                      <a:pt x="114" y="710"/>
                    </a:lnTo>
                    <a:close/>
                    <a:moveTo>
                      <a:pt x="118" y="66"/>
                    </a:moveTo>
                    <a:lnTo>
                      <a:pt x="118" y="66"/>
                    </a:lnTo>
                    <a:lnTo>
                      <a:pt x="126" y="90"/>
                    </a:lnTo>
                    <a:lnTo>
                      <a:pt x="137" y="88"/>
                    </a:lnTo>
                    <a:lnTo>
                      <a:pt x="140" y="92"/>
                    </a:lnTo>
                    <a:lnTo>
                      <a:pt x="135" y="111"/>
                    </a:lnTo>
                    <a:lnTo>
                      <a:pt x="116" y="118"/>
                    </a:lnTo>
                    <a:lnTo>
                      <a:pt x="116" y="149"/>
                    </a:lnTo>
                    <a:lnTo>
                      <a:pt x="114" y="154"/>
                    </a:lnTo>
                    <a:lnTo>
                      <a:pt x="118" y="161"/>
                    </a:lnTo>
                    <a:lnTo>
                      <a:pt x="107" y="173"/>
                    </a:lnTo>
                    <a:lnTo>
                      <a:pt x="95" y="189"/>
                    </a:lnTo>
                    <a:lnTo>
                      <a:pt x="90" y="206"/>
                    </a:lnTo>
                    <a:lnTo>
                      <a:pt x="92" y="225"/>
                    </a:lnTo>
                    <a:lnTo>
                      <a:pt x="83" y="244"/>
                    </a:lnTo>
                    <a:lnTo>
                      <a:pt x="90" y="277"/>
                    </a:lnTo>
                    <a:lnTo>
                      <a:pt x="92" y="282"/>
                    </a:lnTo>
                    <a:lnTo>
                      <a:pt x="92" y="298"/>
                    </a:lnTo>
                    <a:lnTo>
                      <a:pt x="85" y="317"/>
                    </a:lnTo>
                    <a:lnTo>
                      <a:pt x="85" y="334"/>
                    </a:lnTo>
                    <a:lnTo>
                      <a:pt x="71" y="346"/>
                    </a:lnTo>
                    <a:lnTo>
                      <a:pt x="71" y="365"/>
                    </a:lnTo>
                    <a:lnTo>
                      <a:pt x="78" y="386"/>
                    </a:lnTo>
                    <a:lnTo>
                      <a:pt x="66" y="393"/>
                    </a:lnTo>
                    <a:lnTo>
                      <a:pt x="64" y="410"/>
                    </a:lnTo>
                    <a:lnTo>
                      <a:pt x="59" y="433"/>
                    </a:lnTo>
                    <a:lnTo>
                      <a:pt x="62" y="459"/>
                    </a:lnTo>
                    <a:lnTo>
                      <a:pt x="57" y="464"/>
                    </a:lnTo>
                    <a:lnTo>
                      <a:pt x="59" y="488"/>
                    </a:lnTo>
                    <a:lnTo>
                      <a:pt x="66" y="497"/>
                    </a:lnTo>
                    <a:lnTo>
                      <a:pt x="62" y="507"/>
                    </a:lnTo>
                    <a:lnTo>
                      <a:pt x="69" y="511"/>
                    </a:lnTo>
                    <a:lnTo>
                      <a:pt x="71" y="518"/>
                    </a:lnTo>
                    <a:lnTo>
                      <a:pt x="64" y="523"/>
                    </a:lnTo>
                    <a:lnTo>
                      <a:pt x="64" y="537"/>
                    </a:lnTo>
                    <a:lnTo>
                      <a:pt x="59" y="568"/>
                    </a:lnTo>
                    <a:lnTo>
                      <a:pt x="52" y="587"/>
                    </a:lnTo>
                    <a:lnTo>
                      <a:pt x="52" y="599"/>
                    </a:lnTo>
                    <a:lnTo>
                      <a:pt x="48" y="616"/>
                    </a:lnTo>
                    <a:lnTo>
                      <a:pt x="36" y="627"/>
                    </a:lnTo>
                    <a:lnTo>
                      <a:pt x="38" y="653"/>
                    </a:lnTo>
                    <a:lnTo>
                      <a:pt x="43" y="663"/>
                    </a:lnTo>
                    <a:lnTo>
                      <a:pt x="52" y="660"/>
                    </a:lnTo>
                    <a:lnTo>
                      <a:pt x="52" y="679"/>
                    </a:lnTo>
                    <a:lnTo>
                      <a:pt x="59" y="696"/>
                    </a:lnTo>
                    <a:lnTo>
                      <a:pt x="100" y="698"/>
                    </a:lnTo>
                    <a:lnTo>
                      <a:pt x="114" y="701"/>
                    </a:lnTo>
                    <a:lnTo>
                      <a:pt x="100" y="701"/>
                    </a:lnTo>
                    <a:lnTo>
                      <a:pt x="90" y="708"/>
                    </a:lnTo>
                    <a:lnTo>
                      <a:pt x="76" y="717"/>
                    </a:lnTo>
                    <a:lnTo>
                      <a:pt x="74" y="743"/>
                    </a:lnTo>
                    <a:lnTo>
                      <a:pt x="66" y="743"/>
                    </a:lnTo>
                    <a:lnTo>
                      <a:pt x="50" y="736"/>
                    </a:lnTo>
                    <a:lnTo>
                      <a:pt x="31" y="717"/>
                    </a:lnTo>
                    <a:lnTo>
                      <a:pt x="31" y="717"/>
                    </a:lnTo>
                    <a:lnTo>
                      <a:pt x="12" y="701"/>
                    </a:lnTo>
                    <a:lnTo>
                      <a:pt x="5" y="684"/>
                    </a:lnTo>
                    <a:lnTo>
                      <a:pt x="10" y="670"/>
                    </a:lnTo>
                    <a:lnTo>
                      <a:pt x="3" y="653"/>
                    </a:lnTo>
                    <a:lnTo>
                      <a:pt x="0" y="611"/>
                    </a:lnTo>
                    <a:lnTo>
                      <a:pt x="7" y="587"/>
                    </a:lnTo>
                    <a:lnTo>
                      <a:pt x="24" y="568"/>
                    </a:lnTo>
                    <a:lnTo>
                      <a:pt x="0" y="561"/>
                    </a:lnTo>
                    <a:lnTo>
                      <a:pt x="14" y="542"/>
                    </a:lnTo>
                    <a:lnTo>
                      <a:pt x="19" y="504"/>
                    </a:lnTo>
                    <a:lnTo>
                      <a:pt x="38" y="511"/>
                    </a:lnTo>
                    <a:lnTo>
                      <a:pt x="48" y="466"/>
                    </a:lnTo>
                    <a:lnTo>
                      <a:pt x="36" y="459"/>
                    </a:lnTo>
                    <a:lnTo>
                      <a:pt x="31" y="488"/>
                    </a:lnTo>
                    <a:lnTo>
                      <a:pt x="21" y="485"/>
                    </a:lnTo>
                    <a:lnTo>
                      <a:pt x="26" y="452"/>
                    </a:lnTo>
                    <a:lnTo>
                      <a:pt x="31" y="414"/>
                    </a:lnTo>
                    <a:lnTo>
                      <a:pt x="38" y="400"/>
                    </a:lnTo>
                    <a:lnTo>
                      <a:pt x="33" y="379"/>
                    </a:lnTo>
                    <a:lnTo>
                      <a:pt x="33" y="358"/>
                    </a:lnTo>
                    <a:lnTo>
                      <a:pt x="38" y="355"/>
                    </a:lnTo>
                    <a:lnTo>
                      <a:pt x="50" y="324"/>
                    </a:lnTo>
                    <a:lnTo>
                      <a:pt x="59" y="294"/>
                    </a:lnTo>
                    <a:lnTo>
                      <a:pt x="66" y="263"/>
                    </a:lnTo>
                    <a:lnTo>
                      <a:pt x="64" y="237"/>
                    </a:lnTo>
                    <a:lnTo>
                      <a:pt x="69" y="220"/>
                    </a:lnTo>
                    <a:lnTo>
                      <a:pt x="66" y="197"/>
                    </a:lnTo>
                    <a:lnTo>
                      <a:pt x="76" y="175"/>
                    </a:lnTo>
                    <a:lnTo>
                      <a:pt x="78" y="140"/>
                    </a:lnTo>
                    <a:lnTo>
                      <a:pt x="85" y="104"/>
                    </a:lnTo>
                    <a:lnTo>
                      <a:pt x="90" y="64"/>
                    </a:lnTo>
                    <a:lnTo>
                      <a:pt x="88" y="36"/>
                    </a:lnTo>
                    <a:lnTo>
                      <a:pt x="85" y="12"/>
                    </a:lnTo>
                    <a:lnTo>
                      <a:pt x="92" y="10"/>
                    </a:lnTo>
                    <a:lnTo>
                      <a:pt x="97" y="0"/>
                    </a:lnTo>
                    <a:lnTo>
                      <a:pt x="104" y="10"/>
                    </a:lnTo>
                    <a:lnTo>
                      <a:pt x="107" y="24"/>
                    </a:lnTo>
                    <a:lnTo>
                      <a:pt x="116" y="31"/>
                    </a:lnTo>
                    <a:lnTo>
                      <a:pt x="111" y="47"/>
                    </a:lnTo>
                    <a:lnTo>
                      <a:pt x="118" y="6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47" name="Freeform 68">
                <a:extLst>
                  <a:ext uri="{FF2B5EF4-FFF2-40B4-BE49-F238E27FC236}">
                    <a16:creationId xmlns:a16="http://schemas.microsoft.com/office/drawing/2014/main" id="{10901941-D8DC-42C3-81C6-36B8412F5B92}"/>
                  </a:ext>
                </a:extLst>
              </p:cNvPr>
              <p:cNvSpPr>
                <a:spLocks/>
              </p:cNvSpPr>
              <p:nvPr/>
            </p:nvSpPr>
            <p:spPr bwMode="auto">
              <a:xfrm>
                <a:off x="3372471" y="3749885"/>
                <a:ext cx="356973" cy="491749"/>
              </a:xfrm>
              <a:custGeom>
                <a:avLst/>
                <a:gdLst>
                  <a:gd name="T0" fmla="*/ 113 w 196"/>
                  <a:gd name="T1" fmla="*/ 14 h 270"/>
                  <a:gd name="T2" fmla="*/ 102 w 196"/>
                  <a:gd name="T3" fmla="*/ 26 h 270"/>
                  <a:gd name="T4" fmla="*/ 94 w 196"/>
                  <a:gd name="T5" fmla="*/ 45 h 270"/>
                  <a:gd name="T6" fmla="*/ 99 w 196"/>
                  <a:gd name="T7" fmla="*/ 55 h 270"/>
                  <a:gd name="T8" fmla="*/ 106 w 196"/>
                  <a:gd name="T9" fmla="*/ 66 h 270"/>
                  <a:gd name="T10" fmla="*/ 104 w 196"/>
                  <a:gd name="T11" fmla="*/ 78 h 270"/>
                  <a:gd name="T12" fmla="*/ 109 w 196"/>
                  <a:gd name="T13" fmla="*/ 83 h 270"/>
                  <a:gd name="T14" fmla="*/ 135 w 196"/>
                  <a:gd name="T15" fmla="*/ 88 h 270"/>
                  <a:gd name="T16" fmla="*/ 154 w 196"/>
                  <a:gd name="T17" fmla="*/ 104 h 270"/>
                  <a:gd name="T18" fmla="*/ 172 w 196"/>
                  <a:gd name="T19" fmla="*/ 102 h 270"/>
                  <a:gd name="T20" fmla="*/ 187 w 196"/>
                  <a:gd name="T21" fmla="*/ 104 h 270"/>
                  <a:gd name="T22" fmla="*/ 182 w 196"/>
                  <a:gd name="T23" fmla="*/ 118 h 270"/>
                  <a:gd name="T24" fmla="*/ 182 w 196"/>
                  <a:gd name="T25" fmla="*/ 140 h 270"/>
                  <a:gd name="T26" fmla="*/ 189 w 196"/>
                  <a:gd name="T27" fmla="*/ 149 h 270"/>
                  <a:gd name="T28" fmla="*/ 187 w 196"/>
                  <a:gd name="T29" fmla="*/ 159 h 270"/>
                  <a:gd name="T30" fmla="*/ 196 w 196"/>
                  <a:gd name="T31" fmla="*/ 182 h 270"/>
                  <a:gd name="T32" fmla="*/ 189 w 196"/>
                  <a:gd name="T33" fmla="*/ 173 h 270"/>
                  <a:gd name="T34" fmla="*/ 180 w 196"/>
                  <a:gd name="T35" fmla="*/ 175 h 270"/>
                  <a:gd name="T36" fmla="*/ 149 w 196"/>
                  <a:gd name="T37" fmla="*/ 185 h 270"/>
                  <a:gd name="T38" fmla="*/ 156 w 196"/>
                  <a:gd name="T39" fmla="*/ 192 h 270"/>
                  <a:gd name="T40" fmla="*/ 144 w 196"/>
                  <a:gd name="T41" fmla="*/ 192 h 270"/>
                  <a:gd name="T42" fmla="*/ 151 w 196"/>
                  <a:gd name="T43" fmla="*/ 211 h 270"/>
                  <a:gd name="T44" fmla="*/ 154 w 196"/>
                  <a:gd name="T45" fmla="*/ 227 h 270"/>
                  <a:gd name="T46" fmla="*/ 139 w 196"/>
                  <a:gd name="T47" fmla="*/ 261 h 270"/>
                  <a:gd name="T48" fmla="*/ 144 w 196"/>
                  <a:gd name="T49" fmla="*/ 246 h 270"/>
                  <a:gd name="T50" fmla="*/ 123 w 196"/>
                  <a:gd name="T51" fmla="*/ 239 h 270"/>
                  <a:gd name="T52" fmla="*/ 106 w 196"/>
                  <a:gd name="T53" fmla="*/ 242 h 270"/>
                  <a:gd name="T54" fmla="*/ 85 w 196"/>
                  <a:gd name="T55" fmla="*/ 223 h 270"/>
                  <a:gd name="T56" fmla="*/ 73 w 196"/>
                  <a:gd name="T57" fmla="*/ 211 h 270"/>
                  <a:gd name="T58" fmla="*/ 59 w 196"/>
                  <a:gd name="T59" fmla="*/ 204 h 270"/>
                  <a:gd name="T60" fmla="*/ 42 w 196"/>
                  <a:gd name="T61" fmla="*/ 194 h 270"/>
                  <a:gd name="T62" fmla="*/ 23 w 196"/>
                  <a:gd name="T63" fmla="*/ 197 h 270"/>
                  <a:gd name="T64" fmla="*/ 16 w 196"/>
                  <a:gd name="T65" fmla="*/ 189 h 270"/>
                  <a:gd name="T66" fmla="*/ 0 w 196"/>
                  <a:gd name="T67" fmla="*/ 175 h 270"/>
                  <a:gd name="T68" fmla="*/ 5 w 196"/>
                  <a:gd name="T69" fmla="*/ 166 h 270"/>
                  <a:gd name="T70" fmla="*/ 16 w 196"/>
                  <a:gd name="T71" fmla="*/ 159 h 270"/>
                  <a:gd name="T72" fmla="*/ 31 w 196"/>
                  <a:gd name="T73" fmla="*/ 140 h 270"/>
                  <a:gd name="T74" fmla="*/ 26 w 196"/>
                  <a:gd name="T75" fmla="*/ 126 h 270"/>
                  <a:gd name="T76" fmla="*/ 26 w 196"/>
                  <a:gd name="T77" fmla="*/ 107 h 270"/>
                  <a:gd name="T78" fmla="*/ 16 w 196"/>
                  <a:gd name="T79" fmla="*/ 85 h 270"/>
                  <a:gd name="T80" fmla="*/ 23 w 196"/>
                  <a:gd name="T81" fmla="*/ 78 h 270"/>
                  <a:gd name="T82" fmla="*/ 23 w 196"/>
                  <a:gd name="T83" fmla="*/ 64 h 270"/>
                  <a:gd name="T84" fmla="*/ 33 w 196"/>
                  <a:gd name="T85" fmla="*/ 62 h 270"/>
                  <a:gd name="T86" fmla="*/ 52 w 196"/>
                  <a:gd name="T87" fmla="*/ 50 h 270"/>
                  <a:gd name="T88" fmla="*/ 57 w 196"/>
                  <a:gd name="T89" fmla="*/ 31 h 270"/>
                  <a:gd name="T90" fmla="*/ 75 w 196"/>
                  <a:gd name="T91" fmla="*/ 21 h 270"/>
                  <a:gd name="T92" fmla="*/ 90 w 196"/>
                  <a:gd name="T93" fmla="*/ 19 h 270"/>
                  <a:gd name="T94" fmla="*/ 109 w 196"/>
                  <a:gd name="T95" fmla="*/ 7 h 270"/>
                  <a:gd name="T96" fmla="*/ 123 w 196"/>
                  <a:gd name="T97" fmla="*/ 3 h 270"/>
                  <a:gd name="T98" fmla="*/ 123 w 196"/>
                  <a:gd name="T99" fmla="*/ 1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270">
                    <a:moveTo>
                      <a:pt x="113" y="14"/>
                    </a:moveTo>
                    <a:lnTo>
                      <a:pt x="113" y="14"/>
                    </a:lnTo>
                    <a:lnTo>
                      <a:pt x="109" y="21"/>
                    </a:lnTo>
                    <a:lnTo>
                      <a:pt x="102" y="26"/>
                    </a:lnTo>
                    <a:lnTo>
                      <a:pt x="97" y="33"/>
                    </a:lnTo>
                    <a:lnTo>
                      <a:pt x="94" y="45"/>
                    </a:lnTo>
                    <a:lnTo>
                      <a:pt x="92" y="55"/>
                    </a:lnTo>
                    <a:lnTo>
                      <a:pt x="99" y="55"/>
                    </a:lnTo>
                    <a:lnTo>
                      <a:pt x="102" y="62"/>
                    </a:lnTo>
                    <a:lnTo>
                      <a:pt x="106" y="66"/>
                    </a:lnTo>
                    <a:lnTo>
                      <a:pt x="106" y="74"/>
                    </a:lnTo>
                    <a:lnTo>
                      <a:pt x="104" y="78"/>
                    </a:lnTo>
                    <a:lnTo>
                      <a:pt x="106" y="81"/>
                    </a:lnTo>
                    <a:lnTo>
                      <a:pt x="109" y="83"/>
                    </a:lnTo>
                    <a:lnTo>
                      <a:pt x="113" y="90"/>
                    </a:lnTo>
                    <a:lnTo>
                      <a:pt x="135" y="88"/>
                    </a:lnTo>
                    <a:lnTo>
                      <a:pt x="144" y="90"/>
                    </a:lnTo>
                    <a:lnTo>
                      <a:pt x="154" y="104"/>
                    </a:lnTo>
                    <a:lnTo>
                      <a:pt x="161" y="102"/>
                    </a:lnTo>
                    <a:lnTo>
                      <a:pt x="172" y="102"/>
                    </a:lnTo>
                    <a:lnTo>
                      <a:pt x="182" y="100"/>
                    </a:lnTo>
                    <a:lnTo>
                      <a:pt x="187" y="104"/>
                    </a:lnTo>
                    <a:lnTo>
                      <a:pt x="184" y="114"/>
                    </a:lnTo>
                    <a:lnTo>
                      <a:pt x="182" y="118"/>
                    </a:lnTo>
                    <a:lnTo>
                      <a:pt x="180" y="128"/>
                    </a:lnTo>
                    <a:lnTo>
                      <a:pt x="182" y="140"/>
                    </a:lnTo>
                    <a:lnTo>
                      <a:pt x="189" y="145"/>
                    </a:lnTo>
                    <a:lnTo>
                      <a:pt x="189" y="149"/>
                    </a:lnTo>
                    <a:lnTo>
                      <a:pt x="180" y="156"/>
                    </a:lnTo>
                    <a:lnTo>
                      <a:pt x="187" y="159"/>
                    </a:lnTo>
                    <a:lnTo>
                      <a:pt x="191" y="166"/>
                    </a:lnTo>
                    <a:lnTo>
                      <a:pt x="196" y="182"/>
                    </a:lnTo>
                    <a:lnTo>
                      <a:pt x="191" y="182"/>
                    </a:lnTo>
                    <a:lnTo>
                      <a:pt x="189" y="173"/>
                    </a:lnTo>
                    <a:lnTo>
                      <a:pt x="184" y="168"/>
                    </a:lnTo>
                    <a:lnTo>
                      <a:pt x="180" y="175"/>
                    </a:lnTo>
                    <a:lnTo>
                      <a:pt x="149" y="173"/>
                    </a:lnTo>
                    <a:lnTo>
                      <a:pt x="149" y="185"/>
                    </a:lnTo>
                    <a:lnTo>
                      <a:pt x="158" y="185"/>
                    </a:lnTo>
                    <a:lnTo>
                      <a:pt x="156" y="192"/>
                    </a:lnTo>
                    <a:lnTo>
                      <a:pt x="154" y="189"/>
                    </a:lnTo>
                    <a:lnTo>
                      <a:pt x="144" y="192"/>
                    </a:lnTo>
                    <a:lnTo>
                      <a:pt x="144" y="204"/>
                    </a:lnTo>
                    <a:lnTo>
                      <a:pt x="151" y="211"/>
                    </a:lnTo>
                    <a:lnTo>
                      <a:pt x="154" y="220"/>
                    </a:lnTo>
                    <a:lnTo>
                      <a:pt x="154" y="227"/>
                    </a:lnTo>
                    <a:lnTo>
                      <a:pt x="146" y="270"/>
                    </a:lnTo>
                    <a:lnTo>
                      <a:pt x="139" y="261"/>
                    </a:lnTo>
                    <a:lnTo>
                      <a:pt x="132" y="261"/>
                    </a:lnTo>
                    <a:lnTo>
                      <a:pt x="144" y="246"/>
                    </a:lnTo>
                    <a:lnTo>
                      <a:pt x="132" y="237"/>
                    </a:lnTo>
                    <a:lnTo>
                      <a:pt x="123" y="239"/>
                    </a:lnTo>
                    <a:lnTo>
                      <a:pt x="116" y="237"/>
                    </a:lnTo>
                    <a:lnTo>
                      <a:pt x="106" y="242"/>
                    </a:lnTo>
                    <a:lnTo>
                      <a:pt x="94" y="239"/>
                    </a:lnTo>
                    <a:lnTo>
                      <a:pt x="85" y="223"/>
                    </a:lnTo>
                    <a:lnTo>
                      <a:pt x="78" y="218"/>
                    </a:lnTo>
                    <a:lnTo>
                      <a:pt x="73" y="211"/>
                    </a:lnTo>
                    <a:lnTo>
                      <a:pt x="61" y="201"/>
                    </a:lnTo>
                    <a:lnTo>
                      <a:pt x="59" y="204"/>
                    </a:lnTo>
                    <a:lnTo>
                      <a:pt x="49" y="199"/>
                    </a:lnTo>
                    <a:lnTo>
                      <a:pt x="42" y="194"/>
                    </a:lnTo>
                    <a:lnTo>
                      <a:pt x="38" y="199"/>
                    </a:lnTo>
                    <a:lnTo>
                      <a:pt x="23" y="197"/>
                    </a:lnTo>
                    <a:lnTo>
                      <a:pt x="21" y="187"/>
                    </a:lnTo>
                    <a:lnTo>
                      <a:pt x="16" y="189"/>
                    </a:lnTo>
                    <a:lnTo>
                      <a:pt x="2" y="180"/>
                    </a:lnTo>
                    <a:lnTo>
                      <a:pt x="0" y="175"/>
                    </a:lnTo>
                    <a:lnTo>
                      <a:pt x="5" y="173"/>
                    </a:lnTo>
                    <a:lnTo>
                      <a:pt x="5" y="166"/>
                    </a:lnTo>
                    <a:lnTo>
                      <a:pt x="9" y="159"/>
                    </a:lnTo>
                    <a:lnTo>
                      <a:pt x="16" y="159"/>
                    </a:lnTo>
                    <a:lnTo>
                      <a:pt x="23" y="149"/>
                    </a:lnTo>
                    <a:lnTo>
                      <a:pt x="31" y="140"/>
                    </a:lnTo>
                    <a:lnTo>
                      <a:pt x="23" y="135"/>
                    </a:lnTo>
                    <a:lnTo>
                      <a:pt x="26" y="126"/>
                    </a:lnTo>
                    <a:lnTo>
                      <a:pt x="23" y="111"/>
                    </a:lnTo>
                    <a:lnTo>
                      <a:pt x="26" y="107"/>
                    </a:lnTo>
                    <a:lnTo>
                      <a:pt x="23" y="95"/>
                    </a:lnTo>
                    <a:lnTo>
                      <a:pt x="16" y="85"/>
                    </a:lnTo>
                    <a:lnTo>
                      <a:pt x="19" y="78"/>
                    </a:lnTo>
                    <a:lnTo>
                      <a:pt x="23" y="78"/>
                    </a:lnTo>
                    <a:lnTo>
                      <a:pt x="28" y="74"/>
                    </a:lnTo>
                    <a:lnTo>
                      <a:pt x="23" y="64"/>
                    </a:lnTo>
                    <a:lnTo>
                      <a:pt x="26" y="62"/>
                    </a:lnTo>
                    <a:lnTo>
                      <a:pt x="33" y="62"/>
                    </a:lnTo>
                    <a:lnTo>
                      <a:pt x="45" y="52"/>
                    </a:lnTo>
                    <a:lnTo>
                      <a:pt x="52" y="50"/>
                    </a:lnTo>
                    <a:lnTo>
                      <a:pt x="52" y="43"/>
                    </a:lnTo>
                    <a:lnTo>
                      <a:pt x="57" y="31"/>
                    </a:lnTo>
                    <a:lnTo>
                      <a:pt x="66" y="21"/>
                    </a:lnTo>
                    <a:lnTo>
                      <a:pt x="75" y="21"/>
                    </a:lnTo>
                    <a:lnTo>
                      <a:pt x="78" y="19"/>
                    </a:lnTo>
                    <a:lnTo>
                      <a:pt x="90" y="19"/>
                    </a:lnTo>
                    <a:lnTo>
                      <a:pt x="102" y="12"/>
                    </a:lnTo>
                    <a:lnTo>
                      <a:pt x="109" y="7"/>
                    </a:lnTo>
                    <a:lnTo>
                      <a:pt x="116" y="0"/>
                    </a:lnTo>
                    <a:lnTo>
                      <a:pt x="123" y="3"/>
                    </a:lnTo>
                    <a:lnTo>
                      <a:pt x="125" y="5"/>
                    </a:lnTo>
                    <a:lnTo>
                      <a:pt x="123" y="12"/>
                    </a:lnTo>
                    <a:lnTo>
                      <a:pt x="113" y="1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8" name="Freeform 70">
                <a:extLst>
                  <a:ext uri="{FF2B5EF4-FFF2-40B4-BE49-F238E27FC236}">
                    <a16:creationId xmlns:a16="http://schemas.microsoft.com/office/drawing/2014/main" id="{0E528BFB-C3D2-448C-B3FD-D2659AC07A9C}"/>
                  </a:ext>
                </a:extLst>
              </p:cNvPr>
              <p:cNvSpPr>
                <a:spLocks/>
              </p:cNvSpPr>
              <p:nvPr/>
            </p:nvSpPr>
            <p:spPr bwMode="auto">
              <a:xfrm>
                <a:off x="3164843" y="3788132"/>
                <a:ext cx="103814" cy="87422"/>
              </a:xfrm>
              <a:custGeom>
                <a:avLst/>
                <a:gdLst>
                  <a:gd name="T0" fmla="*/ 7 w 57"/>
                  <a:gd name="T1" fmla="*/ 0 h 48"/>
                  <a:gd name="T2" fmla="*/ 7 w 57"/>
                  <a:gd name="T3" fmla="*/ 0 h 48"/>
                  <a:gd name="T4" fmla="*/ 17 w 57"/>
                  <a:gd name="T5" fmla="*/ 5 h 48"/>
                  <a:gd name="T6" fmla="*/ 22 w 57"/>
                  <a:gd name="T7" fmla="*/ 3 h 48"/>
                  <a:gd name="T8" fmla="*/ 26 w 57"/>
                  <a:gd name="T9" fmla="*/ 3 h 48"/>
                  <a:gd name="T10" fmla="*/ 29 w 57"/>
                  <a:gd name="T11" fmla="*/ 8 h 48"/>
                  <a:gd name="T12" fmla="*/ 33 w 57"/>
                  <a:gd name="T13" fmla="*/ 8 h 48"/>
                  <a:gd name="T14" fmla="*/ 38 w 57"/>
                  <a:gd name="T15" fmla="*/ 5 h 48"/>
                  <a:gd name="T16" fmla="*/ 43 w 57"/>
                  <a:gd name="T17" fmla="*/ 12 h 48"/>
                  <a:gd name="T18" fmla="*/ 48 w 57"/>
                  <a:gd name="T19" fmla="*/ 19 h 48"/>
                  <a:gd name="T20" fmla="*/ 57 w 57"/>
                  <a:gd name="T21" fmla="*/ 26 h 48"/>
                  <a:gd name="T22" fmla="*/ 50 w 57"/>
                  <a:gd name="T23" fmla="*/ 29 h 48"/>
                  <a:gd name="T24" fmla="*/ 50 w 57"/>
                  <a:gd name="T25" fmla="*/ 34 h 48"/>
                  <a:gd name="T26" fmla="*/ 52 w 57"/>
                  <a:gd name="T27" fmla="*/ 36 h 48"/>
                  <a:gd name="T28" fmla="*/ 50 w 57"/>
                  <a:gd name="T29" fmla="*/ 38 h 48"/>
                  <a:gd name="T30" fmla="*/ 52 w 57"/>
                  <a:gd name="T31" fmla="*/ 43 h 48"/>
                  <a:gd name="T32" fmla="*/ 50 w 57"/>
                  <a:gd name="T33" fmla="*/ 45 h 48"/>
                  <a:gd name="T34" fmla="*/ 50 w 57"/>
                  <a:gd name="T35" fmla="*/ 48 h 48"/>
                  <a:gd name="T36" fmla="*/ 40 w 57"/>
                  <a:gd name="T37" fmla="*/ 45 h 48"/>
                  <a:gd name="T38" fmla="*/ 36 w 57"/>
                  <a:gd name="T39" fmla="*/ 41 h 48"/>
                  <a:gd name="T40" fmla="*/ 38 w 57"/>
                  <a:gd name="T41" fmla="*/ 38 h 48"/>
                  <a:gd name="T42" fmla="*/ 38 w 57"/>
                  <a:gd name="T43" fmla="*/ 36 h 48"/>
                  <a:gd name="T44" fmla="*/ 33 w 57"/>
                  <a:gd name="T45" fmla="*/ 31 h 48"/>
                  <a:gd name="T46" fmla="*/ 29 w 57"/>
                  <a:gd name="T47" fmla="*/ 29 h 48"/>
                  <a:gd name="T48" fmla="*/ 22 w 57"/>
                  <a:gd name="T49" fmla="*/ 26 h 48"/>
                  <a:gd name="T50" fmla="*/ 22 w 57"/>
                  <a:gd name="T51" fmla="*/ 22 h 48"/>
                  <a:gd name="T52" fmla="*/ 17 w 57"/>
                  <a:gd name="T53" fmla="*/ 19 h 48"/>
                  <a:gd name="T54" fmla="*/ 17 w 57"/>
                  <a:gd name="T55" fmla="*/ 24 h 48"/>
                  <a:gd name="T56" fmla="*/ 14 w 57"/>
                  <a:gd name="T57" fmla="*/ 26 h 48"/>
                  <a:gd name="T58" fmla="*/ 10 w 57"/>
                  <a:gd name="T59" fmla="*/ 22 h 48"/>
                  <a:gd name="T60" fmla="*/ 5 w 57"/>
                  <a:gd name="T61" fmla="*/ 22 h 48"/>
                  <a:gd name="T62" fmla="*/ 3 w 57"/>
                  <a:gd name="T63" fmla="*/ 17 h 48"/>
                  <a:gd name="T64" fmla="*/ 3 w 57"/>
                  <a:gd name="T65" fmla="*/ 12 h 48"/>
                  <a:gd name="T66" fmla="*/ 5 w 57"/>
                  <a:gd name="T67" fmla="*/ 8 h 48"/>
                  <a:gd name="T68" fmla="*/ 0 w 57"/>
                  <a:gd name="T69" fmla="*/ 5 h 48"/>
                  <a:gd name="T70" fmla="*/ 5 w 57"/>
                  <a:gd name="T71" fmla="*/ 3 h 48"/>
                  <a:gd name="T72" fmla="*/ 7 w 57"/>
                  <a:gd name="T7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 h="48">
                    <a:moveTo>
                      <a:pt x="7" y="0"/>
                    </a:moveTo>
                    <a:lnTo>
                      <a:pt x="7" y="0"/>
                    </a:lnTo>
                    <a:lnTo>
                      <a:pt x="17" y="5"/>
                    </a:lnTo>
                    <a:lnTo>
                      <a:pt x="22" y="3"/>
                    </a:lnTo>
                    <a:lnTo>
                      <a:pt x="26" y="3"/>
                    </a:lnTo>
                    <a:lnTo>
                      <a:pt x="29" y="8"/>
                    </a:lnTo>
                    <a:lnTo>
                      <a:pt x="33" y="8"/>
                    </a:lnTo>
                    <a:lnTo>
                      <a:pt x="38" y="5"/>
                    </a:lnTo>
                    <a:lnTo>
                      <a:pt x="43" y="12"/>
                    </a:lnTo>
                    <a:lnTo>
                      <a:pt x="48" y="19"/>
                    </a:lnTo>
                    <a:lnTo>
                      <a:pt x="57" y="26"/>
                    </a:lnTo>
                    <a:lnTo>
                      <a:pt x="50" y="29"/>
                    </a:lnTo>
                    <a:lnTo>
                      <a:pt x="50" y="34"/>
                    </a:lnTo>
                    <a:lnTo>
                      <a:pt x="52" y="36"/>
                    </a:lnTo>
                    <a:lnTo>
                      <a:pt x="50" y="38"/>
                    </a:lnTo>
                    <a:lnTo>
                      <a:pt x="52" y="43"/>
                    </a:lnTo>
                    <a:lnTo>
                      <a:pt x="50" y="45"/>
                    </a:lnTo>
                    <a:lnTo>
                      <a:pt x="50" y="48"/>
                    </a:lnTo>
                    <a:lnTo>
                      <a:pt x="40" y="45"/>
                    </a:lnTo>
                    <a:lnTo>
                      <a:pt x="36" y="41"/>
                    </a:lnTo>
                    <a:lnTo>
                      <a:pt x="38" y="38"/>
                    </a:lnTo>
                    <a:lnTo>
                      <a:pt x="38" y="36"/>
                    </a:lnTo>
                    <a:lnTo>
                      <a:pt x="33" y="31"/>
                    </a:lnTo>
                    <a:lnTo>
                      <a:pt x="29" y="29"/>
                    </a:lnTo>
                    <a:lnTo>
                      <a:pt x="22" y="26"/>
                    </a:lnTo>
                    <a:lnTo>
                      <a:pt x="22" y="22"/>
                    </a:lnTo>
                    <a:lnTo>
                      <a:pt x="17" y="19"/>
                    </a:lnTo>
                    <a:lnTo>
                      <a:pt x="17" y="24"/>
                    </a:lnTo>
                    <a:lnTo>
                      <a:pt x="14" y="26"/>
                    </a:lnTo>
                    <a:lnTo>
                      <a:pt x="10" y="22"/>
                    </a:lnTo>
                    <a:lnTo>
                      <a:pt x="5" y="22"/>
                    </a:lnTo>
                    <a:lnTo>
                      <a:pt x="3" y="17"/>
                    </a:lnTo>
                    <a:lnTo>
                      <a:pt x="3" y="12"/>
                    </a:lnTo>
                    <a:lnTo>
                      <a:pt x="5" y="8"/>
                    </a:lnTo>
                    <a:lnTo>
                      <a:pt x="0" y="5"/>
                    </a:lnTo>
                    <a:lnTo>
                      <a:pt x="5" y="3"/>
                    </a:lnTo>
                    <a:lnTo>
                      <a:pt x="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9" name="Freeform 72">
                <a:extLst>
                  <a:ext uri="{FF2B5EF4-FFF2-40B4-BE49-F238E27FC236}">
                    <a16:creationId xmlns:a16="http://schemas.microsoft.com/office/drawing/2014/main" id="{51901AF1-5698-42C9-B9FC-1B0B81587C22}"/>
                  </a:ext>
                </a:extLst>
              </p:cNvPr>
              <p:cNvSpPr>
                <a:spLocks/>
              </p:cNvSpPr>
              <p:nvPr/>
            </p:nvSpPr>
            <p:spPr bwMode="auto">
              <a:xfrm>
                <a:off x="3190343" y="3418410"/>
                <a:ext cx="324190" cy="107457"/>
              </a:xfrm>
              <a:custGeom>
                <a:avLst/>
                <a:gdLst>
                  <a:gd name="T0" fmla="*/ 88 w 178"/>
                  <a:gd name="T1" fmla="*/ 7 h 59"/>
                  <a:gd name="T2" fmla="*/ 88 w 178"/>
                  <a:gd name="T3" fmla="*/ 7 h 59"/>
                  <a:gd name="T4" fmla="*/ 95 w 178"/>
                  <a:gd name="T5" fmla="*/ 14 h 59"/>
                  <a:gd name="T6" fmla="*/ 109 w 178"/>
                  <a:gd name="T7" fmla="*/ 12 h 59"/>
                  <a:gd name="T8" fmla="*/ 114 w 178"/>
                  <a:gd name="T9" fmla="*/ 16 h 59"/>
                  <a:gd name="T10" fmla="*/ 128 w 178"/>
                  <a:gd name="T11" fmla="*/ 28 h 59"/>
                  <a:gd name="T12" fmla="*/ 138 w 178"/>
                  <a:gd name="T13" fmla="*/ 35 h 59"/>
                  <a:gd name="T14" fmla="*/ 145 w 178"/>
                  <a:gd name="T15" fmla="*/ 33 h 59"/>
                  <a:gd name="T16" fmla="*/ 154 w 178"/>
                  <a:gd name="T17" fmla="*/ 38 h 59"/>
                  <a:gd name="T18" fmla="*/ 152 w 178"/>
                  <a:gd name="T19" fmla="*/ 42 h 59"/>
                  <a:gd name="T20" fmla="*/ 166 w 178"/>
                  <a:gd name="T21" fmla="*/ 45 h 59"/>
                  <a:gd name="T22" fmla="*/ 178 w 178"/>
                  <a:gd name="T23" fmla="*/ 52 h 59"/>
                  <a:gd name="T24" fmla="*/ 175 w 178"/>
                  <a:gd name="T25" fmla="*/ 54 h 59"/>
                  <a:gd name="T26" fmla="*/ 166 w 178"/>
                  <a:gd name="T27" fmla="*/ 57 h 59"/>
                  <a:gd name="T28" fmla="*/ 154 w 178"/>
                  <a:gd name="T29" fmla="*/ 57 h 59"/>
                  <a:gd name="T30" fmla="*/ 142 w 178"/>
                  <a:gd name="T31" fmla="*/ 57 h 59"/>
                  <a:gd name="T32" fmla="*/ 119 w 178"/>
                  <a:gd name="T33" fmla="*/ 59 h 59"/>
                  <a:gd name="T34" fmla="*/ 131 w 178"/>
                  <a:gd name="T35" fmla="*/ 50 h 59"/>
                  <a:gd name="T36" fmla="*/ 123 w 178"/>
                  <a:gd name="T37" fmla="*/ 45 h 59"/>
                  <a:gd name="T38" fmla="*/ 112 w 178"/>
                  <a:gd name="T39" fmla="*/ 42 h 59"/>
                  <a:gd name="T40" fmla="*/ 107 w 178"/>
                  <a:gd name="T41" fmla="*/ 38 h 59"/>
                  <a:gd name="T42" fmla="*/ 105 w 178"/>
                  <a:gd name="T43" fmla="*/ 28 h 59"/>
                  <a:gd name="T44" fmla="*/ 95 w 178"/>
                  <a:gd name="T45" fmla="*/ 28 h 59"/>
                  <a:gd name="T46" fmla="*/ 79 w 178"/>
                  <a:gd name="T47" fmla="*/ 24 h 59"/>
                  <a:gd name="T48" fmla="*/ 74 w 178"/>
                  <a:gd name="T49" fmla="*/ 21 h 59"/>
                  <a:gd name="T50" fmla="*/ 52 w 178"/>
                  <a:gd name="T51" fmla="*/ 19 h 59"/>
                  <a:gd name="T52" fmla="*/ 48 w 178"/>
                  <a:gd name="T53" fmla="*/ 14 h 59"/>
                  <a:gd name="T54" fmla="*/ 52 w 178"/>
                  <a:gd name="T55" fmla="*/ 9 h 59"/>
                  <a:gd name="T56" fmla="*/ 38 w 178"/>
                  <a:gd name="T57" fmla="*/ 9 h 59"/>
                  <a:gd name="T58" fmla="*/ 26 w 178"/>
                  <a:gd name="T59" fmla="*/ 19 h 59"/>
                  <a:gd name="T60" fmla="*/ 19 w 178"/>
                  <a:gd name="T61" fmla="*/ 19 h 59"/>
                  <a:gd name="T62" fmla="*/ 17 w 178"/>
                  <a:gd name="T63" fmla="*/ 24 h 59"/>
                  <a:gd name="T64" fmla="*/ 10 w 178"/>
                  <a:gd name="T65" fmla="*/ 24 h 59"/>
                  <a:gd name="T66" fmla="*/ 0 w 178"/>
                  <a:gd name="T67" fmla="*/ 24 h 59"/>
                  <a:gd name="T68" fmla="*/ 10 w 178"/>
                  <a:gd name="T69" fmla="*/ 19 h 59"/>
                  <a:gd name="T70" fmla="*/ 15 w 178"/>
                  <a:gd name="T71" fmla="*/ 12 h 59"/>
                  <a:gd name="T72" fmla="*/ 22 w 178"/>
                  <a:gd name="T73" fmla="*/ 7 h 59"/>
                  <a:gd name="T74" fmla="*/ 29 w 178"/>
                  <a:gd name="T75" fmla="*/ 5 h 59"/>
                  <a:gd name="T76" fmla="*/ 43 w 178"/>
                  <a:gd name="T77" fmla="*/ 2 h 59"/>
                  <a:gd name="T78" fmla="*/ 45 w 178"/>
                  <a:gd name="T79" fmla="*/ 0 h 59"/>
                  <a:gd name="T80" fmla="*/ 60 w 178"/>
                  <a:gd name="T81" fmla="*/ 2 h 59"/>
                  <a:gd name="T82" fmla="*/ 74 w 178"/>
                  <a:gd name="T83" fmla="*/ 2 h 59"/>
                  <a:gd name="T84" fmla="*/ 88 w 178"/>
                  <a:gd name="T85"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59">
                    <a:moveTo>
                      <a:pt x="88" y="7"/>
                    </a:moveTo>
                    <a:lnTo>
                      <a:pt x="88" y="7"/>
                    </a:lnTo>
                    <a:lnTo>
                      <a:pt x="95" y="14"/>
                    </a:lnTo>
                    <a:lnTo>
                      <a:pt x="109" y="12"/>
                    </a:lnTo>
                    <a:lnTo>
                      <a:pt x="114" y="16"/>
                    </a:lnTo>
                    <a:lnTo>
                      <a:pt x="128" y="28"/>
                    </a:lnTo>
                    <a:lnTo>
                      <a:pt x="138" y="35"/>
                    </a:lnTo>
                    <a:lnTo>
                      <a:pt x="145" y="33"/>
                    </a:lnTo>
                    <a:lnTo>
                      <a:pt x="154" y="38"/>
                    </a:lnTo>
                    <a:lnTo>
                      <a:pt x="152" y="42"/>
                    </a:lnTo>
                    <a:lnTo>
                      <a:pt x="166" y="45"/>
                    </a:lnTo>
                    <a:lnTo>
                      <a:pt x="178" y="52"/>
                    </a:lnTo>
                    <a:lnTo>
                      <a:pt x="175" y="54"/>
                    </a:lnTo>
                    <a:lnTo>
                      <a:pt x="166" y="57"/>
                    </a:lnTo>
                    <a:lnTo>
                      <a:pt x="154" y="57"/>
                    </a:lnTo>
                    <a:lnTo>
                      <a:pt x="142" y="57"/>
                    </a:lnTo>
                    <a:lnTo>
                      <a:pt x="119" y="59"/>
                    </a:lnTo>
                    <a:lnTo>
                      <a:pt x="131" y="50"/>
                    </a:lnTo>
                    <a:lnTo>
                      <a:pt x="123" y="45"/>
                    </a:lnTo>
                    <a:lnTo>
                      <a:pt x="112" y="42"/>
                    </a:lnTo>
                    <a:lnTo>
                      <a:pt x="107" y="38"/>
                    </a:lnTo>
                    <a:lnTo>
                      <a:pt x="105" y="28"/>
                    </a:lnTo>
                    <a:lnTo>
                      <a:pt x="95" y="28"/>
                    </a:lnTo>
                    <a:lnTo>
                      <a:pt x="79" y="24"/>
                    </a:lnTo>
                    <a:lnTo>
                      <a:pt x="74" y="21"/>
                    </a:lnTo>
                    <a:lnTo>
                      <a:pt x="52" y="19"/>
                    </a:lnTo>
                    <a:lnTo>
                      <a:pt x="48" y="14"/>
                    </a:lnTo>
                    <a:lnTo>
                      <a:pt x="52" y="9"/>
                    </a:lnTo>
                    <a:lnTo>
                      <a:pt x="38" y="9"/>
                    </a:lnTo>
                    <a:lnTo>
                      <a:pt x="26" y="19"/>
                    </a:lnTo>
                    <a:lnTo>
                      <a:pt x="19" y="19"/>
                    </a:lnTo>
                    <a:lnTo>
                      <a:pt x="17" y="24"/>
                    </a:lnTo>
                    <a:lnTo>
                      <a:pt x="10" y="24"/>
                    </a:lnTo>
                    <a:lnTo>
                      <a:pt x="0" y="24"/>
                    </a:lnTo>
                    <a:lnTo>
                      <a:pt x="10" y="19"/>
                    </a:lnTo>
                    <a:lnTo>
                      <a:pt x="15" y="12"/>
                    </a:lnTo>
                    <a:lnTo>
                      <a:pt x="22" y="7"/>
                    </a:lnTo>
                    <a:lnTo>
                      <a:pt x="29" y="5"/>
                    </a:lnTo>
                    <a:lnTo>
                      <a:pt x="43" y="2"/>
                    </a:lnTo>
                    <a:lnTo>
                      <a:pt x="45" y="0"/>
                    </a:lnTo>
                    <a:lnTo>
                      <a:pt x="60" y="2"/>
                    </a:lnTo>
                    <a:lnTo>
                      <a:pt x="74" y="2"/>
                    </a:lnTo>
                    <a:lnTo>
                      <a:pt x="88"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0" name="Freeform 86">
                <a:extLst>
                  <a:ext uri="{FF2B5EF4-FFF2-40B4-BE49-F238E27FC236}">
                    <a16:creationId xmlns:a16="http://schemas.microsoft.com/office/drawing/2014/main" id="{A3A24EF5-4F3F-447E-99DD-7174BA8078D9}"/>
                  </a:ext>
                </a:extLst>
              </p:cNvPr>
              <p:cNvSpPr>
                <a:spLocks/>
              </p:cNvSpPr>
              <p:nvPr/>
            </p:nvSpPr>
            <p:spPr bwMode="auto">
              <a:xfrm>
                <a:off x="3578276" y="3522224"/>
                <a:ext cx="107457" cy="72852"/>
              </a:xfrm>
              <a:custGeom>
                <a:avLst/>
                <a:gdLst>
                  <a:gd name="T0" fmla="*/ 19 w 59"/>
                  <a:gd name="T1" fmla="*/ 0 h 40"/>
                  <a:gd name="T2" fmla="*/ 19 w 59"/>
                  <a:gd name="T3" fmla="*/ 0 h 40"/>
                  <a:gd name="T4" fmla="*/ 29 w 59"/>
                  <a:gd name="T5" fmla="*/ 4 h 40"/>
                  <a:gd name="T6" fmla="*/ 33 w 59"/>
                  <a:gd name="T7" fmla="*/ 4 h 40"/>
                  <a:gd name="T8" fmla="*/ 36 w 59"/>
                  <a:gd name="T9" fmla="*/ 12 h 40"/>
                  <a:gd name="T10" fmla="*/ 45 w 59"/>
                  <a:gd name="T11" fmla="*/ 9 h 40"/>
                  <a:gd name="T12" fmla="*/ 45 w 59"/>
                  <a:gd name="T13" fmla="*/ 16 h 40"/>
                  <a:gd name="T14" fmla="*/ 50 w 59"/>
                  <a:gd name="T15" fmla="*/ 16 h 40"/>
                  <a:gd name="T16" fmla="*/ 59 w 59"/>
                  <a:gd name="T17" fmla="*/ 23 h 40"/>
                  <a:gd name="T18" fmla="*/ 52 w 59"/>
                  <a:gd name="T19" fmla="*/ 28 h 40"/>
                  <a:gd name="T20" fmla="*/ 45 w 59"/>
                  <a:gd name="T21" fmla="*/ 26 h 40"/>
                  <a:gd name="T22" fmla="*/ 38 w 59"/>
                  <a:gd name="T23" fmla="*/ 28 h 40"/>
                  <a:gd name="T24" fmla="*/ 33 w 59"/>
                  <a:gd name="T25" fmla="*/ 26 h 40"/>
                  <a:gd name="T26" fmla="*/ 31 w 59"/>
                  <a:gd name="T27" fmla="*/ 28 h 40"/>
                  <a:gd name="T28" fmla="*/ 24 w 59"/>
                  <a:gd name="T29" fmla="*/ 30 h 40"/>
                  <a:gd name="T30" fmla="*/ 22 w 59"/>
                  <a:gd name="T31" fmla="*/ 26 h 40"/>
                  <a:gd name="T32" fmla="*/ 17 w 59"/>
                  <a:gd name="T33" fmla="*/ 28 h 40"/>
                  <a:gd name="T34" fmla="*/ 10 w 59"/>
                  <a:gd name="T35" fmla="*/ 40 h 40"/>
                  <a:gd name="T36" fmla="*/ 5 w 59"/>
                  <a:gd name="T37" fmla="*/ 38 h 40"/>
                  <a:gd name="T38" fmla="*/ 5 w 59"/>
                  <a:gd name="T39" fmla="*/ 33 h 40"/>
                  <a:gd name="T40" fmla="*/ 5 w 59"/>
                  <a:gd name="T41" fmla="*/ 28 h 40"/>
                  <a:gd name="T42" fmla="*/ 0 w 59"/>
                  <a:gd name="T43" fmla="*/ 23 h 40"/>
                  <a:gd name="T44" fmla="*/ 5 w 59"/>
                  <a:gd name="T45" fmla="*/ 21 h 40"/>
                  <a:gd name="T46" fmla="*/ 5 w 59"/>
                  <a:gd name="T47" fmla="*/ 14 h 40"/>
                  <a:gd name="T48" fmla="*/ 5 w 59"/>
                  <a:gd name="T49" fmla="*/ 4 h 40"/>
                  <a:gd name="T50" fmla="*/ 5 w 59"/>
                  <a:gd name="T51" fmla="*/ 0 h 40"/>
                  <a:gd name="T52" fmla="*/ 19 w 59"/>
                  <a:gd name="T5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 h="40">
                    <a:moveTo>
                      <a:pt x="19" y="0"/>
                    </a:moveTo>
                    <a:lnTo>
                      <a:pt x="19" y="0"/>
                    </a:lnTo>
                    <a:lnTo>
                      <a:pt x="29" y="4"/>
                    </a:lnTo>
                    <a:lnTo>
                      <a:pt x="33" y="4"/>
                    </a:lnTo>
                    <a:lnTo>
                      <a:pt x="36" y="12"/>
                    </a:lnTo>
                    <a:lnTo>
                      <a:pt x="45" y="9"/>
                    </a:lnTo>
                    <a:lnTo>
                      <a:pt x="45" y="16"/>
                    </a:lnTo>
                    <a:lnTo>
                      <a:pt x="50" y="16"/>
                    </a:lnTo>
                    <a:lnTo>
                      <a:pt x="59" y="23"/>
                    </a:lnTo>
                    <a:lnTo>
                      <a:pt x="52" y="28"/>
                    </a:lnTo>
                    <a:lnTo>
                      <a:pt x="45" y="26"/>
                    </a:lnTo>
                    <a:lnTo>
                      <a:pt x="38" y="28"/>
                    </a:lnTo>
                    <a:lnTo>
                      <a:pt x="33" y="26"/>
                    </a:lnTo>
                    <a:lnTo>
                      <a:pt x="31" y="28"/>
                    </a:lnTo>
                    <a:lnTo>
                      <a:pt x="24" y="30"/>
                    </a:lnTo>
                    <a:lnTo>
                      <a:pt x="22" y="26"/>
                    </a:lnTo>
                    <a:lnTo>
                      <a:pt x="17" y="28"/>
                    </a:lnTo>
                    <a:lnTo>
                      <a:pt x="10" y="40"/>
                    </a:lnTo>
                    <a:lnTo>
                      <a:pt x="5" y="38"/>
                    </a:lnTo>
                    <a:lnTo>
                      <a:pt x="5" y="33"/>
                    </a:lnTo>
                    <a:lnTo>
                      <a:pt x="5" y="28"/>
                    </a:lnTo>
                    <a:lnTo>
                      <a:pt x="0" y="23"/>
                    </a:lnTo>
                    <a:lnTo>
                      <a:pt x="5" y="21"/>
                    </a:lnTo>
                    <a:lnTo>
                      <a:pt x="5" y="14"/>
                    </a:lnTo>
                    <a:lnTo>
                      <a:pt x="5" y="4"/>
                    </a:lnTo>
                    <a:lnTo>
                      <a:pt x="5" y="0"/>
                    </a:lnTo>
                    <a:lnTo>
                      <a:pt x="19"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1" name="Freeform 90">
                <a:extLst>
                  <a:ext uri="{FF2B5EF4-FFF2-40B4-BE49-F238E27FC236}">
                    <a16:creationId xmlns:a16="http://schemas.microsoft.com/office/drawing/2014/main" id="{C0924D82-49CC-4CB2-A135-90EEFBC154B6}"/>
                  </a:ext>
                </a:extLst>
              </p:cNvPr>
              <p:cNvSpPr>
                <a:spLocks/>
              </p:cNvSpPr>
              <p:nvPr/>
            </p:nvSpPr>
            <p:spPr bwMode="auto">
              <a:xfrm>
                <a:off x="3312368" y="4077717"/>
                <a:ext cx="171202" cy="185771"/>
              </a:xfrm>
              <a:custGeom>
                <a:avLst/>
                <a:gdLst>
                  <a:gd name="T0" fmla="*/ 33 w 94"/>
                  <a:gd name="T1" fmla="*/ 0 h 102"/>
                  <a:gd name="T2" fmla="*/ 33 w 94"/>
                  <a:gd name="T3" fmla="*/ 0 h 102"/>
                  <a:gd name="T4" fmla="*/ 49 w 94"/>
                  <a:gd name="T5" fmla="*/ 9 h 102"/>
                  <a:gd name="T6" fmla="*/ 54 w 94"/>
                  <a:gd name="T7" fmla="*/ 7 h 102"/>
                  <a:gd name="T8" fmla="*/ 56 w 94"/>
                  <a:gd name="T9" fmla="*/ 17 h 102"/>
                  <a:gd name="T10" fmla="*/ 71 w 94"/>
                  <a:gd name="T11" fmla="*/ 19 h 102"/>
                  <a:gd name="T12" fmla="*/ 75 w 94"/>
                  <a:gd name="T13" fmla="*/ 14 h 102"/>
                  <a:gd name="T14" fmla="*/ 82 w 94"/>
                  <a:gd name="T15" fmla="*/ 21 h 102"/>
                  <a:gd name="T16" fmla="*/ 92 w 94"/>
                  <a:gd name="T17" fmla="*/ 24 h 102"/>
                  <a:gd name="T18" fmla="*/ 94 w 94"/>
                  <a:gd name="T19" fmla="*/ 36 h 102"/>
                  <a:gd name="T20" fmla="*/ 87 w 94"/>
                  <a:gd name="T21" fmla="*/ 47 h 102"/>
                  <a:gd name="T22" fmla="*/ 71 w 94"/>
                  <a:gd name="T23" fmla="*/ 64 h 102"/>
                  <a:gd name="T24" fmla="*/ 49 w 94"/>
                  <a:gd name="T25" fmla="*/ 71 h 102"/>
                  <a:gd name="T26" fmla="*/ 40 w 94"/>
                  <a:gd name="T27" fmla="*/ 85 h 102"/>
                  <a:gd name="T28" fmla="*/ 38 w 94"/>
                  <a:gd name="T29" fmla="*/ 95 h 102"/>
                  <a:gd name="T30" fmla="*/ 28 w 94"/>
                  <a:gd name="T31" fmla="*/ 102 h 102"/>
                  <a:gd name="T32" fmla="*/ 21 w 94"/>
                  <a:gd name="T33" fmla="*/ 95 h 102"/>
                  <a:gd name="T34" fmla="*/ 14 w 94"/>
                  <a:gd name="T35" fmla="*/ 92 h 102"/>
                  <a:gd name="T36" fmla="*/ 9 w 94"/>
                  <a:gd name="T37" fmla="*/ 92 h 102"/>
                  <a:gd name="T38" fmla="*/ 7 w 94"/>
                  <a:gd name="T39" fmla="*/ 88 h 102"/>
                  <a:gd name="T40" fmla="*/ 12 w 94"/>
                  <a:gd name="T41" fmla="*/ 83 h 102"/>
                  <a:gd name="T42" fmla="*/ 9 w 94"/>
                  <a:gd name="T43" fmla="*/ 78 h 102"/>
                  <a:gd name="T44" fmla="*/ 19 w 94"/>
                  <a:gd name="T45" fmla="*/ 64 h 102"/>
                  <a:gd name="T46" fmla="*/ 16 w 94"/>
                  <a:gd name="T47" fmla="*/ 57 h 102"/>
                  <a:gd name="T48" fmla="*/ 9 w 94"/>
                  <a:gd name="T49" fmla="*/ 66 h 102"/>
                  <a:gd name="T50" fmla="*/ 0 w 94"/>
                  <a:gd name="T51" fmla="*/ 57 h 102"/>
                  <a:gd name="T52" fmla="*/ 2 w 94"/>
                  <a:gd name="T53" fmla="*/ 54 h 102"/>
                  <a:gd name="T54" fmla="*/ 0 w 94"/>
                  <a:gd name="T55" fmla="*/ 40 h 102"/>
                  <a:gd name="T56" fmla="*/ 7 w 94"/>
                  <a:gd name="T57" fmla="*/ 36 h 102"/>
                  <a:gd name="T58" fmla="*/ 9 w 94"/>
                  <a:gd name="T59" fmla="*/ 26 h 102"/>
                  <a:gd name="T60" fmla="*/ 14 w 94"/>
                  <a:gd name="T61" fmla="*/ 17 h 102"/>
                  <a:gd name="T62" fmla="*/ 14 w 94"/>
                  <a:gd name="T63" fmla="*/ 9 h 102"/>
                  <a:gd name="T64" fmla="*/ 23 w 94"/>
                  <a:gd name="T65" fmla="*/ 7 h 102"/>
                  <a:gd name="T66" fmla="*/ 33 w 94"/>
                  <a:gd name="T6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02">
                    <a:moveTo>
                      <a:pt x="33" y="0"/>
                    </a:moveTo>
                    <a:lnTo>
                      <a:pt x="33" y="0"/>
                    </a:lnTo>
                    <a:lnTo>
                      <a:pt x="49" y="9"/>
                    </a:lnTo>
                    <a:lnTo>
                      <a:pt x="54" y="7"/>
                    </a:lnTo>
                    <a:lnTo>
                      <a:pt x="56" y="17"/>
                    </a:lnTo>
                    <a:lnTo>
                      <a:pt x="71" y="19"/>
                    </a:lnTo>
                    <a:lnTo>
                      <a:pt x="75" y="14"/>
                    </a:lnTo>
                    <a:lnTo>
                      <a:pt x="82" y="21"/>
                    </a:lnTo>
                    <a:lnTo>
                      <a:pt x="92" y="24"/>
                    </a:lnTo>
                    <a:lnTo>
                      <a:pt x="94" y="36"/>
                    </a:lnTo>
                    <a:lnTo>
                      <a:pt x="87" y="47"/>
                    </a:lnTo>
                    <a:lnTo>
                      <a:pt x="71" y="64"/>
                    </a:lnTo>
                    <a:lnTo>
                      <a:pt x="49" y="71"/>
                    </a:lnTo>
                    <a:lnTo>
                      <a:pt x="40" y="85"/>
                    </a:lnTo>
                    <a:lnTo>
                      <a:pt x="38" y="95"/>
                    </a:lnTo>
                    <a:lnTo>
                      <a:pt x="28" y="102"/>
                    </a:lnTo>
                    <a:lnTo>
                      <a:pt x="21" y="95"/>
                    </a:lnTo>
                    <a:lnTo>
                      <a:pt x="14" y="92"/>
                    </a:lnTo>
                    <a:lnTo>
                      <a:pt x="9" y="92"/>
                    </a:lnTo>
                    <a:lnTo>
                      <a:pt x="7" y="88"/>
                    </a:lnTo>
                    <a:lnTo>
                      <a:pt x="12" y="83"/>
                    </a:lnTo>
                    <a:lnTo>
                      <a:pt x="9" y="78"/>
                    </a:lnTo>
                    <a:lnTo>
                      <a:pt x="19" y="64"/>
                    </a:lnTo>
                    <a:lnTo>
                      <a:pt x="16" y="57"/>
                    </a:lnTo>
                    <a:lnTo>
                      <a:pt x="9" y="66"/>
                    </a:lnTo>
                    <a:lnTo>
                      <a:pt x="0" y="57"/>
                    </a:lnTo>
                    <a:lnTo>
                      <a:pt x="2" y="54"/>
                    </a:lnTo>
                    <a:lnTo>
                      <a:pt x="0" y="40"/>
                    </a:lnTo>
                    <a:lnTo>
                      <a:pt x="7" y="36"/>
                    </a:lnTo>
                    <a:lnTo>
                      <a:pt x="9" y="26"/>
                    </a:lnTo>
                    <a:lnTo>
                      <a:pt x="14" y="17"/>
                    </a:lnTo>
                    <a:lnTo>
                      <a:pt x="14" y="9"/>
                    </a:lnTo>
                    <a:lnTo>
                      <a:pt x="23" y="7"/>
                    </a:lnTo>
                    <a:lnTo>
                      <a:pt x="33"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2" name="Freeform 107">
                <a:extLst>
                  <a:ext uri="{FF2B5EF4-FFF2-40B4-BE49-F238E27FC236}">
                    <a16:creationId xmlns:a16="http://schemas.microsoft.com/office/drawing/2014/main" id="{9FB55889-25C5-4D2D-BA3A-55DAF3FAD82C}"/>
                  </a:ext>
                </a:extLst>
              </p:cNvPr>
              <p:cNvSpPr>
                <a:spLocks/>
              </p:cNvSpPr>
              <p:nvPr/>
            </p:nvSpPr>
            <p:spPr bwMode="auto">
              <a:xfrm>
                <a:off x="3897002" y="5862582"/>
                <a:ext cx="100172" cy="56460"/>
              </a:xfrm>
              <a:custGeom>
                <a:avLst/>
                <a:gdLst>
                  <a:gd name="T0" fmla="*/ 43 w 55"/>
                  <a:gd name="T1" fmla="*/ 0 h 31"/>
                  <a:gd name="T2" fmla="*/ 43 w 55"/>
                  <a:gd name="T3" fmla="*/ 0 h 31"/>
                  <a:gd name="T4" fmla="*/ 55 w 55"/>
                  <a:gd name="T5" fmla="*/ 12 h 31"/>
                  <a:gd name="T6" fmla="*/ 50 w 55"/>
                  <a:gd name="T7" fmla="*/ 21 h 31"/>
                  <a:gd name="T8" fmla="*/ 29 w 55"/>
                  <a:gd name="T9" fmla="*/ 28 h 31"/>
                  <a:gd name="T10" fmla="*/ 22 w 55"/>
                  <a:gd name="T11" fmla="*/ 19 h 31"/>
                  <a:gd name="T12" fmla="*/ 7 w 55"/>
                  <a:gd name="T13" fmla="*/ 31 h 31"/>
                  <a:gd name="T14" fmla="*/ 0 w 55"/>
                  <a:gd name="T15" fmla="*/ 19 h 31"/>
                  <a:gd name="T16" fmla="*/ 19 w 55"/>
                  <a:gd name="T17" fmla="*/ 5 h 31"/>
                  <a:gd name="T18" fmla="*/ 33 w 55"/>
                  <a:gd name="T19" fmla="*/ 12 h 31"/>
                  <a:gd name="T20" fmla="*/ 43 w 55"/>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1">
                    <a:moveTo>
                      <a:pt x="43" y="0"/>
                    </a:moveTo>
                    <a:lnTo>
                      <a:pt x="43" y="0"/>
                    </a:lnTo>
                    <a:lnTo>
                      <a:pt x="55" y="12"/>
                    </a:lnTo>
                    <a:lnTo>
                      <a:pt x="50" y="21"/>
                    </a:lnTo>
                    <a:lnTo>
                      <a:pt x="29" y="28"/>
                    </a:lnTo>
                    <a:lnTo>
                      <a:pt x="22" y="19"/>
                    </a:lnTo>
                    <a:lnTo>
                      <a:pt x="7" y="31"/>
                    </a:lnTo>
                    <a:lnTo>
                      <a:pt x="0" y="19"/>
                    </a:lnTo>
                    <a:lnTo>
                      <a:pt x="19" y="5"/>
                    </a:lnTo>
                    <a:lnTo>
                      <a:pt x="33" y="12"/>
                    </a:lnTo>
                    <a:lnTo>
                      <a:pt x="43"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3" name="Freeform 109">
                <a:extLst>
                  <a:ext uri="{FF2B5EF4-FFF2-40B4-BE49-F238E27FC236}">
                    <a16:creationId xmlns:a16="http://schemas.microsoft.com/office/drawing/2014/main" id="{3B0F6BFB-2BA2-4044-B4D7-5181581C99CA}"/>
                  </a:ext>
                </a:extLst>
              </p:cNvPr>
              <p:cNvSpPr>
                <a:spLocks/>
              </p:cNvSpPr>
              <p:nvPr/>
            </p:nvSpPr>
            <p:spPr bwMode="auto">
              <a:xfrm>
                <a:off x="4091880" y="3948406"/>
                <a:ext cx="85601" cy="107457"/>
              </a:xfrm>
              <a:custGeom>
                <a:avLst/>
                <a:gdLst>
                  <a:gd name="T0" fmla="*/ 33 w 47"/>
                  <a:gd name="T1" fmla="*/ 52 h 59"/>
                  <a:gd name="T2" fmla="*/ 33 w 47"/>
                  <a:gd name="T3" fmla="*/ 52 h 59"/>
                  <a:gd name="T4" fmla="*/ 33 w 47"/>
                  <a:gd name="T5" fmla="*/ 52 h 59"/>
                  <a:gd name="T6" fmla="*/ 33 w 47"/>
                  <a:gd name="T7" fmla="*/ 52 h 59"/>
                  <a:gd name="T8" fmla="*/ 26 w 47"/>
                  <a:gd name="T9" fmla="*/ 59 h 59"/>
                  <a:gd name="T10" fmla="*/ 19 w 47"/>
                  <a:gd name="T11" fmla="*/ 59 h 59"/>
                  <a:gd name="T12" fmla="*/ 16 w 47"/>
                  <a:gd name="T13" fmla="*/ 54 h 59"/>
                  <a:gd name="T14" fmla="*/ 12 w 47"/>
                  <a:gd name="T15" fmla="*/ 54 h 59"/>
                  <a:gd name="T16" fmla="*/ 7 w 47"/>
                  <a:gd name="T17" fmla="*/ 59 h 59"/>
                  <a:gd name="T18" fmla="*/ 0 w 47"/>
                  <a:gd name="T19" fmla="*/ 57 h 59"/>
                  <a:gd name="T20" fmla="*/ 5 w 47"/>
                  <a:gd name="T21" fmla="*/ 50 h 59"/>
                  <a:gd name="T22" fmla="*/ 7 w 47"/>
                  <a:gd name="T23" fmla="*/ 40 h 59"/>
                  <a:gd name="T24" fmla="*/ 9 w 47"/>
                  <a:gd name="T25" fmla="*/ 36 h 59"/>
                  <a:gd name="T26" fmla="*/ 2 w 47"/>
                  <a:gd name="T27" fmla="*/ 26 h 59"/>
                  <a:gd name="T28" fmla="*/ 0 w 47"/>
                  <a:gd name="T29" fmla="*/ 14 h 59"/>
                  <a:gd name="T30" fmla="*/ 9 w 47"/>
                  <a:gd name="T31" fmla="*/ 0 h 59"/>
                  <a:gd name="T32" fmla="*/ 14 w 47"/>
                  <a:gd name="T33" fmla="*/ 2 h 59"/>
                  <a:gd name="T34" fmla="*/ 26 w 47"/>
                  <a:gd name="T35" fmla="*/ 5 h 59"/>
                  <a:gd name="T36" fmla="*/ 45 w 47"/>
                  <a:gd name="T37" fmla="*/ 19 h 59"/>
                  <a:gd name="T38" fmla="*/ 47 w 47"/>
                  <a:gd name="T39" fmla="*/ 26 h 59"/>
                  <a:gd name="T40" fmla="*/ 33 w 47"/>
                  <a:gd name="T41"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59">
                    <a:moveTo>
                      <a:pt x="33" y="52"/>
                    </a:moveTo>
                    <a:lnTo>
                      <a:pt x="33" y="52"/>
                    </a:lnTo>
                    <a:lnTo>
                      <a:pt x="33" y="52"/>
                    </a:lnTo>
                    <a:lnTo>
                      <a:pt x="33" y="52"/>
                    </a:lnTo>
                    <a:lnTo>
                      <a:pt x="26" y="59"/>
                    </a:lnTo>
                    <a:lnTo>
                      <a:pt x="19" y="59"/>
                    </a:lnTo>
                    <a:lnTo>
                      <a:pt x="16" y="54"/>
                    </a:lnTo>
                    <a:lnTo>
                      <a:pt x="12" y="54"/>
                    </a:lnTo>
                    <a:lnTo>
                      <a:pt x="7" y="59"/>
                    </a:lnTo>
                    <a:lnTo>
                      <a:pt x="0" y="57"/>
                    </a:lnTo>
                    <a:lnTo>
                      <a:pt x="5" y="50"/>
                    </a:lnTo>
                    <a:lnTo>
                      <a:pt x="7" y="40"/>
                    </a:lnTo>
                    <a:lnTo>
                      <a:pt x="9" y="36"/>
                    </a:lnTo>
                    <a:lnTo>
                      <a:pt x="2" y="26"/>
                    </a:lnTo>
                    <a:lnTo>
                      <a:pt x="0" y="14"/>
                    </a:lnTo>
                    <a:lnTo>
                      <a:pt x="9" y="0"/>
                    </a:lnTo>
                    <a:lnTo>
                      <a:pt x="14" y="2"/>
                    </a:lnTo>
                    <a:lnTo>
                      <a:pt x="26" y="5"/>
                    </a:lnTo>
                    <a:lnTo>
                      <a:pt x="45" y="19"/>
                    </a:lnTo>
                    <a:lnTo>
                      <a:pt x="47" y="26"/>
                    </a:lnTo>
                    <a:lnTo>
                      <a:pt x="33" y="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4" name="Freeform 132">
                <a:extLst>
                  <a:ext uri="{FF2B5EF4-FFF2-40B4-BE49-F238E27FC236}">
                    <a16:creationId xmlns:a16="http://schemas.microsoft.com/office/drawing/2014/main" id="{1C69F50A-A830-4EA4-93E7-65E492D95FAE}"/>
                  </a:ext>
                </a:extLst>
              </p:cNvPr>
              <p:cNvSpPr>
                <a:spLocks/>
              </p:cNvSpPr>
              <p:nvPr/>
            </p:nvSpPr>
            <p:spPr bwMode="auto">
              <a:xfrm>
                <a:off x="2980893" y="3585969"/>
                <a:ext cx="120205" cy="125670"/>
              </a:xfrm>
              <a:custGeom>
                <a:avLst/>
                <a:gdLst>
                  <a:gd name="T0" fmla="*/ 49 w 66"/>
                  <a:gd name="T1" fmla="*/ 14 h 69"/>
                  <a:gd name="T2" fmla="*/ 49 w 66"/>
                  <a:gd name="T3" fmla="*/ 14 h 69"/>
                  <a:gd name="T4" fmla="*/ 49 w 66"/>
                  <a:gd name="T5" fmla="*/ 33 h 69"/>
                  <a:gd name="T6" fmla="*/ 54 w 66"/>
                  <a:gd name="T7" fmla="*/ 33 h 69"/>
                  <a:gd name="T8" fmla="*/ 59 w 66"/>
                  <a:gd name="T9" fmla="*/ 36 h 69"/>
                  <a:gd name="T10" fmla="*/ 61 w 66"/>
                  <a:gd name="T11" fmla="*/ 33 h 69"/>
                  <a:gd name="T12" fmla="*/ 66 w 66"/>
                  <a:gd name="T13" fmla="*/ 36 h 69"/>
                  <a:gd name="T14" fmla="*/ 56 w 66"/>
                  <a:gd name="T15" fmla="*/ 43 h 69"/>
                  <a:gd name="T16" fmla="*/ 49 w 66"/>
                  <a:gd name="T17" fmla="*/ 48 h 69"/>
                  <a:gd name="T18" fmla="*/ 49 w 66"/>
                  <a:gd name="T19" fmla="*/ 50 h 69"/>
                  <a:gd name="T20" fmla="*/ 52 w 66"/>
                  <a:gd name="T21" fmla="*/ 52 h 69"/>
                  <a:gd name="T22" fmla="*/ 47 w 66"/>
                  <a:gd name="T23" fmla="*/ 57 h 69"/>
                  <a:gd name="T24" fmla="*/ 42 w 66"/>
                  <a:gd name="T25" fmla="*/ 59 h 69"/>
                  <a:gd name="T26" fmla="*/ 44 w 66"/>
                  <a:gd name="T27" fmla="*/ 59 h 69"/>
                  <a:gd name="T28" fmla="*/ 40 w 66"/>
                  <a:gd name="T29" fmla="*/ 62 h 69"/>
                  <a:gd name="T30" fmla="*/ 35 w 66"/>
                  <a:gd name="T31" fmla="*/ 66 h 69"/>
                  <a:gd name="T32" fmla="*/ 35 w 66"/>
                  <a:gd name="T33" fmla="*/ 69 h 69"/>
                  <a:gd name="T34" fmla="*/ 26 w 66"/>
                  <a:gd name="T35" fmla="*/ 66 h 69"/>
                  <a:gd name="T36" fmla="*/ 16 w 66"/>
                  <a:gd name="T37" fmla="*/ 64 h 69"/>
                  <a:gd name="T38" fmla="*/ 9 w 66"/>
                  <a:gd name="T39" fmla="*/ 62 h 69"/>
                  <a:gd name="T40" fmla="*/ 0 w 66"/>
                  <a:gd name="T41" fmla="*/ 55 h 69"/>
                  <a:gd name="T42" fmla="*/ 0 w 66"/>
                  <a:gd name="T43" fmla="*/ 50 h 69"/>
                  <a:gd name="T44" fmla="*/ 2 w 66"/>
                  <a:gd name="T45" fmla="*/ 48 h 69"/>
                  <a:gd name="T46" fmla="*/ 0 w 66"/>
                  <a:gd name="T47" fmla="*/ 43 h 69"/>
                  <a:gd name="T48" fmla="*/ 7 w 66"/>
                  <a:gd name="T49" fmla="*/ 31 h 69"/>
                  <a:gd name="T50" fmla="*/ 28 w 66"/>
                  <a:gd name="T51" fmla="*/ 31 h 69"/>
                  <a:gd name="T52" fmla="*/ 28 w 66"/>
                  <a:gd name="T53" fmla="*/ 24 h 69"/>
                  <a:gd name="T54" fmla="*/ 26 w 66"/>
                  <a:gd name="T55" fmla="*/ 24 h 69"/>
                  <a:gd name="T56" fmla="*/ 23 w 66"/>
                  <a:gd name="T57" fmla="*/ 19 h 69"/>
                  <a:gd name="T58" fmla="*/ 18 w 66"/>
                  <a:gd name="T59" fmla="*/ 17 h 69"/>
                  <a:gd name="T60" fmla="*/ 11 w 66"/>
                  <a:gd name="T61" fmla="*/ 10 h 69"/>
                  <a:gd name="T62" fmla="*/ 18 w 66"/>
                  <a:gd name="T63" fmla="*/ 10 h 69"/>
                  <a:gd name="T64" fmla="*/ 18 w 66"/>
                  <a:gd name="T65" fmla="*/ 0 h 69"/>
                  <a:gd name="T66" fmla="*/ 35 w 66"/>
                  <a:gd name="T67" fmla="*/ 0 h 69"/>
                  <a:gd name="T68" fmla="*/ 52 w 66"/>
                  <a:gd name="T69" fmla="*/ 0 h 69"/>
                  <a:gd name="T70" fmla="*/ 49 w 66"/>
                  <a:gd name="T71" fmla="*/ 1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9">
                    <a:moveTo>
                      <a:pt x="49" y="14"/>
                    </a:moveTo>
                    <a:lnTo>
                      <a:pt x="49" y="14"/>
                    </a:lnTo>
                    <a:lnTo>
                      <a:pt x="49" y="33"/>
                    </a:lnTo>
                    <a:lnTo>
                      <a:pt x="54" y="33"/>
                    </a:lnTo>
                    <a:lnTo>
                      <a:pt x="59" y="36"/>
                    </a:lnTo>
                    <a:lnTo>
                      <a:pt x="61" y="33"/>
                    </a:lnTo>
                    <a:lnTo>
                      <a:pt x="66" y="36"/>
                    </a:lnTo>
                    <a:lnTo>
                      <a:pt x="56" y="43"/>
                    </a:lnTo>
                    <a:lnTo>
                      <a:pt x="49" y="48"/>
                    </a:lnTo>
                    <a:lnTo>
                      <a:pt x="49" y="50"/>
                    </a:lnTo>
                    <a:lnTo>
                      <a:pt x="52" y="52"/>
                    </a:lnTo>
                    <a:lnTo>
                      <a:pt x="47" y="57"/>
                    </a:lnTo>
                    <a:lnTo>
                      <a:pt x="42" y="59"/>
                    </a:lnTo>
                    <a:lnTo>
                      <a:pt x="44" y="59"/>
                    </a:lnTo>
                    <a:lnTo>
                      <a:pt x="40" y="62"/>
                    </a:lnTo>
                    <a:lnTo>
                      <a:pt x="35" y="66"/>
                    </a:lnTo>
                    <a:lnTo>
                      <a:pt x="35" y="69"/>
                    </a:lnTo>
                    <a:lnTo>
                      <a:pt x="26" y="66"/>
                    </a:lnTo>
                    <a:lnTo>
                      <a:pt x="16" y="64"/>
                    </a:lnTo>
                    <a:lnTo>
                      <a:pt x="9" y="62"/>
                    </a:lnTo>
                    <a:lnTo>
                      <a:pt x="0" y="55"/>
                    </a:lnTo>
                    <a:lnTo>
                      <a:pt x="0" y="50"/>
                    </a:lnTo>
                    <a:lnTo>
                      <a:pt x="2" y="48"/>
                    </a:lnTo>
                    <a:lnTo>
                      <a:pt x="0" y="43"/>
                    </a:lnTo>
                    <a:lnTo>
                      <a:pt x="7" y="31"/>
                    </a:lnTo>
                    <a:lnTo>
                      <a:pt x="28" y="31"/>
                    </a:lnTo>
                    <a:lnTo>
                      <a:pt x="28" y="24"/>
                    </a:lnTo>
                    <a:lnTo>
                      <a:pt x="26" y="24"/>
                    </a:lnTo>
                    <a:lnTo>
                      <a:pt x="23" y="19"/>
                    </a:lnTo>
                    <a:lnTo>
                      <a:pt x="18" y="17"/>
                    </a:lnTo>
                    <a:lnTo>
                      <a:pt x="11" y="10"/>
                    </a:lnTo>
                    <a:lnTo>
                      <a:pt x="18" y="10"/>
                    </a:lnTo>
                    <a:lnTo>
                      <a:pt x="18" y="0"/>
                    </a:lnTo>
                    <a:lnTo>
                      <a:pt x="35" y="0"/>
                    </a:lnTo>
                    <a:lnTo>
                      <a:pt x="52" y="0"/>
                    </a:lnTo>
                    <a:lnTo>
                      <a:pt x="49" y="1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5" name="Freeform 134">
                <a:extLst>
                  <a:ext uri="{FF2B5EF4-FFF2-40B4-BE49-F238E27FC236}">
                    <a16:creationId xmlns:a16="http://schemas.microsoft.com/office/drawing/2014/main" id="{509AF6C4-550E-4D21-A255-1D861FC0704A}"/>
                  </a:ext>
                </a:extLst>
              </p:cNvPr>
              <p:cNvSpPr>
                <a:spLocks/>
              </p:cNvSpPr>
              <p:nvPr/>
            </p:nvSpPr>
            <p:spPr bwMode="auto">
              <a:xfrm>
                <a:off x="3889718" y="3870090"/>
                <a:ext cx="145703" cy="211270"/>
              </a:xfrm>
              <a:custGeom>
                <a:avLst/>
                <a:gdLst>
                  <a:gd name="T0" fmla="*/ 68 w 80"/>
                  <a:gd name="T1" fmla="*/ 41 h 116"/>
                  <a:gd name="T2" fmla="*/ 68 w 80"/>
                  <a:gd name="T3" fmla="*/ 41 h 116"/>
                  <a:gd name="T4" fmla="*/ 66 w 80"/>
                  <a:gd name="T5" fmla="*/ 55 h 116"/>
                  <a:gd name="T6" fmla="*/ 56 w 80"/>
                  <a:gd name="T7" fmla="*/ 60 h 116"/>
                  <a:gd name="T8" fmla="*/ 59 w 80"/>
                  <a:gd name="T9" fmla="*/ 62 h 116"/>
                  <a:gd name="T10" fmla="*/ 54 w 80"/>
                  <a:gd name="T11" fmla="*/ 71 h 116"/>
                  <a:gd name="T12" fmla="*/ 61 w 80"/>
                  <a:gd name="T13" fmla="*/ 83 h 116"/>
                  <a:gd name="T14" fmla="*/ 66 w 80"/>
                  <a:gd name="T15" fmla="*/ 83 h 116"/>
                  <a:gd name="T16" fmla="*/ 68 w 80"/>
                  <a:gd name="T17" fmla="*/ 93 h 116"/>
                  <a:gd name="T18" fmla="*/ 80 w 80"/>
                  <a:gd name="T19" fmla="*/ 107 h 116"/>
                  <a:gd name="T20" fmla="*/ 75 w 80"/>
                  <a:gd name="T21" fmla="*/ 107 h 116"/>
                  <a:gd name="T22" fmla="*/ 66 w 80"/>
                  <a:gd name="T23" fmla="*/ 105 h 116"/>
                  <a:gd name="T24" fmla="*/ 61 w 80"/>
                  <a:gd name="T25" fmla="*/ 109 h 116"/>
                  <a:gd name="T26" fmla="*/ 54 w 80"/>
                  <a:gd name="T27" fmla="*/ 112 h 116"/>
                  <a:gd name="T28" fmla="*/ 49 w 80"/>
                  <a:gd name="T29" fmla="*/ 114 h 116"/>
                  <a:gd name="T30" fmla="*/ 47 w 80"/>
                  <a:gd name="T31" fmla="*/ 116 h 116"/>
                  <a:gd name="T32" fmla="*/ 37 w 80"/>
                  <a:gd name="T33" fmla="*/ 116 h 116"/>
                  <a:gd name="T34" fmla="*/ 28 w 80"/>
                  <a:gd name="T35" fmla="*/ 107 h 116"/>
                  <a:gd name="T36" fmla="*/ 26 w 80"/>
                  <a:gd name="T37" fmla="*/ 100 h 116"/>
                  <a:gd name="T38" fmla="*/ 23 w 80"/>
                  <a:gd name="T39" fmla="*/ 93 h 116"/>
                  <a:gd name="T40" fmla="*/ 26 w 80"/>
                  <a:gd name="T41" fmla="*/ 79 h 116"/>
                  <a:gd name="T42" fmla="*/ 30 w 80"/>
                  <a:gd name="T43" fmla="*/ 71 h 116"/>
                  <a:gd name="T44" fmla="*/ 26 w 80"/>
                  <a:gd name="T45" fmla="*/ 67 h 116"/>
                  <a:gd name="T46" fmla="*/ 21 w 80"/>
                  <a:gd name="T47" fmla="*/ 62 h 116"/>
                  <a:gd name="T48" fmla="*/ 23 w 80"/>
                  <a:gd name="T49" fmla="*/ 55 h 116"/>
                  <a:gd name="T50" fmla="*/ 19 w 80"/>
                  <a:gd name="T51" fmla="*/ 52 h 116"/>
                  <a:gd name="T52" fmla="*/ 11 w 80"/>
                  <a:gd name="T53" fmla="*/ 52 h 116"/>
                  <a:gd name="T54" fmla="*/ 0 w 80"/>
                  <a:gd name="T55" fmla="*/ 41 h 116"/>
                  <a:gd name="T56" fmla="*/ 4 w 80"/>
                  <a:gd name="T57" fmla="*/ 36 h 116"/>
                  <a:gd name="T58" fmla="*/ 4 w 80"/>
                  <a:gd name="T59" fmla="*/ 29 h 116"/>
                  <a:gd name="T60" fmla="*/ 14 w 80"/>
                  <a:gd name="T61" fmla="*/ 26 h 116"/>
                  <a:gd name="T62" fmla="*/ 16 w 80"/>
                  <a:gd name="T63" fmla="*/ 22 h 116"/>
                  <a:gd name="T64" fmla="*/ 11 w 80"/>
                  <a:gd name="T65" fmla="*/ 17 h 116"/>
                  <a:gd name="T66" fmla="*/ 14 w 80"/>
                  <a:gd name="T67" fmla="*/ 10 h 116"/>
                  <a:gd name="T68" fmla="*/ 26 w 80"/>
                  <a:gd name="T69" fmla="*/ 0 h 116"/>
                  <a:gd name="T70" fmla="*/ 37 w 80"/>
                  <a:gd name="T71" fmla="*/ 8 h 116"/>
                  <a:gd name="T72" fmla="*/ 47 w 80"/>
                  <a:gd name="T73" fmla="*/ 17 h 116"/>
                  <a:gd name="T74" fmla="*/ 47 w 80"/>
                  <a:gd name="T75" fmla="*/ 26 h 116"/>
                  <a:gd name="T76" fmla="*/ 54 w 80"/>
                  <a:gd name="T77" fmla="*/ 26 h 116"/>
                  <a:gd name="T78" fmla="*/ 61 w 80"/>
                  <a:gd name="T79" fmla="*/ 34 h 116"/>
                  <a:gd name="T80" fmla="*/ 68 w 80"/>
                  <a:gd name="T81" fmla="*/ 4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116">
                    <a:moveTo>
                      <a:pt x="68" y="41"/>
                    </a:moveTo>
                    <a:lnTo>
                      <a:pt x="68" y="41"/>
                    </a:lnTo>
                    <a:lnTo>
                      <a:pt x="66" y="55"/>
                    </a:lnTo>
                    <a:lnTo>
                      <a:pt x="56" y="60"/>
                    </a:lnTo>
                    <a:lnTo>
                      <a:pt x="59" y="62"/>
                    </a:lnTo>
                    <a:lnTo>
                      <a:pt x="54" y="71"/>
                    </a:lnTo>
                    <a:lnTo>
                      <a:pt x="61" y="83"/>
                    </a:lnTo>
                    <a:lnTo>
                      <a:pt x="66" y="83"/>
                    </a:lnTo>
                    <a:lnTo>
                      <a:pt x="68" y="93"/>
                    </a:lnTo>
                    <a:lnTo>
                      <a:pt x="80" y="107"/>
                    </a:lnTo>
                    <a:lnTo>
                      <a:pt x="75" y="107"/>
                    </a:lnTo>
                    <a:lnTo>
                      <a:pt x="66" y="105"/>
                    </a:lnTo>
                    <a:lnTo>
                      <a:pt x="61" y="109"/>
                    </a:lnTo>
                    <a:lnTo>
                      <a:pt x="54" y="112"/>
                    </a:lnTo>
                    <a:lnTo>
                      <a:pt x="49" y="114"/>
                    </a:lnTo>
                    <a:lnTo>
                      <a:pt x="47" y="116"/>
                    </a:lnTo>
                    <a:lnTo>
                      <a:pt x="37" y="116"/>
                    </a:lnTo>
                    <a:lnTo>
                      <a:pt x="28" y="107"/>
                    </a:lnTo>
                    <a:lnTo>
                      <a:pt x="26" y="100"/>
                    </a:lnTo>
                    <a:lnTo>
                      <a:pt x="23" y="93"/>
                    </a:lnTo>
                    <a:lnTo>
                      <a:pt x="26" y="79"/>
                    </a:lnTo>
                    <a:lnTo>
                      <a:pt x="30" y="71"/>
                    </a:lnTo>
                    <a:lnTo>
                      <a:pt x="26" y="67"/>
                    </a:lnTo>
                    <a:lnTo>
                      <a:pt x="21" y="62"/>
                    </a:lnTo>
                    <a:lnTo>
                      <a:pt x="23" y="55"/>
                    </a:lnTo>
                    <a:lnTo>
                      <a:pt x="19" y="52"/>
                    </a:lnTo>
                    <a:lnTo>
                      <a:pt x="11" y="52"/>
                    </a:lnTo>
                    <a:lnTo>
                      <a:pt x="0" y="41"/>
                    </a:lnTo>
                    <a:lnTo>
                      <a:pt x="4" y="36"/>
                    </a:lnTo>
                    <a:lnTo>
                      <a:pt x="4" y="29"/>
                    </a:lnTo>
                    <a:lnTo>
                      <a:pt x="14" y="26"/>
                    </a:lnTo>
                    <a:lnTo>
                      <a:pt x="16" y="22"/>
                    </a:lnTo>
                    <a:lnTo>
                      <a:pt x="11" y="17"/>
                    </a:lnTo>
                    <a:lnTo>
                      <a:pt x="14" y="10"/>
                    </a:lnTo>
                    <a:lnTo>
                      <a:pt x="26" y="0"/>
                    </a:lnTo>
                    <a:lnTo>
                      <a:pt x="37" y="8"/>
                    </a:lnTo>
                    <a:lnTo>
                      <a:pt x="47" y="17"/>
                    </a:lnTo>
                    <a:lnTo>
                      <a:pt x="47" y="26"/>
                    </a:lnTo>
                    <a:lnTo>
                      <a:pt x="54" y="26"/>
                    </a:lnTo>
                    <a:lnTo>
                      <a:pt x="61" y="34"/>
                    </a:lnTo>
                    <a:lnTo>
                      <a:pt x="68" y="4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6" name="Freeform 136">
                <a:extLst>
                  <a:ext uri="{FF2B5EF4-FFF2-40B4-BE49-F238E27FC236}">
                    <a16:creationId xmlns:a16="http://schemas.microsoft.com/office/drawing/2014/main" id="{AC4C4106-76C7-44C2-8BBC-17956B6A097C}"/>
                  </a:ext>
                </a:extLst>
              </p:cNvPr>
              <p:cNvSpPr>
                <a:spLocks/>
              </p:cNvSpPr>
              <p:nvPr/>
            </p:nvSpPr>
            <p:spPr bwMode="auto">
              <a:xfrm>
                <a:off x="3066495" y="3642429"/>
                <a:ext cx="180308" cy="91064"/>
              </a:xfrm>
              <a:custGeom>
                <a:avLst/>
                <a:gdLst>
                  <a:gd name="T0" fmla="*/ 59 w 99"/>
                  <a:gd name="T1" fmla="*/ 2 h 50"/>
                  <a:gd name="T2" fmla="*/ 59 w 99"/>
                  <a:gd name="T3" fmla="*/ 2 h 50"/>
                  <a:gd name="T4" fmla="*/ 64 w 99"/>
                  <a:gd name="T5" fmla="*/ 2 h 50"/>
                  <a:gd name="T6" fmla="*/ 66 w 99"/>
                  <a:gd name="T7" fmla="*/ 2 h 50"/>
                  <a:gd name="T8" fmla="*/ 71 w 99"/>
                  <a:gd name="T9" fmla="*/ 0 h 50"/>
                  <a:gd name="T10" fmla="*/ 78 w 99"/>
                  <a:gd name="T11" fmla="*/ 2 h 50"/>
                  <a:gd name="T12" fmla="*/ 80 w 99"/>
                  <a:gd name="T13" fmla="*/ 2 h 50"/>
                  <a:gd name="T14" fmla="*/ 85 w 99"/>
                  <a:gd name="T15" fmla="*/ 7 h 50"/>
                  <a:gd name="T16" fmla="*/ 90 w 99"/>
                  <a:gd name="T17" fmla="*/ 9 h 50"/>
                  <a:gd name="T18" fmla="*/ 97 w 99"/>
                  <a:gd name="T19" fmla="*/ 12 h 50"/>
                  <a:gd name="T20" fmla="*/ 99 w 99"/>
                  <a:gd name="T21" fmla="*/ 17 h 50"/>
                  <a:gd name="T22" fmla="*/ 94 w 99"/>
                  <a:gd name="T23" fmla="*/ 17 h 50"/>
                  <a:gd name="T24" fmla="*/ 92 w 99"/>
                  <a:gd name="T25" fmla="*/ 19 h 50"/>
                  <a:gd name="T26" fmla="*/ 85 w 99"/>
                  <a:gd name="T27" fmla="*/ 21 h 50"/>
                  <a:gd name="T28" fmla="*/ 83 w 99"/>
                  <a:gd name="T29" fmla="*/ 21 h 50"/>
                  <a:gd name="T30" fmla="*/ 78 w 99"/>
                  <a:gd name="T31" fmla="*/ 24 h 50"/>
                  <a:gd name="T32" fmla="*/ 76 w 99"/>
                  <a:gd name="T33" fmla="*/ 21 h 50"/>
                  <a:gd name="T34" fmla="*/ 73 w 99"/>
                  <a:gd name="T35" fmla="*/ 19 h 50"/>
                  <a:gd name="T36" fmla="*/ 71 w 99"/>
                  <a:gd name="T37" fmla="*/ 21 h 50"/>
                  <a:gd name="T38" fmla="*/ 68 w 99"/>
                  <a:gd name="T39" fmla="*/ 24 h 50"/>
                  <a:gd name="T40" fmla="*/ 68 w 99"/>
                  <a:gd name="T41" fmla="*/ 24 h 50"/>
                  <a:gd name="T42" fmla="*/ 68 w 99"/>
                  <a:gd name="T43" fmla="*/ 28 h 50"/>
                  <a:gd name="T44" fmla="*/ 61 w 99"/>
                  <a:gd name="T45" fmla="*/ 33 h 50"/>
                  <a:gd name="T46" fmla="*/ 59 w 99"/>
                  <a:gd name="T47" fmla="*/ 35 h 50"/>
                  <a:gd name="T48" fmla="*/ 57 w 99"/>
                  <a:gd name="T49" fmla="*/ 38 h 50"/>
                  <a:gd name="T50" fmla="*/ 52 w 99"/>
                  <a:gd name="T51" fmla="*/ 33 h 50"/>
                  <a:gd name="T52" fmla="*/ 50 w 99"/>
                  <a:gd name="T53" fmla="*/ 38 h 50"/>
                  <a:gd name="T54" fmla="*/ 45 w 99"/>
                  <a:gd name="T55" fmla="*/ 38 h 50"/>
                  <a:gd name="T56" fmla="*/ 42 w 99"/>
                  <a:gd name="T57" fmla="*/ 38 h 50"/>
                  <a:gd name="T58" fmla="*/ 42 w 99"/>
                  <a:gd name="T59" fmla="*/ 45 h 50"/>
                  <a:gd name="T60" fmla="*/ 40 w 99"/>
                  <a:gd name="T61" fmla="*/ 45 h 50"/>
                  <a:gd name="T62" fmla="*/ 38 w 99"/>
                  <a:gd name="T63" fmla="*/ 50 h 50"/>
                  <a:gd name="T64" fmla="*/ 33 w 99"/>
                  <a:gd name="T65" fmla="*/ 50 h 50"/>
                  <a:gd name="T66" fmla="*/ 31 w 99"/>
                  <a:gd name="T67" fmla="*/ 45 h 50"/>
                  <a:gd name="T68" fmla="*/ 24 w 99"/>
                  <a:gd name="T69" fmla="*/ 45 h 50"/>
                  <a:gd name="T70" fmla="*/ 26 w 99"/>
                  <a:gd name="T71" fmla="*/ 38 h 50"/>
                  <a:gd name="T72" fmla="*/ 24 w 99"/>
                  <a:gd name="T73" fmla="*/ 35 h 50"/>
                  <a:gd name="T74" fmla="*/ 19 w 99"/>
                  <a:gd name="T75" fmla="*/ 35 h 50"/>
                  <a:gd name="T76" fmla="*/ 12 w 99"/>
                  <a:gd name="T77" fmla="*/ 38 h 50"/>
                  <a:gd name="T78" fmla="*/ 12 w 99"/>
                  <a:gd name="T79" fmla="*/ 35 h 50"/>
                  <a:gd name="T80" fmla="*/ 7 w 99"/>
                  <a:gd name="T81" fmla="*/ 31 h 50"/>
                  <a:gd name="T82" fmla="*/ 5 w 99"/>
                  <a:gd name="T83" fmla="*/ 28 h 50"/>
                  <a:gd name="T84" fmla="*/ 0 w 99"/>
                  <a:gd name="T85" fmla="*/ 26 h 50"/>
                  <a:gd name="T86" fmla="*/ 2 w 99"/>
                  <a:gd name="T87" fmla="*/ 21 h 50"/>
                  <a:gd name="T88" fmla="*/ 2 w 99"/>
                  <a:gd name="T89" fmla="*/ 19 h 50"/>
                  <a:gd name="T90" fmla="*/ 2 w 99"/>
                  <a:gd name="T91" fmla="*/ 17 h 50"/>
                  <a:gd name="T92" fmla="*/ 9 w 99"/>
                  <a:gd name="T93" fmla="*/ 12 h 50"/>
                  <a:gd name="T94" fmla="*/ 16 w 99"/>
                  <a:gd name="T95" fmla="*/ 5 h 50"/>
                  <a:gd name="T96" fmla="*/ 19 w 99"/>
                  <a:gd name="T97" fmla="*/ 5 h 50"/>
                  <a:gd name="T98" fmla="*/ 24 w 99"/>
                  <a:gd name="T99" fmla="*/ 2 h 50"/>
                  <a:gd name="T100" fmla="*/ 28 w 99"/>
                  <a:gd name="T101" fmla="*/ 2 h 50"/>
                  <a:gd name="T102" fmla="*/ 28 w 99"/>
                  <a:gd name="T103" fmla="*/ 5 h 50"/>
                  <a:gd name="T104" fmla="*/ 31 w 99"/>
                  <a:gd name="T105" fmla="*/ 2 h 50"/>
                  <a:gd name="T106" fmla="*/ 40 w 99"/>
                  <a:gd name="T107" fmla="*/ 5 h 50"/>
                  <a:gd name="T108" fmla="*/ 47 w 99"/>
                  <a:gd name="T109" fmla="*/ 5 h 50"/>
                  <a:gd name="T110" fmla="*/ 52 w 99"/>
                  <a:gd name="T111" fmla="*/ 2 h 50"/>
                  <a:gd name="T112" fmla="*/ 54 w 99"/>
                  <a:gd name="T113" fmla="*/ 0 h 50"/>
                  <a:gd name="T114" fmla="*/ 59 w 99"/>
                  <a:gd name="T115"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9" h="50">
                    <a:moveTo>
                      <a:pt x="59" y="2"/>
                    </a:moveTo>
                    <a:lnTo>
                      <a:pt x="59" y="2"/>
                    </a:lnTo>
                    <a:lnTo>
                      <a:pt x="64" y="2"/>
                    </a:lnTo>
                    <a:lnTo>
                      <a:pt x="66" y="2"/>
                    </a:lnTo>
                    <a:lnTo>
                      <a:pt x="71" y="0"/>
                    </a:lnTo>
                    <a:lnTo>
                      <a:pt x="78" y="2"/>
                    </a:lnTo>
                    <a:lnTo>
                      <a:pt x="80" y="2"/>
                    </a:lnTo>
                    <a:lnTo>
                      <a:pt x="85" y="7"/>
                    </a:lnTo>
                    <a:lnTo>
                      <a:pt x="90" y="9"/>
                    </a:lnTo>
                    <a:lnTo>
                      <a:pt x="97" y="12"/>
                    </a:lnTo>
                    <a:lnTo>
                      <a:pt x="99" y="17"/>
                    </a:lnTo>
                    <a:lnTo>
                      <a:pt x="94" y="17"/>
                    </a:lnTo>
                    <a:lnTo>
                      <a:pt x="92" y="19"/>
                    </a:lnTo>
                    <a:lnTo>
                      <a:pt x="85" y="21"/>
                    </a:lnTo>
                    <a:lnTo>
                      <a:pt x="83" y="21"/>
                    </a:lnTo>
                    <a:lnTo>
                      <a:pt x="78" y="24"/>
                    </a:lnTo>
                    <a:lnTo>
                      <a:pt x="76" y="21"/>
                    </a:lnTo>
                    <a:lnTo>
                      <a:pt x="73" y="19"/>
                    </a:lnTo>
                    <a:lnTo>
                      <a:pt x="71" y="21"/>
                    </a:lnTo>
                    <a:lnTo>
                      <a:pt x="68" y="24"/>
                    </a:lnTo>
                    <a:lnTo>
                      <a:pt x="68" y="24"/>
                    </a:lnTo>
                    <a:lnTo>
                      <a:pt x="68" y="28"/>
                    </a:lnTo>
                    <a:lnTo>
                      <a:pt x="61" y="33"/>
                    </a:lnTo>
                    <a:lnTo>
                      <a:pt x="59" y="35"/>
                    </a:lnTo>
                    <a:lnTo>
                      <a:pt x="57" y="38"/>
                    </a:lnTo>
                    <a:lnTo>
                      <a:pt x="52" y="33"/>
                    </a:lnTo>
                    <a:lnTo>
                      <a:pt x="50" y="38"/>
                    </a:lnTo>
                    <a:lnTo>
                      <a:pt x="45" y="38"/>
                    </a:lnTo>
                    <a:lnTo>
                      <a:pt x="42" y="38"/>
                    </a:lnTo>
                    <a:lnTo>
                      <a:pt x="42" y="45"/>
                    </a:lnTo>
                    <a:lnTo>
                      <a:pt x="40" y="45"/>
                    </a:lnTo>
                    <a:lnTo>
                      <a:pt x="38" y="50"/>
                    </a:lnTo>
                    <a:lnTo>
                      <a:pt x="33" y="50"/>
                    </a:lnTo>
                    <a:lnTo>
                      <a:pt x="31" y="45"/>
                    </a:lnTo>
                    <a:lnTo>
                      <a:pt x="24" y="45"/>
                    </a:lnTo>
                    <a:lnTo>
                      <a:pt x="26" y="38"/>
                    </a:lnTo>
                    <a:lnTo>
                      <a:pt x="24" y="35"/>
                    </a:lnTo>
                    <a:lnTo>
                      <a:pt x="19" y="35"/>
                    </a:lnTo>
                    <a:lnTo>
                      <a:pt x="12" y="38"/>
                    </a:lnTo>
                    <a:lnTo>
                      <a:pt x="12" y="35"/>
                    </a:lnTo>
                    <a:lnTo>
                      <a:pt x="7" y="31"/>
                    </a:lnTo>
                    <a:lnTo>
                      <a:pt x="5" y="28"/>
                    </a:lnTo>
                    <a:lnTo>
                      <a:pt x="0" y="26"/>
                    </a:lnTo>
                    <a:lnTo>
                      <a:pt x="2" y="21"/>
                    </a:lnTo>
                    <a:lnTo>
                      <a:pt x="2" y="19"/>
                    </a:lnTo>
                    <a:lnTo>
                      <a:pt x="2" y="17"/>
                    </a:lnTo>
                    <a:lnTo>
                      <a:pt x="9" y="12"/>
                    </a:lnTo>
                    <a:lnTo>
                      <a:pt x="16" y="5"/>
                    </a:lnTo>
                    <a:lnTo>
                      <a:pt x="19" y="5"/>
                    </a:lnTo>
                    <a:lnTo>
                      <a:pt x="24" y="2"/>
                    </a:lnTo>
                    <a:lnTo>
                      <a:pt x="28" y="2"/>
                    </a:lnTo>
                    <a:lnTo>
                      <a:pt x="28" y="5"/>
                    </a:lnTo>
                    <a:lnTo>
                      <a:pt x="31" y="2"/>
                    </a:lnTo>
                    <a:lnTo>
                      <a:pt x="40" y="5"/>
                    </a:lnTo>
                    <a:lnTo>
                      <a:pt x="47" y="5"/>
                    </a:lnTo>
                    <a:lnTo>
                      <a:pt x="52" y="2"/>
                    </a:lnTo>
                    <a:lnTo>
                      <a:pt x="54" y="0"/>
                    </a:lnTo>
                    <a:lnTo>
                      <a:pt x="59" y="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7" name="Freeform 140">
                <a:extLst>
                  <a:ext uri="{FF2B5EF4-FFF2-40B4-BE49-F238E27FC236}">
                    <a16:creationId xmlns:a16="http://schemas.microsoft.com/office/drawing/2014/main" id="{CCF4B757-D16B-4E34-AF8E-2E38FB1F1E5D}"/>
                  </a:ext>
                </a:extLst>
              </p:cNvPr>
              <p:cNvSpPr>
                <a:spLocks/>
              </p:cNvSpPr>
              <p:nvPr/>
            </p:nvSpPr>
            <p:spPr bwMode="auto">
              <a:xfrm>
                <a:off x="3505425" y="3522224"/>
                <a:ext cx="81960" cy="60103"/>
              </a:xfrm>
              <a:custGeom>
                <a:avLst/>
                <a:gdLst>
                  <a:gd name="T0" fmla="*/ 40 w 45"/>
                  <a:gd name="T1" fmla="*/ 23 h 33"/>
                  <a:gd name="T2" fmla="*/ 40 w 45"/>
                  <a:gd name="T3" fmla="*/ 23 h 33"/>
                  <a:gd name="T4" fmla="*/ 45 w 45"/>
                  <a:gd name="T5" fmla="*/ 28 h 33"/>
                  <a:gd name="T6" fmla="*/ 43 w 45"/>
                  <a:gd name="T7" fmla="*/ 33 h 33"/>
                  <a:gd name="T8" fmla="*/ 33 w 45"/>
                  <a:gd name="T9" fmla="*/ 30 h 33"/>
                  <a:gd name="T10" fmla="*/ 26 w 45"/>
                  <a:gd name="T11" fmla="*/ 30 h 33"/>
                  <a:gd name="T12" fmla="*/ 17 w 45"/>
                  <a:gd name="T13" fmla="*/ 30 h 33"/>
                  <a:gd name="T14" fmla="*/ 7 w 45"/>
                  <a:gd name="T15" fmla="*/ 33 h 33"/>
                  <a:gd name="T16" fmla="*/ 0 w 45"/>
                  <a:gd name="T17" fmla="*/ 28 h 33"/>
                  <a:gd name="T18" fmla="*/ 0 w 45"/>
                  <a:gd name="T19" fmla="*/ 21 h 33"/>
                  <a:gd name="T20" fmla="*/ 17 w 45"/>
                  <a:gd name="T21" fmla="*/ 26 h 33"/>
                  <a:gd name="T22" fmla="*/ 29 w 45"/>
                  <a:gd name="T23" fmla="*/ 26 h 33"/>
                  <a:gd name="T24" fmla="*/ 33 w 45"/>
                  <a:gd name="T25" fmla="*/ 21 h 33"/>
                  <a:gd name="T26" fmla="*/ 26 w 45"/>
                  <a:gd name="T27" fmla="*/ 14 h 33"/>
                  <a:gd name="T28" fmla="*/ 26 w 45"/>
                  <a:gd name="T29" fmla="*/ 9 h 33"/>
                  <a:gd name="T30" fmla="*/ 17 w 45"/>
                  <a:gd name="T31" fmla="*/ 4 h 33"/>
                  <a:gd name="T32" fmla="*/ 19 w 45"/>
                  <a:gd name="T33" fmla="*/ 0 h 33"/>
                  <a:gd name="T34" fmla="*/ 31 w 45"/>
                  <a:gd name="T35" fmla="*/ 2 h 33"/>
                  <a:gd name="T36" fmla="*/ 43 w 45"/>
                  <a:gd name="T37" fmla="*/ 4 h 33"/>
                  <a:gd name="T38" fmla="*/ 45 w 45"/>
                  <a:gd name="T39" fmla="*/ 14 h 33"/>
                  <a:gd name="T40" fmla="*/ 43 w 45"/>
                  <a:gd name="T41" fmla="*/ 21 h 33"/>
                  <a:gd name="T42" fmla="*/ 40 w 45"/>
                  <a:gd name="T43"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33">
                    <a:moveTo>
                      <a:pt x="40" y="23"/>
                    </a:moveTo>
                    <a:lnTo>
                      <a:pt x="40" y="23"/>
                    </a:lnTo>
                    <a:lnTo>
                      <a:pt x="45" y="28"/>
                    </a:lnTo>
                    <a:lnTo>
                      <a:pt x="43" y="33"/>
                    </a:lnTo>
                    <a:lnTo>
                      <a:pt x="33" y="30"/>
                    </a:lnTo>
                    <a:lnTo>
                      <a:pt x="26" y="30"/>
                    </a:lnTo>
                    <a:lnTo>
                      <a:pt x="17" y="30"/>
                    </a:lnTo>
                    <a:lnTo>
                      <a:pt x="7" y="33"/>
                    </a:lnTo>
                    <a:lnTo>
                      <a:pt x="0" y="28"/>
                    </a:lnTo>
                    <a:lnTo>
                      <a:pt x="0" y="21"/>
                    </a:lnTo>
                    <a:lnTo>
                      <a:pt x="17" y="26"/>
                    </a:lnTo>
                    <a:lnTo>
                      <a:pt x="29" y="26"/>
                    </a:lnTo>
                    <a:lnTo>
                      <a:pt x="33" y="21"/>
                    </a:lnTo>
                    <a:lnTo>
                      <a:pt x="26" y="14"/>
                    </a:lnTo>
                    <a:lnTo>
                      <a:pt x="26" y="9"/>
                    </a:lnTo>
                    <a:lnTo>
                      <a:pt x="17" y="4"/>
                    </a:lnTo>
                    <a:lnTo>
                      <a:pt x="19" y="0"/>
                    </a:lnTo>
                    <a:lnTo>
                      <a:pt x="31" y="2"/>
                    </a:lnTo>
                    <a:lnTo>
                      <a:pt x="43" y="4"/>
                    </a:lnTo>
                    <a:lnTo>
                      <a:pt x="45" y="14"/>
                    </a:lnTo>
                    <a:lnTo>
                      <a:pt x="43" y="21"/>
                    </a:lnTo>
                    <a:lnTo>
                      <a:pt x="40" y="2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8" name="Freeform 160">
                <a:extLst>
                  <a:ext uri="{FF2B5EF4-FFF2-40B4-BE49-F238E27FC236}">
                    <a16:creationId xmlns:a16="http://schemas.microsoft.com/office/drawing/2014/main" id="{E625BC04-34FF-4757-A165-E6981514D0B8}"/>
                  </a:ext>
                </a:extLst>
              </p:cNvPr>
              <p:cNvSpPr>
                <a:spLocks/>
              </p:cNvSpPr>
              <p:nvPr/>
            </p:nvSpPr>
            <p:spPr bwMode="auto">
              <a:xfrm>
                <a:off x="3388861" y="3564113"/>
                <a:ext cx="65567" cy="27320"/>
              </a:xfrm>
              <a:custGeom>
                <a:avLst/>
                <a:gdLst>
                  <a:gd name="T0" fmla="*/ 24 w 36"/>
                  <a:gd name="T1" fmla="*/ 12 h 15"/>
                  <a:gd name="T2" fmla="*/ 24 w 36"/>
                  <a:gd name="T3" fmla="*/ 12 h 15"/>
                  <a:gd name="T4" fmla="*/ 19 w 36"/>
                  <a:gd name="T5" fmla="*/ 15 h 15"/>
                  <a:gd name="T6" fmla="*/ 10 w 36"/>
                  <a:gd name="T7" fmla="*/ 12 h 15"/>
                  <a:gd name="T8" fmla="*/ 0 w 36"/>
                  <a:gd name="T9" fmla="*/ 5 h 15"/>
                  <a:gd name="T10" fmla="*/ 3 w 36"/>
                  <a:gd name="T11" fmla="*/ 3 h 15"/>
                  <a:gd name="T12" fmla="*/ 10 w 36"/>
                  <a:gd name="T13" fmla="*/ 0 h 15"/>
                  <a:gd name="T14" fmla="*/ 14 w 36"/>
                  <a:gd name="T15" fmla="*/ 0 h 15"/>
                  <a:gd name="T16" fmla="*/ 24 w 36"/>
                  <a:gd name="T17" fmla="*/ 3 h 15"/>
                  <a:gd name="T18" fmla="*/ 33 w 36"/>
                  <a:gd name="T19" fmla="*/ 7 h 15"/>
                  <a:gd name="T20" fmla="*/ 36 w 36"/>
                  <a:gd name="T21" fmla="*/ 12 h 15"/>
                  <a:gd name="T22" fmla="*/ 24 w 36"/>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15">
                    <a:moveTo>
                      <a:pt x="24" y="12"/>
                    </a:moveTo>
                    <a:lnTo>
                      <a:pt x="24" y="12"/>
                    </a:lnTo>
                    <a:lnTo>
                      <a:pt x="19" y="15"/>
                    </a:lnTo>
                    <a:lnTo>
                      <a:pt x="10" y="12"/>
                    </a:lnTo>
                    <a:lnTo>
                      <a:pt x="0" y="5"/>
                    </a:lnTo>
                    <a:lnTo>
                      <a:pt x="3" y="3"/>
                    </a:lnTo>
                    <a:lnTo>
                      <a:pt x="10" y="0"/>
                    </a:lnTo>
                    <a:lnTo>
                      <a:pt x="14" y="0"/>
                    </a:lnTo>
                    <a:lnTo>
                      <a:pt x="24" y="3"/>
                    </a:lnTo>
                    <a:lnTo>
                      <a:pt x="33" y="7"/>
                    </a:lnTo>
                    <a:lnTo>
                      <a:pt x="36" y="12"/>
                    </a:lnTo>
                    <a:lnTo>
                      <a:pt x="2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59" name="Freeform 202">
                <a:extLst>
                  <a:ext uri="{FF2B5EF4-FFF2-40B4-BE49-F238E27FC236}">
                    <a16:creationId xmlns:a16="http://schemas.microsoft.com/office/drawing/2014/main" id="{0B45B226-7D43-4FC2-8376-4E61C0341871}"/>
                  </a:ext>
                </a:extLst>
              </p:cNvPr>
              <p:cNvSpPr>
                <a:spLocks/>
              </p:cNvSpPr>
              <p:nvPr/>
            </p:nvSpPr>
            <p:spPr bwMode="auto">
              <a:xfrm>
                <a:off x="2246914" y="3103327"/>
                <a:ext cx="892432" cy="582813"/>
              </a:xfrm>
              <a:custGeom>
                <a:avLst/>
                <a:gdLst>
                  <a:gd name="T0" fmla="*/ 97 w 490"/>
                  <a:gd name="T1" fmla="*/ 26 h 320"/>
                  <a:gd name="T2" fmla="*/ 142 w 490"/>
                  <a:gd name="T3" fmla="*/ 19 h 320"/>
                  <a:gd name="T4" fmla="*/ 185 w 490"/>
                  <a:gd name="T5" fmla="*/ 31 h 320"/>
                  <a:gd name="T6" fmla="*/ 204 w 490"/>
                  <a:gd name="T7" fmla="*/ 59 h 320"/>
                  <a:gd name="T8" fmla="*/ 237 w 490"/>
                  <a:gd name="T9" fmla="*/ 57 h 320"/>
                  <a:gd name="T10" fmla="*/ 270 w 490"/>
                  <a:gd name="T11" fmla="*/ 76 h 320"/>
                  <a:gd name="T12" fmla="*/ 289 w 490"/>
                  <a:gd name="T13" fmla="*/ 109 h 320"/>
                  <a:gd name="T14" fmla="*/ 317 w 490"/>
                  <a:gd name="T15" fmla="*/ 128 h 320"/>
                  <a:gd name="T16" fmla="*/ 315 w 490"/>
                  <a:gd name="T17" fmla="*/ 154 h 320"/>
                  <a:gd name="T18" fmla="*/ 315 w 490"/>
                  <a:gd name="T19" fmla="*/ 197 h 320"/>
                  <a:gd name="T20" fmla="*/ 334 w 490"/>
                  <a:gd name="T21" fmla="*/ 230 h 320"/>
                  <a:gd name="T22" fmla="*/ 360 w 490"/>
                  <a:gd name="T23" fmla="*/ 253 h 320"/>
                  <a:gd name="T24" fmla="*/ 393 w 490"/>
                  <a:gd name="T25" fmla="*/ 253 h 320"/>
                  <a:gd name="T26" fmla="*/ 426 w 490"/>
                  <a:gd name="T27" fmla="*/ 242 h 320"/>
                  <a:gd name="T28" fmla="*/ 436 w 490"/>
                  <a:gd name="T29" fmla="*/ 211 h 320"/>
                  <a:gd name="T30" fmla="*/ 478 w 490"/>
                  <a:gd name="T31" fmla="*/ 204 h 320"/>
                  <a:gd name="T32" fmla="*/ 490 w 490"/>
                  <a:gd name="T33" fmla="*/ 213 h 320"/>
                  <a:gd name="T34" fmla="*/ 481 w 490"/>
                  <a:gd name="T35" fmla="*/ 239 h 320"/>
                  <a:gd name="T36" fmla="*/ 471 w 490"/>
                  <a:gd name="T37" fmla="*/ 253 h 320"/>
                  <a:gd name="T38" fmla="*/ 457 w 490"/>
                  <a:gd name="T39" fmla="*/ 265 h 320"/>
                  <a:gd name="T40" fmla="*/ 452 w 490"/>
                  <a:gd name="T41" fmla="*/ 265 h 320"/>
                  <a:gd name="T42" fmla="*/ 421 w 490"/>
                  <a:gd name="T43" fmla="*/ 275 h 320"/>
                  <a:gd name="T44" fmla="*/ 426 w 490"/>
                  <a:gd name="T45" fmla="*/ 284 h 320"/>
                  <a:gd name="T46" fmla="*/ 431 w 490"/>
                  <a:gd name="T47" fmla="*/ 296 h 320"/>
                  <a:gd name="T48" fmla="*/ 405 w 490"/>
                  <a:gd name="T49" fmla="*/ 313 h 320"/>
                  <a:gd name="T50" fmla="*/ 384 w 490"/>
                  <a:gd name="T51" fmla="*/ 303 h 320"/>
                  <a:gd name="T52" fmla="*/ 355 w 490"/>
                  <a:gd name="T53" fmla="*/ 294 h 320"/>
                  <a:gd name="T54" fmla="*/ 322 w 490"/>
                  <a:gd name="T55" fmla="*/ 298 h 320"/>
                  <a:gd name="T56" fmla="*/ 282 w 490"/>
                  <a:gd name="T57" fmla="*/ 284 h 320"/>
                  <a:gd name="T58" fmla="*/ 246 w 490"/>
                  <a:gd name="T59" fmla="*/ 265 h 320"/>
                  <a:gd name="T60" fmla="*/ 213 w 490"/>
                  <a:gd name="T61" fmla="*/ 251 h 320"/>
                  <a:gd name="T62" fmla="*/ 185 w 490"/>
                  <a:gd name="T63" fmla="*/ 223 h 320"/>
                  <a:gd name="T64" fmla="*/ 192 w 490"/>
                  <a:gd name="T65" fmla="*/ 211 h 320"/>
                  <a:gd name="T66" fmla="*/ 185 w 490"/>
                  <a:gd name="T67" fmla="*/ 189 h 320"/>
                  <a:gd name="T68" fmla="*/ 149 w 490"/>
                  <a:gd name="T69" fmla="*/ 149 h 320"/>
                  <a:gd name="T70" fmla="*/ 123 w 490"/>
                  <a:gd name="T71" fmla="*/ 128 h 320"/>
                  <a:gd name="T72" fmla="*/ 109 w 490"/>
                  <a:gd name="T73" fmla="*/ 104 h 320"/>
                  <a:gd name="T74" fmla="*/ 86 w 490"/>
                  <a:gd name="T75" fmla="*/ 81 h 320"/>
                  <a:gd name="T76" fmla="*/ 69 w 490"/>
                  <a:gd name="T77" fmla="*/ 50 h 320"/>
                  <a:gd name="T78" fmla="*/ 52 w 490"/>
                  <a:gd name="T79" fmla="*/ 21 h 320"/>
                  <a:gd name="T80" fmla="*/ 34 w 490"/>
                  <a:gd name="T81" fmla="*/ 26 h 320"/>
                  <a:gd name="T82" fmla="*/ 45 w 490"/>
                  <a:gd name="T83" fmla="*/ 57 h 320"/>
                  <a:gd name="T84" fmla="*/ 62 w 490"/>
                  <a:gd name="T85" fmla="*/ 73 h 320"/>
                  <a:gd name="T86" fmla="*/ 69 w 490"/>
                  <a:gd name="T87" fmla="*/ 92 h 320"/>
                  <a:gd name="T88" fmla="*/ 88 w 490"/>
                  <a:gd name="T89" fmla="*/ 111 h 320"/>
                  <a:gd name="T90" fmla="*/ 105 w 490"/>
                  <a:gd name="T91" fmla="*/ 144 h 320"/>
                  <a:gd name="T92" fmla="*/ 119 w 490"/>
                  <a:gd name="T93" fmla="*/ 163 h 320"/>
                  <a:gd name="T94" fmla="*/ 116 w 490"/>
                  <a:gd name="T95" fmla="*/ 180 h 320"/>
                  <a:gd name="T96" fmla="*/ 100 w 490"/>
                  <a:gd name="T97" fmla="*/ 159 h 320"/>
                  <a:gd name="T98" fmla="*/ 81 w 490"/>
                  <a:gd name="T99" fmla="*/ 133 h 320"/>
                  <a:gd name="T100" fmla="*/ 60 w 490"/>
                  <a:gd name="T101" fmla="*/ 109 h 320"/>
                  <a:gd name="T102" fmla="*/ 43 w 490"/>
                  <a:gd name="T103" fmla="*/ 104 h 320"/>
                  <a:gd name="T104" fmla="*/ 41 w 490"/>
                  <a:gd name="T105" fmla="*/ 92 h 320"/>
                  <a:gd name="T106" fmla="*/ 34 w 490"/>
                  <a:gd name="T107" fmla="*/ 64 h 320"/>
                  <a:gd name="T108" fmla="*/ 15 w 490"/>
                  <a:gd name="T109" fmla="*/ 36 h 320"/>
                  <a:gd name="T110" fmla="*/ 17 w 490"/>
                  <a:gd name="T111" fmla="*/ 2 h 320"/>
                  <a:gd name="T112" fmla="*/ 62 w 490"/>
                  <a:gd name="T113" fmla="*/ 1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0" h="320">
                    <a:moveTo>
                      <a:pt x="62" y="12"/>
                    </a:moveTo>
                    <a:lnTo>
                      <a:pt x="62" y="12"/>
                    </a:lnTo>
                    <a:lnTo>
                      <a:pt x="97" y="26"/>
                    </a:lnTo>
                    <a:lnTo>
                      <a:pt x="131" y="26"/>
                    </a:lnTo>
                    <a:lnTo>
                      <a:pt x="142" y="26"/>
                    </a:lnTo>
                    <a:lnTo>
                      <a:pt x="142" y="19"/>
                    </a:lnTo>
                    <a:lnTo>
                      <a:pt x="171" y="19"/>
                    </a:lnTo>
                    <a:lnTo>
                      <a:pt x="178" y="26"/>
                    </a:lnTo>
                    <a:lnTo>
                      <a:pt x="185" y="31"/>
                    </a:lnTo>
                    <a:lnTo>
                      <a:pt x="197" y="40"/>
                    </a:lnTo>
                    <a:lnTo>
                      <a:pt x="201" y="50"/>
                    </a:lnTo>
                    <a:lnTo>
                      <a:pt x="204" y="59"/>
                    </a:lnTo>
                    <a:lnTo>
                      <a:pt x="213" y="64"/>
                    </a:lnTo>
                    <a:lnTo>
                      <a:pt x="225" y="71"/>
                    </a:lnTo>
                    <a:lnTo>
                      <a:pt x="237" y="57"/>
                    </a:lnTo>
                    <a:lnTo>
                      <a:pt x="251" y="55"/>
                    </a:lnTo>
                    <a:lnTo>
                      <a:pt x="261" y="64"/>
                    </a:lnTo>
                    <a:lnTo>
                      <a:pt x="270" y="76"/>
                    </a:lnTo>
                    <a:lnTo>
                      <a:pt x="275" y="88"/>
                    </a:lnTo>
                    <a:lnTo>
                      <a:pt x="284" y="97"/>
                    </a:lnTo>
                    <a:lnTo>
                      <a:pt x="289" y="109"/>
                    </a:lnTo>
                    <a:lnTo>
                      <a:pt x="291" y="118"/>
                    </a:lnTo>
                    <a:lnTo>
                      <a:pt x="306" y="123"/>
                    </a:lnTo>
                    <a:lnTo>
                      <a:pt x="317" y="128"/>
                    </a:lnTo>
                    <a:lnTo>
                      <a:pt x="324" y="126"/>
                    </a:lnTo>
                    <a:lnTo>
                      <a:pt x="317" y="142"/>
                    </a:lnTo>
                    <a:lnTo>
                      <a:pt x="315" y="154"/>
                    </a:lnTo>
                    <a:lnTo>
                      <a:pt x="313" y="178"/>
                    </a:lnTo>
                    <a:lnTo>
                      <a:pt x="310" y="187"/>
                    </a:lnTo>
                    <a:lnTo>
                      <a:pt x="315" y="197"/>
                    </a:lnTo>
                    <a:lnTo>
                      <a:pt x="320" y="206"/>
                    </a:lnTo>
                    <a:lnTo>
                      <a:pt x="322" y="218"/>
                    </a:lnTo>
                    <a:lnTo>
                      <a:pt x="334" y="230"/>
                    </a:lnTo>
                    <a:lnTo>
                      <a:pt x="336" y="239"/>
                    </a:lnTo>
                    <a:lnTo>
                      <a:pt x="343" y="249"/>
                    </a:lnTo>
                    <a:lnTo>
                      <a:pt x="360" y="253"/>
                    </a:lnTo>
                    <a:lnTo>
                      <a:pt x="367" y="260"/>
                    </a:lnTo>
                    <a:lnTo>
                      <a:pt x="381" y="256"/>
                    </a:lnTo>
                    <a:lnTo>
                      <a:pt x="393" y="253"/>
                    </a:lnTo>
                    <a:lnTo>
                      <a:pt x="405" y="251"/>
                    </a:lnTo>
                    <a:lnTo>
                      <a:pt x="417" y="249"/>
                    </a:lnTo>
                    <a:lnTo>
                      <a:pt x="426" y="242"/>
                    </a:lnTo>
                    <a:lnTo>
                      <a:pt x="431" y="230"/>
                    </a:lnTo>
                    <a:lnTo>
                      <a:pt x="431" y="215"/>
                    </a:lnTo>
                    <a:lnTo>
                      <a:pt x="436" y="211"/>
                    </a:lnTo>
                    <a:lnTo>
                      <a:pt x="445" y="206"/>
                    </a:lnTo>
                    <a:lnTo>
                      <a:pt x="462" y="204"/>
                    </a:lnTo>
                    <a:lnTo>
                      <a:pt x="478" y="204"/>
                    </a:lnTo>
                    <a:lnTo>
                      <a:pt x="488" y="201"/>
                    </a:lnTo>
                    <a:lnTo>
                      <a:pt x="490" y="206"/>
                    </a:lnTo>
                    <a:lnTo>
                      <a:pt x="490" y="213"/>
                    </a:lnTo>
                    <a:lnTo>
                      <a:pt x="481" y="225"/>
                    </a:lnTo>
                    <a:lnTo>
                      <a:pt x="478" y="234"/>
                    </a:lnTo>
                    <a:lnTo>
                      <a:pt x="481" y="239"/>
                    </a:lnTo>
                    <a:lnTo>
                      <a:pt x="478" y="246"/>
                    </a:lnTo>
                    <a:lnTo>
                      <a:pt x="474" y="258"/>
                    </a:lnTo>
                    <a:lnTo>
                      <a:pt x="471" y="253"/>
                    </a:lnTo>
                    <a:lnTo>
                      <a:pt x="466" y="253"/>
                    </a:lnTo>
                    <a:lnTo>
                      <a:pt x="464" y="253"/>
                    </a:lnTo>
                    <a:lnTo>
                      <a:pt x="457" y="265"/>
                    </a:lnTo>
                    <a:lnTo>
                      <a:pt x="455" y="263"/>
                    </a:lnTo>
                    <a:lnTo>
                      <a:pt x="452" y="263"/>
                    </a:lnTo>
                    <a:lnTo>
                      <a:pt x="452" y="265"/>
                    </a:lnTo>
                    <a:lnTo>
                      <a:pt x="438" y="265"/>
                    </a:lnTo>
                    <a:lnTo>
                      <a:pt x="421" y="265"/>
                    </a:lnTo>
                    <a:lnTo>
                      <a:pt x="421" y="275"/>
                    </a:lnTo>
                    <a:lnTo>
                      <a:pt x="417" y="275"/>
                    </a:lnTo>
                    <a:lnTo>
                      <a:pt x="421" y="282"/>
                    </a:lnTo>
                    <a:lnTo>
                      <a:pt x="426" y="284"/>
                    </a:lnTo>
                    <a:lnTo>
                      <a:pt x="429" y="289"/>
                    </a:lnTo>
                    <a:lnTo>
                      <a:pt x="431" y="289"/>
                    </a:lnTo>
                    <a:lnTo>
                      <a:pt x="431" y="296"/>
                    </a:lnTo>
                    <a:lnTo>
                      <a:pt x="410" y="296"/>
                    </a:lnTo>
                    <a:lnTo>
                      <a:pt x="403" y="308"/>
                    </a:lnTo>
                    <a:lnTo>
                      <a:pt x="405" y="313"/>
                    </a:lnTo>
                    <a:lnTo>
                      <a:pt x="403" y="315"/>
                    </a:lnTo>
                    <a:lnTo>
                      <a:pt x="403" y="320"/>
                    </a:lnTo>
                    <a:lnTo>
                      <a:pt x="384" y="303"/>
                    </a:lnTo>
                    <a:lnTo>
                      <a:pt x="377" y="298"/>
                    </a:lnTo>
                    <a:lnTo>
                      <a:pt x="362" y="294"/>
                    </a:lnTo>
                    <a:lnTo>
                      <a:pt x="355" y="294"/>
                    </a:lnTo>
                    <a:lnTo>
                      <a:pt x="341" y="301"/>
                    </a:lnTo>
                    <a:lnTo>
                      <a:pt x="334" y="303"/>
                    </a:lnTo>
                    <a:lnTo>
                      <a:pt x="322" y="298"/>
                    </a:lnTo>
                    <a:lnTo>
                      <a:pt x="308" y="294"/>
                    </a:lnTo>
                    <a:lnTo>
                      <a:pt x="294" y="287"/>
                    </a:lnTo>
                    <a:lnTo>
                      <a:pt x="282" y="284"/>
                    </a:lnTo>
                    <a:lnTo>
                      <a:pt x="263" y="277"/>
                    </a:lnTo>
                    <a:lnTo>
                      <a:pt x="251" y="268"/>
                    </a:lnTo>
                    <a:lnTo>
                      <a:pt x="246" y="265"/>
                    </a:lnTo>
                    <a:lnTo>
                      <a:pt x="237" y="263"/>
                    </a:lnTo>
                    <a:lnTo>
                      <a:pt x="220" y="258"/>
                    </a:lnTo>
                    <a:lnTo>
                      <a:pt x="213" y="251"/>
                    </a:lnTo>
                    <a:lnTo>
                      <a:pt x="197" y="239"/>
                    </a:lnTo>
                    <a:lnTo>
                      <a:pt x="187" y="230"/>
                    </a:lnTo>
                    <a:lnTo>
                      <a:pt x="185" y="223"/>
                    </a:lnTo>
                    <a:lnTo>
                      <a:pt x="190" y="220"/>
                    </a:lnTo>
                    <a:lnTo>
                      <a:pt x="187" y="215"/>
                    </a:lnTo>
                    <a:lnTo>
                      <a:pt x="192" y="211"/>
                    </a:lnTo>
                    <a:lnTo>
                      <a:pt x="192" y="204"/>
                    </a:lnTo>
                    <a:lnTo>
                      <a:pt x="187" y="197"/>
                    </a:lnTo>
                    <a:lnTo>
                      <a:pt x="185" y="189"/>
                    </a:lnTo>
                    <a:lnTo>
                      <a:pt x="178" y="180"/>
                    </a:lnTo>
                    <a:lnTo>
                      <a:pt x="166" y="163"/>
                    </a:lnTo>
                    <a:lnTo>
                      <a:pt x="149" y="149"/>
                    </a:lnTo>
                    <a:lnTo>
                      <a:pt x="140" y="140"/>
                    </a:lnTo>
                    <a:lnTo>
                      <a:pt x="128" y="133"/>
                    </a:lnTo>
                    <a:lnTo>
                      <a:pt x="123" y="128"/>
                    </a:lnTo>
                    <a:lnTo>
                      <a:pt x="126" y="116"/>
                    </a:lnTo>
                    <a:lnTo>
                      <a:pt x="119" y="111"/>
                    </a:lnTo>
                    <a:lnTo>
                      <a:pt x="109" y="104"/>
                    </a:lnTo>
                    <a:lnTo>
                      <a:pt x="105" y="90"/>
                    </a:lnTo>
                    <a:lnTo>
                      <a:pt x="95" y="90"/>
                    </a:lnTo>
                    <a:lnTo>
                      <a:pt x="86" y="81"/>
                    </a:lnTo>
                    <a:lnTo>
                      <a:pt x="79" y="71"/>
                    </a:lnTo>
                    <a:lnTo>
                      <a:pt x="79" y="64"/>
                    </a:lnTo>
                    <a:lnTo>
                      <a:pt x="69" y="50"/>
                    </a:lnTo>
                    <a:lnTo>
                      <a:pt x="64" y="36"/>
                    </a:lnTo>
                    <a:lnTo>
                      <a:pt x="64" y="31"/>
                    </a:lnTo>
                    <a:lnTo>
                      <a:pt x="52" y="21"/>
                    </a:lnTo>
                    <a:lnTo>
                      <a:pt x="48" y="24"/>
                    </a:lnTo>
                    <a:lnTo>
                      <a:pt x="38" y="17"/>
                    </a:lnTo>
                    <a:lnTo>
                      <a:pt x="34" y="26"/>
                    </a:lnTo>
                    <a:lnTo>
                      <a:pt x="38" y="33"/>
                    </a:lnTo>
                    <a:lnTo>
                      <a:pt x="38" y="47"/>
                    </a:lnTo>
                    <a:lnTo>
                      <a:pt x="45" y="57"/>
                    </a:lnTo>
                    <a:lnTo>
                      <a:pt x="57" y="69"/>
                    </a:lnTo>
                    <a:lnTo>
                      <a:pt x="60" y="73"/>
                    </a:lnTo>
                    <a:lnTo>
                      <a:pt x="62" y="73"/>
                    </a:lnTo>
                    <a:lnTo>
                      <a:pt x="64" y="81"/>
                    </a:lnTo>
                    <a:lnTo>
                      <a:pt x="67" y="81"/>
                    </a:lnTo>
                    <a:lnTo>
                      <a:pt x="69" y="92"/>
                    </a:lnTo>
                    <a:lnTo>
                      <a:pt x="76" y="97"/>
                    </a:lnTo>
                    <a:lnTo>
                      <a:pt x="79" y="104"/>
                    </a:lnTo>
                    <a:lnTo>
                      <a:pt x="88" y="111"/>
                    </a:lnTo>
                    <a:lnTo>
                      <a:pt x="95" y="128"/>
                    </a:lnTo>
                    <a:lnTo>
                      <a:pt x="100" y="137"/>
                    </a:lnTo>
                    <a:lnTo>
                      <a:pt x="105" y="144"/>
                    </a:lnTo>
                    <a:lnTo>
                      <a:pt x="105" y="154"/>
                    </a:lnTo>
                    <a:lnTo>
                      <a:pt x="112" y="154"/>
                    </a:lnTo>
                    <a:lnTo>
                      <a:pt x="119" y="163"/>
                    </a:lnTo>
                    <a:lnTo>
                      <a:pt x="123" y="171"/>
                    </a:lnTo>
                    <a:lnTo>
                      <a:pt x="123" y="173"/>
                    </a:lnTo>
                    <a:lnTo>
                      <a:pt x="116" y="180"/>
                    </a:lnTo>
                    <a:lnTo>
                      <a:pt x="114" y="180"/>
                    </a:lnTo>
                    <a:lnTo>
                      <a:pt x="112" y="168"/>
                    </a:lnTo>
                    <a:lnTo>
                      <a:pt x="100" y="159"/>
                    </a:lnTo>
                    <a:lnTo>
                      <a:pt x="88" y="152"/>
                    </a:lnTo>
                    <a:lnTo>
                      <a:pt x="81" y="147"/>
                    </a:lnTo>
                    <a:lnTo>
                      <a:pt x="81" y="133"/>
                    </a:lnTo>
                    <a:lnTo>
                      <a:pt x="79" y="123"/>
                    </a:lnTo>
                    <a:lnTo>
                      <a:pt x="69" y="118"/>
                    </a:lnTo>
                    <a:lnTo>
                      <a:pt x="60" y="109"/>
                    </a:lnTo>
                    <a:lnTo>
                      <a:pt x="57" y="114"/>
                    </a:lnTo>
                    <a:lnTo>
                      <a:pt x="52" y="109"/>
                    </a:lnTo>
                    <a:lnTo>
                      <a:pt x="43" y="104"/>
                    </a:lnTo>
                    <a:lnTo>
                      <a:pt x="34" y="92"/>
                    </a:lnTo>
                    <a:lnTo>
                      <a:pt x="34" y="92"/>
                    </a:lnTo>
                    <a:lnTo>
                      <a:pt x="41" y="92"/>
                    </a:lnTo>
                    <a:lnTo>
                      <a:pt x="48" y="85"/>
                    </a:lnTo>
                    <a:lnTo>
                      <a:pt x="48" y="78"/>
                    </a:lnTo>
                    <a:lnTo>
                      <a:pt x="34" y="64"/>
                    </a:lnTo>
                    <a:lnTo>
                      <a:pt x="26" y="59"/>
                    </a:lnTo>
                    <a:lnTo>
                      <a:pt x="19" y="47"/>
                    </a:lnTo>
                    <a:lnTo>
                      <a:pt x="15" y="36"/>
                    </a:lnTo>
                    <a:lnTo>
                      <a:pt x="5" y="21"/>
                    </a:lnTo>
                    <a:lnTo>
                      <a:pt x="0" y="5"/>
                    </a:lnTo>
                    <a:lnTo>
                      <a:pt x="17" y="2"/>
                    </a:lnTo>
                    <a:lnTo>
                      <a:pt x="38" y="0"/>
                    </a:lnTo>
                    <a:lnTo>
                      <a:pt x="36" y="5"/>
                    </a:lnTo>
                    <a:lnTo>
                      <a:pt x="62" y="12"/>
                    </a:lnTo>
                    <a:lnTo>
                      <a:pt x="62" y="12"/>
                    </a:lnTo>
                    <a:lnTo>
                      <a:pt x="62"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0" name="Freeform 230">
                <a:extLst>
                  <a:ext uri="{FF2B5EF4-FFF2-40B4-BE49-F238E27FC236}">
                    <a16:creationId xmlns:a16="http://schemas.microsoft.com/office/drawing/2014/main" id="{A3200DFE-7B3B-4383-94E8-EF348964C134}"/>
                  </a:ext>
                </a:extLst>
              </p:cNvPr>
              <p:cNvSpPr>
                <a:spLocks/>
              </p:cNvSpPr>
              <p:nvPr/>
            </p:nvSpPr>
            <p:spPr bwMode="auto">
              <a:xfrm>
                <a:off x="3113848" y="3673391"/>
                <a:ext cx="132955" cy="129313"/>
              </a:xfrm>
              <a:custGeom>
                <a:avLst/>
                <a:gdLst>
                  <a:gd name="T0" fmla="*/ 71 w 73"/>
                  <a:gd name="T1" fmla="*/ 7 h 71"/>
                  <a:gd name="T2" fmla="*/ 71 w 73"/>
                  <a:gd name="T3" fmla="*/ 7 h 71"/>
                  <a:gd name="T4" fmla="*/ 73 w 73"/>
                  <a:gd name="T5" fmla="*/ 11 h 71"/>
                  <a:gd name="T6" fmla="*/ 71 w 73"/>
                  <a:gd name="T7" fmla="*/ 18 h 71"/>
                  <a:gd name="T8" fmla="*/ 68 w 73"/>
                  <a:gd name="T9" fmla="*/ 23 h 71"/>
                  <a:gd name="T10" fmla="*/ 68 w 73"/>
                  <a:gd name="T11" fmla="*/ 30 h 71"/>
                  <a:gd name="T12" fmla="*/ 68 w 73"/>
                  <a:gd name="T13" fmla="*/ 35 h 71"/>
                  <a:gd name="T14" fmla="*/ 68 w 73"/>
                  <a:gd name="T15" fmla="*/ 42 h 71"/>
                  <a:gd name="T16" fmla="*/ 66 w 73"/>
                  <a:gd name="T17" fmla="*/ 45 h 71"/>
                  <a:gd name="T18" fmla="*/ 64 w 73"/>
                  <a:gd name="T19" fmla="*/ 52 h 71"/>
                  <a:gd name="T20" fmla="*/ 66 w 73"/>
                  <a:gd name="T21" fmla="*/ 56 h 71"/>
                  <a:gd name="T22" fmla="*/ 61 w 73"/>
                  <a:gd name="T23" fmla="*/ 61 h 71"/>
                  <a:gd name="T24" fmla="*/ 64 w 73"/>
                  <a:gd name="T25" fmla="*/ 66 h 71"/>
                  <a:gd name="T26" fmla="*/ 66 w 73"/>
                  <a:gd name="T27" fmla="*/ 68 h 71"/>
                  <a:gd name="T28" fmla="*/ 61 w 73"/>
                  <a:gd name="T29" fmla="*/ 71 h 71"/>
                  <a:gd name="T30" fmla="*/ 57 w 73"/>
                  <a:gd name="T31" fmla="*/ 68 h 71"/>
                  <a:gd name="T32" fmla="*/ 54 w 73"/>
                  <a:gd name="T33" fmla="*/ 66 h 71"/>
                  <a:gd name="T34" fmla="*/ 50 w 73"/>
                  <a:gd name="T35" fmla="*/ 66 h 71"/>
                  <a:gd name="T36" fmla="*/ 45 w 73"/>
                  <a:gd name="T37" fmla="*/ 68 h 71"/>
                  <a:gd name="T38" fmla="*/ 35 w 73"/>
                  <a:gd name="T39" fmla="*/ 63 h 71"/>
                  <a:gd name="T40" fmla="*/ 33 w 73"/>
                  <a:gd name="T41" fmla="*/ 66 h 71"/>
                  <a:gd name="T42" fmla="*/ 26 w 73"/>
                  <a:gd name="T43" fmla="*/ 59 h 71"/>
                  <a:gd name="T44" fmla="*/ 19 w 73"/>
                  <a:gd name="T45" fmla="*/ 52 h 71"/>
                  <a:gd name="T46" fmla="*/ 16 w 73"/>
                  <a:gd name="T47" fmla="*/ 47 h 71"/>
                  <a:gd name="T48" fmla="*/ 9 w 73"/>
                  <a:gd name="T49" fmla="*/ 42 h 71"/>
                  <a:gd name="T50" fmla="*/ 0 w 73"/>
                  <a:gd name="T51" fmla="*/ 35 h 71"/>
                  <a:gd name="T52" fmla="*/ 2 w 73"/>
                  <a:gd name="T53" fmla="*/ 33 h 71"/>
                  <a:gd name="T54" fmla="*/ 5 w 73"/>
                  <a:gd name="T55" fmla="*/ 35 h 71"/>
                  <a:gd name="T56" fmla="*/ 7 w 73"/>
                  <a:gd name="T57" fmla="*/ 33 h 71"/>
                  <a:gd name="T58" fmla="*/ 12 w 73"/>
                  <a:gd name="T59" fmla="*/ 33 h 71"/>
                  <a:gd name="T60" fmla="*/ 14 w 73"/>
                  <a:gd name="T61" fmla="*/ 30 h 71"/>
                  <a:gd name="T62" fmla="*/ 16 w 73"/>
                  <a:gd name="T63" fmla="*/ 30 h 71"/>
                  <a:gd name="T64" fmla="*/ 16 w 73"/>
                  <a:gd name="T65" fmla="*/ 21 h 71"/>
                  <a:gd name="T66" fmla="*/ 19 w 73"/>
                  <a:gd name="T67" fmla="*/ 21 h 71"/>
                  <a:gd name="T68" fmla="*/ 24 w 73"/>
                  <a:gd name="T69" fmla="*/ 21 h 71"/>
                  <a:gd name="T70" fmla="*/ 26 w 73"/>
                  <a:gd name="T71" fmla="*/ 16 h 71"/>
                  <a:gd name="T72" fmla="*/ 31 w 73"/>
                  <a:gd name="T73" fmla="*/ 21 h 71"/>
                  <a:gd name="T74" fmla="*/ 33 w 73"/>
                  <a:gd name="T75" fmla="*/ 18 h 71"/>
                  <a:gd name="T76" fmla="*/ 35 w 73"/>
                  <a:gd name="T77" fmla="*/ 16 h 71"/>
                  <a:gd name="T78" fmla="*/ 42 w 73"/>
                  <a:gd name="T79" fmla="*/ 11 h 71"/>
                  <a:gd name="T80" fmla="*/ 42 w 73"/>
                  <a:gd name="T81" fmla="*/ 9 h 71"/>
                  <a:gd name="T82" fmla="*/ 42 w 73"/>
                  <a:gd name="T83" fmla="*/ 9 h 71"/>
                  <a:gd name="T84" fmla="*/ 45 w 73"/>
                  <a:gd name="T85" fmla="*/ 4 h 71"/>
                  <a:gd name="T86" fmla="*/ 47 w 73"/>
                  <a:gd name="T87" fmla="*/ 4 h 71"/>
                  <a:gd name="T88" fmla="*/ 50 w 73"/>
                  <a:gd name="T89" fmla="*/ 7 h 71"/>
                  <a:gd name="T90" fmla="*/ 54 w 73"/>
                  <a:gd name="T91" fmla="*/ 7 h 71"/>
                  <a:gd name="T92" fmla="*/ 57 w 73"/>
                  <a:gd name="T93" fmla="*/ 4 h 71"/>
                  <a:gd name="T94" fmla="*/ 59 w 73"/>
                  <a:gd name="T95" fmla="*/ 4 h 71"/>
                  <a:gd name="T96" fmla="*/ 66 w 73"/>
                  <a:gd name="T97" fmla="*/ 2 h 71"/>
                  <a:gd name="T98" fmla="*/ 68 w 73"/>
                  <a:gd name="T99" fmla="*/ 0 h 71"/>
                  <a:gd name="T100" fmla="*/ 73 w 73"/>
                  <a:gd name="T101" fmla="*/ 0 h 71"/>
                  <a:gd name="T102" fmla="*/ 73 w 73"/>
                  <a:gd name="T103" fmla="*/ 2 h 71"/>
                  <a:gd name="T104" fmla="*/ 71 w 73"/>
                  <a:gd name="T105"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 h="71">
                    <a:moveTo>
                      <a:pt x="71" y="7"/>
                    </a:moveTo>
                    <a:lnTo>
                      <a:pt x="71" y="7"/>
                    </a:lnTo>
                    <a:lnTo>
                      <a:pt x="73" y="11"/>
                    </a:lnTo>
                    <a:lnTo>
                      <a:pt x="71" y="18"/>
                    </a:lnTo>
                    <a:lnTo>
                      <a:pt x="68" y="23"/>
                    </a:lnTo>
                    <a:lnTo>
                      <a:pt x="68" y="30"/>
                    </a:lnTo>
                    <a:lnTo>
                      <a:pt x="68" y="35"/>
                    </a:lnTo>
                    <a:lnTo>
                      <a:pt x="68" y="42"/>
                    </a:lnTo>
                    <a:lnTo>
                      <a:pt x="66" y="45"/>
                    </a:lnTo>
                    <a:lnTo>
                      <a:pt x="64" y="52"/>
                    </a:lnTo>
                    <a:lnTo>
                      <a:pt x="66" y="56"/>
                    </a:lnTo>
                    <a:lnTo>
                      <a:pt x="61" y="61"/>
                    </a:lnTo>
                    <a:lnTo>
                      <a:pt x="64" y="66"/>
                    </a:lnTo>
                    <a:lnTo>
                      <a:pt x="66" y="68"/>
                    </a:lnTo>
                    <a:lnTo>
                      <a:pt x="61" y="71"/>
                    </a:lnTo>
                    <a:lnTo>
                      <a:pt x="57" y="68"/>
                    </a:lnTo>
                    <a:lnTo>
                      <a:pt x="54" y="66"/>
                    </a:lnTo>
                    <a:lnTo>
                      <a:pt x="50" y="66"/>
                    </a:lnTo>
                    <a:lnTo>
                      <a:pt x="45" y="68"/>
                    </a:lnTo>
                    <a:lnTo>
                      <a:pt x="35" y="63"/>
                    </a:lnTo>
                    <a:lnTo>
                      <a:pt x="33" y="66"/>
                    </a:lnTo>
                    <a:lnTo>
                      <a:pt x="26" y="59"/>
                    </a:lnTo>
                    <a:lnTo>
                      <a:pt x="19" y="52"/>
                    </a:lnTo>
                    <a:lnTo>
                      <a:pt x="16" y="47"/>
                    </a:lnTo>
                    <a:lnTo>
                      <a:pt x="9" y="42"/>
                    </a:lnTo>
                    <a:lnTo>
                      <a:pt x="0" y="35"/>
                    </a:lnTo>
                    <a:lnTo>
                      <a:pt x="2" y="33"/>
                    </a:lnTo>
                    <a:lnTo>
                      <a:pt x="5" y="35"/>
                    </a:lnTo>
                    <a:lnTo>
                      <a:pt x="7" y="33"/>
                    </a:lnTo>
                    <a:lnTo>
                      <a:pt x="12" y="33"/>
                    </a:lnTo>
                    <a:lnTo>
                      <a:pt x="14" y="30"/>
                    </a:lnTo>
                    <a:lnTo>
                      <a:pt x="16" y="30"/>
                    </a:lnTo>
                    <a:lnTo>
                      <a:pt x="16" y="21"/>
                    </a:lnTo>
                    <a:lnTo>
                      <a:pt x="19" y="21"/>
                    </a:lnTo>
                    <a:lnTo>
                      <a:pt x="24" y="21"/>
                    </a:lnTo>
                    <a:lnTo>
                      <a:pt x="26" y="16"/>
                    </a:lnTo>
                    <a:lnTo>
                      <a:pt x="31" y="21"/>
                    </a:lnTo>
                    <a:lnTo>
                      <a:pt x="33" y="18"/>
                    </a:lnTo>
                    <a:lnTo>
                      <a:pt x="35" y="16"/>
                    </a:lnTo>
                    <a:lnTo>
                      <a:pt x="42" y="11"/>
                    </a:lnTo>
                    <a:lnTo>
                      <a:pt x="42" y="9"/>
                    </a:lnTo>
                    <a:lnTo>
                      <a:pt x="42" y="9"/>
                    </a:lnTo>
                    <a:lnTo>
                      <a:pt x="45" y="4"/>
                    </a:lnTo>
                    <a:lnTo>
                      <a:pt x="47" y="4"/>
                    </a:lnTo>
                    <a:lnTo>
                      <a:pt x="50" y="7"/>
                    </a:lnTo>
                    <a:lnTo>
                      <a:pt x="54" y="7"/>
                    </a:lnTo>
                    <a:lnTo>
                      <a:pt x="57" y="4"/>
                    </a:lnTo>
                    <a:lnTo>
                      <a:pt x="59" y="4"/>
                    </a:lnTo>
                    <a:lnTo>
                      <a:pt x="66" y="2"/>
                    </a:lnTo>
                    <a:lnTo>
                      <a:pt x="68" y="0"/>
                    </a:lnTo>
                    <a:lnTo>
                      <a:pt x="73" y="0"/>
                    </a:lnTo>
                    <a:lnTo>
                      <a:pt x="73" y="2"/>
                    </a:lnTo>
                    <a:lnTo>
                      <a:pt x="71"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1" name="Freeform 244">
                <a:extLst>
                  <a:ext uri="{FF2B5EF4-FFF2-40B4-BE49-F238E27FC236}">
                    <a16:creationId xmlns:a16="http://schemas.microsoft.com/office/drawing/2014/main" id="{CD02C63F-6B27-43AA-B127-76FDF8DAD6BC}"/>
                  </a:ext>
                </a:extLst>
              </p:cNvPr>
              <p:cNvSpPr>
                <a:spLocks/>
              </p:cNvSpPr>
              <p:nvPr/>
            </p:nvSpPr>
            <p:spPr bwMode="auto">
              <a:xfrm>
                <a:off x="3252266" y="3835485"/>
                <a:ext cx="171202" cy="69210"/>
              </a:xfrm>
              <a:custGeom>
                <a:avLst/>
                <a:gdLst>
                  <a:gd name="T0" fmla="*/ 80 w 94"/>
                  <a:gd name="T1" fmla="*/ 5 h 38"/>
                  <a:gd name="T2" fmla="*/ 80 w 94"/>
                  <a:gd name="T3" fmla="*/ 5 h 38"/>
                  <a:gd name="T4" fmla="*/ 85 w 94"/>
                  <a:gd name="T5" fmla="*/ 10 h 38"/>
                  <a:gd name="T6" fmla="*/ 92 w 94"/>
                  <a:gd name="T7" fmla="*/ 15 h 38"/>
                  <a:gd name="T8" fmla="*/ 89 w 94"/>
                  <a:gd name="T9" fmla="*/ 17 h 38"/>
                  <a:gd name="T10" fmla="*/ 94 w 94"/>
                  <a:gd name="T11" fmla="*/ 27 h 38"/>
                  <a:gd name="T12" fmla="*/ 89 w 94"/>
                  <a:gd name="T13" fmla="*/ 31 h 38"/>
                  <a:gd name="T14" fmla="*/ 85 w 94"/>
                  <a:gd name="T15" fmla="*/ 31 h 38"/>
                  <a:gd name="T16" fmla="*/ 82 w 94"/>
                  <a:gd name="T17" fmla="*/ 38 h 38"/>
                  <a:gd name="T18" fmla="*/ 78 w 94"/>
                  <a:gd name="T19" fmla="*/ 34 h 38"/>
                  <a:gd name="T20" fmla="*/ 73 w 94"/>
                  <a:gd name="T21" fmla="*/ 24 h 38"/>
                  <a:gd name="T22" fmla="*/ 78 w 94"/>
                  <a:gd name="T23" fmla="*/ 19 h 38"/>
                  <a:gd name="T24" fmla="*/ 73 w 94"/>
                  <a:gd name="T25" fmla="*/ 19 h 38"/>
                  <a:gd name="T26" fmla="*/ 71 w 94"/>
                  <a:gd name="T27" fmla="*/ 15 h 38"/>
                  <a:gd name="T28" fmla="*/ 63 w 94"/>
                  <a:gd name="T29" fmla="*/ 10 h 38"/>
                  <a:gd name="T30" fmla="*/ 56 w 94"/>
                  <a:gd name="T31" fmla="*/ 10 h 38"/>
                  <a:gd name="T32" fmla="*/ 52 w 94"/>
                  <a:gd name="T33" fmla="*/ 17 h 38"/>
                  <a:gd name="T34" fmla="*/ 45 w 94"/>
                  <a:gd name="T35" fmla="*/ 19 h 38"/>
                  <a:gd name="T36" fmla="*/ 42 w 94"/>
                  <a:gd name="T37" fmla="*/ 22 h 38"/>
                  <a:gd name="T38" fmla="*/ 42 w 94"/>
                  <a:gd name="T39" fmla="*/ 24 h 38"/>
                  <a:gd name="T40" fmla="*/ 49 w 94"/>
                  <a:gd name="T41" fmla="*/ 34 h 38"/>
                  <a:gd name="T42" fmla="*/ 45 w 94"/>
                  <a:gd name="T43" fmla="*/ 36 h 38"/>
                  <a:gd name="T44" fmla="*/ 42 w 94"/>
                  <a:gd name="T45" fmla="*/ 38 h 38"/>
                  <a:gd name="T46" fmla="*/ 35 w 94"/>
                  <a:gd name="T47" fmla="*/ 38 h 38"/>
                  <a:gd name="T48" fmla="*/ 30 w 94"/>
                  <a:gd name="T49" fmla="*/ 29 h 38"/>
                  <a:gd name="T50" fmla="*/ 30 w 94"/>
                  <a:gd name="T51" fmla="*/ 31 h 38"/>
                  <a:gd name="T52" fmla="*/ 23 w 94"/>
                  <a:gd name="T53" fmla="*/ 31 h 38"/>
                  <a:gd name="T54" fmla="*/ 21 w 94"/>
                  <a:gd name="T55" fmla="*/ 24 h 38"/>
                  <a:gd name="T56" fmla="*/ 14 w 94"/>
                  <a:gd name="T57" fmla="*/ 22 h 38"/>
                  <a:gd name="T58" fmla="*/ 9 w 94"/>
                  <a:gd name="T59" fmla="*/ 22 h 38"/>
                  <a:gd name="T60" fmla="*/ 2 w 94"/>
                  <a:gd name="T61" fmla="*/ 22 h 38"/>
                  <a:gd name="T62" fmla="*/ 2 w 94"/>
                  <a:gd name="T63" fmla="*/ 24 h 38"/>
                  <a:gd name="T64" fmla="*/ 0 w 94"/>
                  <a:gd name="T65" fmla="*/ 22 h 38"/>
                  <a:gd name="T66" fmla="*/ 2 w 94"/>
                  <a:gd name="T67" fmla="*/ 19 h 38"/>
                  <a:gd name="T68" fmla="*/ 2 w 94"/>
                  <a:gd name="T69" fmla="*/ 17 h 38"/>
                  <a:gd name="T70" fmla="*/ 2 w 94"/>
                  <a:gd name="T71" fmla="*/ 12 h 38"/>
                  <a:gd name="T72" fmla="*/ 4 w 94"/>
                  <a:gd name="T73" fmla="*/ 10 h 38"/>
                  <a:gd name="T74" fmla="*/ 2 w 94"/>
                  <a:gd name="T75" fmla="*/ 8 h 38"/>
                  <a:gd name="T76" fmla="*/ 2 w 94"/>
                  <a:gd name="T77" fmla="*/ 3 h 38"/>
                  <a:gd name="T78" fmla="*/ 7 w 94"/>
                  <a:gd name="T79" fmla="*/ 0 h 38"/>
                  <a:gd name="T80" fmla="*/ 11 w 94"/>
                  <a:gd name="T81" fmla="*/ 5 h 38"/>
                  <a:gd name="T82" fmla="*/ 11 w 94"/>
                  <a:gd name="T83" fmla="*/ 10 h 38"/>
                  <a:gd name="T84" fmla="*/ 18 w 94"/>
                  <a:gd name="T85" fmla="*/ 10 h 38"/>
                  <a:gd name="T86" fmla="*/ 21 w 94"/>
                  <a:gd name="T87" fmla="*/ 10 h 38"/>
                  <a:gd name="T88" fmla="*/ 26 w 94"/>
                  <a:gd name="T89" fmla="*/ 12 h 38"/>
                  <a:gd name="T90" fmla="*/ 33 w 94"/>
                  <a:gd name="T91" fmla="*/ 12 h 38"/>
                  <a:gd name="T92" fmla="*/ 40 w 94"/>
                  <a:gd name="T93" fmla="*/ 8 h 38"/>
                  <a:gd name="T94" fmla="*/ 49 w 94"/>
                  <a:gd name="T95" fmla="*/ 5 h 38"/>
                  <a:gd name="T96" fmla="*/ 56 w 94"/>
                  <a:gd name="T97" fmla="*/ 0 h 38"/>
                  <a:gd name="T98" fmla="*/ 63 w 94"/>
                  <a:gd name="T99" fmla="*/ 0 h 38"/>
                  <a:gd name="T100" fmla="*/ 63 w 94"/>
                  <a:gd name="T101" fmla="*/ 3 h 38"/>
                  <a:gd name="T102" fmla="*/ 73 w 94"/>
                  <a:gd name="T103" fmla="*/ 3 h 38"/>
                  <a:gd name="T104" fmla="*/ 80 w 94"/>
                  <a:gd name="T105"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38">
                    <a:moveTo>
                      <a:pt x="80" y="5"/>
                    </a:moveTo>
                    <a:lnTo>
                      <a:pt x="80" y="5"/>
                    </a:lnTo>
                    <a:lnTo>
                      <a:pt x="85" y="10"/>
                    </a:lnTo>
                    <a:lnTo>
                      <a:pt x="92" y="15"/>
                    </a:lnTo>
                    <a:lnTo>
                      <a:pt x="89" y="17"/>
                    </a:lnTo>
                    <a:lnTo>
                      <a:pt x="94" y="27"/>
                    </a:lnTo>
                    <a:lnTo>
                      <a:pt x="89" y="31"/>
                    </a:lnTo>
                    <a:lnTo>
                      <a:pt x="85" y="31"/>
                    </a:lnTo>
                    <a:lnTo>
                      <a:pt x="82" y="38"/>
                    </a:lnTo>
                    <a:lnTo>
                      <a:pt x="78" y="34"/>
                    </a:lnTo>
                    <a:lnTo>
                      <a:pt x="73" y="24"/>
                    </a:lnTo>
                    <a:lnTo>
                      <a:pt x="78" y="19"/>
                    </a:lnTo>
                    <a:lnTo>
                      <a:pt x="73" y="19"/>
                    </a:lnTo>
                    <a:lnTo>
                      <a:pt x="71" y="15"/>
                    </a:lnTo>
                    <a:lnTo>
                      <a:pt x="63" y="10"/>
                    </a:lnTo>
                    <a:lnTo>
                      <a:pt x="56" y="10"/>
                    </a:lnTo>
                    <a:lnTo>
                      <a:pt x="52" y="17"/>
                    </a:lnTo>
                    <a:lnTo>
                      <a:pt x="45" y="19"/>
                    </a:lnTo>
                    <a:lnTo>
                      <a:pt x="42" y="22"/>
                    </a:lnTo>
                    <a:lnTo>
                      <a:pt x="42" y="24"/>
                    </a:lnTo>
                    <a:lnTo>
                      <a:pt x="49" y="34"/>
                    </a:lnTo>
                    <a:lnTo>
                      <a:pt x="45" y="36"/>
                    </a:lnTo>
                    <a:lnTo>
                      <a:pt x="42" y="38"/>
                    </a:lnTo>
                    <a:lnTo>
                      <a:pt x="35" y="38"/>
                    </a:lnTo>
                    <a:lnTo>
                      <a:pt x="30" y="29"/>
                    </a:lnTo>
                    <a:lnTo>
                      <a:pt x="30" y="31"/>
                    </a:lnTo>
                    <a:lnTo>
                      <a:pt x="23" y="31"/>
                    </a:lnTo>
                    <a:lnTo>
                      <a:pt x="21" y="24"/>
                    </a:lnTo>
                    <a:lnTo>
                      <a:pt x="14" y="22"/>
                    </a:lnTo>
                    <a:lnTo>
                      <a:pt x="9" y="22"/>
                    </a:lnTo>
                    <a:lnTo>
                      <a:pt x="2" y="22"/>
                    </a:lnTo>
                    <a:lnTo>
                      <a:pt x="2" y="24"/>
                    </a:lnTo>
                    <a:lnTo>
                      <a:pt x="0" y="22"/>
                    </a:lnTo>
                    <a:lnTo>
                      <a:pt x="2" y="19"/>
                    </a:lnTo>
                    <a:lnTo>
                      <a:pt x="2" y="17"/>
                    </a:lnTo>
                    <a:lnTo>
                      <a:pt x="2" y="12"/>
                    </a:lnTo>
                    <a:lnTo>
                      <a:pt x="4" y="10"/>
                    </a:lnTo>
                    <a:lnTo>
                      <a:pt x="2" y="8"/>
                    </a:lnTo>
                    <a:lnTo>
                      <a:pt x="2" y="3"/>
                    </a:lnTo>
                    <a:lnTo>
                      <a:pt x="7" y="0"/>
                    </a:lnTo>
                    <a:lnTo>
                      <a:pt x="11" y="5"/>
                    </a:lnTo>
                    <a:lnTo>
                      <a:pt x="11" y="10"/>
                    </a:lnTo>
                    <a:lnTo>
                      <a:pt x="18" y="10"/>
                    </a:lnTo>
                    <a:lnTo>
                      <a:pt x="21" y="10"/>
                    </a:lnTo>
                    <a:lnTo>
                      <a:pt x="26" y="12"/>
                    </a:lnTo>
                    <a:lnTo>
                      <a:pt x="33" y="12"/>
                    </a:lnTo>
                    <a:lnTo>
                      <a:pt x="40" y="8"/>
                    </a:lnTo>
                    <a:lnTo>
                      <a:pt x="49" y="5"/>
                    </a:lnTo>
                    <a:lnTo>
                      <a:pt x="56" y="0"/>
                    </a:lnTo>
                    <a:lnTo>
                      <a:pt x="63" y="0"/>
                    </a:lnTo>
                    <a:lnTo>
                      <a:pt x="63" y="3"/>
                    </a:lnTo>
                    <a:lnTo>
                      <a:pt x="73" y="3"/>
                    </a:lnTo>
                    <a:lnTo>
                      <a:pt x="80"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2" name="Freeform 246">
                <a:extLst>
                  <a:ext uri="{FF2B5EF4-FFF2-40B4-BE49-F238E27FC236}">
                    <a16:creationId xmlns:a16="http://schemas.microsoft.com/office/drawing/2014/main" id="{62911A05-AAAD-457D-AAEB-2FEC2A6FBFB5}"/>
                  </a:ext>
                </a:extLst>
              </p:cNvPr>
              <p:cNvSpPr>
                <a:spLocks/>
              </p:cNvSpPr>
              <p:nvPr/>
            </p:nvSpPr>
            <p:spPr bwMode="auto">
              <a:xfrm>
                <a:off x="3299619" y="4121428"/>
                <a:ext cx="373365" cy="542745"/>
              </a:xfrm>
              <a:custGeom>
                <a:avLst/>
                <a:gdLst>
                  <a:gd name="T0" fmla="*/ 134 w 205"/>
                  <a:gd name="T1" fmla="*/ 35 h 298"/>
                  <a:gd name="T2" fmla="*/ 156 w 205"/>
                  <a:gd name="T3" fmla="*/ 33 h 298"/>
                  <a:gd name="T4" fmla="*/ 172 w 205"/>
                  <a:gd name="T5" fmla="*/ 33 h 298"/>
                  <a:gd name="T6" fmla="*/ 172 w 205"/>
                  <a:gd name="T7" fmla="*/ 59 h 298"/>
                  <a:gd name="T8" fmla="*/ 186 w 205"/>
                  <a:gd name="T9" fmla="*/ 66 h 298"/>
                  <a:gd name="T10" fmla="*/ 170 w 205"/>
                  <a:gd name="T11" fmla="*/ 68 h 298"/>
                  <a:gd name="T12" fmla="*/ 137 w 205"/>
                  <a:gd name="T13" fmla="*/ 83 h 298"/>
                  <a:gd name="T14" fmla="*/ 132 w 205"/>
                  <a:gd name="T15" fmla="*/ 97 h 298"/>
                  <a:gd name="T16" fmla="*/ 125 w 205"/>
                  <a:gd name="T17" fmla="*/ 109 h 298"/>
                  <a:gd name="T18" fmla="*/ 120 w 205"/>
                  <a:gd name="T19" fmla="*/ 120 h 298"/>
                  <a:gd name="T20" fmla="*/ 134 w 205"/>
                  <a:gd name="T21" fmla="*/ 144 h 298"/>
                  <a:gd name="T22" fmla="*/ 144 w 205"/>
                  <a:gd name="T23" fmla="*/ 151 h 298"/>
                  <a:gd name="T24" fmla="*/ 163 w 205"/>
                  <a:gd name="T25" fmla="*/ 161 h 298"/>
                  <a:gd name="T26" fmla="*/ 177 w 205"/>
                  <a:gd name="T27" fmla="*/ 175 h 298"/>
                  <a:gd name="T28" fmla="*/ 191 w 205"/>
                  <a:gd name="T29" fmla="*/ 175 h 298"/>
                  <a:gd name="T30" fmla="*/ 203 w 205"/>
                  <a:gd name="T31" fmla="*/ 208 h 298"/>
                  <a:gd name="T32" fmla="*/ 201 w 205"/>
                  <a:gd name="T33" fmla="*/ 232 h 298"/>
                  <a:gd name="T34" fmla="*/ 198 w 205"/>
                  <a:gd name="T35" fmla="*/ 246 h 298"/>
                  <a:gd name="T36" fmla="*/ 201 w 205"/>
                  <a:gd name="T37" fmla="*/ 267 h 298"/>
                  <a:gd name="T38" fmla="*/ 186 w 205"/>
                  <a:gd name="T39" fmla="*/ 293 h 298"/>
                  <a:gd name="T40" fmla="*/ 163 w 205"/>
                  <a:gd name="T41" fmla="*/ 288 h 298"/>
                  <a:gd name="T42" fmla="*/ 130 w 205"/>
                  <a:gd name="T43" fmla="*/ 265 h 298"/>
                  <a:gd name="T44" fmla="*/ 87 w 205"/>
                  <a:gd name="T45" fmla="*/ 236 h 298"/>
                  <a:gd name="T46" fmla="*/ 85 w 205"/>
                  <a:gd name="T47" fmla="*/ 217 h 298"/>
                  <a:gd name="T48" fmla="*/ 54 w 205"/>
                  <a:gd name="T49" fmla="*/ 165 h 298"/>
                  <a:gd name="T50" fmla="*/ 33 w 205"/>
                  <a:gd name="T51" fmla="*/ 125 h 298"/>
                  <a:gd name="T52" fmla="*/ 14 w 205"/>
                  <a:gd name="T53" fmla="*/ 104 h 298"/>
                  <a:gd name="T54" fmla="*/ 9 w 205"/>
                  <a:gd name="T55" fmla="*/ 90 h 298"/>
                  <a:gd name="T56" fmla="*/ 7 w 205"/>
                  <a:gd name="T57" fmla="*/ 64 h 298"/>
                  <a:gd name="T58" fmla="*/ 21 w 205"/>
                  <a:gd name="T59" fmla="*/ 59 h 298"/>
                  <a:gd name="T60" fmla="*/ 16 w 205"/>
                  <a:gd name="T61" fmla="*/ 68 h 298"/>
                  <a:gd name="T62" fmla="*/ 30 w 205"/>
                  <a:gd name="T63" fmla="*/ 68 h 298"/>
                  <a:gd name="T64" fmla="*/ 45 w 205"/>
                  <a:gd name="T65" fmla="*/ 71 h 298"/>
                  <a:gd name="T66" fmla="*/ 59 w 205"/>
                  <a:gd name="T67" fmla="*/ 45 h 298"/>
                  <a:gd name="T68" fmla="*/ 94 w 205"/>
                  <a:gd name="T69" fmla="*/ 23 h 298"/>
                  <a:gd name="T70" fmla="*/ 99 w 205"/>
                  <a:gd name="T71" fmla="*/ 0 h 298"/>
                  <a:gd name="T72" fmla="*/ 113 w 205"/>
                  <a:gd name="T73" fmla="*/ 7 h 298"/>
                  <a:gd name="T74" fmla="*/ 125 w 205"/>
                  <a:gd name="T75" fmla="*/ 1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5" h="298">
                    <a:moveTo>
                      <a:pt x="134" y="35"/>
                    </a:moveTo>
                    <a:lnTo>
                      <a:pt x="134" y="35"/>
                    </a:lnTo>
                    <a:lnTo>
                      <a:pt x="146" y="38"/>
                    </a:lnTo>
                    <a:lnTo>
                      <a:pt x="156" y="33"/>
                    </a:lnTo>
                    <a:lnTo>
                      <a:pt x="160" y="35"/>
                    </a:lnTo>
                    <a:lnTo>
                      <a:pt x="172" y="33"/>
                    </a:lnTo>
                    <a:lnTo>
                      <a:pt x="184" y="42"/>
                    </a:lnTo>
                    <a:lnTo>
                      <a:pt x="172" y="59"/>
                    </a:lnTo>
                    <a:lnTo>
                      <a:pt x="179" y="59"/>
                    </a:lnTo>
                    <a:lnTo>
                      <a:pt x="186" y="66"/>
                    </a:lnTo>
                    <a:lnTo>
                      <a:pt x="172" y="66"/>
                    </a:lnTo>
                    <a:lnTo>
                      <a:pt x="170" y="68"/>
                    </a:lnTo>
                    <a:lnTo>
                      <a:pt x="156" y="71"/>
                    </a:lnTo>
                    <a:lnTo>
                      <a:pt x="137" y="83"/>
                    </a:lnTo>
                    <a:lnTo>
                      <a:pt x="137" y="90"/>
                    </a:lnTo>
                    <a:lnTo>
                      <a:pt x="132" y="97"/>
                    </a:lnTo>
                    <a:lnTo>
                      <a:pt x="134" y="106"/>
                    </a:lnTo>
                    <a:lnTo>
                      <a:pt x="125" y="109"/>
                    </a:lnTo>
                    <a:lnTo>
                      <a:pt x="125" y="116"/>
                    </a:lnTo>
                    <a:lnTo>
                      <a:pt x="120" y="120"/>
                    </a:lnTo>
                    <a:lnTo>
                      <a:pt x="127" y="135"/>
                    </a:lnTo>
                    <a:lnTo>
                      <a:pt x="134" y="144"/>
                    </a:lnTo>
                    <a:lnTo>
                      <a:pt x="132" y="151"/>
                    </a:lnTo>
                    <a:lnTo>
                      <a:pt x="144" y="151"/>
                    </a:lnTo>
                    <a:lnTo>
                      <a:pt x="149" y="161"/>
                    </a:lnTo>
                    <a:lnTo>
                      <a:pt x="163" y="161"/>
                    </a:lnTo>
                    <a:lnTo>
                      <a:pt x="177" y="151"/>
                    </a:lnTo>
                    <a:lnTo>
                      <a:pt x="177" y="175"/>
                    </a:lnTo>
                    <a:lnTo>
                      <a:pt x="182" y="177"/>
                    </a:lnTo>
                    <a:lnTo>
                      <a:pt x="191" y="175"/>
                    </a:lnTo>
                    <a:lnTo>
                      <a:pt x="205" y="201"/>
                    </a:lnTo>
                    <a:lnTo>
                      <a:pt x="203" y="208"/>
                    </a:lnTo>
                    <a:lnTo>
                      <a:pt x="201" y="217"/>
                    </a:lnTo>
                    <a:lnTo>
                      <a:pt x="201" y="232"/>
                    </a:lnTo>
                    <a:lnTo>
                      <a:pt x="196" y="241"/>
                    </a:lnTo>
                    <a:lnTo>
                      <a:pt x="198" y="246"/>
                    </a:lnTo>
                    <a:lnTo>
                      <a:pt x="194" y="253"/>
                    </a:lnTo>
                    <a:lnTo>
                      <a:pt x="201" y="267"/>
                    </a:lnTo>
                    <a:lnTo>
                      <a:pt x="191" y="286"/>
                    </a:lnTo>
                    <a:lnTo>
                      <a:pt x="186" y="293"/>
                    </a:lnTo>
                    <a:lnTo>
                      <a:pt x="179" y="298"/>
                    </a:lnTo>
                    <a:lnTo>
                      <a:pt x="163" y="288"/>
                    </a:lnTo>
                    <a:lnTo>
                      <a:pt x="160" y="281"/>
                    </a:lnTo>
                    <a:lnTo>
                      <a:pt x="130" y="265"/>
                    </a:lnTo>
                    <a:lnTo>
                      <a:pt x="101" y="246"/>
                    </a:lnTo>
                    <a:lnTo>
                      <a:pt x="87" y="236"/>
                    </a:lnTo>
                    <a:lnTo>
                      <a:pt x="80" y="222"/>
                    </a:lnTo>
                    <a:lnTo>
                      <a:pt x="85" y="217"/>
                    </a:lnTo>
                    <a:lnTo>
                      <a:pt x="71" y="196"/>
                    </a:lnTo>
                    <a:lnTo>
                      <a:pt x="54" y="165"/>
                    </a:lnTo>
                    <a:lnTo>
                      <a:pt x="37" y="132"/>
                    </a:lnTo>
                    <a:lnTo>
                      <a:pt x="33" y="125"/>
                    </a:lnTo>
                    <a:lnTo>
                      <a:pt x="28" y="113"/>
                    </a:lnTo>
                    <a:lnTo>
                      <a:pt x="14" y="104"/>
                    </a:lnTo>
                    <a:lnTo>
                      <a:pt x="2" y="97"/>
                    </a:lnTo>
                    <a:lnTo>
                      <a:pt x="9" y="90"/>
                    </a:lnTo>
                    <a:lnTo>
                      <a:pt x="0" y="73"/>
                    </a:lnTo>
                    <a:lnTo>
                      <a:pt x="7" y="64"/>
                    </a:lnTo>
                    <a:lnTo>
                      <a:pt x="19" y="52"/>
                    </a:lnTo>
                    <a:lnTo>
                      <a:pt x="21" y="59"/>
                    </a:lnTo>
                    <a:lnTo>
                      <a:pt x="16" y="64"/>
                    </a:lnTo>
                    <a:lnTo>
                      <a:pt x="16" y="68"/>
                    </a:lnTo>
                    <a:lnTo>
                      <a:pt x="23" y="68"/>
                    </a:lnTo>
                    <a:lnTo>
                      <a:pt x="30" y="68"/>
                    </a:lnTo>
                    <a:lnTo>
                      <a:pt x="35" y="78"/>
                    </a:lnTo>
                    <a:lnTo>
                      <a:pt x="45" y="71"/>
                    </a:lnTo>
                    <a:lnTo>
                      <a:pt x="49" y="61"/>
                    </a:lnTo>
                    <a:lnTo>
                      <a:pt x="59" y="45"/>
                    </a:lnTo>
                    <a:lnTo>
                      <a:pt x="78" y="40"/>
                    </a:lnTo>
                    <a:lnTo>
                      <a:pt x="94" y="23"/>
                    </a:lnTo>
                    <a:lnTo>
                      <a:pt x="101" y="12"/>
                    </a:lnTo>
                    <a:lnTo>
                      <a:pt x="99" y="0"/>
                    </a:lnTo>
                    <a:lnTo>
                      <a:pt x="101" y="0"/>
                    </a:lnTo>
                    <a:lnTo>
                      <a:pt x="113" y="7"/>
                    </a:lnTo>
                    <a:lnTo>
                      <a:pt x="118" y="14"/>
                    </a:lnTo>
                    <a:lnTo>
                      <a:pt x="125" y="19"/>
                    </a:lnTo>
                    <a:lnTo>
                      <a:pt x="134" y="3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3" name="Freeform 254">
                <a:extLst>
                  <a:ext uri="{FF2B5EF4-FFF2-40B4-BE49-F238E27FC236}">
                    <a16:creationId xmlns:a16="http://schemas.microsoft.com/office/drawing/2014/main" id="{F15D7969-DFE6-4FEE-A81E-B044EABE2CE3}"/>
                  </a:ext>
                </a:extLst>
              </p:cNvPr>
              <p:cNvSpPr>
                <a:spLocks/>
              </p:cNvSpPr>
              <p:nvPr/>
            </p:nvSpPr>
            <p:spPr bwMode="auto">
              <a:xfrm>
                <a:off x="3716694" y="3564113"/>
                <a:ext cx="47354" cy="18213"/>
              </a:xfrm>
              <a:custGeom>
                <a:avLst/>
                <a:gdLst>
                  <a:gd name="T0" fmla="*/ 26 w 26"/>
                  <a:gd name="T1" fmla="*/ 5 h 10"/>
                  <a:gd name="T2" fmla="*/ 26 w 26"/>
                  <a:gd name="T3" fmla="*/ 5 h 10"/>
                  <a:gd name="T4" fmla="*/ 24 w 26"/>
                  <a:gd name="T5" fmla="*/ 10 h 10"/>
                  <a:gd name="T6" fmla="*/ 9 w 26"/>
                  <a:gd name="T7" fmla="*/ 10 h 10"/>
                  <a:gd name="T8" fmla="*/ 0 w 26"/>
                  <a:gd name="T9" fmla="*/ 10 h 10"/>
                  <a:gd name="T10" fmla="*/ 0 w 26"/>
                  <a:gd name="T11" fmla="*/ 3 h 10"/>
                  <a:gd name="T12" fmla="*/ 2 w 26"/>
                  <a:gd name="T13" fmla="*/ 0 h 10"/>
                  <a:gd name="T14" fmla="*/ 17 w 26"/>
                  <a:gd name="T15" fmla="*/ 0 h 10"/>
                  <a:gd name="T16" fmla="*/ 24 w 26"/>
                  <a:gd name="T17" fmla="*/ 3 h 10"/>
                  <a:gd name="T18" fmla="*/ 26 w 26"/>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0">
                    <a:moveTo>
                      <a:pt x="26" y="5"/>
                    </a:moveTo>
                    <a:lnTo>
                      <a:pt x="26" y="5"/>
                    </a:lnTo>
                    <a:lnTo>
                      <a:pt x="24" y="10"/>
                    </a:lnTo>
                    <a:lnTo>
                      <a:pt x="9" y="10"/>
                    </a:lnTo>
                    <a:lnTo>
                      <a:pt x="0" y="10"/>
                    </a:lnTo>
                    <a:lnTo>
                      <a:pt x="0" y="3"/>
                    </a:lnTo>
                    <a:lnTo>
                      <a:pt x="2" y="0"/>
                    </a:lnTo>
                    <a:lnTo>
                      <a:pt x="17" y="0"/>
                    </a:lnTo>
                    <a:lnTo>
                      <a:pt x="24" y="3"/>
                    </a:lnTo>
                    <a:lnTo>
                      <a:pt x="26"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4" name="Freeform 293">
                <a:extLst>
                  <a:ext uri="{FF2B5EF4-FFF2-40B4-BE49-F238E27FC236}">
                    <a16:creationId xmlns:a16="http://schemas.microsoft.com/office/drawing/2014/main" id="{B9F71EF4-5C20-4C6D-9CAE-0F6ECA68E860}"/>
                  </a:ext>
                </a:extLst>
              </p:cNvPr>
              <p:cNvSpPr>
                <a:spLocks/>
              </p:cNvSpPr>
              <p:nvPr/>
            </p:nvSpPr>
            <p:spPr bwMode="auto">
              <a:xfrm>
                <a:off x="3044639" y="3689781"/>
                <a:ext cx="69210" cy="38248"/>
              </a:xfrm>
              <a:custGeom>
                <a:avLst/>
                <a:gdLst>
                  <a:gd name="T0" fmla="*/ 24 w 38"/>
                  <a:gd name="T1" fmla="*/ 7 h 21"/>
                  <a:gd name="T2" fmla="*/ 24 w 38"/>
                  <a:gd name="T3" fmla="*/ 7 h 21"/>
                  <a:gd name="T4" fmla="*/ 26 w 38"/>
                  <a:gd name="T5" fmla="*/ 9 h 21"/>
                  <a:gd name="T6" fmla="*/ 33 w 38"/>
                  <a:gd name="T7" fmla="*/ 7 h 21"/>
                  <a:gd name="T8" fmla="*/ 36 w 38"/>
                  <a:gd name="T9" fmla="*/ 9 h 21"/>
                  <a:gd name="T10" fmla="*/ 38 w 38"/>
                  <a:gd name="T11" fmla="*/ 12 h 21"/>
                  <a:gd name="T12" fmla="*/ 36 w 38"/>
                  <a:gd name="T13" fmla="*/ 19 h 21"/>
                  <a:gd name="T14" fmla="*/ 36 w 38"/>
                  <a:gd name="T15" fmla="*/ 21 h 21"/>
                  <a:gd name="T16" fmla="*/ 26 w 38"/>
                  <a:gd name="T17" fmla="*/ 21 h 21"/>
                  <a:gd name="T18" fmla="*/ 19 w 38"/>
                  <a:gd name="T19" fmla="*/ 19 h 21"/>
                  <a:gd name="T20" fmla="*/ 14 w 38"/>
                  <a:gd name="T21" fmla="*/ 17 h 21"/>
                  <a:gd name="T22" fmla="*/ 5 w 38"/>
                  <a:gd name="T23" fmla="*/ 14 h 21"/>
                  <a:gd name="T24" fmla="*/ 0 w 38"/>
                  <a:gd name="T25" fmla="*/ 12 h 21"/>
                  <a:gd name="T26" fmla="*/ 0 w 38"/>
                  <a:gd name="T27" fmla="*/ 9 h 21"/>
                  <a:gd name="T28" fmla="*/ 5 w 38"/>
                  <a:gd name="T29" fmla="*/ 5 h 21"/>
                  <a:gd name="T30" fmla="*/ 9 w 38"/>
                  <a:gd name="T31" fmla="*/ 2 h 21"/>
                  <a:gd name="T32" fmla="*/ 7 w 38"/>
                  <a:gd name="T33" fmla="*/ 2 h 21"/>
                  <a:gd name="T34" fmla="*/ 12 w 38"/>
                  <a:gd name="T35" fmla="*/ 0 h 21"/>
                  <a:gd name="T36" fmla="*/ 17 w 38"/>
                  <a:gd name="T37" fmla="*/ 2 h 21"/>
                  <a:gd name="T38" fmla="*/ 19 w 38"/>
                  <a:gd name="T39" fmla="*/ 5 h 21"/>
                  <a:gd name="T40" fmla="*/ 24 w 38"/>
                  <a:gd name="T41"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 h="21">
                    <a:moveTo>
                      <a:pt x="24" y="7"/>
                    </a:moveTo>
                    <a:lnTo>
                      <a:pt x="24" y="7"/>
                    </a:lnTo>
                    <a:lnTo>
                      <a:pt x="26" y="9"/>
                    </a:lnTo>
                    <a:lnTo>
                      <a:pt x="33" y="7"/>
                    </a:lnTo>
                    <a:lnTo>
                      <a:pt x="36" y="9"/>
                    </a:lnTo>
                    <a:lnTo>
                      <a:pt x="38" y="12"/>
                    </a:lnTo>
                    <a:lnTo>
                      <a:pt x="36" y="19"/>
                    </a:lnTo>
                    <a:lnTo>
                      <a:pt x="36" y="21"/>
                    </a:lnTo>
                    <a:lnTo>
                      <a:pt x="26" y="21"/>
                    </a:lnTo>
                    <a:lnTo>
                      <a:pt x="19" y="19"/>
                    </a:lnTo>
                    <a:lnTo>
                      <a:pt x="14" y="17"/>
                    </a:lnTo>
                    <a:lnTo>
                      <a:pt x="5" y="14"/>
                    </a:lnTo>
                    <a:lnTo>
                      <a:pt x="0" y="12"/>
                    </a:lnTo>
                    <a:lnTo>
                      <a:pt x="0" y="9"/>
                    </a:lnTo>
                    <a:lnTo>
                      <a:pt x="5" y="5"/>
                    </a:lnTo>
                    <a:lnTo>
                      <a:pt x="9" y="2"/>
                    </a:lnTo>
                    <a:lnTo>
                      <a:pt x="7" y="2"/>
                    </a:lnTo>
                    <a:lnTo>
                      <a:pt x="12" y="0"/>
                    </a:lnTo>
                    <a:lnTo>
                      <a:pt x="17" y="2"/>
                    </a:lnTo>
                    <a:lnTo>
                      <a:pt x="19" y="5"/>
                    </a:lnTo>
                    <a:lnTo>
                      <a:pt x="24"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5" name="Freeform 301">
                <a:extLst>
                  <a:ext uri="{FF2B5EF4-FFF2-40B4-BE49-F238E27FC236}">
                    <a16:creationId xmlns:a16="http://schemas.microsoft.com/office/drawing/2014/main" id="{82635B72-4164-4244-AA2E-05F12A225CF1}"/>
                  </a:ext>
                </a:extLst>
              </p:cNvPr>
              <p:cNvSpPr>
                <a:spLocks/>
              </p:cNvSpPr>
              <p:nvPr/>
            </p:nvSpPr>
            <p:spPr bwMode="auto">
              <a:xfrm>
                <a:off x="3988068" y="3939300"/>
                <a:ext cx="120205" cy="125670"/>
              </a:xfrm>
              <a:custGeom>
                <a:avLst/>
                <a:gdLst>
                  <a:gd name="T0" fmla="*/ 50 w 66"/>
                  <a:gd name="T1" fmla="*/ 0 h 69"/>
                  <a:gd name="T2" fmla="*/ 50 w 66"/>
                  <a:gd name="T3" fmla="*/ 0 h 69"/>
                  <a:gd name="T4" fmla="*/ 66 w 66"/>
                  <a:gd name="T5" fmla="*/ 5 h 69"/>
                  <a:gd name="T6" fmla="*/ 57 w 66"/>
                  <a:gd name="T7" fmla="*/ 19 h 69"/>
                  <a:gd name="T8" fmla="*/ 59 w 66"/>
                  <a:gd name="T9" fmla="*/ 31 h 69"/>
                  <a:gd name="T10" fmla="*/ 66 w 66"/>
                  <a:gd name="T11" fmla="*/ 38 h 69"/>
                  <a:gd name="T12" fmla="*/ 64 w 66"/>
                  <a:gd name="T13" fmla="*/ 48 h 69"/>
                  <a:gd name="T14" fmla="*/ 62 w 66"/>
                  <a:gd name="T15" fmla="*/ 55 h 69"/>
                  <a:gd name="T16" fmla="*/ 57 w 66"/>
                  <a:gd name="T17" fmla="*/ 59 h 69"/>
                  <a:gd name="T18" fmla="*/ 47 w 66"/>
                  <a:gd name="T19" fmla="*/ 57 h 69"/>
                  <a:gd name="T20" fmla="*/ 40 w 66"/>
                  <a:gd name="T21" fmla="*/ 59 h 69"/>
                  <a:gd name="T22" fmla="*/ 33 w 66"/>
                  <a:gd name="T23" fmla="*/ 57 h 69"/>
                  <a:gd name="T24" fmla="*/ 31 w 66"/>
                  <a:gd name="T25" fmla="*/ 62 h 69"/>
                  <a:gd name="T26" fmla="*/ 36 w 66"/>
                  <a:gd name="T27" fmla="*/ 64 h 69"/>
                  <a:gd name="T28" fmla="*/ 33 w 66"/>
                  <a:gd name="T29" fmla="*/ 69 h 69"/>
                  <a:gd name="T30" fmla="*/ 26 w 66"/>
                  <a:gd name="T31" fmla="*/ 67 h 69"/>
                  <a:gd name="T32" fmla="*/ 14 w 66"/>
                  <a:gd name="T33" fmla="*/ 55 h 69"/>
                  <a:gd name="T34" fmla="*/ 12 w 66"/>
                  <a:gd name="T35" fmla="*/ 43 h 69"/>
                  <a:gd name="T36" fmla="*/ 7 w 66"/>
                  <a:gd name="T37" fmla="*/ 43 h 69"/>
                  <a:gd name="T38" fmla="*/ 0 w 66"/>
                  <a:gd name="T39" fmla="*/ 33 h 69"/>
                  <a:gd name="T40" fmla="*/ 2 w 66"/>
                  <a:gd name="T41" fmla="*/ 24 h 69"/>
                  <a:gd name="T42" fmla="*/ 2 w 66"/>
                  <a:gd name="T43" fmla="*/ 22 h 69"/>
                  <a:gd name="T44" fmla="*/ 12 w 66"/>
                  <a:gd name="T45" fmla="*/ 17 h 69"/>
                  <a:gd name="T46" fmla="*/ 14 w 66"/>
                  <a:gd name="T47" fmla="*/ 3 h 69"/>
                  <a:gd name="T48" fmla="*/ 33 w 66"/>
                  <a:gd name="T49" fmla="*/ 5 h 69"/>
                  <a:gd name="T50" fmla="*/ 36 w 66"/>
                  <a:gd name="T51" fmla="*/ 3 h 69"/>
                  <a:gd name="T52" fmla="*/ 50 w 66"/>
                  <a:gd name="T5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69">
                    <a:moveTo>
                      <a:pt x="50" y="0"/>
                    </a:moveTo>
                    <a:lnTo>
                      <a:pt x="50" y="0"/>
                    </a:lnTo>
                    <a:lnTo>
                      <a:pt x="66" y="5"/>
                    </a:lnTo>
                    <a:lnTo>
                      <a:pt x="57" y="19"/>
                    </a:lnTo>
                    <a:lnTo>
                      <a:pt x="59" y="31"/>
                    </a:lnTo>
                    <a:lnTo>
                      <a:pt x="66" y="38"/>
                    </a:lnTo>
                    <a:lnTo>
                      <a:pt x="64" y="48"/>
                    </a:lnTo>
                    <a:lnTo>
                      <a:pt x="62" y="55"/>
                    </a:lnTo>
                    <a:lnTo>
                      <a:pt x="57" y="59"/>
                    </a:lnTo>
                    <a:lnTo>
                      <a:pt x="47" y="57"/>
                    </a:lnTo>
                    <a:lnTo>
                      <a:pt x="40" y="59"/>
                    </a:lnTo>
                    <a:lnTo>
                      <a:pt x="33" y="57"/>
                    </a:lnTo>
                    <a:lnTo>
                      <a:pt x="31" y="62"/>
                    </a:lnTo>
                    <a:lnTo>
                      <a:pt x="36" y="64"/>
                    </a:lnTo>
                    <a:lnTo>
                      <a:pt x="33" y="69"/>
                    </a:lnTo>
                    <a:lnTo>
                      <a:pt x="26" y="67"/>
                    </a:lnTo>
                    <a:lnTo>
                      <a:pt x="14" y="55"/>
                    </a:lnTo>
                    <a:lnTo>
                      <a:pt x="12" y="43"/>
                    </a:lnTo>
                    <a:lnTo>
                      <a:pt x="7" y="43"/>
                    </a:lnTo>
                    <a:lnTo>
                      <a:pt x="0" y="33"/>
                    </a:lnTo>
                    <a:lnTo>
                      <a:pt x="2" y="24"/>
                    </a:lnTo>
                    <a:lnTo>
                      <a:pt x="2" y="22"/>
                    </a:lnTo>
                    <a:lnTo>
                      <a:pt x="12" y="17"/>
                    </a:lnTo>
                    <a:lnTo>
                      <a:pt x="14" y="3"/>
                    </a:lnTo>
                    <a:lnTo>
                      <a:pt x="33" y="5"/>
                    </a:lnTo>
                    <a:lnTo>
                      <a:pt x="36" y="3"/>
                    </a:lnTo>
                    <a:lnTo>
                      <a:pt x="5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6" name="Freeform 337">
                <a:extLst>
                  <a:ext uri="{FF2B5EF4-FFF2-40B4-BE49-F238E27FC236}">
                    <a16:creationId xmlns:a16="http://schemas.microsoft.com/office/drawing/2014/main" id="{79C68BC4-AB5C-4282-833D-BFE99C8D9A0C}"/>
                  </a:ext>
                </a:extLst>
              </p:cNvPr>
              <p:cNvSpPr>
                <a:spLocks/>
              </p:cNvSpPr>
              <p:nvPr/>
            </p:nvSpPr>
            <p:spPr bwMode="auto">
              <a:xfrm>
                <a:off x="3978961" y="5043001"/>
                <a:ext cx="151167" cy="169381"/>
              </a:xfrm>
              <a:custGeom>
                <a:avLst/>
                <a:gdLst>
                  <a:gd name="T0" fmla="*/ 22 w 83"/>
                  <a:gd name="T1" fmla="*/ 0 h 93"/>
                  <a:gd name="T2" fmla="*/ 22 w 83"/>
                  <a:gd name="T3" fmla="*/ 0 h 93"/>
                  <a:gd name="T4" fmla="*/ 41 w 83"/>
                  <a:gd name="T5" fmla="*/ 14 h 93"/>
                  <a:gd name="T6" fmla="*/ 45 w 83"/>
                  <a:gd name="T7" fmla="*/ 14 h 93"/>
                  <a:gd name="T8" fmla="*/ 62 w 83"/>
                  <a:gd name="T9" fmla="*/ 26 h 93"/>
                  <a:gd name="T10" fmla="*/ 74 w 83"/>
                  <a:gd name="T11" fmla="*/ 36 h 93"/>
                  <a:gd name="T12" fmla="*/ 83 w 83"/>
                  <a:gd name="T13" fmla="*/ 50 h 93"/>
                  <a:gd name="T14" fmla="*/ 76 w 83"/>
                  <a:gd name="T15" fmla="*/ 59 h 93"/>
                  <a:gd name="T16" fmla="*/ 81 w 83"/>
                  <a:gd name="T17" fmla="*/ 69 h 93"/>
                  <a:gd name="T18" fmla="*/ 74 w 83"/>
                  <a:gd name="T19" fmla="*/ 81 h 93"/>
                  <a:gd name="T20" fmla="*/ 57 w 83"/>
                  <a:gd name="T21" fmla="*/ 93 h 93"/>
                  <a:gd name="T22" fmla="*/ 43 w 83"/>
                  <a:gd name="T23" fmla="*/ 88 h 93"/>
                  <a:gd name="T24" fmla="*/ 36 w 83"/>
                  <a:gd name="T25" fmla="*/ 90 h 93"/>
                  <a:gd name="T26" fmla="*/ 19 w 83"/>
                  <a:gd name="T27" fmla="*/ 83 h 93"/>
                  <a:gd name="T28" fmla="*/ 10 w 83"/>
                  <a:gd name="T29" fmla="*/ 83 h 93"/>
                  <a:gd name="T30" fmla="*/ 0 w 83"/>
                  <a:gd name="T31" fmla="*/ 74 h 93"/>
                  <a:gd name="T32" fmla="*/ 0 w 83"/>
                  <a:gd name="T33" fmla="*/ 59 h 93"/>
                  <a:gd name="T34" fmla="*/ 5 w 83"/>
                  <a:gd name="T35" fmla="*/ 55 h 93"/>
                  <a:gd name="T36" fmla="*/ 5 w 83"/>
                  <a:gd name="T37" fmla="*/ 36 h 93"/>
                  <a:gd name="T38" fmla="*/ 10 w 83"/>
                  <a:gd name="T39" fmla="*/ 17 h 93"/>
                  <a:gd name="T40" fmla="*/ 12 w 83"/>
                  <a:gd name="T41" fmla="*/ 3 h 93"/>
                  <a:gd name="T42" fmla="*/ 22 w 83"/>
                  <a:gd name="T4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93">
                    <a:moveTo>
                      <a:pt x="22" y="0"/>
                    </a:moveTo>
                    <a:lnTo>
                      <a:pt x="22" y="0"/>
                    </a:lnTo>
                    <a:lnTo>
                      <a:pt x="41" y="14"/>
                    </a:lnTo>
                    <a:lnTo>
                      <a:pt x="45" y="14"/>
                    </a:lnTo>
                    <a:lnTo>
                      <a:pt x="62" y="26"/>
                    </a:lnTo>
                    <a:lnTo>
                      <a:pt x="74" y="36"/>
                    </a:lnTo>
                    <a:lnTo>
                      <a:pt x="83" y="50"/>
                    </a:lnTo>
                    <a:lnTo>
                      <a:pt x="76" y="59"/>
                    </a:lnTo>
                    <a:lnTo>
                      <a:pt x="81" y="69"/>
                    </a:lnTo>
                    <a:lnTo>
                      <a:pt x="74" y="81"/>
                    </a:lnTo>
                    <a:lnTo>
                      <a:pt x="57" y="93"/>
                    </a:lnTo>
                    <a:lnTo>
                      <a:pt x="43" y="88"/>
                    </a:lnTo>
                    <a:lnTo>
                      <a:pt x="36" y="90"/>
                    </a:lnTo>
                    <a:lnTo>
                      <a:pt x="19" y="83"/>
                    </a:lnTo>
                    <a:lnTo>
                      <a:pt x="10" y="83"/>
                    </a:lnTo>
                    <a:lnTo>
                      <a:pt x="0" y="74"/>
                    </a:lnTo>
                    <a:lnTo>
                      <a:pt x="0" y="59"/>
                    </a:lnTo>
                    <a:lnTo>
                      <a:pt x="5" y="55"/>
                    </a:lnTo>
                    <a:lnTo>
                      <a:pt x="5" y="36"/>
                    </a:lnTo>
                    <a:lnTo>
                      <a:pt x="10" y="17"/>
                    </a:lnTo>
                    <a:lnTo>
                      <a:pt x="12" y="3"/>
                    </a:lnTo>
                    <a:lnTo>
                      <a:pt x="2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7" name="Freeform 339">
                <a:extLst>
                  <a:ext uri="{FF2B5EF4-FFF2-40B4-BE49-F238E27FC236}">
                    <a16:creationId xmlns:a16="http://schemas.microsoft.com/office/drawing/2014/main" id="{000E1778-1493-4530-9497-5DF2E354C60B}"/>
                  </a:ext>
                </a:extLst>
              </p:cNvPr>
              <p:cNvSpPr>
                <a:spLocks noEditPoints="1"/>
              </p:cNvSpPr>
              <p:nvPr/>
            </p:nvSpPr>
            <p:spPr bwMode="auto">
              <a:xfrm>
                <a:off x="636893" y="1085335"/>
                <a:ext cx="3088909" cy="2471493"/>
              </a:xfrm>
              <a:custGeom>
                <a:avLst/>
                <a:gdLst>
                  <a:gd name="T0" fmla="*/ 258 w 1696"/>
                  <a:gd name="T1" fmla="*/ 1338 h 1357"/>
                  <a:gd name="T2" fmla="*/ 274 w 1696"/>
                  <a:gd name="T3" fmla="*/ 1347 h 1357"/>
                  <a:gd name="T4" fmla="*/ 246 w 1696"/>
                  <a:gd name="T5" fmla="*/ 1323 h 1357"/>
                  <a:gd name="T6" fmla="*/ 253 w 1696"/>
                  <a:gd name="T7" fmla="*/ 1326 h 1357"/>
                  <a:gd name="T8" fmla="*/ 241 w 1696"/>
                  <a:gd name="T9" fmla="*/ 1316 h 1357"/>
                  <a:gd name="T10" fmla="*/ 222 w 1696"/>
                  <a:gd name="T11" fmla="*/ 1307 h 1357"/>
                  <a:gd name="T12" fmla="*/ 194 w 1696"/>
                  <a:gd name="T13" fmla="*/ 1300 h 1357"/>
                  <a:gd name="T14" fmla="*/ 1244 w 1696"/>
                  <a:gd name="T15" fmla="*/ 748 h 1357"/>
                  <a:gd name="T16" fmla="*/ 1336 w 1696"/>
                  <a:gd name="T17" fmla="*/ 784 h 1357"/>
                  <a:gd name="T18" fmla="*/ 1410 w 1696"/>
                  <a:gd name="T19" fmla="*/ 819 h 1357"/>
                  <a:gd name="T20" fmla="*/ 1445 w 1696"/>
                  <a:gd name="T21" fmla="*/ 845 h 1357"/>
                  <a:gd name="T22" fmla="*/ 1443 w 1696"/>
                  <a:gd name="T23" fmla="*/ 926 h 1357"/>
                  <a:gd name="T24" fmla="*/ 1507 w 1696"/>
                  <a:gd name="T25" fmla="*/ 883 h 1357"/>
                  <a:gd name="T26" fmla="*/ 1622 w 1696"/>
                  <a:gd name="T27" fmla="*/ 852 h 1357"/>
                  <a:gd name="T28" fmla="*/ 1677 w 1696"/>
                  <a:gd name="T29" fmla="*/ 798 h 1357"/>
                  <a:gd name="T30" fmla="*/ 1637 w 1696"/>
                  <a:gd name="T31" fmla="*/ 895 h 1357"/>
                  <a:gd name="T32" fmla="*/ 1637 w 1696"/>
                  <a:gd name="T33" fmla="*/ 931 h 1357"/>
                  <a:gd name="T34" fmla="*/ 1594 w 1696"/>
                  <a:gd name="T35" fmla="*/ 950 h 1357"/>
                  <a:gd name="T36" fmla="*/ 1563 w 1696"/>
                  <a:gd name="T37" fmla="*/ 978 h 1357"/>
                  <a:gd name="T38" fmla="*/ 1554 w 1696"/>
                  <a:gd name="T39" fmla="*/ 1004 h 1357"/>
                  <a:gd name="T40" fmla="*/ 1551 w 1696"/>
                  <a:gd name="T41" fmla="*/ 1025 h 1357"/>
                  <a:gd name="T42" fmla="*/ 1499 w 1696"/>
                  <a:gd name="T43" fmla="*/ 1099 h 1357"/>
                  <a:gd name="T44" fmla="*/ 1476 w 1696"/>
                  <a:gd name="T45" fmla="*/ 1196 h 1357"/>
                  <a:gd name="T46" fmla="*/ 1457 w 1696"/>
                  <a:gd name="T47" fmla="*/ 1234 h 1357"/>
                  <a:gd name="T48" fmla="*/ 1402 w 1696"/>
                  <a:gd name="T49" fmla="*/ 1167 h 1357"/>
                  <a:gd name="T50" fmla="*/ 1334 w 1696"/>
                  <a:gd name="T51" fmla="*/ 1160 h 1357"/>
                  <a:gd name="T52" fmla="*/ 1282 w 1696"/>
                  <a:gd name="T53" fmla="*/ 1167 h 1357"/>
                  <a:gd name="T54" fmla="*/ 1204 w 1696"/>
                  <a:gd name="T55" fmla="*/ 1219 h 1357"/>
                  <a:gd name="T56" fmla="*/ 1159 w 1696"/>
                  <a:gd name="T57" fmla="*/ 1193 h 1357"/>
                  <a:gd name="T58" fmla="*/ 1085 w 1696"/>
                  <a:gd name="T59" fmla="*/ 1158 h 1357"/>
                  <a:gd name="T60" fmla="*/ 984 w 1696"/>
                  <a:gd name="T61" fmla="*/ 1134 h 1357"/>
                  <a:gd name="T62" fmla="*/ 863 w 1696"/>
                  <a:gd name="T63" fmla="*/ 1087 h 1357"/>
                  <a:gd name="T64" fmla="*/ 797 w 1696"/>
                  <a:gd name="T65" fmla="*/ 1013 h 1357"/>
                  <a:gd name="T66" fmla="*/ 764 w 1696"/>
                  <a:gd name="T67" fmla="*/ 902 h 1357"/>
                  <a:gd name="T68" fmla="*/ 787 w 1696"/>
                  <a:gd name="T69" fmla="*/ 781 h 1357"/>
                  <a:gd name="T70" fmla="*/ 951 w 1696"/>
                  <a:gd name="T71" fmla="*/ 758 h 1357"/>
                  <a:gd name="T72" fmla="*/ 1244 w 1696"/>
                  <a:gd name="T73" fmla="*/ 748 h 1357"/>
                  <a:gd name="T74" fmla="*/ 291 w 1696"/>
                  <a:gd name="T75" fmla="*/ 521 h 1357"/>
                  <a:gd name="T76" fmla="*/ 99 w 1696"/>
                  <a:gd name="T77" fmla="*/ 455 h 1357"/>
                  <a:gd name="T78" fmla="*/ 99 w 1696"/>
                  <a:gd name="T79" fmla="*/ 455 h 1357"/>
                  <a:gd name="T80" fmla="*/ 35 w 1696"/>
                  <a:gd name="T81" fmla="*/ 351 h 1357"/>
                  <a:gd name="T82" fmla="*/ 269 w 1696"/>
                  <a:gd name="T83" fmla="*/ 12 h 1357"/>
                  <a:gd name="T84" fmla="*/ 390 w 1696"/>
                  <a:gd name="T85" fmla="*/ 57 h 1357"/>
                  <a:gd name="T86" fmla="*/ 497 w 1696"/>
                  <a:gd name="T87" fmla="*/ 443 h 1357"/>
                  <a:gd name="T88" fmla="*/ 605 w 1696"/>
                  <a:gd name="T89" fmla="*/ 488 h 1357"/>
                  <a:gd name="T90" fmla="*/ 643 w 1696"/>
                  <a:gd name="T91" fmla="*/ 587 h 1357"/>
                  <a:gd name="T92" fmla="*/ 499 w 1696"/>
                  <a:gd name="T93" fmla="*/ 462 h 1357"/>
                  <a:gd name="T94" fmla="*/ 357 w 1696"/>
                  <a:gd name="T95" fmla="*/ 462 h 1357"/>
                  <a:gd name="T96" fmla="*/ 310 w 1696"/>
                  <a:gd name="T97" fmla="*/ 450 h 1357"/>
                  <a:gd name="T98" fmla="*/ 215 w 1696"/>
                  <a:gd name="T99" fmla="*/ 573 h 1357"/>
                  <a:gd name="T100" fmla="*/ 128 w 1696"/>
                  <a:gd name="T101" fmla="*/ 602 h 1357"/>
                  <a:gd name="T102" fmla="*/ 229 w 1696"/>
                  <a:gd name="T103" fmla="*/ 505 h 1357"/>
                  <a:gd name="T104" fmla="*/ 168 w 1696"/>
                  <a:gd name="T105" fmla="*/ 495 h 1357"/>
                  <a:gd name="T106" fmla="*/ 104 w 1696"/>
                  <a:gd name="T107" fmla="*/ 417 h 1357"/>
                  <a:gd name="T108" fmla="*/ 165 w 1696"/>
                  <a:gd name="T109" fmla="*/ 334 h 1357"/>
                  <a:gd name="T110" fmla="*/ 132 w 1696"/>
                  <a:gd name="T111" fmla="*/ 294 h 1357"/>
                  <a:gd name="T112" fmla="*/ 128 w 1696"/>
                  <a:gd name="T113" fmla="*/ 235 h 1357"/>
                  <a:gd name="T114" fmla="*/ 118 w 1696"/>
                  <a:gd name="T115" fmla="*/ 116 h 1357"/>
                  <a:gd name="T116" fmla="*/ 269 w 1696"/>
                  <a:gd name="T117" fmla="*/ 12 h 1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6" h="1357">
                    <a:moveTo>
                      <a:pt x="262" y="1352"/>
                    </a:moveTo>
                    <a:lnTo>
                      <a:pt x="262" y="1352"/>
                    </a:lnTo>
                    <a:lnTo>
                      <a:pt x="260" y="1357"/>
                    </a:lnTo>
                    <a:lnTo>
                      <a:pt x="255" y="1352"/>
                    </a:lnTo>
                    <a:lnTo>
                      <a:pt x="255" y="1347"/>
                    </a:lnTo>
                    <a:lnTo>
                      <a:pt x="253" y="1342"/>
                    </a:lnTo>
                    <a:lnTo>
                      <a:pt x="253" y="1340"/>
                    </a:lnTo>
                    <a:lnTo>
                      <a:pt x="258" y="1338"/>
                    </a:lnTo>
                    <a:lnTo>
                      <a:pt x="255" y="1335"/>
                    </a:lnTo>
                    <a:lnTo>
                      <a:pt x="255" y="1333"/>
                    </a:lnTo>
                    <a:lnTo>
                      <a:pt x="258" y="1333"/>
                    </a:lnTo>
                    <a:lnTo>
                      <a:pt x="265" y="1335"/>
                    </a:lnTo>
                    <a:lnTo>
                      <a:pt x="267" y="1335"/>
                    </a:lnTo>
                    <a:lnTo>
                      <a:pt x="269" y="1340"/>
                    </a:lnTo>
                    <a:lnTo>
                      <a:pt x="274" y="1345"/>
                    </a:lnTo>
                    <a:lnTo>
                      <a:pt x="274" y="1347"/>
                    </a:lnTo>
                    <a:lnTo>
                      <a:pt x="267" y="1350"/>
                    </a:lnTo>
                    <a:lnTo>
                      <a:pt x="262" y="1352"/>
                    </a:lnTo>
                    <a:lnTo>
                      <a:pt x="262" y="1352"/>
                    </a:lnTo>
                    <a:lnTo>
                      <a:pt x="262" y="1352"/>
                    </a:lnTo>
                    <a:close/>
                    <a:moveTo>
                      <a:pt x="253" y="1326"/>
                    </a:moveTo>
                    <a:lnTo>
                      <a:pt x="253" y="1326"/>
                    </a:lnTo>
                    <a:lnTo>
                      <a:pt x="248" y="1328"/>
                    </a:lnTo>
                    <a:lnTo>
                      <a:pt x="246" y="1323"/>
                    </a:lnTo>
                    <a:lnTo>
                      <a:pt x="243" y="1321"/>
                    </a:lnTo>
                    <a:lnTo>
                      <a:pt x="243" y="1321"/>
                    </a:lnTo>
                    <a:lnTo>
                      <a:pt x="243" y="1319"/>
                    </a:lnTo>
                    <a:lnTo>
                      <a:pt x="251" y="1321"/>
                    </a:lnTo>
                    <a:lnTo>
                      <a:pt x="253" y="1323"/>
                    </a:lnTo>
                    <a:lnTo>
                      <a:pt x="253" y="1326"/>
                    </a:lnTo>
                    <a:lnTo>
                      <a:pt x="253" y="1326"/>
                    </a:lnTo>
                    <a:lnTo>
                      <a:pt x="253" y="1326"/>
                    </a:lnTo>
                    <a:close/>
                    <a:moveTo>
                      <a:pt x="241" y="1316"/>
                    </a:moveTo>
                    <a:lnTo>
                      <a:pt x="241" y="1316"/>
                    </a:lnTo>
                    <a:lnTo>
                      <a:pt x="241" y="1319"/>
                    </a:lnTo>
                    <a:lnTo>
                      <a:pt x="234" y="1316"/>
                    </a:lnTo>
                    <a:lnTo>
                      <a:pt x="234" y="1316"/>
                    </a:lnTo>
                    <a:lnTo>
                      <a:pt x="241" y="1316"/>
                    </a:lnTo>
                    <a:lnTo>
                      <a:pt x="241" y="1316"/>
                    </a:lnTo>
                    <a:lnTo>
                      <a:pt x="241" y="1316"/>
                    </a:lnTo>
                    <a:close/>
                    <a:moveTo>
                      <a:pt x="227" y="1314"/>
                    </a:moveTo>
                    <a:lnTo>
                      <a:pt x="227" y="1314"/>
                    </a:lnTo>
                    <a:lnTo>
                      <a:pt x="227" y="1314"/>
                    </a:lnTo>
                    <a:lnTo>
                      <a:pt x="225" y="1314"/>
                    </a:lnTo>
                    <a:lnTo>
                      <a:pt x="220" y="1314"/>
                    </a:lnTo>
                    <a:lnTo>
                      <a:pt x="217" y="1312"/>
                    </a:lnTo>
                    <a:lnTo>
                      <a:pt x="217" y="1309"/>
                    </a:lnTo>
                    <a:lnTo>
                      <a:pt x="222" y="1307"/>
                    </a:lnTo>
                    <a:lnTo>
                      <a:pt x="225" y="1309"/>
                    </a:lnTo>
                    <a:lnTo>
                      <a:pt x="227" y="1314"/>
                    </a:lnTo>
                    <a:lnTo>
                      <a:pt x="227" y="1314"/>
                    </a:lnTo>
                    <a:lnTo>
                      <a:pt x="227" y="1314"/>
                    </a:lnTo>
                    <a:close/>
                    <a:moveTo>
                      <a:pt x="201" y="1302"/>
                    </a:moveTo>
                    <a:lnTo>
                      <a:pt x="201" y="1302"/>
                    </a:lnTo>
                    <a:lnTo>
                      <a:pt x="199" y="1305"/>
                    </a:lnTo>
                    <a:lnTo>
                      <a:pt x="194" y="1300"/>
                    </a:lnTo>
                    <a:lnTo>
                      <a:pt x="194" y="1300"/>
                    </a:lnTo>
                    <a:lnTo>
                      <a:pt x="196" y="1297"/>
                    </a:lnTo>
                    <a:lnTo>
                      <a:pt x="201" y="1297"/>
                    </a:lnTo>
                    <a:lnTo>
                      <a:pt x="201" y="1302"/>
                    </a:lnTo>
                    <a:lnTo>
                      <a:pt x="201" y="1302"/>
                    </a:lnTo>
                    <a:lnTo>
                      <a:pt x="201" y="1302"/>
                    </a:lnTo>
                    <a:close/>
                    <a:moveTo>
                      <a:pt x="1244" y="748"/>
                    </a:moveTo>
                    <a:lnTo>
                      <a:pt x="1244" y="748"/>
                    </a:lnTo>
                    <a:lnTo>
                      <a:pt x="1249" y="763"/>
                    </a:lnTo>
                    <a:lnTo>
                      <a:pt x="1253" y="767"/>
                    </a:lnTo>
                    <a:lnTo>
                      <a:pt x="1265" y="767"/>
                    </a:lnTo>
                    <a:lnTo>
                      <a:pt x="1282" y="772"/>
                    </a:lnTo>
                    <a:lnTo>
                      <a:pt x="1296" y="779"/>
                    </a:lnTo>
                    <a:lnTo>
                      <a:pt x="1310" y="777"/>
                    </a:lnTo>
                    <a:lnTo>
                      <a:pt x="1329" y="784"/>
                    </a:lnTo>
                    <a:lnTo>
                      <a:pt x="1336" y="784"/>
                    </a:lnTo>
                    <a:lnTo>
                      <a:pt x="1350" y="777"/>
                    </a:lnTo>
                    <a:lnTo>
                      <a:pt x="1365" y="784"/>
                    </a:lnTo>
                    <a:lnTo>
                      <a:pt x="1381" y="793"/>
                    </a:lnTo>
                    <a:lnTo>
                      <a:pt x="1393" y="803"/>
                    </a:lnTo>
                    <a:lnTo>
                      <a:pt x="1405" y="810"/>
                    </a:lnTo>
                    <a:lnTo>
                      <a:pt x="1407" y="815"/>
                    </a:lnTo>
                    <a:lnTo>
                      <a:pt x="1412" y="817"/>
                    </a:lnTo>
                    <a:lnTo>
                      <a:pt x="1410" y="819"/>
                    </a:lnTo>
                    <a:lnTo>
                      <a:pt x="1414" y="822"/>
                    </a:lnTo>
                    <a:lnTo>
                      <a:pt x="1419" y="819"/>
                    </a:lnTo>
                    <a:lnTo>
                      <a:pt x="1419" y="824"/>
                    </a:lnTo>
                    <a:lnTo>
                      <a:pt x="1424" y="829"/>
                    </a:lnTo>
                    <a:lnTo>
                      <a:pt x="1426" y="829"/>
                    </a:lnTo>
                    <a:lnTo>
                      <a:pt x="1428" y="831"/>
                    </a:lnTo>
                    <a:lnTo>
                      <a:pt x="1426" y="834"/>
                    </a:lnTo>
                    <a:lnTo>
                      <a:pt x="1445" y="845"/>
                    </a:lnTo>
                    <a:lnTo>
                      <a:pt x="1447" y="867"/>
                    </a:lnTo>
                    <a:lnTo>
                      <a:pt x="1452" y="886"/>
                    </a:lnTo>
                    <a:lnTo>
                      <a:pt x="1445" y="897"/>
                    </a:lnTo>
                    <a:lnTo>
                      <a:pt x="1438" y="912"/>
                    </a:lnTo>
                    <a:lnTo>
                      <a:pt x="1436" y="919"/>
                    </a:lnTo>
                    <a:lnTo>
                      <a:pt x="1436" y="919"/>
                    </a:lnTo>
                    <a:lnTo>
                      <a:pt x="1436" y="923"/>
                    </a:lnTo>
                    <a:lnTo>
                      <a:pt x="1443" y="926"/>
                    </a:lnTo>
                    <a:lnTo>
                      <a:pt x="1445" y="926"/>
                    </a:lnTo>
                    <a:lnTo>
                      <a:pt x="1464" y="914"/>
                    </a:lnTo>
                    <a:lnTo>
                      <a:pt x="1481" y="912"/>
                    </a:lnTo>
                    <a:lnTo>
                      <a:pt x="1502" y="902"/>
                    </a:lnTo>
                    <a:lnTo>
                      <a:pt x="1504" y="900"/>
                    </a:lnTo>
                    <a:lnTo>
                      <a:pt x="1502" y="893"/>
                    </a:lnTo>
                    <a:lnTo>
                      <a:pt x="1499" y="888"/>
                    </a:lnTo>
                    <a:lnTo>
                      <a:pt x="1507" y="883"/>
                    </a:lnTo>
                    <a:lnTo>
                      <a:pt x="1521" y="883"/>
                    </a:lnTo>
                    <a:lnTo>
                      <a:pt x="1537" y="883"/>
                    </a:lnTo>
                    <a:lnTo>
                      <a:pt x="1542" y="874"/>
                    </a:lnTo>
                    <a:lnTo>
                      <a:pt x="1544" y="874"/>
                    </a:lnTo>
                    <a:lnTo>
                      <a:pt x="1561" y="857"/>
                    </a:lnTo>
                    <a:lnTo>
                      <a:pt x="1568" y="852"/>
                    </a:lnTo>
                    <a:lnTo>
                      <a:pt x="1592" y="852"/>
                    </a:lnTo>
                    <a:lnTo>
                      <a:pt x="1622" y="852"/>
                    </a:lnTo>
                    <a:lnTo>
                      <a:pt x="1625" y="848"/>
                    </a:lnTo>
                    <a:lnTo>
                      <a:pt x="1630" y="845"/>
                    </a:lnTo>
                    <a:lnTo>
                      <a:pt x="1637" y="843"/>
                    </a:lnTo>
                    <a:lnTo>
                      <a:pt x="1644" y="831"/>
                    </a:lnTo>
                    <a:lnTo>
                      <a:pt x="1646" y="815"/>
                    </a:lnTo>
                    <a:lnTo>
                      <a:pt x="1660" y="796"/>
                    </a:lnTo>
                    <a:lnTo>
                      <a:pt x="1665" y="803"/>
                    </a:lnTo>
                    <a:lnTo>
                      <a:pt x="1677" y="798"/>
                    </a:lnTo>
                    <a:lnTo>
                      <a:pt x="1682" y="805"/>
                    </a:lnTo>
                    <a:lnTo>
                      <a:pt x="1682" y="838"/>
                    </a:lnTo>
                    <a:lnTo>
                      <a:pt x="1693" y="850"/>
                    </a:lnTo>
                    <a:lnTo>
                      <a:pt x="1696" y="857"/>
                    </a:lnTo>
                    <a:lnTo>
                      <a:pt x="1679" y="869"/>
                    </a:lnTo>
                    <a:lnTo>
                      <a:pt x="1663" y="876"/>
                    </a:lnTo>
                    <a:lnTo>
                      <a:pt x="1646" y="883"/>
                    </a:lnTo>
                    <a:lnTo>
                      <a:pt x="1637" y="895"/>
                    </a:lnTo>
                    <a:lnTo>
                      <a:pt x="1634" y="900"/>
                    </a:lnTo>
                    <a:lnTo>
                      <a:pt x="1634" y="912"/>
                    </a:lnTo>
                    <a:lnTo>
                      <a:pt x="1639" y="923"/>
                    </a:lnTo>
                    <a:lnTo>
                      <a:pt x="1646" y="923"/>
                    </a:lnTo>
                    <a:lnTo>
                      <a:pt x="1644" y="916"/>
                    </a:lnTo>
                    <a:lnTo>
                      <a:pt x="1648" y="921"/>
                    </a:lnTo>
                    <a:lnTo>
                      <a:pt x="1648" y="928"/>
                    </a:lnTo>
                    <a:lnTo>
                      <a:pt x="1637" y="931"/>
                    </a:lnTo>
                    <a:lnTo>
                      <a:pt x="1630" y="931"/>
                    </a:lnTo>
                    <a:lnTo>
                      <a:pt x="1618" y="935"/>
                    </a:lnTo>
                    <a:lnTo>
                      <a:pt x="1611" y="935"/>
                    </a:lnTo>
                    <a:lnTo>
                      <a:pt x="1601" y="935"/>
                    </a:lnTo>
                    <a:lnTo>
                      <a:pt x="1587" y="942"/>
                    </a:lnTo>
                    <a:lnTo>
                      <a:pt x="1611" y="938"/>
                    </a:lnTo>
                    <a:lnTo>
                      <a:pt x="1615" y="942"/>
                    </a:lnTo>
                    <a:lnTo>
                      <a:pt x="1594" y="950"/>
                    </a:lnTo>
                    <a:lnTo>
                      <a:pt x="1582" y="950"/>
                    </a:lnTo>
                    <a:lnTo>
                      <a:pt x="1585" y="947"/>
                    </a:lnTo>
                    <a:lnTo>
                      <a:pt x="1577" y="952"/>
                    </a:lnTo>
                    <a:lnTo>
                      <a:pt x="1585" y="954"/>
                    </a:lnTo>
                    <a:lnTo>
                      <a:pt x="1580" y="968"/>
                    </a:lnTo>
                    <a:lnTo>
                      <a:pt x="1568" y="985"/>
                    </a:lnTo>
                    <a:lnTo>
                      <a:pt x="1566" y="978"/>
                    </a:lnTo>
                    <a:lnTo>
                      <a:pt x="1563" y="978"/>
                    </a:lnTo>
                    <a:lnTo>
                      <a:pt x="1559" y="973"/>
                    </a:lnTo>
                    <a:lnTo>
                      <a:pt x="1561" y="983"/>
                    </a:lnTo>
                    <a:lnTo>
                      <a:pt x="1566" y="987"/>
                    </a:lnTo>
                    <a:lnTo>
                      <a:pt x="1566" y="997"/>
                    </a:lnTo>
                    <a:lnTo>
                      <a:pt x="1561" y="1004"/>
                    </a:lnTo>
                    <a:lnTo>
                      <a:pt x="1551" y="1021"/>
                    </a:lnTo>
                    <a:lnTo>
                      <a:pt x="1549" y="1018"/>
                    </a:lnTo>
                    <a:lnTo>
                      <a:pt x="1554" y="1004"/>
                    </a:lnTo>
                    <a:lnTo>
                      <a:pt x="1547" y="997"/>
                    </a:lnTo>
                    <a:lnTo>
                      <a:pt x="1544" y="980"/>
                    </a:lnTo>
                    <a:lnTo>
                      <a:pt x="1542" y="990"/>
                    </a:lnTo>
                    <a:lnTo>
                      <a:pt x="1544" y="1002"/>
                    </a:lnTo>
                    <a:lnTo>
                      <a:pt x="1533" y="999"/>
                    </a:lnTo>
                    <a:lnTo>
                      <a:pt x="1544" y="1006"/>
                    </a:lnTo>
                    <a:lnTo>
                      <a:pt x="1547" y="1025"/>
                    </a:lnTo>
                    <a:lnTo>
                      <a:pt x="1551" y="1025"/>
                    </a:lnTo>
                    <a:lnTo>
                      <a:pt x="1551" y="1032"/>
                    </a:lnTo>
                    <a:lnTo>
                      <a:pt x="1554" y="1054"/>
                    </a:lnTo>
                    <a:lnTo>
                      <a:pt x="1544" y="1068"/>
                    </a:lnTo>
                    <a:lnTo>
                      <a:pt x="1528" y="1073"/>
                    </a:lnTo>
                    <a:lnTo>
                      <a:pt x="1516" y="1084"/>
                    </a:lnTo>
                    <a:lnTo>
                      <a:pt x="1509" y="1084"/>
                    </a:lnTo>
                    <a:lnTo>
                      <a:pt x="1502" y="1094"/>
                    </a:lnTo>
                    <a:lnTo>
                      <a:pt x="1499" y="1099"/>
                    </a:lnTo>
                    <a:lnTo>
                      <a:pt x="1481" y="1113"/>
                    </a:lnTo>
                    <a:lnTo>
                      <a:pt x="1471" y="1120"/>
                    </a:lnTo>
                    <a:lnTo>
                      <a:pt x="1464" y="1132"/>
                    </a:lnTo>
                    <a:lnTo>
                      <a:pt x="1462" y="1146"/>
                    </a:lnTo>
                    <a:lnTo>
                      <a:pt x="1464" y="1158"/>
                    </a:lnTo>
                    <a:lnTo>
                      <a:pt x="1469" y="1174"/>
                    </a:lnTo>
                    <a:lnTo>
                      <a:pt x="1476" y="1189"/>
                    </a:lnTo>
                    <a:lnTo>
                      <a:pt x="1476" y="1196"/>
                    </a:lnTo>
                    <a:lnTo>
                      <a:pt x="1485" y="1217"/>
                    </a:lnTo>
                    <a:lnTo>
                      <a:pt x="1483" y="1229"/>
                    </a:lnTo>
                    <a:lnTo>
                      <a:pt x="1483" y="1236"/>
                    </a:lnTo>
                    <a:lnTo>
                      <a:pt x="1478" y="1245"/>
                    </a:lnTo>
                    <a:lnTo>
                      <a:pt x="1473" y="1248"/>
                    </a:lnTo>
                    <a:lnTo>
                      <a:pt x="1466" y="1245"/>
                    </a:lnTo>
                    <a:lnTo>
                      <a:pt x="1464" y="1238"/>
                    </a:lnTo>
                    <a:lnTo>
                      <a:pt x="1457" y="1234"/>
                    </a:lnTo>
                    <a:lnTo>
                      <a:pt x="1450" y="1219"/>
                    </a:lnTo>
                    <a:lnTo>
                      <a:pt x="1440" y="1205"/>
                    </a:lnTo>
                    <a:lnTo>
                      <a:pt x="1438" y="1198"/>
                    </a:lnTo>
                    <a:lnTo>
                      <a:pt x="1443" y="1186"/>
                    </a:lnTo>
                    <a:lnTo>
                      <a:pt x="1438" y="1177"/>
                    </a:lnTo>
                    <a:lnTo>
                      <a:pt x="1424" y="1160"/>
                    </a:lnTo>
                    <a:lnTo>
                      <a:pt x="1419" y="1158"/>
                    </a:lnTo>
                    <a:lnTo>
                      <a:pt x="1402" y="1167"/>
                    </a:lnTo>
                    <a:lnTo>
                      <a:pt x="1400" y="1165"/>
                    </a:lnTo>
                    <a:lnTo>
                      <a:pt x="1393" y="1155"/>
                    </a:lnTo>
                    <a:lnTo>
                      <a:pt x="1381" y="1151"/>
                    </a:lnTo>
                    <a:lnTo>
                      <a:pt x="1362" y="1153"/>
                    </a:lnTo>
                    <a:lnTo>
                      <a:pt x="1348" y="1151"/>
                    </a:lnTo>
                    <a:lnTo>
                      <a:pt x="1336" y="1153"/>
                    </a:lnTo>
                    <a:lnTo>
                      <a:pt x="1329" y="1155"/>
                    </a:lnTo>
                    <a:lnTo>
                      <a:pt x="1334" y="1160"/>
                    </a:lnTo>
                    <a:lnTo>
                      <a:pt x="1331" y="1167"/>
                    </a:lnTo>
                    <a:lnTo>
                      <a:pt x="1336" y="1172"/>
                    </a:lnTo>
                    <a:lnTo>
                      <a:pt x="1334" y="1174"/>
                    </a:lnTo>
                    <a:lnTo>
                      <a:pt x="1327" y="1172"/>
                    </a:lnTo>
                    <a:lnTo>
                      <a:pt x="1320" y="1174"/>
                    </a:lnTo>
                    <a:lnTo>
                      <a:pt x="1310" y="1174"/>
                    </a:lnTo>
                    <a:lnTo>
                      <a:pt x="1296" y="1165"/>
                    </a:lnTo>
                    <a:lnTo>
                      <a:pt x="1282" y="1167"/>
                    </a:lnTo>
                    <a:lnTo>
                      <a:pt x="1270" y="1163"/>
                    </a:lnTo>
                    <a:lnTo>
                      <a:pt x="1261" y="1165"/>
                    </a:lnTo>
                    <a:lnTo>
                      <a:pt x="1246" y="1167"/>
                    </a:lnTo>
                    <a:lnTo>
                      <a:pt x="1232" y="1181"/>
                    </a:lnTo>
                    <a:lnTo>
                      <a:pt x="1216" y="1191"/>
                    </a:lnTo>
                    <a:lnTo>
                      <a:pt x="1208" y="1198"/>
                    </a:lnTo>
                    <a:lnTo>
                      <a:pt x="1204" y="1208"/>
                    </a:lnTo>
                    <a:lnTo>
                      <a:pt x="1204" y="1219"/>
                    </a:lnTo>
                    <a:lnTo>
                      <a:pt x="1204" y="1229"/>
                    </a:lnTo>
                    <a:lnTo>
                      <a:pt x="1208" y="1234"/>
                    </a:lnTo>
                    <a:lnTo>
                      <a:pt x="1201" y="1234"/>
                    </a:lnTo>
                    <a:lnTo>
                      <a:pt x="1190" y="1231"/>
                    </a:lnTo>
                    <a:lnTo>
                      <a:pt x="1178" y="1226"/>
                    </a:lnTo>
                    <a:lnTo>
                      <a:pt x="1173" y="1217"/>
                    </a:lnTo>
                    <a:lnTo>
                      <a:pt x="1168" y="1205"/>
                    </a:lnTo>
                    <a:lnTo>
                      <a:pt x="1159" y="1193"/>
                    </a:lnTo>
                    <a:lnTo>
                      <a:pt x="1154" y="1184"/>
                    </a:lnTo>
                    <a:lnTo>
                      <a:pt x="1147" y="1170"/>
                    </a:lnTo>
                    <a:lnTo>
                      <a:pt x="1135" y="1163"/>
                    </a:lnTo>
                    <a:lnTo>
                      <a:pt x="1121" y="1165"/>
                    </a:lnTo>
                    <a:lnTo>
                      <a:pt x="1112" y="1179"/>
                    </a:lnTo>
                    <a:lnTo>
                      <a:pt x="1097" y="1172"/>
                    </a:lnTo>
                    <a:lnTo>
                      <a:pt x="1090" y="1167"/>
                    </a:lnTo>
                    <a:lnTo>
                      <a:pt x="1085" y="1158"/>
                    </a:lnTo>
                    <a:lnTo>
                      <a:pt x="1081" y="1146"/>
                    </a:lnTo>
                    <a:lnTo>
                      <a:pt x="1069" y="1139"/>
                    </a:lnTo>
                    <a:lnTo>
                      <a:pt x="1062" y="1132"/>
                    </a:lnTo>
                    <a:lnTo>
                      <a:pt x="1055" y="1127"/>
                    </a:lnTo>
                    <a:lnTo>
                      <a:pt x="1029" y="1127"/>
                    </a:lnTo>
                    <a:lnTo>
                      <a:pt x="1029" y="1134"/>
                    </a:lnTo>
                    <a:lnTo>
                      <a:pt x="1015" y="1134"/>
                    </a:lnTo>
                    <a:lnTo>
                      <a:pt x="984" y="1134"/>
                    </a:lnTo>
                    <a:lnTo>
                      <a:pt x="946" y="1120"/>
                    </a:lnTo>
                    <a:lnTo>
                      <a:pt x="922" y="1110"/>
                    </a:lnTo>
                    <a:lnTo>
                      <a:pt x="922" y="1108"/>
                    </a:lnTo>
                    <a:lnTo>
                      <a:pt x="903" y="1110"/>
                    </a:lnTo>
                    <a:lnTo>
                      <a:pt x="884" y="1110"/>
                    </a:lnTo>
                    <a:lnTo>
                      <a:pt x="882" y="1101"/>
                    </a:lnTo>
                    <a:lnTo>
                      <a:pt x="870" y="1089"/>
                    </a:lnTo>
                    <a:lnTo>
                      <a:pt x="863" y="1087"/>
                    </a:lnTo>
                    <a:lnTo>
                      <a:pt x="861" y="1082"/>
                    </a:lnTo>
                    <a:lnTo>
                      <a:pt x="851" y="1082"/>
                    </a:lnTo>
                    <a:lnTo>
                      <a:pt x="847" y="1077"/>
                    </a:lnTo>
                    <a:lnTo>
                      <a:pt x="832" y="1075"/>
                    </a:lnTo>
                    <a:lnTo>
                      <a:pt x="828" y="1073"/>
                    </a:lnTo>
                    <a:lnTo>
                      <a:pt x="825" y="1061"/>
                    </a:lnTo>
                    <a:lnTo>
                      <a:pt x="809" y="1042"/>
                    </a:lnTo>
                    <a:lnTo>
                      <a:pt x="797" y="1013"/>
                    </a:lnTo>
                    <a:lnTo>
                      <a:pt x="797" y="1009"/>
                    </a:lnTo>
                    <a:lnTo>
                      <a:pt x="790" y="1002"/>
                    </a:lnTo>
                    <a:lnTo>
                      <a:pt x="776" y="985"/>
                    </a:lnTo>
                    <a:lnTo>
                      <a:pt x="773" y="966"/>
                    </a:lnTo>
                    <a:lnTo>
                      <a:pt x="766" y="957"/>
                    </a:lnTo>
                    <a:lnTo>
                      <a:pt x="769" y="938"/>
                    </a:lnTo>
                    <a:lnTo>
                      <a:pt x="769" y="919"/>
                    </a:lnTo>
                    <a:lnTo>
                      <a:pt x="764" y="902"/>
                    </a:lnTo>
                    <a:lnTo>
                      <a:pt x="771" y="883"/>
                    </a:lnTo>
                    <a:lnTo>
                      <a:pt x="771" y="862"/>
                    </a:lnTo>
                    <a:lnTo>
                      <a:pt x="773" y="841"/>
                    </a:lnTo>
                    <a:lnTo>
                      <a:pt x="771" y="810"/>
                    </a:lnTo>
                    <a:lnTo>
                      <a:pt x="766" y="789"/>
                    </a:lnTo>
                    <a:lnTo>
                      <a:pt x="761" y="779"/>
                    </a:lnTo>
                    <a:lnTo>
                      <a:pt x="764" y="774"/>
                    </a:lnTo>
                    <a:lnTo>
                      <a:pt x="787" y="781"/>
                    </a:lnTo>
                    <a:lnTo>
                      <a:pt x="795" y="805"/>
                    </a:lnTo>
                    <a:lnTo>
                      <a:pt x="799" y="798"/>
                    </a:lnTo>
                    <a:lnTo>
                      <a:pt x="797" y="779"/>
                    </a:lnTo>
                    <a:lnTo>
                      <a:pt x="792" y="758"/>
                    </a:lnTo>
                    <a:lnTo>
                      <a:pt x="837" y="758"/>
                    </a:lnTo>
                    <a:lnTo>
                      <a:pt x="884" y="758"/>
                    </a:lnTo>
                    <a:lnTo>
                      <a:pt x="901" y="758"/>
                    </a:lnTo>
                    <a:lnTo>
                      <a:pt x="951" y="758"/>
                    </a:lnTo>
                    <a:lnTo>
                      <a:pt x="998" y="758"/>
                    </a:lnTo>
                    <a:lnTo>
                      <a:pt x="1048" y="758"/>
                    </a:lnTo>
                    <a:lnTo>
                      <a:pt x="1097" y="758"/>
                    </a:lnTo>
                    <a:lnTo>
                      <a:pt x="1152" y="758"/>
                    </a:lnTo>
                    <a:lnTo>
                      <a:pt x="1206" y="758"/>
                    </a:lnTo>
                    <a:lnTo>
                      <a:pt x="1239" y="758"/>
                    </a:lnTo>
                    <a:lnTo>
                      <a:pt x="1239" y="748"/>
                    </a:lnTo>
                    <a:lnTo>
                      <a:pt x="1244" y="748"/>
                    </a:lnTo>
                    <a:lnTo>
                      <a:pt x="1244" y="748"/>
                    </a:lnTo>
                    <a:lnTo>
                      <a:pt x="1244" y="748"/>
                    </a:lnTo>
                    <a:close/>
                    <a:moveTo>
                      <a:pt x="303" y="540"/>
                    </a:moveTo>
                    <a:lnTo>
                      <a:pt x="303" y="540"/>
                    </a:lnTo>
                    <a:lnTo>
                      <a:pt x="286" y="552"/>
                    </a:lnTo>
                    <a:lnTo>
                      <a:pt x="279" y="545"/>
                    </a:lnTo>
                    <a:lnTo>
                      <a:pt x="277" y="531"/>
                    </a:lnTo>
                    <a:lnTo>
                      <a:pt x="291" y="521"/>
                    </a:lnTo>
                    <a:lnTo>
                      <a:pt x="300" y="516"/>
                    </a:lnTo>
                    <a:lnTo>
                      <a:pt x="310" y="516"/>
                    </a:lnTo>
                    <a:lnTo>
                      <a:pt x="317" y="526"/>
                    </a:lnTo>
                    <a:lnTo>
                      <a:pt x="303" y="540"/>
                    </a:lnTo>
                    <a:lnTo>
                      <a:pt x="303" y="540"/>
                    </a:lnTo>
                    <a:lnTo>
                      <a:pt x="303" y="540"/>
                    </a:lnTo>
                    <a:close/>
                    <a:moveTo>
                      <a:pt x="99" y="455"/>
                    </a:moveTo>
                    <a:lnTo>
                      <a:pt x="99" y="455"/>
                    </a:lnTo>
                    <a:lnTo>
                      <a:pt x="90" y="460"/>
                    </a:lnTo>
                    <a:lnTo>
                      <a:pt x="78" y="455"/>
                    </a:lnTo>
                    <a:lnTo>
                      <a:pt x="68" y="445"/>
                    </a:lnTo>
                    <a:lnTo>
                      <a:pt x="85" y="441"/>
                    </a:lnTo>
                    <a:lnTo>
                      <a:pt x="97" y="443"/>
                    </a:lnTo>
                    <a:lnTo>
                      <a:pt x="99" y="455"/>
                    </a:lnTo>
                    <a:lnTo>
                      <a:pt x="99" y="455"/>
                    </a:lnTo>
                    <a:lnTo>
                      <a:pt x="99" y="455"/>
                    </a:lnTo>
                    <a:close/>
                    <a:moveTo>
                      <a:pt x="0" y="322"/>
                    </a:moveTo>
                    <a:lnTo>
                      <a:pt x="0" y="322"/>
                    </a:lnTo>
                    <a:lnTo>
                      <a:pt x="9" y="329"/>
                    </a:lnTo>
                    <a:lnTo>
                      <a:pt x="19" y="327"/>
                    </a:lnTo>
                    <a:lnTo>
                      <a:pt x="33" y="336"/>
                    </a:lnTo>
                    <a:lnTo>
                      <a:pt x="49" y="341"/>
                    </a:lnTo>
                    <a:lnTo>
                      <a:pt x="47" y="344"/>
                    </a:lnTo>
                    <a:lnTo>
                      <a:pt x="35" y="351"/>
                    </a:lnTo>
                    <a:lnTo>
                      <a:pt x="23" y="344"/>
                    </a:lnTo>
                    <a:lnTo>
                      <a:pt x="16" y="339"/>
                    </a:lnTo>
                    <a:lnTo>
                      <a:pt x="2" y="341"/>
                    </a:lnTo>
                    <a:lnTo>
                      <a:pt x="0" y="336"/>
                    </a:lnTo>
                    <a:lnTo>
                      <a:pt x="0" y="322"/>
                    </a:lnTo>
                    <a:lnTo>
                      <a:pt x="0" y="322"/>
                    </a:lnTo>
                    <a:lnTo>
                      <a:pt x="0" y="322"/>
                    </a:lnTo>
                    <a:close/>
                    <a:moveTo>
                      <a:pt x="269" y="12"/>
                    </a:moveTo>
                    <a:lnTo>
                      <a:pt x="269" y="12"/>
                    </a:lnTo>
                    <a:lnTo>
                      <a:pt x="281" y="33"/>
                    </a:lnTo>
                    <a:lnTo>
                      <a:pt x="288" y="24"/>
                    </a:lnTo>
                    <a:lnTo>
                      <a:pt x="317" y="26"/>
                    </a:lnTo>
                    <a:lnTo>
                      <a:pt x="314" y="38"/>
                    </a:lnTo>
                    <a:lnTo>
                      <a:pt x="340" y="48"/>
                    </a:lnTo>
                    <a:lnTo>
                      <a:pt x="357" y="41"/>
                    </a:lnTo>
                    <a:lnTo>
                      <a:pt x="390" y="57"/>
                    </a:lnTo>
                    <a:lnTo>
                      <a:pt x="421" y="62"/>
                    </a:lnTo>
                    <a:lnTo>
                      <a:pt x="433" y="67"/>
                    </a:lnTo>
                    <a:lnTo>
                      <a:pt x="456" y="60"/>
                    </a:lnTo>
                    <a:lnTo>
                      <a:pt x="480" y="74"/>
                    </a:lnTo>
                    <a:lnTo>
                      <a:pt x="497" y="81"/>
                    </a:lnTo>
                    <a:lnTo>
                      <a:pt x="497" y="81"/>
                    </a:lnTo>
                    <a:lnTo>
                      <a:pt x="497" y="239"/>
                    </a:lnTo>
                    <a:lnTo>
                      <a:pt x="497" y="443"/>
                    </a:lnTo>
                    <a:lnTo>
                      <a:pt x="513" y="443"/>
                    </a:lnTo>
                    <a:lnTo>
                      <a:pt x="530" y="452"/>
                    </a:lnTo>
                    <a:lnTo>
                      <a:pt x="541" y="467"/>
                    </a:lnTo>
                    <a:lnTo>
                      <a:pt x="556" y="488"/>
                    </a:lnTo>
                    <a:lnTo>
                      <a:pt x="570" y="469"/>
                    </a:lnTo>
                    <a:lnTo>
                      <a:pt x="586" y="460"/>
                    </a:lnTo>
                    <a:lnTo>
                      <a:pt x="596" y="474"/>
                    </a:lnTo>
                    <a:lnTo>
                      <a:pt x="605" y="488"/>
                    </a:lnTo>
                    <a:lnTo>
                      <a:pt x="622" y="502"/>
                    </a:lnTo>
                    <a:lnTo>
                      <a:pt x="631" y="523"/>
                    </a:lnTo>
                    <a:lnTo>
                      <a:pt x="648" y="559"/>
                    </a:lnTo>
                    <a:lnTo>
                      <a:pt x="676" y="576"/>
                    </a:lnTo>
                    <a:lnTo>
                      <a:pt x="676" y="594"/>
                    </a:lnTo>
                    <a:lnTo>
                      <a:pt x="667" y="606"/>
                    </a:lnTo>
                    <a:lnTo>
                      <a:pt x="657" y="597"/>
                    </a:lnTo>
                    <a:lnTo>
                      <a:pt x="643" y="587"/>
                    </a:lnTo>
                    <a:lnTo>
                      <a:pt x="638" y="564"/>
                    </a:lnTo>
                    <a:lnTo>
                      <a:pt x="617" y="538"/>
                    </a:lnTo>
                    <a:lnTo>
                      <a:pt x="608" y="512"/>
                    </a:lnTo>
                    <a:lnTo>
                      <a:pt x="594" y="509"/>
                    </a:lnTo>
                    <a:lnTo>
                      <a:pt x="567" y="509"/>
                    </a:lnTo>
                    <a:lnTo>
                      <a:pt x="549" y="500"/>
                    </a:lnTo>
                    <a:lnTo>
                      <a:pt x="515" y="467"/>
                    </a:lnTo>
                    <a:lnTo>
                      <a:pt x="499" y="462"/>
                    </a:lnTo>
                    <a:lnTo>
                      <a:pt x="471" y="450"/>
                    </a:lnTo>
                    <a:lnTo>
                      <a:pt x="449" y="452"/>
                    </a:lnTo>
                    <a:lnTo>
                      <a:pt x="416" y="438"/>
                    </a:lnTo>
                    <a:lnTo>
                      <a:pt x="400" y="424"/>
                    </a:lnTo>
                    <a:lnTo>
                      <a:pt x="381" y="431"/>
                    </a:lnTo>
                    <a:lnTo>
                      <a:pt x="385" y="452"/>
                    </a:lnTo>
                    <a:lnTo>
                      <a:pt x="374" y="455"/>
                    </a:lnTo>
                    <a:lnTo>
                      <a:pt x="357" y="462"/>
                    </a:lnTo>
                    <a:lnTo>
                      <a:pt x="340" y="474"/>
                    </a:lnTo>
                    <a:lnTo>
                      <a:pt x="324" y="478"/>
                    </a:lnTo>
                    <a:lnTo>
                      <a:pt x="322" y="460"/>
                    </a:lnTo>
                    <a:lnTo>
                      <a:pt x="329" y="429"/>
                    </a:lnTo>
                    <a:lnTo>
                      <a:pt x="345" y="417"/>
                    </a:lnTo>
                    <a:lnTo>
                      <a:pt x="340" y="410"/>
                    </a:lnTo>
                    <a:lnTo>
                      <a:pt x="322" y="429"/>
                    </a:lnTo>
                    <a:lnTo>
                      <a:pt x="310" y="450"/>
                    </a:lnTo>
                    <a:lnTo>
                      <a:pt x="286" y="474"/>
                    </a:lnTo>
                    <a:lnTo>
                      <a:pt x="298" y="488"/>
                    </a:lnTo>
                    <a:lnTo>
                      <a:pt x="284" y="509"/>
                    </a:lnTo>
                    <a:lnTo>
                      <a:pt x="265" y="523"/>
                    </a:lnTo>
                    <a:lnTo>
                      <a:pt x="251" y="533"/>
                    </a:lnTo>
                    <a:lnTo>
                      <a:pt x="246" y="545"/>
                    </a:lnTo>
                    <a:lnTo>
                      <a:pt x="220" y="559"/>
                    </a:lnTo>
                    <a:lnTo>
                      <a:pt x="215" y="573"/>
                    </a:lnTo>
                    <a:lnTo>
                      <a:pt x="196" y="585"/>
                    </a:lnTo>
                    <a:lnTo>
                      <a:pt x="184" y="583"/>
                    </a:lnTo>
                    <a:lnTo>
                      <a:pt x="170" y="592"/>
                    </a:lnTo>
                    <a:lnTo>
                      <a:pt x="154" y="602"/>
                    </a:lnTo>
                    <a:lnTo>
                      <a:pt x="139" y="611"/>
                    </a:lnTo>
                    <a:lnTo>
                      <a:pt x="113" y="618"/>
                    </a:lnTo>
                    <a:lnTo>
                      <a:pt x="109" y="613"/>
                    </a:lnTo>
                    <a:lnTo>
                      <a:pt x="128" y="602"/>
                    </a:lnTo>
                    <a:lnTo>
                      <a:pt x="142" y="592"/>
                    </a:lnTo>
                    <a:lnTo>
                      <a:pt x="161" y="578"/>
                    </a:lnTo>
                    <a:lnTo>
                      <a:pt x="180" y="573"/>
                    </a:lnTo>
                    <a:lnTo>
                      <a:pt x="189" y="561"/>
                    </a:lnTo>
                    <a:lnTo>
                      <a:pt x="210" y="545"/>
                    </a:lnTo>
                    <a:lnTo>
                      <a:pt x="215" y="538"/>
                    </a:lnTo>
                    <a:lnTo>
                      <a:pt x="227" y="528"/>
                    </a:lnTo>
                    <a:lnTo>
                      <a:pt x="229" y="505"/>
                    </a:lnTo>
                    <a:lnTo>
                      <a:pt x="236" y="486"/>
                    </a:lnTo>
                    <a:lnTo>
                      <a:pt x="220" y="495"/>
                    </a:lnTo>
                    <a:lnTo>
                      <a:pt x="213" y="490"/>
                    </a:lnTo>
                    <a:lnTo>
                      <a:pt x="206" y="502"/>
                    </a:lnTo>
                    <a:lnTo>
                      <a:pt x="194" y="486"/>
                    </a:lnTo>
                    <a:lnTo>
                      <a:pt x="189" y="497"/>
                    </a:lnTo>
                    <a:lnTo>
                      <a:pt x="184" y="481"/>
                    </a:lnTo>
                    <a:lnTo>
                      <a:pt x="168" y="495"/>
                    </a:lnTo>
                    <a:lnTo>
                      <a:pt x="158" y="495"/>
                    </a:lnTo>
                    <a:lnTo>
                      <a:pt x="156" y="474"/>
                    </a:lnTo>
                    <a:lnTo>
                      <a:pt x="158" y="464"/>
                    </a:lnTo>
                    <a:lnTo>
                      <a:pt x="149" y="452"/>
                    </a:lnTo>
                    <a:lnTo>
                      <a:pt x="128" y="460"/>
                    </a:lnTo>
                    <a:lnTo>
                      <a:pt x="113" y="443"/>
                    </a:lnTo>
                    <a:lnTo>
                      <a:pt x="104" y="436"/>
                    </a:lnTo>
                    <a:lnTo>
                      <a:pt x="104" y="417"/>
                    </a:lnTo>
                    <a:lnTo>
                      <a:pt x="90" y="403"/>
                    </a:lnTo>
                    <a:lnTo>
                      <a:pt x="97" y="384"/>
                    </a:lnTo>
                    <a:lnTo>
                      <a:pt x="111" y="365"/>
                    </a:lnTo>
                    <a:lnTo>
                      <a:pt x="116" y="346"/>
                    </a:lnTo>
                    <a:lnTo>
                      <a:pt x="130" y="344"/>
                    </a:lnTo>
                    <a:lnTo>
                      <a:pt x="139" y="348"/>
                    </a:lnTo>
                    <a:lnTo>
                      <a:pt x="154" y="332"/>
                    </a:lnTo>
                    <a:lnTo>
                      <a:pt x="165" y="334"/>
                    </a:lnTo>
                    <a:lnTo>
                      <a:pt x="177" y="325"/>
                    </a:lnTo>
                    <a:lnTo>
                      <a:pt x="175" y="306"/>
                    </a:lnTo>
                    <a:lnTo>
                      <a:pt x="165" y="301"/>
                    </a:lnTo>
                    <a:lnTo>
                      <a:pt x="177" y="284"/>
                    </a:lnTo>
                    <a:lnTo>
                      <a:pt x="168" y="287"/>
                    </a:lnTo>
                    <a:lnTo>
                      <a:pt x="149" y="294"/>
                    </a:lnTo>
                    <a:lnTo>
                      <a:pt x="144" y="303"/>
                    </a:lnTo>
                    <a:lnTo>
                      <a:pt x="132" y="294"/>
                    </a:lnTo>
                    <a:lnTo>
                      <a:pt x="109" y="299"/>
                    </a:lnTo>
                    <a:lnTo>
                      <a:pt x="85" y="289"/>
                    </a:lnTo>
                    <a:lnTo>
                      <a:pt x="78" y="275"/>
                    </a:lnTo>
                    <a:lnTo>
                      <a:pt x="59" y="251"/>
                    </a:lnTo>
                    <a:lnTo>
                      <a:pt x="80" y="235"/>
                    </a:lnTo>
                    <a:lnTo>
                      <a:pt x="118" y="216"/>
                    </a:lnTo>
                    <a:lnTo>
                      <a:pt x="130" y="216"/>
                    </a:lnTo>
                    <a:lnTo>
                      <a:pt x="128" y="235"/>
                    </a:lnTo>
                    <a:lnTo>
                      <a:pt x="163" y="235"/>
                    </a:lnTo>
                    <a:lnTo>
                      <a:pt x="149" y="209"/>
                    </a:lnTo>
                    <a:lnTo>
                      <a:pt x="130" y="194"/>
                    </a:lnTo>
                    <a:lnTo>
                      <a:pt x="118" y="173"/>
                    </a:lnTo>
                    <a:lnTo>
                      <a:pt x="102" y="154"/>
                    </a:lnTo>
                    <a:lnTo>
                      <a:pt x="80" y="140"/>
                    </a:lnTo>
                    <a:lnTo>
                      <a:pt x="87" y="119"/>
                    </a:lnTo>
                    <a:lnTo>
                      <a:pt x="118" y="116"/>
                    </a:lnTo>
                    <a:lnTo>
                      <a:pt x="139" y="95"/>
                    </a:lnTo>
                    <a:lnTo>
                      <a:pt x="142" y="74"/>
                    </a:lnTo>
                    <a:lnTo>
                      <a:pt x="158" y="52"/>
                    </a:lnTo>
                    <a:lnTo>
                      <a:pt x="175" y="45"/>
                    </a:lnTo>
                    <a:lnTo>
                      <a:pt x="206" y="24"/>
                    </a:lnTo>
                    <a:lnTo>
                      <a:pt x="220" y="26"/>
                    </a:lnTo>
                    <a:lnTo>
                      <a:pt x="246" y="0"/>
                    </a:lnTo>
                    <a:lnTo>
                      <a:pt x="269" y="12"/>
                    </a:lnTo>
                    <a:lnTo>
                      <a:pt x="269" y="12"/>
                    </a:lnTo>
                    <a:lnTo>
                      <a:pt x="269"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68" name="Freeform 342">
                <a:extLst>
                  <a:ext uri="{FF2B5EF4-FFF2-40B4-BE49-F238E27FC236}">
                    <a16:creationId xmlns:a16="http://schemas.microsoft.com/office/drawing/2014/main" id="{0813BC98-3A48-44EB-AA92-9B41B7CA215C}"/>
                  </a:ext>
                </a:extLst>
              </p:cNvPr>
              <p:cNvSpPr>
                <a:spLocks/>
              </p:cNvSpPr>
              <p:nvPr/>
            </p:nvSpPr>
            <p:spPr bwMode="auto">
              <a:xfrm>
                <a:off x="3540030" y="3758990"/>
                <a:ext cx="397042" cy="340581"/>
              </a:xfrm>
              <a:custGeom>
                <a:avLst/>
                <a:gdLst>
                  <a:gd name="T0" fmla="*/ 83 w 218"/>
                  <a:gd name="T1" fmla="*/ 26 h 187"/>
                  <a:gd name="T2" fmla="*/ 114 w 218"/>
                  <a:gd name="T3" fmla="*/ 26 h 187"/>
                  <a:gd name="T4" fmla="*/ 135 w 218"/>
                  <a:gd name="T5" fmla="*/ 35 h 187"/>
                  <a:gd name="T6" fmla="*/ 144 w 218"/>
                  <a:gd name="T7" fmla="*/ 26 h 187"/>
                  <a:gd name="T8" fmla="*/ 185 w 218"/>
                  <a:gd name="T9" fmla="*/ 24 h 187"/>
                  <a:gd name="T10" fmla="*/ 175 w 218"/>
                  <a:gd name="T11" fmla="*/ 35 h 187"/>
                  <a:gd name="T12" fmla="*/ 201 w 218"/>
                  <a:gd name="T13" fmla="*/ 45 h 187"/>
                  <a:gd name="T14" fmla="*/ 213 w 218"/>
                  <a:gd name="T15" fmla="*/ 59 h 187"/>
                  <a:gd name="T16" fmla="*/ 206 w 218"/>
                  <a:gd name="T17" fmla="*/ 71 h 187"/>
                  <a:gd name="T18" fmla="*/ 211 w 218"/>
                  <a:gd name="T19" fmla="*/ 83 h 187"/>
                  <a:gd name="T20" fmla="*/ 196 w 218"/>
                  <a:gd name="T21" fmla="*/ 90 h 187"/>
                  <a:gd name="T22" fmla="*/ 192 w 218"/>
                  <a:gd name="T23" fmla="*/ 102 h 187"/>
                  <a:gd name="T24" fmla="*/ 206 w 218"/>
                  <a:gd name="T25" fmla="*/ 118 h 187"/>
                  <a:gd name="T26" fmla="*/ 182 w 218"/>
                  <a:gd name="T27" fmla="*/ 130 h 187"/>
                  <a:gd name="T28" fmla="*/ 166 w 218"/>
                  <a:gd name="T29" fmla="*/ 137 h 187"/>
                  <a:gd name="T30" fmla="*/ 140 w 218"/>
                  <a:gd name="T31" fmla="*/ 130 h 187"/>
                  <a:gd name="T32" fmla="*/ 144 w 218"/>
                  <a:gd name="T33" fmla="*/ 137 h 187"/>
                  <a:gd name="T34" fmla="*/ 144 w 218"/>
                  <a:gd name="T35" fmla="*/ 156 h 187"/>
                  <a:gd name="T36" fmla="*/ 161 w 218"/>
                  <a:gd name="T37" fmla="*/ 161 h 187"/>
                  <a:gd name="T38" fmla="*/ 147 w 218"/>
                  <a:gd name="T39" fmla="*/ 175 h 187"/>
                  <a:gd name="T40" fmla="*/ 128 w 218"/>
                  <a:gd name="T41" fmla="*/ 180 h 187"/>
                  <a:gd name="T42" fmla="*/ 114 w 218"/>
                  <a:gd name="T43" fmla="*/ 187 h 187"/>
                  <a:gd name="T44" fmla="*/ 99 w 218"/>
                  <a:gd name="T45" fmla="*/ 161 h 187"/>
                  <a:gd name="T46" fmla="*/ 88 w 218"/>
                  <a:gd name="T47" fmla="*/ 151 h 187"/>
                  <a:gd name="T48" fmla="*/ 97 w 218"/>
                  <a:gd name="T49" fmla="*/ 140 h 187"/>
                  <a:gd name="T50" fmla="*/ 88 w 218"/>
                  <a:gd name="T51" fmla="*/ 125 h 187"/>
                  <a:gd name="T52" fmla="*/ 92 w 218"/>
                  <a:gd name="T53" fmla="*/ 109 h 187"/>
                  <a:gd name="T54" fmla="*/ 90 w 218"/>
                  <a:gd name="T55" fmla="*/ 97 h 187"/>
                  <a:gd name="T56" fmla="*/ 69 w 218"/>
                  <a:gd name="T57" fmla="*/ 97 h 187"/>
                  <a:gd name="T58" fmla="*/ 52 w 218"/>
                  <a:gd name="T59" fmla="*/ 85 h 187"/>
                  <a:gd name="T60" fmla="*/ 21 w 218"/>
                  <a:gd name="T61" fmla="*/ 85 h 187"/>
                  <a:gd name="T62" fmla="*/ 14 w 218"/>
                  <a:gd name="T63" fmla="*/ 78 h 187"/>
                  <a:gd name="T64" fmla="*/ 14 w 218"/>
                  <a:gd name="T65" fmla="*/ 69 h 187"/>
                  <a:gd name="T66" fmla="*/ 10 w 218"/>
                  <a:gd name="T67" fmla="*/ 59 h 187"/>
                  <a:gd name="T68" fmla="*/ 0 w 218"/>
                  <a:gd name="T69" fmla="*/ 50 h 187"/>
                  <a:gd name="T70" fmla="*/ 7 w 218"/>
                  <a:gd name="T71" fmla="*/ 28 h 187"/>
                  <a:gd name="T72" fmla="*/ 17 w 218"/>
                  <a:gd name="T73" fmla="*/ 16 h 187"/>
                  <a:gd name="T74" fmla="*/ 31 w 218"/>
                  <a:gd name="T75" fmla="*/ 7 h 187"/>
                  <a:gd name="T76" fmla="*/ 21 w 218"/>
                  <a:gd name="T77" fmla="*/ 12 h 187"/>
                  <a:gd name="T78" fmla="*/ 26 w 218"/>
                  <a:gd name="T79" fmla="*/ 28 h 187"/>
                  <a:gd name="T80" fmla="*/ 26 w 218"/>
                  <a:gd name="T81" fmla="*/ 50 h 187"/>
                  <a:gd name="T82" fmla="*/ 36 w 218"/>
                  <a:gd name="T83" fmla="*/ 38 h 187"/>
                  <a:gd name="T84" fmla="*/ 31 w 218"/>
                  <a:gd name="T85" fmla="*/ 19 h 187"/>
                  <a:gd name="T86" fmla="*/ 47 w 218"/>
                  <a:gd name="T87" fmla="*/ 5 h 187"/>
                  <a:gd name="T88" fmla="*/ 59 w 218"/>
                  <a:gd name="T89" fmla="*/ 12 h 187"/>
                  <a:gd name="T90" fmla="*/ 83 w 218"/>
                  <a:gd name="T91" fmla="*/ 21 h 187"/>
                  <a:gd name="T92" fmla="*/ 83 w 218"/>
                  <a:gd name="T93" fmla="*/ 2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8" h="187">
                    <a:moveTo>
                      <a:pt x="83" y="26"/>
                    </a:moveTo>
                    <a:lnTo>
                      <a:pt x="83" y="26"/>
                    </a:lnTo>
                    <a:lnTo>
                      <a:pt x="97" y="26"/>
                    </a:lnTo>
                    <a:lnTo>
                      <a:pt x="114" y="26"/>
                    </a:lnTo>
                    <a:lnTo>
                      <a:pt x="123" y="33"/>
                    </a:lnTo>
                    <a:lnTo>
                      <a:pt x="135" y="35"/>
                    </a:lnTo>
                    <a:lnTo>
                      <a:pt x="144" y="28"/>
                    </a:lnTo>
                    <a:lnTo>
                      <a:pt x="144" y="26"/>
                    </a:lnTo>
                    <a:lnTo>
                      <a:pt x="166" y="24"/>
                    </a:lnTo>
                    <a:lnTo>
                      <a:pt x="185" y="24"/>
                    </a:lnTo>
                    <a:lnTo>
                      <a:pt x="170" y="28"/>
                    </a:lnTo>
                    <a:lnTo>
                      <a:pt x="175" y="35"/>
                    </a:lnTo>
                    <a:lnTo>
                      <a:pt x="189" y="38"/>
                    </a:lnTo>
                    <a:lnTo>
                      <a:pt x="201" y="45"/>
                    </a:lnTo>
                    <a:lnTo>
                      <a:pt x="203" y="59"/>
                    </a:lnTo>
                    <a:lnTo>
                      <a:pt x="213" y="59"/>
                    </a:lnTo>
                    <a:lnTo>
                      <a:pt x="218" y="61"/>
                    </a:lnTo>
                    <a:lnTo>
                      <a:pt x="206" y="71"/>
                    </a:lnTo>
                    <a:lnTo>
                      <a:pt x="203" y="78"/>
                    </a:lnTo>
                    <a:lnTo>
                      <a:pt x="211" y="83"/>
                    </a:lnTo>
                    <a:lnTo>
                      <a:pt x="206" y="87"/>
                    </a:lnTo>
                    <a:lnTo>
                      <a:pt x="196" y="90"/>
                    </a:lnTo>
                    <a:lnTo>
                      <a:pt x="196" y="97"/>
                    </a:lnTo>
                    <a:lnTo>
                      <a:pt x="192" y="102"/>
                    </a:lnTo>
                    <a:lnTo>
                      <a:pt x="203" y="113"/>
                    </a:lnTo>
                    <a:lnTo>
                      <a:pt x="206" y="118"/>
                    </a:lnTo>
                    <a:lnTo>
                      <a:pt x="199" y="125"/>
                    </a:lnTo>
                    <a:lnTo>
                      <a:pt x="182" y="130"/>
                    </a:lnTo>
                    <a:lnTo>
                      <a:pt x="168" y="132"/>
                    </a:lnTo>
                    <a:lnTo>
                      <a:pt x="166" y="137"/>
                    </a:lnTo>
                    <a:lnTo>
                      <a:pt x="151" y="132"/>
                    </a:lnTo>
                    <a:lnTo>
                      <a:pt x="140" y="130"/>
                    </a:lnTo>
                    <a:lnTo>
                      <a:pt x="137" y="132"/>
                    </a:lnTo>
                    <a:lnTo>
                      <a:pt x="144" y="137"/>
                    </a:lnTo>
                    <a:lnTo>
                      <a:pt x="142" y="147"/>
                    </a:lnTo>
                    <a:lnTo>
                      <a:pt x="144" y="156"/>
                    </a:lnTo>
                    <a:lnTo>
                      <a:pt x="159" y="158"/>
                    </a:lnTo>
                    <a:lnTo>
                      <a:pt x="161" y="161"/>
                    </a:lnTo>
                    <a:lnTo>
                      <a:pt x="149" y="166"/>
                    </a:lnTo>
                    <a:lnTo>
                      <a:pt x="147" y="175"/>
                    </a:lnTo>
                    <a:lnTo>
                      <a:pt x="140" y="175"/>
                    </a:lnTo>
                    <a:lnTo>
                      <a:pt x="128" y="180"/>
                    </a:lnTo>
                    <a:lnTo>
                      <a:pt x="125" y="184"/>
                    </a:lnTo>
                    <a:lnTo>
                      <a:pt x="114" y="187"/>
                    </a:lnTo>
                    <a:lnTo>
                      <a:pt x="104" y="177"/>
                    </a:lnTo>
                    <a:lnTo>
                      <a:pt x="99" y="161"/>
                    </a:lnTo>
                    <a:lnTo>
                      <a:pt x="95" y="156"/>
                    </a:lnTo>
                    <a:lnTo>
                      <a:pt x="88" y="151"/>
                    </a:lnTo>
                    <a:lnTo>
                      <a:pt x="97" y="144"/>
                    </a:lnTo>
                    <a:lnTo>
                      <a:pt x="97" y="140"/>
                    </a:lnTo>
                    <a:lnTo>
                      <a:pt x="90" y="135"/>
                    </a:lnTo>
                    <a:lnTo>
                      <a:pt x="88" y="125"/>
                    </a:lnTo>
                    <a:lnTo>
                      <a:pt x="90" y="113"/>
                    </a:lnTo>
                    <a:lnTo>
                      <a:pt x="92" y="109"/>
                    </a:lnTo>
                    <a:lnTo>
                      <a:pt x="95" y="99"/>
                    </a:lnTo>
                    <a:lnTo>
                      <a:pt x="90" y="97"/>
                    </a:lnTo>
                    <a:lnTo>
                      <a:pt x="80" y="97"/>
                    </a:lnTo>
                    <a:lnTo>
                      <a:pt x="69" y="97"/>
                    </a:lnTo>
                    <a:lnTo>
                      <a:pt x="62" y="99"/>
                    </a:lnTo>
                    <a:lnTo>
                      <a:pt x="52" y="85"/>
                    </a:lnTo>
                    <a:lnTo>
                      <a:pt x="43" y="83"/>
                    </a:lnTo>
                    <a:lnTo>
                      <a:pt x="21" y="85"/>
                    </a:lnTo>
                    <a:lnTo>
                      <a:pt x="17" y="80"/>
                    </a:lnTo>
                    <a:lnTo>
                      <a:pt x="14" y="78"/>
                    </a:lnTo>
                    <a:lnTo>
                      <a:pt x="12" y="73"/>
                    </a:lnTo>
                    <a:lnTo>
                      <a:pt x="14" y="69"/>
                    </a:lnTo>
                    <a:lnTo>
                      <a:pt x="14" y="61"/>
                    </a:lnTo>
                    <a:lnTo>
                      <a:pt x="10" y="59"/>
                    </a:lnTo>
                    <a:lnTo>
                      <a:pt x="7" y="50"/>
                    </a:lnTo>
                    <a:lnTo>
                      <a:pt x="0" y="50"/>
                    </a:lnTo>
                    <a:lnTo>
                      <a:pt x="5" y="40"/>
                    </a:lnTo>
                    <a:lnTo>
                      <a:pt x="7" y="28"/>
                    </a:lnTo>
                    <a:lnTo>
                      <a:pt x="12" y="21"/>
                    </a:lnTo>
                    <a:lnTo>
                      <a:pt x="17" y="16"/>
                    </a:lnTo>
                    <a:lnTo>
                      <a:pt x="21" y="9"/>
                    </a:lnTo>
                    <a:lnTo>
                      <a:pt x="31" y="7"/>
                    </a:lnTo>
                    <a:lnTo>
                      <a:pt x="31" y="9"/>
                    </a:lnTo>
                    <a:lnTo>
                      <a:pt x="21" y="12"/>
                    </a:lnTo>
                    <a:lnTo>
                      <a:pt x="26" y="19"/>
                    </a:lnTo>
                    <a:lnTo>
                      <a:pt x="26" y="28"/>
                    </a:lnTo>
                    <a:lnTo>
                      <a:pt x="19" y="38"/>
                    </a:lnTo>
                    <a:lnTo>
                      <a:pt x="26" y="50"/>
                    </a:lnTo>
                    <a:lnTo>
                      <a:pt x="33" y="50"/>
                    </a:lnTo>
                    <a:lnTo>
                      <a:pt x="36" y="38"/>
                    </a:lnTo>
                    <a:lnTo>
                      <a:pt x="31" y="33"/>
                    </a:lnTo>
                    <a:lnTo>
                      <a:pt x="31" y="19"/>
                    </a:lnTo>
                    <a:lnTo>
                      <a:pt x="50" y="14"/>
                    </a:lnTo>
                    <a:lnTo>
                      <a:pt x="47" y="5"/>
                    </a:lnTo>
                    <a:lnTo>
                      <a:pt x="54" y="0"/>
                    </a:lnTo>
                    <a:lnTo>
                      <a:pt x="59" y="12"/>
                    </a:lnTo>
                    <a:lnTo>
                      <a:pt x="71" y="12"/>
                    </a:lnTo>
                    <a:lnTo>
                      <a:pt x="83" y="21"/>
                    </a:lnTo>
                    <a:lnTo>
                      <a:pt x="83" y="26"/>
                    </a:lnTo>
                    <a:lnTo>
                      <a:pt x="83" y="26"/>
                    </a:lnTo>
                    <a:lnTo>
                      <a:pt x="83" y="2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grpSp>
          <p:nvGrpSpPr>
            <p:cNvPr id="9" name="Group 8">
              <a:extLst>
                <a:ext uri="{FF2B5EF4-FFF2-40B4-BE49-F238E27FC236}">
                  <a16:creationId xmlns:a16="http://schemas.microsoft.com/office/drawing/2014/main" id="{740018C5-4712-4290-A2BE-49DADEE84AC6}"/>
                </a:ext>
              </a:extLst>
            </p:cNvPr>
            <p:cNvGrpSpPr/>
            <p:nvPr/>
          </p:nvGrpSpPr>
          <p:grpSpPr>
            <a:xfrm>
              <a:off x="10152172" y="2662294"/>
              <a:ext cx="101192" cy="101192"/>
              <a:chOff x="5418923" y="1853260"/>
              <a:chExt cx="45719" cy="45719"/>
            </a:xfrm>
          </p:grpSpPr>
          <p:sp>
            <p:nvSpPr>
              <p:cNvPr id="37" name="Teardrop 36">
                <a:extLst>
                  <a:ext uri="{FF2B5EF4-FFF2-40B4-BE49-F238E27FC236}">
                    <a16:creationId xmlns:a16="http://schemas.microsoft.com/office/drawing/2014/main" id="{45D2D115-5AD0-4CEF-BDB4-535FBAA1344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8" name="Oval 37">
                <a:extLst>
                  <a:ext uri="{FF2B5EF4-FFF2-40B4-BE49-F238E27FC236}">
                    <a16:creationId xmlns:a16="http://schemas.microsoft.com/office/drawing/2014/main" id="{18320427-55CD-4DF5-ACAF-10197488DB9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48563AAE-39B3-4525-83C2-711915CA1E75}"/>
                </a:ext>
              </a:extLst>
            </p:cNvPr>
            <p:cNvGrpSpPr/>
            <p:nvPr/>
          </p:nvGrpSpPr>
          <p:grpSpPr>
            <a:xfrm>
              <a:off x="9045584" y="2828611"/>
              <a:ext cx="101192" cy="101192"/>
              <a:chOff x="5418923" y="1853260"/>
              <a:chExt cx="45719" cy="45719"/>
            </a:xfrm>
          </p:grpSpPr>
          <p:sp>
            <p:nvSpPr>
              <p:cNvPr id="35" name="Teardrop 34">
                <a:extLst>
                  <a:ext uri="{FF2B5EF4-FFF2-40B4-BE49-F238E27FC236}">
                    <a16:creationId xmlns:a16="http://schemas.microsoft.com/office/drawing/2014/main" id="{15810A96-3E69-4437-BFD6-DE305F5C1B9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6" name="Oval 35">
                <a:extLst>
                  <a:ext uri="{FF2B5EF4-FFF2-40B4-BE49-F238E27FC236}">
                    <a16:creationId xmlns:a16="http://schemas.microsoft.com/office/drawing/2014/main" id="{FFE2116A-4DA2-4CD3-ADBB-291603821EB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2F165DD0-AD06-4709-966F-8BFABDD72F6A}"/>
                </a:ext>
              </a:extLst>
            </p:cNvPr>
            <p:cNvGrpSpPr/>
            <p:nvPr/>
          </p:nvGrpSpPr>
          <p:grpSpPr>
            <a:xfrm>
              <a:off x="10106159" y="2667228"/>
              <a:ext cx="101192" cy="101192"/>
              <a:chOff x="5418923" y="1853260"/>
              <a:chExt cx="45719" cy="45719"/>
            </a:xfrm>
          </p:grpSpPr>
          <p:sp>
            <p:nvSpPr>
              <p:cNvPr id="33" name="Teardrop 32">
                <a:extLst>
                  <a:ext uri="{FF2B5EF4-FFF2-40B4-BE49-F238E27FC236}">
                    <a16:creationId xmlns:a16="http://schemas.microsoft.com/office/drawing/2014/main" id="{4D73FAFA-E7CB-422E-8925-2C7B2C6EB27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4" name="Oval 33">
                <a:extLst>
                  <a:ext uri="{FF2B5EF4-FFF2-40B4-BE49-F238E27FC236}">
                    <a16:creationId xmlns:a16="http://schemas.microsoft.com/office/drawing/2014/main" id="{B7D471FC-5654-4200-BB95-6208D1992A6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66C5885F-C705-47C1-B389-FAFFB4139285}"/>
                </a:ext>
              </a:extLst>
            </p:cNvPr>
            <p:cNvGrpSpPr/>
            <p:nvPr/>
          </p:nvGrpSpPr>
          <p:grpSpPr>
            <a:xfrm>
              <a:off x="10055563" y="2662294"/>
              <a:ext cx="101192" cy="101192"/>
              <a:chOff x="5418923" y="1853260"/>
              <a:chExt cx="45719" cy="45719"/>
            </a:xfrm>
          </p:grpSpPr>
          <p:sp>
            <p:nvSpPr>
              <p:cNvPr id="31" name="Teardrop 30">
                <a:extLst>
                  <a:ext uri="{FF2B5EF4-FFF2-40B4-BE49-F238E27FC236}">
                    <a16:creationId xmlns:a16="http://schemas.microsoft.com/office/drawing/2014/main" id="{FB77EB6D-E2A3-4FCF-8E4B-F2D5F94FAD2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2" name="Oval 31">
                <a:extLst>
                  <a:ext uri="{FF2B5EF4-FFF2-40B4-BE49-F238E27FC236}">
                    <a16:creationId xmlns:a16="http://schemas.microsoft.com/office/drawing/2014/main" id="{854CEED0-DE97-420D-A73D-A412254A6F1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3" name="Group 12">
              <a:extLst>
                <a:ext uri="{FF2B5EF4-FFF2-40B4-BE49-F238E27FC236}">
                  <a16:creationId xmlns:a16="http://schemas.microsoft.com/office/drawing/2014/main" id="{9A055304-6BD1-42BA-AEDE-32ECE86699EA}"/>
                </a:ext>
              </a:extLst>
            </p:cNvPr>
            <p:cNvGrpSpPr/>
            <p:nvPr/>
          </p:nvGrpSpPr>
          <p:grpSpPr>
            <a:xfrm>
              <a:off x="10247211" y="2596139"/>
              <a:ext cx="101192" cy="101192"/>
              <a:chOff x="5418923" y="1853260"/>
              <a:chExt cx="45719" cy="45719"/>
            </a:xfrm>
          </p:grpSpPr>
          <p:sp>
            <p:nvSpPr>
              <p:cNvPr id="29" name="Teardrop 28">
                <a:extLst>
                  <a:ext uri="{FF2B5EF4-FFF2-40B4-BE49-F238E27FC236}">
                    <a16:creationId xmlns:a16="http://schemas.microsoft.com/office/drawing/2014/main" id="{47946ED8-E074-4E72-8262-96F32AAE85C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0" name="Oval 29">
                <a:extLst>
                  <a:ext uri="{FF2B5EF4-FFF2-40B4-BE49-F238E27FC236}">
                    <a16:creationId xmlns:a16="http://schemas.microsoft.com/office/drawing/2014/main" id="{71D2BBD3-51AB-4184-BF62-D0549CDBE484}"/>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4" name="Group 13">
              <a:extLst>
                <a:ext uri="{FF2B5EF4-FFF2-40B4-BE49-F238E27FC236}">
                  <a16:creationId xmlns:a16="http://schemas.microsoft.com/office/drawing/2014/main" id="{5580D1B7-7674-4CF9-96C5-D77C062AA8B7}"/>
                </a:ext>
              </a:extLst>
            </p:cNvPr>
            <p:cNvGrpSpPr/>
            <p:nvPr/>
          </p:nvGrpSpPr>
          <p:grpSpPr>
            <a:xfrm>
              <a:off x="10305032" y="2571439"/>
              <a:ext cx="101192" cy="101192"/>
              <a:chOff x="5418923" y="1853260"/>
              <a:chExt cx="45719" cy="45719"/>
            </a:xfrm>
          </p:grpSpPr>
          <p:sp>
            <p:nvSpPr>
              <p:cNvPr id="27" name="Teardrop 26">
                <a:extLst>
                  <a:ext uri="{FF2B5EF4-FFF2-40B4-BE49-F238E27FC236}">
                    <a16:creationId xmlns:a16="http://schemas.microsoft.com/office/drawing/2014/main" id="{E00E1AD3-3292-43BC-8C7F-AA0E65BEA1A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8" name="Oval 27">
                <a:extLst>
                  <a:ext uri="{FF2B5EF4-FFF2-40B4-BE49-F238E27FC236}">
                    <a16:creationId xmlns:a16="http://schemas.microsoft.com/office/drawing/2014/main" id="{8E63637B-4917-43C1-B997-6FB64635056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5" name="Group 14">
              <a:extLst>
                <a:ext uri="{FF2B5EF4-FFF2-40B4-BE49-F238E27FC236}">
                  <a16:creationId xmlns:a16="http://schemas.microsoft.com/office/drawing/2014/main" id="{C98BBAFD-3867-4CAB-ADC7-15F0D5A45807}"/>
                </a:ext>
              </a:extLst>
            </p:cNvPr>
            <p:cNvGrpSpPr/>
            <p:nvPr/>
          </p:nvGrpSpPr>
          <p:grpSpPr>
            <a:xfrm>
              <a:off x="9674379" y="3225582"/>
              <a:ext cx="101192" cy="101192"/>
              <a:chOff x="5418923" y="1853260"/>
              <a:chExt cx="45719" cy="45719"/>
            </a:xfrm>
          </p:grpSpPr>
          <p:sp>
            <p:nvSpPr>
              <p:cNvPr id="25" name="Teardrop 24">
                <a:extLst>
                  <a:ext uri="{FF2B5EF4-FFF2-40B4-BE49-F238E27FC236}">
                    <a16:creationId xmlns:a16="http://schemas.microsoft.com/office/drawing/2014/main" id="{33311467-D844-4040-987A-41978B2E76FE}"/>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6" name="Oval 25">
                <a:extLst>
                  <a:ext uri="{FF2B5EF4-FFF2-40B4-BE49-F238E27FC236}">
                    <a16:creationId xmlns:a16="http://schemas.microsoft.com/office/drawing/2014/main" id="{8CE808A3-495C-4F24-8208-296C804F52E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6" name="Group 15">
              <a:extLst>
                <a:ext uri="{FF2B5EF4-FFF2-40B4-BE49-F238E27FC236}">
                  <a16:creationId xmlns:a16="http://schemas.microsoft.com/office/drawing/2014/main" id="{9E726D49-65EA-4575-91B9-63E25332630C}"/>
                </a:ext>
              </a:extLst>
            </p:cNvPr>
            <p:cNvGrpSpPr/>
            <p:nvPr/>
          </p:nvGrpSpPr>
          <p:grpSpPr>
            <a:xfrm>
              <a:off x="11239405" y="4721852"/>
              <a:ext cx="101192" cy="101192"/>
              <a:chOff x="5418923" y="1853260"/>
              <a:chExt cx="45719" cy="45719"/>
            </a:xfrm>
          </p:grpSpPr>
          <p:sp>
            <p:nvSpPr>
              <p:cNvPr id="23" name="Teardrop 22">
                <a:extLst>
                  <a:ext uri="{FF2B5EF4-FFF2-40B4-BE49-F238E27FC236}">
                    <a16:creationId xmlns:a16="http://schemas.microsoft.com/office/drawing/2014/main" id="{36553E58-585E-42FF-ABF0-4E14ED5D8D5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4" name="Oval 23">
                <a:extLst>
                  <a:ext uri="{FF2B5EF4-FFF2-40B4-BE49-F238E27FC236}">
                    <a16:creationId xmlns:a16="http://schemas.microsoft.com/office/drawing/2014/main" id="{37CAA0D8-08F9-49EB-BEED-D1A7330442C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7" name="Group 16">
              <a:extLst>
                <a:ext uri="{FF2B5EF4-FFF2-40B4-BE49-F238E27FC236}">
                  <a16:creationId xmlns:a16="http://schemas.microsoft.com/office/drawing/2014/main" id="{CE94A7B5-C111-4830-AF0A-B705E51CBE19}"/>
                </a:ext>
              </a:extLst>
            </p:cNvPr>
            <p:cNvGrpSpPr/>
            <p:nvPr/>
          </p:nvGrpSpPr>
          <p:grpSpPr>
            <a:xfrm>
              <a:off x="11293013" y="4694600"/>
              <a:ext cx="101192" cy="101192"/>
              <a:chOff x="5418923" y="1853260"/>
              <a:chExt cx="45719" cy="45719"/>
            </a:xfrm>
          </p:grpSpPr>
          <p:sp>
            <p:nvSpPr>
              <p:cNvPr id="21" name="Teardrop 20">
                <a:extLst>
                  <a:ext uri="{FF2B5EF4-FFF2-40B4-BE49-F238E27FC236}">
                    <a16:creationId xmlns:a16="http://schemas.microsoft.com/office/drawing/2014/main" id="{A22F5FD9-F0E7-423D-AA1B-A09C9E77E2E8}"/>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2" name="Oval 21">
                <a:extLst>
                  <a:ext uri="{FF2B5EF4-FFF2-40B4-BE49-F238E27FC236}">
                    <a16:creationId xmlns:a16="http://schemas.microsoft.com/office/drawing/2014/main" id="{41A933F2-F916-4277-BBD7-656E8DFF493D}"/>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8" name="Group 17">
              <a:extLst>
                <a:ext uri="{FF2B5EF4-FFF2-40B4-BE49-F238E27FC236}">
                  <a16:creationId xmlns:a16="http://schemas.microsoft.com/office/drawing/2014/main" id="{63F988B6-1C12-49D1-A9C2-AFBC1D67134C}"/>
                </a:ext>
              </a:extLst>
            </p:cNvPr>
            <p:cNvGrpSpPr/>
            <p:nvPr/>
          </p:nvGrpSpPr>
          <p:grpSpPr>
            <a:xfrm>
              <a:off x="11141046" y="4890308"/>
              <a:ext cx="101192" cy="101192"/>
              <a:chOff x="5418923" y="1853260"/>
              <a:chExt cx="45719" cy="45719"/>
            </a:xfrm>
          </p:grpSpPr>
          <p:sp>
            <p:nvSpPr>
              <p:cNvPr id="19" name="Teardrop 18">
                <a:extLst>
                  <a:ext uri="{FF2B5EF4-FFF2-40B4-BE49-F238E27FC236}">
                    <a16:creationId xmlns:a16="http://schemas.microsoft.com/office/drawing/2014/main" id="{9392F9FB-4B68-4548-AC3E-FE0A4787B162}"/>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0" name="Oval 19">
                <a:extLst>
                  <a:ext uri="{FF2B5EF4-FFF2-40B4-BE49-F238E27FC236}">
                    <a16:creationId xmlns:a16="http://schemas.microsoft.com/office/drawing/2014/main" id="{D1E4A87B-534F-4ACA-8DE0-2F6CE0C8EAF0}"/>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spTree>
    <p:extLst>
      <p:ext uri="{BB962C8B-B14F-4D97-AF65-F5344CB8AC3E}">
        <p14:creationId xmlns:p14="http://schemas.microsoft.com/office/powerpoint/2010/main" val="371380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46</a:t>
            </a:fld>
            <a:endParaRPr lang="en-GB" dirty="0"/>
          </a:p>
        </p:txBody>
      </p:sp>
      <p:grpSp>
        <p:nvGrpSpPr>
          <p:cNvPr id="6" name="Group 5">
            <a:extLst>
              <a:ext uri="{FF2B5EF4-FFF2-40B4-BE49-F238E27FC236}">
                <a16:creationId xmlns:a16="http://schemas.microsoft.com/office/drawing/2014/main" id="{5F4576FF-C42E-4689-A438-BAE48076521D}"/>
              </a:ext>
            </a:extLst>
          </p:cNvPr>
          <p:cNvGrpSpPr/>
          <p:nvPr/>
        </p:nvGrpSpPr>
        <p:grpSpPr>
          <a:xfrm>
            <a:off x="4296634" y="-2062784"/>
            <a:ext cx="13169693" cy="8374004"/>
            <a:chOff x="4296634" y="-2062784"/>
            <a:chExt cx="13169693" cy="8374004"/>
          </a:xfrm>
        </p:grpSpPr>
        <p:grpSp>
          <p:nvGrpSpPr>
            <p:cNvPr id="7" name="Group 6">
              <a:extLst>
                <a:ext uri="{FF2B5EF4-FFF2-40B4-BE49-F238E27FC236}">
                  <a16:creationId xmlns:a16="http://schemas.microsoft.com/office/drawing/2014/main" id="{8CA16DFF-C4C5-4D0D-8B02-A801065C6A8E}"/>
                </a:ext>
              </a:extLst>
            </p:cNvPr>
            <p:cNvGrpSpPr/>
            <p:nvPr/>
          </p:nvGrpSpPr>
          <p:grpSpPr>
            <a:xfrm>
              <a:off x="4296634" y="-2062784"/>
              <a:ext cx="13169693" cy="8374004"/>
              <a:chOff x="4329484" y="-1304564"/>
              <a:chExt cx="11453048" cy="7282468"/>
            </a:xfrm>
          </p:grpSpPr>
          <p:grpSp>
            <p:nvGrpSpPr>
              <p:cNvPr id="35" name="Group 34">
                <a:extLst>
                  <a:ext uri="{FF2B5EF4-FFF2-40B4-BE49-F238E27FC236}">
                    <a16:creationId xmlns:a16="http://schemas.microsoft.com/office/drawing/2014/main" id="{EF823C11-0D0C-4BD9-88BF-4CE47DC94636}"/>
                  </a:ext>
                </a:extLst>
              </p:cNvPr>
              <p:cNvGrpSpPr/>
              <p:nvPr/>
            </p:nvGrpSpPr>
            <p:grpSpPr>
              <a:xfrm>
                <a:off x="5232049" y="-1304564"/>
                <a:ext cx="10550483" cy="7282468"/>
                <a:chOff x="5413657" y="292272"/>
                <a:chExt cx="6909183" cy="4769062"/>
              </a:xfrm>
            </p:grpSpPr>
            <p:sp>
              <p:nvSpPr>
                <p:cNvPr id="39" name="Freeform 247">
                  <a:extLst>
                    <a:ext uri="{FF2B5EF4-FFF2-40B4-BE49-F238E27FC236}">
                      <a16:creationId xmlns:a16="http://schemas.microsoft.com/office/drawing/2014/main" id="{22411957-45B9-4CA7-9220-D7D4E225CDDC}"/>
                    </a:ext>
                  </a:extLst>
                </p:cNvPr>
                <p:cNvSpPr>
                  <a:spLocks/>
                </p:cNvSpPr>
                <p:nvPr/>
              </p:nvSpPr>
              <p:spPr bwMode="auto">
                <a:xfrm>
                  <a:off x="9330368" y="3742756"/>
                  <a:ext cx="255071" cy="302212"/>
                </a:xfrm>
                <a:custGeom>
                  <a:avLst/>
                  <a:gdLst>
                    <a:gd name="connsiteX0" fmla="*/ 74991 w 282220"/>
                    <a:gd name="connsiteY0" fmla="*/ 0 h 334378"/>
                    <a:gd name="connsiteX1" fmla="*/ 80892 w 282220"/>
                    <a:gd name="connsiteY1" fmla="*/ 7868 h 334378"/>
                    <a:gd name="connsiteX2" fmla="*/ 84515 w 282220"/>
                    <a:gd name="connsiteY2" fmla="*/ 7143 h 334378"/>
                    <a:gd name="connsiteX3" fmla="*/ 104968 w 282220"/>
                    <a:gd name="connsiteY3" fmla="*/ 34413 h 334378"/>
                    <a:gd name="connsiteX4" fmla="*/ 117750 w 282220"/>
                    <a:gd name="connsiteY4" fmla="*/ 63629 h 334378"/>
                    <a:gd name="connsiteX5" fmla="*/ 154528 w 282220"/>
                    <a:gd name="connsiteY5" fmla="*/ 63629 h 334378"/>
                    <a:gd name="connsiteX6" fmla="*/ 157469 w 282220"/>
                    <a:gd name="connsiteY6" fmla="*/ 70772 h 334378"/>
                    <a:gd name="connsiteX7" fmla="*/ 164052 w 282220"/>
                    <a:gd name="connsiteY7" fmla="*/ 70772 h 334378"/>
                    <a:gd name="connsiteX8" fmla="*/ 179959 w 282220"/>
                    <a:gd name="connsiteY8" fmla="*/ 109404 h 334378"/>
                    <a:gd name="connsiteX9" fmla="*/ 154962 w 282220"/>
                    <a:gd name="connsiteY9" fmla="*/ 113949 h 334378"/>
                    <a:gd name="connsiteX10" fmla="*/ 148982 w 282220"/>
                    <a:gd name="connsiteY10" fmla="*/ 129894 h 334378"/>
                    <a:gd name="connsiteX11" fmla="*/ 181797 w 282220"/>
                    <a:gd name="connsiteY11" fmla="*/ 145438 h 334378"/>
                    <a:gd name="connsiteX12" fmla="*/ 184776 w 282220"/>
                    <a:gd name="connsiteY12" fmla="*/ 149481 h 334378"/>
                    <a:gd name="connsiteX13" fmla="*/ 191321 w 282220"/>
                    <a:gd name="connsiteY13" fmla="*/ 152581 h 334378"/>
                    <a:gd name="connsiteX14" fmla="*/ 223136 w 282220"/>
                    <a:gd name="connsiteY14" fmla="*/ 195758 h 334378"/>
                    <a:gd name="connsiteX15" fmla="*/ 245861 w 282220"/>
                    <a:gd name="connsiteY15" fmla="*/ 234390 h 334378"/>
                    <a:gd name="connsiteX16" fmla="*/ 273130 w 282220"/>
                    <a:gd name="connsiteY16" fmla="*/ 259387 h 334378"/>
                    <a:gd name="connsiteX17" fmla="*/ 282220 w 282220"/>
                    <a:gd name="connsiteY17" fmla="*/ 286656 h 334378"/>
                    <a:gd name="connsiteX18" fmla="*/ 277675 w 282220"/>
                    <a:gd name="connsiteY18" fmla="*/ 325288 h 334378"/>
                    <a:gd name="connsiteX19" fmla="*/ 239043 w 282220"/>
                    <a:gd name="connsiteY19" fmla="*/ 309381 h 334378"/>
                    <a:gd name="connsiteX20" fmla="*/ 223136 w 282220"/>
                    <a:gd name="connsiteY20" fmla="*/ 334378 h 334378"/>
                    <a:gd name="connsiteX21" fmla="*/ 195866 w 282220"/>
                    <a:gd name="connsiteY21" fmla="*/ 318471 h 334378"/>
                    <a:gd name="connsiteX22" fmla="*/ 196666 w 282220"/>
                    <a:gd name="connsiteY22" fmla="*/ 317351 h 334378"/>
                    <a:gd name="connsiteX23" fmla="*/ 186342 w 282220"/>
                    <a:gd name="connsiteY23" fmla="*/ 311328 h 334378"/>
                    <a:gd name="connsiteX24" fmla="*/ 197705 w 282220"/>
                    <a:gd name="connsiteY24" fmla="*/ 295421 h 334378"/>
                    <a:gd name="connsiteX25" fmla="*/ 197705 w 282220"/>
                    <a:gd name="connsiteY25" fmla="*/ 263606 h 334378"/>
                    <a:gd name="connsiteX26" fmla="*/ 170435 w 282220"/>
                    <a:gd name="connsiteY26" fmla="*/ 231792 h 334378"/>
                    <a:gd name="connsiteX27" fmla="*/ 165890 w 282220"/>
                    <a:gd name="connsiteY27" fmla="*/ 193160 h 334378"/>
                    <a:gd name="connsiteX28" fmla="*/ 144743 w 282220"/>
                    <a:gd name="connsiteY28" fmla="*/ 168488 h 334378"/>
                    <a:gd name="connsiteX29" fmla="*/ 120875 w 282220"/>
                    <a:gd name="connsiteY29" fmla="*/ 168488 h 334378"/>
                    <a:gd name="connsiteX30" fmla="*/ 116330 w 282220"/>
                    <a:gd name="connsiteY30" fmla="*/ 179851 h 334378"/>
                    <a:gd name="connsiteX31" fmla="*/ 89060 w 282220"/>
                    <a:gd name="connsiteY31" fmla="*/ 184396 h 334378"/>
                    <a:gd name="connsiteX32" fmla="*/ 85786 w 282220"/>
                    <a:gd name="connsiteY32" fmla="*/ 176211 h 334378"/>
                    <a:gd name="connsiteX33" fmla="*/ 79536 w 282220"/>
                    <a:gd name="connsiteY33" fmla="*/ 177253 h 334378"/>
                    <a:gd name="connsiteX34" fmla="*/ 79008 w 282220"/>
                    <a:gd name="connsiteY34" fmla="*/ 175932 h 334378"/>
                    <a:gd name="connsiteX35" fmla="*/ 41339 w 282220"/>
                    <a:gd name="connsiteY35" fmla="*/ 195758 h 334378"/>
                    <a:gd name="connsiteX36" fmla="*/ 41339 w 282220"/>
                    <a:gd name="connsiteY36" fmla="*/ 183602 h 334378"/>
                    <a:gd name="connsiteX37" fmla="*/ 31815 w 282220"/>
                    <a:gd name="connsiteY37" fmla="*/ 188615 h 334378"/>
                    <a:gd name="connsiteX38" fmla="*/ 31815 w 282220"/>
                    <a:gd name="connsiteY38" fmla="*/ 156800 h 334378"/>
                    <a:gd name="connsiteX39" fmla="*/ 41619 w 282220"/>
                    <a:gd name="connsiteY39" fmla="*/ 123465 h 334378"/>
                    <a:gd name="connsiteX40" fmla="*/ 25431 w 282220"/>
                    <a:gd name="connsiteY40" fmla="*/ 120767 h 334378"/>
                    <a:gd name="connsiteX41" fmla="*/ 25431 w 282220"/>
                    <a:gd name="connsiteY41" fmla="*/ 115211 h 334378"/>
                    <a:gd name="connsiteX42" fmla="*/ 15907 w 282220"/>
                    <a:gd name="connsiteY42" fmla="*/ 113624 h 334378"/>
                    <a:gd name="connsiteX43" fmla="*/ 15907 w 282220"/>
                    <a:gd name="connsiteY43" fmla="*/ 92600 h 334378"/>
                    <a:gd name="connsiteX44" fmla="*/ 9524 w 282220"/>
                    <a:gd name="connsiteY44" fmla="*/ 88952 h 334378"/>
                    <a:gd name="connsiteX45" fmla="*/ 9896 w 282220"/>
                    <a:gd name="connsiteY45" fmla="*/ 87464 h 334378"/>
                    <a:gd name="connsiteX46" fmla="*/ 0 w 282220"/>
                    <a:gd name="connsiteY46" fmla="*/ 81809 h 334378"/>
                    <a:gd name="connsiteX47" fmla="*/ 4545 w 282220"/>
                    <a:gd name="connsiteY47" fmla="*/ 63629 h 334378"/>
                    <a:gd name="connsiteX48" fmla="*/ 36359 w 282220"/>
                    <a:gd name="connsiteY48" fmla="*/ 38632 h 334378"/>
                    <a:gd name="connsiteX49" fmla="*/ 43177 w 282220"/>
                    <a:gd name="connsiteY49" fmla="*/ 47722 h 334378"/>
                    <a:gd name="connsiteX50" fmla="*/ 43405 w 282220"/>
                    <a:gd name="connsiteY50" fmla="*/ 47722 h 334378"/>
                    <a:gd name="connsiteX51" fmla="*/ 45883 w 282220"/>
                    <a:gd name="connsiteY51" fmla="*/ 45775 h 334378"/>
                    <a:gd name="connsiteX52" fmla="*/ 47343 w 282220"/>
                    <a:gd name="connsiteY52" fmla="*/ 47722 h 334378"/>
                    <a:gd name="connsiteX53" fmla="*/ 59084 w 282220"/>
                    <a:gd name="connsiteY53" fmla="*/ 47722 h 334378"/>
                    <a:gd name="connsiteX54" fmla="*/ 52267 w 282220"/>
                    <a:gd name="connsiteY54" fmla="*/ 4545 h 334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2220" h="334378">
                      <a:moveTo>
                        <a:pt x="74991" y="0"/>
                      </a:moveTo>
                      <a:lnTo>
                        <a:pt x="80892" y="7868"/>
                      </a:lnTo>
                      <a:lnTo>
                        <a:pt x="84515" y="7143"/>
                      </a:lnTo>
                      <a:lnTo>
                        <a:pt x="104968" y="34413"/>
                      </a:lnTo>
                      <a:lnTo>
                        <a:pt x="117750" y="63629"/>
                      </a:lnTo>
                      <a:lnTo>
                        <a:pt x="154528" y="63629"/>
                      </a:lnTo>
                      <a:lnTo>
                        <a:pt x="157469" y="70772"/>
                      </a:lnTo>
                      <a:lnTo>
                        <a:pt x="164052" y="70772"/>
                      </a:lnTo>
                      <a:lnTo>
                        <a:pt x="179959" y="109404"/>
                      </a:lnTo>
                      <a:lnTo>
                        <a:pt x="154962" y="113949"/>
                      </a:lnTo>
                      <a:lnTo>
                        <a:pt x="148982" y="129894"/>
                      </a:lnTo>
                      <a:lnTo>
                        <a:pt x="181797" y="145438"/>
                      </a:lnTo>
                      <a:lnTo>
                        <a:pt x="184776" y="149481"/>
                      </a:lnTo>
                      <a:lnTo>
                        <a:pt x="191321" y="152581"/>
                      </a:lnTo>
                      <a:lnTo>
                        <a:pt x="223136" y="195758"/>
                      </a:lnTo>
                      <a:lnTo>
                        <a:pt x="245861" y="234390"/>
                      </a:lnTo>
                      <a:lnTo>
                        <a:pt x="273130" y="259387"/>
                      </a:lnTo>
                      <a:lnTo>
                        <a:pt x="282220" y="286656"/>
                      </a:lnTo>
                      <a:lnTo>
                        <a:pt x="277675" y="325288"/>
                      </a:lnTo>
                      <a:lnTo>
                        <a:pt x="239043" y="309381"/>
                      </a:lnTo>
                      <a:lnTo>
                        <a:pt x="223136" y="334378"/>
                      </a:lnTo>
                      <a:lnTo>
                        <a:pt x="195866" y="318471"/>
                      </a:lnTo>
                      <a:lnTo>
                        <a:pt x="196666" y="317351"/>
                      </a:lnTo>
                      <a:lnTo>
                        <a:pt x="186342" y="311328"/>
                      </a:lnTo>
                      <a:lnTo>
                        <a:pt x="197705" y="295421"/>
                      </a:lnTo>
                      <a:lnTo>
                        <a:pt x="197705" y="263606"/>
                      </a:lnTo>
                      <a:lnTo>
                        <a:pt x="170435" y="231792"/>
                      </a:lnTo>
                      <a:lnTo>
                        <a:pt x="165890" y="193160"/>
                      </a:lnTo>
                      <a:lnTo>
                        <a:pt x="144743" y="168488"/>
                      </a:lnTo>
                      <a:lnTo>
                        <a:pt x="120875" y="168488"/>
                      </a:lnTo>
                      <a:lnTo>
                        <a:pt x="116330" y="179851"/>
                      </a:lnTo>
                      <a:lnTo>
                        <a:pt x="89060" y="184396"/>
                      </a:lnTo>
                      <a:lnTo>
                        <a:pt x="85786" y="176211"/>
                      </a:lnTo>
                      <a:lnTo>
                        <a:pt x="79536" y="177253"/>
                      </a:lnTo>
                      <a:lnTo>
                        <a:pt x="79008" y="175932"/>
                      </a:lnTo>
                      <a:lnTo>
                        <a:pt x="41339" y="195758"/>
                      </a:lnTo>
                      <a:lnTo>
                        <a:pt x="41339" y="183602"/>
                      </a:lnTo>
                      <a:lnTo>
                        <a:pt x="31815" y="188615"/>
                      </a:lnTo>
                      <a:lnTo>
                        <a:pt x="31815" y="156800"/>
                      </a:lnTo>
                      <a:lnTo>
                        <a:pt x="41619" y="123465"/>
                      </a:lnTo>
                      <a:lnTo>
                        <a:pt x="25431" y="120767"/>
                      </a:lnTo>
                      <a:lnTo>
                        <a:pt x="25431" y="115211"/>
                      </a:lnTo>
                      <a:lnTo>
                        <a:pt x="15907" y="113624"/>
                      </a:lnTo>
                      <a:lnTo>
                        <a:pt x="15907" y="92600"/>
                      </a:lnTo>
                      <a:lnTo>
                        <a:pt x="9524" y="88952"/>
                      </a:lnTo>
                      <a:lnTo>
                        <a:pt x="9896" y="87464"/>
                      </a:lnTo>
                      <a:lnTo>
                        <a:pt x="0" y="81809"/>
                      </a:lnTo>
                      <a:lnTo>
                        <a:pt x="4545" y="63629"/>
                      </a:lnTo>
                      <a:lnTo>
                        <a:pt x="36359" y="38632"/>
                      </a:lnTo>
                      <a:lnTo>
                        <a:pt x="43177" y="47722"/>
                      </a:lnTo>
                      <a:lnTo>
                        <a:pt x="43405" y="47722"/>
                      </a:lnTo>
                      <a:lnTo>
                        <a:pt x="45883" y="45775"/>
                      </a:lnTo>
                      <a:lnTo>
                        <a:pt x="47343" y="47722"/>
                      </a:lnTo>
                      <a:lnTo>
                        <a:pt x="59084" y="47722"/>
                      </a:lnTo>
                      <a:lnTo>
                        <a:pt x="5226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0" name="Freeform 246">
                  <a:extLst>
                    <a:ext uri="{FF2B5EF4-FFF2-40B4-BE49-F238E27FC236}">
                      <a16:creationId xmlns:a16="http://schemas.microsoft.com/office/drawing/2014/main" id="{7538DEB0-0F94-4FFE-8728-34C1FB87F0E7}"/>
                    </a:ext>
                  </a:extLst>
                </p:cNvPr>
                <p:cNvSpPr>
                  <a:spLocks/>
                </p:cNvSpPr>
                <p:nvPr/>
              </p:nvSpPr>
              <p:spPr bwMode="auto">
                <a:xfrm>
                  <a:off x="9235791" y="3806230"/>
                  <a:ext cx="273262" cy="513858"/>
                </a:xfrm>
                <a:custGeom>
                  <a:avLst/>
                  <a:gdLst>
                    <a:gd name="connsiteX0" fmla="*/ 102261 w 302346"/>
                    <a:gd name="connsiteY0" fmla="*/ 0 h 568550"/>
                    <a:gd name="connsiteX1" fmla="*/ 118168 w 302346"/>
                    <a:gd name="connsiteY1" fmla="*/ 15907 h 568550"/>
                    <a:gd name="connsiteX2" fmla="*/ 118168 w 302346"/>
                    <a:gd name="connsiteY2" fmla="*/ 23050 h 568550"/>
                    <a:gd name="connsiteX3" fmla="*/ 120549 w 302346"/>
                    <a:gd name="connsiteY3" fmla="*/ 25431 h 568550"/>
                    <a:gd name="connsiteX4" fmla="*/ 120549 w 302346"/>
                    <a:gd name="connsiteY4" fmla="*/ 39029 h 568550"/>
                    <a:gd name="connsiteX5" fmla="*/ 145438 w 302346"/>
                    <a:gd name="connsiteY5" fmla="*/ 43177 h 568550"/>
                    <a:gd name="connsiteX6" fmla="*/ 142879 w 302346"/>
                    <a:gd name="connsiteY6" fmla="*/ 51878 h 568550"/>
                    <a:gd name="connsiteX7" fmla="*/ 147819 w 302346"/>
                    <a:gd name="connsiteY7" fmla="*/ 52701 h 568550"/>
                    <a:gd name="connsiteX8" fmla="*/ 136456 w 302346"/>
                    <a:gd name="connsiteY8" fmla="*/ 91333 h 568550"/>
                    <a:gd name="connsiteX9" fmla="*/ 139561 w 302346"/>
                    <a:gd name="connsiteY9" fmla="*/ 113070 h 568550"/>
                    <a:gd name="connsiteX10" fmla="*/ 177252 w 302346"/>
                    <a:gd name="connsiteY10" fmla="*/ 90899 h 568550"/>
                    <a:gd name="connsiteX11" fmla="*/ 188614 w 302346"/>
                    <a:gd name="connsiteY11" fmla="*/ 97716 h 568550"/>
                    <a:gd name="connsiteX12" fmla="*/ 209067 w 302346"/>
                    <a:gd name="connsiteY12" fmla="*/ 97716 h 568550"/>
                    <a:gd name="connsiteX13" fmla="*/ 213611 w 302346"/>
                    <a:gd name="connsiteY13" fmla="*/ 86354 h 568550"/>
                    <a:gd name="connsiteX14" fmla="*/ 240881 w 302346"/>
                    <a:gd name="connsiteY14" fmla="*/ 86354 h 568550"/>
                    <a:gd name="connsiteX15" fmla="*/ 272695 w 302346"/>
                    <a:gd name="connsiteY15" fmla="*/ 118168 h 568550"/>
                    <a:gd name="connsiteX16" fmla="*/ 272695 w 302346"/>
                    <a:gd name="connsiteY16" fmla="*/ 125311 h 568550"/>
                    <a:gd name="connsiteX17" fmla="*/ 275076 w 302346"/>
                    <a:gd name="connsiteY17" fmla="*/ 127692 h 568550"/>
                    <a:gd name="connsiteX18" fmla="*/ 275076 w 302346"/>
                    <a:gd name="connsiteY18" fmla="*/ 159578 h 568550"/>
                    <a:gd name="connsiteX19" fmla="*/ 299965 w 302346"/>
                    <a:gd name="connsiteY19" fmla="*/ 188615 h 568550"/>
                    <a:gd name="connsiteX20" fmla="*/ 299965 w 302346"/>
                    <a:gd name="connsiteY20" fmla="*/ 195361 h 568550"/>
                    <a:gd name="connsiteX21" fmla="*/ 302346 w 302346"/>
                    <a:gd name="connsiteY21" fmla="*/ 198139 h 568550"/>
                    <a:gd name="connsiteX22" fmla="*/ 302346 w 302346"/>
                    <a:gd name="connsiteY22" fmla="*/ 229953 h 568550"/>
                    <a:gd name="connsiteX23" fmla="*/ 290984 w 302346"/>
                    <a:gd name="connsiteY23" fmla="*/ 245860 h 568550"/>
                    <a:gd name="connsiteX24" fmla="*/ 259169 w 302346"/>
                    <a:gd name="connsiteY24" fmla="*/ 241316 h 568550"/>
                    <a:gd name="connsiteX25" fmla="*/ 211448 w 302346"/>
                    <a:gd name="connsiteY25" fmla="*/ 252678 h 568550"/>
                    <a:gd name="connsiteX26" fmla="*/ 184178 w 302346"/>
                    <a:gd name="connsiteY26" fmla="*/ 279947 h 568550"/>
                    <a:gd name="connsiteX27" fmla="*/ 195540 w 302346"/>
                    <a:gd name="connsiteY27" fmla="*/ 327669 h 568550"/>
                    <a:gd name="connsiteX28" fmla="*/ 163726 w 302346"/>
                    <a:gd name="connsiteY28" fmla="*/ 311762 h 568550"/>
                    <a:gd name="connsiteX29" fmla="*/ 129639 w 302346"/>
                    <a:gd name="connsiteY29" fmla="*/ 311762 h 568550"/>
                    <a:gd name="connsiteX30" fmla="*/ 131680 w 302346"/>
                    <a:gd name="connsiteY30" fmla="*/ 302238 h 568550"/>
                    <a:gd name="connsiteX31" fmla="*/ 127258 w 302346"/>
                    <a:gd name="connsiteY31" fmla="*/ 302238 h 568550"/>
                    <a:gd name="connsiteX32" fmla="*/ 132034 w 302346"/>
                    <a:gd name="connsiteY32" fmla="*/ 279947 h 568550"/>
                    <a:gd name="connsiteX33" fmla="*/ 104642 w 302346"/>
                    <a:gd name="connsiteY33" fmla="*/ 279947 h 568550"/>
                    <a:gd name="connsiteX34" fmla="*/ 97824 w 302346"/>
                    <a:gd name="connsiteY34" fmla="*/ 323124 h 568550"/>
                    <a:gd name="connsiteX35" fmla="*/ 81917 w 302346"/>
                    <a:gd name="connsiteY35" fmla="*/ 375391 h 568550"/>
                    <a:gd name="connsiteX36" fmla="*/ 66010 w 302346"/>
                    <a:gd name="connsiteY36" fmla="*/ 407205 h 568550"/>
                    <a:gd name="connsiteX37" fmla="*/ 68968 w 302346"/>
                    <a:gd name="connsiteY37" fmla="*/ 424951 h 568550"/>
                    <a:gd name="connsiteX38" fmla="*/ 90898 w 302346"/>
                    <a:gd name="connsiteY38" fmla="*/ 424951 h 568550"/>
                    <a:gd name="connsiteX39" fmla="*/ 106806 w 302346"/>
                    <a:gd name="connsiteY39" fmla="*/ 463583 h 568550"/>
                    <a:gd name="connsiteX40" fmla="*/ 107854 w 302346"/>
                    <a:gd name="connsiteY40" fmla="*/ 469869 h 568550"/>
                    <a:gd name="connsiteX41" fmla="*/ 109187 w 302346"/>
                    <a:gd name="connsiteY41" fmla="*/ 473107 h 568550"/>
                    <a:gd name="connsiteX42" fmla="*/ 112323 w 302346"/>
                    <a:gd name="connsiteY42" fmla="*/ 491921 h 568550"/>
                    <a:gd name="connsiteX43" fmla="*/ 134075 w 302346"/>
                    <a:gd name="connsiteY43" fmla="*/ 515849 h 568550"/>
                    <a:gd name="connsiteX44" fmla="*/ 154527 w 302346"/>
                    <a:gd name="connsiteY44" fmla="*/ 515849 h 568550"/>
                    <a:gd name="connsiteX45" fmla="*/ 177252 w 302346"/>
                    <a:gd name="connsiteY45" fmla="*/ 538574 h 568550"/>
                    <a:gd name="connsiteX46" fmla="*/ 174276 w 302346"/>
                    <a:gd name="connsiteY46" fmla="*/ 542741 h 568550"/>
                    <a:gd name="connsiteX47" fmla="*/ 179633 w 302346"/>
                    <a:gd name="connsiteY47" fmla="*/ 548098 h 568550"/>
                    <a:gd name="connsiteX48" fmla="*/ 168271 w 302346"/>
                    <a:gd name="connsiteY48" fmla="*/ 564005 h 568550"/>
                    <a:gd name="connsiteX49" fmla="*/ 141001 w 302346"/>
                    <a:gd name="connsiteY49" fmla="*/ 568550 h 568550"/>
                    <a:gd name="connsiteX50" fmla="*/ 141001 w 302346"/>
                    <a:gd name="connsiteY50" fmla="*/ 558629 h 568550"/>
                    <a:gd name="connsiteX51" fmla="*/ 138620 w 302346"/>
                    <a:gd name="connsiteY51" fmla="*/ 559026 h 568550"/>
                    <a:gd name="connsiteX52" fmla="*/ 138620 w 302346"/>
                    <a:gd name="connsiteY52" fmla="*/ 546908 h 568550"/>
                    <a:gd name="connsiteX53" fmla="*/ 109187 w 302346"/>
                    <a:gd name="connsiteY53" fmla="*/ 532191 h 568550"/>
                    <a:gd name="connsiteX54" fmla="*/ 104642 w 302346"/>
                    <a:gd name="connsiteY54" fmla="*/ 536736 h 568550"/>
                    <a:gd name="connsiteX55" fmla="*/ 88735 w 302346"/>
                    <a:gd name="connsiteY55" fmla="*/ 525373 h 568550"/>
                    <a:gd name="connsiteX56" fmla="*/ 81917 w 302346"/>
                    <a:gd name="connsiteY56" fmla="*/ 504921 h 568550"/>
                    <a:gd name="connsiteX57" fmla="*/ 61465 w 302346"/>
                    <a:gd name="connsiteY57" fmla="*/ 484469 h 568550"/>
                    <a:gd name="connsiteX58" fmla="*/ 45558 w 302346"/>
                    <a:gd name="connsiteY58" fmla="*/ 466289 h 568550"/>
                    <a:gd name="connsiteX59" fmla="*/ 38740 w 302346"/>
                    <a:gd name="connsiteY59" fmla="*/ 489014 h 568550"/>
                    <a:gd name="connsiteX60" fmla="*/ 29651 w 302346"/>
                    <a:gd name="connsiteY60" fmla="*/ 466289 h 568550"/>
                    <a:gd name="connsiteX61" fmla="*/ 30161 w 302346"/>
                    <a:gd name="connsiteY61" fmla="*/ 463994 h 568550"/>
                    <a:gd name="connsiteX62" fmla="*/ 27270 w 302346"/>
                    <a:gd name="connsiteY62" fmla="*/ 456765 h 568550"/>
                    <a:gd name="connsiteX63" fmla="*/ 31814 w 302346"/>
                    <a:gd name="connsiteY63" fmla="*/ 436313 h 568550"/>
                    <a:gd name="connsiteX64" fmla="*/ 43177 w 302346"/>
                    <a:gd name="connsiteY64" fmla="*/ 397681 h 568550"/>
                    <a:gd name="connsiteX65" fmla="*/ 63629 w 302346"/>
                    <a:gd name="connsiteY65" fmla="*/ 361322 h 568550"/>
                    <a:gd name="connsiteX66" fmla="*/ 79271 w 302346"/>
                    <a:gd name="connsiteY66" fmla="*/ 330036 h 568550"/>
                    <a:gd name="connsiteX67" fmla="*/ 70555 w 302346"/>
                    <a:gd name="connsiteY67" fmla="*/ 300400 h 568550"/>
                    <a:gd name="connsiteX68" fmla="*/ 70555 w 302346"/>
                    <a:gd name="connsiteY68" fmla="*/ 298971 h 568550"/>
                    <a:gd name="connsiteX69" fmla="*/ 68174 w 302346"/>
                    <a:gd name="connsiteY69" fmla="*/ 290876 h 568550"/>
                    <a:gd name="connsiteX70" fmla="*/ 68174 w 302346"/>
                    <a:gd name="connsiteY70" fmla="*/ 274968 h 568550"/>
                    <a:gd name="connsiteX71" fmla="*/ 65427 w 302346"/>
                    <a:gd name="connsiteY71" fmla="*/ 261233 h 568550"/>
                    <a:gd name="connsiteX72" fmla="*/ 38740 w 302346"/>
                    <a:gd name="connsiteY72" fmla="*/ 236771 h 568550"/>
                    <a:gd name="connsiteX73" fmla="*/ 36942 w 302346"/>
                    <a:gd name="connsiteY73" fmla="*/ 227781 h 568550"/>
                    <a:gd name="connsiteX74" fmla="*/ 36359 w 302346"/>
                    <a:gd name="connsiteY74" fmla="*/ 227247 h 568550"/>
                    <a:gd name="connsiteX75" fmla="*/ 31814 w 302346"/>
                    <a:gd name="connsiteY75" fmla="*/ 204522 h 568550"/>
                    <a:gd name="connsiteX76" fmla="*/ 43177 w 302346"/>
                    <a:gd name="connsiteY76" fmla="*/ 199977 h 568550"/>
                    <a:gd name="connsiteX77" fmla="*/ 57619 w 302346"/>
                    <a:gd name="connsiteY77" fmla="*/ 171093 h 568550"/>
                    <a:gd name="connsiteX78" fmla="*/ 45558 w 302346"/>
                    <a:gd name="connsiteY78" fmla="*/ 150417 h 568550"/>
                    <a:gd name="connsiteX79" fmla="*/ 22833 w 302346"/>
                    <a:gd name="connsiteY79" fmla="*/ 123147 h 568550"/>
                    <a:gd name="connsiteX80" fmla="*/ 2381 w 302346"/>
                    <a:gd name="connsiteY80" fmla="*/ 91333 h 568550"/>
                    <a:gd name="connsiteX81" fmla="*/ 4945 w 302346"/>
                    <a:gd name="connsiteY81" fmla="*/ 89501 h 568550"/>
                    <a:gd name="connsiteX82" fmla="*/ 0 w 302346"/>
                    <a:gd name="connsiteY82" fmla="*/ 81809 h 568550"/>
                    <a:gd name="connsiteX83" fmla="*/ 15907 w 302346"/>
                    <a:gd name="connsiteY83" fmla="*/ 70447 h 568550"/>
                    <a:gd name="connsiteX84" fmla="*/ 31814 w 302346"/>
                    <a:gd name="connsiteY84" fmla="*/ 31815 h 568550"/>
                    <a:gd name="connsiteX85" fmla="*/ 59084 w 302346"/>
                    <a:gd name="connsiteY85" fmla="*/ 27270 h 568550"/>
                    <a:gd name="connsiteX86" fmla="*/ 79536 w 302346"/>
                    <a:gd name="connsiteY86" fmla="*/ 11363 h 5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2346" h="568550">
                      <a:moveTo>
                        <a:pt x="102261" y="0"/>
                      </a:moveTo>
                      <a:lnTo>
                        <a:pt x="118168" y="15907"/>
                      </a:lnTo>
                      <a:lnTo>
                        <a:pt x="118168" y="23050"/>
                      </a:lnTo>
                      <a:lnTo>
                        <a:pt x="120549" y="25431"/>
                      </a:lnTo>
                      <a:lnTo>
                        <a:pt x="120549" y="39029"/>
                      </a:lnTo>
                      <a:lnTo>
                        <a:pt x="145438" y="43177"/>
                      </a:lnTo>
                      <a:lnTo>
                        <a:pt x="142879" y="51878"/>
                      </a:lnTo>
                      <a:lnTo>
                        <a:pt x="147819" y="52701"/>
                      </a:lnTo>
                      <a:lnTo>
                        <a:pt x="136456" y="91333"/>
                      </a:lnTo>
                      <a:lnTo>
                        <a:pt x="139561" y="113070"/>
                      </a:lnTo>
                      <a:lnTo>
                        <a:pt x="177252" y="90899"/>
                      </a:lnTo>
                      <a:lnTo>
                        <a:pt x="188614" y="97716"/>
                      </a:lnTo>
                      <a:lnTo>
                        <a:pt x="209067" y="97716"/>
                      </a:lnTo>
                      <a:lnTo>
                        <a:pt x="213611" y="86354"/>
                      </a:lnTo>
                      <a:lnTo>
                        <a:pt x="240881" y="86354"/>
                      </a:lnTo>
                      <a:lnTo>
                        <a:pt x="272695" y="118168"/>
                      </a:lnTo>
                      <a:lnTo>
                        <a:pt x="272695" y="125311"/>
                      </a:lnTo>
                      <a:lnTo>
                        <a:pt x="275076" y="127692"/>
                      </a:lnTo>
                      <a:lnTo>
                        <a:pt x="275076" y="159578"/>
                      </a:lnTo>
                      <a:lnTo>
                        <a:pt x="299965" y="188615"/>
                      </a:lnTo>
                      <a:lnTo>
                        <a:pt x="299965" y="195361"/>
                      </a:lnTo>
                      <a:lnTo>
                        <a:pt x="302346" y="198139"/>
                      </a:lnTo>
                      <a:lnTo>
                        <a:pt x="302346" y="229953"/>
                      </a:lnTo>
                      <a:lnTo>
                        <a:pt x="290984" y="245860"/>
                      </a:lnTo>
                      <a:lnTo>
                        <a:pt x="259169" y="241316"/>
                      </a:lnTo>
                      <a:lnTo>
                        <a:pt x="211448" y="252678"/>
                      </a:lnTo>
                      <a:lnTo>
                        <a:pt x="184178" y="279947"/>
                      </a:lnTo>
                      <a:lnTo>
                        <a:pt x="195540" y="327669"/>
                      </a:lnTo>
                      <a:lnTo>
                        <a:pt x="163726" y="311762"/>
                      </a:lnTo>
                      <a:lnTo>
                        <a:pt x="129639" y="311762"/>
                      </a:lnTo>
                      <a:lnTo>
                        <a:pt x="131680" y="302238"/>
                      </a:lnTo>
                      <a:lnTo>
                        <a:pt x="127258" y="302238"/>
                      </a:lnTo>
                      <a:lnTo>
                        <a:pt x="132034" y="279947"/>
                      </a:lnTo>
                      <a:lnTo>
                        <a:pt x="104642" y="279947"/>
                      </a:lnTo>
                      <a:lnTo>
                        <a:pt x="97824" y="323124"/>
                      </a:lnTo>
                      <a:lnTo>
                        <a:pt x="81917" y="375391"/>
                      </a:lnTo>
                      <a:lnTo>
                        <a:pt x="66010" y="407205"/>
                      </a:lnTo>
                      <a:lnTo>
                        <a:pt x="68968" y="424951"/>
                      </a:lnTo>
                      <a:lnTo>
                        <a:pt x="90898" y="424951"/>
                      </a:lnTo>
                      <a:lnTo>
                        <a:pt x="106806" y="463583"/>
                      </a:lnTo>
                      <a:lnTo>
                        <a:pt x="107854" y="469869"/>
                      </a:lnTo>
                      <a:lnTo>
                        <a:pt x="109187" y="473107"/>
                      </a:lnTo>
                      <a:lnTo>
                        <a:pt x="112323" y="491921"/>
                      </a:lnTo>
                      <a:lnTo>
                        <a:pt x="134075" y="515849"/>
                      </a:lnTo>
                      <a:lnTo>
                        <a:pt x="154527" y="515849"/>
                      </a:lnTo>
                      <a:lnTo>
                        <a:pt x="177252" y="538574"/>
                      </a:lnTo>
                      <a:lnTo>
                        <a:pt x="174276" y="542741"/>
                      </a:lnTo>
                      <a:lnTo>
                        <a:pt x="179633" y="548098"/>
                      </a:lnTo>
                      <a:lnTo>
                        <a:pt x="168271" y="564005"/>
                      </a:lnTo>
                      <a:lnTo>
                        <a:pt x="141001" y="568550"/>
                      </a:lnTo>
                      <a:lnTo>
                        <a:pt x="141001" y="558629"/>
                      </a:lnTo>
                      <a:lnTo>
                        <a:pt x="138620" y="559026"/>
                      </a:lnTo>
                      <a:lnTo>
                        <a:pt x="138620" y="546908"/>
                      </a:lnTo>
                      <a:lnTo>
                        <a:pt x="109187" y="532191"/>
                      </a:lnTo>
                      <a:lnTo>
                        <a:pt x="104642" y="536736"/>
                      </a:lnTo>
                      <a:lnTo>
                        <a:pt x="88735" y="525373"/>
                      </a:lnTo>
                      <a:lnTo>
                        <a:pt x="81917" y="504921"/>
                      </a:lnTo>
                      <a:lnTo>
                        <a:pt x="61465" y="484469"/>
                      </a:lnTo>
                      <a:lnTo>
                        <a:pt x="45558" y="466289"/>
                      </a:lnTo>
                      <a:lnTo>
                        <a:pt x="38740" y="489014"/>
                      </a:lnTo>
                      <a:lnTo>
                        <a:pt x="29651" y="466289"/>
                      </a:lnTo>
                      <a:lnTo>
                        <a:pt x="30161" y="463994"/>
                      </a:lnTo>
                      <a:lnTo>
                        <a:pt x="27270" y="456765"/>
                      </a:lnTo>
                      <a:lnTo>
                        <a:pt x="31814" y="436313"/>
                      </a:lnTo>
                      <a:lnTo>
                        <a:pt x="43177" y="397681"/>
                      </a:lnTo>
                      <a:lnTo>
                        <a:pt x="63629" y="361322"/>
                      </a:lnTo>
                      <a:lnTo>
                        <a:pt x="79271" y="330036"/>
                      </a:lnTo>
                      <a:lnTo>
                        <a:pt x="70555" y="300400"/>
                      </a:lnTo>
                      <a:lnTo>
                        <a:pt x="70555" y="298971"/>
                      </a:lnTo>
                      <a:lnTo>
                        <a:pt x="68174" y="290876"/>
                      </a:lnTo>
                      <a:lnTo>
                        <a:pt x="68174" y="274968"/>
                      </a:lnTo>
                      <a:lnTo>
                        <a:pt x="65427" y="261233"/>
                      </a:lnTo>
                      <a:lnTo>
                        <a:pt x="38740" y="236771"/>
                      </a:lnTo>
                      <a:lnTo>
                        <a:pt x="36942" y="227781"/>
                      </a:lnTo>
                      <a:lnTo>
                        <a:pt x="36359" y="227247"/>
                      </a:lnTo>
                      <a:lnTo>
                        <a:pt x="31814" y="204522"/>
                      </a:lnTo>
                      <a:lnTo>
                        <a:pt x="43177" y="199977"/>
                      </a:lnTo>
                      <a:lnTo>
                        <a:pt x="57619" y="171093"/>
                      </a:lnTo>
                      <a:lnTo>
                        <a:pt x="45558" y="150417"/>
                      </a:lnTo>
                      <a:lnTo>
                        <a:pt x="22833" y="123147"/>
                      </a:lnTo>
                      <a:lnTo>
                        <a:pt x="2381" y="91333"/>
                      </a:lnTo>
                      <a:lnTo>
                        <a:pt x="4945" y="89501"/>
                      </a:lnTo>
                      <a:lnTo>
                        <a:pt x="0" y="81809"/>
                      </a:lnTo>
                      <a:lnTo>
                        <a:pt x="15907" y="70447"/>
                      </a:lnTo>
                      <a:lnTo>
                        <a:pt x="31814" y="31815"/>
                      </a:lnTo>
                      <a:lnTo>
                        <a:pt x="59084" y="27270"/>
                      </a:lnTo>
                      <a:lnTo>
                        <a:pt x="79536"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1" name="Freeform 244">
                  <a:extLst>
                    <a:ext uri="{FF2B5EF4-FFF2-40B4-BE49-F238E27FC236}">
                      <a16:creationId xmlns:a16="http://schemas.microsoft.com/office/drawing/2014/main" id="{3239320C-9BFC-4C9E-A98B-923A3C50E070}"/>
                    </a:ext>
                  </a:extLst>
                </p:cNvPr>
                <p:cNvSpPr>
                  <a:spLocks/>
                </p:cNvSpPr>
                <p:nvPr/>
              </p:nvSpPr>
              <p:spPr bwMode="auto">
                <a:xfrm>
                  <a:off x="8956566" y="3527002"/>
                  <a:ext cx="106801" cy="63964"/>
                </a:xfrm>
                <a:custGeom>
                  <a:avLst/>
                  <a:gdLst>
                    <a:gd name="connsiteX0" fmla="*/ 40904 w 118168"/>
                    <a:gd name="connsiteY0" fmla="*/ 0 h 70772"/>
                    <a:gd name="connsiteX1" fmla="*/ 68174 w 118168"/>
                    <a:gd name="connsiteY1" fmla="*/ 4545 h 70772"/>
                    <a:gd name="connsiteX2" fmla="*/ 84081 w 118168"/>
                    <a:gd name="connsiteY2" fmla="*/ 11362 h 70772"/>
                    <a:gd name="connsiteX3" fmla="*/ 99988 w 118168"/>
                    <a:gd name="connsiteY3" fmla="*/ 20452 h 70772"/>
                    <a:gd name="connsiteX4" fmla="*/ 118168 w 118168"/>
                    <a:gd name="connsiteY4" fmla="*/ 31815 h 70772"/>
                    <a:gd name="connsiteX5" fmla="*/ 118168 w 118168"/>
                    <a:gd name="connsiteY5" fmla="*/ 38958 h 70772"/>
                    <a:gd name="connsiteX6" fmla="*/ 118168 w 118168"/>
                    <a:gd name="connsiteY6" fmla="*/ 59084 h 70772"/>
                    <a:gd name="connsiteX7" fmla="*/ 118168 w 118168"/>
                    <a:gd name="connsiteY7" fmla="*/ 66227 h 70772"/>
                    <a:gd name="connsiteX8" fmla="*/ 84081 w 118168"/>
                    <a:gd name="connsiteY8" fmla="*/ 66227 h 70772"/>
                    <a:gd name="connsiteX9" fmla="*/ 52267 w 118168"/>
                    <a:gd name="connsiteY9" fmla="*/ 66227 h 70772"/>
                    <a:gd name="connsiteX10" fmla="*/ 31814 w 118168"/>
                    <a:gd name="connsiteY10" fmla="*/ 70772 h 70772"/>
                    <a:gd name="connsiteX11" fmla="*/ 0 w 118168"/>
                    <a:gd name="connsiteY11" fmla="*/ 54865 h 70772"/>
                    <a:gd name="connsiteX12" fmla="*/ 0 w 118168"/>
                    <a:gd name="connsiteY12" fmla="*/ 47722 h 70772"/>
                    <a:gd name="connsiteX13" fmla="*/ 0 w 118168"/>
                    <a:gd name="connsiteY13" fmla="*/ 45775 h 70772"/>
                    <a:gd name="connsiteX14" fmla="*/ 0 w 118168"/>
                    <a:gd name="connsiteY14" fmla="*/ 38632 h 70772"/>
                    <a:gd name="connsiteX15" fmla="*/ 20452 w 118168"/>
                    <a:gd name="connsiteY15" fmla="*/ 11362 h 70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68" h="70772">
                      <a:moveTo>
                        <a:pt x="40904" y="0"/>
                      </a:moveTo>
                      <a:lnTo>
                        <a:pt x="68174" y="4545"/>
                      </a:lnTo>
                      <a:lnTo>
                        <a:pt x="84081" y="11362"/>
                      </a:lnTo>
                      <a:lnTo>
                        <a:pt x="99988" y="20452"/>
                      </a:lnTo>
                      <a:lnTo>
                        <a:pt x="118168" y="31815"/>
                      </a:lnTo>
                      <a:lnTo>
                        <a:pt x="118168" y="38958"/>
                      </a:lnTo>
                      <a:lnTo>
                        <a:pt x="118168" y="59084"/>
                      </a:lnTo>
                      <a:lnTo>
                        <a:pt x="118168" y="66227"/>
                      </a:lnTo>
                      <a:lnTo>
                        <a:pt x="84081" y="66227"/>
                      </a:lnTo>
                      <a:lnTo>
                        <a:pt x="52267" y="66227"/>
                      </a:lnTo>
                      <a:lnTo>
                        <a:pt x="31814" y="70772"/>
                      </a:lnTo>
                      <a:lnTo>
                        <a:pt x="0" y="54865"/>
                      </a:lnTo>
                      <a:lnTo>
                        <a:pt x="0" y="47722"/>
                      </a:lnTo>
                      <a:lnTo>
                        <a:pt x="0" y="45775"/>
                      </a:lnTo>
                      <a:lnTo>
                        <a:pt x="0" y="38632"/>
                      </a:lnTo>
                      <a:lnTo>
                        <a:pt x="20452"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2" name="Freeform 242">
                  <a:extLst>
                    <a:ext uri="{FF2B5EF4-FFF2-40B4-BE49-F238E27FC236}">
                      <a16:creationId xmlns:a16="http://schemas.microsoft.com/office/drawing/2014/main" id="{C1D89987-9EEF-48BB-BC18-C2261EDED415}"/>
                    </a:ext>
                  </a:extLst>
                </p:cNvPr>
                <p:cNvSpPr>
                  <a:spLocks/>
                </p:cNvSpPr>
                <p:nvPr/>
              </p:nvSpPr>
              <p:spPr bwMode="auto">
                <a:xfrm>
                  <a:off x="8923605" y="3592628"/>
                  <a:ext cx="160398" cy="215950"/>
                </a:xfrm>
                <a:custGeom>
                  <a:avLst/>
                  <a:gdLst>
                    <a:gd name="connsiteX0" fmla="*/ 27487 w 177469"/>
                    <a:gd name="connsiteY0" fmla="*/ 0 h 238934"/>
                    <a:gd name="connsiteX1" fmla="*/ 54756 w 177469"/>
                    <a:gd name="connsiteY1" fmla="*/ 15907 h 238934"/>
                    <a:gd name="connsiteX2" fmla="*/ 70663 w 177469"/>
                    <a:gd name="connsiteY2" fmla="*/ 15907 h 238934"/>
                    <a:gd name="connsiteX3" fmla="*/ 75208 w 177469"/>
                    <a:gd name="connsiteY3" fmla="*/ 47722 h 238934"/>
                    <a:gd name="connsiteX4" fmla="*/ 107023 w 177469"/>
                    <a:gd name="connsiteY4" fmla="*/ 54539 h 238934"/>
                    <a:gd name="connsiteX5" fmla="*/ 145655 w 177469"/>
                    <a:gd name="connsiteY5" fmla="*/ 54539 h 238934"/>
                    <a:gd name="connsiteX6" fmla="*/ 166107 w 177469"/>
                    <a:gd name="connsiteY6" fmla="*/ 59084 h 238934"/>
                    <a:gd name="connsiteX7" fmla="*/ 150199 w 177469"/>
                    <a:gd name="connsiteY7" fmla="*/ 90899 h 238934"/>
                    <a:gd name="connsiteX8" fmla="*/ 148684 w 177469"/>
                    <a:gd name="connsiteY8" fmla="*/ 91548 h 238934"/>
                    <a:gd name="connsiteX9" fmla="*/ 145437 w 177469"/>
                    <a:gd name="connsiteY9" fmla="*/ 98042 h 238934"/>
                    <a:gd name="connsiteX10" fmla="*/ 129530 w 177469"/>
                    <a:gd name="connsiteY10" fmla="*/ 104859 h 238934"/>
                    <a:gd name="connsiteX11" fmla="*/ 118811 w 177469"/>
                    <a:gd name="connsiteY11" fmla="*/ 118641 h 238934"/>
                    <a:gd name="connsiteX12" fmla="*/ 136508 w 177469"/>
                    <a:gd name="connsiteY12" fmla="*/ 138305 h 238934"/>
                    <a:gd name="connsiteX13" fmla="*/ 140893 w 177469"/>
                    <a:gd name="connsiteY13" fmla="*/ 120766 h 238934"/>
                    <a:gd name="connsiteX14" fmla="*/ 143869 w 177469"/>
                    <a:gd name="connsiteY14" fmla="*/ 120766 h 238934"/>
                    <a:gd name="connsiteX15" fmla="*/ 145655 w 177469"/>
                    <a:gd name="connsiteY15" fmla="*/ 113623 h 238934"/>
                    <a:gd name="connsiteX16" fmla="*/ 157017 w 177469"/>
                    <a:gd name="connsiteY16" fmla="*/ 113623 h 238934"/>
                    <a:gd name="connsiteX17" fmla="*/ 177469 w 177469"/>
                    <a:gd name="connsiteY17" fmla="*/ 177252 h 238934"/>
                    <a:gd name="connsiteX18" fmla="*/ 177469 w 177469"/>
                    <a:gd name="connsiteY18" fmla="*/ 204522 h 238934"/>
                    <a:gd name="connsiteX19" fmla="*/ 172707 w 177469"/>
                    <a:gd name="connsiteY19" fmla="*/ 203161 h 238934"/>
                    <a:gd name="connsiteX20" fmla="*/ 172707 w 177469"/>
                    <a:gd name="connsiteY20" fmla="*/ 211665 h 238934"/>
                    <a:gd name="connsiteX21" fmla="*/ 162829 w 177469"/>
                    <a:gd name="connsiteY21" fmla="*/ 208842 h 238934"/>
                    <a:gd name="connsiteX22" fmla="*/ 166107 w 177469"/>
                    <a:gd name="connsiteY22" fmla="*/ 231791 h 238934"/>
                    <a:gd name="connsiteX23" fmla="*/ 157112 w 177469"/>
                    <a:gd name="connsiteY23" fmla="*/ 209305 h 238934"/>
                    <a:gd name="connsiteX24" fmla="*/ 161345 w 177469"/>
                    <a:gd name="connsiteY24" fmla="*/ 238934 h 238934"/>
                    <a:gd name="connsiteX25" fmla="*/ 152255 w 177469"/>
                    <a:gd name="connsiteY25" fmla="*/ 216210 h 238934"/>
                    <a:gd name="connsiteX26" fmla="*/ 145437 w 177469"/>
                    <a:gd name="connsiteY26" fmla="*/ 195757 h 238934"/>
                    <a:gd name="connsiteX27" fmla="*/ 140893 w 177469"/>
                    <a:gd name="connsiteY27" fmla="*/ 179850 h 238934"/>
                    <a:gd name="connsiteX28" fmla="*/ 124985 w 177469"/>
                    <a:gd name="connsiteY28" fmla="*/ 152581 h 238934"/>
                    <a:gd name="connsiteX29" fmla="*/ 99974 w 177469"/>
                    <a:gd name="connsiteY29" fmla="*/ 152581 h 238934"/>
                    <a:gd name="connsiteX30" fmla="*/ 102478 w 177469"/>
                    <a:gd name="connsiteY30" fmla="*/ 161345 h 238934"/>
                    <a:gd name="connsiteX31" fmla="*/ 97647 w 177469"/>
                    <a:gd name="connsiteY31" fmla="*/ 168246 h 238934"/>
                    <a:gd name="connsiteX32" fmla="*/ 97716 w 177469"/>
                    <a:gd name="connsiteY32" fmla="*/ 168488 h 238934"/>
                    <a:gd name="connsiteX33" fmla="*/ 81809 w 177469"/>
                    <a:gd name="connsiteY33" fmla="*/ 191213 h 238934"/>
                    <a:gd name="connsiteX34" fmla="*/ 70446 w 177469"/>
                    <a:gd name="connsiteY34" fmla="*/ 184395 h 238934"/>
                    <a:gd name="connsiteX35" fmla="*/ 65901 w 177469"/>
                    <a:gd name="connsiteY35" fmla="*/ 191213 h 238934"/>
                    <a:gd name="connsiteX36" fmla="*/ 49994 w 177469"/>
                    <a:gd name="connsiteY36" fmla="*/ 184395 h 238934"/>
                    <a:gd name="connsiteX37" fmla="*/ 38632 w 177469"/>
                    <a:gd name="connsiteY37" fmla="*/ 179850 h 238934"/>
                    <a:gd name="connsiteX38" fmla="*/ 34087 w 177469"/>
                    <a:gd name="connsiteY38" fmla="*/ 152581 h 238934"/>
                    <a:gd name="connsiteX39" fmla="*/ 22725 w 177469"/>
                    <a:gd name="connsiteY39" fmla="*/ 120766 h 238934"/>
                    <a:gd name="connsiteX40" fmla="*/ 27270 w 177469"/>
                    <a:gd name="connsiteY40" fmla="*/ 98042 h 238934"/>
                    <a:gd name="connsiteX41" fmla="*/ 0 w 177469"/>
                    <a:gd name="connsiteY41" fmla="*/ 82134 h 238934"/>
                    <a:gd name="connsiteX42" fmla="*/ 6266 w 177469"/>
                    <a:gd name="connsiteY42" fmla="*/ 75868 h 238934"/>
                    <a:gd name="connsiteX43" fmla="*/ 4762 w 177469"/>
                    <a:gd name="connsiteY43" fmla="*/ 74991 h 238934"/>
                    <a:gd name="connsiteX44" fmla="*/ 16124 w 177469"/>
                    <a:gd name="connsiteY44" fmla="*/ 63629 h 238934"/>
                    <a:gd name="connsiteX45" fmla="*/ 31460 w 177469"/>
                    <a:gd name="connsiteY45" fmla="*/ 52894 h 238934"/>
                    <a:gd name="connsiteX46" fmla="*/ 6817 w 177469"/>
                    <a:gd name="connsiteY46" fmla="*/ 34413 h 238934"/>
                    <a:gd name="connsiteX47" fmla="*/ 22725 w 177469"/>
                    <a:gd name="connsiteY47" fmla="*/ 7143 h 238934"/>
                    <a:gd name="connsiteX48" fmla="*/ 23169 w 177469"/>
                    <a:gd name="connsiteY48" fmla="*/ 7402 h 238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77469" h="238934">
                      <a:moveTo>
                        <a:pt x="27487" y="0"/>
                      </a:moveTo>
                      <a:lnTo>
                        <a:pt x="54756" y="15907"/>
                      </a:lnTo>
                      <a:lnTo>
                        <a:pt x="70663" y="15907"/>
                      </a:lnTo>
                      <a:lnTo>
                        <a:pt x="75208" y="47722"/>
                      </a:lnTo>
                      <a:lnTo>
                        <a:pt x="107023" y="54539"/>
                      </a:lnTo>
                      <a:lnTo>
                        <a:pt x="145655" y="54539"/>
                      </a:lnTo>
                      <a:lnTo>
                        <a:pt x="166107" y="59084"/>
                      </a:lnTo>
                      <a:lnTo>
                        <a:pt x="150199" y="90899"/>
                      </a:lnTo>
                      <a:lnTo>
                        <a:pt x="148684" y="91548"/>
                      </a:lnTo>
                      <a:lnTo>
                        <a:pt x="145437" y="98042"/>
                      </a:lnTo>
                      <a:lnTo>
                        <a:pt x="129530" y="104859"/>
                      </a:lnTo>
                      <a:lnTo>
                        <a:pt x="118811" y="118641"/>
                      </a:lnTo>
                      <a:lnTo>
                        <a:pt x="136508" y="138305"/>
                      </a:lnTo>
                      <a:lnTo>
                        <a:pt x="140893" y="120766"/>
                      </a:lnTo>
                      <a:lnTo>
                        <a:pt x="143869" y="120766"/>
                      </a:lnTo>
                      <a:lnTo>
                        <a:pt x="145655" y="113623"/>
                      </a:lnTo>
                      <a:lnTo>
                        <a:pt x="157017" y="113623"/>
                      </a:lnTo>
                      <a:lnTo>
                        <a:pt x="177469" y="177252"/>
                      </a:lnTo>
                      <a:lnTo>
                        <a:pt x="177469" y="204522"/>
                      </a:lnTo>
                      <a:lnTo>
                        <a:pt x="172707" y="203161"/>
                      </a:lnTo>
                      <a:lnTo>
                        <a:pt x="172707" y="211665"/>
                      </a:lnTo>
                      <a:lnTo>
                        <a:pt x="162829" y="208842"/>
                      </a:lnTo>
                      <a:lnTo>
                        <a:pt x="166107" y="231791"/>
                      </a:lnTo>
                      <a:lnTo>
                        <a:pt x="157112" y="209305"/>
                      </a:lnTo>
                      <a:lnTo>
                        <a:pt x="161345" y="238934"/>
                      </a:lnTo>
                      <a:lnTo>
                        <a:pt x="152255" y="216210"/>
                      </a:lnTo>
                      <a:lnTo>
                        <a:pt x="145437" y="195757"/>
                      </a:lnTo>
                      <a:lnTo>
                        <a:pt x="140893" y="179850"/>
                      </a:lnTo>
                      <a:lnTo>
                        <a:pt x="124985" y="152581"/>
                      </a:lnTo>
                      <a:lnTo>
                        <a:pt x="99974" y="152581"/>
                      </a:lnTo>
                      <a:lnTo>
                        <a:pt x="102478" y="161345"/>
                      </a:lnTo>
                      <a:lnTo>
                        <a:pt x="97647" y="168246"/>
                      </a:lnTo>
                      <a:lnTo>
                        <a:pt x="97716" y="168488"/>
                      </a:lnTo>
                      <a:lnTo>
                        <a:pt x="81809" y="191213"/>
                      </a:lnTo>
                      <a:lnTo>
                        <a:pt x="70446" y="184395"/>
                      </a:lnTo>
                      <a:lnTo>
                        <a:pt x="65901" y="191213"/>
                      </a:lnTo>
                      <a:lnTo>
                        <a:pt x="49994" y="184395"/>
                      </a:lnTo>
                      <a:lnTo>
                        <a:pt x="38632" y="179850"/>
                      </a:lnTo>
                      <a:lnTo>
                        <a:pt x="34087" y="152581"/>
                      </a:lnTo>
                      <a:lnTo>
                        <a:pt x="22725" y="120766"/>
                      </a:lnTo>
                      <a:lnTo>
                        <a:pt x="27270" y="98042"/>
                      </a:lnTo>
                      <a:lnTo>
                        <a:pt x="0" y="82134"/>
                      </a:lnTo>
                      <a:lnTo>
                        <a:pt x="6266" y="75868"/>
                      </a:lnTo>
                      <a:lnTo>
                        <a:pt x="4762" y="74991"/>
                      </a:lnTo>
                      <a:lnTo>
                        <a:pt x="16124" y="63629"/>
                      </a:lnTo>
                      <a:lnTo>
                        <a:pt x="31460" y="52894"/>
                      </a:lnTo>
                      <a:lnTo>
                        <a:pt x="6817" y="34413"/>
                      </a:lnTo>
                      <a:lnTo>
                        <a:pt x="22725" y="7143"/>
                      </a:lnTo>
                      <a:lnTo>
                        <a:pt x="23169" y="740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3" name="Freeform 59">
                  <a:extLst>
                    <a:ext uri="{FF2B5EF4-FFF2-40B4-BE49-F238E27FC236}">
                      <a16:creationId xmlns:a16="http://schemas.microsoft.com/office/drawing/2014/main" id="{460CC90E-0E85-4E64-9AE0-39175E248789}"/>
                    </a:ext>
                  </a:extLst>
                </p:cNvPr>
                <p:cNvSpPr>
                  <a:spLocks noEditPoints="1"/>
                </p:cNvSpPr>
                <p:nvPr/>
              </p:nvSpPr>
              <p:spPr bwMode="auto">
                <a:xfrm>
                  <a:off x="8451316" y="2405694"/>
                  <a:ext cx="2039483" cy="1486995"/>
                </a:xfrm>
                <a:custGeom>
                  <a:avLst/>
                  <a:gdLst>
                    <a:gd name="T0" fmla="*/ 565 w 993"/>
                    <a:gd name="T1" fmla="*/ 720 h 724"/>
                    <a:gd name="T2" fmla="*/ 600 w 993"/>
                    <a:gd name="T3" fmla="*/ 691 h 724"/>
                    <a:gd name="T4" fmla="*/ 872 w 993"/>
                    <a:gd name="T5" fmla="*/ 97 h 724"/>
                    <a:gd name="T6" fmla="*/ 927 w 993"/>
                    <a:gd name="T7" fmla="*/ 145 h 724"/>
                    <a:gd name="T8" fmla="*/ 984 w 993"/>
                    <a:gd name="T9" fmla="*/ 149 h 724"/>
                    <a:gd name="T10" fmla="*/ 941 w 993"/>
                    <a:gd name="T11" fmla="*/ 201 h 724"/>
                    <a:gd name="T12" fmla="*/ 922 w 993"/>
                    <a:gd name="T13" fmla="*/ 256 h 724"/>
                    <a:gd name="T14" fmla="*/ 879 w 993"/>
                    <a:gd name="T15" fmla="*/ 275 h 724"/>
                    <a:gd name="T16" fmla="*/ 849 w 993"/>
                    <a:gd name="T17" fmla="*/ 294 h 724"/>
                    <a:gd name="T18" fmla="*/ 785 w 993"/>
                    <a:gd name="T19" fmla="*/ 334 h 724"/>
                    <a:gd name="T20" fmla="*/ 785 w 993"/>
                    <a:gd name="T21" fmla="*/ 310 h 724"/>
                    <a:gd name="T22" fmla="*/ 733 w 993"/>
                    <a:gd name="T23" fmla="*/ 334 h 724"/>
                    <a:gd name="T24" fmla="*/ 730 w 993"/>
                    <a:gd name="T25" fmla="*/ 362 h 724"/>
                    <a:gd name="T26" fmla="*/ 778 w 993"/>
                    <a:gd name="T27" fmla="*/ 369 h 724"/>
                    <a:gd name="T28" fmla="*/ 759 w 993"/>
                    <a:gd name="T29" fmla="*/ 398 h 724"/>
                    <a:gd name="T30" fmla="*/ 759 w 993"/>
                    <a:gd name="T31" fmla="*/ 452 h 724"/>
                    <a:gd name="T32" fmla="*/ 768 w 993"/>
                    <a:gd name="T33" fmla="*/ 502 h 724"/>
                    <a:gd name="T34" fmla="*/ 775 w 993"/>
                    <a:gd name="T35" fmla="*/ 549 h 724"/>
                    <a:gd name="T36" fmla="*/ 728 w 993"/>
                    <a:gd name="T37" fmla="*/ 613 h 724"/>
                    <a:gd name="T38" fmla="*/ 655 w 993"/>
                    <a:gd name="T39" fmla="*/ 656 h 724"/>
                    <a:gd name="T40" fmla="*/ 600 w 993"/>
                    <a:gd name="T41" fmla="*/ 670 h 724"/>
                    <a:gd name="T42" fmla="*/ 586 w 993"/>
                    <a:gd name="T43" fmla="*/ 670 h 724"/>
                    <a:gd name="T44" fmla="*/ 532 w 993"/>
                    <a:gd name="T45" fmla="*/ 656 h 724"/>
                    <a:gd name="T46" fmla="*/ 499 w 993"/>
                    <a:gd name="T47" fmla="*/ 644 h 724"/>
                    <a:gd name="T48" fmla="*/ 451 w 993"/>
                    <a:gd name="T49" fmla="*/ 653 h 724"/>
                    <a:gd name="T50" fmla="*/ 444 w 993"/>
                    <a:gd name="T51" fmla="*/ 661 h 724"/>
                    <a:gd name="T52" fmla="*/ 418 w 993"/>
                    <a:gd name="T53" fmla="*/ 642 h 724"/>
                    <a:gd name="T54" fmla="*/ 390 w 993"/>
                    <a:gd name="T55" fmla="*/ 604 h 724"/>
                    <a:gd name="T56" fmla="*/ 397 w 993"/>
                    <a:gd name="T57" fmla="*/ 556 h 724"/>
                    <a:gd name="T58" fmla="*/ 371 w 993"/>
                    <a:gd name="T59" fmla="*/ 537 h 724"/>
                    <a:gd name="T60" fmla="*/ 319 w 993"/>
                    <a:gd name="T61" fmla="*/ 540 h 724"/>
                    <a:gd name="T62" fmla="*/ 276 w 993"/>
                    <a:gd name="T63" fmla="*/ 549 h 724"/>
                    <a:gd name="T64" fmla="*/ 243 w 993"/>
                    <a:gd name="T65" fmla="*/ 549 h 724"/>
                    <a:gd name="T66" fmla="*/ 184 w 993"/>
                    <a:gd name="T67" fmla="*/ 540 h 724"/>
                    <a:gd name="T68" fmla="*/ 139 w 993"/>
                    <a:gd name="T69" fmla="*/ 514 h 724"/>
                    <a:gd name="T70" fmla="*/ 82 w 993"/>
                    <a:gd name="T71" fmla="*/ 488 h 724"/>
                    <a:gd name="T72" fmla="*/ 82 w 993"/>
                    <a:gd name="T73" fmla="*/ 448 h 724"/>
                    <a:gd name="T74" fmla="*/ 35 w 993"/>
                    <a:gd name="T75" fmla="*/ 386 h 724"/>
                    <a:gd name="T76" fmla="*/ 18 w 993"/>
                    <a:gd name="T77" fmla="*/ 353 h 724"/>
                    <a:gd name="T78" fmla="*/ 4 w 993"/>
                    <a:gd name="T79" fmla="*/ 324 h 724"/>
                    <a:gd name="T80" fmla="*/ 44 w 993"/>
                    <a:gd name="T81" fmla="*/ 310 h 724"/>
                    <a:gd name="T82" fmla="*/ 104 w 993"/>
                    <a:gd name="T83" fmla="*/ 272 h 724"/>
                    <a:gd name="T84" fmla="*/ 101 w 993"/>
                    <a:gd name="T85" fmla="*/ 211 h 724"/>
                    <a:gd name="T86" fmla="*/ 184 w 993"/>
                    <a:gd name="T87" fmla="*/ 163 h 724"/>
                    <a:gd name="T88" fmla="*/ 222 w 993"/>
                    <a:gd name="T89" fmla="*/ 109 h 724"/>
                    <a:gd name="T90" fmla="*/ 267 w 993"/>
                    <a:gd name="T91" fmla="*/ 147 h 724"/>
                    <a:gd name="T92" fmla="*/ 298 w 993"/>
                    <a:gd name="T93" fmla="*/ 206 h 724"/>
                    <a:gd name="T94" fmla="*/ 357 w 993"/>
                    <a:gd name="T95" fmla="*/ 246 h 724"/>
                    <a:gd name="T96" fmla="*/ 439 w 993"/>
                    <a:gd name="T97" fmla="*/ 261 h 724"/>
                    <a:gd name="T98" fmla="*/ 506 w 993"/>
                    <a:gd name="T99" fmla="*/ 284 h 724"/>
                    <a:gd name="T100" fmla="*/ 593 w 993"/>
                    <a:gd name="T101" fmla="*/ 256 h 724"/>
                    <a:gd name="T102" fmla="*/ 610 w 993"/>
                    <a:gd name="T103" fmla="*/ 223 h 724"/>
                    <a:gd name="T104" fmla="*/ 659 w 993"/>
                    <a:gd name="T105" fmla="*/ 201 h 724"/>
                    <a:gd name="T106" fmla="*/ 730 w 993"/>
                    <a:gd name="T107" fmla="*/ 166 h 724"/>
                    <a:gd name="T108" fmla="*/ 719 w 993"/>
                    <a:gd name="T109" fmla="*/ 137 h 724"/>
                    <a:gd name="T110" fmla="*/ 676 w 993"/>
                    <a:gd name="T111" fmla="*/ 135 h 724"/>
                    <a:gd name="T112" fmla="*/ 738 w 993"/>
                    <a:gd name="T113" fmla="*/ 85 h 724"/>
                    <a:gd name="T114" fmla="*/ 761 w 993"/>
                    <a:gd name="T115" fmla="*/ 26 h 724"/>
                    <a:gd name="T116" fmla="*/ 806 w 993"/>
                    <a:gd name="T117" fmla="*/ 0 h 724"/>
                    <a:gd name="T118" fmla="*/ 863 w 993"/>
                    <a:gd name="T119" fmla="*/ 55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3" h="724">
                      <a:moveTo>
                        <a:pt x="593" y="715"/>
                      </a:moveTo>
                      <a:lnTo>
                        <a:pt x="593" y="715"/>
                      </a:lnTo>
                      <a:lnTo>
                        <a:pt x="579" y="724"/>
                      </a:lnTo>
                      <a:lnTo>
                        <a:pt x="565" y="720"/>
                      </a:lnTo>
                      <a:lnTo>
                        <a:pt x="565" y="703"/>
                      </a:lnTo>
                      <a:lnTo>
                        <a:pt x="574" y="696"/>
                      </a:lnTo>
                      <a:lnTo>
                        <a:pt x="591" y="691"/>
                      </a:lnTo>
                      <a:lnTo>
                        <a:pt x="600" y="691"/>
                      </a:lnTo>
                      <a:lnTo>
                        <a:pt x="603" y="698"/>
                      </a:lnTo>
                      <a:lnTo>
                        <a:pt x="596" y="706"/>
                      </a:lnTo>
                      <a:lnTo>
                        <a:pt x="593" y="715"/>
                      </a:lnTo>
                      <a:moveTo>
                        <a:pt x="872" y="97"/>
                      </a:moveTo>
                      <a:lnTo>
                        <a:pt x="872" y="97"/>
                      </a:lnTo>
                      <a:lnTo>
                        <a:pt x="901" y="104"/>
                      </a:lnTo>
                      <a:lnTo>
                        <a:pt x="920" y="121"/>
                      </a:lnTo>
                      <a:lnTo>
                        <a:pt x="927" y="145"/>
                      </a:lnTo>
                      <a:lnTo>
                        <a:pt x="950" y="145"/>
                      </a:lnTo>
                      <a:lnTo>
                        <a:pt x="965" y="135"/>
                      </a:lnTo>
                      <a:lnTo>
                        <a:pt x="993" y="128"/>
                      </a:lnTo>
                      <a:lnTo>
                        <a:pt x="984" y="149"/>
                      </a:lnTo>
                      <a:lnTo>
                        <a:pt x="976" y="159"/>
                      </a:lnTo>
                      <a:lnTo>
                        <a:pt x="972" y="185"/>
                      </a:lnTo>
                      <a:lnTo>
                        <a:pt x="960" y="206"/>
                      </a:lnTo>
                      <a:lnTo>
                        <a:pt x="941" y="201"/>
                      </a:lnTo>
                      <a:lnTo>
                        <a:pt x="927" y="211"/>
                      </a:lnTo>
                      <a:lnTo>
                        <a:pt x="931" y="230"/>
                      </a:lnTo>
                      <a:lnTo>
                        <a:pt x="929" y="256"/>
                      </a:lnTo>
                      <a:lnTo>
                        <a:pt x="922" y="256"/>
                      </a:lnTo>
                      <a:lnTo>
                        <a:pt x="922" y="268"/>
                      </a:lnTo>
                      <a:lnTo>
                        <a:pt x="910" y="253"/>
                      </a:lnTo>
                      <a:lnTo>
                        <a:pt x="905" y="268"/>
                      </a:lnTo>
                      <a:lnTo>
                        <a:pt x="879" y="275"/>
                      </a:lnTo>
                      <a:lnTo>
                        <a:pt x="882" y="287"/>
                      </a:lnTo>
                      <a:lnTo>
                        <a:pt x="868" y="287"/>
                      </a:lnTo>
                      <a:lnTo>
                        <a:pt x="861" y="279"/>
                      </a:lnTo>
                      <a:lnTo>
                        <a:pt x="849" y="294"/>
                      </a:lnTo>
                      <a:lnTo>
                        <a:pt x="832" y="308"/>
                      </a:lnTo>
                      <a:lnTo>
                        <a:pt x="818" y="320"/>
                      </a:lnTo>
                      <a:lnTo>
                        <a:pt x="797" y="327"/>
                      </a:lnTo>
                      <a:lnTo>
                        <a:pt x="785" y="334"/>
                      </a:lnTo>
                      <a:lnTo>
                        <a:pt x="766" y="341"/>
                      </a:lnTo>
                      <a:lnTo>
                        <a:pt x="775" y="332"/>
                      </a:lnTo>
                      <a:lnTo>
                        <a:pt x="771" y="324"/>
                      </a:lnTo>
                      <a:lnTo>
                        <a:pt x="785" y="310"/>
                      </a:lnTo>
                      <a:lnTo>
                        <a:pt x="775" y="298"/>
                      </a:lnTo>
                      <a:lnTo>
                        <a:pt x="761" y="306"/>
                      </a:lnTo>
                      <a:lnTo>
                        <a:pt x="742" y="320"/>
                      </a:lnTo>
                      <a:lnTo>
                        <a:pt x="733" y="334"/>
                      </a:lnTo>
                      <a:lnTo>
                        <a:pt x="719" y="334"/>
                      </a:lnTo>
                      <a:lnTo>
                        <a:pt x="709" y="346"/>
                      </a:lnTo>
                      <a:lnTo>
                        <a:pt x="719" y="358"/>
                      </a:lnTo>
                      <a:lnTo>
                        <a:pt x="730" y="362"/>
                      </a:lnTo>
                      <a:lnTo>
                        <a:pt x="733" y="372"/>
                      </a:lnTo>
                      <a:lnTo>
                        <a:pt x="745" y="377"/>
                      </a:lnTo>
                      <a:lnTo>
                        <a:pt x="761" y="362"/>
                      </a:lnTo>
                      <a:lnTo>
                        <a:pt x="778" y="369"/>
                      </a:lnTo>
                      <a:lnTo>
                        <a:pt x="787" y="372"/>
                      </a:lnTo>
                      <a:lnTo>
                        <a:pt x="790" y="381"/>
                      </a:lnTo>
                      <a:lnTo>
                        <a:pt x="766" y="386"/>
                      </a:lnTo>
                      <a:lnTo>
                        <a:pt x="759" y="398"/>
                      </a:lnTo>
                      <a:lnTo>
                        <a:pt x="745" y="407"/>
                      </a:lnTo>
                      <a:lnTo>
                        <a:pt x="735" y="421"/>
                      </a:lnTo>
                      <a:lnTo>
                        <a:pt x="752" y="433"/>
                      </a:lnTo>
                      <a:lnTo>
                        <a:pt x="759" y="452"/>
                      </a:lnTo>
                      <a:lnTo>
                        <a:pt x="768" y="469"/>
                      </a:lnTo>
                      <a:lnTo>
                        <a:pt x="780" y="483"/>
                      </a:lnTo>
                      <a:lnTo>
                        <a:pt x="780" y="497"/>
                      </a:lnTo>
                      <a:lnTo>
                        <a:pt x="768" y="502"/>
                      </a:lnTo>
                      <a:lnTo>
                        <a:pt x="773" y="511"/>
                      </a:lnTo>
                      <a:lnTo>
                        <a:pt x="782" y="519"/>
                      </a:lnTo>
                      <a:lnTo>
                        <a:pt x="780" y="533"/>
                      </a:lnTo>
                      <a:lnTo>
                        <a:pt x="775" y="549"/>
                      </a:lnTo>
                      <a:lnTo>
                        <a:pt x="766" y="549"/>
                      </a:lnTo>
                      <a:lnTo>
                        <a:pt x="756" y="571"/>
                      </a:lnTo>
                      <a:lnTo>
                        <a:pt x="742" y="592"/>
                      </a:lnTo>
                      <a:lnTo>
                        <a:pt x="728" y="613"/>
                      </a:lnTo>
                      <a:lnTo>
                        <a:pt x="704" y="630"/>
                      </a:lnTo>
                      <a:lnTo>
                        <a:pt x="683" y="644"/>
                      </a:lnTo>
                      <a:lnTo>
                        <a:pt x="664" y="646"/>
                      </a:lnTo>
                      <a:lnTo>
                        <a:pt x="655" y="656"/>
                      </a:lnTo>
                      <a:lnTo>
                        <a:pt x="650" y="649"/>
                      </a:lnTo>
                      <a:lnTo>
                        <a:pt x="641" y="658"/>
                      </a:lnTo>
                      <a:lnTo>
                        <a:pt x="617" y="665"/>
                      </a:lnTo>
                      <a:lnTo>
                        <a:pt x="600" y="670"/>
                      </a:lnTo>
                      <a:lnTo>
                        <a:pt x="596" y="687"/>
                      </a:lnTo>
                      <a:lnTo>
                        <a:pt x="586" y="689"/>
                      </a:lnTo>
                      <a:lnTo>
                        <a:pt x="581" y="677"/>
                      </a:lnTo>
                      <a:lnTo>
                        <a:pt x="586" y="670"/>
                      </a:lnTo>
                      <a:lnTo>
                        <a:pt x="562" y="663"/>
                      </a:lnTo>
                      <a:lnTo>
                        <a:pt x="555" y="665"/>
                      </a:lnTo>
                      <a:lnTo>
                        <a:pt x="539" y="661"/>
                      </a:lnTo>
                      <a:lnTo>
                        <a:pt x="532" y="656"/>
                      </a:lnTo>
                      <a:lnTo>
                        <a:pt x="534" y="644"/>
                      </a:lnTo>
                      <a:lnTo>
                        <a:pt x="520" y="642"/>
                      </a:lnTo>
                      <a:lnTo>
                        <a:pt x="510" y="635"/>
                      </a:lnTo>
                      <a:lnTo>
                        <a:pt x="499" y="644"/>
                      </a:lnTo>
                      <a:lnTo>
                        <a:pt x="482" y="646"/>
                      </a:lnTo>
                      <a:lnTo>
                        <a:pt x="468" y="646"/>
                      </a:lnTo>
                      <a:lnTo>
                        <a:pt x="461" y="651"/>
                      </a:lnTo>
                      <a:lnTo>
                        <a:pt x="451" y="653"/>
                      </a:lnTo>
                      <a:lnTo>
                        <a:pt x="454" y="672"/>
                      </a:lnTo>
                      <a:lnTo>
                        <a:pt x="447" y="672"/>
                      </a:lnTo>
                      <a:lnTo>
                        <a:pt x="444" y="668"/>
                      </a:lnTo>
                      <a:lnTo>
                        <a:pt x="444" y="661"/>
                      </a:lnTo>
                      <a:lnTo>
                        <a:pt x="432" y="665"/>
                      </a:lnTo>
                      <a:lnTo>
                        <a:pt x="425" y="663"/>
                      </a:lnTo>
                      <a:lnTo>
                        <a:pt x="413" y="656"/>
                      </a:lnTo>
                      <a:lnTo>
                        <a:pt x="418" y="642"/>
                      </a:lnTo>
                      <a:lnTo>
                        <a:pt x="409" y="639"/>
                      </a:lnTo>
                      <a:lnTo>
                        <a:pt x="404" y="623"/>
                      </a:lnTo>
                      <a:lnTo>
                        <a:pt x="387" y="625"/>
                      </a:lnTo>
                      <a:lnTo>
                        <a:pt x="390" y="604"/>
                      </a:lnTo>
                      <a:lnTo>
                        <a:pt x="404" y="590"/>
                      </a:lnTo>
                      <a:lnTo>
                        <a:pt x="404" y="575"/>
                      </a:lnTo>
                      <a:lnTo>
                        <a:pt x="404" y="561"/>
                      </a:lnTo>
                      <a:lnTo>
                        <a:pt x="397" y="556"/>
                      </a:lnTo>
                      <a:lnTo>
                        <a:pt x="392" y="547"/>
                      </a:lnTo>
                      <a:lnTo>
                        <a:pt x="383" y="547"/>
                      </a:lnTo>
                      <a:lnTo>
                        <a:pt x="364" y="545"/>
                      </a:lnTo>
                      <a:lnTo>
                        <a:pt x="371" y="537"/>
                      </a:lnTo>
                      <a:lnTo>
                        <a:pt x="361" y="526"/>
                      </a:lnTo>
                      <a:lnTo>
                        <a:pt x="352" y="533"/>
                      </a:lnTo>
                      <a:lnTo>
                        <a:pt x="338" y="528"/>
                      </a:lnTo>
                      <a:lnTo>
                        <a:pt x="319" y="540"/>
                      </a:lnTo>
                      <a:lnTo>
                        <a:pt x="305" y="554"/>
                      </a:lnTo>
                      <a:lnTo>
                        <a:pt x="290" y="556"/>
                      </a:lnTo>
                      <a:lnTo>
                        <a:pt x="283" y="552"/>
                      </a:lnTo>
                      <a:lnTo>
                        <a:pt x="276" y="549"/>
                      </a:lnTo>
                      <a:lnTo>
                        <a:pt x="264" y="547"/>
                      </a:lnTo>
                      <a:lnTo>
                        <a:pt x="255" y="552"/>
                      </a:lnTo>
                      <a:lnTo>
                        <a:pt x="246" y="566"/>
                      </a:lnTo>
                      <a:lnTo>
                        <a:pt x="243" y="549"/>
                      </a:lnTo>
                      <a:lnTo>
                        <a:pt x="234" y="554"/>
                      </a:lnTo>
                      <a:lnTo>
                        <a:pt x="215" y="552"/>
                      </a:lnTo>
                      <a:lnTo>
                        <a:pt x="196" y="549"/>
                      </a:lnTo>
                      <a:lnTo>
                        <a:pt x="184" y="540"/>
                      </a:lnTo>
                      <a:lnTo>
                        <a:pt x="170" y="537"/>
                      </a:lnTo>
                      <a:lnTo>
                        <a:pt x="165" y="528"/>
                      </a:lnTo>
                      <a:lnTo>
                        <a:pt x="156" y="526"/>
                      </a:lnTo>
                      <a:lnTo>
                        <a:pt x="139" y="514"/>
                      </a:lnTo>
                      <a:lnTo>
                        <a:pt x="127" y="507"/>
                      </a:lnTo>
                      <a:lnTo>
                        <a:pt x="120" y="511"/>
                      </a:lnTo>
                      <a:lnTo>
                        <a:pt x="97" y="500"/>
                      </a:lnTo>
                      <a:lnTo>
                        <a:pt x="82" y="488"/>
                      </a:lnTo>
                      <a:lnTo>
                        <a:pt x="78" y="466"/>
                      </a:lnTo>
                      <a:lnTo>
                        <a:pt x="89" y="469"/>
                      </a:lnTo>
                      <a:lnTo>
                        <a:pt x="89" y="459"/>
                      </a:lnTo>
                      <a:lnTo>
                        <a:pt x="82" y="448"/>
                      </a:lnTo>
                      <a:lnTo>
                        <a:pt x="85" y="433"/>
                      </a:lnTo>
                      <a:lnTo>
                        <a:pt x="68" y="410"/>
                      </a:lnTo>
                      <a:lnTo>
                        <a:pt x="40" y="403"/>
                      </a:lnTo>
                      <a:lnTo>
                        <a:pt x="35" y="386"/>
                      </a:lnTo>
                      <a:lnTo>
                        <a:pt x="23" y="377"/>
                      </a:lnTo>
                      <a:lnTo>
                        <a:pt x="21" y="372"/>
                      </a:lnTo>
                      <a:lnTo>
                        <a:pt x="18" y="360"/>
                      </a:lnTo>
                      <a:lnTo>
                        <a:pt x="18" y="353"/>
                      </a:lnTo>
                      <a:lnTo>
                        <a:pt x="9" y="348"/>
                      </a:lnTo>
                      <a:lnTo>
                        <a:pt x="4" y="350"/>
                      </a:lnTo>
                      <a:lnTo>
                        <a:pt x="0" y="332"/>
                      </a:lnTo>
                      <a:lnTo>
                        <a:pt x="4" y="324"/>
                      </a:lnTo>
                      <a:lnTo>
                        <a:pt x="2" y="320"/>
                      </a:lnTo>
                      <a:lnTo>
                        <a:pt x="18" y="310"/>
                      </a:lnTo>
                      <a:lnTo>
                        <a:pt x="28" y="308"/>
                      </a:lnTo>
                      <a:lnTo>
                        <a:pt x="44" y="310"/>
                      </a:lnTo>
                      <a:lnTo>
                        <a:pt x="52" y="296"/>
                      </a:lnTo>
                      <a:lnTo>
                        <a:pt x="73" y="294"/>
                      </a:lnTo>
                      <a:lnTo>
                        <a:pt x="78" y="284"/>
                      </a:lnTo>
                      <a:lnTo>
                        <a:pt x="104" y="272"/>
                      </a:lnTo>
                      <a:lnTo>
                        <a:pt x="106" y="268"/>
                      </a:lnTo>
                      <a:lnTo>
                        <a:pt x="104" y="256"/>
                      </a:lnTo>
                      <a:lnTo>
                        <a:pt x="115" y="249"/>
                      </a:lnTo>
                      <a:lnTo>
                        <a:pt x="101" y="211"/>
                      </a:lnTo>
                      <a:lnTo>
                        <a:pt x="134" y="201"/>
                      </a:lnTo>
                      <a:lnTo>
                        <a:pt x="141" y="197"/>
                      </a:lnTo>
                      <a:lnTo>
                        <a:pt x="153" y="154"/>
                      </a:lnTo>
                      <a:lnTo>
                        <a:pt x="184" y="163"/>
                      </a:lnTo>
                      <a:lnTo>
                        <a:pt x="193" y="152"/>
                      </a:lnTo>
                      <a:lnTo>
                        <a:pt x="196" y="128"/>
                      </a:lnTo>
                      <a:lnTo>
                        <a:pt x="208" y="126"/>
                      </a:lnTo>
                      <a:lnTo>
                        <a:pt x="222" y="109"/>
                      </a:lnTo>
                      <a:lnTo>
                        <a:pt x="227" y="107"/>
                      </a:lnTo>
                      <a:lnTo>
                        <a:pt x="231" y="123"/>
                      </a:lnTo>
                      <a:lnTo>
                        <a:pt x="246" y="137"/>
                      </a:lnTo>
                      <a:lnTo>
                        <a:pt x="267" y="147"/>
                      </a:lnTo>
                      <a:lnTo>
                        <a:pt x="279" y="166"/>
                      </a:lnTo>
                      <a:lnTo>
                        <a:pt x="274" y="192"/>
                      </a:lnTo>
                      <a:lnTo>
                        <a:pt x="279" y="204"/>
                      </a:lnTo>
                      <a:lnTo>
                        <a:pt x="298" y="206"/>
                      </a:lnTo>
                      <a:lnTo>
                        <a:pt x="319" y="211"/>
                      </a:lnTo>
                      <a:lnTo>
                        <a:pt x="340" y="225"/>
                      </a:lnTo>
                      <a:lnTo>
                        <a:pt x="350" y="227"/>
                      </a:lnTo>
                      <a:lnTo>
                        <a:pt x="357" y="246"/>
                      </a:lnTo>
                      <a:lnTo>
                        <a:pt x="366" y="261"/>
                      </a:lnTo>
                      <a:lnTo>
                        <a:pt x="385" y="261"/>
                      </a:lnTo>
                      <a:lnTo>
                        <a:pt x="418" y="265"/>
                      </a:lnTo>
                      <a:lnTo>
                        <a:pt x="439" y="261"/>
                      </a:lnTo>
                      <a:lnTo>
                        <a:pt x="456" y="265"/>
                      </a:lnTo>
                      <a:lnTo>
                        <a:pt x="480" y="277"/>
                      </a:lnTo>
                      <a:lnTo>
                        <a:pt x="499" y="277"/>
                      </a:lnTo>
                      <a:lnTo>
                        <a:pt x="506" y="284"/>
                      </a:lnTo>
                      <a:lnTo>
                        <a:pt x="525" y="272"/>
                      </a:lnTo>
                      <a:lnTo>
                        <a:pt x="551" y="265"/>
                      </a:lnTo>
                      <a:lnTo>
                        <a:pt x="574" y="265"/>
                      </a:lnTo>
                      <a:lnTo>
                        <a:pt x="593" y="256"/>
                      </a:lnTo>
                      <a:lnTo>
                        <a:pt x="605" y="246"/>
                      </a:lnTo>
                      <a:lnTo>
                        <a:pt x="617" y="237"/>
                      </a:lnTo>
                      <a:lnTo>
                        <a:pt x="615" y="230"/>
                      </a:lnTo>
                      <a:lnTo>
                        <a:pt x="610" y="223"/>
                      </a:lnTo>
                      <a:lnTo>
                        <a:pt x="617" y="206"/>
                      </a:lnTo>
                      <a:lnTo>
                        <a:pt x="626" y="208"/>
                      </a:lnTo>
                      <a:lnTo>
                        <a:pt x="643" y="213"/>
                      </a:lnTo>
                      <a:lnTo>
                        <a:pt x="659" y="201"/>
                      </a:lnTo>
                      <a:lnTo>
                        <a:pt x="683" y="192"/>
                      </a:lnTo>
                      <a:lnTo>
                        <a:pt x="695" y="178"/>
                      </a:lnTo>
                      <a:lnTo>
                        <a:pt x="707" y="171"/>
                      </a:lnTo>
                      <a:lnTo>
                        <a:pt x="730" y="166"/>
                      </a:lnTo>
                      <a:lnTo>
                        <a:pt x="745" y="171"/>
                      </a:lnTo>
                      <a:lnTo>
                        <a:pt x="745" y="161"/>
                      </a:lnTo>
                      <a:lnTo>
                        <a:pt x="730" y="145"/>
                      </a:lnTo>
                      <a:lnTo>
                        <a:pt x="719" y="137"/>
                      </a:lnTo>
                      <a:lnTo>
                        <a:pt x="704" y="147"/>
                      </a:lnTo>
                      <a:lnTo>
                        <a:pt x="690" y="142"/>
                      </a:lnTo>
                      <a:lnTo>
                        <a:pt x="681" y="145"/>
                      </a:lnTo>
                      <a:lnTo>
                        <a:pt x="676" y="135"/>
                      </a:lnTo>
                      <a:lnTo>
                        <a:pt x="688" y="111"/>
                      </a:lnTo>
                      <a:lnTo>
                        <a:pt x="695" y="92"/>
                      </a:lnTo>
                      <a:lnTo>
                        <a:pt x="714" y="102"/>
                      </a:lnTo>
                      <a:lnTo>
                        <a:pt x="738" y="85"/>
                      </a:lnTo>
                      <a:lnTo>
                        <a:pt x="738" y="76"/>
                      </a:lnTo>
                      <a:lnTo>
                        <a:pt x="752" y="48"/>
                      </a:lnTo>
                      <a:lnTo>
                        <a:pt x="761" y="40"/>
                      </a:lnTo>
                      <a:lnTo>
                        <a:pt x="761" y="26"/>
                      </a:lnTo>
                      <a:lnTo>
                        <a:pt x="752" y="19"/>
                      </a:lnTo>
                      <a:lnTo>
                        <a:pt x="766" y="5"/>
                      </a:lnTo>
                      <a:lnTo>
                        <a:pt x="785" y="0"/>
                      </a:lnTo>
                      <a:lnTo>
                        <a:pt x="806" y="0"/>
                      </a:lnTo>
                      <a:lnTo>
                        <a:pt x="832" y="7"/>
                      </a:lnTo>
                      <a:lnTo>
                        <a:pt x="846" y="17"/>
                      </a:lnTo>
                      <a:lnTo>
                        <a:pt x="856" y="45"/>
                      </a:lnTo>
                      <a:lnTo>
                        <a:pt x="863" y="55"/>
                      </a:lnTo>
                      <a:lnTo>
                        <a:pt x="868" y="71"/>
                      </a:lnTo>
                      <a:lnTo>
                        <a:pt x="872" y="97"/>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44" name="Freeform 241">
                  <a:extLst>
                    <a:ext uri="{FF2B5EF4-FFF2-40B4-BE49-F238E27FC236}">
                      <a16:creationId xmlns:a16="http://schemas.microsoft.com/office/drawing/2014/main" id="{6F9ED6A5-3E67-4034-A109-DA0F13296F1D}"/>
                    </a:ext>
                  </a:extLst>
                </p:cNvPr>
                <p:cNvSpPr>
                  <a:spLocks/>
                </p:cNvSpPr>
                <p:nvPr/>
              </p:nvSpPr>
              <p:spPr bwMode="auto">
                <a:xfrm>
                  <a:off x="9393840" y="3705592"/>
                  <a:ext cx="244704" cy="517965"/>
                </a:xfrm>
                <a:custGeom>
                  <a:avLst/>
                  <a:gdLst>
                    <a:gd name="connsiteX0" fmla="*/ 118494 w 270749"/>
                    <a:gd name="connsiteY0" fmla="*/ 0 h 573095"/>
                    <a:gd name="connsiteX1" fmla="*/ 141218 w 270749"/>
                    <a:gd name="connsiteY1" fmla="*/ 15907 h 573095"/>
                    <a:gd name="connsiteX2" fmla="*/ 173033 w 270749"/>
                    <a:gd name="connsiteY2" fmla="*/ 24997 h 573095"/>
                    <a:gd name="connsiteX3" fmla="*/ 168488 w 270749"/>
                    <a:gd name="connsiteY3" fmla="*/ 47722 h 573095"/>
                    <a:gd name="connsiteX4" fmla="*/ 184395 w 270749"/>
                    <a:gd name="connsiteY4" fmla="*/ 63629 h 573095"/>
                    <a:gd name="connsiteX5" fmla="*/ 220755 w 270749"/>
                    <a:gd name="connsiteY5" fmla="*/ 74992 h 573095"/>
                    <a:gd name="connsiteX6" fmla="*/ 208749 w 270749"/>
                    <a:gd name="connsiteY6" fmla="*/ 82996 h 573095"/>
                    <a:gd name="connsiteX7" fmla="*/ 213612 w 270749"/>
                    <a:gd name="connsiteY7" fmla="*/ 84516 h 573095"/>
                    <a:gd name="connsiteX8" fmla="*/ 165890 w 270749"/>
                    <a:gd name="connsiteY8" fmla="*/ 116330 h 573095"/>
                    <a:gd name="connsiteX9" fmla="*/ 140865 w 270749"/>
                    <a:gd name="connsiteY9" fmla="*/ 144929 h 573095"/>
                    <a:gd name="connsiteX10" fmla="*/ 136674 w 270749"/>
                    <a:gd name="connsiteY10" fmla="*/ 165890 h 573095"/>
                    <a:gd name="connsiteX11" fmla="*/ 161671 w 270749"/>
                    <a:gd name="connsiteY11" fmla="*/ 209067 h 573095"/>
                    <a:gd name="connsiteX12" fmla="*/ 195758 w 270749"/>
                    <a:gd name="connsiteY12" fmla="*/ 256789 h 573095"/>
                    <a:gd name="connsiteX13" fmla="*/ 232117 w 270749"/>
                    <a:gd name="connsiteY13" fmla="*/ 284058 h 573095"/>
                    <a:gd name="connsiteX14" fmla="*/ 254842 w 270749"/>
                    <a:gd name="connsiteY14" fmla="*/ 311328 h 573095"/>
                    <a:gd name="connsiteX15" fmla="*/ 270749 w 270749"/>
                    <a:gd name="connsiteY15" fmla="*/ 381774 h 573095"/>
                    <a:gd name="connsiteX16" fmla="*/ 263932 w 270749"/>
                    <a:gd name="connsiteY16" fmla="*/ 449948 h 573095"/>
                    <a:gd name="connsiteX17" fmla="*/ 257265 w 270749"/>
                    <a:gd name="connsiteY17" fmla="*/ 454710 h 573095"/>
                    <a:gd name="connsiteX18" fmla="*/ 256789 w 270749"/>
                    <a:gd name="connsiteY18" fmla="*/ 459472 h 573095"/>
                    <a:gd name="connsiteX19" fmla="*/ 224974 w 270749"/>
                    <a:gd name="connsiteY19" fmla="*/ 482197 h 573095"/>
                    <a:gd name="connsiteX20" fmla="*/ 188615 w 270749"/>
                    <a:gd name="connsiteY20" fmla="*/ 509466 h 573095"/>
                    <a:gd name="connsiteX21" fmla="*/ 154528 w 270749"/>
                    <a:gd name="connsiteY21" fmla="*/ 541281 h 573095"/>
                    <a:gd name="connsiteX22" fmla="*/ 106806 w 270749"/>
                    <a:gd name="connsiteY22" fmla="*/ 573095 h 573095"/>
                    <a:gd name="connsiteX23" fmla="*/ 95444 w 270749"/>
                    <a:gd name="connsiteY23" fmla="*/ 545826 h 573095"/>
                    <a:gd name="connsiteX24" fmla="*/ 106806 w 270749"/>
                    <a:gd name="connsiteY24" fmla="*/ 525373 h 573095"/>
                    <a:gd name="connsiteX25" fmla="*/ 79536 w 270749"/>
                    <a:gd name="connsiteY25" fmla="*/ 502649 h 573095"/>
                    <a:gd name="connsiteX26" fmla="*/ 91144 w 270749"/>
                    <a:gd name="connsiteY26" fmla="*/ 496845 h 573095"/>
                    <a:gd name="connsiteX27" fmla="*/ 86679 w 270749"/>
                    <a:gd name="connsiteY27" fmla="*/ 493125 h 573095"/>
                    <a:gd name="connsiteX28" fmla="*/ 118494 w 270749"/>
                    <a:gd name="connsiteY28" fmla="*/ 477218 h 573095"/>
                    <a:gd name="connsiteX29" fmla="*/ 144427 w 270749"/>
                    <a:gd name="connsiteY29" fmla="*/ 477218 h 573095"/>
                    <a:gd name="connsiteX30" fmla="*/ 134075 w 270749"/>
                    <a:gd name="connsiteY30" fmla="*/ 459472 h 573095"/>
                    <a:gd name="connsiteX31" fmla="*/ 144260 w 270749"/>
                    <a:gd name="connsiteY31" fmla="*/ 455163 h 573095"/>
                    <a:gd name="connsiteX32" fmla="*/ 141218 w 270749"/>
                    <a:gd name="connsiteY32" fmla="*/ 449948 h 573095"/>
                    <a:gd name="connsiteX33" fmla="*/ 193876 w 270749"/>
                    <a:gd name="connsiteY33" fmla="*/ 427670 h 573095"/>
                    <a:gd name="connsiteX34" fmla="*/ 197704 w 270749"/>
                    <a:gd name="connsiteY34" fmla="*/ 391298 h 573095"/>
                    <a:gd name="connsiteX35" fmla="*/ 193160 w 270749"/>
                    <a:gd name="connsiteY35" fmla="*/ 364029 h 573095"/>
                    <a:gd name="connsiteX36" fmla="*/ 197704 w 270749"/>
                    <a:gd name="connsiteY36" fmla="*/ 325397 h 573095"/>
                    <a:gd name="connsiteX37" fmla="*/ 188615 w 270749"/>
                    <a:gd name="connsiteY37" fmla="*/ 298127 h 573095"/>
                    <a:gd name="connsiteX38" fmla="*/ 161345 w 270749"/>
                    <a:gd name="connsiteY38" fmla="*/ 273130 h 573095"/>
                    <a:gd name="connsiteX39" fmla="*/ 138620 w 270749"/>
                    <a:gd name="connsiteY39" fmla="*/ 239043 h 573095"/>
                    <a:gd name="connsiteX40" fmla="*/ 106806 w 270749"/>
                    <a:gd name="connsiteY40" fmla="*/ 191321 h 573095"/>
                    <a:gd name="connsiteX41" fmla="*/ 63629 w 270749"/>
                    <a:gd name="connsiteY41" fmla="*/ 170869 h 573095"/>
                    <a:gd name="connsiteX42" fmla="*/ 72387 w 270749"/>
                    <a:gd name="connsiteY42" fmla="*/ 162110 h 573095"/>
                    <a:gd name="connsiteX43" fmla="*/ 70772 w 270749"/>
                    <a:gd name="connsiteY43" fmla="*/ 161345 h 573095"/>
                    <a:gd name="connsiteX44" fmla="*/ 82134 w 270749"/>
                    <a:gd name="connsiteY44" fmla="*/ 149983 h 573095"/>
                    <a:gd name="connsiteX45" fmla="*/ 93582 w 270749"/>
                    <a:gd name="connsiteY45" fmla="*/ 143623 h 573095"/>
                    <a:gd name="connsiteX46" fmla="*/ 79536 w 270749"/>
                    <a:gd name="connsiteY46" fmla="*/ 109513 h 573095"/>
                    <a:gd name="connsiteX47" fmla="*/ 36359 w 270749"/>
                    <a:gd name="connsiteY47" fmla="*/ 109513 h 573095"/>
                    <a:gd name="connsiteX48" fmla="*/ 20452 w 270749"/>
                    <a:gd name="connsiteY48" fmla="*/ 77698 h 573095"/>
                    <a:gd name="connsiteX49" fmla="*/ 0 w 270749"/>
                    <a:gd name="connsiteY49" fmla="*/ 45884 h 573095"/>
                    <a:gd name="connsiteX50" fmla="*/ 9775 w 270749"/>
                    <a:gd name="connsiteY50" fmla="*/ 40453 h 573095"/>
                    <a:gd name="connsiteX51" fmla="*/ 7143 w 270749"/>
                    <a:gd name="connsiteY51" fmla="*/ 36360 h 573095"/>
                    <a:gd name="connsiteX52" fmla="*/ 27595 w 270749"/>
                    <a:gd name="connsiteY52" fmla="*/ 24997 h 573095"/>
                    <a:gd name="connsiteX53" fmla="*/ 54865 w 270749"/>
                    <a:gd name="connsiteY53" fmla="*/ 24997 h 573095"/>
                    <a:gd name="connsiteX54" fmla="*/ 93497 w 270749"/>
                    <a:gd name="connsiteY54" fmla="*/ 24997 h 573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0749" h="573095">
                      <a:moveTo>
                        <a:pt x="118494" y="0"/>
                      </a:moveTo>
                      <a:lnTo>
                        <a:pt x="141218" y="15907"/>
                      </a:lnTo>
                      <a:lnTo>
                        <a:pt x="173033" y="24997"/>
                      </a:lnTo>
                      <a:lnTo>
                        <a:pt x="168488" y="47722"/>
                      </a:lnTo>
                      <a:lnTo>
                        <a:pt x="184395" y="63629"/>
                      </a:lnTo>
                      <a:lnTo>
                        <a:pt x="220755" y="74992"/>
                      </a:lnTo>
                      <a:lnTo>
                        <a:pt x="208749" y="82996"/>
                      </a:lnTo>
                      <a:lnTo>
                        <a:pt x="213612" y="84516"/>
                      </a:lnTo>
                      <a:lnTo>
                        <a:pt x="165890" y="116330"/>
                      </a:lnTo>
                      <a:lnTo>
                        <a:pt x="140865" y="144929"/>
                      </a:lnTo>
                      <a:lnTo>
                        <a:pt x="136674" y="165890"/>
                      </a:lnTo>
                      <a:lnTo>
                        <a:pt x="161671" y="209067"/>
                      </a:lnTo>
                      <a:lnTo>
                        <a:pt x="195758" y="256789"/>
                      </a:lnTo>
                      <a:lnTo>
                        <a:pt x="232117" y="284058"/>
                      </a:lnTo>
                      <a:lnTo>
                        <a:pt x="254842" y="311328"/>
                      </a:lnTo>
                      <a:lnTo>
                        <a:pt x="270749" y="381774"/>
                      </a:lnTo>
                      <a:lnTo>
                        <a:pt x="263932" y="449948"/>
                      </a:lnTo>
                      <a:lnTo>
                        <a:pt x="257265" y="454710"/>
                      </a:lnTo>
                      <a:lnTo>
                        <a:pt x="256789" y="459472"/>
                      </a:lnTo>
                      <a:lnTo>
                        <a:pt x="224974" y="482197"/>
                      </a:lnTo>
                      <a:lnTo>
                        <a:pt x="188615" y="509466"/>
                      </a:lnTo>
                      <a:lnTo>
                        <a:pt x="154528" y="541281"/>
                      </a:lnTo>
                      <a:lnTo>
                        <a:pt x="106806" y="573095"/>
                      </a:lnTo>
                      <a:lnTo>
                        <a:pt x="95444" y="545826"/>
                      </a:lnTo>
                      <a:lnTo>
                        <a:pt x="106806" y="525373"/>
                      </a:lnTo>
                      <a:lnTo>
                        <a:pt x="79536" y="502649"/>
                      </a:lnTo>
                      <a:lnTo>
                        <a:pt x="91144" y="496845"/>
                      </a:lnTo>
                      <a:lnTo>
                        <a:pt x="86679" y="493125"/>
                      </a:lnTo>
                      <a:lnTo>
                        <a:pt x="118494" y="477218"/>
                      </a:lnTo>
                      <a:lnTo>
                        <a:pt x="144427" y="477218"/>
                      </a:lnTo>
                      <a:lnTo>
                        <a:pt x="134075" y="459472"/>
                      </a:lnTo>
                      <a:lnTo>
                        <a:pt x="144260" y="455163"/>
                      </a:lnTo>
                      <a:lnTo>
                        <a:pt x="141218" y="449948"/>
                      </a:lnTo>
                      <a:lnTo>
                        <a:pt x="193876" y="427670"/>
                      </a:lnTo>
                      <a:lnTo>
                        <a:pt x="197704" y="391298"/>
                      </a:lnTo>
                      <a:lnTo>
                        <a:pt x="193160" y="364029"/>
                      </a:lnTo>
                      <a:lnTo>
                        <a:pt x="197704" y="325397"/>
                      </a:lnTo>
                      <a:lnTo>
                        <a:pt x="188615" y="298127"/>
                      </a:lnTo>
                      <a:lnTo>
                        <a:pt x="161345" y="273130"/>
                      </a:lnTo>
                      <a:lnTo>
                        <a:pt x="138620" y="239043"/>
                      </a:lnTo>
                      <a:lnTo>
                        <a:pt x="106806" y="191321"/>
                      </a:lnTo>
                      <a:lnTo>
                        <a:pt x="63629" y="170869"/>
                      </a:lnTo>
                      <a:lnTo>
                        <a:pt x="72387" y="162110"/>
                      </a:lnTo>
                      <a:lnTo>
                        <a:pt x="70772" y="161345"/>
                      </a:lnTo>
                      <a:lnTo>
                        <a:pt x="82134" y="149983"/>
                      </a:lnTo>
                      <a:lnTo>
                        <a:pt x="93582" y="143623"/>
                      </a:lnTo>
                      <a:lnTo>
                        <a:pt x="79536" y="109513"/>
                      </a:lnTo>
                      <a:lnTo>
                        <a:pt x="36359" y="109513"/>
                      </a:lnTo>
                      <a:lnTo>
                        <a:pt x="20452" y="77698"/>
                      </a:lnTo>
                      <a:lnTo>
                        <a:pt x="0" y="45884"/>
                      </a:lnTo>
                      <a:lnTo>
                        <a:pt x="9775" y="40453"/>
                      </a:lnTo>
                      <a:lnTo>
                        <a:pt x="7143" y="36360"/>
                      </a:lnTo>
                      <a:lnTo>
                        <a:pt x="27595" y="24997"/>
                      </a:lnTo>
                      <a:lnTo>
                        <a:pt x="54865" y="24997"/>
                      </a:lnTo>
                      <a:lnTo>
                        <a:pt x="93497" y="2499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5" name="Freeform 240">
                  <a:extLst>
                    <a:ext uri="{FF2B5EF4-FFF2-40B4-BE49-F238E27FC236}">
                      <a16:creationId xmlns:a16="http://schemas.microsoft.com/office/drawing/2014/main" id="{01247064-90DD-441D-9E36-618D3FAA61E8}"/>
                    </a:ext>
                  </a:extLst>
                </p:cNvPr>
                <p:cNvSpPr>
                  <a:spLocks/>
                </p:cNvSpPr>
                <p:nvPr/>
              </p:nvSpPr>
              <p:spPr bwMode="auto">
                <a:xfrm>
                  <a:off x="7161392" y="3362793"/>
                  <a:ext cx="20638" cy="49293"/>
                </a:xfrm>
                <a:custGeom>
                  <a:avLst/>
                  <a:gdLst>
                    <a:gd name="connsiteX0" fmla="*/ 4545 w 22834"/>
                    <a:gd name="connsiteY0" fmla="*/ 0 h 54539"/>
                    <a:gd name="connsiteX1" fmla="*/ 6719 w 22834"/>
                    <a:gd name="connsiteY1" fmla="*/ 1553 h 54539"/>
                    <a:gd name="connsiteX2" fmla="*/ 6926 w 22834"/>
                    <a:gd name="connsiteY2" fmla="*/ 0 h 54539"/>
                    <a:gd name="connsiteX3" fmla="*/ 22834 w 22834"/>
                    <a:gd name="connsiteY3" fmla="*/ 11362 h 54539"/>
                    <a:gd name="connsiteX4" fmla="*/ 22834 w 22834"/>
                    <a:gd name="connsiteY4" fmla="*/ 38632 h 54539"/>
                    <a:gd name="connsiteX5" fmla="*/ 18289 w 22834"/>
                    <a:gd name="connsiteY5" fmla="*/ 49994 h 54539"/>
                    <a:gd name="connsiteX6" fmla="*/ 2381 w 22834"/>
                    <a:gd name="connsiteY6" fmla="*/ 54539 h 54539"/>
                    <a:gd name="connsiteX7" fmla="*/ 2381 w 22834"/>
                    <a:gd name="connsiteY7" fmla="*/ 53859 h 54539"/>
                    <a:gd name="connsiteX8" fmla="*/ 0 w 22834"/>
                    <a:gd name="connsiteY8" fmla="*/ 54539 h 54539"/>
                    <a:gd name="connsiteX9" fmla="*/ 0 w 22834"/>
                    <a:gd name="connsiteY9" fmla="*/ 43177 h 54539"/>
                    <a:gd name="connsiteX10" fmla="*/ 9090 w 22834"/>
                    <a:gd name="connsiteY10" fmla="*/ 38632 h 54539"/>
                    <a:gd name="connsiteX11" fmla="*/ 0 w 22834"/>
                    <a:gd name="connsiteY11" fmla="*/ 34087 h 54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834" h="54539">
                      <a:moveTo>
                        <a:pt x="4545" y="0"/>
                      </a:moveTo>
                      <a:lnTo>
                        <a:pt x="6719" y="1553"/>
                      </a:lnTo>
                      <a:lnTo>
                        <a:pt x="6926" y="0"/>
                      </a:lnTo>
                      <a:lnTo>
                        <a:pt x="22834" y="11362"/>
                      </a:lnTo>
                      <a:lnTo>
                        <a:pt x="22834" y="38632"/>
                      </a:lnTo>
                      <a:lnTo>
                        <a:pt x="18289" y="49994"/>
                      </a:lnTo>
                      <a:lnTo>
                        <a:pt x="2381" y="54539"/>
                      </a:lnTo>
                      <a:lnTo>
                        <a:pt x="2381" y="53859"/>
                      </a:lnTo>
                      <a:lnTo>
                        <a:pt x="0" y="54539"/>
                      </a:lnTo>
                      <a:lnTo>
                        <a:pt x="0" y="43177"/>
                      </a:lnTo>
                      <a:lnTo>
                        <a:pt x="9090" y="38632"/>
                      </a:lnTo>
                      <a:lnTo>
                        <a:pt x="0" y="3408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6" name="Freeform 238">
                  <a:extLst>
                    <a:ext uri="{FF2B5EF4-FFF2-40B4-BE49-F238E27FC236}">
                      <a16:creationId xmlns:a16="http://schemas.microsoft.com/office/drawing/2014/main" id="{E8EC4DDC-F4FD-427C-B690-B5410D988670}"/>
                    </a:ext>
                  </a:extLst>
                </p:cNvPr>
                <p:cNvSpPr>
                  <a:spLocks/>
                </p:cNvSpPr>
                <p:nvPr/>
              </p:nvSpPr>
              <p:spPr bwMode="auto">
                <a:xfrm>
                  <a:off x="7159241" y="3331887"/>
                  <a:ext cx="146119" cy="166656"/>
                </a:xfrm>
                <a:custGeom>
                  <a:avLst/>
                  <a:gdLst>
                    <a:gd name="connsiteX0" fmla="*/ 138621 w 161671"/>
                    <a:gd name="connsiteY0" fmla="*/ 0 h 184395"/>
                    <a:gd name="connsiteX1" fmla="*/ 141471 w 161671"/>
                    <a:gd name="connsiteY1" fmla="*/ 9774 h 184395"/>
                    <a:gd name="connsiteX2" fmla="*/ 145764 w 161671"/>
                    <a:gd name="connsiteY2" fmla="*/ 7143 h 184395"/>
                    <a:gd name="connsiteX3" fmla="*/ 161671 w 161671"/>
                    <a:gd name="connsiteY3" fmla="*/ 61682 h 184395"/>
                    <a:gd name="connsiteX4" fmla="*/ 157126 w 161671"/>
                    <a:gd name="connsiteY4" fmla="*/ 66227 h 184395"/>
                    <a:gd name="connsiteX5" fmla="*/ 82135 w 161671"/>
                    <a:gd name="connsiteY5" fmla="*/ 88952 h 184395"/>
                    <a:gd name="connsiteX6" fmla="*/ 104227 w 161671"/>
                    <a:gd name="connsiteY6" fmla="*/ 111044 h 184395"/>
                    <a:gd name="connsiteX7" fmla="*/ 118494 w 161671"/>
                    <a:gd name="connsiteY7" fmla="*/ 125311 h 184395"/>
                    <a:gd name="connsiteX8" fmla="*/ 102587 w 161671"/>
                    <a:gd name="connsiteY8" fmla="*/ 136673 h 184395"/>
                    <a:gd name="connsiteX9" fmla="*/ 98042 w 161671"/>
                    <a:gd name="connsiteY9" fmla="*/ 152581 h 184395"/>
                    <a:gd name="connsiteX10" fmla="*/ 70772 w 161671"/>
                    <a:gd name="connsiteY10" fmla="*/ 159398 h 184395"/>
                    <a:gd name="connsiteX11" fmla="*/ 59410 w 161671"/>
                    <a:gd name="connsiteY11" fmla="*/ 168488 h 184395"/>
                    <a:gd name="connsiteX12" fmla="*/ 43503 w 161671"/>
                    <a:gd name="connsiteY12" fmla="*/ 184395 h 184395"/>
                    <a:gd name="connsiteX13" fmla="*/ 7143 w 161671"/>
                    <a:gd name="connsiteY13" fmla="*/ 175305 h 184395"/>
                    <a:gd name="connsiteX14" fmla="*/ 7143 w 161671"/>
                    <a:gd name="connsiteY14" fmla="*/ 169948 h 184395"/>
                    <a:gd name="connsiteX15" fmla="*/ 0 w 161671"/>
                    <a:gd name="connsiteY15" fmla="*/ 168162 h 184395"/>
                    <a:gd name="connsiteX16" fmla="*/ 0 w 161671"/>
                    <a:gd name="connsiteY16" fmla="*/ 161345 h 184395"/>
                    <a:gd name="connsiteX17" fmla="*/ 15908 w 161671"/>
                    <a:gd name="connsiteY17" fmla="*/ 97716 h 184395"/>
                    <a:gd name="connsiteX18" fmla="*/ 15908 w 161671"/>
                    <a:gd name="connsiteY18" fmla="*/ 81809 h 184395"/>
                    <a:gd name="connsiteX19" fmla="*/ 20452 w 161671"/>
                    <a:gd name="connsiteY19" fmla="*/ 65902 h 184395"/>
                    <a:gd name="connsiteX20" fmla="*/ 20452 w 161671"/>
                    <a:gd name="connsiteY20" fmla="*/ 43177 h 184395"/>
                    <a:gd name="connsiteX21" fmla="*/ 27270 w 161671"/>
                    <a:gd name="connsiteY21" fmla="*/ 27270 h 184395"/>
                    <a:gd name="connsiteX22" fmla="*/ 68174 w 161671"/>
                    <a:gd name="connsiteY22" fmla="*/ 43177 h 18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1671" h="184395">
                      <a:moveTo>
                        <a:pt x="138621" y="0"/>
                      </a:moveTo>
                      <a:lnTo>
                        <a:pt x="141471" y="9774"/>
                      </a:lnTo>
                      <a:lnTo>
                        <a:pt x="145764" y="7143"/>
                      </a:lnTo>
                      <a:lnTo>
                        <a:pt x="161671" y="61682"/>
                      </a:lnTo>
                      <a:lnTo>
                        <a:pt x="157126" y="66227"/>
                      </a:lnTo>
                      <a:lnTo>
                        <a:pt x="82135" y="88952"/>
                      </a:lnTo>
                      <a:lnTo>
                        <a:pt x="104227" y="111044"/>
                      </a:lnTo>
                      <a:lnTo>
                        <a:pt x="118494" y="125311"/>
                      </a:lnTo>
                      <a:lnTo>
                        <a:pt x="102587" y="136673"/>
                      </a:lnTo>
                      <a:lnTo>
                        <a:pt x="98042" y="152581"/>
                      </a:lnTo>
                      <a:lnTo>
                        <a:pt x="70772" y="159398"/>
                      </a:lnTo>
                      <a:lnTo>
                        <a:pt x="59410" y="168488"/>
                      </a:lnTo>
                      <a:lnTo>
                        <a:pt x="43503" y="184395"/>
                      </a:lnTo>
                      <a:lnTo>
                        <a:pt x="7143" y="175305"/>
                      </a:lnTo>
                      <a:lnTo>
                        <a:pt x="7143" y="169948"/>
                      </a:lnTo>
                      <a:lnTo>
                        <a:pt x="0" y="168162"/>
                      </a:lnTo>
                      <a:lnTo>
                        <a:pt x="0" y="161345"/>
                      </a:lnTo>
                      <a:lnTo>
                        <a:pt x="15908" y="97716"/>
                      </a:lnTo>
                      <a:lnTo>
                        <a:pt x="15908" y="81809"/>
                      </a:lnTo>
                      <a:lnTo>
                        <a:pt x="20452" y="65902"/>
                      </a:lnTo>
                      <a:lnTo>
                        <a:pt x="20452" y="43177"/>
                      </a:lnTo>
                      <a:lnTo>
                        <a:pt x="27270" y="27270"/>
                      </a:lnTo>
                      <a:lnTo>
                        <a:pt x="68174" y="4317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7" name="Freeform 232">
                  <a:extLst>
                    <a:ext uri="{FF2B5EF4-FFF2-40B4-BE49-F238E27FC236}">
                      <a16:creationId xmlns:a16="http://schemas.microsoft.com/office/drawing/2014/main" id="{C73DC506-7E1F-44B4-9E48-D1276E7D70A8}"/>
                    </a:ext>
                  </a:extLst>
                </p:cNvPr>
                <p:cNvSpPr>
                  <a:spLocks/>
                </p:cNvSpPr>
                <p:nvPr/>
              </p:nvSpPr>
              <p:spPr bwMode="auto">
                <a:xfrm>
                  <a:off x="7167653" y="3286800"/>
                  <a:ext cx="51444" cy="61811"/>
                </a:xfrm>
                <a:custGeom>
                  <a:avLst/>
                  <a:gdLst>
                    <a:gd name="connsiteX0" fmla="*/ 31815 w 56920"/>
                    <a:gd name="connsiteY0" fmla="*/ 0 h 68391"/>
                    <a:gd name="connsiteX1" fmla="*/ 47722 w 56920"/>
                    <a:gd name="connsiteY1" fmla="*/ 0 h 68391"/>
                    <a:gd name="connsiteX2" fmla="*/ 49763 w 56920"/>
                    <a:gd name="connsiteY2" fmla="*/ 4762 h 68391"/>
                    <a:gd name="connsiteX3" fmla="*/ 50103 w 56920"/>
                    <a:gd name="connsiteY3" fmla="*/ 4762 h 68391"/>
                    <a:gd name="connsiteX4" fmla="*/ 56920 w 56920"/>
                    <a:gd name="connsiteY4" fmla="*/ 20669 h 68391"/>
                    <a:gd name="connsiteX5" fmla="*/ 41013 w 56920"/>
                    <a:gd name="connsiteY5" fmla="*/ 36577 h 68391"/>
                    <a:gd name="connsiteX6" fmla="*/ 29651 w 56920"/>
                    <a:gd name="connsiteY6" fmla="*/ 57029 h 68391"/>
                    <a:gd name="connsiteX7" fmla="*/ 18288 w 56920"/>
                    <a:gd name="connsiteY7" fmla="*/ 63846 h 68391"/>
                    <a:gd name="connsiteX8" fmla="*/ 13744 w 56920"/>
                    <a:gd name="connsiteY8" fmla="*/ 68391 h 68391"/>
                    <a:gd name="connsiteX9" fmla="*/ 2381 w 56920"/>
                    <a:gd name="connsiteY9" fmla="*/ 68391 h 68391"/>
                    <a:gd name="connsiteX10" fmla="*/ 4082 w 56920"/>
                    <a:gd name="connsiteY10" fmla="*/ 63629 h 68391"/>
                    <a:gd name="connsiteX11" fmla="*/ 0 w 56920"/>
                    <a:gd name="connsiteY11" fmla="*/ 63629 h 68391"/>
                    <a:gd name="connsiteX12" fmla="*/ 11363 w 56920"/>
                    <a:gd name="connsiteY12" fmla="*/ 31815 h 68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920" h="68391">
                      <a:moveTo>
                        <a:pt x="31815" y="0"/>
                      </a:moveTo>
                      <a:lnTo>
                        <a:pt x="47722" y="0"/>
                      </a:lnTo>
                      <a:lnTo>
                        <a:pt x="49763" y="4762"/>
                      </a:lnTo>
                      <a:lnTo>
                        <a:pt x="50103" y="4762"/>
                      </a:lnTo>
                      <a:lnTo>
                        <a:pt x="56920" y="20669"/>
                      </a:lnTo>
                      <a:lnTo>
                        <a:pt x="41013" y="36577"/>
                      </a:lnTo>
                      <a:lnTo>
                        <a:pt x="29651" y="57029"/>
                      </a:lnTo>
                      <a:lnTo>
                        <a:pt x="18288" y="63846"/>
                      </a:lnTo>
                      <a:lnTo>
                        <a:pt x="13744" y="68391"/>
                      </a:lnTo>
                      <a:lnTo>
                        <a:pt x="2381" y="68391"/>
                      </a:lnTo>
                      <a:lnTo>
                        <a:pt x="4082" y="63629"/>
                      </a:lnTo>
                      <a:lnTo>
                        <a:pt x="0" y="63629"/>
                      </a:lnTo>
                      <a:lnTo>
                        <a:pt x="11363" y="3181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48" name="Freeform 230">
                  <a:extLst>
                    <a:ext uri="{FF2B5EF4-FFF2-40B4-BE49-F238E27FC236}">
                      <a16:creationId xmlns:a16="http://schemas.microsoft.com/office/drawing/2014/main" id="{7A2260E1-6B0E-46E9-9B8F-55C678001728}"/>
                    </a:ext>
                  </a:extLst>
                </p:cNvPr>
                <p:cNvSpPr>
                  <a:spLocks/>
                </p:cNvSpPr>
                <p:nvPr/>
              </p:nvSpPr>
              <p:spPr bwMode="auto">
                <a:xfrm>
                  <a:off x="7188192" y="3171685"/>
                  <a:ext cx="217709" cy="205681"/>
                </a:xfrm>
                <a:custGeom>
                  <a:avLst/>
                  <a:gdLst>
                    <a:gd name="connsiteX0" fmla="*/ 240881 w 240881"/>
                    <a:gd name="connsiteY0" fmla="*/ 0 h 227573"/>
                    <a:gd name="connsiteX1" fmla="*/ 235354 w 240881"/>
                    <a:gd name="connsiteY1" fmla="*/ 8598 h 227573"/>
                    <a:gd name="connsiteX2" fmla="*/ 240881 w 240881"/>
                    <a:gd name="connsiteY2" fmla="*/ 7143 h 227573"/>
                    <a:gd name="connsiteX3" fmla="*/ 220429 w 240881"/>
                    <a:gd name="connsiteY3" fmla="*/ 38958 h 227573"/>
                    <a:gd name="connsiteX4" fmla="*/ 203599 w 240881"/>
                    <a:gd name="connsiteY4" fmla="*/ 49476 h 227573"/>
                    <a:gd name="connsiteX5" fmla="*/ 209067 w 240881"/>
                    <a:gd name="connsiteY5" fmla="*/ 74992 h 227573"/>
                    <a:gd name="connsiteX6" fmla="*/ 208184 w 240881"/>
                    <a:gd name="connsiteY6" fmla="*/ 78017 h 227573"/>
                    <a:gd name="connsiteX7" fmla="*/ 209067 w 240881"/>
                    <a:gd name="connsiteY7" fmla="*/ 82135 h 227573"/>
                    <a:gd name="connsiteX8" fmla="*/ 193160 w 240881"/>
                    <a:gd name="connsiteY8" fmla="*/ 136674 h 227573"/>
                    <a:gd name="connsiteX9" fmla="*/ 111351 w 240881"/>
                    <a:gd name="connsiteY9" fmla="*/ 184396 h 227573"/>
                    <a:gd name="connsiteX10" fmla="*/ 40905 w 240881"/>
                    <a:gd name="connsiteY10" fmla="*/ 227573 h 227573"/>
                    <a:gd name="connsiteX11" fmla="*/ 0 w 240881"/>
                    <a:gd name="connsiteY11" fmla="*/ 211666 h 227573"/>
                    <a:gd name="connsiteX12" fmla="*/ 4545 w 240881"/>
                    <a:gd name="connsiteY12" fmla="*/ 207121 h 227573"/>
                    <a:gd name="connsiteX13" fmla="*/ 4545 w 240881"/>
                    <a:gd name="connsiteY13" fmla="*/ 206290 h 227573"/>
                    <a:gd name="connsiteX14" fmla="*/ 0 w 240881"/>
                    <a:gd name="connsiteY14" fmla="*/ 204523 h 227573"/>
                    <a:gd name="connsiteX15" fmla="*/ 4545 w 240881"/>
                    <a:gd name="connsiteY15" fmla="*/ 199978 h 227573"/>
                    <a:gd name="connsiteX16" fmla="*/ 4545 w 240881"/>
                    <a:gd name="connsiteY16" fmla="*/ 184396 h 227573"/>
                    <a:gd name="connsiteX17" fmla="*/ 4545 w 240881"/>
                    <a:gd name="connsiteY17" fmla="*/ 177253 h 227573"/>
                    <a:gd name="connsiteX18" fmla="*/ 9090 w 240881"/>
                    <a:gd name="connsiteY18" fmla="*/ 156801 h 227573"/>
                    <a:gd name="connsiteX19" fmla="*/ 29460 w 240881"/>
                    <a:gd name="connsiteY19" fmla="*/ 142542 h 227573"/>
                    <a:gd name="connsiteX20" fmla="*/ 24997 w 240881"/>
                    <a:gd name="connsiteY20" fmla="*/ 132129 h 227573"/>
                    <a:gd name="connsiteX21" fmla="*/ 9090 w 240881"/>
                    <a:gd name="connsiteY21" fmla="*/ 125312 h 227573"/>
                    <a:gd name="connsiteX22" fmla="*/ 9090 w 240881"/>
                    <a:gd name="connsiteY22" fmla="*/ 118169 h 227573"/>
                    <a:gd name="connsiteX23" fmla="*/ 9090 w 240881"/>
                    <a:gd name="connsiteY23" fmla="*/ 93497 h 227573"/>
                    <a:gd name="connsiteX24" fmla="*/ 9090 w 240881"/>
                    <a:gd name="connsiteY24" fmla="*/ 86354 h 227573"/>
                    <a:gd name="connsiteX25" fmla="*/ 15907 w 240881"/>
                    <a:gd name="connsiteY25" fmla="*/ 65902 h 227573"/>
                    <a:gd name="connsiteX26" fmla="*/ 24997 w 240881"/>
                    <a:gd name="connsiteY26" fmla="*/ 54540 h 227573"/>
                    <a:gd name="connsiteX27" fmla="*/ 36360 w 240881"/>
                    <a:gd name="connsiteY27" fmla="*/ 47722 h 227573"/>
                    <a:gd name="connsiteX28" fmla="*/ 36360 w 240881"/>
                    <a:gd name="connsiteY28" fmla="*/ 29868 h 227573"/>
                    <a:gd name="connsiteX29" fmla="*/ 36360 w 240881"/>
                    <a:gd name="connsiteY29" fmla="*/ 22725 h 227573"/>
                    <a:gd name="connsiteX30" fmla="*/ 47722 w 240881"/>
                    <a:gd name="connsiteY30" fmla="*/ 31815 h 227573"/>
                    <a:gd name="connsiteX31" fmla="*/ 90899 w 240881"/>
                    <a:gd name="connsiteY31" fmla="*/ 15907 h 227573"/>
                    <a:gd name="connsiteX32" fmla="*/ 111351 w 240881"/>
                    <a:gd name="connsiteY32" fmla="*/ 27270 h 227573"/>
                    <a:gd name="connsiteX33" fmla="*/ 138620 w 240881"/>
                    <a:gd name="connsiteY33" fmla="*/ 27270 h 227573"/>
                    <a:gd name="connsiteX34" fmla="*/ 181797 w 240881"/>
                    <a:gd name="connsiteY34" fmla="*/ 11362 h 227573"/>
                    <a:gd name="connsiteX35" fmla="*/ 197704 w 240881"/>
                    <a:gd name="connsiteY35" fmla="*/ 11362 h 227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0881" h="227573">
                      <a:moveTo>
                        <a:pt x="240881" y="0"/>
                      </a:moveTo>
                      <a:lnTo>
                        <a:pt x="235354" y="8598"/>
                      </a:lnTo>
                      <a:lnTo>
                        <a:pt x="240881" y="7143"/>
                      </a:lnTo>
                      <a:lnTo>
                        <a:pt x="220429" y="38958"/>
                      </a:lnTo>
                      <a:lnTo>
                        <a:pt x="203599" y="49476"/>
                      </a:lnTo>
                      <a:lnTo>
                        <a:pt x="209067" y="74992"/>
                      </a:lnTo>
                      <a:lnTo>
                        <a:pt x="208184" y="78017"/>
                      </a:lnTo>
                      <a:lnTo>
                        <a:pt x="209067" y="82135"/>
                      </a:lnTo>
                      <a:lnTo>
                        <a:pt x="193160" y="136674"/>
                      </a:lnTo>
                      <a:lnTo>
                        <a:pt x="111351" y="184396"/>
                      </a:lnTo>
                      <a:lnTo>
                        <a:pt x="40905" y="227573"/>
                      </a:lnTo>
                      <a:lnTo>
                        <a:pt x="0" y="211666"/>
                      </a:lnTo>
                      <a:lnTo>
                        <a:pt x="4545" y="207121"/>
                      </a:lnTo>
                      <a:lnTo>
                        <a:pt x="4545" y="206290"/>
                      </a:lnTo>
                      <a:lnTo>
                        <a:pt x="0" y="204523"/>
                      </a:lnTo>
                      <a:lnTo>
                        <a:pt x="4545" y="199978"/>
                      </a:lnTo>
                      <a:lnTo>
                        <a:pt x="4545" y="184396"/>
                      </a:lnTo>
                      <a:lnTo>
                        <a:pt x="4545" y="177253"/>
                      </a:lnTo>
                      <a:lnTo>
                        <a:pt x="9090" y="156801"/>
                      </a:lnTo>
                      <a:lnTo>
                        <a:pt x="29460" y="142542"/>
                      </a:lnTo>
                      <a:lnTo>
                        <a:pt x="24997" y="132129"/>
                      </a:lnTo>
                      <a:lnTo>
                        <a:pt x="9090" y="125312"/>
                      </a:lnTo>
                      <a:lnTo>
                        <a:pt x="9090" y="118169"/>
                      </a:lnTo>
                      <a:lnTo>
                        <a:pt x="9090" y="93497"/>
                      </a:lnTo>
                      <a:lnTo>
                        <a:pt x="9090" y="86354"/>
                      </a:lnTo>
                      <a:lnTo>
                        <a:pt x="15907" y="65902"/>
                      </a:lnTo>
                      <a:lnTo>
                        <a:pt x="24997" y="54540"/>
                      </a:lnTo>
                      <a:lnTo>
                        <a:pt x="36360" y="47722"/>
                      </a:lnTo>
                      <a:lnTo>
                        <a:pt x="36360" y="29868"/>
                      </a:lnTo>
                      <a:lnTo>
                        <a:pt x="36360" y="22725"/>
                      </a:lnTo>
                      <a:lnTo>
                        <a:pt x="47722" y="31815"/>
                      </a:lnTo>
                      <a:lnTo>
                        <a:pt x="90899" y="15907"/>
                      </a:lnTo>
                      <a:lnTo>
                        <a:pt x="111351" y="27270"/>
                      </a:lnTo>
                      <a:lnTo>
                        <a:pt x="138620" y="27270"/>
                      </a:lnTo>
                      <a:lnTo>
                        <a:pt x="181797" y="11362"/>
                      </a:lnTo>
                      <a:lnTo>
                        <a:pt x="197704"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49" name="Freeform 228">
                  <a:extLst>
                    <a:ext uri="{FF2B5EF4-FFF2-40B4-BE49-F238E27FC236}">
                      <a16:creationId xmlns:a16="http://schemas.microsoft.com/office/drawing/2014/main" id="{9E5E797B-7C36-46FE-AC8C-7ECFEC84E0C3}"/>
                    </a:ext>
                  </a:extLst>
                </p:cNvPr>
                <p:cNvSpPr>
                  <a:spLocks/>
                </p:cNvSpPr>
                <p:nvPr/>
              </p:nvSpPr>
              <p:spPr bwMode="auto">
                <a:xfrm>
                  <a:off x="7282376" y="3167579"/>
                  <a:ext cx="337324" cy="332823"/>
                </a:xfrm>
                <a:custGeom>
                  <a:avLst/>
                  <a:gdLst>
                    <a:gd name="connsiteX0" fmla="*/ 145438 w 373227"/>
                    <a:gd name="connsiteY0" fmla="*/ 0 h 368248"/>
                    <a:gd name="connsiteX1" fmla="*/ 188615 w 373227"/>
                    <a:gd name="connsiteY1" fmla="*/ 4545 h 368248"/>
                    <a:gd name="connsiteX2" fmla="*/ 189875 w 373227"/>
                    <a:gd name="connsiteY2" fmla="*/ 5806 h 368248"/>
                    <a:gd name="connsiteX3" fmla="*/ 200520 w 373227"/>
                    <a:gd name="connsiteY3" fmla="*/ 6926 h 368248"/>
                    <a:gd name="connsiteX4" fmla="*/ 210583 w 373227"/>
                    <a:gd name="connsiteY4" fmla="*/ 16989 h 368248"/>
                    <a:gd name="connsiteX5" fmla="*/ 220429 w 373227"/>
                    <a:gd name="connsiteY5" fmla="*/ 11362 h 368248"/>
                    <a:gd name="connsiteX6" fmla="*/ 223628 w 373227"/>
                    <a:gd name="connsiteY6" fmla="*/ 18719 h 368248"/>
                    <a:gd name="connsiteX7" fmla="*/ 232334 w 373227"/>
                    <a:gd name="connsiteY7" fmla="*/ 13743 h 368248"/>
                    <a:gd name="connsiteX8" fmla="*/ 255059 w 373227"/>
                    <a:gd name="connsiteY8" fmla="*/ 66010 h 368248"/>
                    <a:gd name="connsiteX9" fmla="*/ 280056 w 373227"/>
                    <a:gd name="connsiteY9" fmla="*/ 81917 h 368248"/>
                    <a:gd name="connsiteX10" fmla="*/ 280056 w 373227"/>
                    <a:gd name="connsiteY10" fmla="*/ 109187 h 368248"/>
                    <a:gd name="connsiteX11" fmla="*/ 264149 w 373227"/>
                    <a:gd name="connsiteY11" fmla="*/ 125094 h 368248"/>
                    <a:gd name="connsiteX12" fmla="*/ 255059 w 373227"/>
                    <a:gd name="connsiteY12" fmla="*/ 156909 h 368248"/>
                    <a:gd name="connsiteX13" fmla="*/ 280056 w 373227"/>
                    <a:gd name="connsiteY13" fmla="*/ 200086 h 368248"/>
                    <a:gd name="connsiteX14" fmla="*/ 323233 w 373227"/>
                    <a:gd name="connsiteY14" fmla="*/ 222810 h 368248"/>
                    <a:gd name="connsiteX15" fmla="*/ 345958 w 373227"/>
                    <a:gd name="connsiteY15" fmla="*/ 254625 h 368248"/>
                    <a:gd name="connsiteX16" fmla="*/ 341413 w 373227"/>
                    <a:gd name="connsiteY16" fmla="*/ 286439 h 368248"/>
                    <a:gd name="connsiteX17" fmla="*/ 350503 w 373227"/>
                    <a:gd name="connsiteY17" fmla="*/ 286439 h 368248"/>
                    <a:gd name="connsiteX18" fmla="*/ 350503 w 373227"/>
                    <a:gd name="connsiteY18" fmla="*/ 309164 h 368248"/>
                    <a:gd name="connsiteX19" fmla="*/ 373227 w 373227"/>
                    <a:gd name="connsiteY19" fmla="*/ 329616 h 368248"/>
                    <a:gd name="connsiteX20" fmla="*/ 350503 w 373227"/>
                    <a:gd name="connsiteY20" fmla="*/ 329616 h 368248"/>
                    <a:gd name="connsiteX21" fmla="*/ 323233 w 373227"/>
                    <a:gd name="connsiteY21" fmla="*/ 325071 h 368248"/>
                    <a:gd name="connsiteX22" fmla="*/ 298236 w 373227"/>
                    <a:gd name="connsiteY22" fmla="*/ 368248 h 368248"/>
                    <a:gd name="connsiteX23" fmla="*/ 232334 w 373227"/>
                    <a:gd name="connsiteY23" fmla="*/ 361431 h 368248"/>
                    <a:gd name="connsiteX24" fmla="*/ 230653 w 373227"/>
                    <a:gd name="connsiteY24" fmla="*/ 360107 h 368248"/>
                    <a:gd name="connsiteX25" fmla="*/ 220429 w 373227"/>
                    <a:gd name="connsiteY25" fmla="*/ 359050 h 368248"/>
                    <a:gd name="connsiteX26" fmla="*/ 113624 w 373227"/>
                    <a:gd name="connsiteY26" fmla="*/ 274969 h 368248"/>
                    <a:gd name="connsiteX27" fmla="*/ 59084 w 373227"/>
                    <a:gd name="connsiteY27" fmla="*/ 247699 h 368248"/>
                    <a:gd name="connsiteX28" fmla="*/ 15908 w 373227"/>
                    <a:gd name="connsiteY28" fmla="*/ 236337 h 368248"/>
                    <a:gd name="connsiteX29" fmla="*/ 0 w 373227"/>
                    <a:gd name="connsiteY29" fmla="*/ 181797 h 368248"/>
                    <a:gd name="connsiteX30" fmla="*/ 81809 w 373227"/>
                    <a:gd name="connsiteY30" fmla="*/ 134076 h 368248"/>
                    <a:gd name="connsiteX31" fmla="*/ 97716 w 373227"/>
                    <a:gd name="connsiteY31" fmla="*/ 79536 h 368248"/>
                    <a:gd name="connsiteX32" fmla="*/ 90899 w 373227"/>
                    <a:gd name="connsiteY32" fmla="*/ 47722 h 368248"/>
                    <a:gd name="connsiteX33" fmla="*/ 113624 w 373227"/>
                    <a:gd name="connsiteY33" fmla="*/ 36360 h 368248"/>
                    <a:gd name="connsiteX34" fmla="*/ 129531 w 373227"/>
                    <a:gd name="connsiteY34" fmla="*/ 11362 h 36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73227" h="368248">
                      <a:moveTo>
                        <a:pt x="145438" y="0"/>
                      </a:moveTo>
                      <a:lnTo>
                        <a:pt x="188615" y="4545"/>
                      </a:lnTo>
                      <a:lnTo>
                        <a:pt x="189875" y="5806"/>
                      </a:lnTo>
                      <a:lnTo>
                        <a:pt x="200520" y="6926"/>
                      </a:lnTo>
                      <a:lnTo>
                        <a:pt x="210583" y="16989"/>
                      </a:lnTo>
                      <a:lnTo>
                        <a:pt x="220429" y="11362"/>
                      </a:lnTo>
                      <a:lnTo>
                        <a:pt x="223628" y="18719"/>
                      </a:lnTo>
                      <a:lnTo>
                        <a:pt x="232334" y="13743"/>
                      </a:lnTo>
                      <a:lnTo>
                        <a:pt x="255059" y="66010"/>
                      </a:lnTo>
                      <a:lnTo>
                        <a:pt x="280056" y="81917"/>
                      </a:lnTo>
                      <a:lnTo>
                        <a:pt x="280056" y="109187"/>
                      </a:lnTo>
                      <a:lnTo>
                        <a:pt x="264149" y="125094"/>
                      </a:lnTo>
                      <a:lnTo>
                        <a:pt x="255059" y="156909"/>
                      </a:lnTo>
                      <a:lnTo>
                        <a:pt x="280056" y="200086"/>
                      </a:lnTo>
                      <a:lnTo>
                        <a:pt x="323233" y="222810"/>
                      </a:lnTo>
                      <a:lnTo>
                        <a:pt x="345958" y="254625"/>
                      </a:lnTo>
                      <a:lnTo>
                        <a:pt x="341413" y="286439"/>
                      </a:lnTo>
                      <a:lnTo>
                        <a:pt x="350503" y="286439"/>
                      </a:lnTo>
                      <a:lnTo>
                        <a:pt x="350503" y="309164"/>
                      </a:lnTo>
                      <a:lnTo>
                        <a:pt x="373227" y="329616"/>
                      </a:lnTo>
                      <a:lnTo>
                        <a:pt x="350503" y="329616"/>
                      </a:lnTo>
                      <a:lnTo>
                        <a:pt x="323233" y="325071"/>
                      </a:lnTo>
                      <a:lnTo>
                        <a:pt x="298236" y="368248"/>
                      </a:lnTo>
                      <a:lnTo>
                        <a:pt x="232334" y="361431"/>
                      </a:lnTo>
                      <a:lnTo>
                        <a:pt x="230653" y="360107"/>
                      </a:lnTo>
                      <a:lnTo>
                        <a:pt x="220429" y="359050"/>
                      </a:lnTo>
                      <a:lnTo>
                        <a:pt x="113624" y="274969"/>
                      </a:lnTo>
                      <a:lnTo>
                        <a:pt x="59084" y="247699"/>
                      </a:lnTo>
                      <a:lnTo>
                        <a:pt x="15908" y="236337"/>
                      </a:lnTo>
                      <a:lnTo>
                        <a:pt x="0" y="181797"/>
                      </a:lnTo>
                      <a:lnTo>
                        <a:pt x="81809" y="134076"/>
                      </a:lnTo>
                      <a:lnTo>
                        <a:pt x="97716" y="79536"/>
                      </a:lnTo>
                      <a:lnTo>
                        <a:pt x="90899" y="47722"/>
                      </a:lnTo>
                      <a:lnTo>
                        <a:pt x="113624" y="36360"/>
                      </a:lnTo>
                      <a:lnTo>
                        <a:pt x="129531"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0" name="Freeform 226">
                  <a:extLst>
                    <a:ext uri="{FF2B5EF4-FFF2-40B4-BE49-F238E27FC236}">
                      <a16:creationId xmlns:a16="http://schemas.microsoft.com/office/drawing/2014/main" id="{BC934CC0-ECA5-4E1E-A634-3F1B233A2668}"/>
                    </a:ext>
                  </a:extLst>
                </p:cNvPr>
                <p:cNvSpPr>
                  <a:spLocks/>
                </p:cNvSpPr>
                <p:nvPr/>
              </p:nvSpPr>
              <p:spPr bwMode="auto">
                <a:xfrm>
                  <a:off x="7463116" y="3064689"/>
                  <a:ext cx="649608" cy="583689"/>
                </a:xfrm>
                <a:custGeom>
                  <a:avLst/>
                  <a:gdLst>
                    <a:gd name="connsiteX0" fmla="*/ 20452 w 718750"/>
                    <a:gd name="connsiteY0" fmla="*/ 0 h 645814"/>
                    <a:gd name="connsiteX1" fmla="*/ 25871 w 718750"/>
                    <a:gd name="connsiteY1" fmla="*/ 14450 h 645814"/>
                    <a:gd name="connsiteX2" fmla="*/ 34738 w 718750"/>
                    <a:gd name="connsiteY2" fmla="*/ 9524 h 645814"/>
                    <a:gd name="connsiteX3" fmla="*/ 41556 w 718750"/>
                    <a:gd name="connsiteY3" fmla="*/ 27704 h 645814"/>
                    <a:gd name="connsiteX4" fmla="*/ 53845 w 718750"/>
                    <a:gd name="connsiteY4" fmla="*/ 39993 h 645814"/>
                    <a:gd name="connsiteX5" fmla="*/ 68174 w 718750"/>
                    <a:gd name="connsiteY5" fmla="*/ 43177 h 645814"/>
                    <a:gd name="connsiteX6" fmla="*/ 86354 w 718750"/>
                    <a:gd name="connsiteY6" fmla="*/ 43177 h 645814"/>
                    <a:gd name="connsiteX7" fmla="*/ 129531 w 718750"/>
                    <a:gd name="connsiteY7" fmla="*/ 11362 h 645814"/>
                    <a:gd name="connsiteX8" fmla="*/ 138621 w 718750"/>
                    <a:gd name="connsiteY8" fmla="*/ 6818 h 645814"/>
                    <a:gd name="connsiteX9" fmla="*/ 147393 w 718750"/>
                    <a:gd name="connsiteY9" fmla="*/ 19099 h 645814"/>
                    <a:gd name="connsiteX10" fmla="*/ 152907 w 718750"/>
                    <a:gd name="connsiteY10" fmla="*/ 16342 h 645814"/>
                    <a:gd name="connsiteX11" fmla="*/ 164269 w 718750"/>
                    <a:gd name="connsiteY11" fmla="*/ 32249 h 645814"/>
                    <a:gd name="connsiteX12" fmla="*/ 152907 w 718750"/>
                    <a:gd name="connsiteY12" fmla="*/ 52701 h 645814"/>
                    <a:gd name="connsiteX13" fmla="*/ 166107 w 718750"/>
                    <a:gd name="connsiteY13" fmla="*/ 65902 h 645814"/>
                    <a:gd name="connsiteX14" fmla="*/ 170435 w 718750"/>
                    <a:gd name="connsiteY14" fmla="*/ 65902 h 645814"/>
                    <a:gd name="connsiteX15" fmla="*/ 172840 w 718750"/>
                    <a:gd name="connsiteY15" fmla="*/ 72634 h 645814"/>
                    <a:gd name="connsiteX16" fmla="*/ 175631 w 718750"/>
                    <a:gd name="connsiteY16" fmla="*/ 75426 h 645814"/>
                    <a:gd name="connsiteX17" fmla="*/ 184721 w 718750"/>
                    <a:gd name="connsiteY17" fmla="*/ 75426 h 645814"/>
                    <a:gd name="connsiteX18" fmla="*/ 193959 w 718750"/>
                    <a:gd name="connsiteY18" fmla="*/ 101293 h 645814"/>
                    <a:gd name="connsiteX19" fmla="*/ 220429 w 718750"/>
                    <a:gd name="connsiteY19" fmla="*/ 109078 h 645814"/>
                    <a:gd name="connsiteX20" fmla="*/ 232104 w 718750"/>
                    <a:gd name="connsiteY20" fmla="*/ 117834 h 645814"/>
                    <a:gd name="connsiteX21" fmla="*/ 234715 w 718750"/>
                    <a:gd name="connsiteY21" fmla="*/ 118602 h 645814"/>
                    <a:gd name="connsiteX22" fmla="*/ 250024 w 718750"/>
                    <a:gd name="connsiteY22" fmla="*/ 130084 h 645814"/>
                    <a:gd name="connsiteX23" fmla="*/ 295421 w 718750"/>
                    <a:gd name="connsiteY23" fmla="*/ 140893 h 645814"/>
                    <a:gd name="connsiteX24" fmla="*/ 354505 w 718750"/>
                    <a:gd name="connsiteY24" fmla="*/ 129531 h 645814"/>
                    <a:gd name="connsiteX25" fmla="*/ 359050 w 718750"/>
                    <a:gd name="connsiteY25" fmla="*/ 120441 h 645814"/>
                    <a:gd name="connsiteX26" fmla="*/ 390864 w 718750"/>
                    <a:gd name="connsiteY26" fmla="*/ 109078 h 645814"/>
                    <a:gd name="connsiteX27" fmla="*/ 418134 w 718750"/>
                    <a:gd name="connsiteY27" fmla="*/ 81809 h 645814"/>
                    <a:gd name="connsiteX28" fmla="*/ 440858 w 718750"/>
                    <a:gd name="connsiteY28" fmla="*/ 81809 h 645814"/>
                    <a:gd name="connsiteX29" fmla="*/ 456766 w 718750"/>
                    <a:gd name="connsiteY29" fmla="*/ 77264 h 645814"/>
                    <a:gd name="connsiteX30" fmla="*/ 484035 w 718750"/>
                    <a:gd name="connsiteY30" fmla="*/ 81809 h 645814"/>
                    <a:gd name="connsiteX31" fmla="*/ 520395 w 718750"/>
                    <a:gd name="connsiteY31" fmla="*/ 102261 h 645814"/>
                    <a:gd name="connsiteX32" fmla="*/ 552209 w 718750"/>
                    <a:gd name="connsiteY32" fmla="*/ 109078 h 645814"/>
                    <a:gd name="connsiteX33" fmla="*/ 562503 w 718750"/>
                    <a:gd name="connsiteY33" fmla="*/ 117747 h 645814"/>
                    <a:gd name="connsiteX34" fmla="*/ 566495 w 718750"/>
                    <a:gd name="connsiteY34" fmla="*/ 118602 h 645814"/>
                    <a:gd name="connsiteX35" fmla="*/ 599619 w 718750"/>
                    <a:gd name="connsiteY35" fmla="*/ 146496 h 645814"/>
                    <a:gd name="connsiteX36" fmla="*/ 622655 w 718750"/>
                    <a:gd name="connsiteY36" fmla="*/ 152255 h 645814"/>
                    <a:gd name="connsiteX37" fmla="*/ 622655 w 718750"/>
                    <a:gd name="connsiteY37" fmla="*/ 158208 h 645814"/>
                    <a:gd name="connsiteX38" fmla="*/ 636941 w 718750"/>
                    <a:gd name="connsiteY38" fmla="*/ 161779 h 645814"/>
                    <a:gd name="connsiteX39" fmla="*/ 636941 w 718750"/>
                    <a:gd name="connsiteY39" fmla="*/ 198139 h 645814"/>
                    <a:gd name="connsiteX40" fmla="*/ 625579 w 718750"/>
                    <a:gd name="connsiteY40" fmla="*/ 252678 h 645814"/>
                    <a:gd name="connsiteX41" fmla="*/ 617355 w 718750"/>
                    <a:gd name="connsiteY41" fmla="*/ 281462 h 645814"/>
                    <a:gd name="connsiteX42" fmla="*/ 618111 w 718750"/>
                    <a:gd name="connsiteY42" fmla="*/ 281786 h 645814"/>
                    <a:gd name="connsiteX43" fmla="*/ 616572 w 718750"/>
                    <a:gd name="connsiteY43" fmla="*/ 284204 h 645814"/>
                    <a:gd name="connsiteX44" fmla="*/ 616489 w 718750"/>
                    <a:gd name="connsiteY44" fmla="*/ 284492 h 645814"/>
                    <a:gd name="connsiteX45" fmla="*/ 632397 w 718750"/>
                    <a:gd name="connsiteY45" fmla="*/ 291310 h 645814"/>
                    <a:gd name="connsiteX46" fmla="*/ 616489 w 718750"/>
                    <a:gd name="connsiteY46" fmla="*/ 316307 h 645814"/>
                    <a:gd name="connsiteX47" fmla="*/ 625579 w 718750"/>
                    <a:gd name="connsiteY47" fmla="*/ 350394 h 645814"/>
                    <a:gd name="connsiteX48" fmla="*/ 630655 w 718750"/>
                    <a:gd name="connsiteY48" fmla="*/ 369003 h 645814"/>
                    <a:gd name="connsiteX49" fmla="*/ 645380 w 718750"/>
                    <a:gd name="connsiteY49" fmla="*/ 372684 h 645814"/>
                    <a:gd name="connsiteX50" fmla="*/ 645380 w 718750"/>
                    <a:gd name="connsiteY50" fmla="*/ 378637 h 645814"/>
                    <a:gd name="connsiteX51" fmla="*/ 659666 w 718750"/>
                    <a:gd name="connsiteY51" fmla="*/ 382208 h 645814"/>
                    <a:gd name="connsiteX52" fmla="*/ 659666 w 718750"/>
                    <a:gd name="connsiteY52" fmla="*/ 414023 h 645814"/>
                    <a:gd name="connsiteX53" fmla="*/ 625579 w 718750"/>
                    <a:gd name="connsiteY53" fmla="*/ 452655 h 645814"/>
                    <a:gd name="connsiteX54" fmla="*/ 641486 w 718750"/>
                    <a:gd name="connsiteY54" fmla="*/ 473107 h 645814"/>
                    <a:gd name="connsiteX55" fmla="*/ 656585 w 718750"/>
                    <a:gd name="connsiteY55" fmla="*/ 495754 h 645814"/>
                    <a:gd name="connsiteX56" fmla="*/ 681740 w 718750"/>
                    <a:gd name="connsiteY56" fmla="*/ 506760 h 645814"/>
                    <a:gd name="connsiteX57" fmla="*/ 681740 w 718750"/>
                    <a:gd name="connsiteY57" fmla="*/ 510034 h 645814"/>
                    <a:gd name="connsiteX58" fmla="*/ 696026 w 718750"/>
                    <a:gd name="connsiteY58" fmla="*/ 516284 h 645814"/>
                    <a:gd name="connsiteX59" fmla="*/ 696026 w 718750"/>
                    <a:gd name="connsiteY59" fmla="*/ 549473 h 645814"/>
                    <a:gd name="connsiteX60" fmla="*/ 697647 w 718750"/>
                    <a:gd name="connsiteY60" fmla="*/ 549937 h 645814"/>
                    <a:gd name="connsiteX61" fmla="*/ 699652 w 718750"/>
                    <a:gd name="connsiteY61" fmla="*/ 555952 h 645814"/>
                    <a:gd name="connsiteX62" fmla="*/ 711933 w 718750"/>
                    <a:gd name="connsiteY62" fmla="*/ 559461 h 645814"/>
                    <a:gd name="connsiteX63" fmla="*/ 718750 w 718750"/>
                    <a:gd name="connsiteY63" fmla="*/ 579913 h 645814"/>
                    <a:gd name="connsiteX64" fmla="*/ 664211 w 718750"/>
                    <a:gd name="connsiteY64" fmla="*/ 602637 h 645814"/>
                    <a:gd name="connsiteX65" fmla="*/ 648304 w 718750"/>
                    <a:gd name="connsiteY65" fmla="*/ 645814 h 645814"/>
                    <a:gd name="connsiteX66" fmla="*/ 582402 w 718750"/>
                    <a:gd name="connsiteY66" fmla="*/ 634452 h 645814"/>
                    <a:gd name="connsiteX67" fmla="*/ 541498 w 718750"/>
                    <a:gd name="connsiteY67" fmla="*/ 629907 h 645814"/>
                    <a:gd name="connsiteX68" fmla="*/ 498321 w 718750"/>
                    <a:gd name="connsiteY68" fmla="*/ 623090 h 645814"/>
                    <a:gd name="connsiteX69" fmla="*/ 496685 w 718750"/>
                    <a:gd name="connsiteY69" fmla="*/ 615563 h 645814"/>
                    <a:gd name="connsiteX70" fmla="*/ 484035 w 718750"/>
                    <a:gd name="connsiteY70" fmla="*/ 613566 h 645814"/>
                    <a:gd name="connsiteX71" fmla="*/ 473891 w 718750"/>
                    <a:gd name="connsiteY71" fmla="*/ 566903 h 645814"/>
                    <a:gd name="connsiteX72" fmla="*/ 464234 w 718750"/>
                    <a:gd name="connsiteY72" fmla="*/ 564006 h 645814"/>
                    <a:gd name="connsiteX73" fmla="*/ 439237 w 718750"/>
                    <a:gd name="connsiteY73" fmla="*/ 570823 h 645814"/>
                    <a:gd name="connsiteX74" fmla="*/ 400605 w 718750"/>
                    <a:gd name="connsiteY74" fmla="*/ 591275 h 645814"/>
                    <a:gd name="connsiteX75" fmla="*/ 357428 w 718750"/>
                    <a:gd name="connsiteY75" fmla="*/ 575368 h 645814"/>
                    <a:gd name="connsiteX76" fmla="*/ 349017 w 718750"/>
                    <a:gd name="connsiteY76" fmla="*/ 568008 h 645814"/>
                    <a:gd name="connsiteX77" fmla="*/ 343142 w 718750"/>
                    <a:gd name="connsiteY77" fmla="*/ 565844 h 645814"/>
                    <a:gd name="connsiteX78" fmla="*/ 315945 w 718750"/>
                    <a:gd name="connsiteY78" fmla="*/ 542046 h 645814"/>
                    <a:gd name="connsiteX79" fmla="*/ 282437 w 718750"/>
                    <a:gd name="connsiteY79" fmla="*/ 532191 h 645814"/>
                    <a:gd name="connsiteX80" fmla="*/ 279100 w 718750"/>
                    <a:gd name="connsiteY80" fmla="*/ 525887 h 645814"/>
                    <a:gd name="connsiteX81" fmla="*/ 268151 w 718750"/>
                    <a:gd name="connsiteY81" fmla="*/ 522667 h 645814"/>
                    <a:gd name="connsiteX82" fmla="*/ 247699 w 718750"/>
                    <a:gd name="connsiteY82" fmla="*/ 484035 h 645814"/>
                    <a:gd name="connsiteX83" fmla="*/ 226679 w 718750"/>
                    <a:gd name="connsiteY83" fmla="*/ 438493 h 645814"/>
                    <a:gd name="connsiteX84" fmla="*/ 211991 w 718750"/>
                    <a:gd name="connsiteY84" fmla="*/ 445837 h 645814"/>
                    <a:gd name="connsiteX85" fmla="*/ 198947 w 718750"/>
                    <a:gd name="connsiteY85" fmla="*/ 435692 h 645814"/>
                    <a:gd name="connsiteX86" fmla="*/ 197705 w 718750"/>
                    <a:gd name="connsiteY86" fmla="*/ 436313 h 645814"/>
                    <a:gd name="connsiteX87" fmla="*/ 190645 w 718750"/>
                    <a:gd name="connsiteY87" fmla="*/ 430823 h 645814"/>
                    <a:gd name="connsiteX88" fmla="*/ 175631 w 718750"/>
                    <a:gd name="connsiteY88" fmla="*/ 445837 h 645814"/>
                    <a:gd name="connsiteX89" fmla="*/ 163100 w 718750"/>
                    <a:gd name="connsiteY89" fmla="*/ 434559 h 645814"/>
                    <a:gd name="connsiteX90" fmla="*/ 161345 w 718750"/>
                    <a:gd name="connsiteY90" fmla="*/ 436313 h 645814"/>
                    <a:gd name="connsiteX91" fmla="*/ 138621 w 718750"/>
                    <a:gd name="connsiteY91" fmla="*/ 415861 h 645814"/>
                    <a:gd name="connsiteX92" fmla="*/ 138621 w 718750"/>
                    <a:gd name="connsiteY92" fmla="*/ 393136 h 645814"/>
                    <a:gd name="connsiteX93" fmla="*/ 129531 w 718750"/>
                    <a:gd name="connsiteY93" fmla="*/ 393136 h 645814"/>
                    <a:gd name="connsiteX94" fmla="*/ 134076 w 718750"/>
                    <a:gd name="connsiteY94" fmla="*/ 361322 h 645814"/>
                    <a:gd name="connsiteX95" fmla="*/ 120129 w 718750"/>
                    <a:gd name="connsiteY95" fmla="*/ 333429 h 645814"/>
                    <a:gd name="connsiteX96" fmla="*/ 82460 w 718750"/>
                    <a:gd name="connsiteY96" fmla="*/ 316307 h 645814"/>
                    <a:gd name="connsiteX97" fmla="*/ 80079 w 718750"/>
                    <a:gd name="connsiteY97" fmla="*/ 312194 h 645814"/>
                    <a:gd name="connsiteX98" fmla="*/ 68174 w 718750"/>
                    <a:gd name="connsiteY98" fmla="*/ 306783 h 645814"/>
                    <a:gd name="connsiteX99" fmla="*/ 43177 w 718750"/>
                    <a:gd name="connsiteY99" fmla="*/ 263606 h 645814"/>
                    <a:gd name="connsiteX100" fmla="*/ 52267 w 718750"/>
                    <a:gd name="connsiteY100" fmla="*/ 227247 h 645814"/>
                    <a:gd name="connsiteX101" fmla="*/ 68174 w 718750"/>
                    <a:gd name="connsiteY101" fmla="*/ 211339 h 645814"/>
                    <a:gd name="connsiteX102" fmla="*/ 68174 w 718750"/>
                    <a:gd name="connsiteY102" fmla="*/ 189048 h 645814"/>
                    <a:gd name="connsiteX103" fmla="*/ 57463 w 718750"/>
                    <a:gd name="connsiteY103" fmla="*/ 182231 h 645814"/>
                    <a:gd name="connsiteX104" fmla="*/ 57203 w 718750"/>
                    <a:gd name="connsiteY104" fmla="*/ 181633 h 645814"/>
                    <a:gd name="connsiteX105" fmla="*/ 43177 w 718750"/>
                    <a:gd name="connsiteY105" fmla="*/ 172707 h 645814"/>
                    <a:gd name="connsiteX106" fmla="*/ 20452 w 718750"/>
                    <a:gd name="connsiteY106" fmla="*/ 120441 h 645814"/>
                    <a:gd name="connsiteX107" fmla="*/ 0 w 718750"/>
                    <a:gd name="connsiteY107" fmla="*/ 81809 h 645814"/>
                    <a:gd name="connsiteX108" fmla="*/ 4545 w 718750"/>
                    <a:gd name="connsiteY108" fmla="*/ 65902 h 645814"/>
                    <a:gd name="connsiteX109" fmla="*/ 0 w 718750"/>
                    <a:gd name="connsiteY109" fmla="*/ 11362 h 645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718750" h="645814">
                      <a:moveTo>
                        <a:pt x="20452" y="0"/>
                      </a:moveTo>
                      <a:lnTo>
                        <a:pt x="25871" y="14450"/>
                      </a:lnTo>
                      <a:lnTo>
                        <a:pt x="34738" y="9524"/>
                      </a:lnTo>
                      <a:lnTo>
                        <a:pt x="41556" y="27704"/>
                      </a:lnTo>
                      <a:lnTo>
                        <a:pt x="53845" y="39993"/>
                      </a:lnTo>
                      <a:lnTo>
                        <a:pt x="68174" y="43177"/>
                      </a:lnTo>
                      <a:lnTo>
                        <a:pt x="86354" y="43177"/>
                      </a:lnTo>
                      <a:lnTo>
                        <a:pt x="129531" y="11362"/>
                      </a:lnTo>
                      <a:lnTo>
                        <a:pt x="138621" y="6818"/>
                      </a:lnTo>
                      <a:lnTo>
                        <a:pt x="147393" y="19099"/>
                      </a:lnTo>
                      <a:lnTo>
                        <a:pt x="152907" y="16342"/>
                      </a:lnTo>
                      <a:lnTo>
                        <a:pt x="164269" y="32249"/>
                      </a:lnTo>
                      <a:lnTo>
                        <a:pt x="152907" y="52701"/>
                      </a:lnTo>
                      <a:lnTo>
                        <a:pt x="166107" y="65902"/>
                      </a:lnTo>
                      <a:lnTo>
                        <a:pt x="170435" y="65902"/>
                      </a:lnTo>
                      <a:lnTo>
                        <a:pt x="172840" y="72634"/>
                      </a:lnTo>
                      <a:lnTo>
                        <a:pt x="175631" y="75426"/>
                      </a:lnTo>
                      <a:lnTo>
                        <a:pt x="184721" y="75426"/>
                      </a:lnTo>
                      <a:lnTo>
                        <a:pt x="193959" y="101293"/>
                      </a:lnTo>
                      <a:lnTo>
                        <a:pt x="220429" y="109078"/>
                      </a:lnTo>
                      <a:lnTo>
                        <a:pt x="232104" y="117834"/>
                      </a:lnTo>
                      <a:lnTo>
                        <a:pt x="234715" y="118602"/>
                      </a:lnTo>
                      <a:lnTo>
                        <a:pt x="250024" y="130084"/>
                      </a:lnTo>
                      <a:lnTo>
                        <a:pt x="295421" y="140893"/>
                      </a:lnTo>
                      <a:lnTo>
                        <a:pt x="354505" y="129531"/>
                      </a:lnTo>
                      <a:lnTo>
                        <a:pt x="359050" y="120441"/>
                      </a:lnTo>
                      <a:lnTo>
                        <a:pt x="390864" y="109078"/>
                      </a:lnTo>
                      <a:lnTo>
                        <a:pt x="418134" y="81809"/>
                      </a:lnTo>
                      <a:lnTo>
                        <a:pt x="440858" y="81809"/>
                      </a:lnTo>
                      <a:lnTo>
                        <a:pt x="456766" y="77264"/>
                      </a:lnTo>
                      <a:lnTo>
                        <a:pt x="484035" y="81809"/>
                      </a:lnTo>
                      <a:lnTo>
                        <a:pt x="520395" y="102261"/>
                      </a:lnTo>
                      <a:lnTo>
                        <a:pt x="552209" y="109078"/>
                      </a:lnTo>
                      <a:lnTo>
                        <a:pt x="562503" y="117747"/>
                      </a:lnTo>
                      <a:lnTo>
                        <a:pt x="566495" y="118602"/>
                      </a:lnTo>
                      <a:lnTo>
                        <a:pt x="599619" y="146496"/>
                      </a:lnTo>
                      <a:lnTo>
                        <a:pt x="622655" y="152255"/>
                      </a:lnTo>
                      <a:lnTo>
                        <a:pt x="622655" y="158208"/>
                      </a:lnTo>
                      <a:lnTo>
                        <a:pt x="636941" y="161779"/>
                      </a:lnTo>
                      <a:lnTo>
                        <a:pt x="636941" y="198139"/>
                      </a:lnTo>
                      <a:lnTo>
                        <a:pt x="625579" y="252678"/>
                      </a:lnTo>
                      <a:lnTo>
                        <a:pt x="617355" y="281462"/>
                      </a:lnTo>
                      <a:lnTo>
                        <a:pt x="618111" y="281786"/>
                      </a:lnTo>
                      <a:lnTo>
                        <a:pt x="616572" y="284204"/>
                      </a:lnTo>
                      <a:lnTo>
                        <a:pt x="616489" y="284492"/>
                      </a:lnTo>
                      <a:lnTo>
                        <a:pt x="632397" y="291310"/>
                      </a:lnTo>
                      <a:lnTo>
                        <a:pt x="616489" y="316307"/>
                      </a:lnTo>
                      <a:lnTo>
                        <a:pt x="625579" y="350394"/>
                      </a:lnTo>
                      <a:lnTo>
                        <a:pt x="630655" y="369003"/>
                      </a:lnTo>
                      <a:lnTo>
                        <a:pt x="645380" y="372684"/>
                      </a:lnTo>
                      <a:lnTo>
                        <a:pt x="645380" y="378637"/>
                      </a:lnTo>
                      <a:lnTo>
                        <a:pt x="659666" y="382208"/>
                      </a:lnTo>
                      <a:lnTo>
                        <a:pt x="659666" y="414023"/>
                      </a:lnTo>
                      <a:lnTo>
                        <a:pt x="625579" y="452655"/>
                      </a:lnTo>
                      <a:lnTo>
                        <a:pt x="641486" y="473107"/>
                      </a:lnTo>
                      <a:lnTo>
                        <a:pt x="656585" y="495754"/>
                      </a:lnTo>
                      <a:lnTo>
                        <a:pt x="681740" y="506760"/>
                      </a:lnTo>
                      <a:lnTo>
                        <a:pt x="681740" y="510034"/>
                      </a:lnTo>
                      <a:lnTo>
                        <a:pt x="696026" y="516284"/>
                      </a:lnTo>
                      <a:lnTo>
                        <a:pt x="696026" y="549473"/>
                      </a:lnTo>
                      <a:lnTo>
                        <a:pt x="697647" y="549937"/>
                      </a:lnTo>
                      <a:lnTo>
                        <a:pt x="699652" y="555952"/>
                      </a:lnTo>
                      <a:lnTo>
                        <a:pt x="711933" y="559461"/>
                      </a:lnTo>
                      <a:lnTo>
                        <a:pt x="718750" y="579913"/>
                      </a:lnTo>
                      <a:lnTo>
                        <a:pt x="664211" y="602637"/>
                      </a:lnTo>
                      <a:lnTo>
                        <a:pt x="648304" y="645814"/>
                      </a:lnTo>
                      <a:lnTo>
                        <a:pt x="582402" y="634452"/>
                      </a:lnTo>
                      <a:lnTo>
                        <a:pt x="541498" y="629907"/>
                      </a:lnTo>
                      <a:lnTo>
                        <a:pt x="498321" y="623090"/>
                      </a:lnTo>
                      <a:lnTo>
                        <a:pt x="496685" y="615563"/>
                      </a:lnTo>
                      <a:lnTo>
                        <a:pt x="484035" y="613566"/>
                      </a:lnTo>
                      <a:lnTo>
                        <a:pt x="473891" y="566903"/>
                      </a:lnTo>
                      <a:lnTo>
                        <a:pt x="464234" y="564006"/>
                      </a:lnTo>
                      <a:lnTo>
                        <a:pt x="439237" y="570823"/>
                      </a:lnTo>
                      <a:lnTo>
                        <a:pt x="400605" y="591275"/>
                      </a:lnTo>
                      <a:lnTo>
                        <a:pt x="357428" y="575368"/>
                      </a:lnTo>
                      <a:lnTo>
                        <a:pt x="349017" y="568008"/>
                      </a:lnTo>
                      <a:lnTo>
                        <a:pt x="343142" y="565844"/>
                      </a:lnTo>
                      <a:lnTo>
                        <a:pt x="315945" y="542046"/>
                      </a:lnTo>
                      <a:lnTo>
                        <a:pt x="282437" y="532191"/>
                      </a:lnTo>
                      <a:lnTo>
                        <a:pt x="279100" y="525887"/>
                      </a:lnTo>
                      <a:lnTo>
                        <a:pt x="268151" y="522667"/>
                      </a:lnTo>
                      <a:lnTo>
                        <a:pt x="247699" y="484035"/>
                      </a:lnTo>
                      <a:lnTo>
                        <a:pt x="226679" y="438493"/>
                      </a:lnTo>
                      <a:lnTo>
                        <a:pt x="211991" y="445837"/>
                      </a:lnTo>
                      <a:lnTo>
                        <a:pt x="198947" y="435692"/>
                      </a:lnTo>
                      <a:lnTo>
                        <a:pt x="197705" y="436313"/>
                      </a:lnTo>
                      <a:lnTo>
                        <a:pt x="190645" y="430823"/>
                      </a:lnTo>
                      <a:lnTo>
                        <a:pt x="175631" y="445837"/>
                      </a:lnTo>
                      <a:lnTo>
                        <a:pt x="163100" y="434559"/>
                      </a:lnTo>
                      <a:lnTo>
                        <a:pt x="161345" y="436313"/>
                      </a:lnTo>
                      <a:lnTo>
                        <a:pt x="138621" y="415861"/>
                      </a:lnTo>
                      <a:lnTo>
                        <a:pt x="138621" y="393136"/>
                      </a:lnTo>
                      <a:lnTo>
                        <a:pt x="129531" y="393136"/>
                      </a:lnTo>
                      <a:lnTo>
                        <a:pt x="134076" y="361322"/>
                      </a:lnTo>
                      <a:lnTo>
                        <a:pt x="120129" y="333429"/>
                      </a:lnTo>
                      <a:lnTo>
                        <a:pt x="82460" y="316307"/>
                      </a:lnTo>
                      <a:lnTo>
                        <a:pt x="80079" y="312194"/>
                      </a:lnTo>
                      <a:lnTo>
                        <a:pt x="68174" y="306783"/>
                      </a:lnTo>
                      <a:lnTo>
                        <a:pt x="43177" y="263606"/>
                      </a:lnTo>
                      <a:lnTo>
                        <a:pt x="52267" y="227247"/>
                      </a:lnTo>
                      <a:lnTo>
                        <a:pt x="68174" y="211339"/>
                      </a:lnTo>
                      <a:lnTo>
                        <a:pt x="68174" y="189048"/>
                      </a:lnTo>
                      <a:lnTo>
                        <a:pt x="57463" y="182231"/>
                      </a:lnTo>
                      <a:lnTo>
                        <a:pt x="57203" y="181633"/>
                      </a:lnTo>
                      <a:lnTo>
                        <a:pt x="43177" y="172707"/>
                      </a:lnTo>
                      <a:lnTo>
                        <a:pt x="20452" y="120441"/>
                      </a:lnTo>
                      <a:lnTo>
                        <a:pt x="0" y="81809"/>
                      </a:lnTo>
                      <a:lnTo>
                        <a:pt x="4545" y="65902"/>
                      </a:lnTo>
                      <a:lnTo>
                        <a:pt x="0"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1" name="Freeform 22">
                  <a:extLst>
                    <a:ext uri="{FF2B5EF4-FFF2-40B4-BE49-F238E27FC236}">
                      <a16:creationId xmlns:a16="http://schemas.microsoft.com/office/drawing/2014/main" id="{0D89B37E-E51B-4CD2-974B-56FC1120A0F0}"/>
                    </a:ext>
                  </a:extLst>
                </p:cNvPr>
                <p:cNvSpPr>
                  <a:spLocks noEditPoints="1"/>
                </p:cNvSpPr>
                <p:nvPr/>
              </p:nvSpPr>
              <p:spPr bwMode="auto">
                <a:xfrm>
                  <a:off x="7488056" y="2978720"/>
                  <a:ext cx="184848" cy="156093"/>
                </a:xfrm>
                <a:custGeom>
                  <a:avLst/>
                  <a:gdLst>
                    <a:gd name="T0" fmla="*/ 3 w 90"/>
                    <a:gd name="T1" fmla="*/ 45 h 76"/>
                    <a:gd name="T2" fmla="*/ 3 w 90"/>
                    <a:gd name="T3" fmla="*/ 45 h 76"/>
                    <a:gd name="T4" fmla="*/ 7 w 90"/>
                    <a:gd name="T5" fmla="*/ 50 h 76"/>
                    <a:gd name="T6" fmla="*/ 17 w 90"/>
                    <a:gd name="T7" fmla="*/ 50 h 76"/>
                    <a:gd name="T8" fmla="*/ 14 w 90"/>
                    <a:gd name="T9" fmla="*/ 55 h 76"/>
                    <a:gd name="T10" fmla="*/ 21 w 90"/>
                    <a:gd name="T11" fmla="*/ 67 h 76"/>
                    <a:gd name="T12" fmla="*/ 10 w 90"/>
                    <a:gd name="T13" fmla="*/ 64 h 76"/>
                    <a:gd name="T14" fmla="*/ 3 w 90"/>
                    <a:gd name="T15" fmla="*/ 53 h 76"/>
                    <a:gd name="T16" fmla="*/ 0 w 90"/>
                    <a:gd name="T17" fmla="*/ 45 h 76"/>
                    <a:gd name="T18" fmla="*/ 3 w 90"/>
                    <a:gd name="T19" fmla="*/ 45 h 76"/>
                    <a:gd name="T20" fmla="*/ 43 w 90"/>
                    <a:gd name="T21" fmla="*/ 12 h 76"/>
                    <a:gd name="T22" fmla="*/ 43 w 90"/>
                    <a:gd name="T23" fmla="*/ 12 h 76"/>
                    <a:gd name="T24" fmla="*/ 50 w 90"/>
                    <a:gd name="T25" fmla="*/ 15 h 76"/>
                    <a:gd name="T26" fmla="*/ 52 w 90"/>
                    <a:gd name="T27" fmla="*/ 10 h 76"/>
                    <a:gd name="T28" fmla="*/ 62 w 90"/>
                    <a:gd name="T29" fmla="*/ 0 h 76"/>
                    <a:gd name="T30" fmla="*/ 69 w 90"/>
                    <a:gd name="T31" fmla="*/ 12 h 76"/>
                    <a:gd name="T32" fmla="*/ 78 w 90"/>
                    <a:gd name="T33" fmla="*/ 29 h 76"/>
                    <a:gd name="T34" fmla="*/ 85 w 90"/>
                    <a:gd name="T35" fmla="*/ 29 h 76"/>
                    <a:gd name="T36" fmla="*/ 90 w 90"/>
                    <a:gd name="T37" fmla="*/ 34 h 76"/>
                    <a:gd name="T38" fmla="*/ 78 w 90"/>
                    <a:gd name="T39" fmla="*/ 36 h 76"/>
                    <a:gd name="T40" fmla="*/ 74 w 90"/>
                    <a:gd name="T41" fmla="*/ 53 h 76"/>
                    <a:gd name="T42" fmla="*/ 71 w 90"/>
                    <a:gd name="T43" fmla="*/ 60 h 76"/>
                    <a:gd name="T44" fmla="*/ 66 w 90"/>
                    <a:gd name="T45" fmla="*/ 64 h 76"/>
                    <a:gd name="T46" fmla="*/ 66 w 90"/>
                    <a:gd name="T47" fmla="*/ 74 h 76"/>
                    <a:gd name="T48" fmla="*/ 62 w 90"/>
                    <a:gd name="T49" fmla="*/ 76 h 76"/>
                    <a:gd name="T50" fmla="*/ 52 w 90"/>
                    <a:gd name="T51" fmla="*/ 64 h 76"/>
                    <a:gd name="T52" fmla="*/ 57 w 90"/>
                    <a:gd name="T53" fmla="*/ 55 h 76"/>
                    <a:gd name="T54" fmla="*/ 52 w 90"/>
                    <a:gd name="T55" fmla="*/ 48 h 76"/>
                    <a:gd name="T56" fmla="*/ 48 w 90"/>
                    <a:gd name="T57" fmla="*/ 50 h 76"/>
                    <a:gd name="T58" fmla="*/ 29 w 90"/>
                    <a:gd name="T59" fmla="*/ 64 h 76"/>
                    <a:gd name="T60" fmla="*/ 29 w 90"/>
                    <a:gd name="T61" fmla="*/ 50 h 76"/>
                    <a:gd name="T62" fmla="*/ 19 w 90"/>
                    <a:gd name="T63" fmla="*/ 48 h 76"/>
                    <a:gd name="T64" fmla="*/ 14 w 90"/>
                    <a:gd name="T65" fmla="*/ 41 h 76"/>
                    <a:gd name="T66" fmla="*/ 19 w 90"/>
                    <a:gd name="T67" fmla="*/ 36 h 76"/>
                    <a:gd name="T68" fmla="*/ 10 w 90"/>
                    <a:gd name="T69" fmla="*/ 29 h 76"/>
                    <a:gd name="T70" fmla="*/ 12 w 90"/>
                    <a:gd name="T71" fmla="*/ 22 h 76"/>
                    <a:gd name="T72" fmla="*/ 5 w 90"/>
                    <a:gd name="T73" fmla="*/ 19 h 76"/>
                    <a:gd name="T74" fmla="*/ 3 w 90"/>
                    <a:gd name="T75" fmla="*/ 12 h 76"/>
                    <a:gd name="T76" fmla="*/ 7 w 90"/>
                    <a:gd name="T77" fmla="*/ 10 h 76"/>
                    <a:gd name="T78" fmla="*/ 19 w 90"/>
                    <a:gd name="T79" fmla="*/ 15 h 76"/>
                    <a:gd name="T80" fmla="*/ 29 w 90"/>
                    <a:gd name="T81" fmla="*/ 17 h 76"/>
                    <a:gd name="T82" fmla="*/ 31 w 90"/>
                    <a:gd name="T83" fmla="*/ 15 h 76"/>
                    <a:gd name="T84" fmla="*/ 21 w 90"/>
                    <a:gd name="T85" fmla="*/ 3 h 76"/>
                    <a:gd name="T86" fmla="*/ 26 w 90"/>
                    <a:gd name="T87" fmla="*/ 0 h 76"/>
                    <a:gd name="T88" fmla="*/ 31 w 90"/>
                    <a:gd name="T89" fmla="*/ 0 h 76"/>
                    <a:gd name="T90" fmla="*/ 43 w 90"/>
                    <a:gd name="T91" fmla="*/ 1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76">
                      <a:moveTo>
                        <a:pt x="3" y="45"/>
                      </a:moveTo>
                      <a:lnTo>
                        <a:pt x="3" y="45"/>
                      </a:lnTo>
                      <a:lnTo>
                        <a:pt x="7" y="50"/>
                      </a:lnTo>
                      <a:lnTo>
                        <a:pt x="17" y="50"/>
                      </a:lnTo>
                      <a:lnTo>
                        <a:pt x="14" y="55"/>
                      </a:lnTo>
                      <a:lnTo>
                        <a:pt x="21" y="67"/>
                      </a:lnTo>
                      <a:lnTo>
                        <a:pt x="10" y="64"/>
                      </a:lnTo>
                      <a:lnTo>
                        <a:pt x="3" y="53"/>
                      </a:lnTo>
                      <a:lnTo>
                        <a:pt x="0" y="45"/>
                      </a:lnTo>
                      <a:lnTo>
                        <a:pt x="3" y="45"/>
                      </a:lnTo>
                      <a:close/>
                      <a:moveTo>
                        <a:pt x="43" y="12"/>
                      </a:moveTo>
                      <a:lnTo>
                        <a:pt x="43" y="12"/>
                      </a:lnTo>
                      <a:lnTo>
                        <a:pt x="50" y="15"/>
                      </a:lnTo>
                      <a:lnTo>
                        <a:pt x="52" y="10"/>
                      </a:lnTo>
                      <a:lnTo>
                        <a:pt x="62" y="0"/>
                      </a:lnTo>
                      <a:lnTo>
                        <a:pt x="69" y="12"/>
                      </a:lnTo>
                      <a:lnTo>
                        <a:pt x="78" y="29"/>
                      </a:lnTo>
                      <a:lnTo>
                        <a:pt x="85" y="29"/>
                      </a:lnTo>
                      <a:lnTo>
                        <a:pt x="90" y="34"/>
                      </a:lnTo>
                      <a:lnTo>
                        <a:pt x="78" y="36"/>
                      </a:lnTo>
                      <a:lnTo>
                        <a:pt x="74" y="53"/>
                      </a:lnTo>
                      <a:lnTo>
                        <a:pt x="71" y="60"/>
                      </a:lnTo>
                      <a:lnTo>
                        <a:pt x="66" y="64"/>
                      </a:lnTo>
                      <a:lnTo>
                        <a:pt x="66" y="74"/>
                      </a:lnTo>
                      <a:lnTo>
                        <a:pt x="62" y="76"/>
                      </a:lnTo>
                      <a:lnTo>
                        <a:pt x="52" y="64"/>
                      </a:lnTo>
                      <a:lnTo>
                        <a:pt x="57" y="55"/>
                      </a:lnTo>
                      <a:lnTo>
                        <a:pt x="52" y="48"/>
                      </a:lnTo>
                      <a:lnTo>
                        <a:pt x="48" y="50"/>
                      </a:lnTo>
                      <a:lnTo>
                        <a:pt x="29" y="64"/>
                      </a:lnTo>
                      <a:lnTo>
                        <a:pt x="29" y="50"/>
                      </a:lnTo>
                      <a:lnTo>
                        <a:pt x="19" y="48"/>
                      </a:lnTo>
                      <a:lnTo>
                        <a:pt x="14" y="41"/>
                      </a:lnTo>
                      <a:lnTo>
                        <a:pt x="19" y="36"/>
                      </a:lnTo>
                      <a:lnTo>
                        <a:pt x="10" y="29"/>
                      </a:lnTo>
                      <a:lnTo>
                        <a:pt x="12" y="22"/>
                      </a:lnTo>
                      <a:lnTo>
                        <a:pt x="5" y="19"/>
                      </a:lnTo>
                      <a:lnTo>
                        <a:pt x="3" y="12"/>
                      </a:lnTo>
                      <a:lnTo>
                        <a:pt x="7" y="10"/>
                      </a:lnTo>
                      <a:lnTo>
                        <a:pt x="19" y="15"/>
                      </a:lnTo>
                      <a:lnTo>
                        <a:pt x="29" y="17"/>
                      </a:lnTo>
                      <a:lnTo>
                        <a:pt x="31" y="15"/>
                      </a:lnTo>
                      <a:lnTo>
                        <a:pt x="21" y="3"/>
                      </a:lnTo>
                      <a:lnTo>
                        <a:pt x="26" y="0"/>
                      </a:lnTo>
                      <a:lnTo>
                        <a:pt x="31" y="0"/>
                      </a:lnTo>
                      <a:lnTo>
                        <a:pt x="43"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2" name="Freeform 225">
                  <a:extLst>
                    <a:ext uri="{FF2B5EF4-FFF2-40B4-BE49-F238E27FC236}">
                      <a16:creationId xmlns:a16="http://schemas.microsoft.com/office/drawing/2014/main" id="{E9AD6C42-5722-4231-B228-89A98498E3AC}"/>
                    </a:ext>
                  </a:extLst>
                </p:cNvPr>
                <p:cNvSpPr>
                  <a:spLocks/>
                </p:cNvSpPr>
                <p:nvPr/>
              </p:nvSpPr>
              <p:spPr bwMode="auto">
                <a:xfrm>
                  <a:off x="7444729" y="3001215"/>
                  <a:ext cx="109345" cy="113257"/>
                </a:xfrm>
                <a:custGeom>
                  <a:avLst/>
                  <a:gdLst>
                    <a:gd name="connsiteX0" fmla="*/ 84498 w 120983"/>
                    <a:gd name="connsiteY0" fmla="*/ 86354 h 125311"/>
                    <a:gd name="connsiteX1" fmla="*/ 86354 w 120983"/>
                    <a:gd name="connsiteY1" fmla="*/ 88952 h 125311"/>
                    <a:gd name="connsiteX2" fmla="*/ 91533 w 120983"/>
                    <a:gd name="connsiteY2" fmla="*/ 89988 h 125311"/>
                    <a:gd name="connsiteX3" fmla="*/ 93714 w 120983"/>
                    <a:gd name="connsiteY3" fmla="*/ 86354 h 125311"/>
                    <a:gd name="connsiteX4" fmla="*/ 61899 w 120983"/>
                    <a:gd name="connsiteY4" fmla="*/ 0 h 125311"/>
                    <a:gd name="connsiteX5" fmla="*/ 70989 w 120983"/>
                    <a:gd name="connsiteY5" fmla="*/ 15907 h 125311"/>
                    <a:gd name="connsiteX6" fmla="*/ 82351 w 120983"/>
                    <a:gd name="connsiteY6" fmla="*/ 22725 h 125311"/>
                    <a:gd name="connsiteX7" fmla="*/ 77807 w 120983"/>
                    <a:gd name="connsiteY7" fmla="*/ 38632 h 125311"/>
                    <a:gd name="connsiteX8" fmla="*/ 98259 w 120983"/>
                    <a:gd name="connsiteY8" fmla="*/ 49994 h 125311"/>
                    <a:gd name="connsiteX9" fmla="*/ 86896 w 120983"/>
                    <a:gd name="connsiteY9" fmla="*/ 65902 h 125311"/>
                    <a:gd name="connsiteX10" fmla="*/ 98259 w 120983"/>
                    <a:gd name="connsiteY10" fmla="*/ 81809 h 125311"/>
                    <a:gd name="connsiteX11" fmla="*/ 120983 w 120983"/>
                    <a:gd name="connsiteY11" fmla="*/ 86354 h 125311"/>
                    <a:gd name="connsiteX12" fmla="*/ 120983 w 120983"/>
                    <a:gd name="connsiteY12" fmla="*/ 118168 h 125311"/>
                    <a:gd name="connsiteX13" fmla="*/ 109078 w 120983"/>
                    <a:gd name="connsiteY13" fmla="*/ 118168 h 125311"/>
                    <a:gd name="connsiteX14" fmla="*/ 109078 w 120983"/>
                    <a:gd name="connsiteY14" fmla="*/ 125311 h 125311"/>
                    <a:gd name="connsiteX15" fmla="*/ 90899 w 120983"/>
                    <a:gd name="connsiteY15" fmla="*/ 125311 h 125311"/>
                    <a:gd name="connsiteX16" fmla="*/ 74991 w 120983"/>
                    <a:gd name="connsiteY16" fmla="*/ 104859 h 125311"/>
                    <a:gd name="connsiteX17" fmla="*/ 81809 w 120983"/>
                    <a:gd name="connsiteY17" fmla="*/ 93497 h 125311"/>
                    <a:gd name="connsiteX18" fmla="*/ 65902 w 120983"/>
                    <a:gd name="connsiteY18" fmla="*/ 93497 h 125311"/>
                    <a:gd name="connsiteX19" fmla="*/ 54539 w 120983"/>
                    <a:gd name="connsiteY19" fmla="*/ 82134 h 125311"/>
                    <a:gd name="connsiteX20" fmla="*/ 43177 w 120983"/>
                    <a:gd name="connsiteY20" fmla="*/ 82134 h 125311"/>
                    <a:gd name="connsiteX21" fmla="*/ 31815 w 120983"/>
                    <a:gd name="connsiteY21" fmla="*/ 66227 h 125311"/>
                    <a:gd name="connsiteX22" fmla="*/ 0 w 120983"/>
                    <a:gd name="connsiteY22" fmla="*/ 57137 h 125311"/>
                    <a:gd name="connsiteX23" fmla="*/ 6818 w 120983"/>
                    <a:gd name="connsiteY23" fmla="*/ 34413 h 125311"/>
                    <a:gd name="connsiteX24" fmla="*/ 0 w 120983"/>
                    <a:gd name="connsiteY24" fmla="*/ 18505 h 125311"/>
                    <a:gd name="connsiteX25" fmla="*/ 13638 w 120983"/>
                    <a:gd name="connsiteY25" fmla="*/ 15406 h 125311"/>
                    <a:gd name="connsiteX26" fmla="*/ 11905 w 120983"/>
                    <a:gd name="connsiteY26" fmla="*/ 11362 h 12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0983" h="125311">
                      <a:moveTo>
                        <a:pt x="84498" y="86354"/>
                      </a:moveTo>
                      <a:lnTo>
                        <a:pt x="86354" y="88952"/>
                      </a:lnTo>
                      <a:lnTo>
                        <a:pt x="91533" y="89988"/>
                      </a:lnTo>
                      <a:lnTo>
                        <a:pt x="93714" y="86354"/>
                      </a:lnTo>
                      <a:close/>
                      <a:moveTo>
                        <a:pt x="61899" y="0"/>
                      </a:moveTo>
                      <a:lnTo>
                        <a:pt x="70989" y="15907"/>
                      </a:lnTo>
                      <a:lnTo>
                        <a:pt x="82351" y="22725"/>
                      </a:lnTo>
                      <a:lnTo>
                        <a:pt x="77807" y="38632"/>
                      </a:lnTo>
                      <a:lnTo>
                        <a:pt x="98259" y="49994"/>
                      </a:lnTo>
                      <a:lnTo>
                        <a:pt x="86896" y="65902"/>
                      </a:lnTo>
                      <a:lnTo>
                        <a:pt x="98259" y="81809"/>
                      </a:lnTo>
                      <a:lnTo>
                        <a:pt x="120983" y="86354"/>
                      </a:lnTo>
                      <a:lnTo>
                        <a:pt x="120983" y="118168"/>
                      </a:lnTo>
                      <a:lnTo>
                        <a:pt x="109078" y="118168"/>
                      </a:lnTo>
                      <a:lnTo>
                        <a:pt x="109078" y="125311"/>
                      </a:lnTo>
                      <a:lnTo>
                        <a:pt x="90899" y="125311"/>
                      </a:lnTo>
                      <a:lnTo>
                        <a:pt x="74991" y="104859"/>
                      </a:lnTo>
                      <a:lnTo>
                        <a:pt x="81809" y="93497"/>
                      </a:lnTo>
                      <a:lnTo>
                        <a:pt x="65902" y="93497"/>
                      </a:lnTo>
                      <a:lnTo>
                        <a:pt x="54539" y="82134"/>
                      </a:lnTo>
                      <a:lnTo>
                        <a:pt x="43177" y="82134"/>
                      </a:lnTo>
                      <a:lnTo>
                        <a:pt x="31815" y="66227"/>
                      </a:lnTo>
                      <a:lnTo>
                        <a:pt x="0" y="57137"/>
                      </a:lnTo>
                      <a:lnTo>
                        <a:pt x="6818" y="34413"/>
                      </a:lnTo>
                      <a:lnTo>
                        <a:pt x="0" y="18505"/>
                      </a:lnTo>
                      <a:lnTo>
                        <a:pt x="13638" y="15406"/>
                      </a:lnTo>
                      <a:lnTo>
                        <a:pt x="11905"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3" name="Freeform 224">
                  <a:extLst>
                    <a:ext uri="{FF2B5EF4-FFF2-40B4-BE49-F238E27FC236}">
                      <a16:creationId xmlns:a16="http://schemas.microsoft.com/office/drawing/2014/main" id="{8498AF1D-6981-4AC6-9CE2-9B268571CEED}"/>
                    </a:ext>
                  </a:extLst>
                </p:cNvPr>
                <p:cNvSpPr>
                  <a:spLocks/>
                </p:cNvSpPr>
                <p:nvPr/>
              </p:nvSpPr>
              <p:spPr bwMode="auto">
                <a:xfrm>
                  <a:off x="7330006" y="2898424"/>
                  <a:ext cx="224589" cy="120952"/>
                </a:xfrm>
                <a:custGeom>
                  <a:avLst/>
                  <a:gdLst>
                    <a:gd name="connsiteX0" fmla="*/ 6818 w 248493"/>
                    <a:gd name="connsiteY0" fmla="*/ 0 h 133825"/>
                    <a:gd name="connsiteX1" fmla="*/ 38632 w 248493"/>
                    <a:gd name="connsiteY1" fmla="*/ 9090 h 133825"/>
                    <a:gd name="connsiteX2" fmla="*/ 90899 w 248493"/>
                    <a:gd name="connsiteY2" fmla="*/ 15907 h 133825"/>
                    <a:gd name="connsiteX3" fmla="*/ 140893 w 248493"/>
                    <a:gd name="connsiteY3" fmla="*/ 43177 h 133825"/>
                    <a:gd name="connsiteX4" fmla="*/ 145438 w 248493"/>
                    <a:gd name="connsiteY4" fmla="*/ 52267 h 133825"/>
                    <a:gd name="connsiteX5" fmla="*/ 165890 w 248493"/>
                    <a:gd name="connsiteY5" fmla="*/ 43177 h 133825"/>
                    <a:gd name="connsiteX6" fmla="*/ 204522 w 248493"/>
                    <a:gd name="connsiteY6" fmla="*/ 52267 h 133825"/>
                    <a:gd name="connsiteX7" fmla="*/ 215885 w 248493"/>
                    <a:gd name="connsiteY7" fmla="*/ 74991 h 133825"/>
                    <a:gd name="connsiteX8" fmla="*/ 236337 w 248493"/>
                    <a:gd name="connsiteY8" fmla="*/ 84081 h 133825"/>
                    <a:gd name="connsiteX9" fmla="*/ 226036 w 248493"/>
                    <a:gd name="connsiteY9" fmla="*/ 90262 h 133825"/>
                    <a:gd name="connsiteX10" fmla="*/ 237131 w 248493"/>
                    <a:gd name="connsiteY10" fmla="*/ 95193 h 133825"/>
                    <a:gd name="connsiteX11" fmla="*/ 231413 w 248493"/>
                    <a:gd name="connsiteY11" fmla="*/ 98624 h 133825"/>
                    <a:gd name="connsiteX12" fmla="*/ 247699 w 248493"/>
                    <a:gd name="connsiteY12" fmla="*/ 118168 h 133825"/>
                    <a:gd name="connsiteX13" fmla="*/ 243154 w 248493"/>
                    <a:gd name="connsiteY13" fmla="*/ 122713 h 133825"/>
                    <a:gd name="connsiteX14" fmla="*/ 242994 w 248493"/>
                    <a:gd name="connsiteY14" fmla="*/ 122681 h 133825"/>
                    <a:gd name="connsiteX15" fmla="*/ 248493 w 248493"/>
                    <a:gd name="connsiteY15" fmla="*/ 129280 h 133825"/>
                    <a:gd name="connsiteX16" fmla="*/ 243948 w 248493"/>
                    <a:gd name="connsiteY16" fmla="*/ 133825 h 133825"/>
                    <a:gd name="connsiteX17" fmla="*/ 221224 w 248493"/>
                    <a:gd name="connsiteY17" fmla="*/ 129280 h 133825"/>
                    <a:gd name="connsiteX18" fmla="*/ 193954 w 248493"/>
                    <a:gd name="connsiteY18" fmla="*/ 117918 h 133825"/>
                    <a:gd name="connsiteX19" fmla="*/ 184864 w 248493"/>
                    <a:gd name="connsiteY19" fmla="*/ 129280 h 133825"/>
                    <a:gd name="connsiteX20" fmla="*/ 134870 w 248493"/>
                    <a:gd name="connsiteY20" fmla="*/ 133825 h 133825"/>
                    <a:gd name="connsiteX21" fmla="*/ 98510 w 248493"/>
                    <a:gd name="connsiteY21" fmla="*/ 113373 h 133825"/>
                    <a:gd name="connsiteX22" fmla="*/ 59878 w 248493"/>
                    <a:gd name="connsiteY22" fmla="*/ 113373 h 133825"/>
                    <a:gd name="connsiteX23" fmla="*/ 63212 w 248493"/>
                    <a:gd name="connsiteY23" fmla="*/ 102261 h 133825"/>
                    <a:gd name="connsiteX24" fmla="*/ 59084 w 248493"/>
                    <a:gd name="connsiteY24" fmla="*/ 102261 h 133825"/>
                    <a:gd name="connsiteX25" fmla="*/ 64452 w 248493"/>
                    <a:gd name="connsiteY25" fmla="*/ 84367 h 133825"/>
                    <a:gd name="connsiteX26" fmla="*/ 55333 w 248493"/>
                    <a:gd name="connsiteY26" fmla="*/ 58834 h 133825"/>
                    <a:gd name="connsiteX27" fmla="*/ 39426 w 248493"/>
                    <a:gd name="connsiteY27" fmla="*/ 36109 h 133825"/>
                    <a:gd name="connsiteX28" fmla="*/ 16702 w 248493"/>
                    <a:gd name="connsiteY28" fmla="*/ 31564 h 133825"/>
                    <a:gd name="connsiteX29" fmla="*/ 794 w 248493"/>
                    <a:gd name="connsiteY29" fmla="*/ 20202 h 133825"/>
                    <a:gd name="connsiteX30" fmla="*/ 5944 w 248493"/>
                    <a:gd name="connsiteY30" fmla="*/ 13336 h 133825"/>
                    <a:gd name="connsiteX31" fmla="*/ 0 w 248493"/>
                    <a:gd name="connsiteY31" fmla="*/ 9090 h 13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8493" h="133825">
                      <a:moveTo>
                        <a:pt x="6818" y="0"/>
                      </a:moveTo>
                      <a:lnTo>
                        <a:pt x="38632" y="9090"/>
                      </a:lnTo>
                      <a:lnTo>
                        <a:pt x="90899" y="15907"/>
                      </a:lnTo>
                      <a:lnTo>
                        <a:pt x="140893" y="43177"/>
                      </a:lnTo>
                      <a:lnTo>
                        <a:pt x="145438" y="52267"/>
                      </a:lnTo>
                      <a:lnTo>
                        <a:pt x="165890" y="43177"/>
                      </a:lnTo>
                      <a:lnTo>
                        <a:pt x="204522" y="52267"/>
                      </a:lnTo>
                      <a:lnTo>
                        <a:pt x="215885" y="74991"/>
                      </a:lnTo>
                      <a:lnTo>
                        <a:pt x="236337" y="84081"/>
                      </a:lnTo>
                      <a:lnTo>
                        <a:pt x="226036" y="90262"/>
                      </a:lnTo>
                      <a:lnTo>
                        <a:pt x="237131" y="95193"/>
                      </a:lnTo>
                      <a:lnTo>
                        <a:pt x="231413" y="98624"/>
                      </a:lnTo>
                      <a:lnTo>
                        <a:pt x="247699" y="118168"/>
                      </a:lnTo>
                      <a:lnTo>
                        <a:pt x="243154" y="122713"/>
                      </a:lnTo>
                      <a:lnTo>
                        <a:pt x="242994" y="122681"/>
                      </a:lnTo>
                      <a:lnTo>
                        <a:pt x="248493" y="129280"/>
                      </a:lnTo>
                      <a:lnTo>
                        <a:pt x="243948" y="133825"/>
                      </a:lnTo>
                      <a:lnTo>
                        <a:pt x="221224" y="129280"/>
                      </a:lnTo>
                      <a:lnTo>
                        <a:pt x="193954" y="117918"/>
                      </a:lnTo>
                      <a:lnTo>
                        <a:pt x="184864" y="129280"/>
                      </a:lnTo>
                      <a:lnTo>
                        <a:pt x="134870" y="133825"/>
                      </a:lnTo>
                      <a:lnTo>
                        <a:pt x="98510" y="113373"/>
                      </a:lnTo>
                      <a:lnTo>
                        <a:pt x="59878" y="113373"/>
                      </a:lnTo>
                      <a:lnTo>
                        <a:pt x="63212" y="102261"/>
                      </a:lnTo>
                      <a:lnTo>
                        <a:pt x="59084" y="102261"/>
                      </a:lnTo>
                      <a:lnTo>
                        <a:pt x="64452" y="84367"/>
                      </a:lnTo>
                      <a:lnTo>
                        <a:pt x="55333" y="58834"/>
                      </a:lnTo>
                      <a:lnTo>
                        <a:pt x="39426" y="36109"/>
                      </a:lnTo>
                      <a:lnTo>
                        <a:pt x="16702" y="31564"/>
                      </a:lnTo>
                      <a:lnTo>
                        <a:pt x="794" y="20202"/>
                      </a:lnTo>
                      <a:lnTo>
                        <a:pt x="5944" y="13336"/>
                      </a:lnTo>
                      <a:lnTo>
                        <a:pt x="0" y="909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4" name="Freeform 472">
                  <a:extLst>
                    <a:ext uri="{FF2B5EF4-FFF2-40B4-BE49-F238E27FC236}">
                      <a16:creationId xmlns:a16="http://schemas.microsoft.com/office/drawing/2014/main" id="{0744E273-0E9D-46D6-8833-C4934FCA1685}"/>
                    </a:ext>
                  </a:extLst>
                </p:cNvPr>
                <p:cNvSpPr>
                  <a:spLocks/>
                </p:cNvSpPr>
                <p:nvPr/>
              </p:nvSpPr>
              <p:spPr bwMode="auto">
                <a:xfrm>
                  <a:off x="7746842" y="2937447"/>
                  <a:ext cx="466227" cy="325002"/>
                </a:xfrm>
                <a:custGeom>
                  <a:avLst/>
                  <a:gdLst>
                    <a:gd name="connsiteX0" fmla="*/ 40905 w 515850"/>
                    <a:gd name="connsiteY0" fmla="*/ 31815 h 359593"/>
                    <a:gd name="connsiteX1" fmla="*/ 15908 w 515850"/>
                    <a:gd name="connsiteY1" fmla="*/ 40905 h 359593"/>
                    <a:gd name="connsiteX2" fmla="*/ 15204 w 515850"/>
                    <a:gd name="connsiteY2" fmla="*/ 44423 h 359593"/>
                    <a:gd name="connsiteX3" fmla="*/ 15908 w 515850"/>
                    <a:gd name="connsiteY3" fmla="*/ 43720 h 359593"/>
                    <a:gd name="connsiteX4" fmla="*/ 42414 w 515850"/>
                    <a:gd name="connsiteY4" fmla="*/ 35436 h 359593"/>
                    <a:gd name="connsiteX5" fmla="*/ 224974 w 515850"/>
                    <a:gd name="connsiteY5" fmla="*/ 0 h 359593"/>
                    <a:gd name="connsiteX6" fmla="*/ 272696 w 515850"/>
                    <a:gd name="connsiteY6" fmla="*/ 24997 h 359593"/>
                    <a:gd name="connsiteX7" fmla="*/ 279514 w 515850"/>
                    <a:gd name="connsiteY7" fmla="*/ 63629 h 359593"/>
                    <a:gd name="connsiteX8" fmla="*/ 288604 w 515850"/>
                    <a:gd name="connsiteY8" fmla="*/ 74992 h 359593"/>
                    <a:gd name="connsiteX9" fmla="*/ 331780 w 515850"/>
                    <a:gd name="connsiteY9" fmla="*/ 68174 h 359593"/>
                    <a:gd name="connsiteX10" fmla="*/ 343143 w 515850"/>
                    <a:gd name="connsiteY10" fmla="*/ 79537 h 359593"/>
                    <a:gd name="connsiteX11" fmla="*/ 363595 w 515850"/>
                    <a:gd name="connsiteY11" fmla="*/ 127258 h 359593"/>
                    <a:gd name="connsiteX12" fmla="*/ 402227 w 515850"/>
                    <a:gd name="connsiteY12" fmla="*/ 161346 h 359593"/>
                    <a:gd name="connsiteX13" fmla="*/ 429496 w 515850"/>
                    <a:gd name="connsiteY13" fmla="*/ 181798 h 359593"/>
                    <a:gd name="connsiteX14" fmla="*/ 465856 w 515850"/>
                    <a:gd name="connsiteY14" fmla="*/ 209067 h 359593"/>
                    <a:gd name="connsiteX15" fmla="*/ 515850 w 515850"/>
                    <a:gd name="connsiteY15" fmla="*/ 224975 h 359593"/>
                    <a:gd name="connsiteX16" fmla="*/ 515850 w 515850"/>
                    <a:gd name="connsiteY16" fmla="*/ 236880 h 359593"/>
                    <a:gd name="connsiteX17" fmla="*/ 515850 w 515850"/>
                    <a:gd name="connsiteY17" fmla="*/ 252244 h 359593"/>
                    <a:gd name="connsiteX18" fmla="*/ 515850 w 515850"/>
                    <a:gd name="connsiteY18" fmla="*/ 264149 h 359593"/>
                    <a:gd name="connsiteX19" fmla="*/ 504488 w 515850"/>
                    <a:gd name="connsiteY19" fmla="*/ 264149 h 359593"/>
                    <a:gd name="connsiteX20" fmla="*/ 488581 w 515850"/>
                    <a:gd name="connsiteY20" fmla="*/ 252787 h 359593"/>
                    <a:gd name="connsiteX21" fmla="*/ 481763 w 515850"/>
                    <a:gd name="connsiteY21" fmla="*/ 268694 h 359593"/>
                    <a:gd name="connsiteX22" fmla="*/ 449949 w 515850"/>
                    <a:gd name="connsiteY22" fmla="*/ 275512 h 359593"/>
                    <a:gd name="connsiteX23" fmla="*/ 440859 w 515850"/>
                    <a:gd name="connsiteY23" fmla="*/ 311871 h 359593"/>
                    <a:gd name="connsiteX24" fmla="*/ 422679 w 515850"/>
                    <a:gd name="connsiteY24" fmla="*/ 327779 h 359593"/>
                    <a:gd name="connsiteX25" fmla="*/ 390865 w 515850"/>
                    <a:gd name="connsiteY25" fmla="*/ 334596 h 359593"/>
                    <a:gd name="connsiteX26" fmla="*/ 386320 w 515850"/>
                    <a:gd name="connsiteY26" fmla="*/ 355048 h 359593"/>
                    <a:gd name="connsiteX27" fmla="*/ 354505 w 515850"/>
                    <a:gd name="connsiteY27" fmla="*/ 359593 h 359593"/>
                    <a:gd name="connsiteX28" fmla="*/ 315873 w 515850"/>
                    <a:gd name="connsiteY28" fmla="*/ 343686 h 359593"/>
                    <a:gd name="connsiteX29" fmla="*/ 315873 w 515850"/>
                    <a:gd name="connsiteY29" fmla="*/ 331781 h 359593"/>
                    <a:gd name="connsiteX30" fmla="*/ 315873 w 515850"/>
                    <a:gd name="connsiteY30" fmla="*/ 307326 h 359593"/>
                    <a:gd name="connsiteX31" fmla="*/ 288604 w 515850"/>
                    <a:gd name="connsiteY31" fmla="*/ 300509 h 359593"/>
                    <a:gd name="connsiteX32" fmla="*/ 245427 w 515850"/>
                    <a:gd name="connsiteY32" fmla="*/ 264149 h 359593"/>
                    <a:gd name="connsiteX33" fmla="*/ 213612 w 515850"/>
                    <a:gd name="connsiteY33" fmla="*/ 257332 h 359593"/>
                    <a:gd name="connsiteX34" fmla="*/ 177253 w 515850"/>
                    <a:gd name="connsiteY34" fmla="*/ 236880 h 359593"/>
                    <a:gd name="connsiteX35" fmla="*/ 149983 w 515850"/>
                    <a:gd name="connsiteY35" fmla="*/ 232335 h 359593"/>
                    <a:gd name="connsiteX36" fmla="*/ 134076 w 515850"/>
                    <a:gd name="connsiteY36" fmla="*/ 236880 h 359593"/>
                    <a:gd name="connsiteX37" fmla="*/ 111351 w 515850"/>
                    <a:gd name="connsiteY37" fmla="*/ 236880 h 359593"/>
                    <a:gd name="connsiteX38" fmla="*/ 84082 w 515850"/>
                    <a:gd name="connsiteY38" fmla="*/ 264149 h 359593"/>
                    <a:gd name="connsiteX39" fmla="*/ 52267 w 515850"/>
                    <a:gd name="connsiteY39" fmla="*/ 275512 h 359593"/>
                    <a:gd name="connsiteX40" fmla="*/ 40905 w 515850"/>
                    <a:gd name="connsiteY40" fmla="*/ 241425 h 359593"/>
                    <a:gd name="connsiteX41" fmla="*/ 42095 w 515850"/>
                    <a:gd name="connsiteY41" fmla="*/ 233091 h 359593"/>
                    <a:gd name="connsiteX42" fmla="*/ 40905 w 515850"/>
                    <a:gd name="connsiteY42" fmla="*/ 229520 h 359593"/>
                    <a:gd name="connsiteX43" fmla="*/ 46152 w 515850"/>
                    <a:gd name="connsiteY43" fmla="*/ 192787 h 359593"/>
                    <a:gd name="connsiteX44" fmla="*/ 20452 w 515850"/>
                    <a:gd name="connsiteY44" fmla="*/ 177795 h 359593"/>
                    <a:gd name="connsiteX45" fmla="*/ 23971 w 515850"/>
                    <a:gd name="connsiteY45" fmla="*/ 167943 h 359593"/>
                    <a:gd name="connsiteX46" fmla="*/ 20452 w 515850"/>
                    <a:gd name="connsiteY46" fmla="*/ 165890 h 359593"/>
                    <a:gd name="connsiteX47" fmla="*/ 27911 w 515850"/>
                    <a:gd name="connsiteY47" fmla="*/ 145005 h 359593"/>
                    <a:gd name="connsiteX48" fmla="*/ 4545 w 515850"/>
                    <a:gd name="connsiteY48" fmla="*/ 139163 h 359593"/>
                    <a:gd name="connsiteX49" fmla="*/ 7996 w 515850"/>
                    <a:gd name="connsiteY49" fmla="*/ 128121 h 359593"/>
                    <a:gd name="connsiteX50" fmla="*/ 4545 w 515850"/>
                    <a:gd name="connsiteY50" fmla="*/ 127258 h 359593"/>
                    <a:gd name="connsiteX51" fmla="*/ 15908 w 515850"/>
                    <a:gd name="connsiteY51" fmla="*/ 90899 h 359593"/>
                    <a:gd name="connsiteX52" fmla="*/ 47722 w 515850"/>
                    <a:gd name="connsiteY52" fmla="*/ 102261 h 359593"/>
                    <a:gd name="connsiteX53" fmla="*/ 71537 w 515850"/>
                    <a:gd name="connsiteY53" fmla="*/ 88653 h 359593"/>
                    <a:gd name="connsiteX54" fmla="*/ 52267 w 515850"/>
                    <a:gd name="connsiteY54" fmla="*/ 70989 h 359593"/>
                    <a:gd name="connsiteX55" fmla="*/ 40905 w 515850"/>
                    <a:gd name="connsiteY55" fmla="*/ 43720 h 359593"/>
                    <a:gd name="connsiteX56" fmla="*/ 15908 w 515850"/>
                    <a:gd name="connsiteY56" fmla="*/ 52810 h 359593"/>
                    <a:gd name="connsiteX57" fmla="*/ 9090 w 515850"/>
                    <a:gd name="connsiteY57" fmla="*/ 86897 h 359593"/>
                    <a:gd name="connsiteX58" fmla="*/ 0 w 515850"/>
                    <a:gd name="connsiteY58" fmla="*/ 59627 h 359593"/>
                    <a:gd name="connsiteX59" fmla="*/ 2977 w 515850"/>
                    <a:gd name="connsiteY59" fmla="*/ 56651 h 359593"/>
                    <a:gd name="connsiteX60" fmla="*/ 0 w 515850"/>
                    <a:gd name="connsiteY60" fmla="*/ 47722 h 359593"/>
                    <a:gd name="connsiteX61" fmla="*/ 15908 w 515850"/>
                    <a:gd name="connsiteY61" fmla="*/ 31815 h 359593"/>
                    <a:gd name="connsiteX62" fmla="*/ 52267 w 515850"/>
                    <a:gd name="connsiteY62" fmla="*/ 20452 h 359593"/>
                    <a:gd name="connsiteX63" fmla="*/ 79537 w 515850"/>
                    <a:gd name="connsiteY63" fmla="*/ 31815 h 359593"/>
                    <a:gd name="connsiteX64" fmla="*/ 106806 w 515850"/>
                    <a:gd name="connsiteY64" fmla="*/ 68174 h 359593"/>
                    <a:gd name="connsiteX65" fmla="*/ 122713 w 515850"/>
                    <a:gd name="connsiteY65" fmla="*/ 68174 h 359593"/>
                    <a:gd name="connsiteX66" fmla="*/ 166467 w 515850"/>
                    <a:gd name="connsiteY66" fmla="*/ 68174 h 359593"/>
                    <a:gd name="connsiteX67" fmla="*/ 161345 w 515850"/>
                    <a:gd name="connsiteY67" fmla="*/ 52810 h 359593"/>
                    <a:gd name="connsiteX68" fmla="*/ 164747 w 515850"/>
                    <a:gd name="connsiteY68" fmla="*/ 51109 h 359593"/>
                    <a:gd name="connsiteX69" fmla="*/ 161345 w 515850"/>
                    <a:gd name="connsiteY69" fmla="*/ 40905 h 359593"/>
                    <a:gd name="connsiteX70" fmla="*/ 193160 w 515850"/>
                    <a:gd name="connsiteY70" fmla="*/ 24997 h 359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15850" h="359593">
                      <a:moveTo>
                        <a:pt x="40905" y="31815"/>
                      </a:moveTo>
                      <a:lnTo>
                        <a:pt x="15908" y="40905"/>
                      </a:lnTo>
                      <a:lnTo>
                        <a:pt x="15204" y="44423"/>
                      </a:lnTo>
                      <a:lnTo>
                        <a:pt x="15908" y="43720"/>
                      </a:lnTo>
                      <a:lnTo>
                        <a:pt x="42414" y="35436"/>
                      </a:lnTo>
                      <a:close/>
                      <a:moveTo>
                        <a:pt x="224974" y="0"/>
                      </a:moveTo>
                      <a:lnTo>
                        <a:pt x="272696" y="24997"/>
                      </a:lnTo>
                      <a:lnTo>
                        <a:pt x="279514" y="63629"/>
                      </a:lnTo>
                      <a:lnTo>
                        <a:pt x="288604" y="74992"/>
                      </a:lnTo>
                      <a:lnTo>
                        <a:pt x="331780" y="68174"/>
                      </a:lnTo>
                      <a:lnTo>
                        <a:pt x="343143" y="79537"/>
                      </a:lnTo>
                      <a:lnTo>
                        <a:pt x="363595" y="127258"/>
                      </a:lnTo>
                      <a:lnTo>
                        <a:pt x="402227" y="161346"/>
                      </a:lnTo>
                      <a:lnTo>
                        <a:pt x="429496" y="181798"/>
                      </a:lnTo>
                      <a:lnTo>
                        <a:pt x="465856" y="209067"/>
                      </a:lnTo>
                      <a:lnTo>
                        <a:pt x="515850" y="224975"/>
                      </a:lnTo>
                      <a:lnTo>
                        <a:pt x="515850" y="236880"/>
                      </a:lnTo>
                      <a:lnTo>
                        <a:pt x="515850" y="252244"/>
                      </a:lnTo>
                      <a:lnTo>
                        <a:pt x="515850" y="264149"/>
                      </a:lnTo>
                      <a:lnTo>
                        <a:pt x="504488" y="264149"/>
                      </a:lnTo>
                      <a:lnTo>
                        <a:pt x="488581" y="252787"/>
                      </a:lnTo>
                      <a:lnTo>
                        <a:pt x="481763" y="268694"/>
                      </a:lnTo>
                      <a:lnTo>
                        <a:pt x="449949" y="275512"/>
                      </a:lnTo>
                      <a:lnTo>
                        <a:pt x="440859" y="311871"/>
                      </a:lnTo>
                      <a:lnTo>
                        <a:pt x="422679" y="327779"/>
                      </a:lnTo>
                      <a:lnTo>
                        <a:pt x="390865" y="334596"/>
                      </a:lnTo>
                      <a:lnTo>
                        <a:pt x="386320" y="355048"/>
                      </a:lnTo>
                      <a:lnTo>
                        <a:pt x="354505" y="359593"/>
                      </a:lnTo>
                      <a:lnTo>
                        <a:pt x="315873" y="343686"/>
                      </a:lnTo>
                      <a:lnTo>
                        <a:pt x="315873" y="331781"/>
                      </a:lnTo>
                      <a:lnTo>
                        <a:pt x="315873" y="307326"/>
                      </a:lnTo>
                      <a:lnTo>
                        <a:pt x="288604" y="300509"/>
                      </a:lnTo>
                      <a:lnTo>
                        <a:pt x="245427" y="264149"/>
                      </a:lnTo>
                      <a:lnTo>
                        <a:pt x="213612" y="257332"/>
                      </a:lnTo>
                      <a:lnTo>
                        <a:pt x="177253" y="236880"/>
                      </a:lnTo>
                      <a:lnTo>
                        <a:pt x="149983" y="232335"/>
                      </a:lnTo>
                      <a:lnTo>
                        <a:pt x="134076" y="236880"/>
                      </a:lnTo>
                      <a:lnTo>
                        <a:pt x="111351" y="236880"/>
                      </a:lnTo>
                      <a:lnTo>
                        <a:pt x="84082" y="264149"/>
                      </a:lnTo>
                      <a:lnTo>
                        <a:pt x="52267" y="275512"/>
                      </a:lnTo>
                      <a:lnTo>
                        <a:pt x="40905" y="241425"/>
                      </a:lnTo>
                      <a:lnTo>
                        <a:pt x="42095" y="233091"/>
                      </a:lnTo>
                      <a:lnTo>
                        <a:pt x="40905" y="229520"/>
                      </a:lnTo>
                      <a:lnTo>
                        <a:pt x="46152" y="192787"/>
                      </a:lnTo>
                      <a:lnTo>
                        <a:pt x="20452" y="177795"/>
                      </a:lnTo>
                      <a:lnTo>
                        <a:pt x="23971" y="167943"/>
                      </a:lnTo>
                      <a:lnTo>
                        <a:pt x="20452" y="165890"/>
                      </a:lnTo>
                      <a:lnTo>
                        <a:pt x="27911" y="145005"/>
                      </a:lnTo>
                      <a:lnTo>
                        <a:pt x="4545" y="139163"/>
                      </a:lnTo>
                      <a:lnTo>
                        <a:pt x="7996" y="128121"/>
                      </a:lnTo>
                      <a:lnTo>
                        <a:pt x="4545" y="127258"/>
                      </a:lnTo>
                      <a:lnTo>
                        <a:pt x="15908" y="90899"/>
                      </a:lnTo>
                      <a:lnTo>
                        <a:pt x="47722" y="102261"/>
                      </a:lnTo>
                      <a:lnTo>
                        <a:pt x="71537" y="88653"/>
                      </a:lnTo>
                      <a:lnTo>
                        <a:pt x="52267" y="70989"/>
                      </a:lnTo>
                      <a:lnTo>
                        <a:pt x="40905" y="43720"/>
                      </a:lnTo>
                      <a:lnTo>
                        <a:pt x="15908" y="52810"/>
                      </a:lnTo>
                      <a:lnTo>
                        <a:pt x="9090" y="86897"/>
                      </a:lnTo>
                      <a:lnTo>
                        <a:pt x="0" y="59627"/>
                      </a:lnTo>
                      <a:lnTo>
                        <a:pt x="2977" y="56651"/>
                      </a:lnTo>
                      <a:lnTo>
                        <a:pt x="0" y="47722"/>
                      </a:lnTo>
                      <a:lnTo>
                        <a:pt x="15908" y="31815"/>
                      </a:lnTo>
                      <a:lnTo>
                        <a:pt x="52267" y="20452"/>
                      </a:lnTo>
                      <a:lnTo>
                        <a:pt x="79537" y="31815"/>
                      </a:lnTo>
                      <a:lnTo>
                        <a:pt x="106806" y="68174"/>
                      </a:lnTo>
                      <a:lnTo>
                        <a:pt x="122713" y="68174"/>
                      </a:lnTo>
                      <a:lnTo>
                        <a:pt x="166467" y="68174"/>
                      </a:lnTo>
                      <a:lnTo>
                        <a:pt x="161345" y="52810"/>
                      </a:lnTo>
                      <a:lnTo>
                        <a:pt x="164747" y="51109"/>
                      </a:lnTo>
                      <a:lnTo>
                        <a:pt x="161345" y="40905"/>
                      </a:lnTo>
                      <a:lnTo>
                        <a:pt x="193160" y="2499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5" name="Freeform 471">
                  <a:extLst>
                    <a:ext uri="{FF2B5EF4-FFF2-40B4-BE49-F238E27FC236}">
                      <a16:creationId xmlns:a16="http://schemas.microsoft.com/office/drawing/2014/main" id="{06AC981A-91F6-4CD1-9F94-1B7C4D4BCC14}"/>
                    </a:ext>
                  </a:extLst>
                </p:cNvPr>
                <p:cNvSpPr>
                  <a:spLocks/>
                </p:cNvSpPr>
                <p:nvPr/>
              </p:nvSpPr>
              <p:spPr bwMode="auto">
                <a:xfrm>
                  <a:off x="8013843" y="3118090"/>
                  <a:ext cx="484710" cy="378499"/>
                </a:xfrm>
                <a:custGeom>
                  <a:avLst/>
                  <a:gdLst>
                    <a:gd name="connsiteX0" fmla="*/ 420069 w 536301"/>
                    <a:gd name="connsiteY0" fmla="*/ 91466 h 418785"/>
                    <a:gd name="connsiteX1" fmla="*/ 413588 w 536301"/>
                    <a:gd name="connsiteY1" fmla="*/ 93171 h 418785"/>
                    <a:gd name="connsiteX2" fmla="*/ 412499 w 536301"/>
                    <a:gd name="connsiteY2" fmla="*/ 94571 h 418785"/>
                    <a:gd name="connsiteX3" fmla="*/ 413588 w 536301"/>
                    <a:gd name="connsiteY3" fmla="*/ 96095 h 418785"/>
                    <a:gd name="connsiteX4" fmla="*/ 374956 w 536301"/>
                    <a:gd name="connsiteY4" fmla="*/ 0 h 418785"/>
                    <a:gd name="connsiteX5" fmla="*/ 397681 w 536301"/>
                    <a:gd name="connsiteY5" fmla="*/ 11362 h 418785"/>
                    <a:gd name="connsiteX6" fmla="*/ 392638 w 536301"/>
                    <a:gd name="connsiteY6" fmla="*/ 23127 h 418785"/>
                    <a:gd name="connsiteX7" fmla="*/ 397681 w 536301"/>
                    <a:gd name="connsiteY7" fmla="*/ 25648 h 418785"/>
                    <a:gd name="connsiteX8" fmla="*/ 396986 w 536301"/>
                    <a:gd name="connsiteY8" fmla="*/ 27270 h 418785"/>
                    <a:gd name="connsiteX9" fmla="*/ 402226 w 536301"/>
                    <a:gd name="connsiteY9" fmla="*/ 27270 h 418785"/>
                    <a:gd name="connsiteX10" fmla="*/ 402226 w 536301"/>
                    <a:gd name="connsiteY10" fmla="*/ 41556 h 418785"/>
                    <a:gd name="connsiteX11" fmla="*/ 402226 w 536301"/>
                    <a:gd name="connsiteY11" fmla="*/ 65902 h 418785"/>
                    <a:gd name="connsiteX12" fmla="*/ 413588 w 536301"/>
                    <a:gd name="connsiteY12" fmla="*/ 81809 h 418785"/>
                    <a:gd name="connsiteX13" fmla="*/ 429495 w 536301"/>
                    <a:gd name="connsiteY13" fmla="*/ 70447 h 418785"/>
                    <a:gd name="connsiteX14" fmla="*/ 445403 w 536301"/>
                    <a:gd name="connsiteY14" fmla="*/ 65902 h 418785"/>
                    <a:gd name="connsiteX15" fmla="*/ 465855 w 536301"/>
                    <a:gd name="connsiteY15" fmla="*/ 49994 h 418785"/>
                    <a:gd name="connsiteX16" fmla="*/ 493124 w 536301"/>
                    <a:gd name="connsiteY16" fmla="*/ 49994 h 418785"/>
                    <a:gd name="connsiteX17" fmla="*/ 531756 w 536301"/>
                    <a:gd name="connsiteY17" fmla="*/ 49994 h 418785"/>
                    <a:gd name="connsiteX18" fmla="*/ 536301 w 536301"/>
                    <a:gd name="connsiteY18" fmla="*/ 65902 h 418785"/>
                    <a:gd name="connsiteX19" fmla="*/ 532463 w 536301"/>
                    <a:gd name="connsiteY19" fmla="*/ 66755 h 418785"/>
                    <a:gd name="connsiteX20" fmla="*/ 536301 w 536301"/>
                    <a:gd name="connsiteY20" fmla="*/ 80188 h 418785"/>
                    <a:gd name="connsiteX21" fmla="*/ 515849 w 536301"/>
                    <a:gd name="connsiteY21" fmla="*/ 84733 h 418785"/>
                    <a:gd name="connsiteX22" fmla="*/ 499942 w 536301"/>
                    <a:gd name="connsiteY22" fmla="*/ 91550 h 418785"/>
                    <a:gd name="connsiteX23" fmla="*/ 456765 w 536301"/>
                    <a:gd name="connsiteY23" fmla="*/ 96095 h 418785"/>
                    <a:gd name="connsiteX24" fmla="*/ 413588 w 536301"/>
                    <a:gd name="connsiteY24" fmla="*/ 107457 h 418785"/>
                    <a:gd name="connsiteX25" fmla="*/ 400666 w 536301"/>
                    <a:gd name="connsiteY25" fmla="*/ 124071 h 418785"/>
                    <a:gd name="connsiteX26" fmla="*/ 402226 w 536301"/>
                    <a:gd name="connsiteY26" fmla="*/ 129531 h 418785"/>
                    <a:gd name="connsiteX27" fmla="*/ 406771 w 536301"/>
                    <a:gd name="connsiteY27" fmla="*/ 152255 h 418785"/>
                    <a:gd name="connsiteX28" fmla="*/ 404498 w 536301"/>
                    <a:gd name="connsiteY28" fmla="*/ 155177 h 418785"/>
                    <a:gd name="connsiteX29" fmla="*/ 406771 w 536301"/>
                    <a:gd name="connsiteY29" fmla="*/ 166541 h 418785"/>
                    <a:gd name="connsiteX30" fmla="*/ 390863 w 536301"/>
                    <a:gd name="connsiteY30" fmla="*/ 186994 h 418785"/>
                    <a:gd name="connsiteX31" fmla="*/ 390863 w 536301"/>
                    <a:gd name="connsiteY31" fmla="*/ 188615 h 418785"/>
                    <a:gd name="connsiteX32" fmla="*/ 390863 w 536301"/>
                    <a:gd name="connsiteY32" fmla="*/ 202901 h 418785"/>
                    <a:gd name="connsiteX33" fmla="*/ 381774 w 536301"/>
                    <a:gd name="connsiteY33" fmla="*/ 218808 h 418785"/>
                    <a:gd name="connsiteX34" fmla="*/ 350731 w 536301"/>
                    <a:gd name="connsiteY34" fmla="*/ 215156 h 418785"/>
                    <a:gd name="connsiteX35" fmla="*/ 359049 w 536301"/>
                    <a:gd name="connsiteY35" fmla="*/ 231792 h 418785"/>
                    <a:gd name="connsiteX36" fmla="*/ 353459 w 536301"/>
                    <a:gd name="connsiteY36" fmla="*/ 234897 h 418785"/>
                    <a:gd name="connsiteX37" fmla="*/ 359049 w 536301"/>
                    <a:gd name="connsiteY37" fmla="*/ 246078 h 418785"/>
                    <a:gd name="connsiteX38" fmla="*/ 338597 w 536301"/>
                    <a:gd name="connsiteY38" fmla="*/ 257440 h 418785"/>
                    <a:gd name="connsiteX39" fmla="*/ 322690 w 536301"/>
                    <a:gd name="connsiteY39" fmla="*/ 284710 h 418785"/>
                    <a:gd name="connsiteX40" fmla="*/ 322690 w 536301"/>
                    <a:gd name="connsiteY40" fmla="*/ 297693 h 418785"/>
                    <a:gd name="connsiteX41" fmla="*/ 322690 w 536301"/>
                    <a:gd name="connsiteY41" fmla="*/ 311979 h 418785"/>
                    <a:gd name="connsiteX42" fmla="*/ 304510 w 536301"/>
                    <a:gd name="connsiteY42" fmla="*/ 321069 h 418785"/>
                    <a:gd name="connsiteX43" fmla="*/ 295420 w 536301"/>
                    <a:gd name="connsiteY43" fmla="*/ 316524 h 418785"/>
                    <a:gd name="connsiteX44" fmla="*/ 268151 w 536301"/>
                    <a:gd name="connsiteY44" fmla="*/ 321069 h 418785"/>
                    <a:gd name="connsiteX45" fmla="*/ 263606 w 536301"/>
                    <a:gd name="connsiteY45" fmla="*/ 339249 h 418785"/>
                    <a:gd name="connsiteX46" fmla="*/ 236336 w 536301"/>
                    <a:gd name="connsiteY46" fmla="*/ 339249 h 418785"/>
                    <a:gd name="connsiteX47" fmla="*/ 213612 w 536301"/>
                    <a:gd name="connsiteY47" fmla="*/ 359701 h 418785"/>
                    <a:gd name="connsiteX48" fmla="*/ 213612 w 536301"/>
                    <a:gd name="connsiteY48" fmla="*/ 384047 h 418785"/>
                    <a:gd name="connsiteX49" fmla="*/ 213612 w 536301"/>
                    <a:gd name="connsiteY49" fmla="*/ 398333 h 418785"/>
                    <a:gd name="connsiteX50" fmla="*/ 165890 w 536301"/>
                    <a:gd name="connsiteY50" fmla="*/ 414240 h 418785"/>
                    <a:gd name="connsiteX51" fmla="*/ 138620 w 536301"/>
                    <a:gd name="connsiteY51" fmla="*/ 407423 h 418785"/>
                    <a:gd name="connsiteX52" fmla="*/ 127258 w 536301"/>
                    <a:gd name="connsiteY52" fmla="*/ 418785 h 418785"/>
                    <a:gd name="connsiteX53" fmla="*/ 111351 w 536301"/>
                    <a:gd name="connsiteY53" fmla="*/ 414240 h 418785"/>
                    <a:gd name="connsiteX54" fmla="*/ 74991 w 536301"/>
                    <a:gd name="connsiteY54" fmla="*/ 418785 h 418785"/>
                    <a:gd name="connsiteX55" fmla="*/ 9090 w 536301"/>
                    <a:gd name="connsiteY55" fmla="*/ 398333 h 418785"/>
                    <a:gd name="connsiteX56" fmla="*/ 18986 w 536301"/>
                    <a:gd name="connsiteY56" fmla="*/ 387118 h 418785"/>
                    <a:gd name="connsiteX57" fmla="*/ 9090 w 536301"/>
                    <a:gd name="connsiteY57" fmla="*/ 384047 h 418785"/>
                    <a:gd name="connsiteX58" fmla="*/ 43177 w 536301"/>
                    <a:gd name="connsiteY58" fmla="*/ 345415 h 418785"/>
                    <a:gd name="connsiteX59" fmla="*/ 43177 w 536301"/>
                    <a:gd name="connsiteY59" fmla="*/ 332431 h 418785"/>
                    <a:gd name="connsiteX60" fmla="*/ 15907 w 536301"/>
                    <a:gd name="connsiteY60" fmla="*/ 327886 h 418785"/>
                    <a:gd name="connsiteX61" fmla="*/ 9090 w 536301"/>
                    <a:gd name="connsiteY61" fmla="*/ 296072 h 418785"/>
                    <a:gd name="connsiteX62" fmla="*/ 0 w 536301"/>
                    <a:gd name="connsiteY62" fmla="*/ 261985 h 418785"/>
                    <a:gd name="connsiteX63" fmla="*/ 2837 w 536301"/>
                    <a:gd name="connsiteY63" fmla="*/ 258337 h 418785"/>
                    <a:gd name="connsiteX64" fmla="*/ 0 w 536301"/>
                    <a:gd name="connsiteY64" fmla="*/ 247699 h 418785"/>
                    <a:gd name="connsiteX65" fmla="*/ 8764 w 536301"/>
                    <a:gd name="connsiteY65" fmla="*/ 236431 h 418785"/>
                    <a:gd name="connsiteX66" fmla="*/ 0 w 536301"/>
                    <a:gd name="connsiteY66" fmla="*/ 230170 h 418785"/>
                    <a:gd name="connsiteX67" fmla="*/ 3390 w 536301"/>
                    <a:gd name="connsiteY67" fmla="*/ 218306 h 418785"/>
                    <a:gd name="connsiteX68" fmla="*/ 0 w 536301"/>
                    <a:gd name="connsiteY68" fmla="*/ 215884 h 418785"/>
                    <a:gd name="connsiteX69" fmla="*/ 9090 w 536301"/>
                    <a:gd name="connsiteY69" fmla="*/ 184070 h 418785"/>
                    <a:gd name="connsiteX70" fmla="*/ 20452 w 536301"/>
                    <a:gd name="connsiteY70" fmla="*/ 129531 h 418785"/>
                    <a:gd name="connsiteX71" fmla="*/ 59084 w 536301"/>
                    <a:gd name="connsiteY71" fmla="*/ 145438 h 418785"/>
                    <a:gd name="connsiteX72" fmla="*/ 90899 w 536301"/>
                    <a:gd name="connsiteY72" fmla="*/ 140893 h 418785"/>
                    <a:gd name="connsiteX73" fmla="*/ 95444 w 536301"/>
                    <a:gd name="connsiteY73" fmla="*/ 120441 h 418785"/>
                    <a:gd name="connsiteX74" fmla="*/ 127258 w 536301"/>
                    <a:gd name="connsiteY74" fmla="*/ 113623 h 418785"/>
                    <a:gd name="connsiteX75" fmla="*/ 145438 w 536301"/>
                    <a:gd name="connsiteY75" fmla="*/ 97716 h 418785"/>
                    <a:gd name="connsiteX76" fmla="*/ 154528 w 536301"/>
                    <a:gd name="connsiteY76" fmla="*/ 65902 h 418785"/>
                    <a:gd name="connsiteX77" fmla="*/ 186342 w 536301"/>
                    <a:gd name="connsiteY77" fmla="*/ 54539 h 418785"/>
                    <a:gd name="connsiteX78" fmla="*/ 193160 w 536301"/>
                    <a:gd name="connsiteY78" fmla="*/ 38632 h 418785"/>
                    <a:gd name="connsiteX79" fmla="*/ 209067 w 536301"/>
                    <a:gd name="connsiteY79" fmla="*/ 49994 h 418785"/>
                    <a:gd name="connsiteX80" fmla="*/ 220429 w 536301"/>
                    <a:gd name="connsiteY80" fmla="*/ 49994 h 418785"/>
                    <a:gd name="connsiteX81" fmla="*/ 240881 w 536301"/>
                    <a:gd name="connsiteY81" fmla="*/ 49994 h 418785"/>
                    <a:gd name="connsiteX82" fmla="*/ 268151 w 536301"/>
                    <a:gd name="connsiteY82" fmla="*/ 61357 h 418785"/>
                    <a:gd name="connsiteX83" fmla="*/ 279513 w 536301"/>
                    <a:gd name="connsiteY83" fmla="*/ 70447 h 418785"/>
                    <a:gd name="connsiteX84" fmla="*/ 304510 w 536301"/>
                    <a:gd name="connsiteY84" fmla="*/ 54539 h 418785"/>
                    <a:gd name="connsiteX85" fmla="*/ 315872 w 536301"/>
                    <a:gd name="connsiteY85" fmla="*/ 61357 h 418785"/>
                    <a:gd name="connsiteX86" fmla="*/ 331779 w 536301"/>
                    <a:gd name="connsiteY86" fmla="*/ 43177 h 418785"/>
                    <a:gd name="connsiteX87" fmla="*/ 354504 w 536301"/>
                    <a:gd name="connsiteY87" fmla="*/ 43177 h 418785"/>
                    <a:gd name="connsiteX88" fmla="*/ 354504 w 536301"/>
                    <a:gd name="connsiteY88" fmla="*/ 38632 h 418785"/>
                    <a:gd name="connsiteX89" fmla="*/ 359049 w 536301"/>
                    <a:gd name="connsiteY89" fmla="*/ 18180 h 41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36301" h="418785">
                      <a:moveTo>
                        <a:pt x="420069" y="91466"/>
                      </a:moveTo>
                      <a:lnTo>
                        <a:pt x="413588" y="93171"/>
                      </a:lnTo>
                      <a:lnTo>
                        <a:pt x="412499" y="94571"/>
                      </a:lnTo>
                      <a:lnTo>
                        <a:pt x="413588" y="96095"/>
                      </a:lnTo>
                      <a:close/>
                      <a:moveTo>
                        <a:pt x="374956" y="0"/>
                      </a:moveTo>
                      <a:lnTo>
                        <a:pt x="397681" y="11362"/>
                      </a:lnTo>
                      <a:lnTo>
                        <a:pt x="392638" y="23127"/>
                      </a:lnTo>
                      <a:lnTo>
                        <a:pt x="397681" y="25648"/>
                      </a:lnTo>
                      <a:lnTo>
                        <a:pt x="396986" y="27270"/>
                      </a:lnTo>
                      <a:lnTo>
                        <a:pt x="402226" y="27270"/>
                      </a:lnTo>
                      <a:lnTo>
                        <a:pt x="402226" y="41556"/>
                      </a:lnTo>
                      <a:lnTo>
                        <a:pt x="402226" y="65902"/>
                      </a:lnTo>
                      <a:lnTo>
                        <a:pt x="413588" y="81809"/>
                      </a:lnTo>
                      <a:lnTo>
                        <a:pt x="429495" y="70447"/>
                      </a:lnTo>
                      <a:lnTo>
                        <a:pt x="445403" y="65902"/>
                      </a:lnTo>
                      <a:lnTo>
                        <a:pt x="465855" y="49994"/>
                      </a:lnTo>
                      <a:lnTo>
                        <a:pt x="493124" y="49994"/>
                      </a:lnTo>
                      <a:lnTo>
                        <a:pt x="531756" y="49994"/>
                      </a:lnTo>
                      <a:lnTo>
                        <a:pt x="536301" y="65902"/>
                      </a:lnTo>
                      <a:lnTo>
                        <a:pt x="532463" y="66755"/>
                      </a:lnTo>
                      <a:lnTo>
                        <a:pt x="536301" y="80188"/>
                      </a:lnTo>
                      <a:lnTo>
                        <a:pt x="515849" y="84733"/>
                      </a:lnTo>
                      <a:lnTo>
                        <a:pt x="499942" y="91550"/>
                      </a:lnTo>
                      <a:lnTo>
                        <a:pt x="456765" y="96095"/>
                      </a:lnTo>
                      <a:lnTo>
                        <a:pt x="413588" y="107457"/>
                      </a:lnTo>
                      <a:lnTo>
                        <a:pt x="400666" y="124071"/>
                      </a:lnTo>
                      <a:lnTo>
                        <a:pt x="402226" y="129531"/>
                      </a:lnTo>
                      <a:lnTo>
                        <a:pt x="406771" y="152255"/>
                      </a:lnTo>
                      <a:lnTo>
                        <a:pt x="404498" y="155177"/>
                      </a:lnTo>
                      <a:lnTo>
                        <a:pt x="406771" y="166541"/>
                      </a:lnTo>
                      <a:lnTo>
                        <a:pt x="390863" y="186994"/>
                      </a:lnTo>
                      <a:lnTo>
                        <a:pt x="390863" y="188615"/>
                      </a:lnTo>
                      <a:lnTo>
                        <a:pt x="390863" y="202901"/>
                      </a:lnTo>
                      <a:lnTo>
                        <a:pt x="381774" y="218808"/>
                      </a:lnTo>
                      <a:lnTo>
                        <a:pt x="350731" y="215156"/>
                      </a:lnTo>
                      <a:lnTo>
                        <a:pt x="359049" y="231792"/>
                      </a:lnTo>
                      <a:lnTo>
                        <a:pt x="353459" y="234897"/>
                      </a:lnTo>
                      <a:lnTo>
                        <a:pt x="359049" y="246078"/>
                      </a:lnTo>
                      <a:lnTo>
                        <a:pt x="338597" y="257440"/>
                      </a:lnTo>
                      <a:lnTo>
                        <a:pt x="322690" y="284710"/>
                      </a:lnTo>
                      <a:lnTo>
                        <a:pt x="322690" y="297693"/>
                      </a:lnTo>
                      <a:lnTo>
                        <a:pt x="322690" y="311979"/>
                      </a:lnTo>
                      <a:lnTo>
                        <a:pt x="304510" y="321069"/>
                      </a:lnTo>
                      <a:lnTo>
                        <a:pt x="295420" y="316524"/>
                      </a:lnTo>
                      <a:lnTo>
                        <a:pt x="268151" y="321069"/>
                      </a:lnTo>
                      <a:lnTo>
                        <a:pt x="263606" y="339249"/>
                      </a:lnTo>
                      <a:lnTo>
                        <a:pt x="236336" y="339249"/>
                      </a:lnTo>
                      <a:lnTo>
                        <a:pt x="213612" y="359701"/>
                      </a:lnTo>
                      <a:lnTo>
                        <a:pt x="213612" y="384047"/>
                      </a:lnTo>
                      <a:lnTo>
                        <a:pt x="213612" y="398333"/>
                      </a:lnTo>
                      <a:lnTo>
                        <a:pt x="165890" y="414240"/>
                      </a:lnTo>
                      <a:lnTo>
                        <a:pt x="138620" y="407423"/>
                      </a:lnTo>
                      <a:lnTo>
                        <a:pt x="127258" y="418785"/>
                      </a:lnTo>
                      <a:lnTo>
                        <a:pt x="111351" y="414240"/>
                      </a:lnTo>
                      <a:lnTo>
                        <a:pt x="74991" y="418785"/>
                      </a:lnTo>
                      <a:lnTo>
                        <a:pt x="9090" y="398333"/>
                      </a:lnTo>
                      <a:lnTo>
                        <a:pt x="18986" y="387118"/>
                      </a:lnTo>
                      <a:lnTo>
                        <a:pt x="9090" y="384047"/>
                      </a:lnTo>
                      <a:lnTo>
                        <a:pt x="43177" y="345415"/>
                      </a:lnTo>
                      <a:lnTo>
                        <a:pt x="43177" y="332431"/>
                      </a:lnTo>
                      <a:lnTo>
                        <a:pt x="15907" y="327886"/>
                      </a:lnTo>
                      <a:lnTo>
                        <a:pt x="9090" y="296072"/>
                      </a:lnTo>
                      <a:lnTo>
                        <a:pt x="0" y="261985"/>
                      </a:lnTo>
                      <a:lnTo>
                        <a:pt x="2837" y="258337"/>
                      </a:lnTo>
                      <a:lnTo>
                        <a:pt x="0" y="247699"/>
                      </a:lnTo>
                      <a:lnTo>
                        <a:pt x="8764" y="236431"/>
                      </a:lnTo>
                      <a:lnTo>
                        <a:pt x="0" y="230170"/>
                      </a:lnTo>
                      <a:lnTo>
                        <a:pt x="3390" y="218306"/>
                      </a:lnTo>
                      <a:lnTo>
                        <a:pt x="0" y="215884"/>
                      </a:lnTo>
                      <a:lnTo>
                        <a:pt x="9090" y="184070"/>
                      </a:lnTo>
                      <a:lnTo>
                        <a:pt x="20452" y="129531"/>
                      </a:lnTo>
                      <a:lnTo>
                        <a:pt x="59084" y="145438"/>
                      </a:lnTo>
                      <a:lnTo>
                        <a:pt x="90899" y="140893"/>
                      </a:lnTo>
                      <a:lnTo>
                        <a:pt x="95444" y="120441"/>
                      </a:lnTo>
                      <a:lnTo>
                        <a:pt x="127258" y="113623"/>
                      </a:lnTo>
                      <a:lnTo>
                        <a:pt x="145438" y="97716"/>
                      </a:lnTo>
                      <a:lnTo>
                        <a:pt x="154528" y="65902"/>
                      </a:lnTo>
                      <a:lnTo>
                        <a:pt x="186342" y="54539"/>
                      </a:lnTo>
                      <a:lnTo>
                        <a:pt x="193160" y="38632"/>
                      </a:lnTo>
                      <a:lnTo>
                        <a:pt x="209067" y="49994"/>
                      </a:lnTo>
                      <a:lnTo>
                        <a:pt x="220429" y="49994"/>
                      </a:lnTo>
                      <a:lnTo>
                        <a:pt x="240881" y="49994"/>
                      </a:lnTo>
                      <a:lnTo>
                        <a:pt x="268151" y="61357"/>
                      </a:lnTo>
                      <a:lnTo>
                        <a:pt x="279513" y="70447"/>
                      </a:lnTo>
                      <a:lnTo>
                        <a:pt x="304510" y="54539"/>
                      </a:lnTo>
                      <a:lnTo>
                        <a:pt x="315872" y="61357"/>
                      </a:lnTo>
                      <a:lnTo>
                        <a:pt x="331779" y="43177"/>
                      </a:lnTo>
                      <a:lnTo>
                        <a:pt x="354504" y="43177"/>
                      </a:lnTo>
                      <a:lnTo>
                        <a:pt x="354504" y="38632"/>
                      </a:lnTo>
                      <a:lnTo>
                        <a:pt x="359049" y="1818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6" name="Freeform 470">
                  <a:extLst>
                    <a:ext uri="{FF2B5EF4-FFF2-40B4-BE49-F238E27FC236}">
                      <a16:creationId xmlns:a16="http://schemas.microsoft.com/office/drawing/2014/main" id="{7138B6A6-BBD1-40E0-9EBB-74A631E1DB1A}"/>
                    </a:ext>
                  </a:extLst>
                </p:cNvPr>
                <p:cNvSpPr>
                  <a:spLocks/>
                </p:cNvSpPr>
                <p:nvPr/>
              </p:nvSpPr>
              <p:spPr bwMode="auto">
                <a:xfrm>
                  <a:off x="8241823" y="3013440"/>
                  <a:ext cx="252626" cy="193651"/>
                </a:xfrm>
                <a:custGeom>
                  <a:avLst/>
                  <a:gdLst>
                    <a:gd name="connsiteX0" fmla="*/ 118169 w 279514"/>
                    <a:gd name="connsiteY0" fmla="*/ 0 h 214263"/>
                    <a:gd name="connsiteX1" fmla="*/ 115169 w 279514"/>
                    <a:gd name="connsiteY1" fmla="*/ 15000 h 214263"/>
                    <a:gd name="connsiteX2" fmla="*/ 118169 w 279514"/>
                    <a:gd name="connsiteY2" fmla="*/ 14286 h 214263"/>
                    <a:gd name="connsiteX3" fmla="*/ 115305 w 279514"/>
                    <a:gd name="connsiteY3" fmla="*/ 28607 h 214263"/>
                    <a:gd name="connsiteX4" fmla="*/ 118169 w 279514"/>
                    <a:gd name="connsiteY4" fmla="*/ 38632 h 214263"/>
                    <a:gd name="connsiteX5" fmla="*/ 134076 w 279514"/>
                    <a:gd name="connsiteY5" fmla="*/ 34087 h 214263"/>
                    <a:gd name="connsiteX6" fmla="*/ 118169 w 279514"/>
                    <a:gd name="connsiteY6" fmla="*/ 49994 h 214263"/>
                    <a:gd name="connsiteX7" fmla="*/ 117289 w 279514"/>
                    <a:gd name="connsiteY7" fmla="*/ 49839 h 214263"/>
                    <a:gd name="connsiteX8" fmla="*/ 118169 w 279514"/>
                    <a:gd name="connsiteY8" fmla="*/ 52918 h 214263"/>
                    <a:gd name="connsiteX9" fmla="*/ 134076 w 279514"/>
                    <a:gd name="connsiteY9" fmla="*/ 48373 h 214263"/>
                    <a:gd name="connsiteX10" fmla="*/ 118169 w 279514"/>
                    <a:gd name="connsiteY10" fmla="*/ 64280 h 214263"/>
                    <a:gd name="connsiteX11" fmla="*/ 79537 w 279514"/>
                    <a:gd name="connsiteY11" fmla="*/ 57463 h 214263"/>
                    <a:gd name="connsiteX12" fmla="*/ 77421 w 279514"/>
                    <a:gd name="connsiteY12" fmla="*/ 70161 h 214263"/>
                    <a:gd name="connsiteX13" fmla="*/ 113624 w 279514"/>
                    <a:gd name="connsiteY13" fmla="*/ 65902 h 214263"/>
                    <a:gd name="connsiteX14" fmla="*/ 161345 w 279514"/>
                    <a:gd name="connsiteY14" fmla="*/ 81809 h 214263"/>
                    <a:gd name="connsiteX15" fmla="*/ 231792 w 279514"/>
                    <a:gd name="connsiteY15" fmla="*/ 77264 h 214263"/>
                    <a:gd name="connsiteX16" fmla="*/ 240882 w 279514"/>
                    <a:gd name="connsiteY16" fmla="*/ 118168 h 214263"/>
                    <a:gd name="connsiteX17" fmla="*/ 252244 w 279514"/>
                    <a:gd name="connsiteY17" fmla="*/ 113623 h 214263"/>
                    <a:gd name="connsiteX18" fmla="*/ 272697 w 279514"/>
                    <a:gd name="connsiteY18" fmla="*/ 124986 h 214263"/>
                    <a:gd name="connsiteX19" fmla="*/ 272697 w 279514"/>
                    <a:gd name="connsiteY19" fmla="*/ 139272 h 214263"/>
                    <a:gd name="connsiteX20" fmla="*/ 272697 w 279514"/>
                    <a:gd name="connsiteY20" fmla="*/ 140893 h 214263"/>
                    <a:gd name="connsiteX21" fmla="*/ 279514 w 279514"/>
                    <a:gd name="connsiteY21" fmla="*/ 168163 h 214263"/>
                    <a:gd name="connsiteX22" fmla="*/ 275943 w 279514"/>
                    <a:gd name="connsiteY22" fmla="*/ 168163 h 214263"/>
                    <a:gd name="connsiteX23" fmla="*/ 279514 w 279514"/>
                    <a:gd name="connsiteY23" fmla="*/ 182449 h 214263"/>
                    <a:gd name="connsiteX24" fmla="*/ 240882 w 279514"/>
                    <a:gd name="connsiteY24" fmla="*/ 182449 h 214263"/>
                    <a:gd name="connsiteX25" fmla="*/ 213612 w 279514"/>
                    <a:gd name="connsiteY25" fmla="*/ 175631 h 214263"/>
                    <a:gd name="connsiteX26" fmla="*/ 193160 w 279514"/>
                    <a:gd name="connsiteY26" fmla="*/ 198356 h 214263"/>
                    <a:gd name="connsiteX27" fmla="*/ 177253 w 279514"/>
                    <a:gd name="connsiteY27" fmla="*/ 202901 h 214263"/>
                    <a:gd name="connsiteX28" fmla="*/ 161345 w 279514"/>
                    <a:gd name="connsiteY28" fmla="*/ 214263 h 214263"/>
                    <a:gd name="connsiteX29" fmla="*/ 149983 w 279514"/>
                    <a:gd name="connsiteY29" fmla="*/ 198356 h 214263"/>
                    <a:gd name="connsiteX30" fmla="*/ 149983 w 279514"/>
                    <a:gd name="connsiteY30" fmla="*/ 184070 h 214263"/>
                    <a:gd name="connsiteX31" fmla="*/ 149983 w 279514"/>
                    <a:gd name="connsiteY31" fmla="*/ 159724 h 214263"/>
                    <a:gd name="connsiteX32" fmla="*/ 138621 w 279514"/>
                    <a:gd name="connsiteY32" fmla="*/ 159724 h 214263"/>
                    <a:gd name="connsiteX33" fmla="*/ 144743 w 279514"/>
                    <a:gd name="connsiteY33" fmla="*/ 145438 h 214263"/>
                    <a:gd name="connsiteX34" fmla="*/ 138621 w 279514"/>
                    <a:gd name="connsiteY34" fmla="*/ 145438 h 214263"/>
                    <a:gd name="connsiteX35" fmla="*/ 140396 w 279514"/>
                    <a:gd name="connsiteY35" fmla="*/ 141296 h 214263"/>
                    <a:gd name="connsiteX36" fmla="*/ 122713 w 279514"/>
                    <a:gd name="connsiteY36" fmla="*/ 132454 h 214263"/>
                    <a:gd name="connsiteX37" fmla="*/ 106806 w 279514"/>
                    <a:gd name="connsiteY37" fmla="*/ 150634 h 214263"/>
                    <a:gd name="connsiteX38" fmla="*/ 102261 w 279514"/>
                    <a:gd name="connsiteY38" fmla="*/ 166541 h 214263"/>
                    <a:gd name="connsiteX39" fmla="*/ 102261 w 279514"/>
                    <a:gd name="connsiteY39" fmla="*/ 171086 h 214263"/>
                    <a:gd name="connsiteX40" fmla="*/ 79537 w 279514"/>
                    <a:gd name="connsiteY40" fmla="*/ 171086 h 214263"/>
                    <a:gd name="connsiteX41" fmla="*/ 63629 w 279514"/>
                    <a:gd name="connsiteY41" fmla="*/ 193811 h 214263"/>
                    <a:gd name="connsiteX42" fmla="*/ 52267 w 279514"/>
                    <a:gd name="connsiteY42" fmla="*/ 186994 h 214263"/>
                    <a:gd name="connsiteX43" fmla="*/ 27270 w 279514"/>
                    <a:gd name="connsiteY43" fmla="*/ 202901 h 214263"/>
                    <a:gd name="connsiteX44" fmla="*/ 15908 w 279514"/>
                    <a:gd name="connsiteY44" fmla="*/ 193811 h 214263"/>
                    <a:gd name="connsiteX45" fmla="*/ 20815 w 279514"/>
                    <a:gd name="connsiteY45" fmla="*/ 183451 h 214263"/>
                    <a:gd name="connsiteX46" fmla="*/ 15908 w 279514"/>
                    <a:gd name="connsiteY46" fmla="*/ 179525 h 214263"/>
                    <a:gd name="connsiteX47" fmla="*/ 35013 w 279514"/>
                    <a:gd name="connsiteY47" fmla="*/ 139190 h 214263"/>
                    <a:gd name="connsiteX48" fmla="*/ 31815 w 279514"/>
                    <a:gd name="connsiteY48" fmla="*/ 112002 h 214263"/>
                    <a:gd name="connsiteX49" fmla="*/ 0 w 279514"/>
                    <a:gd name="connsiteY49" fmla="*/ 100640 h 214263"/>
                    <a:gd name="connsiteX50" fmla="*/ 6623 w 279514"/>
                    <a:gd name="connsiteY50" fmla="*/ 88719 h 214263"/>
                    <a:gd name="connsiteX51" fmla="*/ 0 w 279514"/>
                    <a:gd name="connsiteY51" fmla="*/ 86354 h 214263"/>
                    <a:gd name="connsiteX52" fmla="*/ 11363 w 279514"/>
                    <a:gd name="connsiteY52" fmla="*/ 65902 h 214263"/>
                    <a:gd name="connsiteX53" fmla="*/ 43177 w 279514"/>
                    <a:gd name="connsiteY53" fmla="*/ 70447 h 214263"/>
                    <a:gd name="connsiteX54" fmla="*/ 59084 w 279514"/>
                    <a:gd name="connsiteY54" fmla="*/ 43177 h 214263"/>
                    <a:gd name="connsiteX55" fmla="*/ 70447 w 279514"/>
                    <a:gd name="connsiteY55"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79514" h="214263">
                      <a:moveTo>
                        <a:pt x="118169" y="0"/>
                      </a:moveTo>
                      <a:lnTo>
                        <a:pt x="115169" y="15000"/>
                      </a:lnTo>
                      <a:lnTo>
                        <a:pt x="118169" y="14286"/>
                      </a:lnTo>
                      <a:lnTo>
                        <a:pt x="115305" y="28607"/>
                      </a:lnTo>
                      <a:lnTo>
                        <a:pt x="118169" y="38632"/>
                      </a:lnTo>
                      <a:lnTo>
                        <a:pt x="134076" y="34087"/>
                      </a:lnTo>
                      <a:lnTo>
                        <a:pt x="118169" y="49994"/>
                      </a:lnTo>
                      <a:lnTo>
                        <a:pt x="117289" y="49839"/>
                      </a:lnTo>
                      <a:lnTo>
                        <a:pt x="118169" y="52918"/>
                      </a:lnTo>
                      <a:lnTo>
                        <a:pt x="134076" y="48373"/>
                      </a:lnTo>
                      <a:lnTo>
                        <a:pt x="118169" y="64280"/>
                      </a:lnTo>
                      <a:lnTo>
                        <a:pt x="79537" y="57463"/>
                      </a:lnTo>
                      <a:lnTo>
                        <a:pt x="77421" y="70161"/>
                      </a:lnTo>
                      <a:lnTo>
                        <a:pt x="113624" y="65902"/>
                      </a:lnTo>
                      <a:lnTo>
                        <a:pt x="161345" y="81809"/>
                      </a:lnTo>
                      <a:lnTo>
                        <a:pt x="231792" y="77264"/>
                      </a:lnTo>
                      <a:lnTo>
                        <a:pt x="240882" y="118168"/>
                      </a:lnTo>
                      <a:lnTo>
                        <a:pt x="252244" y="113623"/>
                      </a:lnTo>
                      <a:lnTo>
                        <a:pt x="272697" y="124986"/>
                      </a:lnTo>
                      <a:lnTo>
                        <a:pt x="272697" y="139272"/>
                      </a:lnTo>
                      <a:lnTo>
                        <a:pt x="272697" y="140893"/>
                      </a:lnTo>
                      <a:lnTo>
                        <a:pt x="279514" y="168163"/>
                      </a:lnTo>
                      <a:lnTo>
                        <a:pt x="275943" y="168163"/>
                      </a:lnTo>
                      <a:lnTo>
                        <a:pt x="279514" y="182449"/>
                      </a:lnTo>
                      <a:lnTo>
                        <a:pt x="240882" y="182449"/>
                      </a:lnTo>
                      <a:lnTo>
                        <a:pt x="213612" y="175631"/>
                      </a:lnTo>
                      <a:lnTo>
                        <a:pt x="193160" y="198356"/>
                      </a:lnTo>
                      <a:lnTo>
                        <a:pt x="177253" y="202901"/>
                      </a:lnTo>
                      <a:lnTo>
                        <a:pt x="161345" y="214263"/>
                      </a:lnTo>
                      <a:lnTo>
                        <a:pt x="149983" y="198356"/>
                      </a:lnTo>
                      <a:lnTo>
                        <a:pt x="149983" y="184070"/>
                      </a:lnTo>
                      <a:lnTo>
                        <a:pt x="149983" y="159724"/>
                      </a:lnTo>
                      <a:lnTo>
                        <a:pt x="138621" y="159724"/>
                      </a:lnTo>
                      <a:lnTo>
                        <a:pt x="144743" y="145438"/>
                      </a:lnTo>
                      <a:lnTo>
                        <a:pt x="138621" y="145438"/>
                      </a:lnTo>
                      <a:lnTo>
                        <a:pt x="140396" y="141296"/>
                      </a:lnTo>
                      <a:lnTo>
                        <a:pt x="122713" y="132454"/>
                      </a:lnTo>
                      <a:lnTo>
                        <a:pt x="106806" y="150634"/>
                      </a:lnTo>
                      <a:lnTo>
                        <a:pt x="102261" y="166541"/>
                      </a:lnTo>
                      <a:lnTo>
                        <a:pt x="102261" y="171086"/>
                      </a:lnTo>
                      <a:lnTo>
                        <a:pt x="79537" y="171086"/>
                      </a:lnTo>
                      <a:lnTo>
                        <a:pt x="63629" y="193811"/>
                      </a:lnTo>
                      <a:lnTo>
                        <a:pt x="52267" y="186994"/>
                      </a:lnTo>
                      <a:lnTo>
                        <a:pt x="27270" y="202901"/>
                      </a:lnTo>
                      <a:lnTo>
                        <a:pt x="15908" y="193811"/>
                      </a:lnTo>
                      <a:lnTo>
                        <a:pt x="20815" y="183451"/>
                      </a:lnTo>
                      <a:lnTo>
                        <a:pt x="15908" y="179525"/>
                      </a:lnTo>
                      <a:lnTo>
                        <a:pt x="35013" y="139190"/>
                      </a:lnTo>
                      <a:lnTo>
                        <a:pt x="31815" y="112002"/>
                      </a:lnTo>
                      <a:lnTo>
                        <a:pt x="0" y="100640"/>
                      </a:lnTo>
                      <a:lnTo>
                        <a:pt x="6623" y="88719"/>
                      </a:lnTo>
                      <a:lnTo>
                        <a:pt x="0" y="86354"/>
                      </a:lnTo>
                      <a:lnTo>
                        <a:pt x="11363" y="65902"/>
                      </a:lnTo>
                      <a:lnTo>
                        <a:pt x="43177" y="70447"/>
                      </a:lnTo>
                      <a:lnTo>
                        <a:pt x="59084" y="43177"/>
                      </a:lnTo>
                      <a:lnTo>
                        <a:pt x="70447"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7" name="Freeform 469">
                  <a:extLst>
                    <a:ext uri="{FF2B5EF4-FFF2-40B4-BE49-F238E27FC236}">
                      <a16:creationId xmlns:a16="http://schemas.microsoft.com/office/drawing/2014/main" id="{55490ACC-E3C9-4D3F-93E8-BC8AAF511E7E}"/>
                    </a:ext>
                  </a:extLst>
                </p:cNvPr>
                <p:cNvSpPr>
                  <a:spLocks/>
                </p:cNvSpPr>
                <p:nvPr/>
              </p:nvSpPr>
              <p:spPr bwMode="auto">
                <a:xfrm>
                  <a:off x="8307448" y="2908792"/>
                  <a:ext cx="368034" cy="193651"/>
                </a:xfrm>
                <a:custGeom>
                  <a:avLst/>
                  <a:gdLst>
                    <a:gd name="connsiteX0" fmla="*/ 177253 w 407206"/>
                    <a:gd name="connsiteY0" fmla="*/ 0 h 214263"/>
                    <a:gd name="connsiteX1" fmla="*/ 224974 w 407206"/>
                    <a:gd name="connsiteY1" fmla="*/ 22725 h 214263"/>
                    <a:gd name="connsiteX2" fmla="*/ 240882 w 407206"/>
                    <a:gd name="connsiteY2" fmla="*/ 15907 h 214263"/>
                    <a:gd name="connsiteX3" fmla="*/ 299966 w 407206"/>
                    <a:gd name="connsiteY3" fmla="*/ 22725 h 214263"/>
                    <a:gd name="connsiteX4" fmla="*/ 359050 w 407206"/>
                    <a:gd name="connsiteY4" fmla="*/ 27270 h 214263"/>
                    <a:gd name="connsiteX5" fmla="*/ 377230 w 407206"/>
                    <a:gd name="connsiteY5" fmla="*/ 43177 h 214263"/>
                    <a:gd name="connsiteX6" fmla="*/ 397682 w 407206"/>
                    <a:gd name="connsiteY6" fmla="*/ 49994 h 214263"/>
                    <a:gd name="connsiteX7" fmla="*/ 393137 w 407206"/>
                    <a:gd name="connsiteY7" fmla="*/ 59084 h 214263"/>
                    <a:gd name="connsiteX8" fmla="*/ 392500 w 407206"/>
                    <a:gd name="connsiteY8" fmla="*/ 59378 h 214263"/>
                    <a:gd name="connsiteX9" fmla="*/ 407206 w 407206"/>
                    <a:gd name="connsiteY9" fmla="*/ 64280 h 214263"/>
                    <a:gd name="connsiteX10" fmla="*/ 402661 w 407206"/>
                    <a:gd name="connsiteY10" fmla="*/ 73370 h 214263"/>
                    <a:gd name="connsiteX11" fmla="*/ 343577 w 407206"/>
                    <a:gd name="connsiteY11" fmla="*/ 100640 h 214263"/>
                    <a:gd name="connsiteX12" fmla="*/ 332215 w 407206"/>
                    <a:gd name="connsiteY12" fmla="*/ 123364 h 214263"/>
                    <a:gd name="connsiteX13" fmla="*/ 284493 w 407206"/>
                    <a:gd name="connsiteY13" fmla="*/ 127909 h 214263"/>
                    <a:gd name="connsiteX14" fmla="*/ 273130 w 407206"/>
                    <a:gd name="connsiteY14" fmla="*/ 155179 h 214263"/>
                    <a:gd name="connsiteX15" fmla="*/ 229953 w 407206"/>
                    <a:gd name="connsiteY15" fmla="*/ 150634 h 214263"/>
                    <a:gd name="connsiteX16" fmla="*/ 207229 w 407206"/>
                    <a:gd name="connsiteY16" fmla="*/ 159724 h 214263"/>
                    <a:gd name="connsiteX17" fmla="*/ 170869 w 407206"/>
                    <a:gd name="connsiteY17" fmla="*/ 182449 h 214263"/>
                    <a:gd name="connsiteX18" fmla="*/ 175414 w 407206"/>
                    <a:gd name="connsiteY18" fmla="*/ 191538 h 214263"/>
                    <a:gd name="connsiteX19" fmla="*/ 166324 w 407206"/>
                    <a:gd name="connsiteY19" fmla="*/ 202901 h 214263"/>
                    <a:gd name="connsiteX20" fmla="*/ 95878 w 407206"/>
                    <a:gd name="connsiteY20" fmla="*/ 214263 h 214263"/>
                    <a:gd name="connsiteX21" fmla="*/ 48156 w 407206"/>
                    <a:gd name="connsiteY21" fmla="*/ 198356 h 214263"/>
                    <a:gd name="connsiteX22" fmla="*/ 9524 w 407206"/>
                    <a:gd name="connsiteY22" fmla="*/ 198356 h 214263"/>
                    <a:gd name="connsiteX23" fmla="*/ 11905 w 407206"/>
                    <a:gd name="connsiteY23" fmla="*/ 184070 h 214263"/>
                    <a:gd name="connsiteX24" fmla="*/ 0 w 407206"/>
                    <a:gd name="connsiteY24" fmla="*/ 184070 h 214263"/>
                    <a:gd name="connsiteX25" fmla="*/ 4545 w 407206"/>
                    <a:gd name="connsiteY25" fmla="*/ 156800 h 214263"/>
                    <a:gd name="connsiteX26" fmla="*/ 43177 w 407206"/>
                    <a:gd name="connsiteY26" fmla="*/ 168163 h 214263"/>
                    <a:gd name="connsiteX27" fmla="*/ 59084 w 407206"/>
                    <a:gd name="connsiteY27" fmla="*/ 152255 h 214263"/>
                    <a:gd name="connsiteX28" fmla="*/ 86354 w 407206"/>
                    <a:gd name="connsiteY28" fmla="*/ 156800 h 214263"/>
                    <a:gd name="connsiteX29" fmla="*/ 127705 w 407206"/>
                    <a:gd name="connsiteY29" fmla="*/ 129233 h 214263"/>
                    <a:gd name="connsiteX30" fmla="*/ 100423 w 407206"/>
                    <a:gd name="connsiteY30" fmla="*/ 112002 h 214263"/>
                    <a:gd name="connsiteX31" fmla="*/ 73153 w 407206"/>
                    <a:gd name="connsiteY31" fmla="*/ 123364 h 214263"/>
                    <a:gd name="connsiteX32" fmla="*/ 48156 w 407206"/>
                    <a:gd name="connsiteY32" fmla="*/ 107457 h 214263"/>
                    <a:gd name="connsiteX33" fmla="*/ 52972 w 407206"/>
                    <a:gd name="connsiteY33" fmla="*/ 102297 h 214263"/>
                    <a:gd name="connsiteX34" fmla="*/ 38632 w 407206"/>
                    <a:gd name="connsiteY34" fmla="*/ 93171 h 214263"/>
                    <a:gd name="connsiteX35" fmla="*/ 66525 w 407206"/>
                    <a:gd name="connsiteY35" fmla="*/ 63286 h 214263"/>
                    <a:gd name="connsiteX36" fmla="*/ 68624 w 407206"/>
                    <a:gd name="connsiteY36" fmla="*/ 58563 h 214263"/>
                    <a:gd name="connsiteX37" fmla="*/ 54539 w 407206"/>
                    <a:gd name="connsiteY37" fmla="*/ 54539 h 214263"/>
                    <a:gd name="connsiteX38" fmla="*/ 63629 w 407206"/>
                    <a:gd name="connsiteY38" fmla="*/ 34087 h 214263"/>
                    <a:gd name="connsiteX39" fmla="*/ 86354 w 407206"/>
                    <a:gd name="connsiteY39" fmla="*/ 27270 h 214263"/>
                    <a:gd name="connsiteX40" fmla="*/ 149983 w 407206"/>
                    <a:gd name="connsiteY40" fmla="*/ 43177 h 214263"/>
                    <a:gd name="connsiteX41" fmla="*/ 156800 w 407206"/>
                    <a:gd name="connsiteY41" fmla="*/ 11362 h 21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7206" h="214263">
                      <a:moveTo>
                        <a:pt x="177253" y="0"/>
                      </a:moveTo>
                      <a:lnTo>
                        <a:pt x="224974" y="22725"/>
                      </a:lnTo>
                      <a:lnTo>
                        <a:pt x="240882" y="15907"/>
                      </a:lnTo>
                      <a:lnTo>
                        <a:pt x="299966" y="22725"/>
                      </a:lnTo>
                      <a:lnTo>
                        <a:pt x="359050" y="27270"/>
                      </a:lnTo>
                      <a:lnTo>
                        <a:pt x="377230" y="43177"/>
                      </a:lnTo>
                      <a:lnTo>
                        <a:pt x="397682" y="49994"/>
                      </a:lnTo>
                      <a:lnTo>
                        <a:pt x="393137" y="59084"/>
                      </a:lnTo>
                      <a:lnTo>
                        <a:pt x="392500" y="59378"/>
                      </a:lnTo>
                      <a:lnTo>
                        <a:pt x="407206" y="64280"/>
                      </a:lnTo>
                      <a:lnTo>
                        <a:pt x="402661" y="73370"/>
                      </a:lnTo>
                      <a:lnTo>
                        <a:pt x="343577" y="100640"/>
                      </a:lnTo>
                      <a:lnTo>
                        <a:pt x="332215" y="123364"/>
                      </a:lnTo>
                      <a:lnTo>
                        <a:pt x="284493" y="127909"/>
                      </a:lnTo>
                      <a:lnTo>
                        <a:pt x="273130" y="155179"/>
                      </a:lnTo>
                      <a:lnTo>
                        <a:pt x="229953" y="150634"/>
                      </a:lnTo>
                      <a:lnTo>
                        <a:pt x="207229" y="159724"/>
                      </a:lnTo>
                      <a:lnTo>
                        <a:pt x="170869" y="182449"/>
                      </a:lnTo>
                      <a:lnTo>
                        <a:pt x="175414" y="191538"/>
                      </a:lnTo>
                      <a:lnTo>
                        <a:pt x="166324" y="202901"/>
                      </a:lnTo>
                      <a:lnTo>
                        <a:pt x="95878" y="214263"/>
                      </a:lnTo>
                      <a:lnTo>
                        <a:pt x="48156" y="198356"/>
                      </a:lnTo>
                      <a:lnTo>
                        <a:pt x="9524" y="198356"/>
                      </a:lnTo>
                      <a:lnTo>
                        <a:pt x="11905" y="184070"/>
                      </a:lnTo>
                      <a:lnTo>
                        <a:pt x="0" y="184070"/>
                      </a:lnTo>
                      <a:lnTo>
                        <a:pt x="4545" y="156800"/>
                      </a:lnTo>
                      <a:lnTo>
                        <a:pt x="43177" y="168163"/>
                      </a:lnTo>
                      <a:lnTo>
                        <a:pt x="59084" y="152255"/>
                      </a:lnTo>
                      <a:lnTo>
                        <a:pt x="86354" y="156800"/>
                      </a:lnTo>
                      <a:lnTo>
                        <a:pt x="127705" y="129233"/>
                      </a:lnTo>
                      <a:lnTo>
                        <a:pt x="100423" y="112002"/>
                      </a:lnTo>
                      <a:lnTo>
                        <a:pt x="73153" y="123364"/>
                      </a:lnTo>
                      <a:lnTo>
                        <a:pt x="48156" y="107457"/>
                      </a:lnTo>
                      <a:lnTo>
                        <a:pt x="52972" y="102297"/>
                      </a:lnTo>
                      <a:lnTo>
                        <a:pt x="38632" y="93171"/>
                      </a:lnTo>
                      <a:lnTo>
                        <a:pt x="66525" y="63286"/>
                      </a:lnTo>
                      <a:lnTo>
                        <a:pt x="68624" y="58563"/>
                      </a:lnTo>
                      <a:lnTo>
                        <a:pt x="54539" y="54539"/>
                      </a:lnTo>
                      <a:lnTo>
                        <a:pt x="63629" y="34087"/>
                      </a:lnTo>
                      <a:lnTo>
                        <a:pt x="86354" y="27270"/>
                      </a:lnTo>
                      <a:lnTo>
                        <a:pt x="149983" y="43177"/>
                      </a:lnTo>
                      <a:lnTo>
                        <a:pt x="156800"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8" name="Freeform 468">
                  <a:extLst>
                    <a:ext uri="{FF2B5EF4-FFF2-40B4-BE49-F238E27FC236}">
                      <a16:creationId xmlns:a16="http://schemas.microsoft.com/office/drawing/2014/main" id="{0FE03474-0011-4640-A9A5-A07E66A7D685}"/>
                    </a:ext>
                  </a:extLst>
                </p:cNvPr>
                <p:cNvSpPr>
                  <a:spLocks/>
                </p:cNvSpPr>
                <p:nvPr/>
              </p:nvSpPr>
              <p:spPr bwMode="auto">
                <a:xfrm>
                  <a:off x="7859707" y="2810305"/>
                  <a:ext cx="577527" cy="374000"/>
                </a:xfrm>
                <a:custGeom>
                  <a:avLst/>
                  <a:gdLst>
                    <a:gd name="connsiteX0" fmla="*/ 102695 w 638997"/>
                    <a:gd name="connsiteY0" fmla="*/ 0 h 413806"/>
                    <a:gd name="connsiteX1" fmla="*/ 107240 w 638997"/>
                    <a:gd name="connsiteY1" fmla="*/ 4545 h 413806"/>
                    <a:gd name="connsiteX2" fmla="*/ 166324 w 638997"/>
                    <a:gd name="connsiteY2" fmla="*/ 36360 h 413806"/>
                    <a:gd name="connsiteX3" fmla="*/ 198139 w 638997"/>
                    <a:gd name="connsiteY3" fmla="*/ 59084 h 413806"/>
                    <a:gd name="connsiteX4" fmla="*/ 229953 w 638997"/>
                    <a:gd name="connsiteY4" fmla="*/ 106806 h 413806"/>
                    <a:gd name="connsiteX5" fmla="*/ 273130 w 638997"/>
                    <a:gd name="connsiteY5" fmla="*/ 95444 h 413806"/>
                    <a:gd name="connsiteX6" fmla="*/ 339032 w 638997"/>
                    <a:gd name="connsiteY6" fmla="*/ 90899 h 413806"/>
                    <a:gd name="connsiteX7" fmla="*/ 382209 w 638997"/>
                    <a:gd name="connsiteY7" fmla="*/ 127258 h 413806"/>
                    <a:gd name="connsiteX8" fmla="*/ 382209 w 638997"/>
                    <a:gd name="connsiteY8" fmla="*/ 177253 h 413806"/>
                    <a:gd name="connsiteX9" fmla="*/ 398116 w 638997"/>
                    <a:gd name="connsiteY9" fmla="*/ 177253 h 413806"/>
                    <a:gd name="connsiteX10" fmla="*/ 402661 w 638997"/>
                    <a:gd name="connsiteY10" fmla="*/ 220429 h 413806"/>
                    <a:gd name="connsiteX11" fmla="*/ 450383 w 638997"/>
                    <a:gd name="connsiteY11" fmla="*/ 220429 h 413806"/>
                    <a:gd name="connsiteX12" fmla="*/ 461745 w 638997"/>
                    <a:gd name="connsiteY12" fmla="*/ 247699 h 413806"/>
                    <a:gd name="connsiteX13" fmla="*/ 466104 w 638997"/>
                    <a:gd name="connsiteY13" fmla="*/ 247699 h 413806"/>
                    <a:gd name="connsiteX14" fmla="*/ 484035 w 638997"/>
                    <a:gd name="connsiteY14" fmla="*/ 213829 h 413806"/>
                    <a:gd name="connsiteX15" fmla="*/ 527212 w 638997"/>
                    <a:gd name="connsiteY15" fmla="*/ 182015 h 413806"/>
                    <a:gd name="connsiteX16" fmla="*/ 536736 w 638997"/>
                    <a:gd name="connsiteY16" fmla="*/ 177253 h 413806"/>
                    <a:gd name="connsiteX17" fmla="*/ 536736 w 638997"/>
                    <a:gd name="connsiteY17" fmla="*/ 177253 h 413806"/>
                    <a:gd name="connsiteX18" fmla="*/ 544525 w 638997"/>
                    <a:gd name="connsiteY18" fmla="*/ 173358 h 413806"/>
                    <a:gd name="connsiteX19" fmla="*/ 549937 w 638997"/>
                    <a:gd name="connsiteY19" fmla="*/ 170652 h 413806"/>
                    <a:gd name="connsiteX20" fmla="*/ 549937 w 638997"/>
                    <a:gd name="connsiteY20" fmla="*/ 170652 h 413806"/>
                    <a:gd name="connsiteX21" fmla="*/ 559461 w 638997"/>
                    <a:gd name="connsiteY21" fmla="*/ 165890 h 413806"/>
                    <a:gd name="connsiteX22" fmla="*/ 568551 w 638997"/>
                    <a:gd name="connsiteY22" fmla="*/ 170435 h 413806"/>
                    <a:gd name="connsiteX23" fmla="*/ 543553 w 638997"/>
                    <a:gd name="connsiteY23" fmla="*/ 204522 h 413806"/>
                    <a:gd name="connsiteX24" fmla="*/ 564006 w 638997"/>
                    <a:gd name="connsiteY24" fmla="*/ 220429 h 413806"/>
                    <a:gd name="connsiteX25" fmla="*/ 595820 w 638997"/>
                    <a:gd name="connsiteY25" fmla="*/ 209067 h 413806"/>
                    <a:gd name="connsiteX26" fmla="*/ 638997 w 638997"/>
                    <a:gd name="connsiteY26" fmla="*/ 236337 h 413806"/>
                    <a:gd name="connsiteX27" fmla="*/ 591275 w 638997"/>
                    <a:gd name="connsiteY27" fmla="*/ 268151 h 413806"/>
                    <a:gd name="connsiteX28" fmla="*/ 589370 w 638997"/>
                    <a:gd name="connsiteY28" fmla="*/ 267834 h 413806"/>
                    <a:gd name="connsiteX29" fmla="*/ 581751 w 638997"/>
                    <a:gd name="connsiteY29" fmla="*/ 272913 h 413806"/>
                    <a:gd name="connsiteX30" fmla="*/ 554482 w 638997"/>
                    <a:gd name="connsiteY30" fmla="*/ 268368 h 413806"/>
                    <a:gd name="connsiteX31" fmla="*/ 538574 w 638997"/>
                    <a:gd name="connsiteY31" fmla="*/ 272913 h 413806"/>
                    <a:gd name="connsiteX32" fmla="*/ 534029 w 638997"/>
                    <a:gd name="connsiteY32" fmla="*/ 257006 h 413806"/>
                    <a:gd name="connsiteX33" fmla="*/ 538574 w 638997"/>
                    <a:gd name="connsiteY33" fmla="*/ 234281 h 413806"/>
                    <a:gd name="connsiteX34" fmla="*/ 499403 w 638997"/>
                    <a:gd name="connsiteY34" fmla="*/ 243608 h 413806"/>
                    <a:gd name="connsiteX35" fmla="*/ 489014 w 638997"/>
                    <a:gd name="connsiteY35" fmla="*/ 272696 h 413806"/>
                    <a:gd name="connsiteX36" fmla="*/ 473107 w 638997"/>
                    <a:gd name="connsiteY36" fmla="*/ 299966 h 413806"/>
                    <a:gd name="connsiteX37" fmla="*/ 466880 w 638997"/>
                    <a:gd name="connsiteY37" fmla="*/ 299076 h 413806"/>
                    <a:gd name="connsiteX38" fmla="*/ 463583 w 638997"/>
                    <a:gd name="connsiteY38" fmla="*/ 304728 h 413806"/>
                    <a:gd name="connsiteX39" fmla="*/ 438141 w 638997"/>
                    <a:gd name="connsiteY39" fmla="*/ 301093 h 413806"/>
                    <a:gd name="connsiteX40" fmla="*/ 429930 w 638997"/>
                    <a:gd name="connsiteY40" fmla="*/ 315873 h 413806"/>
                    <a:gd name="connsiteX41" fmla="*/ 457200 w 638997"/>
                    <a:gd name="connsiteY41" fmla="*/ 327235 h 413806"/>
                    <a:gd name="connsiteX42" fmla="*/ 466290 w 638997"/>
                    <a:gd name="connsiteY42" fmla="*/ 365867 h 413806"/>
                    <a:gd name="connsiteX43" fmla="*/ 445838 w 638997"/>
                    <a:gd name="connsiteY43" fmla="*/ 409044 h 413806"/>
                    <a:gd name="connsiteX44" fmla="*/ 439767 w 638997"/>
                    <a:gd name="connsiteY44" fmla="*/ 406515 h 413806"/>
                    <a:gd name="connsiteX45" fmla="*/ 436314 w 638997"/>
                    <a:gd name="connsiteY45" fmla="*/ 413806 h 413806"/>
                    <a:gd name="connsiteX46" fmla="*/ 409044 w 638997"/>
                    <a:gd name="connsiteY46" fmla="*/ 402444 h 413806"/>
                    <a:gd name="connsiteX47" fmla="*/ 388592 w 638997"/>
                    <a:gd name="connsiteY47" fmla="*/ 402444 h 413806"/>
                    <a:gd name="connsiteX48" fmla="*/ 388592 w 638997"/>
                    <a:gd name="connsiteY48" fmla="*/ 375174 h 413806"/>
                    <a:gd name="connsiteX49" fmla="*/ 338598 w 638997"/>
                    <a:gd name="connsiteY49" fmla="*/ 359267 h 413806"/>
                    <a:gd name="connsiteX50" fmla="*/ 302238 w 638997"/>
                    <a:gd name="connsiteY50" fmla="*/ 331997 h 413806"/>
                    <a:gd name="connsiteX51" fmla="*/ 274969 w 638997"/>
                    <a:gd name="connsiteY51" fmla="*/ 311545 h 413806"/>
                    <a:gd name="connsiteX52" fmla="*/ 236337 w 638997"/>
                    <a:gd name="connsiteY52" fmla="*/ 277458 h 413806"/>
                    <a:gd name="connsiteX53" fmla="*/ 215884 w 638997"/>
                    <a:gd name="connsiteY53" fmla="*/ 229736 h 413806"/>
                    <a:gd name="connsiteX54" fmla="*/ 204522 w 638997"/>
                    <a:gd name="connsiteY54" fmla="*/ 218374 h 413806"/>
                    <a:gd name="connsiteX55" fmla="*/ 161345 w 638997"/>
                    <a:gd name="connsiteY55" fmla="*/ 225191 h 413806"/>
                    <a:gd name="connsiteX56" fmla="*/ 152255 w 638997"/>
                    <a:gd name="connsiteY56" fmla="*/ 213829 h 413806"/>
                    <a:gd name="connsiteX57" fmla="*/ 145438 w 638997"/>
                    <a:gd name="connsiteY57" fmla="*/ 175197 h 413806"/>
                    <a:gd name="connsiteX58" fmla="*/ 99794 w 638997"/>
                    <a:gd name="connsiteY58" fmla="*/ 151288 h 413806"/>
                    <a:gd name="connsiteX59" fmla="*/ 75426 w 638997"/>
                    <a:gd name="connsiteY59" fmla="*/ 170435 h 413806"/>
                    <a:gd name="connsiteX60" fmla="*/ 59298 w 638997"/>
                    <a:gd name="connsiteY60" fmla="*/ 178499 h 413806"/>
                    <a:gd name="connsiteX61" fmla="*/ 43611 w 638997"/>
                    <a:gd name="connsiteY61" fmla="*/ 186342 h 413806"/>
                    <a:gd name="connsiteX62" fmla="*/ 52701 w 638997"/>
                    <a:gd name="connsiteY62" fmla="*/ 213612 h 413806"/>
                    <a:gd name="connsiteX63" fmla="*/ 41590 w 638997"/>
                    <a:gd name="connsiteY63" fmla="*/ 213612 h 413806"/>
                    <a:gd name="connsiteX64" fmla="*/ 43177 w 638997"/>
                    <a:gd name="connsiteY64" fmla="*/ 218374 h 413806"/>
                    <a:gd name="connsiteX65" fmla="*/ 0 w 638997"/>
                    <a:gd name="connsiteY65" fmla="*/ 218374 h 413806"/>
                    <a:gd name="connsiteX66" fmla="*/ 0 w 638997"/>
                    <a:gd name="connsiteY66" fmla="*/ 29759 h 413806"/>
                    <a:gd name="connsiteX67" fmla="*/ 9524 w 638997"/>
                    <a:gd name="connsiteY67" fmla="*/ 27204 h 413806"/>
                    <a:gd name="connsiteX68" fmla="*/ 9524 w 638997"/>
                    <a:gd name="connsiteY68" fmla="*/ 24997 h 41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38997" h="413806">
                      <a:moveTo>
                        <a:pt x="102695" y="0"/>
                      </a:moveTo>
                      <a:lnTo>
                        <a:pt x="107240" y="4545"/>
                      </a:lnTo>
                      <a:lnTo>
                        <a:pt x="166324" y="36360"/>
                      </a:lnTo>
                      <a:lnTo>
                        <a:pt x="198139" y="59084"/>
                      </a:lnTo>
                      <a:lnTo>
                        <a:pt x="229953" y="106806"/>
                      </a:lnTo>
                      <a:lnTo>
                        <a:pt x="273130" y="95444"/>
                      </a:lnTo>
                      <a:lnTo>
                        <a:pt x="339032" y="90899"/>
                      </a:lnTo>
                      <a:lnTo>
                        <a:pt x="382209" y="127258"/>
                      </a:lnTo>
                      <a:lnTo>
                        <a:pt x="382209" y="177253"/>
                      </a:lnTo>
                      <a:lnTo>
                        <a:pt x="398116" y="177253"/>
                      </a:lnTo>
                      <a:lnTo>
                        <a:pt x="402661" y="220429"/>
                      </a:lnTo>
                      <a:lnTo>
                        <a:pt x="450383" y="220429"/>
                      </a:lnTo>
                      <a:lnTo>
                        <a:pt x="461745" y="247699"/>
                      </a:lnTo>
                      <a:lnTo>
                        <a:pt x="466104" y="247699"/>
                      </a:lnTo>
                      <a:lnTo>
                        <a:pt x="484035" y="213829"/>
                      </a:lnTo>
                      <a:lnTo>
                        <a:pt x="527212" y="182015"/>
                      </a:lnTo>
                      <a:lnTo>
                        <a:pt x="536736" y="177253"/>
                      </a:lnTo>
                      <a:lnTo>
                        <a:pt x="536736" y="177253"/>
                      </a:lnTo>
                      <a:lnTo>
                        <a:pt x="544525" y="173358"/>
                      </a:lnTo>
                      <a:lnTo>
                        <a:pt x="549937" y="170652"/>
                      </a:lnTo>
                      <a:lnTo>
                        <a:pt x="549937" y="170652"/>
                      </a:lnTo>
                      <a:lnTo>
                        <a:pt x="559461" y="165890"/>
                      </a:lnTo>
                      <a:lnTo>
                        <a:pt x="568551" y="170435"/>
                      </a:lnTo>
                      <a:lnTo>
                        <a:pt x="543553" y="204522"/>
                      </a:lnTo>
                      <a:lnTo>
                        <a:pt x="564006" y="220429"/>
                      </a:lnTo>
                      <a:lnTo>
                        <a:pt x="595820" y="209067"/>
                      </a:lnTo>
                      <a:lnTo>
                        <a:pt x="638997" y="236337"/>
                      </a:lnTo>
                      <a:lnTo>
                        <a:pt x="591275" y="268151"/>
                      </a:lnTo>
                      <a:lnTo>
                        <a:pt x="589370" y="267834"/>
                      </a:lnTo>
                      <a:lnTo>
                        <a:pt x="581751" y="272913"/>
                      </a:lnTo>
                      <a:lnTo>
                        <a:pt x="554482" y="268368"/>
                      </a:lnTo>
                      <a:lnTo>
                        <a:pt x="538574" y="272913"/>
                      </a:lnTo>
                      <a:lnTo>
                        <a:pt x="534029" y="257006"/>
                      </a:lnTo>
                      <a:lnTo>
                        <a:pt x="538574" y="234281"/>
                      </a:lnTo>
                      <a:lnTo>
                        <a:pt x="499403" y="243608"/>
                      </a:lnTo>
                      <a:lnTo>
                        <a:pt x="489014" y="272696"/>
                      </a:lnTo>
                      <a:lnTo>
                        <a:pt x="473107" y="299966"/>
                      </a:lnTo>
                      <a:lnTo>
                        <a:pt x="466880" y="299076"/>
                      </a:lnTo>
                      <a:lnTo>
                        <a:pt x="463583" y="304728"/>
                      </a:lnTo>
                      <a:lnTo>
                        <a:pt x="438141" y="301093"/>
                      </a:lnTo>
                      <a:lnTo>
                        <a:pt x="429930" y="315873"/>
                      </a:lnTo>
                      <a:lnTo>
                        <a:pt x="457200" y="327235"/>
                      </a:lnTo>
                      <a:lnTo>
                        <a:pt x="466290" y="365867"/>
                      </a:lnTo>
                      <a:lnTo>
                        <a:pt x="445838" y="409044"/>
                      </a:lnTo>
                      <a:lnTo>
                        <a:pt x="439767" y="406515"/>
                      </a:lnTo>
                      <a:lnTo>
                        <a:pt x="436314" y="413806"/>
                      </a:lnTo>
                      <a:lnTo>
                        <a:pt x="409044" y="402444"/>
                      </a:lnTo>
                      <a:lnTo>
                        <a:pt x="388592" y="402444"/>
                      </a:lnTo>
                      <a:lnTo>
                        <a:pt x="388592" y="375174"/>
                      </a:lnTo>
                      <a:lnTo>
                        <a:pt x="338598" y="359267"/>
                      </a:lnTo>
                      <a:lnTo>
                        <a:pt x="302238" y="331997"/>
                      </a:lnTo>
                      <a:lnTo>
                        <a:pt x="274969" y="311545"/>
                      </a:lnTo>
                      <a:lnTo>
                        <a:pt x="236337" y="277458"/>
                      </a:lnTo>
                      <a:lnTo>
                        <a:pt x="215884" y="229736"/>
                      </a:lnTo>
                      <a:lnTo>
                        <a:pt x="204522" y="218374"/>
                      </a:lnTo>
                      <a:lnTo>
                        <a:pt x="161345" y="225191"/>
                      </a:lnTo>
                      <a:lnTo>
                        <a:pt x="152255" y="213829"/>
                      </a:lnTo>
                      <a:lnTo>
                        <a:pt x="145438" y="175197"/>
                      </a:lnTo>
                      <a:lnTo>
                        <a:pt x="99794" y="151288"/>
                      </a:lnTo>
                      <a:lnTo>
                        <a:pt x="75426" y="170435"/>
                      </a:lnTo>
                      <a:lnTo>
                        <a:pt x="59298" y="178499"/>
                      </a:lnTo>
                      <a:lnTo>
                        <a:pt x="43611" y="186342"/>
                      </a:lnTo>
                      <a:lnTo>
                        <a:pt x="52701" y="213612"/>
                      </a:lnTo>
                      <a:lnTo>
                        <a:pt x="41590" y="213612"/>
                      </a:lnTo>
                      <a:lnTo>
                        <a:pt x="43177" y="218374"/>
                      </a:lnTo>
                      <a:lnTo>
                        <a:pt x="0" y="218374"/>
                      </a:lnTo>
                      <a:lnTo>
                        <a:pt x="0" y="29759"/>
                      </a:lnTo>
                      <a:lnTo>
                        <a:pt x="9524" y="27204"/>
                      </a:lnTo>
                      <a:lnTo>
                        <a:pt x="9524" y="2499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59" name="Freeform 467">
                  <a:extLst>
                    <a:ext uri="{FF2B5EF4-FFF2-40B4-BE49-F238E27FC236}">
                      <a16:creationId xmlns:a16="http://schemas.microsoft.com/office/drawing/2014/main" id="{E2D615B3-AB12-4762-BD16-4E3803AF4C01}"/>
                    </a:ext>
                  </a:extLst>
                </p:cNvPr>
                <p:cNvSpPr>
                  <a:spLocks/>
                </p:cNvSpPr>
                <p:nvPr/>
              </p:nvSpPr>
              <p:spPr bwMode="auto">
                <a:xfrm>
                  <a:off x="7539008" y="2292634"/>
                  <a:ext cx="1370415" cy="747998"/>
                </a:xfrm>
                <a:custGeom>
                  <a:avLst/>
                  <a:gdLst>
                    <a:gd name="connsiteX0" fmla="*/ 831722 w 1516276"/>
                    <a:gd name="connsiteY0" fmla="*/ 0 h 827611"/>
                    <a:gd name="connsiteX1" fmla="*/ 897623 w 1516276"/>
                    <a:gd name="connsiteY1" fmla="*/ 15907 h 827611"/>
                    <a:gd name="connsiteX2" fmla="*/ 898607 w 1516276"/>
                    <a:gd name="connsiteY2" fmla="*/ 22795 h 827611"/>
                    <a:gd name="connsiteX3" fmla="*/ 909528 w 1516276"/>
                    <a:gd name="connsiteY3" fmla="*/ 25431 h 827611"/>
                    <a:gd name="connsiteX4" fmla="*/ 916672 w 1516276"/>
                    <a:gd name="connsiteY4" fmla="*/ 75436 h 827611"/>
                    <a:gd name="connsiteX5" fmla="*/ 945345 w 1516276"/>
                    <a:gd name="connsiteY5" fmla="*/ 63629 h 827611"/>
                    <a:gd name="connsiteX6" fmla="*/ 993067 w 1516276"/>
                    <a:gd name="connsiteY6" fmla="*/ 90899 h 827611"/>
                    <a:gd name="connsiteX7" fmla="*/ 992653 w 1516276"/>
                    <a:gd name="connsiteY7" fmla="*/ 93383 h 827611"/>
                    <a:gd name="connsiteX8" fmla="*/ 1004972 w 1516276"/>
                    <a:gd name="connsiteY8" fmla="*/ 100423 h 827611"/>
                    <a:gd name="connsiteX9" fmla="*/ 1002014 w 1516276"/>
                    <a:gd name="connsiteY9" fmla="*/ 118168 h 827611"/>
                    <a:gd name="connsiteX10" fmla="*/ 1024881 w 1516276"/>
                    <a:gd name="connsiteY10" fmla="*/ 118168 h 827611"/>
                    <a:gd name="connsiteX11" fmla="*/ 1118052 w 1516276"/>
                    <a:gd name="connsiteY11" fmla="*/ 59084 h 827611"/>
                    <a:gd name="connsiteX12" fmla="*/ 1099873 w 1516276"/>
                    <a:gd name="connsiteY12" fmla="*/ 79536 h 827611"/>
                    <a:gd name="connsiteX13" fmla="*/ 1104860 w 1516276"/>
                    <a:gd name="connsiteY13" fmla="*/ 84523 h 827611"/>
                    <a:gd name="connsiteX14" fmla="*/ 1129957 w 1516276"/>
                    <a:gd name="connsiteY14" fmla="*/ 68608 h 827611"/>
                    <a:gd name="connsiteX15" fmla="*/ 1111777 w 1516276"/>
                    <a:gd name="connsiteY15" fmla="*/ 89060 h 827611"/>
                    <a:gd name="connsiteX16" fmla="*/ 1161772 w 1516276"/>
                    <a:gd name="connsiteY16" fmla="*/ 139055 h 827611"/>
                    <a:gd name="connsiteX17" fmla="*/ 1233337 w 1516276"/>
                    <a:gd name="connsiteY17" fmla="*/ 274006 h 827611"/>
                    <a:gd name="connsiteX18" fmla="*/ 1252127 w 1516276"/>
                    <a:gd name="connsiteY18" fmla="*/ 247699 h 827611"/>
                    <a:gd name="connsiteX19" fmla="*/ 1304394 w 1516276"/>
                    <a:gd name="connsiteY19" fmla="*/ 279513 h 827611"/>
                    <a:gd name="connsiteX20" fmla="*/ 1354388 w 1516276"/>
                    <a:gd name="connsiteY20" fmla="*/ 263606 h 827611"/>
                    <a:gd name="connsiteX21" fmla="*/ 1374841 w 1516276"/>
                    <a:gd name="connsiteY21" fmla="*/ 272696 h 827611"/>
                    <a:gd name="connsiteX22" fmla="*/ 1376974 w 1516276"/>
                    <a:gd name="connsiteY22" fmla="*/ 277877 h 827611"/>
                    <a:gd name="connsiteX23" fmla="*/ 1386746 w 1516276"/>
                    <a:gd name="connsiteY23" fmla="*/ 282220 h 827611"/>
                    <a:gd name="connsiteX24" fmla="*/ 1400385 w 1516276"/>
                    <a:gd name="connsiteY24" fmla="*/ 315343 h 827611"/>
                    <a:gd name="connsiteX25" fmla="*/ 1418017 w 1516276"/>
                    <a:gd name="connsiteY25" fmla="*/ 322690 h 827611"/>
                    <a:gd name="connsiteX26" fmla="*/ 1423269 w 1516276"/>
                    <a:gd name="connsiteY26" fmla="*/ 329442 h 827611"/>
                    <a:gd name="connsiteX27" fmla="*/ 1429922 w 1516276"/>
                    <a:gd name="connsiteY27" fmla="*/ 332214 h 827611"/>
                    <a:gd name="connsiteX28" fmla="*/ 1438112 w 1516276"/>
                    <a:gd name="connsiteY28" fmla="*/ 342743 h 827611"/>
                    <a:gd name="connsiteX29" fmla="*/ 1481646 w 1516276"/>
                    <a:gd name="connsiteY29" fmla="*/ 338597 h 827611"/>
                    <a:gd name="connsiteX30" fmla="*/ 1488774 w 1516276"/>
                    <a:gd name="connsiteY30" fmla="*/ 348576 h 827611"/>
                    <a:gd name="connsiteX31" fmla="*/ 1493551 w 1516276"/>
                    <a:gd name="connsiteY31" fmla="*/ 348121 h 827611"/>
                    <a:gd name="connsiteX32" fmla="*/ 1516276 w 1516276"/>
                    <a:gd name="connsiteY32" fmla="*/ 379936 h 827611"/>
                    <a:gd name="connsiteX33" fmla="*/ 1484461 w 1516276"/>
                    <a:gd name="connsiteY33" fmla="*/ 418568 h 827611"/>
                    <a:gd name="connsiteX34" fmla="*/ 1457192 w 1516276"/>
                    <a:gd name="connsiteY34" fmla="*/ 423113 h 827611"/>
                    <a:gd name="connsiteX35" fmla="*/ 1450375 w 1516276"/>
                    <a:gd name="connsiteY35" fmla="*/ 477652 h 827611"/>
                    <a:gd name="connsiteX36" fmla="*/ 1429922 w 1516276"/>
                    <a:gd name="connsiteY36" fmla="*/ 502649 h 827611"/>
                    <a:gd name="connsiteX37" fmla="*/ 1359476 w 1516276"/>
                    <a:gd name="connsiteY37" fmla="*/ 482197 h 827611"/>
                    <a:gd name="connsiteX38" fmla="*/ 1332206 w 1516276"/>
                    <a:gd name="connsiteY38" fmla="*/ 579913 h 827611"/>
                    <a:gd name="connsiteX39" fmla="*/ 1316299 w 1516276"/>
                    <a:gd name="connsiteY39" fmla="*/ 589002 h 827611"/>
                    <a:gd name="connsiteX40" fmla="*/ 1241308 w 1516276"/>
                    <a:gd name="connsiteY40" fmla="*/ 611727 h 827611"/>
                    <a:gd name="connsiteX41" fmla="*/ 1273122 w 1516276"/>
                    <a:gd name="connsiteY41" fmla="*/ 698081 h 827611"/>
                    <a:gd name="connsiteX42" fmla="*/ 1248125 w 1516276"/>
                    <a:gd name="connsiteY42" fmla="*/ 713988 h 827611"/>
                    <a:gd name="connsiteX43" fmla="*/ 1252670 w 1516276"/>
                    <a:gd name="connsiteY43" fmla="*/ 741258 h 827611"/>
                    <a:gd name="connsiteX44" fmla="*/ 1232218 w 1516276"/>
                    <a:gd name="connsiteY44" fmla="*/ 734440 h 827611"/>
                    <a:gd name="connsiteX45" fmla="*/ 1221961 w 1516276"/>
                    <a:gd name="connsiteY45" fmla="*/ 725466 h 827611"/>
                    <a:gd name="connsiteX46" fmla="*/ 1220313 w 1516276"/>
                    <a:gd name="connsiteY46" fmla="*/ 724916 h 827611"/>
                    <a:gd name="connsiteX47" fmla="*/ 1212919 w 1516276"/>
                    <a:gd name="connsiteY47" fmla="*/ 718447 h 827611"/>
                    <a:gd name="connsiteX48" fmla="*/ 1154954 w 1516276"/>
                    <a:gd name="connsiteY48" fmla="*/ 713988 h 827611"/>
                    <a:gd name="connsiteX49" fmla="*/ 1095870 w 1516276"/>
                    <a:gd name="connsiteY49" fmla="*/ 707171 h 827611"/>
                    <a:gd name="connsiteX50" fmla="*/ 1079963 w 1516276"/>
                    <a:gd name="connsiteY50" fmla="*/ 713988 h 827611"/>
                    <a:gd name="connsiteX51" fmla="*/ 1032241 w 1516276"/>
                    <a:gd name="connsiteY51" fmla="*/ 691263 h 827611"/>
                    <a:gd name="connsiteX52" fmla="*/ 1011789 w 1516276"/>
                    <a:gd name="connsiteY52" fmla="*/ 702626 h 827611"/>
                    <a:gd name="connsiteX53" fmla="*/ 1004972 w 1516276"/>
                    <a:gd name="connsiteY53" fmla="*/ 734440 h 827611"/>
                    <a:gd name="connsiteX54" fmla="*/ 941343 w 1516276"/>
                    <a:gd name="connsiteY54" fmla="*/ 718533 h 827611"/>
                    <a:gd name="connsiteX55" fmla="*/ 918618 w 1516276"/>
                    <a:gd name="connsiteY55" fmla="*/ 725350 h 827611"/>
                    <a:gd name="connsiteX56" fmla="*/ 909528 w 1516276"/>
                    <a:gd name="connsiteY56" fmla="*/ 745802 h 827611"/>
                    <a:gd name="connsiteX57" fmla="*/ 886804 w 1516276"/>
                    <a:gd name="connsiteY57" fmla="*/ 757165 h 827611"/>
                    <a:gd name="connsiteX58" fmla="*/ 843627 w 1516276"/>
                    <a:gd name="connsiteY58" fmla="*/ 788979 h 827611"/>
                    <a:gd name="connsiteX59" fmla="*/ 823175 w 1516276"/>
                    <a:gd name="connsiteY59" fmla="*/ 827611 h 827611"/>
                    <a:gd name="connsiteX60" fmla="*/ 811812 w 1516276"/>
                    <a:gd name="connsiteY60" fmla="*/ 827611 h 827611"/>
                    <a:gd name="connsiteX61" fmla="*/ 807844 w 1516276"/>
                    <a:gd name="connsiteY61" fmla="*/ 818087 h 827611"/>
                    <a:gd name="connsiteX62" fmla="*/ 799907 w 1516276"/>
                    <a:gd name="connsiteY62" fmla="*/ 818087 h 827611"/>
                    <a:gd name="connsiteX63" fmla="*/ 792513 w 1516276"/>
                    <a:gd name="connsiteY63" fmla="*/ 800342 h 827611"/>
                    <a:gd name="connsiteX64" fmla="*/ 752728 w 1516276"/>
                    <a:gd name="connsiteY64" fmla="*/ 800342 h 827611"/>
                    <a:gd name="connsiteX65" fmla="*/ 751726 w 1516276"/>
                    <a:gd name="connsiteY65" fmla="*/ 790818 h 827611"/>
                    <a:gd name="connsiteX66" fmla="*/ 740823 w 1516276"/>
                    <a:gd name="connsiteY66" fmla="*/ 790818 h 827611"/>
                    <a:gd name="connsiteX67" fmla="*/ 737281 w 1516276"/>
                    <a:gd name="connsiteY67" fmla="*/ 757165 h 827611"/>
                    <a:gd name="connsiteX68" fmla="*/ 732276 w 1516276"/>
                    <a:gd name="connsiteY68" fmla="*/ 757165 h 827611"/>
                    <a:gd name="connsiteX69" fmla="*/ 732276 w 1516276"/>
                    <a:gd name="connsiteY69" fmla="*/ 747641 h 827611"/>
                    <a:gd name="connsiteX70" fmla="*/ 720371 w 1516276"/>
                    <a:gd name="connsiteY70" fmla="*/ 747641 h 827611"/>
                    <a:gd name="connsiteX71" fmla="*/ 720371 w 1516276"/>
                    <a:gd name="connsiteY71" fmla="*/ 697647 h 827611"/>
                    <a:gd name="connsiteX72" fmla="*/ 688549 w 1516276"/>
                    <a:gd name="connsiteY72" fmla="*/ 670849 h 827611"/>
                    <a:gd name="connsiteX73" fmla="*/ 623198 w 1516276"/>
                    <a:gd name="connsiteY73" fmla="*/ 675356 h 827611"/>
                    <a:gd name="connsiteX74" fmla="*/ 580021 w 1516276"/>
                    <a:gd name="connsiteY74" fmla="*/ 686718 h 827611"/>
                    <a:gd name="connsiteX75" fmla="*/ 572843 w 1516276"/>
                    <a:gd name="connsiteY75" fmla="*/ 675951 h 827611"/>
                    <a:gd name="connsiteX76" fmla="*/ 568116 w 1516276"/>
                    <a:gd name="connsiteY76" fmla="*/ 677194 h 827611"/>
                    <a:gd name="connsiteX77" fmla="*/ 537601 w 1516276"/>
                    <a:gd name="connsiteY77" fmla="*/ 631421 h 827611"/>
                    <a:gd name="connsiteX78" fmla="*/ 516392 w 1516276"/>
                    <a:gd name="connsiteY78" fmla="*/ 616272 h 827611"/>
                    <a:gd name="connsiteX79" fmla="*/ 457308 w 1516276"/>
                    <a:gd name="connsiteY79" fmla="*/ 584458 h 827611"/>
                    <a:gd name="connsiteX80" fmla="*/ 452763 w 1516276"/>
                    <a:gd name="connsiteY80" fmla="*/ 579913 h 827611"/>
                    <a:gd name="connsiteX81" fmla="*/ 359592 w 1516276"/>
                    <a:gd name="connsiteY81" fmla="*/ 604910 h 827611"/>
                    <a:gd name="connsiteX82" fmla="*/ 359592 w 1516276"/>
                    <a:gd name="connsiteY82" fmla="*/ 793524 h 827611"/>
                    <a:gd name="connsiteX83" fmla="*/ 339140 w 1516276"/>
                    <a:gd name="connsiteY83" fmla="*/ 793524 h 827611"/>
                    <a:gd name="connsiteX84" fmla="*/ 333188 w 1516276"/>
                    <a:gd name="connsiteY84" fmla="*/ 784000 h 827611"/>
                    <a:gd name="connsiteX85" fmla="*/ 327235 w 1516276"/>
                    <a:gd name="connsiteY85" fmla="*/ 784000 h 827611"/>
                    <a:gd name="connsiteX86" fmla="*/ 308101 w 1516276"/>
                    <a:gd name="connsiteY86" fmla="*/ 753385 h 827611"/>
                    <a:gd name="connsiteX87" fmla="*/ 291418 w 1516276"/>
                    <a:gd name="connsiteY87" fmla="*/ 745802 h 827611"/>
                    <a:gd name="connsiteX88" fmla="*/ 248241 w 1516276"/>
                    <a:gd name="connsiteY88" fmla="*/ 750347 h 827611"/>
                    <a:gd name="connsiteX89" fmla="*/ 232334 w 1516276"/>
                    <a:gd name="connsiteY89" fmla="*/ 766255 h 827611"/>
                    <a:gd name="connsiteX90" fmla="*/ 232334 w 1516276"/>
                    <a:gd name="connsiteY90" fmla="*/ 757165 h 827611"/>
                    <a:gd name="connsiteX91" fmla="*/ 235419 w 1516276"/>
                    <a:gd name="connsiteY91" fmla="*/ 741740 h 827611"/>
                    <a:gd name="connsiteX92" fmla="*/ 220429 w 1516276"/>
                    <a:gd name="connsiteY92" fmla="*/ 756731 h 827611"/>
                    <a:gd name="connsiteX93" fmla="*/ 220429 w 1516276"/>
                    <a:gd name="connsiteY93" fmla="*/ 747641 h 827611"/>
                    <a:gd name="connsiteX94" fmla="*/ 224974 w 1516276"/>
                    <a:gd name="connsiteY94" fmla="*/ 724916 h 827611"/>
                    <a:gd name="connsiteX95" fmla="*/ 222070 w 1516276"/>
                    <a:gd name="connsiteY95" fmla="*/ 714751 h 827611"/>
                    <a:gd name="connsiteX96" fmla="*/ 189157 w 1516276"/>
                    <a:gd name="connsiteY96" fmla="*/ 702626 h 827611"/>
                    <a:gd name="connsiteX97" fmla="*/ 187205 w 1516276"/>
                    <a:gd name="connsiteY97" fmla="*/ 696768 h 827611"/>
                    <a:gd name="connsiteX98" fmla="*/ 177252 w 1516276"/>
                    <a:gd name="connsiteY98" fmla="*/ 693102 h 827611"/>
                    <a:gd name="connsiteX99" fmla="*/ 162774 w 1516276"/>
                    <a:gd name="connsiteY99" fmla="*/ 649666 h 827611"/>
                    <a:gd name="connsiteX100" fmla="*/ 150526 w 1516276"/>
                    <a:gd name="connsiteY100" fmla="*/ 643542 h 827611"/>
                    <a:gd name="connsiteX101" fmla="*/ 150526 w 1516276"/>
                    <a:gd name="connsiteY101" fmla="*/ 639970 h 827611"/>
                    <a:gd name="connsiteX102" fmla="*/ 138621 w 1516276"/>
                    <a:gd name="connsiteY102" fmla="*/ 634018 h 827611"/>
                    <a:gd name="connsiteX103" fmla="*/ 138621 w 1516276"/>
                    <a:gd name="connsiteY103" fmla="*/ 618110 h 827611"/>
                    <a:gd name="connsiteX104" fmla="*/ 177252 w 1516276"/>
                    <a:gd name="connsiteY104" fmla="*/ 622655 h 827611"/>
                    <a:gd name="connsiteX105" fmla="*/ 177252 w 1516276"/>
                    <a:gd name="connsiteY105" fmla="*/ 586296 h 827611"/>
                    <a:gd name="connsiteX106" fmla="*/ 209067 w 1516276"/>
                    <a:gd name="connsiteY106" fmla="*/ 579478 h 827611"/>
                    <a:gd name="connsiteX107" fmla="*/ 240881 w 1516276"/>
                    <a:gd name="connsiteY107" fmla="*/ 586296 h 827611"/>
                    <a:gd name="connsiteX108" fmla="*/ 245426 w 1516276"/>
                    <a:gd name="connsiteY108" fmla="*/ 531757 h 827611"/>
                    <a:gd name="connsiteX109" fmla="*/ 242242 w 1516276"/>
                    <a:gd name="connsiteY109" fmla="*/ 509466 h 827611"/>
                    <a:gd name="connsiteX110" fmla="*/ 214155 w 1516276"/>
                    <a:gd name="connsiteY110" fmla="*/ 509466 h 827611"/>
                    <a:gd name="connsiteX111" fmla="*/ 182340 w 1516276"/>
                    <a:gd name="connsiteY111" fmla="*/ 498104 h 827611"/>
                    <a:gd name="connsiteX112" fmla="*/ 139163 w 1516276"/>
                    <a:gd name="connsiteY112" fmla="*/ 525373 h 827611"/>
                    <a:gd name="connsiteX113" fmla="*/ 107349 w 1516276"/>
                    <a:gd name="connsiteY113" fmla="*/ 536736 h 827611"/>
                    <a:gd name="connsiteX114" fmla="*/ 86897 w 1516276"/>
                    <a:gd name="connsiteY114" fmla="*/ 525373 h 827611"/>
                    <a:gd name="connsiteX115" fmla="*/ 87341 w 1516276"/>
                    <a:gd name="connsiteY115" fmla="*/ 522710 h 827611"/>
                    <a:gd name="connsiteX116" fmla="*/ 74992 w 1516276"/>
                    <a:gd name="connsiteY116" fmla="*/ 515849 h 827611"/>
                    <a:gd name="connsiteX117" fmla="*/ 79536 w 1516276"/>
                    <a:gd name="connsiteY117" fmla="*/ 488580 h 827611"/>
                    <a:gd name="connsiteX118" fmla="*/ 64441 w 1516276"/>
                    <a:gd name="connsiteY118" fmla="*/ 461744 h 827611"/>
                    <a:gd name="connsiteX119" fmla="*/ 36902 w 1516276"/>
                    <a:gd name="connsiteY119" fmla="*/ 461744 h 827611"/>
                    <a:gd name="connsiteX120" fmla="*/ 29918 w 1516276"/>
                    <a:gd name="connsiteY120" fmla="*/ 452220 h 827611"/>
                    <a:gd name="connsiteX121" fmla="*/ 24997 w 1516276"/>
                    <a:gd name="connsiteY121" fmla="*/ 452220 h 827611"/>
                    <a:gd name="connsiteX122" fmla="*/ 0 w 1516276"/>
                    <a:gd name="connsiteY122" fmla="*/ 418133 h 827611"/>
                    <a:gd name="connsiteX123" fmla="*/ 20452 w 1516276"/>
                    <a:gd name="connsiteY123" fmla="*/ 374957 h 827611"/>
                    <a:gd name="connsiteX124" fmla="*/ 9090 w 1516276"/>
                    <a:gd name="connsiteY124" fmla="*/ 365867 h 827611"/>
                    <a:gd name="connsiteX125" fmla="*/ 36360 w 1516276"/>
                    <a:gd name="connsiteY125" fmla="*/ 299965 h 827611"/>
                    <a:gd name="connsiteX126" fmla="*/ 48178 w 1516276"/>
                    <a:gd name="connsiteY126" fmla="*/ 309698 h 827611"/>
                    <a:gd name="connsiteX127" fmla="*/ 48265 w 1516276"/>
                    <a:gd name="connsiteY127" fmla="*/ 309489 h 827611"/>
                    <a:gd name="connsiteX128" fmla="*/ 75024 w 1516276"/>
                    <a:gd name="connsiteY128" fmla="*/ 331526 h 827611"/>
                    <a:gd name="connsiteX129" fmla="*/ 79536 w 1516276"/>
                    <a:gd name="connsiteY129" fmla="*/ 295420 h 827611"/>
                    <a:gd name="connsiteX130" fmla="*/ 154528 w 1516276"/>
                    <a:gd name="connsiteY130" fmla="*/ 231791 h 827611"/>
                    <a:gd name="connsiteX131" fmla="*/ 213612 w 1516276"/>
                    <a:gd name="connsiteY131" fmla="*/ 224974 h 827611"/>
                    <a:gd name="connsiteX132" fmla="*/ 295421 w 1516276"/>
                    <a:gd name="connsiteY132" fmla="*/ 268151 h 827611"/>
                    <a:gd name="connsiteX133" fmla="*/ 338597 w 1516276"/>
                    <a:gd name="connsiteY133" fmla="*/ 295420 h 827611"/>
                    <a:gd name="connsiteX134" fmla="*/ 374957 w 1516276"/>
                    <a:gd name="connsiteY134" fmla="*/ 268151 h 827611"/>
                    <a:gd name="connsiteX135" fmla="*/ 434041 w 1516276"/>
                    <a:gd name="connsiteY135" fmla="*/ 263606 h 827611"/>
                    <a:gd name="connsiteX136" fmla="*/ 481763 w 1516276"/>
                    <a:gd name="connsiteY136" fmla="*/ 295420 h 827611"/>
                    <a:gd name="connsiteX137" fmla="*/ 493125 w 1516276"/>
                    <a:gd name="connsiteY137" fmla="*/ 279513 h 827611"/>
                    <a:gd name="connsiteX138" fmla="*/ 547664 w 1516276"/>
                    <a:gd name="connsiteY138" fmla="*/ 284058 h 827611"/>
                    <a:gd name="connsiteX139" fmla="*/ 551981 w 1516276"/>
                    <a:gd name="connsiteY139" fmla="*/ 253835 h 827611"/>
                    <a:gd name="connsiteX140" fmla="*/ 505030 w 1516276"/>
                    <a:gd name="connsiteY140" fmla="*/ 223136 h 827611"/>
                    <a:gd name="connsiteX141" fmla="*/ 506367 w 1516276"/>
                    <a:gd name="connsiteY141" fmla="*/ 222270 h 827611"/>
                    <a:gd name="connsiteX142" fmla="*/ 493125 w 1516276"/>
                    <a:gd name="connsiteY142" fmla="*/ 213612 h 827611"/>
                    <a:gd name="connsiteX143" fmla="*/ 531757 w 1516276"/>
                    <a:gd name="connsiteY143" fmla="*/ 188615 h 827611"/>
                    <a:gd name="connsiteX144" fmla="*/ 520394 w 1516276"/>
                    <a:gd name="connsiteY144" fmla="*/ 165890 h 827611"/>
                    <a:gd name="connsiteX145" fmla="*/ 559026 w 1516276"/>
                    <a:gd name="connsiteY145" fmla="*/ 149983 h 827611"/>
                    <a:gd name="connsiteX146" fmla="*/ 531757 w 1516276"/>
                    <a:gd name="connsiteY146" fmla="*/ 111351 h 827611"/>
                    <a:gd name="connsiteX147" fmla="*/ 547664 w 1516276"/>
                    <a:gd name="connsiteY147" fmla="*/ 90899 h 827611"/>
                    <a:gd name="connsiteX148" fmla="*/ 686284 w 1516276"/>
                    <a:gd name="connsiteY148" fmla="*/ 70447 h 827611"/>
                    <a:gd name="connsiteX149" fmla="*/ 702192 w 1516276"/>
                    <a:gd name="connsiteY149" fmla="*/ 52267 h 827611"/>
                    <a:gd name="connsiteX150" fmla="*/ 795363 w 1516276"/>
                    <a:gd name="connsiteY150" fmla="*/ 27270 h 82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6276" h="827611">
                      <a:moveTo>
                        <a:pt x="831722" y="0"/>
                      </a:moveTo>
                      <a:lnTo>
                        <a:pt x="897623" y="15907"/>
                      </a:lnTo>
                      <a:lnTo>
                        <a:pt x="898607" y="22795"/>
                      </a:lnTo>
                      <a:lnTo>
                        <a:pt x="909528" y="25431"/>
                      </a:lnTo>
                      <a:lnTo>
                        <a:pt x="916672" y="75436"/>
                      </a:lnTo>
                      <a:lnTo>
                        <a:pt x="945345" y="63629"/>
                      </a:lnTo>
                      <a:lnTo>
                        <a:pt x="993067" y="90899"/>
                      </a:lnTo>
                      <a:lnTo>
                        <a:pt x="992653" y="93383"/>
                      </a:lnTo>
                      <a:lnTo>
                        <a:pt x="1004972" y="100423"/>
                      </a:lnTo>
                      <a:lnTo>
                        <a:pt x="1002014" y="118168"/>
                      </a:lnTo>
                      <a:lnTo>
                        <a:pt x="1024881" y="118168"/>
                      </a:lnTo>
                      <a:lnTo>
                        <a:pt x="1118052" y="59084"/>
                      </a:lnTo>
                      <a:lnTo>
                        <a:pt x="1099873" y="79536"/>
                      </a:lnTo>
                      <a:lnTo>
                        <a:pt x="1104860" y="84523"/>
                      </a:lnTo>
                      <a:lnTo>
                        <a:pt x="1129957" y="68608"/>
                      </a:lnTo>
                      <a:lnTo>
                        <a:pt x="1111777" y="89060"/>
                      </a:lnTo>
                      <a:lnTo>
                        <a:pt x="1161772" y="139055"/>
                      </a:lnTo>
                      <a:lnTo>
                        <a:pt x="1233337" y="274006"/>
                      </a:lnTo>
                      <a:lnTo>
                        <a:pt x="1252127" y="247699"/>
                      </a:lnTo>
                      <a:lnTo>
                        <a:pt x="1304394" y="279513"/>
                      </a:lnTo>
                      <a:lnTo>
                        <a:pt x="1354388" y="263606"/>
                      </a:lnTo>
                      <a:lnTo>
                        <a:pt x="1374841" y="272696"/>
                      </a:lnTo>
                      <a:lnTo>
                        <a:pt x="1376974" y="277877"/>
                      </a:lnTo>
                      <a:lnTo>
                        <a:pt x="1386746" y="282220"/>
                      </a:lnTo>
                      <a:lnTo>
                        <a:pt x="1400385" y="315343"/>
                      </a:lnTo>
                      <a:lnTo>
                        <a:pt x="1418017" y="322690"/>
                      </a:lnTo>
                      <a:lnTo>
                        <a:pt x="1423269" y="329442"/>
                      </a:lnTo>
                      <a:lnTo>
                        <a:pt x="1429922" y="332214"/>
                      </a:lnTo>
                      <a:lnTo>
                        <a:pt x="1438112" y="342743"/>
                      </a:lnTo>
                      <a:lnTo>
                        <a:pt x="1481646" y="338597"/>
                      </a:lnTo>
                      <a:lnTo>
                        <a:pt x="1488774" y="348576"/>
                      </a:lnTo>
                      <a:lnTo>
                        <a:pt x="1493551" y="348121"/>
                      </a:lnTo>
                      <a:lnTo>
                        <a:pt x="1516276" y="379936"/>
                      </a:lnTo>
                      <a:lnTo>
                        <a:pt x="1484461" y="418568"/>
                      </a:lnTo>
                      <a:lnTo>
                        <a:pt x="1457192" y="423113"/>
                      </a:lnTo>
                      <a:lnTo>
                        <a:pt x="1450375" y="477652"/>
                      </a:lnTo>
                      <a:lnTo>
                        <a:pt x="1429922" y="502649"/>
                      </a:lnTo>
                      <a:lnTo>
                        <a:pt x="1359476" y="482197"/>
                      </a:lnTo>
                      <a:lnTo>
                        <a:pt x="1332206" y="579913"/>
                      </a:lnTo>
                      <a:lnTo>
                        <a:pt x="1316299" y="589002"/>
                      </a:lnTo>
                      <a:lnTo>
                        <a:pt x="1241308" y="611727"/>
                      </a:lnTo>
                      <a:lnTo>
                        <a:pt x="1273122" y="698081"/>
                      </a:lnTo>
                      <a:lnTo>
                        <a:pt x="1248125" y="713988"/>
                      </a:lnTo>
                      <a:lnTo>
                        <a:pt x="1252670" y="741258"/>
                      </a:lnTo>
                      <a:lnTo>
                        <a:pt x="1232218" y="734440"/>
                      </a:lnTo>
                      <a:lnTo>
                        <a:pt x="1221961" y="725466"/>
                      </a:lnTo>
                      <a:lnTo>
                        <a:pt x="1220313" y="724916"/>
                      </a:lnTo>
                      <a:lnTo>
                        <a:pt x="1212919" y="718447"/>
                      </a:lnTo>
                      <a:lnTo>
                        <a:pt x="1154954" y="713988"/>
                      </a:lnTo>
                      <a:lnTo>
                        <a:pt x="1095870" y="707171"/>
                      </a:lnTo>
                      <a:lnTo>
                        <a:pt x="1079963" y="713988"/>
                      </a:lnTo>
                      <a:lnTo>
                        <a:pt x="1032241" y="691263"/>
                      </a:lnTo>
                      <a:lnTo>
                        <a:pt x="1011789" y="702626"/>
                      </a:lnTo>
                      <a:lnTo>
                        <a:pt x="1004972" y="734440"/>
                      </a:lnTo>
                      <a:lnTo>
                        <a:pt x="941343" y="718533"/>
                      </a:lnTo>
                      <a:lnTo>
                        <a:pt x="918618" y="725350"/>
                      </a:lnTo>
                      <a:lnTo>
                        <a:pt x="909528" y="745802"/>
                      </a:lnTo>
                      <a:lnTo>
                        <a:pt x="886804" y="757165"/>
                      </a:lnTo>
                      <a:lnTo>
                        <a:pt x="843627" y="788979"/>
                      </a:lnTo>
                      <a:lnTo>
                        <a:pt x="823175" y="827611"/>
                      </a:lnTo>
                      <a:lnTo>
                        <a:pt x="811812" y="827611"/>
                      </a:lnTo>
                      <a:lnTo>
                        <a:pt x="807844" y="818087"/>
                      </a:lnTo>
                      <a:lnTo>
                        <a:pt x="799907" y="818087"/>
                      </a:lnTo>
                      <a:lnTo>
                        <a:pt x="792513" y="800342"/>
                      </a:lnTo>
                      <a:lnTo>
                        <a:pt x="752728" y="800342"/>
                      </a:lnTo>
                      <a:lnTo>
                        <a:pt x="751726" y="790818"/>
                      </a:lnTo>
                      <a:lnTo>
                        <a:pt x="740823" y="790818"/>
                      </a:lnTo>
                      <a:lnTo>
                        <a:pt x="737281" y="757165"/>
                      </a:lnTo>
                      <a:lnTo>
                        <a:pt x="732276" y="757165"/>
                      </a:lnTo>
                      <a:lnTo>
                        <a:pt x="732276" y="747641"/>
                      </a:lnTo>
                      <a:lnTo>
                        <a:pt x="720371" y="747641"/>
                      </a:lnTo>
                      <a:lnTo>
                        <a:pt x="720371" y="697647"/>
                      </a:lnTo>
                      <a:lnTo>
                        <a:pt x="688549" y="670849"/>
                      </a:lnTo>
                      <a:lnTo>
                        <a:pt x="623198" y="675356"/>
                      </a:lnTo>
                      <a:lnTo>
                        <a:pt x="580021" y="686718"/>
                      </a:lnTo>
                      <a:lnTo>
                        <a:pt x="572843" y="675951"/>
                      </a:lnTo>
                      <a:lnTo>
                        <a:pt x="568116" y="677194"/>
                      </a:lnTo>
                      <a:lnTo>
                        <a:pt x="537601" y="631421"/>
                      </a:lnTo>
                      <a:lnTo>
                        <a:pt x="516392" y="616272"/>
                      </a:lnTo>
                      <a:lnTo>
                        <a:pt x="457308" y="584458"/>
                      </a:lnTo>
                      <a:lnTo>
                        <a:pt x="452763" y="579913"/>
                      </a:lnTo>
                      <a:lnTo>
                        <a:pt x="359592" y="604910"/>
                      </a:lnTo>
                      <a:lnTo>
                        <a:pt x="359592" y="793524"/>
                      </a:lnTo>
                      <a:lnTo>
                        <a:pt x="339140" y="793524"/>
                      </a:lnTo>
                      <a:lnTo>
                        <a:pt x="333188" y="784000"/>
                      </a:lnTo>
                      <a:lnTo>
                        <a:pt x="327235" y="784000"/>
                      </a:lnTo>
                      <a:lnTo>
                        <a:pt x="308101" y="753385"/>
                      </a:lnTo>
                      <a:lnTo>
                        <a:pt x="291418" y="745802"/>
                      </a:lnTo>
                      <a:lnTo>
                        <a:pt x="248241" y="750347"/>
                      </a:lnTo>
                      <a:lnTo>
                        <a:pt x="232334" y="766255"/>
                      </a:lnTo>
                      <a:lnTo>
                        <a:pt x="232334" y="757165"/>
                      </a:lnTo>
                      <a:lnTo>
                        <a:pt x="235419" y="741740"/>
                      </a:lnTo>
                      <a:lnTo>
                        <a:pt x="220429" y="756731"/>
                      </a:lnTo>
                      <a:lnTo>
                        <a:pt x="220429" y="747641"/>
                      </a:lnTo>
                      <a:lnTo>
                        <a:pt x="224974" y="724916"/>
                      </a:lnTo>
                      <a:lnTo>
                        <a:pt x="222070" y="714751"/>
                      </a:lnTo>
                      <a:lnTo>
                        <a:pt x="189157" y="702626"/>
                      </a:lnTo>
                      <a:lnTo>
                        <a:pt x="187205" y="696768"/>
                      </a:lnTo>
                      <a:lnTo>
                        <a:pt x="177252" y="693102"/>
                      </a:lnTo>
                      <a:lnTo>
                        <a:pt x="162774" y="649666"/>
                      </a:lnTo>
                      <a:lnTo>
                        <a:pt x="150526" y="643542"/>
                      </a:lnTo>
                      <a:lnTo>
                        <a:pt x="150526" y="639970"/>
                      </a:lnTo>
                      <a:lnTo>
                        <a:pt x="138621" y="634018"/>
                      </a:lnTo>
                      <a:lnTo>
                        <a:pt x="138621" y="618110"/>
                      </a:lnTo>
                      <a:lnTo>
                        <a:pt x="177252" y="622655"/>
                      </a:lnTo>
                      <a:lnTo>
                        <a:pt x="177252" y="586296"/>
                      </a:lnTo>
                      <a:lnTo>
                        <a:pt x="209067" y="579478"/>
                      </a:lnTo>
                      <a:lnTo>
                        <a:pt x="240881" y="586296"/>
                      </a:lnTo>
                      <a:lnTo>
                        <a:pt x="245426" y="531757"/>
                      </a:lnTo>
                      <a:lnTo>
                        <a:pt x="242242" y="509466"/>
                      </a:lnTo>
                      <a:lnTo>
                        <a:pt x="214155" y="509466"/>
                      </a:lnTo>
                      <a:lnTo>
                        <a:pt x="182340" y="498104"/>
                      </a:lnTo>
                      <a:lnTo>
                        <a:pt x="139163" y="525373"/>
                      </a:lnTo>
                      <a:lnTo>
                        <a:pt x="107349" y="536736"/>
                      </a:lnTo>
                      <a:lnTo>
                        <a:pt x="86897" y="525373"/>
                      </a:lnTo>
                      <a:lnTo>
                        <a:pt x="87341" y="522710"/>
                      </a:lnTo>
                      <a:lnTo>
                        <a:pt x="74992" y="515849"/>
                      </a:lnTo>
                      <a:lnTo>
                        <a:pt x="79536" y="488580"/>
                      </a:lnTo>
                      <a:lnTo>
                        <a:pt x="64441" y="461744"/>
                      </a:lnTo>
                      <a:lnTo>
                        <a:pt x="36902" y="461744"/>
                      </a:lnTo>
                      <a:lnTo>
                        <a:pt x="29918" y="452220"/>
                      </a:lnTo>
                      <a:lnTo>
                        <a:pt x="24997" y="452220"/>
                      </a:lnTo>
                      <a:lnTo>
                        <a:pt x="0" y="418133"/>
                      </a:lnTo>
                      <a:lnTo>
                        <a:pt x="20452" y="374957"/>
                      </a:lnTo>
                      <a:lnTo>
                        <a:pt x="9090" y="365867"/>
                      </a:lnTo>
                      <a:lnTo>
                        <a:pt x="36360" y="299965"/>
                      </a:lnTo>
                      <a:lnTo>
                        <a:pt x="48178" y="309698"/>
                      </a:lnTo>
                      <a:lnTo>
                        <a:pt x="48265" y="309489"/>
                      </a:lnTo>
                      <a:lnTo>
                        <a:pt x="75024" y="331526"/>
                      </a:lnTo>
                      <a:lnTo>
                        <a:pt x="79536" y="295420"/>
                      </a:lnTo>
                      <a:lnTo>
                        <a:pt x="154528" y="231791"/>
                      </a:lnTo>
                      <a:lnTo>
                        <a:pt x="213612" y="224974"/>
                      </a:lnTo>
                      <a:lnTo>
                        <a:pt x="295421" y="268151"/>
                      </a:lnTo>
                      <a:lnTo>
                        <a:pt x="338597" y="295420"/>
                      </a:lnTo>
                      <a:lnTo>
                        <a:pt x="374957" y="268151"/>
                      </a:lnTo>
                      <a:lnTo>
                        <a:pt x="434041" y="263606"/>
                      </a:lnTo>
                      <a:lnTo>
                        <a:pt x="481763" y="295420"/>
                      </a:lnTo>
                      <a:lnTo>
                        <a:pt x="493125" y="279513"/>
                      </a:lnTo>
                      <a:lnTo>
                        <a:pt x="547664" y="284058"/>
                      </a:lnTo>
                      <a:lnTo>
                        <a:pt x="551981" y="253835"/>
                      </a:lnTo>
                      <a:lnTo>
                        <a:pt x="505030" y="223136"/>
                      </a:lnTo>
                      <a:lnTo>
                        <a:pt x="506367" y="222270"/>
                      </a:lnTo>
                      <a:lnTo>
                        <a:pt x="493125" y="213612"/>
                      </a:lnTo>
                      <a:lnTo>
                        <a:pt x="531757" y="188615"/>
                      </a:lnTo>
                      <a:lnTo>
                        <a:pt x="520394" y="165890"/>
                      </a:lnTo>
                      <a:lnTo>
                        <a:pt x="559026" y="149983"/>
                      </a:lnTo>
                      <a:lnTo>
                        <a:pt x="531757" y="111351"/>
                      </a:lnTo>
                      <a:lnTo>
                        <a:pt x="547664" y="90899"/>
                      </a:lnTo>
                      <a:lnTo>
                        <a:pt x="686284" y="70447"/>
                      </a:lnTo>
                      <a:lnTo>
                        <a:pt x="702192" y="52267"/>
                      </a:lnTo>
                      <a:lnTo>
                        <a:pt x="795363" y="2727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0" name="Freeform 466">
                  <a:extLst>
                    <a:ext uri="{FF2B5EF4-FFF2-40B4-BE49-F238E27FC236}">
                      <a16:creationId xmlns:a16="http://schemas.microsoft.com/office/drawing/2014/main" id="{CDFD50C3-935B-4079-8E2E-3493F5C598D8}"/>
                    </a:ext>
                  </a:extLst>
                </p:cNvPr>
                <p:cNvSpPr>
                  <a:spLocks/>
                </p:cNvSpPr>
                <p:nvPr/>
              </p:nvSpPr>
              <p:spPr bwMode="auto">
                <a:xfrm>
                  <a:off x="8915390" y="2477283"/>
                  <a:ext cx="1070355" cy="520314"/>
                </a:xfrm>
                <a:custGeom>
                  <a:avLst/>
                  <a:gdLst>
                    <a:gd name="connsiteX0" fmla="*/ 406771 w 1184279"/>
                    <a:gd name="connsiteY0" fmla="*/ 0 h 575693"/>
                    <a:gd name="connsiteX1" fmla="*/ 449948 w 1184279"/>
                    <a:gd name="connsiteY1" fmla="*/ 27270 h 575693"/>
                    <a:gd name="connsiteX2" fmla="*/ 481762 w 1184279"/>
                    <a:gd name="connsiteY2" fmla="*/ 31815 h 575693"/>
                    <a:gd name="connsiteX3" fmla="*/ 524939 w 1184279"/>
                    <a:gd name="connsiteY3" fmla="*/ 47722 h 575693"/>
                    <a:gd name="connsiteX4" fmla="*/ 527292 w 1184279"/>
                    <a:gd name="connsiteY4" fmla="*/ 62624 h 575693"/>
                    <a:gd name="connsiteX5" fmla="*/ 532082 w 1184279"/>
                    <a:gd name="connsiteY5" fmla="*/ 64389 h 575693"/>
                    <a:gd name="connsiteX6" fmla="*/ 536600 w 1184279"/>
                    <a:gd name="connsiteY6" fmla="*/ 93005 h 575693"/>
                    <a:gd name="connsiteX7" fmla="*/ 584023 w 1184279"/>
                    <a:gd name="connsiteY7" fmla="*/ 113623 h 575693"/>
                    <a:gd name="connsiteX8" fmla="*/ 622655 w 1184279"/>
                    <a:gd name="connsiteY8" fmla="*/ 102261 h 575693"/>
                    <a:gd name="connsiteX9" fmla="*/ 665832 w 1184279"/>
                    <a:gd name="connsiteY9" fmla="*/ 97716 h 575693"/>
                    <a:gd name="connsiteX10" fmla="*/ 702191 w 1184279"/>
                    <a:gd name="connsiteY10" fmla="*/ 102261 h 575693"/>
                    <a:gd name="connsiteX11" fmla="*/ 740823 w 1184279"/>
                    <a:gd name="connsiteY11" fmla="*/ 129531 h 575693"/>
                    <a:gd name="connsiteX12" fmla="*/ 761275 w 1184279"/>
                    <a:gd name="connsiteY12" fmla="*/ 161345 h 575693"/>
                    <a:gd name="connsiteX13" fmla="*/ 795362 w 1184279"/>
                    <a:gd name="connsiteY13" fmla="*/ 161345 h 575693"/>
                    <a:gd name="connsiteX14" fmla="*/ 843084 w 1184279"/>
                    <a:gd name="connsiteY14" fmla="*/ 165890 h 575693"/>
                    <a:gd name="connsiteX15" fmla="*/ 874898 w 1184279"/>
                    <a:gd name="connsiteY15" fmla="*/ 156800 h 575693"/>
                    <a:gd name="connsiteX16" fmla="*/ 922620 w 1184279"/>
                    <a:gd name="connsiteY16" fmla="*/ 145438 h 575693"/>
                    <a:gd name="connsiteX17" fmla="*/ 977159 w 1184279"/>
                    <a:gd name="connsiteY17" fmla="*/ 106806 h 575693"/>
                    <a:gd name="connsiteX18" fmla="*/ 1004429 w 1184279"/>
                    <a:gd name="connsiteY18" fmla="*/ 113623 h 575693"/>
                    <a:gd name="connsiteX19" fmla="*/ 1020336 w 1184279"/>
                    <a:gd name="connsiteY19" fmla="*/ 129531 h 575693"/>
                    <a:gd name="connsiteX20" fmla="*/ 1063513 w 1184279"/>
                    <a:gd name="connsiteY20" fmla="*/ 122713 h 575693"/>
                    <a:gd name="connsiteX21" fmla="*/ 1056552 w 1184279"/>
                    <a:gd name="connsiteY21" fmla="*/ 141607 h 575693"/>
                    <a:gd name="connsiteX22" fmla="*/ 1070656 w 1184279"/>
                    <a:gd name="connsiteY22" fmla="*/ 139380 h 575693"/>
                    <a:gd name="connsiteX23" fmla="*/ 1054749 w 1184279"/>
                    <a:gd name="connsiteY23" fmla="*/ 182557 h 575693"/>
                    <a:gd name="connsiteX24" fmla="*/ 1027479 w 1184279"/>
                    <a:gd name="connsiteY24" fmla="*/ 237096 h 575693"/>
                    <a:gd name="connsiteX25" fmla="*/ 1031859 w 1184279"/>
                    <a:gd name="connsiteY25" fmla="*/ 247609 h 575693"/>
                    <a:gd name="connsiteX26" fmla="*/ 1052151 w 1184279"/>
                    <a:gd name="connsiteY26" fmla="*/ 236336 h 575693"/>
                    <a:gd name="connsiteX27" fmla="*/ 1083965 w 1184279"/>
                    <a:gd name="connsiteY27" fmla="*/ 247699 h 575693"/>
                    <a:gd name="connsiteX28" fmla="*/ 1118052 w 1184279"/>
                    <a:gd name="connsiteY28" fmla="*/ 224974 h 575693"/>
                    <a:gd name="connsiteX29" fmla="*/ 1143049 w 1184279"/>
                    <a:gd name="connsiteY29" fmla="*/ 243154 h 575693"/>
                    <a:gd name="connsiteX30" fmla="*/ 1177136 w 1184279"/>
                    <a:gd name="connsiteY30" fmla="*/ 279513 h 575693"/>
                    <a:gd name="connsiteX31" fmla="*/ 1177136 w 1184279"/>
                    <a:gd name="connsiteY31" fmla="*/ 288561 h 575693"/>
                    <a:gd name="connsiteX32" fmla="*/ 1184279 w 1184279"/>
                    <a:gd name="connsiteY32" fmla="*/ 296180 h 575693"/>
                    <a:gd name="connsiteX33" fmla="*/ 1184279 w 1184279"/>
                    <a:gd name="connsiteY33" fmla="*/ 318905 h 575693"/>
                    <a:gd name="connsiteX34" fmla="*/ 1150192 w 1184279"/>
                    <a:gd name="connsiteY34" fmla="*/ 312087 h 575693"/>
                    <a:gd name="connsiteX35" fmla="*/ 1097925 w 1184279"/>
                    <a:gd name="connsiteY35" fmla="*/ 318905 h 575693"/>
                    <a:gd name="connsiteX36" fmla="*/ 1070656 w 1184279"/>
                    <a:gd name="connsiteY36" fmla="*/ 334812 h 575693"/>
                    <a:gd name="connsiteX37" fmla="*/ 1047931 w 1184279"/>
                    <a:gd name="connsiteY37" fmla="*/ 371171 h 575693"/>
                    <a:gd name="connsiteX38" fmla="*/ 988847 w 1184279"/>
                    <a:gd name="connsiteY38" fmla="*/ 387079 h 575693"/>
                    <a:gd name="connsiteX39" fmla="*/ 952488 w 1184279"/>
                    <a:gd name="connsiteY39" fmla="*/ 414348 h 575693"/>
                    <a:gd name="connsiteX40" fmla="*/ 913856 w 1184279"/>
                    <a:gd name="connsiteY40" fmla="*/ 402986 h 575693"/>
                    <a:gd name="connsiteX41" fmla="*/ 893404 w 1184279"/>
                    <a:gd name="connsiteY41" fmla="*/ 398441 h 575693"/>
                    <a:gd name="connsiteX42" fmla="*/ 879238 w 1184279"/>
                    <a:gd name="connsiteY42" fmla="*/ 432844 h 575693"/>
                    <a:gd name="connsiteX43" fmla="*/ 881716 w 1184279"/>
                    <a:gd name="connsiteY43" fmla="*/ 436313 h 575693"/>
                    <a:gd name="connsiteX44" fmla="*/ 884891 w 1184279"/>
                    <a:gd name="connsiteY44" fmla="*/ 447425 h 575693"/>
                    <a:gd name="connsiteX45" fmla="*/ 888859 w 1184279"/>
                    <a:gd name="connsiteY45" fmla="*/ 452980 h 575693"/>
                    <a:gd name="connsiteX46" fmla="*/ 893404 w 1184279"/>
                    <a:gd name="connsiteY46" fmla="*/ 468887 h 575693"/>
                    <a:gd name="connsiteX47" fmla="*/ 866134 w 1184279"/>
                    <a:gd name="connsiteY47" fmla="*/ 489340 h 575693"/>
                    <a:gd name="connsiteX48" fmla="*/ 838865 w 1184279"/>
                    <a:gd name="connsiteY48" fmla="*/ 512064 h 575693"/>
                    <a:gd name="connsiteX49" fmla="*/ 795688 w 1184279"/>
                    <a:gd name="connsiteY49" fmla="*/ 532516 h 575693"/>
                    <a:gd name="connsiteX50" fmla="*/ 743421 w 1184279"/>
                    <a:gd name="connsiteY50" fmla="*/ 532516 h 575693"/>
                    <a:gd name="connsiteX51" fmla="*/ 684337 w 1184279"/>
                    <a:gd name="connsiteY51" fmla="*/ 548424 h 575693"/>
                    <a:gd name="connsiteX52" fmla="*/ 641160 w 1184279"/>
                    <a:gd name="connsiteY52" fmla="*/ 575693 h 575693"/>
                    <a:gd name="connsiteX53" fmla="*/ 625253 w 1184279"/>
                    <a:gd name="connsiteY53" fmla="*/ 559786 h 575693"/>
                    <a:gd name="connsiteX54" fmla="*/ 582076 w 1184279"/>
                    <a:gd name="connsiteY54" fmla="*/ 559786 h 575693"/>
                    <a:gd name="connsiteX55" fmla="*/ 527537 w 1184279"/>
                    <a:gd name="connsiteY55" fmla="*/ 532516 h 575693"/>
                    <a:gd name="connsiteX56" fmla="*/ 488905 w 1184279"/>
                    <a:gd name="connsiteY56" fmla="*/ 523426 h 575693"/>
                    <a:gd name="connsiteX57" fmla="*/ 441183 w 1184279"/>
                    <a:gd name="connsiteY57" fmla="*/ 532516 h 575693"/>
                    <a:gd name="connsiteX58" fmla="*/ 361647 w 1184279"/>
                    <a:gd name="connsiteY58" fmla="*/ 523426 h 575693"/>
                    <a:gd name="connsiteX59" fmla="*/ 323015 w 1184279"/>
                    <a:gd name="connsiteY59" fmla="*/ 523426 h 575693"/>
                    <a:gd name="connsiteX60" fmla="*/ 302563 w 1184279"/>
                    <a:gd name="connsiteY60" fmla="*/ 489340 h 575693"/>
                    <a:gd name="connsiteX61" fmla="*/ 298018 w 1184279"/>
                    <a:gd name="connsiteY61" fmla="*/ 477002 h 575693"/>
                    <a:gd name="connsiteX62" fmla="*/ 295420 w 1184279"/>
                    <a:gd name="connsiteY62" fmla="*/ 472673 h 575693"/>
                    <a:gd name="connsiteX63" fmla="*/ 285574 w 1184279"/>
                    <a:gd name="connsiteY63" fmla="*/ 445946 h 575693"/>
                    <a:gd name="connsiteX64" fmla="*/ 263931 w 1184279"/>
                    <a:gd name="connsiteY64" fmla="*/ 441618 h 575693"/>
                    <a:gd name="connsiteX65" fmla="*/ 216210 w 1184279"/>
                    <a:gd name="connsiteY65" fmla="*/ 409803 h 575693"/>
                    <a:gd name="connsiteX66" fmla="*/ 168488 w 1184279"/>
                    <a:gd name="connsiteY66" fmla="*/ 398441 h 575693"/>
                    <a:gd name="connsiteX67" fmla="*/ 125311 w 1184279"/>
                    <a:gd name="connsiteY67" fmla="*/ 393896 h 575693"/>
                    <a:gd name="connsiteX68" fmla="*/ 113949 w 1184279"/>
                    <a:gd name="connsiteY68" fmla="*/ 371171 h 575693"/>
                    <a:gd name="connsiteX69" fmla="*/ 114262 w 1184279"/>
                    <a:gd name="connsiteY69" fmla="*/ 369417 h 575693"/>
                    <a:gd name="connsiteX70" fmla="*/ 106806 w 1184279"/>
                    <a:gd name="connsiteY70" fmla="*/ 354504 h 575693"/>
                    <a:gd name="connsiteX71" fmla="*/ 117422 w 1184279"/>
                    <a:gd name="connsiteY71" fmla="*/ 295052 h 575693"/>
                    <a:gd name="connsiteX72" fmla="*/ 98042 w 1184279"/>
                    <a:gd name="connsiteY72" fmla="*/ 264366 h 575693"/>
                    <a:gd name="connsiteX73" fmla="*/ 50320 w 1184279"/>
                    <a:gd name="connsiteY73" fmla="*/ 241641 h 575693"/>
                    <a:gd name="connsiteX74" fmla="*/ 16233 w 1184279"/>
                    <a:gd name="connsiteY74" fmla="*/ 216644 h 575693"/>
                    <a:gd name="connsiteX75" fmla="*/ 12983 w 1184279"/>
                    <a:gd name="connsiteY75" fmla="*/ 202832 h 575693"/>
                    <a:gd name="connsiteX76" fmla="*/ 9090 w 1184279"/>
                    <a:gd name="connsiteY76" fmla="*/ 199977 h 575693"/>
                    <a:gd name="connsiteX77" fmla="*/ 0 w 1184279"/>
                    <a:gd name="connsiteY77" fmla="*/ 161345 h 575693"/>
                    <a:gd name="connsiteX78" fmla="*/ 43177 w 1184279"/>
                    <a:gd name="connsiteY78" fmla="*/ 149983 h 575693"/>
                    <a:gd name="connsiteX79" fmla="*/ 106806 w 1184279"/>
                    <a:gd name="connsiteY79" fmla="*/ 102261 h 575693"/>
                    <a:gd name="connsiteX80" fmla="*/ 165890 w 1184279"/>
                    <a:gd name="connsiteY80" fmla="*/ 74991 h 575693"/>
                    <a:gd name="connsiteX81" fmla="*/ 197704 w 1184279"/>
                    <a:gd name="connsiteY81" fmla="*/ 90899 h 575693"/>
                    <a:gd name="connsiteX82" fmla="*/ 236336 w 1184279"/>
                    <a:gd name="connsiteY82" fmla="*/ 90899 h 575693"/>
                    <a:gd name="connsiteX83" fmla="*/ 263606 w 1184279"/>
                    <a:gd name="connsiteY83" fmla="*/ 118168 h 575693"/>
                    <a:gd name="connsiteX84" fmla="*/ 295420 w 1184279"/>
                    <a:gd name="connsiteY84" fmla="*/ 118168 h 575693"/>
                    <a:gd name="connsiteX85" fmla="*/ 347687 w 1184279"/>
                    <a:gd name="connsiteY85" fmla="*/ 134075 h 575693"/>
                    <a:gd name="connsiteX86" fmla="*/ 385878 w 1184279"/>
                    <a:gd name="connsiteY86" fmla="*/ 98131 h 575693"/>
                    <a:gd name="connsiteX87" fmla="*/ 377555 w 1184279"/>
                    <a:gd name="connsiteY87" fmla="*/ 80296 h 575693"/>
                    <a:gd name="connsiteX88" fmla="*/ 377904 w 1184279"/>
                    <a:gd name="connsiteY88" fmla="*/ 79685 h 575693"/>
                    <a:gd name="connsiteX89" fmla="*/ 370412 w 1184279"/>
                    <a:gd name="connsiteY89" fmla="*/ 63629 h 57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184279" h="575693">
                      <a:moveTo>
                        <a:pt x="406771" y="0"/>
                      </a:moveTo>
                      <a:lnTo>
                        <a:pt x="449948" y="27270"/>
                      </a:lnTo>
                      <a:lnTo>
                        <a:pt x="481762" y="31815"/>
                      </a:lnTo>
                      <a:lnTo>
                        <a:pt x="524939" y="47722"/>
                      </a:lnTo>
                      <a:lnTo>
                        <a:pt x="527292" y="62624"/>
                      </a:lnTo>
                      <a:lnTo>
                        <a:pt x="532082" y="64389"/>
                      </a:lnTo>
                      <a:lnTo>
                        <a:pt x="536600" y="93005"/>
                      </a:lnTo>
                      <a:lnTo>
                        <a:pt x="584023" y="113623"/>
                      </a:lnTo>
                      <a:lnTo>
                        <a:pt x="622655" y="102261"/>
                      </a:lnTo>
                      <a:lnTo>
                        <a:pt x="665832" y="97716"/>
                      </a:lnTo>
                      <a:lnTo>
                        <a:pt x="702191" y="102261"/>
                      </a:lnTo>
                      <a:lnTo>
                        <a:pt x="740823" y="129531"/>
                      </a:lnTo>
                      <a:lnTo>
                        <a:pt x="761275" y="161345"/>
                      </a:lnTo>
                      <a:lnTo>
                        <a:pt x="795362" y="161345"/>
                      </a:lnTo>
                      <a:lnTo>
                        <a:pt x="843084" y="165890"/>
                      </a:lnTo>
                      <a:lnTo>
                        <a:pt x="874898" y="156800"/>
                      </a:lnTo>
                      <a:lnTo>
                        <a:pt x="922620" y="145438"/>
                      </a:lnTo>
                      <a:lnTo>
                        <a:pt x="977159" y="106806"/>
                      </a:lnTo>
                      <a:lnTo>
                        <a:pt x="1004429" y="113623"/>
                      </a:lnTo>
                      <a:lnTo>
                        <a:pt x="1020336" y="129531"/>
                      </a:lnTo>
                      <a:lnTo>
                        <a:pt x="1063513" y="122713"/>
                      </a:lnTo>
                      <a:lnTo>
                        <a:pt x="1056552" y="141607"/>
                      </a:lnTo>
                      <a:lnTo>
                        <a:pt x="1070656" y="139380"/>
                      </a:lnTo>
                      <a:lnTo>
                        <a:pt x="1054749" y="182557"/>
                      </a:lnTo>
                      <a:lnTo>
                        <a:pt x="1027479" y="237096"/>
                      </a:lnTo>
                      <a:lnTo>
                        <a:pt x="1031859" y="247609"/>
                      </a:lnTo>
                      <a:lnTo>
                        <a:pt x="1052151" y="236336"/>
                      </a:lnTo>
                      <a:lnTo>
                        <a:pt x="1083965" y="247699"/>
                      </a:lnTo>
                      <a:lnTo>
                        <a:pt x="1118052" y="224974"/>
                      </a:lnTo>
                      <a:lnTo>
                        <a:pt x="1143049" y="243154"/>
                      </a:lnTo>
                      <a:lnTo>
                        <a:pt x="1177136" y="279513"/>
                      </a:lnTo>
                      <a:lnTo>
                        <a:pt x="1177136" y="288561"/>
                      </a:lnTo>
                      <a:lnTo>
                        <a:pt x="1184279" y="296180"/>
                      </a:lnTo>
                      <a:lnTo>
                        <a:pt x="1184279" y="318905"/>
                      </a:lnTo>
                      <a:lnTo>
                        <a:pt x="1150192" y="312087"/>
                      </a:lnTo>
                      <a:lnTo>
                        <a:pt x="1097925" y="318905"/>
                      </a:lnTo>
                      <a:lnTo>
                        <a:pt x="1070656" y="334812"/>
                      </a:lnTo>
                      <a:lnTo>
                        <a:pt x="1047931" y="371171"/>
                      </a:lnTo>
                      <a:lnTo>
                        <a:pt x="988847" y="387079"/>
                      </a:lnTo>
                      <a:lnTo>
                        <a:pt x="952488" y="414348"/>
                      </a:lnTo>
                      <a:lnTo>
                        <a:pt x="913856" y="402986"/>
                      </a:lnTo>
                      <a:lnTo>
                        <a:pt x="893404" y="398441"/>
                      </a:lnTo>
                      <a:lnTo>
                        <a:pt x="879238" y="432844"/>
                      </a:lnTo>
                      <a:lnTo>
                        <a:pt x="881716" y="436313"/>
                      </a:lnTo>
                      <a:lnTo>
                        <a:pt x="884891" y="447425"/>
                      </a:lnTo>
                      <a:lnTo>
                        <a:pt x="888859" y="452980"/>
                      </a:lnTo>
                      <a:lnTo>
                        <a:pt x="893404" y="468887"/>
                      </a:lnTo>
                      <a:lnTo>
                        <a:pt x="866134" y="489340"/>
                      </a:lnTo>
                      <a:lnTo>
                        <a:pt x="838865" y="512064"/>
                      </a:lnTo>
                      <a:lnTo>
                        <a:pt x="795688" y="532516"/>
                      </a:lnTo>
                      <a:lnTo>
                        <a:pt x="743421" y="532516"/>
                      </a:lnTo>
                      <a:lnTo>
                        <a:pt x="684337" y="548424"/>
                      </a:lnTo>
                      <a:lnTo>
                        <a:pt x="641160" y="575693"/>
                      </a:lnTo>
                      <a:lnTo>
                        <a:pt x="625253" y="559786"/>
                      </a:lnTo>
                      <a:lnTo>
                        <a:pt x="582076" y="559786"/>
                      </a:lnTo>
                      <a:lnTo>
                        <a:pt x="527537" y="532516"/>
                      </a:lnTo>
                      <a:lnTo>
                        <a:pt x="488905" y="523426"/>
                      </a:lnTo>
                      <a:lnTo>
                        <a:pt x="441183" y="532516"/>
                      </a:lnTo>
                      <a:lnTo>
                        <a:pt x="361647" y="523426"/>
                      </a:lnTo>
                      <a:lnTo>
                        <a:pt x="323015" y="523426"/>
                      </a:lnTo>
                      <a:lnTo>
                        <a:pt x="302563" y="489340"/>
                      </a:lnTo>
                      <a:lnTo>
                        <a:pt x="298018" y="477002"/>
                      </a:lnTo>
                      <a:lnTo>
                        <a:pt x="295420" y="472673"/>
                      </a:lnTo>
                      <a:lnTo>
                        <a:pt x="285574" y="445946"/>
                      </a:lnTo>
                      <a:lnTo>
                        <a:pt x="263931" y="441618"/>
                      </a:lnTo>
                      <a:lnTo>
                        <a:pt x="216210" y="409803"/>
                      </a:lnTo>
                      <a:lnTo>
                        <a:pt x="168488" y="398441"/>
                      </a:lnTo>
                      <a:lnTo>
                        <a:pt x="125311" y="393896"/>
                      </a:lnTo>
                      <a:lnTo>
                        <a:pt x="113949" y="371171"/>
                      </a:lnTo>
                      <a:lnTo>
                        <a:pt x="114262" y="369417"/>
                      </a:lnTo>
                      <a:lnTo>
                        <a:pt x="106806" y="354504"/>
                      </a:lnTo>
                      <a:lnTo>
                        <a:pt x="117422" y="295052"/>
                      </a:lnTo>
                      <a:lnTo>
                        <a:pt x="98042" y="264366"/>
                      </a:lnTo>
                      <a:lnTo>
                        <a:pt x="50320" y="241641"/>
                      </a:lnTo>
                      <a:lnTo>
                        <a:pt x="16233" y="216644"/>
                      </a:lnTo>
                      <a:lnTo>
                        <a:pt x="12983" y="202832"/>
                      </a:lnTo>
                      <a:lnTo>
                        <a:pt x="9090" y="199977"/>
                      </a:lnTo>
                      <a:lnTo>
                        <a:pt x="0" y="161345"/>
                      </a:lnTo>
                      <a:lnTo>
                        <a:pt x="43177" y="149983"/>
                      </a:lnTo>
                      <a:lnTo>
                        <a:pt x="106806" y="102261"/>
                      </a:lnTo>
                      <a:lnTo>
                        <a:pt x="165890" y="74991"/>
                      </a:lnTo>
                      <a:lnTo>
                        <a:pt x="197704" y="90899"/>
                      </a:lnTo>
                      <a:lnTo>
                        <a:pt x="236336" y="90899"/>
                      </a:lnTo>
                      <a:lnTo>
                        <a:pt x="263606" y="118168"/>
                      </a:lnTo>
                      <a:lnTo>
                        <a:pt x="295420" y="118168"/>
                      </a:lnTo>
                      <a:lnTo>
                        <a:pt x="347687" y="134075"/>
                      </a:lnTo>
                      <a:lnTo>
                        <a:pt x="385878" y="98131"/>
                      </a:lnTo>
                      <a:lnTo>
                        <a:pt x="377555" y="80296"/>
                      </a:lnTo>
                      <a:lnTo>
                        <a:pt x="377904" y="79685"/>
                      </a:lnTo>
                      <a:lnTo>
                        <a:pt x="370412" y="6362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1" name="Freeform 461">
                  <a:extLst>
                    <a:ext uri="{FF2B5EF4-FFF2-40B4-BE49-F238E27FC236}">
                      <a16:creationId xmlns:a16="http://schemas.microsoft.com/office/drawing/2014/main" id="{3D6D1165-711D-4432-8602-0725B0F8FA77}"/>
                    </a:ext>
                  </a:extLst>
                </p:cNvPr>
                <p:cNvSpPr>
                  <a:spLocks/>
                </p:cNvSpPr>
                <p:nvPr/>
              </p:nvSpPr>
              <p:spPr bwMode="auto">
                <a:xfrm>
                  <a:off x="8662766" y="3444653"/>
                  <a:ext cx="275610" cy="152282"/>
                </a:xfrm>
                <a:custGeom>
                  <a:avLst/>
                  <a:gdLst>
                    <a:gd name="connsiteX0" fmla="*/ 61791 w 304944"/>
                    <a:gd name="connsiteY0" fmla="*/ 0 h 168489"/>
                    <a:gd name="connsiteX1" fmla="*/ 89060 w 304944"/>
                    <a:gd name="connsiteY1" fmla="*/ 11363 h 168489"/>
                    <a:gd name="connsiteX2" fmla="*/ 127692 w 304944"/>
                    <a:gd name="connsiteY2" fmla="*/ 38632 h 168489"/>
                    <a:gd name="connsiteX3" fmla="*/ 148144 w 304944"/>
                    <a:gd name="connsiteY3" fmla="*/ 43177 h 168489"/>
                    <a:gd name="connsiteX4" fmla="*/ 159506 w 304944"/>
                    <a:gd name="connsiteY4" fmla="*/ 63630 h 168489"/>
                    <a:gd name="connsiteX5" fmla="*/ 191321 w 304944"/>
                    <a:gd name="connsiteY5" fmla="*/ 70447 h 168489"/>
                    <a:gd name="connsiteX6" fmla="*/ 218590 w 304944"/>
                    <a:gd name="connsiteY6" fmla="*/ 90899 h 168489"/>
                    <a:gd name="connsiteX7" fmla="*/ 261767 w 304944"/>
                    <a:gd name="connsiteY7" fmla="*/ 97717 h 168489"/>
                    <a:gd name="connsiteX8" fmla="*/ 304944 w 304944"/>
                    <a:gd name="connsiteY8" fmla="*/ 102262 h 168489"/>
                    <a:gd name="connsiteX9" fmla="*/ 298127 w 304944"/>
                    <a:gd name="connsiteY9" fmla="*/ 118169 h 168489"/>
                    <a:gd name="connsiteX10" fmla="*/ 304944 w 304944"/>
                    <a:gd name="connsiteY10" fmla="*/ 145439 h 168489"/>
                    <a:gd name="connsiteX11" fmla="*/ 298127 w 304944"/>
                    <a:gd name="connsiteY11" fmla="*/ 161346 h 168489"/>
                    <a:gd name="connsiteX12" fmla="*/ 291664 w 304944"/>
                    <a:gd name="connsiteY12" fmla="*/ 161346 h 168489"/>
                    <a:gd name="connsiteX13" fmla="*/ 288603 w 304944"/>
                    <a:gd name="connsiteY13" fmla="*/ 168489 h 168489"/>
                    <a:gd name="connsiteX14" fmla="*/ 256788 w 304944"/>
                    <a:gd name="connsiteY14" fmla="*/ 168489 h 168489"/>
                    <a:gd name="connsiteX15" fmla="*/ 213611 w 304944"/>
                    <a:gd name="connsiteY15" fmla="*/ 163944 h 168489"/>
                    <a:gd name="connsiteX16" fmla="*/ 186342 w 304944"/>
                    <a:gd name="connsiteY16" fmla="*/ 157127 h 168489"/>
                    <a:gd name="connsiteX17" fmla="*/ 165890 w 304944"/>
                    <a:gd name="connsiteY17" fmla="*/ 136674 h 168489"/>
                    <a:gd name="connsiteX18" fmla="*/ 118168 w 304944"/>
                    <a:gd name="connsiteY18" fmla="*/ 132129 h 168489"/>
                    <a:gd name="connsiteX19" fmla="*/ 68174 w 304944"/>
                    <a:gd name="connsiteY19" fmla="*/ 109405 h 168489"/>
                    <a:gd name="connsiteX20" fmla="*/ 36359 w 304944"/>
                    <a:gd name="connsiteY20" fmla="*/ 88952 h 168489"/>
                    <a:gd name="connsiteX21" fmla="*/ 0 w 304944"/>
                    <a:gd name="connsiteY21" fmla="*/ 70773 h 168489"/>
                    <a:gd name="connsiteX22" fmla="*/ 9090 w 304944"/>
                    <a:gd name="connsiteY22" fmla="*/ 34413 h 168489"/>
                    <a:gd name="connsiteX23" fmla="*/ 36359 w 304944"/>
                    <a:gd name="connsiteY23" fmla="*/ 11688 h 168489"/>
                    <a:gd name="connsiteX24" fmla="*/ 37809 w 304944"/>
                    <a:gd name="connsiteY24" fmla="*/ 11274 h 168489"/>
                    <a:gd name="connsiteX25" fmla="*/ 45883 w 304944"/>
                    <a:gd name="connsiteY25" fmla="*/ 4545 h 16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04944" h="168489">
                      <a:moveTo>
                        <a:pt x="61791" y="0"/>
                      </a:moveTo>
                      <a:lnTo>
                        <a:pt x="89060" y="11363"/>
                      </a:lnTo>
                      <a:lnTo>
                        <a:pt x="127692" y="38632"/>
                      </a:lnTo>
                      <a:lnTo>
                        <a:pt x="148144" y="43177"/>
                      </a:lnTo>
                      <a:lnTo>
                        <a:pt x="159506" y="63630"/>
                      </a:lnTo>
                      <a:lnTo>
                        <a:pt x="191321" y="70447"/>
                      </a:lnTo>
                      <a:lnTo>
                        <a:pt x="218590" y="90899"/>
                      </a:lnTo>
                      <a:lnTo>
                        <a:pt x="261767" y="97717"/>
                      </a:lnTo>
                      <a:lnTo>
                        <a:pt x="304944" y="102262"/>
                      </a:lnTo>
                      <a:lnTo>
                        <a:pt x="298127" y="118169"/>
                      </a:lnTo>
                      <a:lnTo>
                        <a:pt x="304944" y="145439"/>
                      </a:lnTo>
                      <a:lnTo>
                        <a:pt x="298127" y="161346"/>
                      </a:lnTo>
                      <a:lnTo>
                        <a:pt x="291664" y="161346"/>
                      </a:lnTo>
                      <a:lnTo>
                        <a:pt x="288603" y="168489"/>
                      </a:lnTo>
                      <a:lnTo>
                        <a:pt x="256788" y="168489"/>
                      </a:lnTo>
                      <a:lnTo>
                        <a:pt x="213611" y="163944"/>
                      </a:lnTo>
                      <a:lnTo>
                        <a:pt x="186342" y="157127"/>
                      </a:lnTo>
                      <a:lnTo>
                        <a:pt x="165890" y="136674"/>
                      </a:lnTo>
                      <a:lnTo>
                        <a:pt x="118168" y="132129"/>
                      </a:lnTo>
                      <a:lnTo>
                        <a:pt x="68174" y="109405"/>
                      </a:lnTo>
                      <a:lnTo>
                        <a:pt x="36359" y="88952"/>
                      </a:lnTo>
                      <a:lnTo>
                        <a:pt x="0" y="70773"/>
                      </a:lnTo>
                      <a:lnTo>
                        <a:pt x="9090" y="34413"/>
                      </a:lnTo>
                      <a:lnTo>
                        <a:pt x="36359" y="11688"/>
                      </a:lnTo>
                      <a:lnTo>
                        <a:pt x="37809" y="11274"/>
                      </a:lnTo>
                      <a:lnTo>
                        <a:pt x="45883"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2" name="Freeform 460">
                  <a:extLst>
                    <a:ext uri="{FF2B5EF4-FFF2-40B4-BE49-F238E27FC236}">
                      <a16:creationId xmlns:a16="http://schemas.microsoft.com/office/drawing/2014/main" id="{941A7271-BF79-47AF-9F45-CFBBDF2CB8F2}"/>
                    </a:ext>
                  </a:extLst>
                </p:cNvPr>
                <p:cNvSpPr>
                  <a:spLocks/>
                </p:cNvSpPr>
                <p:nvPr/>
              </p:nvSpPr>
              <p:spPr bwMode="auto">
                <a:xfrm>
                  <a:off x="8266468" y="3239887"/>
                  <a:ext cx="980085" cy="997754"/>
                </a:xfrm>
                <a:custGeom>
                  <a:avLst/>
                  <a:gdLst>
                    <a:gd name="connsiteX0" fmla="*/ 364030 w 1084401"/>
                    <a:gd name="connsiteY0" fmla="*/ 0 h 1103951"/>
                    <a:gd name="connsiteX1" fmla="*/ 400389 w 1084401"/>
                    <a:gd name="connsiteY1" fmla="*/ 52267 h 1103951"/>
                    <a:gd name="connsiteX2" fmla="*/ 400389 w 1084401"/>
                    <a:gd name="connsiteY2" fmla="*/ 86354 h 1103951"/>
                    <a:gd name="connsiteX3" fmla="*/ 411751 w 1084401"/>
                    <a:gd name="connsiteY3" fmla="*/ 111351 h 1103951"/>
                    <a:gd name="connsiteX4" fmla="*/ 411751 w 1084401"/>
                    <a:gd name="connsiteY4" fmla="*/ 134076 h 1103951"/>
                    <a:gd name="connsiteX5" fmla="*/ 402226 w 1084401"/>
                    <a:gd name="connsiteY5" fmla="*/ 130901 h 1103951"/>
                    <a:gd name="connsiteX6" fmla="*/ 402226 w 1084401"/>
                    <a:gd name="connsiteY6" fmla="*/ 140426 h 1103951"/>
                    <a:gd name="connsiteX7" fmla="*/ 392192 w 1084401"/>
                    <a:gd name="connsiteY7" fmla="*/ 137081 h 1103951"/>
                    <a:gd name="connsiteX8" fmla="*/ 395844 w 1084401"/>
                    <a:gd name="connsiteY8" fmla="*/ 177252 h 1103951"/>
                    <a:gd name="connsiteX9" fmla="*/ 434476 w 1084401"/>
                    <a:gd name="connsiteY9" fmla="*/ 204522 h 1103951"/>
                    <a:gd name="connsiteX10" fmla="*/ 486743 w 1084401"/>
                    <a:gd name="connsiteY10" fmla="*/ 229519 h 1103951"/>
                    <a:gd name="connsiteX11" fmla="*/ 459473 w 1084401"/>
                    <a:gd name="connsiteY11" fmla="*/ 252244 h 1103951"/>
                    <a:gd name="connsiteX12" fmla="*/ 450383 w 1084401"/>
                    <a:gd name="connsiteY12" fmla="*/ 288603 h 1103951"/>
                    <a:gd name="connsiteX13" fmla="*/ 482198 w 1084401"/>
                    <a:gd name="connsiteY13" fmla="*/ 306783 h 1103951"/>
                    <a:gd name="connsiteX14" fmla="*/ 518557 w 1084401"/>
                    <a:gd name="connsiteY14" fmla="*/ 327235 h 1103951"/>
                    <a:gd name="connsiteX15" fmla="*/ 568551 w 1084401"/>
                    <a:gd name="connsiteY15" fmla="*/ 349960 h 1103951"/>
                    <a:gd name="connsiteX16" fmla="*/ 616273 w 1084401"/>
                    <a:gd name="connsiteY16" fmla="*/ 354505 h 1103951"/>
                    <a:gd name="connsiteX17" fmla="*/ 636725 w 1084401"/>
                    <a:gd name="connsiteY17" fmla="*/ 374957 h 1103951"/>
                    <a:gd name="connsiteX18" fmla="*/ 663995 w 1084401"/>
                    <a:gd name="connsiteY18" fmla="*/ 381774 h 1103951"/>
                    <a:gd name="connsiteX19" fmla="*/ 713989 w 1084401"/>
                    <a:gd name="connsiteY19" fmla="*/ 386319 h 1103951"/>
                    <a:gd name="connsiteX20" fmla="*/ 732183 w 1084401"/>
                    <a:gd name="connsiteY20" fmla="*/ 386319 h 1103951"/>
                    <a:gd name="connsiteX21" fmla="*/ 736279 w 1084401"/>
                    <a:gd name="connsiteY21" fmla="*/ 376762 h 1103951"/>
                    <a:gd name="connsiteX22" fmla="*/ 729461 w 1084401"/>
                    <a:gd name="connsiteY22" fmla="*/ 349492 h 1103951"/>
                    <a:gd name="connsiteX23" fmla="*/ 736279 w 1084401"/>
                    <a:gd name="connsiteY23" fmla="*/ 333585 h 1103951"/>
                    <a:gd name="connsiteX24" fmla="*/ 745209 w 1084401"/>
                    <a:gd name="connsiteY24" fmla="*/ 328624 h 1103951"/>
                    <a:gd name="connsiteX25" fmla="*/ 745804 w 1084401"/>
                    <a:gd name="connsiteY25" fmla="*/ 327235 h 1103951"/>
                    <a:gd name="connsiteX26" fmla="*/ 766256 w 1084401"/>
                    <a:gd name="connsiteY26" fmla="*/ 315873 h 1103951"/>
                    <a:gd name="connsiteX27" fmla="*/ 773073 w 1084401"/>
                    <a:gd name="connsiteY27" fmla="*/ 349960 h 1103951"/>
                    <a:gd name="connsiteX28" fmla="*/ 773073 w 1084401"/>
                    <a:gd name="connsiteY28" fmla="*/ 359050 h 1103951"/>
                    <a:gd name="connsiteX29" fmla="*/ 804888 w 1084401"/>
                    <a:gd name="connsiteY29" fmla="*/ 374957 h 1103951"/>
                    <a:gd name="connsiteX30" fmla="*/ 825340 w 1084401"/>
                    <a:gd name="connsiteY30" fmla="*/ 370412 h 1103951"/>
                    <a:gd name="connsiteX31" fmla="*/ 857154 w 1084401"/>
                    <a:gd name="connsiteY31" fmla="*/ 370412 h 1103951"/>
                    <a:gd name="connsiteX32" fmla="*/ 881716 w 1084401"/>
                    <a:gd name="connsiteY32" fmla="*/ 370412 h 1103951"/>
                    <a:gd name="connsiteX33" fmla="*/ 881716 w 1084401"/>
                    <a:gd name="connsiteY33" fmla="*/ 349492 h 1103951"/>
                    <a:gd name="connsiteX34" fmla="*/ 863537 w 1084401"/>
                    <a:gd name="connsiteY34" fmla="*/ 338130 h 1103951"/>
                    <a:gd name="connsiteX35" fmla="*/ 879761 w 1084401"/>
                    <a:gd name="connsiteY35" fmla="*/ 335967 h 1103951"/>
                    <a:gd name="connsiteX36" fmla="*/ 873062 w 1084401"/>
                    <a:gd name="connsiteY36" fmla="*/ 331780 h 1103951"/>
                    <a:gd name="connsiteX37" fmla="*/ 903485 w 1084401"/>
                    <a:gd name="connsiteY37" fmla="*/ 327724 h 1103951"/>
                    <a:gd name="connsiteX38" fmla="*/ 929438 w 1084401"/>
                    <a:gd name="connsiteY38" fmla="*/ 301771 h 1103951"/>
                    <a:gd name="connsiteX39" fmla="*/ 938056 w 1084401"/>
                    <a:gd name="connsiteY39" fmla="*/ 296328 h 1103951"/>
                    <a:gd name="connsiteX40" fmla="*/ 938963 w 1084401"/>
                    <a:gd name="connsiteY40" fmla="*/ 295421 h 1103951"/>
                    <a:gd name="connsiteX41" fmla="*/ 982140 w 1084401"/>
                    <a:gd name="connsiteY41" fmla="*/ 268151 h 1103951"/>
                    <a:gd name="connsiteX42" fmla="*/ 1013955 w 1084401"/>
                    <a:gd name="connsiteY42" fmla="*/ 279513 h 1103951"/>
                    <a:gd name="connsiteX43" fmla="*/ 1041224 w 1084401"/>
                    <a:gd name="connsiteY43" fmla="*/ 263606 h 1103951"/>
                    <a:gd name="connsiteX44" fmla="*/ 1057131 w 1084401"/>
                    <a:gd name="connsiteY44" fmla="*/ 288603 h 1103951"/>
                    <a:gd name="connsiteX45" fmla="*/ 1045769 w 1084401"/>
                    <a:gd name="connsiteY45" fmla="*/ 306783 h 1103951"/>
                    <a:gd name="connsiteX46" fmla="*/ 1084401 w 1084401"/>
                    <a:gd name="connsiteY46" fmla="*/ 311328 h 1103951"/>
                    <a:gd name="connsiteX47" fmla="*/ 1084401 w 1084401"/>
                    <a:gd name="connsiteY47" fmla="*/ 327235 h 1103951"/>
                    <a:gd name="connsiteX48" fmla="*/ 1074876 w 1084401"/>
                    <a:gd name="connsiteY48" fmla="*/ 331045 h 1103951"/>
                    <a:gd name="connsiteX49" fmla="*/ 1074876 w 1084401"/>
                    <a:gd name="connsiteY49" fmla="*/ 333585 h 1103951"/>
                    <a:gd name="connsiteX50" fmla="*/ 1073436 w 1084401"/>
                    <a:gd name="connsiteY50" fmla="*/ 334161 h 1103951"/>
                    <a:gd name="connsiteX51" fmla="*/ 1077584 w 1084401"/>
                    <a:gd name="connsiteY51" fmla="*/ 359050 h 1103951"/>
                    <a:gd name="connsiteX52" fmla="*/ 1066471 w 1084401"/>
                    <a:gd name="connsiteY52" fmla="*/ 355875 h 1103951"/>
                    <a:gd name="connsiteX53" fmla="*/ 1068059 w 1084401"/>
                    <a:gd name="connsiteY53" fmla="*/ 365400 h 1103951"/>
                    <a:gd name="connsiteX54" fmla="*/ 1036898 w 1084401"/>
                    <a:gd name="connsiteY54" fmla="*/ 356497 h 1103951"/>
                    <a:gd name="connsiteX55" fmla="*/ 1002592 w 1084401"/>
                    <a:gd name="connsiteY55" fmla="*/ 381774 h 1103951"/>
                    <a:gd name="connsiteX56" fmla="*/ 1002592 w 1084401"/>
                    <a:gd name="connsiteY56" fmla="*/ 402227 h 1103951"/>
                    <a:gd name="connsiteX57" fmla="*/ 982140 w 1084401"/>
                    <a:gd name="connsiteY57" fmla="*/ 440859 h 1103951"/>
                    <a:gd name="connsiteX58" fmla="*/ 982140 w 1084401"/>
                    <a:gd name="connsiteY58" fmla="*/ 456766 h 1103951"/>
                    <a:gd name="connsiteX59" fmla="*/ 966233 w 1084401"/>
                    <a:gd name="connsiteY59" fmla="*/ 488580 h 1103951"/>
                    <a:gd name="connsiteX60" fmla="*/ 960280 w 1084401"/>
                    <a:gd name="connsiteY60" fmla="*/ 487786 h 1103951"/>
                    <a:gd name="connsiteX61" fmla="*/ 956708 w 1084401"/>
                    <a:gd name="connsiteY61" fmla="*/ 494930 h 1103951"/>
                    <a:gd name="connsiteX62" fmla="*/ 932146 w 1084401"/>
                    <a:gd name="connsiteY62" fmla="*/ 491655 h 1103951"/>
                    <a:gd name="connsiteX63" fmla="*/ 932146 w 1084401"/>
                    <a:gd name="connsiteY63" fmla="*/ 520395 h 1103951"/>
                    <a:gd name="connsiteX64" fmla="*/ 923056 w 1084401"/>
                    <a:gd name="connsiteY64" fmla="*/ 536302 h 1103951"/>
                    <a:gd name="connsiteX65" fmla="*/ 927601 w 1084401"/>
                    <a:gd name="connsiteY65" fmla="*/ 552209 h 1103951"/>
                    <a:gd name="connsiteX66" fmla="*/ 911694 w 1084401"/>
                    <a:gd name="connsiteY66" fmla="*/ 563572 h 1103951"/>
                    <a:gd name="connsiteX67" fmla="*/ 911575 w 1084401"/>
                    <a:gd name="connsiteY67" fmla="*/ 563203 h 1103951"/>
                    <a:gd name="connsiteX68" fmla="*/ 902169 w 1084401"/>
                    <a:gd name="connsiteY68" fmla="*/ 569922 h 1103951"/>
                    <a:gd name="connsiteX69" fmla="*/ 881716 w 1084401"/>
                    <a:gd name="connsiteY69" fmla="*/ 506293 h 1103951"/>
                    <a:gd name="connsiteX70" fmla="*/ 878292 w 1084401"/>
                    <a:gd name="connsiteY70" fmla="*/ 506293 h 1103951"/>
                    <a:gd name="connsiteX71" fmla="*/ 873062 w 1084401"/>
                    <a:gd name="connsiteY71" fmla="*/ 527212 h 1103951"/>
                    <a:gd name="connsiteX72" fmla="*/ 866850 w 1084401"/>
                    <a:gd name="connsiteY72" fmla="*/ 520310 h 1103951"/>
                    <a:gd name="connsiteX73" fmla="*/ 863537 w 1084401"/>
                    <a:gd name="connsiteY73" fmla="*/ 533562 h 1103951"/>
                    <a:gd name="connsiteX74" fmla="*/ 843085 w 1084401"/>
                    <a:gd name="connsiteY74" fmla="*/ 510838 h 1103951"/>
                    <a:gd name="connsiteX75" fmla="*/ 858992 w 1084401"/>
                    <a:gd name="connsiteY75" fmla="*/ 490385 h 1103951"/>
                    <a:gd name="connsiteX76" fmla="*/ 865871 w 1084401"/>
                    <a:gd name="connsiteY76" fmla="*/ 487437 h 1103951"/>
                    <a:gd name="connsiteX77" fmla="*/ 868517 w 1084401"/>
                    <a:gd name="connsiteY77" fmla="*/ 484035 h 1103951"/>
                    <a:gd name="connsiteX78" fmla="*/ 876342 w 1084401"/>
                    <a:gd name="connsiteY78" fmla="*/ 480682 h 1103951"/>
                    <a:gd name="connsiteX79" fmla="*/ 890806 w 1084401"/>
                    <a:gd name="connsiteY79" fmla="*/ 451754 h 1103951"/>
                    <a:gd name="connsiteX80" fmla="*/ 870354 w 1084401"/>
                    <a:gd name="connsiteY80" fmla="*/ 447209 h 1103951"/>
                    <a:gd name="connsiteX81" fmla="*/ 838540 w 1084401"/>
                    <a:gd name="connsiteY81" fmla="*/ 447209 h 1103951"/>
                    <a:gd name="connsiteX82" fmla="*/ 799908 w 1084401"/>
                    <a:gd name="connsiteY82" fmla="*/ 440391 h 1103951"/>
                    <a:gd name="connsiteX83" fmla="*/ 795363 w 1084401"/>
                    <a:gd name="connsiteY83" fmla="*/ 408577 h 1103951"/>
                    <a:gd name="connsiteX84" fmla="*/ 779456 w 1084401"/>
                    <a:gd name="connsiteY84" fmla="*/ 408577 h 1103951"/>
                    <a:gd name="connsiteX85" fmla="*/ 756529 w 1084401"/>
                    <a:gd name="connsiteY85" fmla="*/ 395203 h 1103951"/>
                    <a:gd name="connsiteX86" fmla="*/ 745804 w 1084401"/>
                    <a:gd name="connsiteY86" fmla="*/ 413589 h 1103951"/>
                    <a:gd name="connsiteX87" fmla="*/ 773073 w 1084401"/>
                    <a:gd name="connsiteY87" fmla="*/ 434041 h 1103951"/>
                    <a:gd name="connsiteX88" fmla="*/ 750349 w 1084401"/>
                    <a:gd name="connsiteY88" fmla="*/ 449948 h 1103951"/>
                    <a:gd name="connsiteX89" fmla="*/ 738986 w 1084401"/>
                    <a:gd name="connsiteY89" fmla="*/ 461311 h 1103951"/>
                    <a:gd name="connsiteX90" fmla="*/ 766256 w 1084401"/>
                    <a:gd name="connsiteY90" fmla="*/ 477218 h 1103951"/>
                    <a:gd name="connsiteX91" fmla="*/ 761711 w 1084401"/>
                    <a:gd name="connsiteY91" fmla="*/ 499943 h 1103951"/>
                    <a:gd name="connsiteX92" fmla="*/ 773073 w 1084401"/>
                    <a:gd name="connsiteY92" fmla="*/ 531757 h 1103951"/>
                    <a:gd name="connsiteX93" fmla="*/ 777618 w 1084401"/>
                    <a:gd name="connsiteY93" fmla="*/ 559027 h 1103951"/>
                    <a:gd name="connsiteX94" fmla="*/ 773073 w 1084401"/>
                    <a:gd name="connsiteY94" fmla="*/ 574934 h 1103951"/>
                    <a:gd name="connsiteX95" fmla="*/ 765362 w 1084401"/>
                    <a:gd name="connsiteY95" fmla="*/ 574934 h 1103951"/>
                    <a:gd name="connsiteX96" fmla="*/ 763548 w 1084401"/>
                    <a:gd name="connsiteY96" fmla="*/ 581284 h 1103951"/>
                    <a:gd name="connsiteX97" fmla="*/ 736279 w 1084401"/>
                    <a:gd name="connsiteY97" fmla="*/ 581284 h 1103951"/>
                    <a:gd name="connsiteX98" fmla="*/ 702627 w 1084401"/>
                    <a:gd name="connsiteY98" fmla="*/ 590140 h 1103951"/>
                    <a:gd name="connsiteX99" fmla="*/ 702627 w 1084401"/>
                    <a:gd name="connsiteY99" fmla="*/ 611294 h 1103951"/>
                    <a:gd name="connsiteX100" fmla="*/ 686720 w 1084401"/>
                    <a:gd name="connsiteY100" fmla="*/ 634018 h 1103951"/>
                    <a:gd name="connsiteX101" fmla="*/ 678905 w 1084401"/>
                    <a:gd name="connsiteY101" fmla="*/ 637926 h 1103951"/>
                    <a:gd name="connsiteX102" fmla="*/ 677195 w 1084401"/>
                    <a:gd name="connsiteY102" fmla="*/ 640368 h 1103951"/>
                    <a:gd name="connsiteX103" fmla="*/ 629557 w 1084401"/>
                    <a:gd name="connsiteY103" fmla="*/ 664187 h 1103951"/>
                    <a:gd name="connsiteX104" fmla="*/ 589004 w 1084401"/>
                    <a:gd name="connsiteY104" fmla="*/ 709010 h 1103951"/>
                    <a:gd name="connsiteX105" fmla="*/ 561734 w 1084401"/>
                    <a:gd name="connsiteY105" fmla="*/ 731734 h 1103951"/>
                    <a:gd name="connsiteX106" fmla="*/ 525375 w 1084401"/>
                    <a:gd name="connsiteY106" fmla="*/ 756731 h 1103951"/>
                    <a:gd name="connsiteX107" fmla="*/ 525375 w 1084401"/>
                    <a:gd name="connsiteY107" fmla="*/ 774911 h 1103951"/>
                    <a:gd name="connsiteX108" fmla="*/ 515850 w 1084401"/>
                    <a:gd name="connsiteY108" fmla="*/ 780354 h 1103951"/>
                    <a:gd name="connsiteX109" fmla="*/ 515850 w 1084401"/>
                    <a:gd name="connsiteY109" fmla="*/ 781261 h 1103951"/>
                    <a:gd name="connsiteX110" fmla="*/ 499942 w 1084401"/>
                    <a:gd name="connsiteY110" fmla="*/ 790351 h 1103951"/>
                    <a:gd name="connsiteX111" fmla="*/ 461310 w 1084401"/>
                    <a:gd name="connsiteY111" fmla="*/ 806258 h 1103951"/>
                    <a:gd name="connsiteX112" fmla="*/ 452282 w 1084401"/>
                    <a:gd name="connsiteY112" fmla="*/ 806258 h 1103951"/>
                    <a:gd name="connsiteX113" fmla="*/ 443566 w 1084401"/>
                    <a:gd name="connsiteY113" fmla="*/ 827178 h 1103951"/>
                    <a:gd name="connsiteX114" fmla="*/ 454928 w 1084401"/>
                    <a:gd name="connsiteY114" fmla="*/ 874900 h 1103951"/>
                    <a:gd name="connsiteX115" fmla="*/ 454928 w 1084401"/>
                    <a:gd name="connsiteY115" fmla="*/ 908987 h 1103951"/>
                    <a:gd name="connsiteX116" fmla="*/ 439021 w 1084401"/>
                    <a:gd name="connsiteY116" fmla="*/ 945346 h 1103951"/>
                    <a:gd name="connsiteX117" fmla="*/ 439021 w 1084401"/>
                    <a:gd name="connsiteY117" fmla="*/ 1004430 h 1103951"/>
                    <a:gd name="connsiteX118" fmla="*/ 429496 w 1084401"/>
                    <a:gd name="connsiteY118" fmla="*/ 1007288 h 1103951"/>
                    <a:gd name="connsiteX119" fmla="*/ 429496 w 1084401"/>
                    <a:gd name="connsiteY119" fmla="*/ 1010780 h 1103951"/>
                    <a:gd name="connsiteX120" fmla="*/ 413549 w 1084401"/>
                    <a:gd name="connsiteY120" fmla="*/ 1015564 h 1103951"/>
                    <a:gd name="connsiteX121" fmla="*/ 400389 w 1084401"/>
                    <a:gd name="connsiteY121" fmla="*/ 1036245 h 1103951"/>
                    <a:gd name="connsiteX122" fmla="*/ 411751 w 1084401"/>
                    <a:gd name="connsiteY122" fmla="*/ 1047607 h 1103951"/>
                    <a:gd name="connsiteX123" fmla="*/ 400054 w 1084401"/>
                    <a:gd name="connsiteY123" fmla="*/ 1051785 h 1103951"/>
                    <a:gd name="connsiteX124" fmla="*/ 402226 w 1084401"/>
                    <a:gd name="connsiteY124" fmla="*/ 1053957 h 1103951"/>
                    <a:gd name="connsiteX125" fmla="*/ 378494 w 1084401"/>
                    <a:gd name="connsiteY125" fmla="*/ 1062433 h 1103951"/>
                    <a:gd name="connsiteX126" fmla="*/ 368574 w 1084401"/>
                    <a:gd name="connsiteY126" fmla="*/ 1086239 h 1103951"/>
                    <a:gd name="connsiteX127" fmla="*/ 352667 w 1084401"/>
                    <a:gd name="connsiteY127" fmla="*/ 1097601 h 1103951"/>
                    <a:gd name="connsiteX128" fmla="*/ 352432 w 1084401"/>
                    <a:gd name="connsiteY128" fmla="*/ 1097316 h 1103951"/>
                    <a:gd name="connsiteX129" fmla="*/ 343142 w 1084401"/>
                    <a:gd name="connsiteY129" fmla="*/ 1103951 h 1103951"/>
                    <a:gd name="connsiteX130" fmla="*/ 311328 w 1084401"/>
                    <a:gd name="connsiteY130" fmla="*/ 1065319 h 1103951"/>
                    <a:gd name="connsiteX131" fmla="*/ 288603 w 1084401"/>
                    <a:gd name="connsiteY131" fmla="*/ 1017598 h 1103951"/>
                    <a:gd name="connsiteX132" fmla="*/ 279513 w 1084401"/>
                    <a:gd name="connsiteY132" fmla="*/ 978966 h 1103951"/>
                    <a:gd name="connsiteX133" fmla="*/ 263606 w 1084401"/>
                    <a:gd name="connsiteY133" fmla="*/ 958513 h 1103951"/>
                    <a:gd name="connsiteX134" fmla="*/ 245426 w 1084401"/>
                    <a:gd name="connsiteY134" fmla="*/ 924426 h 1103951"/>
                    <a:gd name="connsiteX135" fmla="*/ 236336 w 1084401"/>
                    <a:gd name="connsiteY135" fmla="*/ 876705 h 1103951"/>
                    <a:gd name="connsiteX136" fmla="*/ 229519 w 1084401"/>
                    <a:gd name="connsiteY136" fmla="*/ 856252 h 1103951"/>
                    <a:gd name="connsiteX137" fmla="*/ 197704 w 1084401"/>
                    <a:gd name="connsiteY137" fmla="*/ 801713 h 1103951"/>
                    <a:gd name="connsiteX138" fmla="*/ 181797 w 1084401"/>
                    <a:gd name="connsiteY138" fmla="*/ 726722 h 1103951"/>
                    <a:gd name="connsiteX139" fmla="*/ 170435 w 1084401"/>
                    <a:gd name="connsiteY139" fmla="*/ 679000 h 1103951"/>
                    <a:gd name="connsiteX140" fmla="*/ 170435 w 1084401"/>
                    <a:gd name="connsiteY140" fmla="*/ 635823 h 1103951"/>
                    <a:gd name="connsiteX141" fmla="*/ 165890 w 1084401"/>
                    <a:gd name="connsiteY141" fmla="*/ 597191 h 1103951"/>
                    <a:gd name="connsiteX142" fmla="*/ 111351 w 1084401"/>
                    <a:gd name="connsiteY142" fmla="*/ 617644 h 1103951"/>
                    <a:gd name="connsiteX143" fmla="*/ 86354 w 1084401"/>
                    <a:gd name="connsiteY143" fmla="*/ 613099 h 1103951"/>
                    <a:gd name="connsiteX144" fmla="*/ 36359 w 1084401"/>
                    <a:gd name="connsiteY144" fmla="*/ 565377 h 1103951"/>
                    <a:gd name="connsiteX145" fmla="*/ 52267 w 1084401"/>
                    <a:gd name="connsiteY145" fmla="*/ 554014 h 1103951"/>
                    <a:gd name="connsiteX146" fmla="*/ 43177 w 1084401"/>
                    <a:gd name="connsiteY146" fmla="*/ 538107 h 1103951"/>
                    <a:gd name="connsiteX147" fmla="*/ 0 w 1084401"/>
                    <a:gd name="connsiteY147" fmla="*/ 499475 h 1103951"/>
                    <a:gd name="connsiteX148" fmla="*/ 24997 w 1084401"/>
                    <a:gd name="connsiteY148" fmla="*/ 479023 h 1103951"/>
                    <a:gd name="connsiteX149" fmla="*/ 26761 w 1084401"/>
                    <a:gd name="connsiteY149" fmla="*/ 479023 h 1103951"/>
                    <a:gd name="connsiteX150" fmla="*/ 34522 w 1084401"/>
                    <a:gd name="connsiteY150" fmla="*/ 472673 h 1103951"/>
                    <a:gd name="connsiteX151" fmla="*/ 104938 w 1084401"/>
                    <a:gd name="connsiteY151" fmla="*/ 472673 h 1103951"/>
                    <a:gd name="connsiteX152" fmla="*/ 95444 w 1084401"/>
                    <a:gd name="connsiteY152" fmla="*/ 440391 h 1103951"/>
                    <a:gd name="connsiteX153" fmla="*/ 74991 w 1084401"/>
                    <a:gd name="connsiteY153" fmla="*/ 419939 h 1103951"/>
                    <a:gd name="connsiteX154" fmla="*/ 68174 w 1084401"/>
                    <a:gd name="connsiteY154" fmla="*/ 392669 h 1103951"/>
                    <a:gd name="connsiteX155" fmla="*/ 47722 w 1084401"/>
                    <a:gd name="connsiteY155" fmla="*/ 372217 h 1103951"/>
                    <a:gd name="connsiteX156" fmla="*/ 90899 w 1084401"/>
                    <a:gd name="connsiteY156" fmla="*/ 329040 h 1103951"/>
                    <a:gd name="connsiteX157" fmla="*/ 93772 w 1084401"/>
                    <a:gd name="connsiteY157" fmla="*/ 329343 h 1103951"/>
                    <a:gd name="connsiteX158" fmla="*/ 100424 w 1084401"/>
                    <a:gd name="connsiteY158" fmla="*/ 322690 h 1103951"/>
                    <a:gd name="connsiteX159" fmla="*/ 139763 w 1084401"/>
                    <a:gd name="connsiteY159" fmla="*/ 326831 h 1103951"/>
                    <a:gd name="connsiteX160" fmla="*/ 170435 w 1084401"/>
                    <a:gd name="connsiteY160" fmla="*/ 290408 h 1103951"/>
                    <a:gd name="connsiteX161" fmla="*/ 193160 w 1084401"/>
                    <a:gd name="connsiteY161" fmla="*/ 247232 h 1103951"/>
                    <a:gd name="connsiteX162" fmla="*/ 229519 w 1084401"/>
                    <a:gd name="connsiteY162" fmla="*/ 204055 h 1103951"/>
                    <a:gd name="connsiteX163" fmla="*/ 229519 w 1084401"/>
                    <a:gd name="connsiteY163" fmla="*/ 172240 h 1103951"/>
                    <a:gd name="connsiteX164" fmla="*/ 256789 w 1084401"/>
                    <a:gd name="connsiteY164" fmla="*/ 151788 h 1103951"/>
                    <a:gd name="connsiteX165" fmla="*/ 229519 w 1084401"/>
                    <a:gd name="connsiteY165" fmla="*/ 124518 h 1103951"/>
                    <a:gd name="connsiteX166" fmla="*/ 220429 w 1084401"/>
                    <a:gd name="connsiteY166" fmla="*/ 97249 h 1103951"/>
                    <a:gd name="connsiteX167" fmla="*/ 204522 w 1084401"/>
                    <a:gd name="connsiteY167" fmla="*/ 58617 h 1103951"/>
                    <a:gd name="connsiteX168" fmla="*/ 220429 w 1084401"/>
                    <a:gd name="connsiteY168" fmla="*/ 38165 h 1103951"/>
                    <a:gd name="connsiteX169" fmla="*/ 224419 w 1084401"/>
                    <a:gd name="connsiteY169" fmla="*/ 38932 h 1103951"/>
                    <a:gd name="connsiteX170" fmla="*/ 229954 w 1084401"/>
                    <a:gd name="connsiteY170" fmla="*/ 31815 h 1103951"/>
                    <a:gd name="connsiteX171" fmla="*/ 289038 w 1084401"/>
                    <a:gd name="connsiteY171" fmla="*/ 43177 h 1103951"/>
                    <a:gd name="connsiteX172" fmla="*/ 327610 w 1084401"/>
                    <a:gd name="connsiteY172" fmla="*/ 37087 h 1103951"/>
                    <a:gd name="connsiteX173" fmla="*/ 354505 w 1084401"/>
                    <a:gd name="connsiteY173" fmla="*/ 6350 h 1103951"/>
                    <a:gd name="connsiteX174" fmla="*/ 356263 w 1084401"/>
                    <a:gd name="connsiteY174" fmla="*/ 8877 h 110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1084401" h="1103951">
                      <a:moveTo>
                        <a:pt x="364030" y="0"/>
                      </a:moveTo>
                      <a:lnTo>
                        <a:pt x="400389" y="52267"/>
                      </a:lnTo>
                      <a:lnTo>
                        <a:pt x="400389" y="86354"/>
                      </a:lnTo>
                      <a:lnTo>
                        <a:pt x="411751" y="111351"/>
                      </a:lnTo>
                      <a:lnTo>
                        <a:pt x="411751" y="134076"/>
                      </a:lnTo>
                      <a:lnTo>
                        <a:pt x="402226" y="130901"/>
                      </a:lnTo>
                      <a:lnTo>
                        <a:pt x="402226" y="140426"/>
                      </a:lnTo>
                      <a:lnTo>
                        <a:pt x="392192" y="137081"/>
                      </a:lnTo>
                      <a:lnTo>
                        <a:pt x="395844" y="177252"/>
                      </a:lnTo>
                      <a:lnTo>
                        <a:pt x="434476" y="204522"/>
                      </a:lnTo>
                      <a:lnTo>
                        <a:pt x="486743" y="229519"/>
                      </a:lnTo>
                      <a:lnTo>
                        <a:pt x="459473" y="252244"/>
                      </a:lnTo>
                      <a:lnTo>
                        <a:pt x="450383" y="288603"/>
                      </a:lnTo>
                      <a:lnTo>
                        <a:pt x="482198" y="306783"/>
                      </a:lnTo>
                      <a:lnTo>
                        <a:pt x="518557" y="327235"/>
                      </a:lnTo>
                      <a:lnTo>
                        <a:pt x="568551" y="349960"/>
                      </a:lnTo>
                      <a:lnTo>
                        <a:pt x="616273" y="354505"/>
                      </a:lnTo>
                      <a:lnTo>
                        <a:pt x="636725" y="374957"/>
                      </a:lnTo>
                      <a:lnTo>
                        <a:pt x="663995" y="381774"/>
                      </a:lnTo>
                      <a:lnTo>
                        <a:pt x="713989" y="386319"/>
                      </a:lnTo>
                      <a:lnTo>
                        <a:pt x="732183" y="386319"/>
                      </a:lnTo>
                      <a:lnTo>
                        <a:pt x="736279" y="376762"/>
                      </a:lnTo>
                      <a:lnTo>
                        <a:pt x="729461" y="349492"/>
                      </a:lnTo>
                      <a:lnTo>
                        <a:pt x="736279" y="333585"/>
                      </a:lnTo>
                      <a:lnTo>
                        <a:pt x="745209" y="328624"/>
                      </a:lnTo>
                      <a:lnTo>
                        <a:pt x="745804" y="327235"/>
                      </a:lnTo>
                      <a:lnTo>
                        <a:pt x="766256" y="315873"/>
                      </a:lnTo>
                      <a:lnTo>
                        <a:pt x="773073" y="349960"/>
                      </a:lnTo>
                      <a:lnTo>
                        <a:pt x="773073" y="359050"/>
                      </a:lnTo>
                      <a:lnTo>
                        <a:pt x="804888" y="374957"/>
                      </a:lnTo>
                      <a:lnTo>
                        <a:pt x="825340" y="370412"/>
                      </a:lnTo>
                      <a:lnTo>
                        <a:pt x="857154" y="370412"/>
                      </a:lnTo>
                      <a:lnTo>
                        <a:pt x="881716" y="370412"/>
                      </a:lnTo>
                      <a:lnTo>
                        <a:pt x="881716" y="349492"/>
                      </a:lnTo>
                      <a:lnTo>
                        <a:pt x="863537" y="338130"/>
                      </a:lnTo>
                      <a:lnTo>
                        <a:pt x="879761" y="335967"/>
                      </a:lnTo>
                      <a:lnTo>
                        <a:pt x="873062" y="331780"/>
                      </a:lnTo>
                      <a:lnTo>
                        <a:pt x="903485" y="327724"/>
                      </a:lnTo>
                      <a:lnTo>
                        <a:pt x="929438" y="301771"/>
                      </a:lnTo>
                      <a:lnTo>
                        <a:pt x="938056" y="296328"/>
                      </a:lnTo>
                      <a:lnTo>
                        <a:pt x="938963" y="295421"/>
                      </a:lnTo>
                      <a:lnTo>
                        <a:pt x="982140" y="268151"/>
                      </a:lnTo>
                      <a:lnTo>
                        <a:pt x="1013955" y="279513"/>
                      </a:lnTo>
                      <a:lnTo>
                        <a:pt x="1041224" y="263606"/>
                      </a:lnTo>
                      <a:lnTo>
                        <a:pt x="1057131" y="288603"/>
                      </a:lnTo>
                      <a:lnTo>
                        <a:pt x="1045769" y="306783"/>
                      </a:lnTo>
                      <a:lnTo>
                        <a:pt x="1084401" y="311328"/>
                      </a:lnTo>
                      <a:lnTo>
                        <a:pt x="1084401" y="327235"/>
                      </a:lnTo>
                      <a:lnTo>
                        <a:pt x="1074876" y="331045"/>
                      </a:lnTo>
                      <a:lnTo>
                        <a:pt x="1074876" y="333585"/>
                      </a:lnTo>
                      <a:lnTo>
                        <a:pt x="1073436" y="334161"/>
                      </a:lnTo>
                      <a:lnTo>
                        <a:pt x="1077584" y="359050"/>
                      </a:lnTo>
                      <a:lnTo>
                        <a:pt x="1066471" y="355875"/>
                      </a:lnTo>
                      <a:lnTo>
                        <a:pt x="1068059" y="365400"/>
                      </a:lnTo>
                      <a:lnTo>
                        <a:pt x="1036898" y="356497"/>
                      </a:lnTo>
                      <a:lnTo>
                        <a:pt x="1002592" y="381774"/>
                      </a:lnTo>
                      <a:lnTo>
                        <a:pt x="1002592" y="402227"/>
                      </a:lnTo>
                      <a:lnTo>
                        <a:pt x="982140" y="440859"/>
                      </a:lnTo>
                      <a:lnTo>
                        <a:pt x="982140" y="456766"/>
                      </a:lnTo>
                      <a:lnTo>
                        <a:pt x="966233" y="488580"/>
                      </a:lnTo>
                      <a:lnTo>
                        <a:pt x="960280" y="487786"/>
                      </a:lnTo>
                      <a:lnTo>
                        <a:pt x="956708" y="494930"/>
                      </a:lnTo>
                      <a:lnTo>
                        <a:pt x="932146" y="491655"/>
                      </a:lnTo>
                      <a:lnTo>
                        <a:pt x="932146" y="520395"/>
                      </a:lnTo>
                      <a:lnTo>
                        <a:pt x="923056" y="536302"/>
                      </a:lnTo>
                      <a:lnTo>
                        <a:pt x="927601" y="552209"/>
                      </a:lnTo>
                      <a:lnTo>
                        <a:pt x="911694" y="563572"/>
                      </a:lnTo>
                      <a:lnTo>
                        <a:pt x="911575" y="563203"/>
                      </a:lnTo>
                      <a:lnTo>
                        <a:pt x="902169" y="569922"/>
                      </a:lnTo>
                      <a:lnTo>
                        <a:pt x="881716" y="506293"/>
                      </a:lnTo>
                      <a:lnTo>
                        <a:pt x="878292" y="506293"/>
                      </a:lnTo>
                      <a:lnTo>
                        <a:pt x="873062" y="527212"/>
                      </a:lnTo>
                      <a:lnTo>
                        <a:pt x="866850" y="520310"/>
                      </a:lnTo>
                      <a:lnTo>
                        <a:pt x="863537" y="533562"/>
                      </a:lnTo>
                      <a:lnTo>
                        <a:pt x="843085" y="510838"/>
                      </a:lnTo>
                      <a:lnTo>
                        <a:pt x="858992" y="490385"/>
                      </a:lnTo>
                      <a:lnTo>
                        <a:pt x="865871" y="487437"/>
                      </a:lnTo>
                      <a:lnTo>
                        <a:pt x="868517" y="484035"/>
                      </a:lnTo>
                      <a:lnTo>
                        <a:pt x="876342" y="480682"/>
                      </a:lnTo>
                      <a:lnTo>
                        <a:pt x="890806" y="451754"/>
                      </a:lnTo>
                      <a:lnTo>
                        <a:pt x="870354" y="447209"/>
                      </a:lnTo>
                      <a:lnTo>
                        <a:pt x="838540" y="447209"/>
                      </a:lnTo>
                      <a:lnTo>
                        <a:pt x="799908" y="440391"/>
                      </a:lnTo>
                      <a:lnTo>
                        <a:pt x="795363" y="408577"/>
                      </a:lnTo>
                      <a:lnTo>
                        <a:pt x="779456" y="408577"/>
                      </a:lnTo>
                      <a:lnTo>
                        <a:pt x="756529" y="395203"/>
                      </a:lnTo>
                      <a:lnTo>
                        <a:pt x="745804" y="413589"/>
                      </a:lnTo>
                      <a:lnTo>
                        <a:pt x="773073" y="434041"/>
                      </a:lnTo>
                      <a:lnTo>
                        <a:pt x="750349" y="449948"/>
                      </a:lnTo>
                      <a:lnTo>
                        <a:pt x="738986" y="461311"/>
                      </a:lnTo>
                      <a:lnTo>
                        <a:pt x="766256" y="477218"/>
                      </a:lnTo>
                      <a:lnTo>
                        <a:pt x="761711" y="499943"/>
                      </a:lnTo>
                      <a:lnTo>
                        <a:pt x="773073" y="531757"/>
                      </a:lnTo>
                      <a:lnTo>
                        <a:pt x="777618" y="559027"/>
                      </a:lnTo>
                      <a:lnTo>
                        <a:pt x="773073" y="574934"/>
                      </a:lnTo>
                      <a:lnTo>
                        <a:pt x="765362" y="574934"/>
                      </a:lnTo>
                      <a:lnTo>
                        <a:pt x="763548" y="581284"/>
                      </a:lnTo>
                      <a:lnTo>
                        <a:pt x="736279" y="581284"/>
                      </a:lnTo>
                      <a:lnTo>
                        <a:pt x="702627" y="590140"/>
                      </a:lnTo>
                      <a:lnTo>
                        <a:pt x="702627" y="611294"/>
                      </a:lnTo>
                      <a:lnTo>
                        <a:pt x="686720" y="634018"/>
                      </a:lnTo>
                      <a:lnTo>
                        <a:pt x="678905" y="637926"/>
                      </a:lnTo>
                      <a:lnTo>
                        <a:pt x="677195" y="640368"/>
                      </a:lnTo>
                      <a:lnTo>
                        <a:pt x="629557" y="664187"/>
                      </a:lnTo>
                      <a:lnTo>
                        <a:pt x="589004" y="709010"/>
                      </a:lnTo>
                      <a:lnTo>
                        <a:pt x="561734" y="731734"/>
                      </a:lnTo>
                      <a:lnTo>
                        <a:pt x="525375" y="756731"/>
                      </a:lnTo>
                      <a:lnTo>
                        <a:pt x="525375" y="774911"/>
                      </a:lnTo>
                      <a:lnTo>
                        <a:pt x="515850" y="780354"/>
                      </a:lnTo>
                      <a:lnTo>
                        <a:pt x="515850" y="781261"/>
                      </a:lnTo>
                      <a:lnTo>
                        <a:pt x="499942" y="790351"/>
                      </a:lnTo>
                      <a:lnTo>
                        <a:pt x="461310" y="806258"/>
                      </a:lnTo>
                      <a:lnTo>
                        <a:pt x="452282" y="806258"/>
                      </a:lnTo>
                      <a:lnTo>
                        <a:pt x="443566" y="827178"/>
                      </a:lnTo>
                      <a:lnTo>
                        <a:pt x="454928" y="874900"/>
                      </a:lnTo>
                      <a:lnTo>
                        <a:pt x="454928" y="908987"/>
                      </a:lnTo>
                      <a:lnTo>
                        <a:pt x="439021" y="945346"/>
                      </a:lnTo>
                      <a:lnTo>
                        <a:pt x="439021" y="1004430"/>
                      </a:lnTo>
                      <a:lnTo>
                        <a:pt x="429496" y="1007288"/>
                      </a:lnTo>
                      <a:lnTo>
                        <a:pt x="429496" y="1010780"/>
                      </a:lnTo>
                      <a:lnTo>
                        <a:pt x="413549" y="1015564"/>
                      </a:lnTo>
                      <a:lnTo>
                        <a:pt x="400389" y="1036245"/>
                      </a:lnTo>
                      <a:lnTo>
                        <a:pt x="411751" y="1047607"/>
                      </a:lnTo>
                      <a:lnTo>
                        <a:pt x="400054" y="1051785"/>
                      </a:lnTo>
                      <a:lnTo>
                        <a:pt x="402226" y="1053957"/>
                      </a:lnTo>
                      <a:lnTo>
                        <a:pt x="378494" y="1062433"/>
                      </a:lnTo>
                      <a:lnTo>
                        <a:pt x="368574" y="1086239"/>
                      </a:lnTo>
                      <a:lnTo>
                        <a:pt x="352667" y="1097601"/>
                      </a:lnTo>
                      <a:lnTo>
                        <a:pt x="352432" y="1097316"/>
                      </a:lnTo>
                      <a:lnTo>
                        <a:pt x="343142" y="1103951"/>
                      </a:lnTo>
                      <a:lnTo>
                        <a:pt x="311328" y="1065319"/>
                      </a:lnTo>
                      <a:lnTo>
                        <a:pt x="288603" y="1017598"/>
                      </a:lnTo>
                      <a:lnTo>
                        <a:pt x="279513" y="978966"/>
                      </a:lnTo>
                      <a:lnTo>
                        <a:pt x="263606" y="958513"/>
                      </a:lnTo>
                      <a:lnTo>
                        <a:pt x="245426" y="924426"/>
                      </a:lnTo>
                      <a:lnTo>
                        <a:pt x="236336" y="876705"/>
                      </a:lnTo>
                      <a:lnTo>
                        <a:pt x="229519" y="856252"/>
                      </a:lnTo>
                      <a:lnTo>
                        <a:pt x="197704" y="801713"/>
                      </a:lnTo>
                      <a:lnTo>
                        <a:pt x="181797" y="726722"/>
                      </a:lnTo>
                      <a:lnTo>
                        <a:pt x="170435" y="679000"/>
                      </a:lnTo>
                      <a:lnTo>
                        <a:pt x="170435" y="635823"/>
                      </a:lnTo>
                      <a:lnTo>
                        <a:pt x="165890" y="597191"/>
                      </a:lnTo>
                      <a:lnTo>
                        <a:pt x="111351" y="617644"/>
                      </a:lnTo>
                      <a:lnTo>
                        <a:pt x="86354" y="613099"/>
                      </a:lnTo>
                      <a:lnTo>
                        <a:pt x="36359" y="565377"/>
                      </a:lnTo>
                      <a:lnTo>
                        <a:pt x="52267" y="554014"/>
                      </a:lnTo>
                      <a:lnTo>
                        <a:pt x="43177" y="538107"/>
                      </a:lnTo>
                      <a:lnTo>
                        <a:pt x="0" y="499475"/>
                      </a:lnTo>
                      <a:lnTo>
                        <a:pt x="24997" y="479023"/>
                      </a:lnTo>
                      <a:lnTo>
                        <a:pt x="26761" y="479023"/>
                      </a:lnTo>
                      <a:lnTo>
                        <a:pt x="34522" y="472673"/>
                      </a:lnTo>
                      <a:lnTo>
                        <a:pt x="104938" y="472673"/>
                      </a:lnTo>
                      <a:lnTo>
                        <a:pt x="95444" y="440391"/>
                      </a:lnTo>
                      <a:lnTo>
                        <a:pt x="74991" y="419939"/>
                      </a:lnTo>
                      <a:lnTo>
                        <a:pt x="68174" y="392669"/>
                      </a:lnTo>
                      <a:lnTo>
                        <a:pt x="47722" y="372217"/>
                      </a:lnTo>
                      <a:lnTo>
                        <a:pt x="90899" y="329040"/>
                      </a:lnTo>
                      <a:lnTo>
                        <a:pt x="93772" y="329343"/>
                      </a:lnTo>
                      <a:lnTo>
                        <a:pt x="100424" y="322690"/>
                      </a:lnTo>
                      <a:lnTo>
                        <a:pt x="139763" y="326831"/>
                      </a:lnTo>
                      <a:lnTo>
                        <a:pt x="170435" y="290408"/>
                      </a:lnTo>
                      <a:lnTo>
                        <a:pt x="193160" y="247232"/>
                      </a:lnTo>
                      <a:lnTo>
                        <a:pt x="229519" y="204055"/>
                      </a:lnTo>
                      <a:lnTo>
                        <a:pt x="229519" y="172240"/>
                      </a:lnTo>
                      <a:lnTo>
                        <a:pt x="256789" y="151788"/>
                      </a:lnTo>
                      <a:lnTo>
                        <a:pt x="229519" y="124518"/>
                      </a:lnTo>
                      <a:lnTo>
                        <a:pt x="220429" y="97249"/>
                      </a:lnTo>
                      <a:lnTo>
                        <a:pt x="204522" y="58617"/>
                      </a:lnTo>
                      <a:lnTo>
                        <a:pt x="220429" y="38165"/>
                      </a:lnTo>
                      <a:lnTo>
                        <a:pt x="224419" y="38932"/>
                      </a:lnTo>
                      <a:lnTo>
                        <a:pt x="229954" y="31815"/>
                      </a:lnTo>
                      <a:lnTo>
                        <a:pt x="289038" y="43177"/>
                      </a:lnTo>
                      <a:lnTo>
                        <a:pt x="327610" y="37087"/>
                      </a:lnTo>
                      <a:lnTo>
                        <a:pt x="354505" y="6350"/>
                      </a:lnTo>
                      <a:lnTo>
                        <a:pt x="356263" y="887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63" name="Freeform 459">
                  <a:extLst>
                    <a:ext uri="{FF2B5EF4-FFF2-40B4-BE49-F238E27FC236}">
                      <a16:creationId xmlns:a16="http://schemas.microsoft.com/office/drawing/2014/main" id="{6CC2318E-E537-49CE-A5AB-9B1F17245E0E}"/>
                    </a:ext>
                  </a:extLst>
                </p:cNvPr>
                <p:cNvSpPr>
                  <a:spLocks/>
                </p:cNvSpPr>
                <p:nvPr/>
              </p:nvSpPr>
              <p:spPr bwMode="auto">
                <a:xfrm>
                  <a:off x="7716035" y="3611311"/>
                  <a:ext cx="164506" cy="135751"/>
                </a:xfrm>
                <a:custGeom>
                  <a:avLst/>
                  <a:gdLst>
                    <a:gd name="connsiteX0" fmla="*/ 168162 w 182014"/>
                    <a:gd name="connsiteY0" fmla="*/ 0 h 150200"/>
                    <a:gd name="connsiteX1" fmla="*/ 170781 w 182014"/>
                    <a:gd name="connsiteY1" fmla="*/ 6548 h 150200"/>
                    <a:gd name="connsiteX2" fmla="*/ 172924 w 182014"/>
                    <a:gd name="connsiteY2" fmla="*/ 4762 h 150200"/>
                    <a:gd name="connsiteX3" fmla="*/ 177469 w 182014"/>
                    <a:gd name="connsiteY3" fmla="*/ 16125 h 150200"/>
                    <a:gd name="connsiteX4" fmla="*/ 182014 w 182014"/>
                    <a:gd name="connsiteY4" fmla="*/ 47939 h 150200"/>
                    <a:gd name="connsiteX5" fmla="*/ 161562 w 182014"/>
                    <a:gd name="connsiteY5" fmla="*/ 47939 h 150200"/>
                    <a:gd name="connsiteX6" fmla="*/ 161562 w 182014"/>
                    <a:gd name="connsiteY6" fmla="*/ 75209 h 150200"/>
                    <a:gd name="connsiteX7" fmla="*/ 166107 w 182014"/>
                    <a:gd name="connsiteY7" fmla="*/ 79754 h 150200"/>
                    <a:gd name="connsiteX8" fmla="*/ 150200 w 182014"/>
                    <a:gd name="connsiteY8" fmla="*/ 91116 h 150200"/>
                    <a:gd name="connsiteX9" fmla="*/ 150200 w 182014"/>
                    <a:gd name="connsiteY9" fmla="*/ 107023 h 150200"/>
                    <a:gd name="connsiteX10" fmla="*/ 141110 w 182014"/>
                    <a:gd name="connsiteY10" fmla="*/ 122931 h 150200"/>
                    <a:gd name="connsiteX11" fmla="*/ 134293 w 182014"/>
                    <a:gd name="connsiteY11" fmla="*/ 138838 h 150200"/>
                    <a:gd name="connsiteX12" fmla="*/ 129748 w 182014"/>
                    <a:gd name="connsiteY12" fmla="*/ 150200 h 150200"/>
                    <a:gd name="connsiteX13" fmla="*/ 20669 w 182014"/>
                    <a:gd name="connsiteY13" fmla="*/ 129748 h 150200"/>
                    <a:gd name="connsiteX14" fmla="*/ 19138 w 182014"/>
                    <a:gd name="connsiteY14" fmla="*/ 125592 h 150200"/>
                    <a:gd name="connsiteX15" fmla="*/ 15907 w 182014"/>
                    <a:gd name="connsiteY15" fmla="*/ 124986 h 150200"/>
                    <a:gd name="connsiteX16" fmla="*/ 0 w 182014"/>
                    <a:gd name="connsiteY16" fmla="*/ 81809 h 150200"/>
                    <a:gd name="connsiteX17" fmla="*/ 0 w 182014"/>
                    <a:gd name="connsiteY17" fmla="*/ 70447 h 150200"/>
                    <a:gd name="connsiteX18" fmla="*/ 6818 w 182014"/>
                    <a:gd name="connsiteY18" fmla="*/ 70447 h 150200"/>
                    <a:gd name="connsiteX19" fmla="*/ 6818 w 182014"/>
                    <a:gd name="connsiteY19" fmla="*/ 75209 h 150200"/>
                    <a:gd name="connsiteX20" fmla="*/ 11580 w 182014"/>
                    <a:gd name="connsiteY20" fmla="*/ 75209 h 150200"/>
                    <a:gd name="connsiteX21" fmla="*/ 11580 w 182014"/>
                    <a:gd name="connsiteY21" fmla="*/ 80789 h 150200"/>
                    <a:gd name="connsiteX22" fmla="*/ 38632 w 182014"/>
                    <a:gd name="connsiteY22" fmla="*/ 74992 h 150200"/>
                    <a:gd name="connsiteX23" fmla="*/ 65902 w 182014"/>
                    <a:gd name="connsiteY23" fmla="*/ 74992 h 150200"/>
                    <a:gd name="connsiteX24" fmla="*/ 86354 w 182014"/>
                    <a:gd name="connsiteY24" fmla="*/ 74992 h 150200"/>
                    <a:gd name="connsiteX25" fmla="*/ 113623 w 182014"/>
                    <a:gd name="connsiteY25" fmla="*/ 47722 h 150200"/>
                    <a:gd name="connsiteX26" fmla="*/ 140893 w 182014"/>
                    <a:gd name="connsiteY26" fmla="*/ 22725 h 1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014" h="150200">
                      <a:moveTo>
                        <a:pt x="168162" y="0"/>
                      </a:moveTo>
                      <a:lnTo>
                        <a:pt x="170781" y="6548"/>
                      </a:lnTo>
                      <a:lnTo>
                        <a:pt x="172924" y="4762"/>
                      </a:lnTo>
                      <a:lnTo>
                        <a:pt x="177469" y="16125"/>
                      </a:lnTo>
                      <a:lnTo>
                        <a:pt x="182014" y="47939"/>
                      </a:lnTo>
                      <a:lnTo>
                        <a:pt x="161562" y="47939"/>
                      </a:lnTo>
                      <a:lnTo>
                        <a:pt x="161562" y="75209"/>
                      </a:lnTo>
                      <a:lnTo>
                        <a:pt x="166107" y="79754"/>
                      </a:lnTo>
                      <a:lnTo>
                        <a:pt x="150200" y="91116"/>
                      </a:lnTo>
                      <a:lnTo>
                        <a:pt x="150200" y="107023"/>
                      </a:lnTo>
                      <a:lnTo>
                        <a:pt x="141110" y="122931"/>
                      </a:lnTo>
                      <a:lnTo>
                        <a:pt x="134293" y="138838"/>
                      </a:lnTo>
                      <a:lnTo>
                        <a:pt x="129748" y="150200"/>
                      </a:lnTo>
                      <a:lnTo>
                        <a:pt x="20669" y="129748"/>
                      </a:lnTo>
                      <a:lnTo>
                        <a:pt x="19138" y="125592"/>
                      </a:lnTo>
                      <a:lnTo>
                        <a:pt x="15907" y="124986"/>
                      </a:lnTo>
                      <a:lnTo>
                        <a:pt x="0" y="81809"/>
                      </a:lnTo>
                      <a:lnTo>
                        <a:pt x="0" y="70447"/>
                      </a:lnTo>
                      <a:lnTo>
                        <a:pt x="6818" y="70447"/>
                      </a:lnTo>
                      <a:lnTo>
                        <a:pt x="6818" y="75209"/>
                      </a:lnTo>
                      <a:lnTo>
                        <a:pt x="11580" y="75209"/>
                      </a:lnTo>
                      <a:lnTo>
                        <a:pt x="11580" y="80789"/>
                      </a:lnTo>
                      <a:lnTo>
                        <a:pt x="38632" y="74992"/>
                      </a:lnTo>
                      <a:lnTo>
                        <a:pt x="65902" y="74992"/>
                      </a:lnTo>
                      <a:lnTo>
                        <a:pt x="86354" y="74992"/>
                      </a:lnTo>
                      <a:lnTo>
                        <a:pt x="113623" y="47722"/>
                      </a:lnTo>
                      <a:lnTo>
                        <a:pt x="140893"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4" name="Freeform 241">
                  <a:extLst>
                    <a:ext uri="{FF2B5EF4-FFF2-40B4-BE49-F238E27FC236}">
                      <a16:creationId xmlns:a16="http://schemas.microsoft.com/office/drawing/2014/main" id="{C47468F2-02BE-4E28-99CA-83BC128B6BD7}"/>
                    </a:ext>
                  </a:extLst>
                </p:cNvPr>
                <p:cNvSpPr>
                  <a:spLocks noEditPoints="1"/>
                </p:cNvSpPr>
                <p:nvPr/>
              </p:nvSpPr>
              <p:spPr bwMode="auto">
                <a:xfrm>
                  <a:off x="7730411" y="3596933"/>
                  <a:ext cx="258787" cy="351210"/>
                </a:xfrm>
                <a:custGeom>
                  <a:avLst/>
                  <a:gdLst>
                    <a:gd name="T0" fmla="*/ 109 w 126"/>
                    <a:gd name="T1" fmla="*/ 95 h 171"/>
                    <a:gd name="T2" fmla="*/ 109 w 126"/>
                    <a:gd name="T3" fmla="*/ 95 h 171"/>
                    <a:gd name="T4" fmla="*/ 105 w 126"/>
                    <a:gd name="T5" fmla="*/ 107 h 171"/>
                    <a:gd name="T6" fmla="*/ 97 w 126"/>
                    <a:gd name="T7" fmla="*/ 104 h 171"/>
                    <a:gd name="T8" fmla="*/ 93 w 126"/>
                    <a:gd name="T9" fmla="*/ 109 h 171"/>
                    <a:gd name="T10" fmla="*/ 90 w 126"/>
                    <a:gd name="T11" fmla="*/ 118 h 171"/>
                    <a:gd name="T12" fmla="*/ 93 w 126"/>
                    <a:gd name="T13" fmla="*/ 128 h 171"/>
                    <a:gd name="T14" fmla="*/ 90 w 126"/>
                    <a:gd name="T15" fmla="*/ 130 h 171"/>
                    <a:gd name="T16" fmla="*/ 83 w 126"/>
                    <a:gd name="T17" fmla="*/ 130 h 171"/>
                    <a:gd name="T18" fmla="*/ 74 w 126"/>
                    <a:gd name="T19" fmla="*/ 137 h 171"/>
                    <a:gd name="T20" fmla="*/ 71 w 126"/>
                    <a:gd name="T21" fmla="*/ 147 h 171"/>
                    <a:gd name="T22" fmla="*/ 69 w 126"/>
                    <a:gd name="T23" fmla="*/ 149 h 171"/>
                    <a:gd name="T24" fmla="*/ 60 w 126"/>
                    <a:gd name="T25" fmla="*/ 149 h 171"/>
                    <a:gd name="T26" fmla="*/ 53 w 126"/>
                    <a:gd name="T27" fmla="*/ 154 h 171"/>
                    <a:gd name="T28" fmla="*/ 53 w 126"/>
                    <a:gd name="T29" fmla="*/ 161 h 171"/>
                    <a:gd name="T30" fmla="*/ 45 w 126"/>
                    <a:gd name="T31" fmla="*/ 166 h 171"/>
                    <a:gd name="T32" fmla="*/ 36 w 126"/>
                    <a:gd name="T33" fmla="*/ 163 h 171"/>
                    <a:gd name="T34" fmla="*/ 24 w 126"/>
                    <a:gd name="T35" fmla="*/ 168 h 171"/>
                    <a:gd name="T36" fmla="*/ 17 w 126"/>
                    <a:gd name="T37" fmla="*/ 171 h 171"/>
                    <a:gd name="T38" fmla="*/ 12 w 126"/>
                    <a:gd name="T39" fmla="*/ 159 h 171"/>
                    <a:gd name="T40" fmla="*/ 0 w 126"/>
                    <a:gd name="T41" fmla="*/ 130 h 171"/>
                    <a:gd name="T42" fmla="*/ 48 w 126"/>
                    <a:gd name="T43" fmla="*/ 114 h 171"/>
                    <a:gd name="T44" fmla="*/ 60 w 126"/>
                    <a:gd name="T45" fmla="*/ 78 h 171"/>
                    <a:gd name="T46" fmla="*/ 50 w 126"/>
                    <a:gd name="T47" fmla="*/ 66 h 171"/>
                    <a:gd name="T48" fmla="*/ 53 w 126"/>
                    <a:gd name="T49" fmla="*/ 59 h 171"/>
                    <a:gd name="T50" fmla="*/ 57 w 126"/>
                    <a:gd name="T51" fmla="*/ 52 h 171"/>
                    <a:gd name="T52" fmla="*/ 57 w 126"/>
                    <a:gd name="T53" fmla="*/ 45 h 171"/>
                    <a:gd name="T54" fmla="*/ 62 w 126"/>
                    <a:gd name="T55" fmla="*/ 40 h 171"/>
                    <a:gd name="T56" fmla="*/ 60 w 126"/>
                    <a:gd name="T57" fmla="*/ 38 h 171"/>
                    <a:gd name="T58" fmla="*/ 62 w 126"/>
                    <a:gd name="T59" fmla="*/ 28 h 171"/>
                    <a:gd name="T60" fmla="*/ 69 w 126"/>
                    <a:gd name="T61" fmla="*/ 28 h 171"/>
                    <a:gd name="T62" fmla="*/ 79 w 126"/>
                    <a:gd name="T63" fmla="*/ 40 h 171"/>
                    <a:gd name="T64" fmla="*/ 86 w 126"/>
                    <a:gd name="T65" fmla="*/ 45 h 171"/>
                    <a:gd name="T66" fmla="*/ 97 w 126"/>
                    <a:gd name="T67" fmla="*/ 47 h 171"/>
                    <a:gd name="T68" fmla="*/ 107 w 126"/>
                    <a:gd name="T69" fmla="*/ 52 h 171"/>
                    <a:gd name="T70" fmla="*/ 114 w 126"/>
                    <a:gd name="T71" fmla="*/ 62 h 171"/>
                    <a:gd name="T72" fmla="*/ 119 w 126"/>
                    <a:gd name="T73" fmla="*/ 66 h 171"/>
                    <a:gd name="T74" fmla="*/ 126 w 126"/>
                    <a:gd name="T75" fmla="*/ 69 h 171"/>
                    <a:gd name="T76" fmla="*/ 126 w 126"/>
                    <a:gd name="T77" fmla="*/ 73 h 171"/>
                    <a:gd name="T78" fmla="*/ 119 w 126"/>
                    <a:gd name="T79" fmla="*/ 83 h 171"/>
                    <a:gd name="T80" fmla="*/ 116 w 126"/>
                    <a:gd name="T81" fmla="*/ 88 h 171"/>
                    <a:gd name="T82" fmla="*/ 109 w 126"/>
                    <a:gd name="T83" fmla="*/ 95 h 171"/>
                    <a:gd name="T84" fmla="*/ 69 w 126"/>
                    <a:gd name="T85" fmla="*/ 10 h 171"/>
                    <a:gd name="T86" fmla="*/ 69 w 126"/>
                    <a:gd name="T87" fmla="*/ 10 h 171"/>
                    <a:gd name="T88" fmla="*/ 67 w 126"/>
                    <a:gd name="T89" fmla="*/ 12 h 171"/>
                    <a:gd name="T90" fmla="*/ 64 w 126"/>
                    <a:gd name="T91" fmla="*/ 7 h 171"/>
                    <a:gd name="T92" fmla="*/ 69 w 126"/>
                    <a:gd name="T93" fmla="*/ 0 h 171"/>
                    <a:gd name="T94" fmla="*/ 71 w 126"/>
                    <a:gd name="T95" fmla="*/ 2 h 171"/>
                    <a:gd name="T96" fmla="*/ 69 w 126"/>
                    <a:gd name="T97" fmla="*/ 1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 h="171">
                      <a:moveTo>
                        <a:pt x="109" y="95"/>
                      </a:moveTo>
                      <a:lnTo>
                        <a:pt x="109" y="95"/>
                      </a:lnTo>
                      <a:lnTo>
                        <a:pt x="105" y="107"/>
                      </a:lnTo>
                      <a:lnTo>
                        <a:pt x="97" y="104"/>
                      </a:lnTo>
                      <a:lnTo>
                        <a:pt x="93" y="109"/>
                      </a:lnTo>
                      <a:lnTo>
                        <a:pt x="90" y="118"/>
                      </a:lnTo>
                      <a:lnTo>
                        <a:pt x="93" y="128"/>
                      </a:lnTo>
                      <a:lnTo>
                        <a:pt x="90" y="130"/>
                      </a:lnTo>
                      <a:lnTo>
                        <a:pt x="83" y="130"/>
                      </a:lnTo>
                      <a:lnTo>
                        <a:pt x="74" y="137"/>
                      </a:lnTo>
                      <a:lnTo>
                        <a:pt x="71" y="147"/>
                      </a:lnTo>
                      <a:lnTo>
                        <a:pt x="69" y="149"/>
                      </a:lnTo>
                      <a:lnTo>
                        <a:pt x="60" y="149"/>
                      </a:lnTo>
                      <a:lnTo>
                        <a:pt x="53" y="154"/>
                      </a:lnTo>
                      <a:lnTo>
                        <a:pt x="53" y="161"/>
                      </a:lnTo>
                      <a:lnTo>
                        <a:pt x="45" y="166"/>
                      </a:lnTo>
                      <a:lnTo>
                        <a:pt x="36" y="163"/>
                      </a:lnTo>
                      <a:lnTo>
                        <a:pt x="24" y="168"/>
                      </a:lnTo>
                      <a:lnTo>
                        <a:pt x="17" y="171"/>
                      </a:lnTo>
                      <a:lnTo>
                        <a:pt x="12" y="159"/>
                      </a:lnTo>
                      <a:lnTo>
                        <a:pt x="0" y="130"/>
                      </a:lnTo>
                      <a:lnTo>
                        <a:pt x="48" y="114"/>
                      </a:lnTo>
                      <a:lnTo>
                        <a:pt x="60" y="78"/>
                      </a:lnTo>
                      <a:lnTo>
                        <a:pt x="50" y="66"/>
                      </a:lnTo>
                      <a:lnTo>
                        <a:pt x="53" y="59"/>
                      </a:lnTo>
                      <a:lnTo>
                        <a:pt x="57" y="52"/>
                      </a:lnTo>
                      <a:lnTo>
                        <a:pt x="57" y="45"/>
                      </a:lnTo>
                      <a:lnTo>
                        <a:pt x="62" y="40"/>
                      </a:lnTo>
                      <a:lnTo>
                        <a:pt x="60" y="38"/>
                      </a:lnTo>
                      <a:lnTo>
                        <a:pt x="62" y="28"/>
                      </a:lnTo>
                      <a:lnTo>
                        <a:pt x="69" y="28"/>
                      </a:lnTo>
                      <a:lnTo>
                        <a:pt x="79" y="40"/>
                      </a:lnTo>
                      <a:lnTo>
                        <a:pt x="86" y="45"/>
                      </a:lnTo>
                      <a:lnTo>
                        <a:pt x="97" y="47"/>
                      </a:lnTo>
                      <a:lnTo>
                        <a:pt x="107" y="52"/>
                      </a:lnTo>
                      <a:lnTo>
                        <a:pt x="114" y="62"/>
                      </a:lnTo>
                      <a:lnTo>
                        <a:pt x="119" y="66"/>
                      </a:lnTo>
                      <a:lnTo>
                        <a:pt x="126" y="69"/>
                      </a:lnTo>
                      <a:lnTo>
                        <a:pt x="126" y="73"/>
                      </a:lnTo>
                      <a:lnTo>
                        <a:pt x="119" y="83"/>
                      </a:lnTo>
                      <a:lnTo>
                        <a:pt x="116" y="88"/>
                      </a:lnTo>
                      <a:lnTo>
                        <a:pt x="109" y="95"/>
                      </a:lnTo>
                      <a:moveTo>
                        <a:pt x="69" y="10"/>
                      </a:moveTo>
                      <a:lnTo>
                        <a:pt x="69" y="10"/>
                      </a:lnTo>
                      <a:lnTo>
                        <a:pt x="67" y="12"/>
                      </a:lnTo>
                      <a:lnTo>
                        <a:pt x="64" y="7"/>
                      </a:lnTo>
                      <a:lnTo>
                        <a:pt x="69" y="0"/>
                      </a:lnTo>
                      <a:lnTo>
                        <a:pt x="71" y="2"/>
                      </a:lnTo>
                      <a:lnTo>
                        <a:pt x="69" y="10"/>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65" name="Freeform 458">
                  <a:extLst>
                    <a:ext uri="{FF2B5EF4-FFF2-40B4-BE49-F238E27FC236}">
                      <a16:creationId xmlns:a16="http://schemas.microsoft.com/office/drawing/2014/main" id="{64EC42A1-9EE1-479F-AD11-829601CD8B61}"/>
                    </a:ext>
                  </a:extLst>
                </p:cNvPr>
                <p:cNvSpPr>
                  <a:spLocks/>
                </p:cNvSpPr>
                <p:nvPr/>
              </p:nvSpPr>
              <p:spPr bwMode="auto">
                <a:xfrm>
                  <a:off x="7416171" y="3861782"/>
                  <a:ext cx="355613" cy="221915"/>
                </a:xfrm>
                <a:custGeom>
                  <a:avLst/>
                  <a:gdLst>
                    <a:gd name="connsiteX0" fmla="*/ 350285 w 393462"/>
                    <a:gd name="connsiteY0" fmla="*/ 0 h 245535"/>
                    <a:gd name="connsiteX1" fmla="*/ 382100 w 393462"/>
                    <a:gd name="connsiteY1" fmla="*/ 65902 h 245535"/>
                    <a:gd name="connsiteX2" fmla="*/ 393462 w 393462"/>
                    <a:gd name="connsiteY2" fmla="*/ 93171 h 245535"/>
                    <a:gd name="connsiteX3" fmla="*/ 366193 w 393462"/>
                    <a:gd name="connsiteY3" fmla="*/ 102261 h 245535"/>
                    <a:gd name="connsiteX4" fmla="*/ 354830 w 393462"/>
                    <a:gd name="connsiteY4" fmla="*/ 118169 h 245535"/>
                    <a:gd name="connsiteX5" fmla="*/ 354830 w 393462"/>
                    <a:gd name="connsiteY5" fmla="*/ 129531 h 245535"/>
                    <a:gd name="connsiteX6" fmla="*/ 323016 w 393462"/>
                    <a:gd name="connsiteY6" fmla="*/ 145438 h 245535"/>
                    <a:gd name="connsiteX7" fmla="*/ 317857 w 393462"/>
                    <a:gd name="connsiteY7" fmla="*/ 146827 h 245535"/>
                    <a:gd name="connsiteX8" fmla="*/ 315873 w 393462"/>
                    <a:gd name="connsiteY8" fmla="*/ 147819 h 245535"/>
                    <a:gd name="connsiteX9" fmla="*/ 263153 w 393462"/>
                    <a:gd name="connsiteY9" fmla="*/ 162013 h 245535"/>
                    <a:gd name="connsiteX10" fmla="*/ 232117 w 393462"/>
                    <a:gd name="connsiteY10" fmla="*/ 188615 h 245535"/>
                    <a:gd name="connsiteX11" fmla="*/ 225570 w 393462"/>
                    <a:gd name="connsiteY11" fmla="*/ 190486 h 245535"/>
                    <a:gd name="connsiteX12" fmla="*/ 224974 w 393462"/>
                    <a:gd name="connsiteY12" fmla="*/ 190996 h 245535"/>
                    <a:gd name="connsiteX13" fmla="*/ 209067 w 393462"/>
                    <a:gd name="connsiteY13" fmla="*/ 195541 h 245535"/>
                    <a:gd name="connsiteX14" fmla="*/ 199521 w 393462"/>
                    <a:gd name="connsiteY14" fmla="*/ 191723 h 245535"/>
                    <a:gd name="connsiteX15" fmla="*/ 177578 w 393462"/>
                    <a:gd name="connsiteY15" fmla="*/ 204522 h 245535"/>
                    <a:gd name="connsiteX16" fmla="*/ 170435 w 393462"/>
                    <a:gd name="connsiteY16" fmla="*/ 206903 h 245535"/>
                    <a:gd name="connsiteX17" fmla="*/ 170435 w 393462"/>
                    <a:gd name="connsiteY17" fmla="*/ 206903 h 245535"/>
                    <a:gd name="connsiteX18" fmla="*/ 149983 w 393462"/>
                    <a:gd name="connsiteY18" fmla="*/ 213721 h 245535"/>
                    <a:gd name="connsiteX19" fmla="*/ 122713 w 393462"/>
                    <a:gd name="connsiteY19" fmla="*/ 218266 h 245535"/>
                    <a:gd name="connsiteX20" fmla="*/ 116589 w 393462"/>
                    <a:gd name="connsiteY20" fmla="*/ 218266 h 245535"/>
                    <a:gd name="connsiteX21" fmla="*/ 109404 w 393462"/>
                    <a:gd name="connsiteY21" fmla="*/ 227247 h 245535"/>
                    <a:gd name="connsiteX22" fmla="*/ 98042 w 393462"/>
                    <a:gd name="connsiteY22" fmla="*/ 231792 h 245535"/>
                    <a:gd name="connsiteX23" fmla="*/ 93497 w 393462"/>
                    <a:gd name="connsiteY23" fmla="*/ 236337 h 245535"/>
                    <a:gd name="connsiteX24" fmla="*/ 88735 w 393462"/>
                    <a:gd name="connsiteY24" fmla="*/ 236337 h 245535"/>
                    <a:gd name="connsiteX25" fmla="*/ 86354 w 393462"/>
                    <a:gd name="connsiteY25" fmla="*/ 238718 h 245535"/>
                    <a:gd name="connsiteX26" fmla="*/ 72143 w 393462"/>
                    <a:gd name="connsiteY26" fmla="*/ 238718 h 245535"/>
                    <a:gd name="connsiteX27" fmla="*/ 66227 w 393462"/>
                    <a:gd name="connsiteY27" fmla="*/ 243154 h 245535"/>
                    <a:gd name="connsiteX28" fmla="*/ 62259 w 393462"/>
                    <a:gd name="connsiteY28" fmla="*/ 243154 h 245535"/>
                    <a:gd name="connsiteX29" fmla="*/ 59084 w 393462"/>
                    <a:gd name="connsiteY29" fmla="*/ 245535 h 245535"/>
                    <a:gd name="connsiteX30" fmla="*/ 31815 w 393462"/>
                    <a:gd name="connsiteY30" fmla="*/ 245535 h 245535"/>
                    <a:gd name="connsiteX31" fmla="*/ 20452 w 393462"/>
                    <a:gd name="connsiteY31" fmla="*/ 222811 h 245535"/>
                    <a:gd name="connsiteX32" fmla="*/ 20452 w 393462"/>
                    <a:gd name="connsiteY32" fmla="*/ 202358 h 245535"/>
                    <a:gd name="connsiteX33" fmla="*/ 15908 w 393462"/>
                    <a:gd name="connsiteY33" fmla="*/ 190996 h 245535"/>
                    <a:gd name="connsiteX34" fmla="*/ 9090 w 393462"/>
                    <a:gd name="connsiteY34" fmla="*/ 159181 h 245535"/>
                    <a:gd name="connsiteX35" fmla="*/ 0 w 393462"/>
                    <a:gd name="connsiteY35" fmla="*/ 147819 h 245535"/>
                    <a:gd name="connsiteX36" fmla="*/ 4545 w 393462"/>
                    <a:gd name="connsiteY36" fmla="*/ 143274 h 245535"/>
                    <a:gd name="connsiteX37" fmla="*/ 4545 w 393462"/>
                    <a:gd name="connsiteY37" fmla="*/ 127367 h 245535"/>
                    <a:gd name="connsiteX38" fmla="*/ 9090 w 393462"/>
                    <a:gd name="connsiteY38" fmla="*/ 120550 h 245535"/>
                    <a:gd name="connsiteX39" fmla="*/ 4545 w 393462"/>
                    <a:gd name="connsiteY39" fmla="*/ 104642 h 245535"/>
                    <a:gd name="connsiteX40" fmla="*/ 20452 w 393462"/>
                    <a:gd name="connsiteY40" fmla="*/ 95552 h 245535"/>
                    <a:gd name="connsiteX41" fmla="*/ 15908 w 393462"/>
                    <a:gd name="connsiteY41" fmla="*/ 72828 h 245535"/>
                    <a:gd name="connsiteX42" fmla="*/ 27270 w 393462"/>
                    <a:gd name="connsiteY42" fmla="*/ 56920 h 245535"/>
                    <a:gd name="connsiteX43" fmla="*/ 30874 w 393462"/>
                    <a:gd name="connsiteY43" fmla="*/ 59494 h 245535"/>
                    <a:gd name="connsiteX44" fmla="*/ 34413 w 393462"/>
                    <a:gd name="connsiteY44" fmla="*/ 54539 h 245535"/>
                    <a:gd name="connsiteX45" fmla="*/ 50320 w 393462"/>
                    <a:gd name="connsiteY45" fmla="*/ 65902 h 245535"/>
                    <a:gd name="connsiteX46" fmla="*/ 59410 w 393462"/>
                    <a:gd name="connsiteY46" fmla="*/ 65902 h 245535"/>
                    <a:gd name="connsiteX47" fmla="*/ 102587 w 393462"/>
                    <a:gd name="connsiteY47" fmla="*/ 59084 h 245535"/>
                    <a:gd name="connsiteX48" fmla="*/ 109404 w 393462"/>
                    <a:gd name="connsiteY48" fmla="*/ 65902 h 245535"/>
                    <a:gd name="connsiteX49" fmla="*/ 144856 w 393462"/>
                    <a:gd name="connsiteY49" fmla="*/ 70333 h 245535"/>
                    <a:gd name="connsiteX50" fmla="*/ 149983 w 393462"/>
                    <a:gd name="connsiteY50" fmla="*/ 68283 h 245535"/>
                    <a:gd name="connsiteX51" fmla="*/ 150380 w 393462"/>
                    <a:gd name="connsiteY51" fmla="*/ 68600 h 245535"/>
                    <a:gd name="connsiteX52" fmla="*/ 157126 w 393462"/>
                    <a:gd name="connsiteY52" fmla="*/ 65902 h 245535"/>
                    <a:gd name="connsiteX53" fmla="*/ 168488 w 393462"/>
                    <a:gd name="connsiteY53" fmla="*/ 74992 h 245535"/>
                    <a:gd name="connsiteX54" fmla="*/ 177553 w 393462"/>
                    <a:gd name="connsiteY54" fmla="*/ 72402 h 245535"/>
                    <a:gd name="connsiteX55" fmla="*/ 204522 w 393462"/>
                    <a:gd name="connsiteY55" fmla="*/ 34196 h 245535"/>
                    <a:gd name="connsiteX56" fmla="*/ 236337 w 393462"/>
                    <a:gd name="connsiteY56" fmla="*/ 18289 h 245535"/>
                    <a:gd name="connsiteX57" fmla="*/ 239728 w 393462"/>
                    <a:gd name="connsiteY57" fmla="*/ 17784 h 245535"/>
                    <a:gd name="connsiteX58" fmla="*/ 243480 w 393462"/>
                    <a:gd name="connsiteY58" fmla="*/ 15908 h 24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3462" h="245535">
                      <a:moveTo>
                        <a:pt x="350285" y="0"/>
                      </a:moveTo>
                      <a:lnTo>
                        <a:pt x="382100" y="65902"/>
                      </a:lnTo>
                      <a:lnTo>
                        <a:pt x="393462" y="93171"/>
                      </a:lnTo>
                      <a:lnTo>
                        <a:pt x="366193" y="102261"/>
                      </a:lnTo>
                      <a:lnTo>
                        <a:pt x="354830" y="118169"/>
                      </a:lnTo>
                      <a:lnTo>
                        <a:pt x="354830" y="129531"/>
                      </a:lnTo>
                      <a:lnTo>
                        <a:pt x="323016" y="145438"/>
                      </a:lnTo>
                      <a:lnTo>
                        <a:pt x="317857" y="146827"/>
                      </a:lnTo>
                      <a:lnTo>
                        <a:pt x="315873" y="147819"/>
                      </a:lnTo>
                      <a:lnTo>
                        <a:pt x="263153" y="162013"/>
                      </a:lnTo>
                      <a:lnTo>
                        <a:pt x="232117" y="188615"/>
                      </a:lnTo>
                      <a:lnTo>
                        <a:pt x="225570" y="190486"/>
                      </a:lnTo>
                      <a:lnTo>
                        <a:pt x="224974" y="190996"/>
                      </a:lnTo>
                      <a:lnTo>
                        <a:pt x="209067" y="195541"/>
                      </a:lnTo>
                      <a:lnTo>
                        <a:pt x="199521" y="191723"/>
                      </a:lnTo>
                      <a:lnTo>
                        <a:pt x="177578" y="204522"/>
                      </a:lnTo>
                      <a:lnTo>
                        <a:pt x="170435" y="206903"/>
                      </a:lnTo>
                      <a:lnTo>
                        <a:pt x="170435" y="206903"/>
                      </a:lnTo>
                      <a:lnTo>
                        <a:pt x="149983" y="213721"/>
                      </a:lnTo>
                      <a:lnTo>
                        <a:pt x="122713" y="218266"/>
                      </a:lnTo>
                      <a:lnTo>
                        <a:pt x="116589" y="218266"/>
                      </a:lnTo>
                      <a:lnTo>
                        <a:pt x="109404" y="227247"/>
                      </a:lnTo>
                      <a:lnTo>
                        <a:pt x="98042" y="231792"/>
                      </a:lnTo>
                      <a:lnTo>
                        <a:pt x="93497" y="236337"/>
                      </a:lnTo>
                      <a:lnTo>
                        <a:pt x="88735" y="236337"/>
                      </a:lnTo>
                      <a:lnTo>
                        <a:pt x="86354" y="238718"/>
                      </a:lnTo>
                      <a:lnTo>
                        <a:pt x="72143" y="238718"/>
                      </a:lnTo>
                      <a:lnTo>
                        <a:pt x="66227" y="243154"/>
                      </a:lnTo>
                      <a:lnTo>
                        <a:pt x="62259" y="243154"/>
                      </a:lnTo>
                      <a:lnTo>
                        <a:pt x="59084" y="245535"/>
                      </a:lnTo>
                      <a:lnTo>
                        <a:pt x="31815" y="245535"/>
                      </a:lnTo>
                      <a:lnTo>
                        <a:pt x="20452" y="222811"/>
                      </a:lnTo>
                      <a:lnTo>
                        <a:pt x="20452" y="202358"/>
                      </a:lnTo>
                      <a:lnTo>
                        <a:pt x="15908" y="190996"/>
                      </a:lnTo>
                      <a:lnTo>
                        <a:pt x="9090" y="159181"/>
                      </a:lnTo>
                      <a:lnTo>
                        <a:pt x="0" y="147819"/>
                      </a:lnTo>
                      <a:lnTo>
                        <a:pt x="4545" y="143274"/>
                      </a:lnTo>
                      <a:lnTo>
                        <a:pt x="4545" y="127367"/>
                      </a:lnTo>
                      <a:lnTo>
                        <a:pt x="9090" y="120550"/>
                      </a:lnTo>
                      <a:lnTo>
                        <a:pt x="4545" y="104642"/>
                      </a:lnTo>
                      <a:lnTo>
                        <a:pt x="20452" y="95552"/>
                      </a:lnTo>
                      <a:lnTo>
                        <a:pt x="15908" y="72828"/>
                      </a:lnTo>
                      <a:lnTo>
                        <a:pt x="27270" y="56920"/>
                      </a:lnTo>
                      <a:lnTo>
                        <a:pt x="30874" y="59494"/>
                      </a:lnTo>
                      <a:lnTo>
                        <a:pt x="34413" y="54539"/>
                      </a:lnTo>
                      <a:lnTo>
                        <a:pt x="50320" y="65902"/>
                      </a:lnTo>
                      <a:lnTo>
                        <a:pt x="59410" y="65902"/>
                      </a:lnTo>
                      <a:lnTo>
                        <a:pt x="102587" y="59084"/>
                      </a:lnTo>
                      <a:lnTo>
                        <a:pt x="109404" y="65902"/>
                      </a:lnTo>
                      <a:lnTo>
                        <a:pt x="144856" y="70333"/>
                      </a:lnTo>
                      <a:lnTo>
                        <a:pt x="149983" y="68283"/>
                      </a:lnTo>
                      <a:lnTo>
                        <a:pt x="150380" y="68600"/>
                      </a:lnTo>
                      <a:lnTo>
                        <a:pt x="157126" y="65902"/>
                      </a:lnTo>
                      <a:lnTo>
                        <a:pt x="168488" y="74992"/>
                      </a:lnTo>
                      <a:lnTo>
                        <a:pt x="177553" y="72402"/>
                      </a:lnTo>
                      <a:lnTo>
                        <a:pt x="204522" y="34196"/>
                      </a:lnTo>
                      <a:lnTo>
                        <a:pt x="236337" y="18289"/>
                      </a:lnTo>
                      <a:lnTo>
                        <a:pt x="239728" y="17784"/>
                      </a:lnTo>
                      <a:lnTo>
                        <a:pt x="243480" y="1590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6" name="Freeform 457">
                  <a:extLst>
                    <a:ext uri="{FF2B5EF4-FFF2-40B4-BE49-F238E27FC236}">
                      <a16:creationId xmlns:a16="http://schemas.microsoft.com/office/drawing/2014/main" id="{06F5B881-4550-4FC3-A856-C908F794541D}"/>
                    </a:ext>
                  </a:extLst>
                </p:cNvPr>
                <p:cNvSpPr>
                  <a:spLocks/>
                </p:cNvSpPr>
                <p:nvPr/>
              </p:nvSpPr>
              <p:spPr bwMode="auto">
                <a:xfrm>
                  <a:off x="7148972" y="3379026"/>
                  <a:ext cx="706823" cy="581636"/>
                </a:xfrm>
                <a:custGeom>
                  <a:avLst/>
                  <a:gdLst>
                    <a:gd name="connsiteX0" fmla="*/ 165890 w 782054"/>
                    <a:gd name="connsiteY0" fmla="*/ 0 h 643542"/>
                    <a:gd name="connsiteX1" fmla="*/ 209067 w 782054"/>
                    <a:gd name="connsiteY1" fmla="*/ 11362 h 643542"/>
                    <a:gd name="connsiteX2" fmla="*/ 263606 w 782054"/>
                    <a:gd name="connsiteY2" fmla="*/ 38632 h 643542"/>
                    <a:gd name="connsiteX3" fmla="*/ 370412 w 782054"/>
                    <a:gd name="connsiteY3" fmla="*/ 122713 h 643542"/>
                    <a:gd name="connsiteX4" fmla="*/ 436314 w 782054"/>
                    <a:gd name="connsiteY4" fmla="*/ 129531 h 643542"/>
                    <a:gd name="connsiteX5" fmla="*/ 468128 w 782054"/>
                    <a:gd name="connsiteY5" fmla="*/ 129531 h 643542"/>
                    <a:gd name="connsiteX6" fmla="*/ 473419 w 782054"/>
                    <a:gd name="connsiteY6" fmla="*/ 139055 h 643542"/>
                    <a:gd name="connsiteX7" fmla="*/ 475271 w 782054"/>
                    <a:gd name="connsiteY7" fmla="*/ 139055 h 643542"/>
                    <a:gd name="connsiteX8" fmla="*/ 481343 w 782054"/>
                    <a:gd name="connsiteY8" fmla="*/ 149983 h 643542"/>
                    <a:gd name="connsiteX9" fmla="*/ 504488 w 782054"/>
                    <a:gd name="connsiteY9" fmla="*/ 149983 h 643542"/>
                    <a:gd name="connsiteX10" fmla="*/ 509250 w 782054"/>
                    <a:gd name="connsiteY10" fmla="*/ 159507 h 643542"/>
                    <a:gd name="connsiteX11" fmla="*/ 511631 w 782054"/>
                    <a:gd name="connsiteY11" fmla="*/ 159507 h 643542"/>
                    <a:gd name="connsiteX12" fmla="*/ 523858 w 782054"/>
                    <a:gd name="connsiteY12" fmla="*/ 183962 h 643542"/>
                    <a:gd name="connsiteX13" fmla="*/ 538575 w 782054"/>
                    <a:gd name="connsiteY13" fmla="*/ 193160 h 643542"/>
                    <a:gd name="connsiteX14" fmla="*/ 540335 w 782054"/>
                    <a:gd name="connsiteY14" fmla="*/ 199319 h 643542"/>
                    <a:gd name="connsiteX15" fmla="*/ 545718 w 782054"/>
                    <a:gd name="connsiteY15" fmla="*/ 202684 h 643542"/>
                    <a:gd name="connsiteX16" fmla="*/ 548426 w 782054"/>
                    <a:gd name="connsiteY16" fmla="*/ 212163 h 643542"/>
                    <a:gd name="connsiteX17" fmla="*/ 570389 w 782054"/>
                    <a:gd name="connsiteY17" fmla="*/ 224974 h 643542"/>
                    <a:gd name="connsiteX18" fmla="*/ 570389 w 782054"/>
                    <a:gd name="connsiteY18" fmla="*/ 230332 h 643542"/>
                    <a:gd name="connsiteX19" fmla="*/ 577532 w 782054"/>
                    <a:gd name="connsiteY19" fmla="*/ 234498 h 643542"/>
                    <a:gd name="connsiteX20" fmla="*/ 577532 w 782054"/>
                    <a:gd name="connsiteY20" fmla="*/ 250406 h 643542"/>
                    <a:gd name="connsiteX21" fmla="*/ 577532 w 782054"/>
                    <a:gd name="connsiteY21" fmla="*/ 268585 h 643542"/>
                    <a:gd name="connsiteX22" fmla="*/ 577532 w 782054"/>
                    <a:gd name="connsiteY22" fmla="*/ 277080 h 643542"/>
                    <a:gd name="connsiteX23" fmla="*/ 579479 w 782054"/>
                    <a:gd name="connsiteY23" fmla="*/ 279514 h 643542"/>
                    <a:gd name="connsiteX24" fmla="*/ 580029 w 782054"/>
                    <a:gd name="connsiteY24" fmla="*/ 280796 h 643542"/>
                    <a:gd name="connsiteX25" fmla="*/ 586622 w 782054"/>
                    <a:gd name="connsiteY25" fmla="*/ 289038 h 643542"/>
                    <a:gd name="connsiteX26" fmla="*/ 591511 w 782054"/>
                    <a:gd name="connsiteY26" fmla="*/ 300444 h 643542"/>
                    <a:gd name="connsiteX27" fmla="*/ 606749 w 782054"/>
                    <a:gd name="connsiteY27" fmla="*/ 311328 h 643542"/>
                    <a:gd name="connsiteX28" fmla="*/ 613566 w 782054"/>
                    <a:gd name="connsiteY28" fmla="*/ 306783 h 643542"/>
                    <a:gd name="connsiteX29" fmla="*/ 619478 w 782054"/>
                    <a:gd name="connsiteY29" fmla="*/ 317128 h 643542"/>
                    <a:gd name="connsiteX30" fmla="*/ 620709 w 782054"/>
                    <a:gd name="connsiteY30" fmla="*/ 316307 h 643542"/>
                    <a:gd name="connsiteX31" fmla="*/ 629799 w 782054"/>
                    <a:gd name="connsiteY31" fmla="*/ 332214 h 643542"/>
                    <a:gd name="connsiteX32" fmla="*/ 629799 w 782054"/>
                    <a:gd name="connsiteY32" fmla="*/ 343577 h 643542"/>
                    <a:gd name="connsiteX33" fmla="*/ 642404 w 782054"/>
                    <a:gd name="connsiteY33" fmla="*/ 377790 h 643542"/>
                    <a:gd name="connsiteX34" fmla="*/ 747642 w 782054"/>
                    <a:gd name="connsiteY34" fmla="*/ 393137 h 643542"/>
                    <a:gd name="connsiteX35" fmla="*/ 752187 w 782054"/>
                    <a:gd name="connsiteY35" fmla="*/ 386319 h 643542"/>
                    <a:gd name="connsiteX36" fmla="*/ 774911 w 782054"/>
                    <a:gd name="connsiteY36" fmla="*/ 413589 h 643542"/>
                    <a:gd name="connsiteX37" fmla="*/ 774670 w 782054"/>
                    <a:gd name="connsiteY37" fmla="*/ 414252 h 643542"/>
                    <a:gd name="connsiteX38" fmla="*/ 782054 w 782054"/>
                    <a:gd name="connsiteY38" fmla="*/ 423113 h 643542"/>
                    <a:gd name="connsiteX39" fmla="*/ 754785 w 782054"/>
                    <a:gd name="connsiteY39" fmla="*/ 498104 h 643542"/>
                    <a:gd name="connsiteX40" fmla="*/ 645706 w 782054"/>
                    <a:gd name="connsiteY40" fmla="*/ 541281 h 643542"/>
                    <a:gd name="connsiteX41" fmla="*/ 538900 w 782054"/>
                    <a:gd name="connsiteY41" fmla="*/ 557189 h 643542"/>
                    <a:gd name="connsiteX42" fmla="*/ 502541 w 782054"/>
                    <a:gd name="connsiteY42" fmla="*/ 573096 h 643542"/>
                    <a:gd name="connsiteX43" fmla="*/ 479816 w 782054"/>
                    <a:gd name="connsiteY43" fmla="*/ 611728 h 643542"/>
                    <a:gd name="connsiteX44" fmla="*/ 459364 w 782054"/>
                    <a:gd name="connsiteY44" fmla="*/ 616273 h 643542"/>
                    <a:gd name="connsiteX45" fmla="*/ 452547 w 782054"/>
                    <a:gd name="connsiteY45" fmla="*/ 607183 h 643542"/>
                    <a:gd name="connsiteX46" fmla="*/ 436639 w 782054"/>
                    <a:gd name="connsiteY46" fmla="*/ 607183 h 643542"/>
                    <a:gd name="connsiteX47" fmla="*/ 400280 w 782054"/>
                    <a:gd name="connsiteY47" fmla="*/ 607183 h 643542"/>
                    <a:gd name="connsiteX48" fmla="*/ 393463 w 782054"/>
                    <a:gd name="connsiteY48" fmla="*/ 600365 h 643542"/>
                    <a:gd name="connsiteX49" fmla="*/ 350286 w 782054"/>
                    <a:gd name="connsiteY49" fmla="*/ 600365 h 643542"/>
                    <a:gd name="connsiteX50" fmla="*/ 341196 w 782054"/>
                    <a:gd name="connsiteY50" fmla="*/ 607183 h 643542"/>
                    <a:gd name="connsiteX51" fmla="*/ 325289 w 782054"/>
                    <a:gd name="connsiteY51" fmla="*/ 595820 h 643542"/>
                    <a:gd name="connsiteX52" fmla="*/ 313926 w 782054"/>
                    <a:gd name="connsiteY52" fmla="*/ 611728 h 643542"/>
                    <a:gd name="connsiteX53" fmla="*/ 318471 w 782054"/>
                    <a:gd name="connsiteY53" fmla="*/ 627635 h 643542"/>
                    <a:gd name="connsiteX54" fmla="*/ 302564 w 782054"/>
                    <a:gd name="connsiteY54" fmla="*/ 643542 h 643542"/>
                    <a:gd name="connsiteX55" fmla="*/ 302564 w 782054"/>
                    <a:gd name="connsiteY55" fmla="*/ 627635 h 643542"/>
                    <a:gd name="connsiteX56" fmla="*/ 302121 w 782054"/>
                    <a:gd name="connsiteY56" fmla="*/ 627319 h 643542"/>
                    <a:gd name="connsiteX57" fmla="*/ 295421 w 782054"/>
                    <a:gd name="connsiteY57" fmla="*/ 634018 h 643542"/>
                    <a:gd name="connsiteX58" fmla="*/ 295421 w 782054"/>
                    <a:gd name="connsiteY58" fmla="*/ 622533 h 643542"/>
                    <a:gd name="connsiteX59" fmla="*/ 286657 w 782054"/>
                    <a:gd name="connsiteY59" fmla="*/ 616273 h 643542"/>
                    <a:gd name="connsiteX60" fmla="*/ 286657 w 782054"/>
                    <a:gd name="connsiteY60" fmla="*/ 611851 h 643542"/>
                    <a:gd name="connsiteX61" fmla="*/ 279514 w 782054"/>
                    <a:gd name="connsiteY61" fmla="*/ 606749 h 643542"/>
                    <a:gd name="connsiteX62" fmla="*/ 279514 w 782054"/>
                    <a:gd name="connsiteY62" fmla="*/ 594810 h 643542"/>
                    <a:gd name="connsiteX63" fmla="*/ 266204 w 782054"/>
                    <a:gd name="connsiteY63" fmla="*/ 584458 h 643542"/>
                    <a:gd name="connsiteX64" fmla="*/ 262123 w 782054"/>
                    <a:gd name="connsiteY64" fmla="*/ 577315 h 643542"/>
                    <a:gd name="connsiteX65" fmla="*/ 259061 w 782054"/>
                    <a:gd name="connsiteY65" fmla="*/ 574934 h 643542"/>
                    <a:gd name="connsiteX66" fmla="*/ 240882 w 782054"/>
                    <a:gd name="connsiteY66" fmla="*/ 543120 h 643542"/>
                    <a:gd name="connsiteX67" fmla="*/ 232744 w 782054"/>
                    <a:gd name="connsiteY67" fmla="*/ 514639 h 643542"/>
                    <a:gd name="connsiteX68" fmla="*/ 211665 w 782054"/>
                    <a:gd name="connsiteY68" fmla="*/ 493559 h 643542"/>
                    <a:gd name="connsiteX69" fmla="*/ 195758 w 782054"/>
                    <a:gd name="connsiteY69" fmla="*/ 489015 h 643542"/>
                    <a:gd name="connsiteX70" fmla="*/ 190467 w 782054"/>
                    <a:gd name="connsiteY70" fmla="*/ 480020 h 643542"/>
                    <a:gd name="connsiteX71" fmla="*/ 188615 w 782054"/>
                    <a:gd name="connsiteY71" fmla="*/ 479491 h 643542"/>
                    <a:gd name="connsiteX72" fmla="*/ 165890 w 782054"/>
                    <a:gd name="connsiteY72" fmla="*/ 440859 h 643542"/>
                    <a:gd name="connsiteX73" fmla="*/ 161345 w 782054"/>
                    <a:gd name="connsiteY73" fmla="*/ 413589 h 643542"/>
                    <a:gd name="connsiteX74" fmla="*/ 161345 w 782054"/>
                    <a:gd name="connsiteY74" fmla="*/ 393137 h 643542"/>
                    <a:gd name="connsiteX75" fmla="*/ 141963 w 782054"/>
                    <a:gd name="connsiteY75" fmla="*/ 350495 h 643542"/>
                    <a:gd name="connsiteX76" fmla="*/ 129856 w 782054"/>
                    <a:gd name="connsiteY76" fmla="*/ 343577 h 643542"/>
                    <a:gd name="connsiteX77" fmla="*/ 109404 w 782054"/>
                    <a:gd name="connsiteY77" fmla="*/ 332214 h 643542"/>
                    <a:gd name="connsiteX78" fmla="*/ 105558 w 782054"/>
                    <a:gd name="connsiteY78" fmla="*/ 324522 h 643542"/>
                    <a:gd name="connsiteX79" fmla="*/ 102261 w 782054"/>
                    <a:gd name="connsiteY79" fmla="*/ 322690 h 643542"/>
                    <a:gd name="connsiteX80" fmla="*/ 90899 w 782054"/>
                    <a:gd name="connsiteY80" fmla="*/ 299966 h 643542"/>
                    <a:gd name="connsiteX81" fmla="*/ 90899 w 782054"/>
                    <a:gd name="connsiteY81" fmla="*/ 290876 h 643542"/>
                    <a:gd name="connsiteX82" fmla="*/ 83505 w 782054"/>
                    <a:gd name="connsiteY82" fmla="*/ 276088 h 643542"/>
                    <a:gd name="connsiteX83" fmla="*/ 77590 w 782054"/>
                    <a:gd name="connsiteY83" fmla="*/ 273130 h 643542"/>
                    <a:gd name="connsiteX84" fmla="*/ 73621 w 782054"/>
                    <a:gd name="connsiteY84" fmla="*/ 265194 h 643542"/>
                    <a:gd name="connsiteX85" fmla="*/ 70447 w 782054"/>
                    <a:gd name="connsiteY85" fmla="*/ 263606 h 643542"/>
                    <a:gd name="connsiteX86" fmla="*/ 54539 w 782054"/>
                    <a:gd name="connsiteY86" fmla="*/ 231792 h 643542"/>
                    <a:gd name="connsiteX87" fmla="*/ 38632 w 782054"/>
                    <a:gd name="connsiteY87" fmla="*/ 199977 h 643542"/>
                    <a:gd name="connsiteX88" fmla="*/ 22257 w 782054"/>
                    <a:gd name="connsiteY88" fmla="*/ 175414 h 643542"/>
                    <a:gd name="connsiteX89" fmla="*/ 7143 w 782054"/>
                    <a:gd name="connsiteY89" fmla="*/ 175414 h 643542"/>
                    <a:gd name="connsiteX90" fmla="*/ 9260 w 782054"/>
                    <a:gd name="connsiteY90" fmla="*/ 165890 h 643542"/>
                    <a:gd name="connsiteX91" fmla="*/ 0 w 782054"/>
                    <a:gd name="connsiteY91" fmla="*/ 165890 h 643542"/>
                    <a:gd name="connsiteX92" fmla="*/ 4545 w 782054"/>
                    <a:gd name="connsiteY92" fmla="*/ 145438 h 643542"/>
                    <a:gd name="connsiteX93" fmla="*/ 4545 w 782054"/>
                    <a:gd name="connsiteY93" fmla="*/ 134076 h 643542"/>
                    <a:gd name="connsiteX94" fmla="*/ 11363 w 782054"/>
                    <a:gd name="connsiteY94" fmla="*/ 113623 h 643542"/>
                    <a:gd name="connsiteX95" fmla="*/ 47722 w 782054"/>
                    <a:gd name="connsiteY95" fmla="*/ 122713 h 643542"/>
                    <a:gd name="connsiteX96" fmla="*/ 63629 w 782054"/>
                    <a:gd name="connsiteY96" fmla="*/ 106806 h 643542"/>
                    <a:gd name="connsiteX97" fmla="*/ 74992 w 782054"/>
                    <a:gd name="connsiteY97" fmla="*/ 97716 h 643542"/>
                    <a:gd name="connsiteX98" fmla="*/ 102261 w 782054"/>
                    <a:gd name="connsiteY98" fmla="*/ 90899 h 643542"/>
                    <a:gd name="connsiteX99" fmla="*/ 106806 w 782054"/>
                    <a:gd name="connsiteY99" fmla="*/ 74992 h 643542"/>
                    <a:gd name="connsiteX100" fmla="*/ 121324 w 782054"/>
                    <a:gd name="connsiteY100" fmla="*/ 64621 h 643542"/>
                    <a:gd name="connsiteX101" fmla="*/ 93497 w 782054"/>
                    <a:gd name="connsiteY101" fmla="*/ 36794 h 643542"/>
                    <a:gd name="connsiteX102" fmla="*/ 95324 w 782054"/>
                    <a:gd name="connsiteY102" fmla="*/ 36240 h 643542"/>
                    <a:gd name="connsiteX103" fmla="*/ 86354 w 782054"/>
                    <a:gd name="connsiteY103" fmla="*/ 27270 h 643542"/>
                    <a:gd name="connsiteX104" fmla="*/ 161345 w 782054"/>
                    <a:gd name="connsiteY104" fmla="*/ 4545 h 64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782054" h="643542">
                      <a:moveTo>
                        <a:pt x="165890" y="0"/>
                      </a:moveTo>
                      <a:lnTo>
                        <a:pt x="209067" y="11362"/>
                      </a:lnTo>
                      <a:lnTo>
                        <a:pt x="263606" y="38632"/>
                      </a:lnTo>
                      <a:lnTo>
                        <a:pt x="370412" y="122713"/>
                      </a:lnTo>
                      <a:lnTo>
                        <a:pt x="436314" y="129531"/>
                      </a:lnTo>
                      <a:lnTo>
                        <a:pt x="468128" y="129531"/>
                      </a:lnTo>
                      <a:lnTo>
                        <a:pt x="473419" y="139055"/>
                      </a:lnTo>
                      <a:lnTo>
                        <a:pt x="475271" y="139055"/>
                      </a:lnTo>
                      <a:lnTo>
                        <a:pt x="481343" y="149983"/>
                      </a:lnTo>
                      <a:lnTo>
                        <a:pt x="504488" y="149983"/>
                      </a:lnTo>
                      <a:lnTo>
                        <a:pt x="509250" y="159507"/>
                      </a:lnTo>
                      <a:lnTo>
                        <a:pt x="511631" y="159507"/>
                      </a:lnTo>
                      <a:lnTo>
                        <a:pt x="523858" y="183962"/>
                      </a:lnTo>
                      <a:lnTo>
                        <a:pt x="538575" y="193160"/>
                      </a:lnTo>
                      <a:lnTo>
                        <a:pt x="540335" y="199319"/>
                      </a:lnTo>
                      <a:lnTo>
                        <a:pt x="545718" y="202684"/>
                      </a:lnTo>
                      <a:lnTo>
                        <a:pt x="548426" y="212163"/>
                      </a:lnTo>
                      <a:lnTo>
                        <a:pt x="570389" y="224974"/>
                      </a:lnTo>
                      <a:lnTo>
                        <a:pt x="570389" y="230332"/>
                      </a:lnTo>
                      <a:lnTo>
                        <a:pt x="577532" y="234498"/>
                      </a:lnTo>
                      <a:lnTo>
                        <a:pt x="577532" y="250406"/>
                      </a:lnTo>
                      <a:lnTo>
                        <a:pt x="577532" y="268585"/>
                      </a:lnTo>
                      <a:lnTo>
                        <a:pt x="577532" y="277080"/>
                      </a:lnTo>
                      <a:lnTo>
                        <a:pt x="579479" y="279514"/>
                      </a:lnTo>
                      <a:lnTo>
                        <a:pt x="580029" y="280796"/>
                      </a:lnTo>
                      <a:lnTo>
                        <a:pt x="586622" y="289038"/>
                      </a:lnTo>
                      <a:lnTo>
                        <a:pt x="591511" y="300444"/>
                      </a:lnTo>
                      <a:lnTo>
                        <a:pt x="606749" y="311328"/>
                      </a:lnTo>
                      <a:lnTo>
                        <a:pt x="613566" y="306783"/>
                      </a:lnTo>
                      <a:lnTo>
                        <a:pt x="619478" y="317128"/>
                      </a:lnTo>
                      <a:lnTo>
                        <a:pt x="620709" y="316307"/>
                      </a:lnTo>
                      <a:lnTo>
                        <a:pt x="629799" y="332214"/>
                      </a:lnTo>
                      <a:lnTo>
                        <a:pt x="629799" y="343577"/>
                      </a:lnTo>
                      <a:lnTo>
                        <a:pt x="642404" y="377790"/>
                      </a:lnTo>
                      <a:lnTo>
                        <a:pt x="747642" y="393137"/>
                      </a:lnTo>
                      <a:lnTo>
                        <a:pt x="752187" y="386319"/>
                      </a:lnTo>
                      <a:lnTo>
                        <a:pt x="774911" y="413589"/>
                      </a:lnTo>
                      <a:lnTo>
                        <a:pt x="774670" y="414252"/>
                      </a:lnTo>
                      <a:lnTo>
                        <a:pt x="782054" y="423113"/>
                      </a:lnTo>
                      <a:lnTo>
                        <a:pt x="754785" y="498104"/>
                      </a:lnTo>
                      <a:lnTo>
                        <a:pt x="645706" y="541281"/>
                      </a:lnTo>
                      <a:lnTo>
                        <a:pt x="538900" y="557189"/>
                      </a:lnTo>
                      <a:lnTo>
                        <a:pt x="502541" y="573096"/>
                      </a:lnTo>
                      <a:lnTo>
                        <a:pt x="479816" y="611728"/>
                      </a:lnTo>
                      <a:lnTo>
                        <a:pt x="459364" y="616273"/>
                      </a:lnTo>
                      <a:lnTo>
                        <a:pt x="452547" y="607183"/>
                      </a:lnTo>
                      <a:lnTo>
                        <a:pt x="436639" y="607183"/>
                      </a:lnTo>
                      <a:lnTo>
                        <a:pt x="400280" y="607183"/>
                      </a:lnTo>
                      <a:lnTo>
                        <a:pt x="393463" y="600365"/>
                      </a:lnTo>
                      <a:lnTo>
                        <a:pt x="350286" y="600365"/>
                      </a:lnTo>
                      <a:lnTo>
                        <a:pt x="341196" y="607183"/>
                      </a:lnTo>
                      <a:lnTo>
                        <a:pt x="325289" y="595820"/>
                      </a:lnTo>
                      <a:lnTo>
                        <a:pt x="313926" y="611728"/>
                      </a:lnTo>
                      <a:lnTo>
                        <a:pt x="318471" y="627635"/>
                      </a:lnTo>
                      <a:lnTo>
                        <a:pt x="302564" y="643542"/>
                      </a:lnTo>
                      <a:lnTo>
                        <a:pt x="302564" y="627635"/>
                      </a:lnTo>
                      <a:lnTo>
                        <a:pt x="302121" y="627319"/>
                      </a:lnTo>
                      <a:lnTo>
                        <a:pt x="295421" y="634018"/>
                      </a:lnTo>
                      <a:lnTo>
                        <a:pt x="295421" y="622533"/>
                      </a:lnTo>
                      <a:lnTo>
                        <a:pt x="286657" y="616273"/>
                      </a:lnTo>
                      <a:lnTo>
                        <a:pt x="286657" y="611851"/>
                      </a:lnTo>
                      <a:lnTo>
                        <a:pt x="279514" y="606749"/>
                      </a:lnTo>
                      <a:lnTo>
                        <a:pt x="279514" y="594810"/>
                      </a:lnTo>
                      <a:lnTo>
                        <a:pt x="266204" y="584458"/>
                      </a:lnTo>
                      <a:lnTo>
                        <a:pt x="262123" y="577315"/>
                      </a:lnTo>
                      <a:lnTo>
                        <a:pt x="259061" y="574934"/>
                      </a:lnTo>
                      <a:lnTo>
                        <a:pt x="240882" y="543120"/>
                      </a:lnTo>
                      <a:lnTo>
                        <a:pt x="232744" y="514639"/>
                      </a:lnTo>
                      <a:lnTo>
                        <a:pt x="211665" y="493559"/>
                      </a:lnTo>
                      <a:lnTo>
                        <a:pt x="195758" y="489015"/>
                      </a:lnTo>
                      <a:lnTo>
                        <a:pt x="190467" y="480020"/>
                      </a:lnTo>
                      <a:lnTo>
                        <a:pt x="188615" y="479491"/>
                      </a:lnTo>
                      <a:lnTo>
                        <a:pt x="165890" y="440859"/>
                      </a:lnTo>
                      <a:lnTo>
                        <a:pt x="161345" y="413589"/>
                      </a:lnTo>
                      <a:lnTo>
                        <a:pt x="161345" y="393137"/>
                      </a:lnTo>
                      <a:lnTo>
                        <a:pt x="141963" y="350495"/>
                      </a:lnTo>
                      <a:lnTo>
                        <a:pt x="129856" y="343577"/>
                      </a:lnTo>
                      <a:lnTo>
                        <a:pt x="109404" y="332214"/>
                      </a:lnTo>
                      <a:lnTo>
                        <a:pt x="105558" y="324522"/>
                      </a:lnTo>
                      <a:lnTo>
                        <a:pt x="102261" y="322690"/>
                      </a:lnTo>
                      <a:lnTo>
                        <a:pt x="90899" y="299966"/>
                      </a:lnTo>
                      <a:lnTo>
                        <a:pt x="90899" y="290876"/>
                      </a:lnTo>
                      <a:lnTo>
                        <a:pt x="83505" y="276088"/>
                      </a:lnTo>
                      <a:lnTo>
                        <a:pt x="77590" y="273130"/>
                      </a:lnTo>
                      <a:lnTo>
                        <a:pt x="73621" y="265194"/>
                      </a:lnTo>
                      <a:lnTo>
                        <a:pt x="70447" y="263606"/>
                      </a:lnTo>
                      <a:lnTo>
                        <a:pt x="54539" y="231792"/>
                      </a:lnTo>
                      <a:lnTo>
                        <a:pt x="38632" y="199977"/>
                      </a:lnTo>
                      <a:lnTo>
                        <a:pt x="22257" y="175414"/>
                      </a:lnTo>
                      <a:lnTo>
                        <a:pt x="7143" y="175414"/>
                      </a:lnTo>
                      <a:lnTo>
                        <a:pt x="9260" y="165890"/>
                      </a:lnTo>
                      <a:lnTo>
                        <a:pt x="0" y="165890"/>
                      </a:lnTo>
                      <a:lnTo>
                        <a:pt x="4545" y="145438"/>
                      </a:lnTo>
                      <a:lnTo>
                        <a:pt x="4545" y="134076"/>
                      </a:lnTo>
                      <a:lnTo>
                        <a:pt x="11363" y="113623"/>
                      </a:lnTo>
                      <a:lnTo>
                        <a:pt x="47722" y="122713"/>
                      </a:lnTo>
                      <a:lnTo>
                        <a:pt x="63629" y="106806"/>
                      </a:lnTo>
                      <a:lnTo>
                        <a:pt x="74992" y="97716"/>
                      </a:lnTo>
                      <a:lnTo>
                        <a:pt x="102261" y="90899"/>
                      </a:lnTo>
                      <a:lnTo>
                        <a:pt x="106806" y="74992"/>
                      </a:lnTo>
                      <a:lnTo>
                        <a:pt x="121324" y="64621"/>
                      </a:lnTo>
                      <a:lnTo>
                        <a:pt x="93497" y="36794"/>
                      </a:lnTo>
                      <a:lnTo>
                        <a:pt x="95324" y="36240"/>
                      </a:lnTo>
                      <a:lnTo>
                        <a:pt x="86354" y="27270"/>
                      </a:lnTo>
                      <a:lnTo>
                        <a:pt x="161345"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7" name="Freeform 456">
                  <a:extLst>
                    <a:ext uri="{FF2B5EF4-FFF2-40B4-BE49-F238E27FC236}">
                      <a16:creationId xmlns:a16="http://schemas.microsoft.com/office/drawing/2014/main" id="{B920872D-5BCF-4400-BFB0-EFA1D72A9693}"/>
                    </a:ext>
                  </a:extLst>
                </p:cNvPr>
                <p:cNvSpPr>
                  <a:spLocks/>
                </p:cNvSpPr>
                <p:nvPr/>
              </p:nvSpPr>
              <p:spPr bwMode="auto">
                <a:xfrm>
                  <a:off x="7387417" y="4077536"/>
                  <a:ext cx="55552" cy="65822"/>
                </a:xfrm>
                <a:custGeom>
                  <a:avLst/>
                  <a:gdLst>
                    <a:gd name="connsiteX0" fmla="*/ 47722 w 61465"/>
                    <a:gd name="connsiteY0" fmla="*/ 0 h 72828"/>
                    <a:gd name="connsiteX1" fmla="*/ 50103 w 61465"/>
                    <a:gd name="connsiteY1" fmla="*/ 2381 h 72828"/>
                    <a:gd name="connsiteX2" fmla="*/ 50103 w 61465"/>
                    <a:gd name="connsiteY2" fmla="*/ 2381 h 72828"/>
                    <a:gd name="connsiteX3" fmla="*/ 61465 w 61465"/>
                    <a:gd name="connsiteY3" fmla="*/ 13744 h 72828"/>
                    <a:gd name="connsiteX4" fmla="*/ 54648 w 61465"/>
                    <a:gd name="connsiteY4" fmla="*/ 29651 h 72828"/>
                    <a:gd name="connsiteX5" fmla="*/ 38741 w 61465"/>
                    <a:gd name="connsiteY5" fmla="*/ 41013 h 72828"/>
                    <a:gd name="connsiteX6" fmla="*/ 50103 w 61465"/>
                    <a:gd name="connsiteY6" fmla="*/ 52376 h 72828"/>
                    <a:gd name="connsiteX7" fmla="*/ 38741 w 61465"/>
                    <a:gd name="connsiteY7" fmla="*/ 72828 h 72828"/>
                    <a:gd name="connsiteX8" fmla="*/ 35320 w 61465"/>
                    <a:gd name="connsiteY8" fmla="*/ 69407 h 72828"/>
                    <a:gd name="connsiteX9" fmla="*/ 34196 w 61465"/>
                    <a:gd name="connsiteY9" fmla="*/ 68283 h 72828"/>
                    <a:gd name="connsiteX10" fmla="*/ 22833 w 61465"/>
                    <a:gd name="connsiteY10" fmla="*/ 68283 h 72828"/>
                    <a:gd name="connsiteX11" fmla="*/ 2381 w 61465"/>
                    <a:gd name="connsiteY11" fmla="*/ 68283 h 72828"/>
                    <a:gd name="connsiteX12" fmla="*/ 2381 w 61465"/>
                    <a:gd name="connsiteY12" fmla="*/ 65902 h 72828"/>
                    <a:gd name="connsiteX13" fmla="*/ 0 w 61465"/>
                    <a:gd name="connsiteY13" fmla="*/ 65902 h 72828"/>
                    <a:gd name="connsiteX14" fmla="*/ 0 w 61465"/>
                    <a:gd name="connsiteY14" fmla="*/ 54540 h 72828"/>
                    <a:gd name="connsiteX15" fmla="*/ 0 w 61465"/>
                    <a:gd name="connsiteY15" fmla="*/ 43177 h 72828"/>
                    <a:gd name="connsiteX16" fmla="*/ 9090 w 61465"/>
                    <a:gd name="connsiteY16" fmla="*/ 22725 h 72828"/>
                    <a:gd name="connsiteX17" fmla="*/ 20452 w 61465"/>
                    <a:gd name="connsiteY17" fmla="*/ 6818 h 72828"/>
                    <a:gd name="connsiteX18" fmla="*/ 36360 w 61465"/>
                    <a:gd name="connsiteY18" fmla="*/ 11363 h 7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465" h="72828">
                      <a:moveTo>
                        <a:pt x="47722" y="0"/>
                      </a:moveTo>
                      <a:lnTo>
                        <a:pt x="50103" y="2381"/>
                      </a:lnTo>
                      <a:lnTo>
                        <a:pt x="50103" y="2381"/>
                      </a:lnTo>
                      <a:lnTo>
                        <a:pt x="61465" y="13744"/>
                      </a:lnTo>
                      <a:lnTo>
                        <a:pt x="54648" y="29651"/>
                      </a:lnTo>
                      <a:lnTo>
                        <a:pt x="38741" y="41013"/>
                      </a:lnTo>
                      <a:lnTo>
                        <a:pt x="50103" y="52376"/>
                      </a:lnTo>
                      <a:lnTo>
                        <a:pt x="38741" y="72828"/>
                      </a:lnTo>
                      <a:lnTo>
                        <a:pt x="35320" y="69407"/>
                      </a:lnTo>
                      <a:lnTo>
                        <a:pt x="34196" y="68283"/>
                      </a:lnTo>
                      <a:lnTo>
                        <a:pt x="22833" y="68283"/>
                      </a:lnTo>
                      <a:lnTo>
                        <a:pt x="2381" y="68283"/>
                      </a:lnTo>
                      <a:lnTo>
                        <a:pt x="2381" y="65902"/>
                      </a:lnTo>
                      <a:lnTo>
                        <a:pt x="0" y="65902"/>
                      </a:lnTo>
                      <a:lnTo>
                        <a:pt x="0" y="54540"/>
                      </a:lnTo>
                      <a:lnTo>
                        <a:pt x="0" y="43177"/>
                      </a:lnTo>
                      <a:lnTo>
                        <a:pt x="9090" y="22725"/>
                      </a:lnTo>
                      <a:lnTo>
                        <a:pt x="20452" y="6818"/>
                      </a:lnTo>
                      <a:lnTo>
                        <a:pt x="36360"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8" name="Freeform 455">
                  <a:extLst>
                    <a:ext uri="{FF2B5EF4-FFF2-40B4-BE49-F238E27FC236}">
                      <a16:creationId xmlns:a16="http://schemas.microsoft.com/office/drawing/2014/main" id="{5A910223-C298-4B1B-855B-7AF11D9029F3}"/>
                    </a:ext>
                  </a:extLst>
                </p:cNvPr>
                <p:cNvSpPr>
                  <a:spLocks/>
                </p:cNvSpPr>
                <p:nvPr/>
              </p:nvSpPr>
              <p:spPr bwMode="auto">
                <a:xfrm>
                  <a:off x="7411868" y="4122722"/>
                  <a:ext cx="222209" cy="121375"/>
                </a:xfrm>
                <a:custGeom>
                  <a:avLst/>
                  <a:gdLst>
                    <a:gd name="connsiteX0" fmla="*/ 20452 w 245860"/>
                    <a:gd name="connsiteY0" fmla="*/ 0 h 134293"/>
                    <a:gd name="connsiteX1" fmla="*/ 31815 w 245860"/>
                    <a:gd name="connsiteY1" fmla="*/ 4545 h 134293"/>
                    <a:gd name="connsiteX2" fmla="*/ 32122 w 245860"/>
                    <a:gd name="connsiteY2" fmla="*/ 5621 h 134293"/>
                    <a:gd name="connsiteX3" fmla="*/ 41339 w 245860"/>
                    <a:gd name="connsiteY3" fmla="*/ 9307 h 134293"/>
                    <a:gd name="connsiteX4" fmla="*/ 45884 w 245860"/>
                    <a:gd name="connsiteY4" fmla="*/ 25215 h 134293"/>
                    <a:gd name="connsiteX5" fmla="*/ 61805 w 245860"/>
                    <a:gd name="connsiteY5" fmla="*/ 36360 h 134293"/>
                    <a:gd name="connsiteX6" fmla="*/ 74991 w 245860"/>
                    <a:gd name="connsiteY6" fmla="*/ 36360 h 134293"/>
                    <a:gd name="connsiteX7" fmla="*/ 106806 w 245860"/>
                    <a:gd name="connsiteY7" fmla="*/ 27270 h 134293"/>
                    <a:gd name="connsiteX8" fmla="*/ 149983 w 245860"/>
                    <a:gd name="connsiteY8" fmla="*/ 20453 h 134293"/>
                    <a:gd name="connsiteX9" fmla="*/ 181797 w 245860"/>
                    <a:gd name="connsiteY9" fmla="*/ 9090 h 134293"/>
                    <a:gd name="connsiteX10" fmla="*/ 197704 w 245860"/>
                    <a:gd name="connsiteY10" fmla="*/ 9090 h 134293"/>
                    <a:gd name="connsiteX11" fmla="*/ 213612 w 245860"/>
                    <a:gd name="connsiteY11" fmla="*/ 0 h 134293"/>
                    <a:gd name="connsiteX12" fmla="*/ 236336 w 245860"/>
                    <a:gd name="connsiteY12" fmla="*/ 0 h 134293"/>
                    <a:gd name="connsiteX13" fmla="*/ 236336 w 245860"/>
                    <a:gd name="connsiteY13" fmla="*/ 4762 h 134293"/>
                    <a:gd name="connsiteX14" fmla="*/ 245860 w 245860"/>
                    <a:gd name="connsiteY14" fmla="*/ 4762 h 134293"/>
                    <a:gd name="connsiteX15" fmla="*/ 245860 w 245860"/>
                    <a:gd name="connsiteY15" fmla="*/ 20670 h 134293"/>
                    <a:gd name="connsiteX16" fmla="*/ 245860 w 245860"/>
                    <a:gd name="connsiteY16" fmla="*/ 57029 h 134293"/>
                    <a:gd name="connsiteX17" fmla="*/ 245860 w 245860"/>
                    <a:gd name="connsiteY17" fmla="*/ 79754 h 134293"/>
                    <a:gd name="connsiteX18" fmla="*/ 223136 w 245860"/>
                    <a:gd name="connsiteY18" fmla="*/ 100206 h 134293"/>
                    <a:gd name="connsiteX19" fmla="*/ 202683 w 245860"/>
                    <a:gd name="connsiteY19" fmla="*/ 134293 h 134293"/>
                    <a:gd name="connsiteX20" fmla="*/ 170869 w 245860"/>
                    <a:gd name="connsiteY20" fmla="*/ 134293 h 134293"/>
                    <a:gd name="connsiteX21" fmla="*/ 52701 w 245860"/>
                    <a:gd name="connsiteY21" fmla="*/ 91116 h 134293"/>
                    <a:gd name="connsiteX22" fmla="*/ 51052 w 245860"/>
                    <a:gd name="connsiteY22" fmla="*/ 89232 h 134293"/>
                    <a:gd name="connsiteX23" fmla="*/ 43177 w 245860"/>
                    <a:gd name="connsiteY23" fmla="*/ 86354 h 134293"/>
                    <a:gd name="connsiteX24" fmla="*/ 27270 w 245860"/>
                    <a:gd name="connsiteY24" fmla="*/ 68174 h 134293"/>
                    <a:gd name="connsiteX25" fmla="*/ 15907 w 245860"/>
                    <a:gd name="connsiteY25" fmla="*/ 52267 h 134293"/>
                    <a:gd name="connsiteX26" fmla="*/ 0 w 245860"/>
                    <a:gd name="connsiteY26" fmla="*/ 31815 h 134293"/>
                    <a:gd name="connsiteX27" fmla="*/ 9090 w 245860"/>
                    <a:gd name="connsiteY27" fmla="*/ 15908 h 13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5860" h="134293">
                      <a:moveTo>
                        <a:pt x="20452" y="0"/>
                      </a:moveTo>
                      <a:lnTo>
                        <a:pt x="31815" y="4545"/>
                      </a:lnTo>
                      <a:lnTo>
                        <a:pt x="32122" y="5621"/>
                      </a:lnTo>
                      <a:lnTo>
                        <a:pt x="41339" y="9307"/>
                      </a:lnTo>
                      <a:lnTo>
                        <a:pt x="45884" y="25215"/>
                      </a:lnTo>
                      <a:lnTo>
                        <a:pt x="61805" y="36360"/>
                      </a:lnTo>
                      <a:lnTo>
                        <a:pt x="74991" y="36360"/>
                      </a:lnTo>
                      <a:lnTo>
                        <a:pt x="106806" y="27270"/>
                      </a:lnTo>
                      <a:lnTo>
                        <a:pt x="149983" y="20453"/>
                      </a:lnTo>
                      <a:lnTo>
                        <a:pt x="181797" y="9090"/>
                      </a:lnTo>
                      <a:lnTo>
                        <a:pt x="197704" y="9090"/>
                      </a:lnTo>
                      <a:lnTo>
                        <a:pt x="213612" y="0"/>
                      </a:lnTo>
                      <a:lnTo>
                        <a:pt x="236336" y="0"/>
                      </a:lnTo>
                      <a:lnTo>
                        <a:pt x="236336" y="4762"/>
                      </a:lnTo>
                      <a:lnTo>
                        <a:pt x="245860" y="4762"/>
                      </a:lnTo>
                      <a:lnTo>
                        <a:pt x="245860" y="20670"/>
                      </a:lnTo>
                      <a:lnTo>
                        <a:pt x="245860" y="57029"/>
                      </a:lnTo>
                      <a:lnTo>
                        <a:pt x="245860" y="79754"/>
                      </a:lnTo>
                      <a:lnTo>
                        <a:pt x="223136" y="100206"/>
                      </a:lnTo>
                      <a:lnTo>
                        <a:pt x="202683" y="134293"/>
                      </a:lnTo>
                      <a:lnTo>
                        <a:pt x="170869" y="134293"/>
                      </a:lnTo>
                      <a:lnTo>
                        <a:pt x="52701" y="91116"/>
                      </a:lnTo>
                      <a:lnTo>
                        <a:pt x="51052" y="89232"/>
                      </a:lnTo>
                      <a:lnTo>
                        <a:pt x="43177" y="86354"/>
                      </a:lnTo>
                      <a:lnTo>
                        <a:pt x="27270" y="68174"/>
                      </a:lnTo>
                      <a:lnTo>
                        <a:pt x="15907" y="52267"/>
                      </a:lnTo>
                      <a:lnTo>
                        <a:pt x="0" y="31815"/>
                      </a:lnTo>
                      <a:lnTo>
                        <a:pt x="9090" y="1590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69" name="Freeform 454">
                  <a:extLst>
                    <a:ext uri="{FF2B5EF4-FFF2-40B4-BE49-F238E27FC236}">
                      <a16:creationId xmlns:a16="http://schemas.microsoft.com/office/drawing/2014/main" id="{3B09F4C1-6F50-4BC0-A407-550F83DBCF49}"/>
                    </a:ext>
                  </a:extLst>
                </p:cNvPr>
                <p:cNvSpPr>
                  <a:spLocks/>
                </p:cNvSpPr>
                <p:nvPr/>
              </p:nvSpPr>
              <p:spPr bwMode="auto">
                <a:xfrm>
                  <a:off x="7204525" y="3898850"/>
                  <a:ext cx="226023" cy="195411"/>
                </a:xfrm>
                <a:custGeom>
                  <a:avLst/>
                  <a:gdLst>
                    <a:gd name="connsiteX0" fmla="*/ 77373 w 250080"/>
                    <a:gd name="connsiteY0" fmla="*/ 0 h 216210"/>
                    <a:gd name="connsiteX1" fmla="*/ 100097 w 250080"/>
                    <a:gd name="connsiteY1" fmla="*/ 47722 h 216210"/>
                    <a:gd name="connsiteX2" fmla="*/ 109187 w 250080"/>
                    <a:gd name="connsiteY2" fmla="*/ 79537 h 216210"/>
                    <a:gd name="connsiteX3" fmla="*/ 131912 w 250080"/>
                    <a:gd name="connsiteY3" fmla="*/ 102261 h 216210"/>
                    <a:gd name="connsiteX4" fmla="*/ 179634 w 250080"/>
                    <a:gd name="connsiteY4" fmla="*/ 134076 h 216210"/>
                    <a:gd name="connsiteX5" fmla="*/ 202358 w 250080"/>
                    <a:gd name="connsiteY5" fmla="*/ 154528 h 216210"/>
                    <a:gd name="connsiteX6" fmla="*/ 222811 w 250080"/>
                    <a:gd name="connsiteY6" fmla="*/ 177253 h 216210"/>
                    <a:gd name="connsiteX7" fmla="*/ 234173 w 250080"/>
                    <a:gd name="connsiteY7" fmla="*/ 193160 h 216210"/>
                    <a:gd name="connsiteX8" fmla="*/ 250080 w 250080"/>
                    <a:gd name="connsiteY8" fmla="*/ 197705 h 216210"/>
                    <a:gd name="connsiteX9" fmla="*/ 243995 w 250080"/>
                    <a:gd name="connsiteY9" fmla="*/ 203790 h 216210"/>
                    <a:gd name="connsiteX10" fmla="*/ 247699 w 250080"/>
                    <a:gd name="connsiteY10" fmla="*/ 204848 h 216210"/>
                    <a:gd name="connsiteX11" fmla="*/ 236337 w 250080"/>
                    <a:gd name="connsiteY11" fmla="*/ 216210 h 216210"/>
                    <a:gd name="connsiteX12" fmla="*/ 220430 w 250080"/>
                    <a:gd name="connsiteY12" fmla="*/ 216210 h 216210"/>
                    <a:gd name="connsiteX13" fmla="*/ 209067 w 250080"/>
                    <a:gd name="connsiteY13" fmla="*/ 204848 h 216210"/>
                    <a:gd name="connsiteX14" fmla="*/ 193160 w 250080"/>
                    <a:gd name="connsiteY14" fmla="*/ 179851 h 216210"/>
                    <a:gd name="connsiteX15" fmla="*/ 177253 w 250080"/>
                    <a:gd name="connsiteY15" fmla="*/ 168488 h 216210"/>
                    <a:gd name="connsiteX16" fmla="*/ 165890 w 250080"/>
                    <a:gd name="connsiteY16" fmla="*/ 157126 h 216210"/>
                    <a:gd name="connsiteX17" fmla="*/ 140893 w 250080"/>
                    <a:gd name="connsiteY17" fmla="*/ 141219 h 216210"/>
                    <a:gd name="connsiteX18" fmla="*/ 113624 w 250080"/>
                    <a:gd name="connsiteY18" fmla="*/ 141219 h 216210"/>
                    <a:gd name="connsiteX19" fmla="*/ 102261 w 250080"/>
                    <a:gd name="connsiteY19" fmla="*/ 129856 h 216210"/>
                    <a:gd name="connsiteX20" fmla="*/ 79537 w 250080"/>
                    <a:gd name="connsiteY20" fmla="*/ 141219 h 216210"/>
                    <a:gd name="connsiteX21" fmla="*/ 59084 w 250080"/>
                    <a:gd name="connsiteY21" fmla="*/ 125312 h 216210"/>
                    <a:gd name="connsiteX22" fmla="*/ 47722 w 250080"/>
                    <a:gd name="connsiteY22" fmla="*/ 152581 h 216210"/>
                    <a:gd name="connsiteX23" fmla="*/ 4545 w 250080"/>
                    <a:gd name="connsiteY23" fmla="*/ 145764 h 216210"/>
                    <a:gd name="connsiteX24" fmla="*/ 0 w 250080"/>
                    <a:gd name="connsiteY24" fmla="*/ 129856 h 216210"/>
                    <a:gd name="connsiteX25" fmla="*/ 15908 w 250080"/>
                    <a:gd name="connsiteY25" fmla="*/ 70772 h 216210"/>
                    <a:gd name="connsiteX26" fmla="*/ 15908 w 250080"/>
                    <a:gd name="connsiteY26" fmla="*/ 50320 h 216210"/>
                    <a:gd name="connsiteX27" fmla="*/ 18289 w 250080"/>
                    <a:gd name="connsiteY27" fmla="*/ 47939 h 216210"/>
                    <a:gd name="connsiteX28" fmla="*/ 18289 w 250080"/>
                    <a:gd name="connsiteY28" fmla="*/ 43177 h 216210"/>
                    <a:gd name="connsiteX29" fmla="*/ 34196 w 250080"/>
                    <a:gd name="connsiteY29" fmla="*/ 27270 h 216210"/>
                    <a:gd name="connsiteX30" fmla="*/ 61465 w 250080"/>
                    <a:gd name="connsiteY30" fmla="*/ 20452 h 21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50080" h="216210">
                      <a:moveTo>
                        <a:pt x="77373" y="0"/>
                      </a:moveTo>
                      <a:lnTo>
                        <a:pt x="100097" y="47722"/>
                      </a:lnTo>
                      <a:lnTo>
                        <a:pt x="109187" y="79537"/>
                      </a:lnTo>
                      <a:lnTo>
                        <a:pt x="131912" y="102261"/>
                      </a:lnTo>
                      <a:lnTo>
                        <a:pt x="179634" y="134076"/>
                      </a:lnTo>
                      <a:lnTo>
                        <a:pt x="202358" y="154528"/>
                      </a:lnTo>
                      <a:lnTo>
                        <a:pt x="222811" y="177253"/>
                      </a:lnTo>
                      <a:lnTo>
                        <a:pt x="234173" y="193160"/>
                      </a:lnTo>
                      <a:lnTo>
                        <a:pt x="250080" y="197705"/>
                      </a:lnTo>
                      <a:lnTo>
                        <a:pt x="243995" y="203790"/>
                      </a:lnTo>
                      <a:lnTo>
                        <a:pt x="247699" y="204848"/>
                      </a:lnTo>
                      <a:lnTo>
                        <a:pt x="236337" y="216210"/>
                      </a:lnTo>
                      <a:lnTo>
                        <a:pt x="220430" y="216210"/>
                      </a:lnTo>
                      <a:lnTo>
                        <a:pt x="209067" y="204848"/>
                      </a:lnTo>
                      <a:lnTo>
                        <a:pt x="193160" y="179851"/>
                      </a:lnTo>
                      <a:lnTo>
                        <a:pt x="177253" y="168488"/>
                      </a:lnTo>
                      <a:lnTo>
                        <a:pt x="165890" y="157126"/>
                      </a:lnTo>
                      <a:lnTo>
                        <a:pt x="140893" y="141219"/>
                      </a:lnTo>
                      <a:lnTo>
                        <a:pt x="113624" y="141219"/>
                      </a:lnTo>
                      <a:lnTo>
                        <a:pt x="102261" y="129856"/>
                      </a:lnTo>
                      <a:lnTo>
                        <a:pt x="79537" y="141219"/>
                      </a:lnTo>
                      <a:lnTo>
                        <a:pt x="59084" y="125312"/>
                      </a:lnTo>
                      <a:lnTo>
                        <a:pt x="47722" y="152581"/>
                      </a:lnTo>
                      <a:lnTo>
                        <a:pt x="4545" y="145764"/>
                      </a:lnTo>
                      <a:lnTo>
                        <a:pt x="0" y="129856"/>
                      </a:lnTo>
                      <a:lnTo>
                        <a:pt x="15908" y="70772"/>
                      </a:lnTo>
                      <a:lnTo>
                        <a:pt x="15908" y="50320"/>
                      </a:lnTo>
                      <a:lnTo>
                        <a:pt x="18289" y="47939"/>
                      </a:lnTo>
                      <a:lnTo>
                        <a:pt x="18289" y="43177"/>
                      </a:lnTo>
                      <a:lnTo>
                        <a:pt x="34196" y="27270"/>
                      </a:lnTo>
                      <a:lnTo>
                        <a:pt x="61465"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0" name="Freeform 453">
                  <a:extLst>
                    <a:ext uri="{FF2B5EF4-FFF2-40B4-BE49-F238E27FC236}">
                      <a16:creationId xmlns:a16="http://schemas.microsoft.com/office/drawing/2014/main" id="{C0EF885C-7E2F-4766-902D-892E361FE6B0}"/>
                    </a:ext>
                  </a:extLst>
                </p:cNvPr>
                <p:cNvSpPr>
                  <a:spLocks/>
                </p:cNvSpPr>
                <p:nvPr/>
              </p:nvSpPr>
              <p:spPr bwMode="auto">
                <a:xfrm>
                  <a:off x="7091466" y="4001544"/>
                  <a:ext cx="499285" cy="396787"/>
                </a:xfrm>
                <a:custGeom>
                  <a:avLst/>
                  <a:gdLst>
                    <a:gd name="connsiteX0" fmla="*/ 186559 w 552426"/>
                    <a:gd name="connsiteY0" fmla="*/ 0 h 439020"/>
                    <a:gd name="connsiteX1" fmla="*/ 207012 w 552426"/>
                    <a:gd name="connsiteY1" fmla="*/ 20452 h 439020"/>
                    <a:gd name="connsiteX2" fmla="*/ 229736 w 552426"/>
                    <a:gd name="connsiteY2" fmla="*/ 9090 h 439020"/>
                    <a:gd name="connsiteX3" fmla="*/ 241099 w 552426"/>
                    <a:gd name="connsiteY3" fmla="*/ 15908 h 439020"/>
                    <a:gd name="connsiteX4" fmla="*/ 268368 w 552426"/>
                    <a:gd name="connsiteY4" fmla="*/ 20452 h 439020"/>
                    <a:gd name="connsiteX5" fmla="*/ 300183 w 552426"/>
                    <a:gd name="connsiteY5" fmla="*/ 31815 h 439020"/>
                    <a:gd name="connsiteX6" fmla="*/ 309273 w 552426"/>
                    <a:gd name="connsiteY6" fmla="*/ 47722 h 439020"/>
                    <a:gd name="connsiteX7" fmla="*/ 320635 w 552426"/>
                    <a:gd name="connsiteY7" fmla="*/ 59084 h 439020"/>
                    <a:gd name="connsiteX8" fmla="*/ 336542 w 552426"/>
                    <a:gd name="connsiteY8" fmla="*/ 79537 h 439020"/>
                    <a:gd name="connsiteX9" fmla="*/ 347904 w 552426"/>
                    <a:gd name="connsiteY9" fmla="*/ 90899 h 439020"/>
                    <a:gd name="connsiteX10" fmla="*/ 341952 w 552426"/>
                    <a:gd name="connsiteY10" fmla="*/ 99232 h 439020"/>
                    <a:gd name="connsiteX11" fmla="*/ 343142 w 552426"/>
                    <a:gd name="connsiteY11" fmla="*/ 100423 h 439020"/>
                    <a:gd name="connsiteX12" fmla="*/ 333181 w 552426"/>
                    <a:gd name="connsiteY12" fmla="*/ 114370 h 439020"/>
                    <a:gd name="connsiteX13" fmla="*/ 327452 w 552426"/>
                    <a:gd name="connsiteY13" fmla="*/ 127258 h 439020"/>
                    <a:gd name="connsiteX14" fmla="*/ 327452 w 552426"/>
                    <a:gd name="connsiteY14" fmla="*/ 138621 h 439020"/>
                    <a:gd name="connsiteX15" fmla="*/ 327452 w 552426"/>
                    <a:gd name="connsiteY15" fmla="*/ 149983 h 439020"/>
                    <a:gd name="connsiteX16" fmla="*/ 347904 w 552426"/>
                    <a:gd name="connsiteY16" fmla="*/ 149983 h 439020"/>
                    <a:gd name="connsiteX17" fmla="*/ 359267 w 552426"/>
                    <a:gd name="connsiteY17" fmla="*/ 143166 h 439020"/>
                    <a:gd name="connsiteX18" fmla="*/ 368357 w 552426"/>
                    <a:gd name="connsiteY18" fmla="*/ 149983 h 439020"/>
                    <a:gd name="connsiteX19" fmla="*/ 363119 w 552426"/>
                    <a:gd name="connsiteY19" fmla="*/ 159150 h 439020"/>
                    <a:gd name="connsiteX20" fmla="*/ 363595 w 552426"/>
                    <a:gd name="connsiteY20" fmla="*/ 159507 h 439020"/>
                    <a:gd name="connsiteX21" fmla="*/ 359659 w 552426"/>
                    <a:gd name="connsiteY21" fmla="*/ 166394 h 439020"/>
                    <a:gd name="connsiteX22" fmla="*/ 375174 w 552426"/>
                    <a:gd name="connsiteY22" fmla="*/ 186342 h 439020"/>
                    <a:gd name="connsiteX23" fmla="*/ 386536 w 552426"/>
                    <a:gd name="connsiteY23" fmla="*/ 202250 h 439020"/>
                    <a:gd name="connsiteX24" fmla="*/ 402444 w 552426"/>
                    <a:gd name="connsiteY24" fmla="*/ 220429 h 439020"/>
                    <a:gd name="connsiteX25" fmla="*/ 520612 w 552426"/>
                    <a:gd name="connsiteY25" fmla="*/ 263606 h 439020"/>
                    <a:gd name="connsiteX26" fmla="*/ 552426 w 552426"/>
                    <a:gd name="connsiteY26" fmla="*/ 263606 h 439020"/>
                    <a:gd name="connsiteX27" fmla="*/ 542902 w 552426"/>
                    <a:gd name="connsiteY27" fmla="*/ 273130 h 439020"/>
                    <a:gd name="connsiteX28" fmla="*/ 547664 w 552426"/>
                    <a:gd name="connsiteY28" fmla="*/ 273130 h 439020"/>
                    <a:gd name="connsiteX29" fmla="*/ 440858 w 552426"/>
                    <a:gd name="connsiteY29" fmla="*/ 379936 h 439020"/>
                    <a:gd name="connsiteX30" fmla="*/ 390864 w 552426"/>
                    <a:gd name="connsiteY30" fmla="*/ 379936 h 439020"/>
                    <a:gd name="connsiteX31" fmla="*/ 359050 w 552426"/>
                    <a:gd name="connsiteY31" fmla="*/ 407206 h 439020"/>
                    <a:gd name="connsiteX32" fmla="*/ 338597 w 552426"/>
                    <a:gd name="connsiteY32" fmla="*/ 407206 h 439020"/>
                    <a:gd name="connsiteX33" fmla="*/ 327235 w 552426"/>
                    <a:gd name="connsiteY33" fmla="*/ 416296 h 439020"/>
                    <a:gd name="connsiteX34" fmla="*/ 304511 w 552426"/>
                    <a:gd name="connsiteY34" fmla="*/ 416296 h 439020"/>
                    <a:gd name="connsiteX35" fmla="*/ 288603 w 552426"/>
                    <a:gd name="connsiteY35" fmla="*/ 407206 h 439020"/>
                    <a:gd name="connsiteX36" fmla="*/ 252244 w 552426"/>
                    <a:gd name="connsiteY36" fmla="*/ 423113 h 439020"/>
                    <a:gd name="connsiteX37" fmla="*/ 240882 w 552426"/>
                    <a:gd name="connsiteY37" fmla="*/ 439020 h 439020"/>
                    <a:gd name="connsiteX38" fmla="*/ 220429 w 552426"/>
                    <a:gd name="connsiteY38" fmla="*/ 434475 h 439020"/>
                    <a:gd name="connsiteX39" fmla="*/ 209067 w 552426"/>
                    <a:gd name="connsiteY39" fmla="*/ 427658 h 439020"/>
                    <a:gd name="connsiteX40" fmla="*/ 202250 w 552426"/>
                    <a:gd name="connsiteY40" fmla="*/ 434475 h 439020"/>
                    <a:gd name="connsiteX41" fmla="*/ 193160 w 552426"/>
                    <a:gd name="connsiteY41" fmla="*/ 434475 h 439020"/>
                    <a:gd name="connsiteX42" fmla="*/ 143166 w 552426"/>
                    <a:gd name="connsiteY42" fmla="*/ 400388 h 439020"/>
                    <a:gd name="connsiteX43" fmla="*/ 118168 w 552426"/>
                    <a:gd name="connsiteY43" fmla="*/ 400388 h 439020"/>
                    <a:gd name="connsiteX44" fmla="*/ 106806 w 552426"/>
                    <a:gd name="connsiteY44" fmla="*/ 391298 h 439020"/>
                    <a:gd name="connsiteX45" fmla="*/ 106806 w 552426"/>
                    <a:gd name="connsiteY45" fmla="*/ 368574 h 439020"/>
                    <a:gd name="connsiteX46" fmla="*/ 84081 w 552426"/>
                    <a:gd name="connsiteY46" fmla="*/ 364029 h 439020"/>
                    <a:gd name="connsiteX47" fmla="*/ 63629 w 552426"/>
                    <a:gd name="connsiteY47" fmla="*/ 320852 h 439020"/>
                    <a:gd name="connsiteX48" fmla="*/ 47722 w 552426"/>
                    <a:gd name="connsiteY48" fmla="*/ 314035 h 439020"/>
                    <a:gd name="connsiteX49" fmla="*/ 43177 w 552426"/>
                    <a:gd name="connsiteY49" fmla="*/ 298127 h 439020"/>
                    <a:gd name="connsiteX50" fmla="*/ 20452 w 552426"/>
                    <a:gd name="connsiteY50" fmla="*/ 282220 h 439020"/>
                    <a:gd name="connsiteX51" fmla="*/ 0 w 552426"/>
                    <a:gd name="connsiteY51" fmla="*/ 277675 h 439020"/>
                    <a:gd name="connsiteX52" fmla="*/ 9090 w 552426"/>
                    <a:gd name="connsiteY52" fmla="*/ 254951 h 439020"/>
                    <a:gd name="connsiteX53" fmla="*/ 10043 w 552426"/>
                    <a:gd name="connsiteY53" fmla="*/ 254951 h 439020"/>
                    <a:gd name="connsiteX54" fmla="*/ 13852 w 552426"/>
                    <a:gd name="connsiteY54" fmla="*/ 245427 h 439020"/>
                    <a:gd name="connsiteX55" fmla="*/ 36360 w 552426"/>
                    <a:gd name="connsiteY55" fmla="*/ 245427 h 439020"/>
                    <a:gd name="connsiteX56" fmla="*/ 36360 w 552426"/>
                    <a:gd name="connsiteY56" fmla="*/ 211774 h 439020"/>
                    <a:gd name="connsiteX57" fmla="*/ 47722 w 552426"/>
                    <a:gd name="connsiteY57" fmla="*/ 175414 h 439020"/>
                    <a:gd name="connsiteX58" fmla="*/ 50021 w 552426"/>
                    <a:gd name="connsiteY58" fmla="*/ 173772 h 439020"/>
                    <a:gd name="connsiteX59" fmla="*/ 52484 w 552426"/>
                    <a:gd name="connsiteY59" fmla="*/ 165890 h 439020"/>
                    <a:gd name="connsiteX60" fmla="*/ 65827 w 552426"/>
                    <a:gd name="connsiteY60" fmla="*/ 156359 h 439020"/>
                    <a:gd name="connsiteX61" fmla="*/ 68174 w 552426"/>
                    <a:gd name="connsiteY61" fmla="*/ 148145 h 439020"/>
                    <a:gd name="connsiteX62" fmla="*/ 84081 w 552426"/>
                    <a:gd name="connsiteY62" fmla="*/ 116330 h 439020"/>
                    <a:gd name="connsiteX63" fmla="*/ 84081 w 552426"/>
                    <a:gd name="connsiteY63" fmla="*/ 116330 h 439020"/>
                    <a:gd name="connsiteX64" fmla="*/ 88843 w 552426"/>
                    <a:gd name="connsiteY64" fmla="*/ 106806 h 439020"/>
                    <a:gd name="connsiteX65" fmla="*/ 110388 w 552426"/>
                    <a:gd name="connsiteY65" fmla="*/ 91725 h 439020"/>
                    <a:gd name="connsiteX66" fmla="*/ 122713 w 552426"/>
                    <a:gd name="connsiteY66" fmla="*/ 61791 h 439020"/>
                    <a:gd name="connsiteX67" fmla="*/ 127258 w 552426"/>
                    <a:gd name="connsiteY67" fmla="*/ 29976 h 439020"/>
                    <a:gd name="connsiteX68" fmla="*/ 130536 w 552426"/>
                    <a:gd name="connsiteY68" fmla="*/ 30839 h 439020"/>
                    <a:gd name="connsiteX69" fmla="*/ 132020 w 552426"/>
                    <a:gd name="connsiteY69" fmla="*/ 20452 h 439020"/>
                    <a:gd name="connsiteX70" fmla="*/ 173953 w 552426"/>
                    <a:gd name="connsiteY70" fmla="*/ 31487 h 439020"/>
                    <a:gd name="connsiteX71" fmla="*/ 181797 w 552426"/>
                    <a:gd name="connsiteY71" fmla="*/ 9524 h 439020"/>
                    <a:gd name="connsiteX72" fmla="*/ 182800 w 552426"/>
                    <a:gd name="connsiteY72" fmla="*/ 10527 h 43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52426" h="439020">
                      <a:moveTo>
                        <a:pt x="186559" y="0"/>
                      </a:moveTo>
                      <a:lnTo>
                        <a:pt x="207012" y="20452"/>
                      </a:lnTo>
                      <a:lnTo>
                        <a:pt x="229736" y="9090"/>
                      </a:lnTo>
                      <a:lnTo>
                        <a:pt x="241099" y="15908"/>
                      </a:lnTo>
                      <a:lnTo>
                        <a:pt x="268368" y="20452"/>
                      </a:lnTo>
                      <a:lnTo>
                        <a:pt x="300183" y="31815"/>
                      </a:lnTo>
                      <a:lnTo>
                        <a:pt x="309273" y="47722"/>
                      </a:lnTo>
                      <a:lnTo>
                        <a:pt x="320635" y="59084"/>
                      </a:lnTo>
                      <a:lnTo>
                        <a:pt x="336542" y="79537"/>
                      </a:lnTo>
                      <a:lnTo>
                        <a:pt x="347904" y="90899"/>
                      </a:lnTo>
                      <a:lnTo>
                        <a:pt x="341952" y="99232"/>
                      </a:lnTo>
                      <a:lnTo>
                        <a:pt x="343142" y="100423"/>
                      </a:lnTo>
                      <a:lnTo>
                        <a:pt x="333181" y="114370"/>
                      </a:lnTo>
                      <a:lnTo>
                        <a:pt x="327452" y="127258"/>
                      </a:lnTo>
                      <a:lnTo>
                        <a:pt x="327452" y="138621"/>
                      </a:lnTo>
                      <a:lnTo>
                        <a:pt x="327452" y="149983"/>
                      </a:lnTo>
                      <a:lnTo>
                        <a:pt x="347904" y="149983"/>
                      </a:lnTo>
                      <a:lnTo>
                        <a:pt x="359267" y="143166"/>
                      </a:lnTo>
                      <a:lnTo>
                        <a:pt x="368357" y="149983"/>
                      </a:lnTo>
                      <a:lnTo>
                        <a:pt x="363119" y="159150"/>
                      </a:lnTo>
                      <a:lnTo>
                        <a:pt x="363595" y="159507"/>
                      </a:lnTo>
                      <a:lnTo>
                        <a:pt x="359659" y="166394"/>
                      </a:lnTo>
                      <a:lnTo>
                        <a:pt x="375174" y="186342"/>
                      </a:lnTo>
                      <a:lnTo>
                        <a:pt x="386536" y="202250"/>
                      </a:lnTo>
                      <a:lnTo>
                        <a:pt x="402444" y="220429"/>
                      </a:lnTo>
                      <a:lnTo>
                        <a:pt x="520612" y="263606"/>
                      </a:lnTo>
                      <a:lnTo>
                        <a:pt x="552426" y="263606"/>
                      </a:lnTo>
                      <a:lnTo>
                        <a:pt x="542902" y="273130"/>
                      </a:lnTo>
                      <a:lnTo>
                        <a:pt x="547664" y="273130"/>
                      </a:lnTo>
                      <a:lnTo>
                        <a:pt x="440858" y="379936"/>
                      </a:lnTo>
                      <a:lnTo>
                        <a:pt x="390864" y="379936"/>
                      </a:lnTo>
                      <a:lnTo>
                        <a:pt x="359050" y="407206"/>
                      </a:lnTo>
                      <a:lnTo>
                        <a:pt x="338597" y="407206"/>
                      </a:lnTo>
                      <a:lnTo>
                        <a:pt x="327235" y="416296"/>
                      </a:lnTo>
                      <a:lnTo>
                        <a:pt x="304511" y="416296"/>
                      </a:lnTo>
                      <a:lnTo>
                        <a:pt x="288603" y="407206"/>
                      </a:lnTo>
                      <a:lnTo>
                        <a:pt x="252244" y="423113"/>
                      </a:lnTo>
                      <a:lnTo>
                        <a:pt x="240882" y="439020"/>
                      </a:lnTo>
                      <a:lnTo>
                        <a:pt x="220429" y="434475"/>
                      </a:lnTo>
                      <a:lnTo>
                        <a:pt x="209067" y="427658"/>
                      </a:lnTo>
                      <a:lnTo>
                        <a:pt x="202250" y="434475"/>
                      </a:lnTo>
                      <a:lnTo>
                        <a:pt x="193160" y="434475"/>
                      </a:lnTo>
                      <a:lnTo>
                        <a:pt x="143166" y="400388"/>
                      </a:lnTo>
                      <a:lnTo>
                        <a:pt x="118168" y="400388"/>
                      </a:lnTo>
                      <a:lnTo>
                        <a:pt x="106806" y="391298"/>
                      </a:lnTo>
                      <a:lnTo>
                        <a:pt x="106806" y="368574"/>
                      </a:lnTo>
                      <a:lnTo>
                        <a:pt x="84081" y="364029"/>
                      </a:lnTo>
                      <a:lnTo>
                        <a:pt x="63629" y="320852"/>
                      </a:lnTo>
                      <a:lnTo>
                        <a:pt x="47722" y="314035"/>
                      </a:lnTo>
                      <a:lnTo>
                        <a:pt x="43177" y="298127"/>
                      </a:lnTo>
                      <a:lnTo>
                        <a:pt x="20452" y="282220"/>
                      </a:lnTo>
                      <a:lnTo>
                        <a:pt x="0" y="277675"/>
                      </a:lnTo>
                      <a:lnTo>
                        <a:pt x="9090" y="254951"/>
                      </a:lnTo>
                      <a:lnTo>
                        <a:pt x="10043" y="254951"/>
                      </a:lnTo>
                      <a:lnTo>
                        <a:pt x="13852" y="245427"/>
                      </a:lnTo>
                      <a:lnTo>
                        <a:pt x="36360" y="245427"/>
                      </a:lnTo>
                      <a:lnTo>
                        <a:pt x="36360" y="211774"/>
                      </a:lnTo>
                      <a:lnTo>
                        <a:pt x="47722" y="175414"/>
                      </a:lnTo>
                      <a:lnTo>
                        <a:pt x="50021" y="173772"/>
                      </a:lnTo>
                      <a:lnTo>
                        <a:pt x="52484" y="165890"/>
                      </a:lnTo>
                      <a:lnTo>
                        <a:pt x="65827" y="156359"/>
                      </a:lnTo>
                      <a:lnTo>
                        <a:pt x="68174" y="148145"/>
                      </a:lnTo>
                      <a:lnTo>
                        <a:pt x="84081" y="116330"/>
                      </a:lnTo>
                      <a:lnTo>
                        <a:pt x="84081" y="116330"/>
                      </a:lnTo>
                      <a:lnTo>
                        <a:pt x="88843" y="106806"/>
                      </a:lnTo>
                      <a:lnTo>
                        <a:pt x="110388" y="91725"/>
                      </a:lnTo>
                      <a:lnTo>
                        <a:pt x="122713" y="61791"/>
                      </a:lnTo>
                      <a:lnTo>
                        <a:pt x="127258" y="29976"/>
                      </a:lnTo>
                      <a:lnTo>
                        <a:pt x="130536" y="30839"/>
                      </a:lnTo>
                      <a:lnTo>
                        <a:pt x="132020" y="20452"/>
                      </a:lnTo>
                      <a:lnTo>
                        <a:pt x="173953" y="31487"/>
                      </a:lnTo>
                      <a:lnTo>
                        <a:pt x="181797" y="9524"/>
                      </a:lnTo>
                      <a:lnTo>
                        <a:pt x="182800" y="1052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1" name="Freeform 452">
                  <a:extLst>
                    <a:ext uri="{FF2B5EF4-FFF2-40B4-BE49-F238E27FC236}">
                      <a16:creationId xmlns:a16="http://schemas.microsoft.com/office/drawing/2014/main" id="{AE8AFB16-688D-4DEB-A331-71D0FAFE3FAF}"/>
                    </a:ext>
                  </a:extLst>
                </p:cNvPr>
                <p:cNvSpPr>
                  <a:spLocks/>
                </p:cNvSpPr>
                <p:nvPr/>
              </p:nvSpPr>
              <p:spPr bwMode="auto">
                <a:xfrm>
                  <a:off x="6726074" y="3757134"/>
                  <a:ext cx="548381" cy="636894"/>
                </a:xfrm>
                <a:custGeom>
                  <a:avLst/>
                  <a:gdLst>
                    <a:gd name="connsiteX0" fmla="*/ 113623 w 606748"/>
                    <a:gd name="connsiteY0" fmla="*/ 0 h 704681"/>
                    <a:gd name="connsiteX1" fmla="*/ 263606 w 606748"/>
                    <a:gd name="connsiteY1" fmla="*/ 0 h 704681"/>
                    <a:gd name="connsiteX2" fmla="*/ 409044 w 606748"/>
                    <a:gd name="connsiteY2" fmla="*/ 0 h 704681"/>
                    <a:gd name="connsiteX3" fmla="*/ 547664 w 606748"/>
                    <a:gd name="connsiteY3" fmla="*/ 0 h 704681"/>
                    <a:gd name="connsiteX4" fmla="*/ 563571 w 606748"/>
                    <a:gd name="connsiteY4" fmla="*/ 38632 h 704681"/>
                    <a:gd name="connsiteX5" fmla="*/ 561888 w 606748"/>
                    <a:gd name="connsiteY5" fmla="*/ 39306 h 704681"/>
                    <a:gd name="connsiteX6" fmla="*/ 563571 w 606748"/>
                    <a:gd name="connsiteY6" fmla="*/ 43394 h 704681"/>
                    <a:gd name="connsiteX7" fmla="*/ 552916 w 606748"/>
                    <a:gd name="connsiteY7" fmla="*/ 47656 h 704681"/>
                    <a:gd name="connsiteX8" fmla="*/ 559026 w 606748"/>
                    <a:gd name="connsiteY8" fmla="*/ 86354 h 704681"/>
                    <a:gd name="connsiteX9" fmla="*/ 574934 w 606748"/>
                    <a:gd name="connsiteY9" fmla="*/ 134076 h 704681"/>
                    <a:gd name="connsiteX10" fmla="*/ 590841 w 606748"/>
                    <a:gd name="connsiteY10" fmla="*/ 140893 h 704681"/>
                    <a:gd name="connsiteX11" fmla="*/ 606748 w 606748"/>
                    <a:gd name="connsiteY11" fmla="*/ 156800 h 704681"/>
                    <a:gd name="connsiteX12" fmla="*/ 604665 w 606748"/>
                    <a:gd name="connsiteY12" fmla="*/ 159479 h 704681"/>
                    <a:gd name="connsiteX13" fmla="*/ 606748 w 606748"/>
                    <a:gd name="connsiteY13" fmla="*/ 161562 h 704681"/>
                    <a:gd name="connsiteX14" fmla="*/ 590841 w 606748"/>
                    <a:gd name="connsiteY14" fmla="*/ 182014 h 704681"/>
                    <a:gd name="connsiteX15" fmla="*/ 563571 w 606748"/>
                    <a:gd name="connsiteY15" fmla="*/ 188832 h 704681"/>
                    <a:gd name="connsiteX16" fmla="*/ 547664 w 606748"/>
                    <a:gd name="connsiteY16" fmla="*/ 197922 h 704681"/>
                    <a:gd name="connsiteX17" fmla="*/ 547664 w 606748"/>
                    <a:gd name="connsiteY17" fmla="*/ 220429 h 704681"/>
                    <a:gd name="connsiteX18" fmla="*/ 547664 w 606748"/>
                    <a:gd name="connsiteY18" fmla="*/ 225191 h 704681"/>
                    <a:gd name="connsiteX19" fmla="*/ 532444 w 606748"/>
                    <a:gd name="connsiteY19" fmla="*/ 277374 h 704681"/>
                    <a:gd name="connsiteX20" fmla="*/ 536302 w 606748"/>
                    <a:gd name="connsiteY20" fmla="*/ 290876 h 704681"/>
                    <a:gd name="connsiteX21" fmla="*/ 535848 w 606748"/>
                    <a:gd name="connsiteY21" fmla="*/ 294050 h 704681"/>
                    <a:gd name="connsiteX22" fmla="*/ 536302 w 606748"/>
                    <a:gd name="connsiteY22" fmla="*/ 295638 h 704681"/>
                    <a:gd name="connsiteX23" fmla="*/ 531757 w 606748"/>
                    <a:gd name="connsiteY23" fmla="*/ 327452 h 704681"/>
                    <a:gd name="connsiteX24" fmla="*/ 515850 w 606748"/>
                    <a:gd name="connsiteY24" fmla="*/ 366084 h 704681"/>
                    <a:gd name="connsiteX25" fmla="*/ 493125 w 606748"/>
                    <a:gd name="connsiteY25" fmla="*/ 381991 h 704681"/>
                    <a:gd name="connsiteX26" fmla="*/ 477218 w 606748"/>
                    <a:gd name="connsiteY26" fmla="*/ 413806 h 704681"/>
                    <a:gd name="connsiteX27" fmla="*/ 472673 w 606748"/>
                    <a:gd name="connsiteY27" fmla="*/ 429713 h 704681"/>
                    <a:gd name="connsiteX28" fmla="*/ 456766 w 606748"/>
                    <a:gd name="connsiteY28" fmla="*/ 441075 h 704681"/>
                    <a:gd name="connsiteX29" fmla="*/ 445403 w 606748"/>
                    <a:gd name="connsiteY29" fmla="*/ 477435 h 704681"/>
                    <a:gd name="connsiteX30" fmla="*/ 445403 w 606748"/>
                    <a:gd name="connsiteY30" fmla="*/ 506760 h 704681"/>
                    <a:gd name="connsiteX31" fmla="*/ 445403 w 606748"/>
                    <a:gd name="connsiteY31" fmla="*/ 511522 h 704681"/>
                    <a:gd name="connsiteX32" fmla="*/ 440858 w 606748"/>
                    <a:gd name="connsiteY32" fmla="*/ 520612 h 704681"/>
                    <a:gd name="connsiteX33" fmla="*/ 418134 w 606748"/>
                    <a:gd name="connsiteY33" fmla="*/ 520612 h 704681"/>
                    <a:gd name="connsiteX34" fmla="*/ 410793 w 606748"/>
                    <a:gd name="connsiteY34" fmla="*/ 538963 h 704681"/>
                    <a:gd name="connsiteX35" fmla="*/ 429496 w 606748"/>
                    <a:gd name="connsiteY35" fmla="*/ 543119 h 704681"/>
                    <a:gd name="connsiteX36" fmla="*/ 445403 w 606748"/>
                    <a:gd name="connsiteY36" fmla="*/ 559026 h 704681"/>
                    <a:gd name="connsiteX37" fmla="*/ 456766 w 606748"/>
                    <a:gd name="connsiteY37" fmla="*/ 574934 h 704681"/>
                    <a:gd name="connsiteX38" fmla="*/ 472673 w 606748"/>
                    <a:gd name="connsiteY38" fmla="*/ 581751 h 704681"/>
                    <a:gd name="connsiteX39" fmla="*/ 493125 w 606748"/>
                    <a:gd name="connsiteY39" fmla="*/ 624928 h 704681"/>
                    <a:gd name="connsiteX40" fmla="*/ 491500 w 606748"/>
                    <a:gd name="connsiteY40" fmla="*/ 626258 h 704681"/>
                    <a:gd name="connsiteX41" fmla="*/ 493125 w 606748"/>
                    <a:gd name="connsiteY41" fmla="*/ 629690 h 704681"/>
                    <a:gd name="connsiteX42" fmla="*/ 468128 w 606748"/>
                    <a:gd name="connsiteY42" fmla="*/ 650142 h 704681"/>
                    <a:gd name="connsiteX43" fmla="*/ 445403 w 606748"/>
                    <a:gd name="connsiteY43" fmla="*/ 672867 h 704681"/>
                    <a:gd name="connsiteX44" fmla="*/ 424951 w 606748"/>
                    <a:gd name="connsiteY44" fmla="*/ 693319 h 704681"/>
                    <a:gd name="connsiteX45" fmla="*/ 397682 w 606748"/>
                    <a:gd name="connsiteY45" fmla="*/ 693319 h 704681"/>
                    <a:gd name="connsiteX46" fmla="*/ 365867 w 606748"/>
                    <a:gd name="connsiteY46" fmla="*/ 700136 h 704681"/>
                    <a:gd name="connsiteX47" fmla="*/ 343142 w 606748"/>
                    <a:gd name="connsiteY47" fmla="*/ 693319 h 704681"/>
                    <a:gd name="connsiteX48" fmla="*/ 334053 w 606748"/>
                    <a:gd name="connsiteY48" fmla="*/ 704681 h 704681"/>
                    <a:gd name="connsiteX49" fmla="*/ 295421 w 606748"/>
                    <a:gd name="connsiteY49" fmla="*/ 677412 h 704681"/>
                    <a:gd name="connsiteX50" fmla="*/ 290876 w 606748"/>
                    <a:gd name="connsiteY50" fmla="*/ 661504 h 704681"/>
                    <a:gd name="connsiteX51" fmla="*/ 268151 w 606748"/>
                    <a:gd name="connsiteY51" fmla="*/ 666049 h 704681"/>
                    <a:gd name="connsiteX52" fmla="*/ 252244 w 606748"/>
                    <a:gd name="connsiteY52" fmla="*/ 666049 h 704681"/>
                    <a:gd name="connsiteX53" fmla="*/ 240881 w 606748"/>
                    <a:gd name="connsiteY53" fmla="*/ 672867 h 704681"/>
                    <a:gd name="connsiteX54" fmla="*/ 224974 w 606748"/>
                    <a:gd name="connsiteY54" fmla="*/ 666049 h 704681"/>
                    <a:gd name="connsiteX55" fmla="*/ 204522 w 606748"/>
                    <a:gd name="connsiteY55" fmla="*/ 638780 h 704681"/>
                    <a:gd name="connsiteX56" fmla="*/ 197705 w 606748"/>
                    <a:gd name="connsiteY56" fmla="*/ 629690 h 704681"/>
                    <a:gd name="connsiteX57" fmla="*/ 165890 w 606748"/>
                    <a:gd name="connsiteY57" fmla="*/ 613783 h 704681"/>
                    <a:gd name="connsiteX58" fmla="*/ 161345 w 606748"/>
                    <a:gd name="connsiteY58" fmla="*/ 591058 h 704681"/>
                    <a:gd name="connsiteX59" fmla="*/ 145438 w 606748"/>
                    <a:gd name="connsiteY59" fmla="*/ 575151 h 704681"/>
                    <a:gd name="connsiteX60" fmla="*/ 118168 w 606748"/>
                    <a:gd name="connsiteY60" fmla="*/ 554699 h 704681"/>
                    <a:gd name="connsiteX61" fmla="*/ 118168 w 606748"/>
                    <a:gd name="connsiteY61" fmla="*/ 549937 h 704681"/>
                    <a:gd name="connsiteX62" fmla="*/ 118168 w 606748"/>
                    <a:gd name="connsiteY62" fmla="*/ 543336 h 704681"/>
                    <a:gd name="connsiteX63" fmla="*/ 95444 w 606748"/>
                    <a:gd name="connsiteY63" fmla="*/ 527429 h 704681"/>
                    <a:gd name="connsiteX64" fmla="*/ 70447 w 606748"/>
                    <a:gd name="connsiteY64" fmla="*/ 511522 h 704681"/>
                    <a:gd name="connsiteX65" fmla="*/ 59084 w 606748"/>
                    <a:gd name="connsiteY65" fmla="*/ 500159 h 704681"/>
                    <a:gd name="connsiteX66" fmla="*/ 54539 w 606748"/>
                    <a:gd name="connsiteY66" fmla="*/ 488797 h 704681"/>
                    <a:gd name="connsiteX67" fmla="*/ 55660 w 606748"/>
                    <a:gd name="connsiteY67" fmla="*/ 486836 h 704681"/>
                    <a:gd name="connsiteX68" fmla="*/ 54539 w 606748"/>
                    <a:gd name="connsiteY68" fmla="*/ 484035 h 704681"/>
                    <a:gd name="connsiteX69" fmla="*/ 63629 w 606748"/>
                    <a:gd name="connsiteY69" fmla="*/ 468128 h 704681"/>
                    <a:gd name="connsiteX70" fmla="*/ 63629 w 606748"/>
                    <a:gd name="connsiteY70" fmla="*/ 461528 h 704681"/>
                    <a:gd name="connsiteX71" fmla="*/ 36360 w 606748"/>
                    <a:gd name="connsiteY71" fmla="*/ 436530 h 704681"/>
                    <a:gd name="connsiteX72" fmla="*/ 36360 w 606748"/>
                    <a:gd name="connsiteY72" fmla="*/ 431768 h 704681"/>
                    <a:gd name="connsiteX73" fmla="*/ 36360 w 606748"/>
                    <a:gd name="connsiteY73" fmla="*/ 418351 h 704681"/>
                    <a:gd name="connsiteX74" fmla="*/ 36360 w 606748"/>
                    <a:gd name="connsiteY74" fmla="*/ 413806 h 704681"/>
                    <a:gd name="connsiteX75" fmla="*/ 20452 w 606748"/>
                    <a:gd name="connsiteY75" fmla="*/ 397899 h 704681"/>
                    <a:gd name="connsiteX76" fmla="*/ 20452 w 606748"/>
                    <a:gd name="connsiteY76" fmla="*/ 393137 h 704681"/>
                    <a:gd name="connsiteX77" fmla="*/ 20452 w 606748"/>
                    <a:gd name="connsiteY77" fmla="*/ 377446 h 704681"/>
                    <a:gd name="connsiteX78" fmla="*/ 15908 w 606748"/>
                    <a:gd name="connsiteY78" fmla="*/ 366084 h 704681"/>
                    <a:gd name="connsiteX79" fmla="*/ 0 w 606748"/>
                    <a:gd name="connsiteY79" fmla="*/ 366084 h 704681"/>
                    <a:gd name="connsiteX80" fmla="*/ 1905 w 606748"/>
                    <a:gd name="connsiteY80" fmla="*/ 361322 h 704681"/>
                    <a:gd name="connsiteX81" fmla="*/ 0 w 606748"/>
                    <a:gd name="connsiteY81" fmla="*/ 361322 h 704681"/>
                    <a:gd name="connsiteX82" fmla="*/ 4545 w 606748"/>
                    <a:gd name="connsiteY82" fmla="*/ 349960 h 704681"/>
                    <a:gd name="connsiteX83" fmla="*/ 14936 w 606748"/>
                    <a:gd name="connsiteY83" fmla="*/ 335413 h 704681"/>
                    <a:gd name="connsiteX84" fmla="*/ 11363 w 606748"/>
                    <a:gd name="connsiteY84" fmla="*/ 322907 h 704681"/>
                    <a:gd name="connsiteX85" fmla="*/ 12365 w 606748"/>
                    <a:gd name="connsiteY85" fmla="*/ 321654 h 704681"/>
                    <a:gd name="connsiteX86" fmla="*/ 11363 w 606748"/>
                    <a:gd name="connsiteY86" fmla="*/ 318145 h 704681"/>
                    <a:gd name="connsiteX87" fmla="*/ 19182 w 606748"/>
                    <a:gd name="connsiteY87" fmla="*/ 308370 h 704681"/>
                    <a:gd name="connsiteX88" fmla="*/ 15908 w 606748"/>
                    <a:gd name="connsiteY88" fmla="*/ 300183 h 704681"/>
                    <a:gd name="connsiteX89" fmla="*/ 16921 w 606748"/>
                    <a:gd name="connsiteY89" fmla="*/ 297954 h 704681"/>
                    <a:gd name="connsiteX90" fmla="*/ 15908 w 606748"/>
                    <a:gd name="connsiteY90" fmla="*/ 295421 h 704681"/>
                    <a:gd name="connsiteX91" fmla="*/ 27270 w 606748"/>
                    <a:gd name="connsiteY91" fmla="*/ 270423 h 704681"/>
                    <a:gd name="connsiteX92" fmla="*/ 43177 w 606748"/>
                    <a:gd name="connsiteY92" fmla="*/ 243154 h 704681"/>
                    <a:gd name="connsiteX93" fmla="*/ 74992 w 606748"/>
                    <a:gd name="connsiteY93" fmla="*/ 247699 h 704681"/>
                    <a:gd name="connsiteX94" fmla="*/ 74992 w 606748"/>
                    <a:gd name="connsiteY94" fmla="*/ 102478 h 704681"/>
                    <a:gd name="connsiteX95" fmla="*/ 74992 w 606748"/>
                    <a:gd name="connsiteY95" fmla="*/ 97716 h 704681"/>
                    <a:gd name="connsiteX96" fmla="*/ 74992 w 606748"/>
                    <a:gd name="connsiteY96" fmla="*/ 79754 h 704681"/>
                    <a:gd name="connsiteX97" fmla="*/ 74992 w 606748"/>
                    <a:gd name="connsiteY97" fmla="*/ 74992 h 704681"/>
                    <a:gd name="connsiteX98" fmla="*/ 113623 w 606748"/>
                    <a:gd name="connsiteY98" fmla="*/ 74992 h 704681"/>
                    <a:gd name="connsiteX99" fmla="*/ 113623 w 606748"/>
                    <a:gd name="connsiteY99" fmla="*/ 4762 h 70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06748" h="704681">
                      <a:moveTo>
                        <a:pt x="113623" y="0"/>
                      </a:moveTo>
                      <a:lnTo>
                        <a:pt x="263606" y="0"/>
                      </a:lnTo>
                      <a:lnTo>
                        <a:pt x="409044" y="0"/>
                      </a:lnTo>
                      <a:lnTo>
                        <a:pt x="547664" y="0"/>
                      </a:lnTo>
                      <a:lnTo>
                        <a:pt x="563571" y="38632"/>
                      </a:lnTo>
                      <a:lnTo>
                        <a:pt x="561888" y="39306"/>
                      </a:lnTo>
                      <a:lnTo>
                        <a:pt x="563571" y="43394"/>
                      </a:lnTo>
                      <a:lnTo>
                        <a:pt x="552916" y="47656"/>
                      </a:lnTo>
                      <a:lnTo>
                        <a:pt x="559026" y="86354"/>
                      </a:lnTo>
                      <a:lnTo>
                        <a:pt x="574934" y="134076"/>
                      </a:lnTo>
                      <a:lnTo>
                        <a:pt x="590841" y="140893"/>
                      </a:lnTo>
                      <a:lnTo>
                        <a:pt x="606748" y="156800"/>
                      </a:lnTo>
                      <a:lnTo>
                        <a:pt x="604665" y="159479"/>
                      </a:lnTo>
                      <a:lnTo>
                        <a:pt x="606748" y="161562"/>
                      </a:lnTo>
                      <a:lnTo>
                        <a:pt x="590841" y="182014"/>
                      </a:lnTo>
                      <a:lnTo>
                        <a:pt x="563571" y="188832"/>
                      </a:lnTo>
                      <a:lnTo>
                        <a:pt x="547664" y="197922"/>
                      </a:lnTo>
                      <a:lnTo>
                        <a:pt x="547664" y="220429"/>
                      </a:lnTo>
                      <a:lnTo>
                        <a:pt x="547664" y="225191"/>
                      </a:lnTo>
                      <a:lnTo>
                        <a:pt x="532444" y="277374"/>
                      </a:lnTo>
                      <a:lnTo>
                        <a:pt x="536302" y="290876"/>
                      </a:lnTo>
                      <a:lnTo>
                        <a:pt x="535848" y="294050"/>
                      </a:lnTo>
                      <a:lnTo>
                        <a:pt x="536302" y="295638"/>
                      </a:lnTo>
                      <a:lnTo>
                        <a:pt x="531757" y="327452"/>
                      </a:lnTo>
                      <a:lnTo>
                        <a:pt x="515850" y="366084"/>
                      </a:lnTo>
                      <a:lnTo>
                        <a:pt x="493125" y="381991"/>
                      </a:lnTo>
                      <a:lnTo>
                        <a:pt x="477218" y="413806"/>
                      </a:lnTo>
                      <a:lnTo>
                        <a:pt x="472673" y="429713"/>
                      </a:lnTo>
                      <a:lnTo>
                        <a:pt x="456766" y="441075"/>
                      </a:lnTo>
                      <a:lnTo>
                        <a:pt x="445403" y="477435"/>
                      </a:lnTo>
                      <a:lnTo>
                        <a:pt x="445403" y="506760"/>
                      </a:lnTo>
                      <a:lnTo>
                        <a:pt x="445403" y="511522"/>
                      </a:lnTo>
                      <a:lnTo>
                        <a:pt x="440858" y="520612"/>
                      </a:lnTo>
                      <a:lnTo>
                        <a:pt x="418134" y="520612"/>
                      </a:lnTo>
                      <a:lnTo>
                        <a:pt x="410793" y="538963"/>
                      </a:lnTo>
                      <a:lnTo>
                        <a:pt x="429496" y="543119"/>
                      </a:lnTo>
                      <a:lnTo>
                        <a:pt x="445403" y="559026"/>
                      </a:lnTo>
                      <a:lnTo>
                        <a:pt x="456766" y="574934"/>
                      </a:lnTo>
                      <a:lnTo>
                        <a:pt x="472673" y="581751"/>
                      </a:lnTo>
                      <a:lnTo>
                        <a:pt x="493125" y="624928"/>
                      </a:lnTo>
                      <a:lnTo>
                        <a:pt x="491500" y="626258"/>
                      </a:lnTo>
                      <a:lnTo>
                        <a:pt x="493125" y="629690"/>
                      </a:lnTo>
                      <a:lnTo>
                        <a:pt x="468128" y="650142"/>
                      </a:lnTo>
                      <a:lnTo>
                        <a:pt x="445403" y="672867"/>
                      </a:lnTo>
                      <a:lnTo>
                        <a:pt x="424951" y="693319"/>
                      </a:lnTo>
                      <a:lnTo>
                        <a:pt x="397682" y="693319"/>
                      </a:lnTo>
                      <a:lnTo>
                        <a:pt x="365867" y="700136"/>
                      </a:lnTo>
                      <a:lnTo>
                        <a:pt x="343142" y="693319"/>
                      </a:lnTo>
                      <a:lnTo>
                        <a:pt x="334053" y="704681"/>
                      </a:lnTo>
                      <a:lnTo>
                        <a:pt x="295421" y="677412"/>
                      </a:lnTo>
                      <a:lnTo>
                        <a:pt x="290876" y="661504"/>
                      </a:lnTo>
                      <a:lnTo>
                        <a:pt x="268151" y="666049"/>
                      </a:lnTo>
                      <a:lnTo>
                        <a:pt x="252244" y="666049"/>
                      </a:lnTo>
                      <a:lnTo>
                        <a:pt x="240881" y="672867"/>
                      </a:lnTo>
                      <a:lnTo>
                        <a:pt x="224974" y="666049"/>
                      </a:lnTo>
                      <a:lnTo>
                        <a:pt x="204522" y="638780"/>
                      </a:lnTo>
                      <a:lnTo>
                        <a:pt x="197705" y="629690"/>
                      </a:lnTo>
                      <a:lnTo>
                        <a:pt x="165890" y="613783"/>
                      </a:lnTo>
                      <a:lnTo>
                        <a:pt x="161345" y="591058"/>
                      </a:lnTo>
                      <a:lnTo>
                        <a:pt x="145438" y="575151"/>
                      </a:lnTo>
                      <a:lnTo>
                        <a:pt x="118168" y="554699"/>
                      </a:lnTo>
                      <a:lnTo>
                        <a:pt x="118168" y="549937"/>
                      </a:lnTo>
                      <a:lnTo>
                        <a:pt x="118168" y="543336"/>
                      </a:lnTo>
                      <a:lnTo>
                        <a:pt x="95444" y="527429"/>
                      </a:lnTo>
                      <a:lnTo>
                        <a:pt x="70447" y="511522"/>
                      </a:lnTo>
                      <a:lnTo>
                        <a:pt x="59084" y="500159"/>
                      </a:lnTo>
                      <a:lnTo>
                        <a:pt x="54539" y="488797"/>
                      </a:lnTo>
                      <a:lnTo>
                        <a:pt x="55660" y="486836"/>
                      </a:lnTo>
                      <a:lnTo>
                        <a:pt x="54539" y="484035"/>
                      </a:lnTo>
                      <a:lnTo>
                        <a:pt x="63629" y="468128"/>
                      </a:lnTo>
                      <a:lnTo>
                        <a:pt x="63629" y="461528"/>
                      </a:lnTo>
                      <a:lnTo>
                        <a:pt x="36360" y="436530"/>
                      </a:lnTo>
                      <a:lnTo>
                        <a:pt x="36360" y="431768"/>
                      </a:lnTo>
                      <a:lnTo>
                        <a:pt x="36360" y="418351"/>
                      </a:lnTo>
                      <a:lnTo>
                        <a:pt x="36360" y="413806"/>
                      </a:lnTo>
                      <a:lnTo>
                        <a:pt x="20452" y="397899"/>
                      </a:lnTo>
                      <a:lnTo>
                        <a:pt x="20452" y="393137"/>
                      </a:lnTo>
                      <a:lnTo>
                        <a:pt x="20452" y="377446"/>
                      </a:lnTo>
                      <a:lnTo>
                        <a:pt x="15908" y="366084"/>
                      </a:lnTo>
                      <a:lnTo>
                        <a:pt x="0" y="366084"/>
                      </a:lnTo>
                      <a:lnTo>
                        <a:pt x="1905" y="361322"/>
                      </a:lnTo>
                      <a:lnTo>
                        <a:pt x="0" y="361322"/>
                      </a:lnTo>
                      <a:lnTo>
                        <a:pt x="4545" y="349960"/>
                      </a:lnTo>
                      <a:lnTo>
                        <a:pt x="14936" y="335413"/>
                      </a:lnTo>
                      <a:lnTo>
                        <a:pt x="11363" y="322907"/>
                      </a:lnTo>
                      <a:lnTo>
                        <a:pt x="12365" y="321654"/>
                      </a:lnTo>
                      <a:lnTo>
                        <a:pt x="11363" y="318145"/>
                      </a:lnTo>
                      <a:lnTo>
                        <a:pt x="19182" y="308370"/>
                      </a:lnTo>
                      <a:lnTo>
                        <a:pt x="15908" y="300183"/>
                      </a:lnTo>
                      <a:lnTo>
                        <a:pt x="16921" y="297954"/>
                      </a:lnTo>
                      <a:lnTo>
                        <a:pt x="15908" y="295421"/>
                      </a:lnTo>
                      <a:lnTo>
                        <a:pt x="27270" y="270423"/>
                      </a:lnTo>
                      <a:lnTo>
                        <a:pt x="43177" y="243154"/>
                      </a:lnTo>
                      <a:lnTo>
                        <a:pt x="74992" y="247699"/>
                      </a:lnTo>
                      <a:lnTo>
                        <a:pt x="74992" y="102478"/>
                      </a:lnTo>
                      <a:lnTo>
                        <a:pt x="74992" y="97716"/>
                      </a:lnTo>
                      <a:lnTo>
                        <a:pt x="74992" y="79754"/>
                      </a:lnTo>
                      <a:lnTo>
                        <a:pt x="74992" y="74992"/>
                      </a:lnTo>
                      <a:lnTo>
                        <a:pt x="113623" y="74992"/>
                      </a:lnTo>
                      <a:lnTo>
                        <a:pt x="113623" y="47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2" name="Freeform 448">
                  <a:extLst>
                    <a:ext uri="{FF2B5EF4-FFF2-40B4-BE49-F238E27FC236}">
                      <a16:creationId xmlns:a16="http://schemas.microsoft.com/office/drawing/2014/main" id="{742F565D-0051-4B03-9AAF-C8B31D6E2A52}"/>
                    </a:ext>
                  </a:extLst>
                </p:cNvPr>
                <p:cNvSpPr>
                  <a:spLocks/>
                </p:cNvSpPr>
                <p:nvPr/>
              </p:nvSpPr>
              <p:spPr bwMode="auto">
                <a:xfrm>
                  <a:off x="6982805" y="4356664"/>
                  <a:ext cx="182893" cy="193260"/>
                </a:xfrm>
                <a:custGeom>
                  <a:avLst/>
                  <a:gdLst>
                    <a:gd name="connsiteX0" fmla="*/ 163726 w 202358"/>
                    <a:gd name="connsiteY0" fmla="*/ 0 h 213829"/>
                    <a:gd name="connsiteX1" fmla="*/ 179634 w 202358"/>
                    <a:gd name="connsiteY1" fmla="*/ 27270 h 213829"/>
                    <a:gd name="connsiteX2" fmla="*/ 186451 w 202358"/>
                    <a:gd name="connsiteY2" fmla="*/ 43177 h 213829"/>
                    <a:gd name="connsiteX3" fmla="*/ 202358 w 202358"/>
                    <a:gd name="connsiteY3" fmla="*/ 86354 h 213829"/>
                    <a:gd name="connsiteX4" fmla="*/ 190996 w 202358"/>
                    <a:gd name="connsiteY4" fmla="*/ 111351 h 213829"/>
                    <a:gd name="connsiteX5" fmla="*/ 190446 w 202358"/>
                    <a:gd name="connsiteY5" fmla="*/ 112084 h 213829"/>
                    <a:gd name="connsiteX6" fmla="*/ 188615 w 202358"/>
                    <a:gd name="connsiteY6" fmla="*/ 116113 h 213829"/>
                    <a:gd name="connsiteX7" fmla="*/ 168163 w 202358"/>
                    <a:gd name="connsiteY7" fmla="*/ 143383 h 213829"/>
                    <a:gd name="connsiteX8" fmla="*/ 159181 w 202358"/>
                    <a:gd name="connsiteY8" fmla="*/ 155957 h 213829"/>
                    <a:gd name="connsiteX9" fmla="*/ 159181 w 202358"/>
                    <a:gd name="connsiteY9" fmla="*/ 193160 h 213829"/>
                    <a:gd name="connsiteX10" fmla="*/ 156800 w 202358"/>
                    <a:gd name="connsiteY10" fmla="*/ 193160 h 213829"/>
                    <a:gd name="connsiteX11" fmla="*/ 156800 w 202358"/>
                    <a:gd name="connsiteY11" fmla="*/ 197922 h 213829"/>
                    <a:gd name="connsiteX12" fmla="*/ 86354 w 202358"/>
                    <a:gd name="connsiteY12" fmla="*/ 197922 h 213829"/>
                    <a:gd name="connsiteX13" fmla="*/ 43177 w 202358"/>
                    <a:gd name="connsiteY13" fmla="*/ 197922 h 213829"/>
                    <a:gd name="connsiteX14" fmla="*/ 31815 w 202358"/>
                    <a:gd name="connsiteY14" fmla="*/ 202467 h 213829"/>
                    <a:gd name="connsiteX15" fmla="*/ 11363 w 202358"/>
                    <a:gd name="connsiteY15" fmla="*/ 213829 h 213829"/>
                    <a:gd name="connsiteX16" fmla="*/ 0 w 202358"/>
                    <a:gd name="connsiteY16" fmla="*/ 209284 h 213829"/>
                    <a:gd name="connsiteX17" fmla="*/ 0 w 202358"/>
                    <a:gd name="connsiteY17" fmla="*/ 182015 h 213829"/>
                    <a:gd name="connsiteX18" fmla="*/ 2381 w 202358"/>
                    <a:gd name="connsiteY18" fmla="*/ 178681 h 213829"/>
                    <a:gd name="connsiteX19" fmla="*/ 2381 w 202358"/>
                    <a:gd name="connsiteY19" fmla="*/ 177253 h 213829"/>
                    <a:gd name="connsiteX20" fmla="*/ 11363 w 202358"/>
                    <a:gd name="connsiteY20" fmla="*/ 164679 h 213829"/>
                    <a:gd name="connsiteX21" fmla="*/ 11363 w 202358"/>
                    <a:gd name="connsiteY21" fmla="*/ 138838 h 213829"/>
                    <a:gd name="connsiteX22" fmla="*/ 13744 w 202358"/>
                    <a:gd name="connsiteY22" fmla="*/ 135504 h 213829"/>
                    <a:gd name="connsiteX23" fmla="*/ 13744 w 202358"/>
                    <a:gd name="connsiteY23" fmla="*/ 134076 h 213829"/>
                    <a:gd name="connsiteX24" fmla="*/ 24023 w 202358"/>
                    <a:gd name="connsiteY24" fmla="*/ 119684 h 213829"/>
                    <a:gd name="connsiteX25" fmla="*/ 31815 w 202358"/>
                    <a:gd name="connsiteY25" fmla="*/ 100206 h 213829"/>
                    <a:gd name="connsiteX26" fmla="*/ 32344 w 202358"/>
                    <a:gd name="connsiteY26" fmla="*/ 100073 h 213829"/>
                    <a:gd name="connsiteX27" fmla="*/ 34196 w 202358"/>
                    <a:gd name="connsiteY27" fmla="*/ 95444 h 213829"/>
                    <a:gd name="connsiteX28" fmla="*/ 52375 w 202358"/>
                    <a:gd name="connsiteY28" fmla="*/ 90899 h 213829"/>
                    <a:gd name="connsiteX29" fmla="*/ 58811 w 202358"/>
                    <a:gd name="connsiteY29" fmla="*/ 79637 h 213829"/>
                    <a:gd name="connsiteX30" fmla="*/ 43177 w 202358"/>
                    <a:gd name="connsiteY30" fmla="*/ 72936 h 213829"/>
                    <a:gd name="connsiteX31" fmla="*/ 49994 w 202358"/>
                    <a:gd name="connsiteY31" fmla="*/ 32032 h 213829"/>
                    <a:gd name="connsiteX32" fmla="*/ 51999 w 202358"/>
                    <a:gd name="connsiteY32" fmla="*/ 29526 h 213829"/>
                    <a:gd name="connsiteX33" fmla="*/ 52375 w 202358"/>
                    <a:gd name="connsiteY33" fmla="*/ 27270 h 213829"/>
                    <a:gd name="connsiteX34" fmla="*/ 61465 w 202358"/>
                    <a:gd name="connsiteY34" fmla="*/ 15908 h 213829"/>
                    <a:gd name="connsiteX35" fmla="*/ 88735 w 202358"/>
                    <a:gd name="connsiteY35" fmla="*/ 27270 h 213829"/>
                    <a:gd name="connsiteX36" fmla="*/ 116005 w 202358"/>
                    <a:gd name="connsiteY36" fmla="*/ 15908 h 213829"/>
                    <a:gd name="connsiteX37" fmla="*/ 143274 w 202358"/>
                    <a:gd name="connsiteY37" fmla="*/ 15908 h 213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2358" h="213829">
                      <a:moveTo>
                        <a:pt x="163726" y="0"/>
                      </a:moveTo>
                      <a:lnTo>
                        <a:pt x="179634" y="27270"/>
                      </a:lnTo>
                      <a:lnTo>
                        <a:pt x="186451" y="43177"/>
                      </a:lnTo>
                      <a:lnTo>
                        <a:pt x="202358" y="86354"/>
                      </a:lnTo>
                      <a:lnTo>
                        <a:pt x="190996" y="111351"/>
                      </a:lnTo>
                      <a:lnTo>
                        <a:pt x="190446" y="112084"/>
                      </a:lnTo>
                      <a:lnTo>
                        <a:pt x="188615" y="116113"/>
                      </a:lnTo>
                      <a:lnTo>
                        <a:pt x="168163" y="143383"/>
                      </a:lnTo>
                      <a:lnTo>
                        <a:pt x="159181" y="155957"/>
                      </a:lnTo>
                      <a:lnTo>
                        <a:pt x="159181" y="193160"/>
                      </a:lnTo>
                      <a:lnTo>
                        <a:pt x="156800" y="193160"/>
                      </a:lnTo>
                      <a:lnTo>
                        <a:pt x="156800" y="197922"/>
                      </a:lnTo>
                      <a:lnTo>
                        <a:pt x="86354" y="197922"/>
                      </a:lnTo>
                      <a:lnTo>
                        <a:pt x="43177" y="197922"/>
                      </a:lnTo>
                      <a:lnTo>
                        <a:pt x="31815" y="202467"/>
                      </a:lnTo>
                      <a:lnTo>
                        <a:pt x="11363" y="213829"/>
                      </a:lnTo>
                      <a:lnTo>
                        <a:pt x="0" y="209284"/>
                      </a:lnTo>
                      <a:lnTo>
                        <a:pt x="0" y="182015"/>
                      </a:lnTo>
                      <a:lnTo>
                        <a:pt x="2381" y="178681"/>
                      </a:lnTo>
                      <a:lnTo>
                        <a:pt x="2381" y="177253"/>
                      </a:lnTo>
                      <a:lnTo>
                        <a:pt x="11363" y="164679"/>
                      </a:lnTo>
                      <a:lnTo>
                        <a:pt x="11363" y="138838"/>
                      </a:lnTo>
                      <a:lnTo>
                        <a:pt x="13744" y="135504"/>
                      </a:lnTo>
                      <a:lnTo>
                        <a:pt x="13744" y="134076"/>
                      </a:lnTo>
                      <a:lnTo>
                        <a:pt x="24023" y="119684"/>
                      </a:lnTo>
                      <a:lnTo>
                        <a:pt x="31815" y="100206"/>
                      </a:lnTo>
                      <a:lnTo>
                        <a:pt x="32344" y="100073"/>
                      </a:lnTo>
                      <a:lnTo>
                        <a:pt x="34196" y="95444"/>
                      </a:lnTo>
                      <a:lnTo>
                        <a:pt x="52375" y="90899"/>
                      </a:lnTo>
                      <a:lnTo>
                        <a:pt x="58811" y="79637"/>
                      </a:lnTo>
                      <a:lnTo>
                        <a:pt x="43177" y="72936"/>
                      </a:lnTo>
                      <a:lnTo>
                        <a:pt x="49994" y="32032"/>
                      </a:lnTo>
                      <a:lnTo>
                        <a:pt x="51999" y="29526"/>
                      </a:lnTo>
                      <a:lnTo>
                        <a:pt x="52375" y="27270"/>
                      </a:lnTo>
                      <a:lnTo>
                        <a:pt x="61465" y="15908"/>
                      </a:lnTo>
                      <a:lnTo>
                        <a:pt x="88735" y="27270"/>
                      </a:lnTo>
                      <a:lnTo>
                        <a:pt x="116005" y="15908"/>
                      </a:lnTo>
                      <a:lnTo>
                        <a:pt x="143274" y="1590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3" name="Freeform 447">
                  <a:extLst>
                    <a:ext uri="{FF2B5EF4-FFF2-40B4-BE49-F238E27FC236}">
                      <a16:creationId xmlns:a16="http://schemas.microsoft.com/office/drawing/2014/main" id="{6467E44D-39A2-4251-8DB9-187A7D96B59F}"/>
                    </a:ext>
                  </a:extLst>
                </p:cNvPr>
                <p:cNvSpPr>
                  <a:spLocks/>
                </p:cNvSpPr>
                <p:nvPr/>
              </p:nvSpPr>
              <p:spPr bwMode="auto">
                <a:xfrm>
                  <a:off x="7120219" y="4311185"/>
                  <a:ext cx="273457" cy="347692"/>
                </a:xfrm>
                <a:custGeom>
                  <a:avLst/>
                  <a:gdLst>
                    <a:gd name="connsiteX0" fmla="*/ 59410 w 302563"/>
                    <a:gd name="connsiteY0" fmla="*/ 0 h 384698"/>
                    <a:gd name="connsiteX1" fmla="*/ 82134 w 302563"/>
                    <a:gd name="connsiteY1" fmla="*/ 4545 h 384698"/>
                    <a:gd name="connsiteX2" fmla="*/ 82134 w 302563"/>
                    <a:gd name="connsiteY2" fmla="*/ 27270 h 384698"/>
                    <a:gd name="connsiteX3" fmla="*/ 93497 w 302563"/>
                    <a:gd name="connsiteY3" fmla="*/ 36360 h 384698"/>
                    <a:gd name="connsiteX4" fmla="*/ 118494 w 302563"/>
                    <a:gd name="connsiteY4" fmla="*/ 36360 h 384698"/>
                    <a:gd name="connsiteX5" fmla="*/ 161671 w 302563"/>
                    <a:gd name="connsiteY5" fmla="*/ 70447 h 384698"/>
                    <a:gd name="connsiteX6" fmla="*/ 177578 w 302563"/>
                    <a:gd name="connsiteY6" fmla="*/ 70447 h 384698"/>
                    <a:gd name="connsiteX7" fmla="*/ 184395 w 302563"/>
                    <a:gd name="connsiteY7" fmla="*/ 70447 h 384698"/>
                    <a:gd name="connsiteX8" fmla="*/ 195758 w 302563"/>
                    <a:gd name="connsiteY8" fmla="*/ 70447 h 384698"/>
                    <a:gd name="connsiteX9" fmla="*/ 216210 w 302563"/>
                    <a:gd name="connsiteY9" fmla="*/ 74992 h 384698"/>
                    <a:gd name="connsiteX10" fmla="*/ 227572 w 302563"/>
                    <a:gd name="connsiteY10" fmla="*/ 59084 h 384698"/>
                    <a:gd name="connsiteX11" fmla="*/ 263931 w 302563"/>
                    <a:gd name="connsiteY11" fmla="*/ 43177 h 384698"/>
                    <a:gd name="connsiteX12" fmla="*/ 279839 w 302563"/>
                    <a:gd name="connsiteY12" fmla="*/ 59084 h 384698"/>
                    <a:gd name="connsiteX13" fmla="*/ 302563 w 302563"/>
                    <a:gd name="connsiteY13" fmla="*/ 59084 h 384698"/>
                    <a:gd name="connsiteX14" fmla="*/ 290063 w 302563"/>
                    <a:gd name="connsiteY14" fmla="*/ 73370 h 384698"/>
                    <a:gd name="connsiteX15" fmla="*/ 295420 w 302563"/>
                    <a:gd name="connsiteY15" fmla="*/ 73370 h 384698"/>
                    <a:gd name="connsiteX16" fmla="*/ 270749 w 302563"/>
                    <a:gd name="connsiteY16" fmla="*/ 101566 h 384698"/>
                    <a:gd name="connsiteX17" fmla="*/ 270749 w 302563"/>
                    <a:gd name="connsiteY17" fmla="*/ 231792 h 384698"/>
                    <a:gd name="connsiteX18" fmla="*/ 291201 w 302563"/>
                    <a:gd name="connsiteY18" fmla="*/ 263606 h 384698"/>
                    <a:gd name="connsiteX19" fmla="*/ 278502 w 302563"/>
                    <a:gd name="connsiteY19" fmla="*/ 269250 h 384698"/>
                    <a:gd name="connsiteX20" fmla="*/ 284058 w 302563"/>
                    <a:gd name="connsiteY20" fmla="*/ 277892 h 384698"/>
                    <a:gd name="connsiteX21" fmla="*/ 263606 w 302563"/>
                    <a:gd name="connsiteY21" fmla="*/ 286982 h 384698"/>
                    <a:gd name="connsiteX22" fmla="*/ 252243 w 302563"/>
                    <a:gd name="connsiteY22" fmla="*/ 305162 h 384698"/>
                    <a:gd name="connsiteX23" fmla="*/ 241336 w 302563"/>
                    <a:gd name="connsiteY23" fmla="*/ 308278 h 384698"/>
                    <a:gd name="connsiteX24" fmla="*/ 238934 w 302563"/>
                    <a:gd name="connsiteY24" fmla="*/ 322690 h 384698"/>
                    <a:gd name="connsiteX25" fmla="*/ 233220 w 302563"/>
                    <a:gd name="connsiteY25" fmla="*/ 328405 h 384698"/>
                    <a:gd name="connsiteX26" fmla="*/ 231791 w 302563"/>
                    <a:gd name="connsiteY26" fmla="*/ 336976 h 384698"/>
                    <a:gd name="connsiteX27" fmla="*/ 224894 w 302563"/>
                    <a:gd name="connsiteY27" fmla="*/ 343874 h 384698"/>
                    <a:gd name="connsiteX28" fmla="*/ 220755 w 302563"/>
                    <a:gd name="connsiteY28" fmla="*/ 359050 h 384698"/>
                    <a:gd name="connsiteX29" fmla="*/ 216722 w 302563"/>
                    <a:gd name="connsiteY29" fmla="*/ 361930 h 384698"/>
                    <a:gd name="connsiteX30" fmla="*/ 213612 w 302563"/>
                    <a:gd name="connsiteY30" fmla="*/ 373336 h 384698"/>
                    <a:gd name="connsiteX31" fmla="*/ 197704 w 302563"/>
                    <a:gd name="connsiteY31" fmla="*/ 384698 h 384698"/>
                    <a:gd name="connsiteX32" fmla="*/ 145438 w 302563"/>
                    <a:gd name="connsiteY32" fmla="*/ 348339 h 384698"/>
                    <a:gd name="connsiteX33" fmla="*/ 138620 w 302563"/>
                    <a:gd name="connsiteY33" fmla="*/ 330159 h 384698"/>
                    <a:gd name="connsiteX34" fmla="*/ 4545 w 302563"/>
                    <a:gd name="connsiteY34" fmla="*/ 255168 h 384698"/>
                    <a:gd name="connsiteX35" fmla="*/ 0 w 302563"/>
                    <a:gd name="connsiteY35" fmla="*/ 250623 h 384698"/>
                    <a:gd name="connsiteX36" fmla="*/ 0 w 302563"/>
                    <a:gd name="connsiteY36" fmla="*/ 211991 h 384698"/>
                    <a:gd name="connsiteX37" fmla="*/ 7143 w 302563"/>
                    <a:gd name="connsiteY37" fmla="*/ 201991 h 384698"/>
                    <a:gd name="connsiteX38" fmla="*/ 7143 w 302563"/>
                    <a:gd name="connsiteY38" fmla="*/ 197705 h 384698"/>
                    <a:gd name="connsiteX39" fmla="*/ 18506 w 302563"/>
                    <a:gd name="connsiteY39" fmla="*/ 181798 h 384698"/>
                    <a:gd name="connsiteX40" fmla="*/ 37310 w 302563"/>
                    <a:gd name="connsiteY40" fmla="*/ 156725 h 384698"/>
                    <a:gd name="connsiteX41" fmla="*/ 43177 w 302563"/>
                    <a:gd name="connsiteY41" fmla="*/ 143817 h 384698"/>
                    <a:gd name="connsiteX42" fmla="*/ 27270 w 302563"/>
                    <a:gd name="connsiteY42" fmla="*/ 100640 h 384698"/>
                    <a:gd name="connsiteX43" fmla="*/ 20452 w 302563"/>
                    <a:gd name="connsiteY43" fmla="*/ 84733 h 384698"/>
                    <a:gd name="connsiteX44" fmla="*/ 4545 w 302563"/>
                    <a:gd name="connsiteY44" fmla="*/ 57463 h 384698"/>
                    <a:gd name="connsiteX45" fmla="*/ 14320 w 302563"/>
                    <a:gd name="connsiteY45" fmla="*/ 47689 h 384698"/>
                    <a:gd name="connsiteX46" fmla="*/ 11688 w 302563"/>
                    <a:gd name="connsiteY46" fmla="*/ 43177 h 384698"/>
                    <a:gd name="connsiteX47" fmla="*/ 34413 w 302563"/>
                    <a:gd name="connsiteY47" fmla="*/ 20452 h 384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563" h="384698">
                      <a:moveTo>
                        <a:pt x="59410" y="0"/>
                      </a:moveTo>
                      <a:lnTo>
                        <a:pt x="82134" y="4545"/>
                      </a:lnTo>
                      <a:lnTo>
                        <a:pt x="82134" y="27270"/>
                      </a:lnTo>
                      <a:lnTo>
                        <a:pt x="93497" y="36360"/>
                      </a:lnTo>
                      <a:lnTo>
                        <a:pt x="118494" y="36360"/>
                      </a:lnTo>
                      <a:lnTo>
                        <a:pt x="161671" y="70447"/>
                      </a:lnTo>
                      <a:lnTo>
                        <a:pt x="177578" y="70447"/>
                      </a:lnTo>
                      <a:lnTo>
                        <a:pt x="184395" y="70447"/>
                      </a:lnTo>
                      <a:lnTo>
                        <a:pt x="195758" y="70447"/>
                      </a:lnTo>
                      <a:lnTo>
                        <a:pt x="216210" y="74992"/>
                      </a:lnTo>
                      <a:lnTo>
                        <a:pt x="227572" y="59084"/>
                      </a:lnTo>
                      <a:lnTo>
                        <a:pt x="263931" y="43177"/>
                      </a:lnTo>
                      <a:lnTo>
                        <a:pt x="279839" y="59084"/>
                      </a:lnTo>
                      <a:lnTo>
                        <a:pt x="302563" y="59084"/>
                      </a:lnTo>
                      <a:lnTo>
                        <a:pt x="290063" y="73370"/>
                      </a:lnTo>
                      <a:lnTo>
                        <a:pt x="295420" y="73370"/>
                      </a:lnTo>
                      <a:lnTo>
                        <a:pt x="270749" y="101566"/>
                      </a:lnTo>
                      <a:lnTo>
                        <a:pt x="270749" y="231792"/>
                      </a:lnTo>
                      <a:lnTo>
                        <a:pt x="291201" y="263606"/>
                      </a:lnTo>
                      <a:lnTo>
                        <a:pt x="278502" y="269250"/>
                      </a:lnTo>
                      <a:lnTo>
                        <a:pt x="284058" y="277892"/>
                      </a:lnTo>
                      <a:lnTo>
                        <a:pt x="263606" y="286982"/>
                      </a:lnTo>
                      <a:lnTo>
                        <a:pt x="252243" y="305162"/>
                      </a:lnTo>
                      <a:lnTo>
                        <a:pt x="241336" y="308278"/>
                      </a:lnTo>
                      <a:lnTo>
                        <a:pt x="238934" y="322690"/>
                      </a:lnTo>
                      <a:lnTo>
                        <a:pt x="233220" y="328405"/>
                      </a:lnTo>
                      <a:lnTo>
                        <a:pt x="231791" y="336976"/>
                      </a:lnTo>
                      <a:lnTo>
                        <a:pt x="224894" y="343874"/>
                      </a:lnTo>
                      <a:lnTo>
                        <a:pt x="220755" y="359050"/>
                      </a:lnTo>
                      <a:lnTo>
                        <a:pt x="216722" y="361930"/>
                      </a:lnTo>
                      <a:lnTo>
                        <a:pt x="213612" y="373336"/>
                      </a:lnTo>
                      <a:lnTo>
                        <a:pt x="197704" y="384698"/>
                      </a:lnTo>
                      <a:lnTo>
                        <a:pt x="145438" y="348339"/>
                      </a:lnTo>
                      <a:lnTo>
                        <a:pt x="138620" y="330159"/>
                      </a:lnTo>
                      <a:lnTo>
                        <a:pt x="4545" y="255168"/>
                      </a:lnTo>
                      <a:lnTo>
                        <a:pt x="0" y="250623"/>
                      </a:lnTo>
                      <a:lnTo>
                        <a:pt x="0" y="211991"/>
                      </a:lnTo>
                      <a:lnTo>
                        <a:pt x="7143" y="201991"/>
                      </a:lnTo>
                      <a:lnTo>
                        <a:pt x="7143" y="197705"/>
                      </a:lnTo>
                      <a:lnTo>
                        <a:pt x="18506" y="181798"/>
                      </a:lnTo>
                      <a:lnTo>
                        <a:pt x="37310" y="156725"/>
                      </a:lnTo>
                      <a:lnTo>
                        <a:pt x="43177" y="143817"/>
                      </a:lnTo>
                      <a:lnTo>
                        <a:pt x="27270" y="100640"/>
                      </a:lnTo>
                      <a:lnTo>
                        <a:pt x="20452" y="84733"/>
                      </a:lnTo>
                      <a:lnTo>
                        <a:pt x="4545" y="57463"/>
                      </a:lnTo>
                      <a:lnTo>
                        <a:pt x="14320" y="47689"/>
                      </a:lnTo>
                      <a:lnTo>
                        <a:pt x="11688" y="43177"/>
                      </a:lnTo>
                      <a:lnTo>
                        <a:pt x="34413"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4" name="Freeform 446">
                  <a:extLst>
                    <a:ext uri="{FF2B5EF4-FFF2-40B4-BE49-F238E27FC236}">
                      <a16:creationId xmlns:a16="http://schemas.microsoft.com/office/drawing/2014/main" id="{E825E0AF-B099-4EC6-B724-E5CB04402E4E}"/>
                    </a:ext>
                  </a:extLst>
                </p:cNvPr>
                <p:cNvSpPr>
                  <a:spLocks/>
                </p:cNvSpPr>
                <p:nvPr/>
              </p:nvSpPr>
              <p:spPr bwMode="auto">
                <a:xfrm>
                  <a:off x="6964323" y="4537502"/>
                  <a:ext cx="61811" cy="66019"/>
                </a:xfrm>
                <a:custGeom>
                  <a:avLst/>
                  <a:gdLst>
                    <a:gd name="connsiteX0" fmla="*/ 57029 w 68391"/>
                    <a:gd name="connsiteY0" fmla="*/ 0 h 73045"/>
                    <a:gd name="connsiteX1" fmla="*/ 68391 w 68391"/>
                    <a:gd name="connsiteY1" fmla="*/ 22725 h 73045"/>
                    <a:gd name="connsiteX2" fmla="*/ 68391 w 68391"/>
                    <a:gd name="connsiteY2" fmla="*/ 43177 h 73045"/>
                    <a:gd name="connsiteX3" fmla="*/ 63629 w 68391"/>
                    <a:gd name="connsiteY3" fmla="*/ 46034 h 73045"/>
                    <a:gd name="connsiteX4" fmla="*/ 63629 w 68391"/>
                    <a:gd name="connsiteY4" fmla="*/ 50320 h 73045"/>
                    <a:gd name="connsiteX5" fmla="*/ 52267 w 68391"/>
                    <a:gd name="connsiteY5" fmla="*/ 57138 h 73045"/>
                    <a:gd name="connsiteX6" fmla="*/ 36360 w 68391"/>
                    <a:gd name="connsiteY6" fmla="*/ 50320 h 73045"/>
                    <a:gd name="connsiteX7" fmla="*/ 20452 w 68391"/>
                    <a:gd name="connsiteY7" fmla="*/ 73045 h 73045"/>
                    <a:gd name="connsiteX8" fmla="*/ 0 w 68391"/>
                    <a:gd name="connsiteY8" fmla="*/ 73045 h 73045"/>
                    <a:gd name="connsiteX9" fmla="*/ 4545 w 68391"/>
                    <a:gd name="connsiteY9" fmla="*/ 50320 h 73045"/>
                    <a:gd name="connsiteX10" fmla="*/ 8712 w 68391"/>
                    <a:gd name="connsiteY10" fmla="*/ 46153 h 73045"/>
                    <a:gd name="connsiteX11" fmla="*/ 9090 w 68391"/>
                    <a:gd name="connsiteY11" fmla="*/ 44262 h 73045"/>
                    <a:gd name="connsiteX12" fmla="*/ 9090 w 68391"/>
                    <a:gd name="connsiteY12" fmla="*/ 23051 h 73045"/>
                    <a:gd name="connsiteX13" fmla="*/ 13852 w 68391"/>
                    <a:gd name="connsiteY13" fmla="*/ 19241 h 73045"/>
                    <a:gd name="connsiteX14" fmla="*/ 13852 w 68391"/>
                    <a:gd name="connsiteY14" fmla="*/ 15908 h 73045"/>
                    <a:gd name="connsiteX15" fmla="*/ 25214 w 68391"/>
                    <a:gd name="connsiteY15" fmla="*/ 6817 h 73045"/>
                    <a:gd name="connsiteX16" fmla="*/ 36577 w 68391"/>
                    <a:gd name="connsiteY16" fmla="*/ 11363 h 73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391" h="73045">
                      <a:moveTo>
                        <a:pt x="57029" y="0"/>
                      </a:moveTo>
                      <a:lnTo>
                        <a:pt x="68391" y="22725"/>
                      </a:lnTo>
                      <a:lnTo>
                        <a:pt x="68391" y="43177"/>
                      </a:lnTo>
                      <a:lnTo>
                        <a:pt x="63629" y="46034"/>
                      </a:lnTo>
                      <a:lnTo>
                        <a:pt x="63629" y="50320"/>
                      </a:lnTo>
                      <a:lnTo>
                        <a:pt x="52267" y="57138"/>
                      </a:lnTo>
                      <a:lnTo>
                        <a:pt x="36360" y="50320"/>
                      </a:lnTo>
                      <a:lnTo>
                        <a:pt x="20452" y="73045"/>
                      </a:lnTo>
                      <a:lnTo>
                        <a:pt x="0" y="73045"/>
                      </a:lnTo>
                      <a:lnTo>
                        <a:pt x="4545" y="50320"/>
                      </a:lnTo>
                      <a:lnTo>
                        <a:pt x="8712" y="46153"/>
                      </a:lnTo>
                      <a:lnTo>
                        <a:pt x="9090" y="44262"/>
                      </a:lnTo>
                      <a:lnTo>
                        <a:pt x="9090" y="23051"/>
                      </a:lnTo>
                      <a:lnTo>
                        <a:pt x="13852" y="19241"/>
                      </a:lnTo>
                      <a:lnTo>
                        <a:pt x="13852" y="15908"/>
                      </a:lnTo>
                      <a:lnTo>
                        <a:pt x="25214" y="6817"/>
                      </a:lnTo>
                      <a:lnTo>
                        <a:pt x="36577"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5" name="Freeform 445">
                  <a:extLst>
                    <a:ext uri="{FF2B5EF4-FFF2-40B4-BE49-F238E27FC236}">
                      <a16:creationId xmlns:a16="http://schemas.microsoft.com/office/drawing/2014/main" id="{C639C42B-1DF5-4385-91F3-5F59F128A2AE}"/>
                    </a:ext>
                  </a:extLst>
                </p:cNvPr>
                <p:cNvSpPr>
                  <a:spLocks/>
                </p:cNvSpPr>
                <p:nvPr/>
              </p:nvSpPr>
              <p:spPr bwMode="auto">
                <a:xfrm>
                  <a:off x="6968234" y="4531243"/>
                  <a:ext cx="374195" cy="363926"/>
                </a:xfrm>
                <a:custGeom>
                  <a:avLst/>
                  <a:gdLst>
                    <a:gd name="connsiteX0" fmla="*/ 54539 w 414022"/>
                    <a:gd name="connsiteY0" fmla="*/ 0 h 402661"/>
                    <a:gd name="connsiteX1" fmla="*/ 97716 w 414022"/>
                    <a:gd name="connsiteY1" fmla="*/ 0 h 402661"/>
                    <a:gd name="connsiteX2" fmla="*/ 172707 w 414022"/>
                    <a:gd name="connsiteY2" fmla="*/ 0 h 402661"/>
                    <a:gd name="connsiteX3" fmla="*/ 172707 w 414022"/>
                    <a:gd name="connsiteY3" fmla="*/ 4545 h 402661"/>
                    <a:gd name="connsiteX4" fmla="*/ 181609 w 414022"/>
                    <a:gd name="connsiteY4" fmla="*/ 9524 h 402661"/>
                    <a:gd name="connsiteX5" fmla="*/ 182231 w 414022"/>
                    <a:gd name="connsiteY5" fmla="*/ 9524 h 402661"/>
                    <a:gd name="connsiteX6" fmla="*/ 182231 w 414022"/>
                    <a:gd name="connsiteY6" fmla="*/ 9872 h 402661"/>
                    <a:gd name="connsiteX7" fmla="*/ 306782 w 414022"/>
                    <a:gd name="connsiteY7" fmla="*/ 79537 h 402661"/>
                    <a:gd name="connsiteX8" fmla="*/ 308774 w 414022"/>
                    <a:gd name="connsiteY8" fmla="*/ 84848 h 402661"/>
                    <a:gd name="connsiteX9" fmla="*/ 316306 w 414022"/>
                    <a:gd name="connsiteY9" fmla="*/ 89061 h 402661"/>
                    <a:gd name="connsiteX10" fmla="*/ 321653 w 414022"/>
                    <a:gd name="connsiteY10" fmla="*/ 103319 h 402661"/>
                    <a:gd name="connsiteX11" fmla="*/ 365866 w 414022"/>
                    <a:gd name="connsiteY11" fmla="*/ 134076 h 402661"/>
                    <a:gd name="connsiteX12" fmla="*/ 365016 w 414022"/>
                    <a:gd name="connsiteY12" fmla="*/ 136383 h 402661"/>
                    <a:gd name="connsiteX13" fmla="*/ 375390 w 414022"/>
                    <a:gd name="connsiteY13" fmla="*/ 143600 h 402661"/>
                    <a:gd name="connsiteX14" fmla="*/ 359483 w 414022"/>
                    <a:gd name="connsiteY14" fmla="*/ 186777 h 402661"/>
                    <a:gd name="connsiteX15" fmla="*/ 359483 w 414022"/>
                    <a:gd name="connsiteY15" fmla="*/ 205324 h 402661"/>
                    <a:gd name="connsiteX16" fmla="*/ 372684 w 414022"/>
                    <a:gd name="connsiteY16" fmla="*/ 215885 h 402661"/>
                    <a:gd name="connsiteX17" fmla="*/ 377229 w 414022"/>
                    <a:gd name="connsiteY17" fmla="*/ 220430 h 402661"/>
                    <a:gd name="connsiteX18" fmla="*/ 376918 w 414022"/>
                    <a:gd name="connsiteY18" fmla="*/ 221177 h 402661"/>
                    <a:gd name="connsiteX19" fmla="*/ 382208 w 414022"/>
                    <a:gd name="connsiteY19" fmla="*/ 225409 h 402661"/>
                    <a:gd name="connsiteX20" fmla="*/ 386753 w 414022"/>
                    <a:gd name="connsiteY20" fmla="*/ 229954 h 402661"/>
                    <a:gd name="connsiteX21" fmla="*/ 375390 w 414022"/>
                    <a:gd name="connsiteY21" fmla="*/ 257223 h 402661"/>
                    <a:gd name="connsiteX22" fmla="*/ 375390 w 414022"/>
                    <a:gd name="connsiteY22" fmla="*/ 268586 h 402661"/>
                    <a:gd name="connsiteX23" fmla="*/ 375390 w 414022"/>
                    <a:gd name="connsiteY23" fmla="*/ 284493 h 402661"/>
                    <a:gd name="connsiteX24" fmla="*/ 386753 w 414022"/>
                    <a:gd name="connsiteY24" fmla="*/ 304945 h 402661"/>
                    <a:gd name="connsiteX25" fmla="*/ 401490 w 414022"/>
                    <a:gd name="connsiteY25" fmla="*/ 340736 h 402661"/>
                    <a:gd name="connsiteX26" fmla="*/ 404498 w 414022"/>
                    <a:gd name="connsiteY26" fmla="*/ 343143 h 402661"/>
                    <a:gd name="connsiteX27" fmla="*/ 403332 w 414022"/>
                    <a:gd name="connsiteY27" fmla="*/ 344115 h 402661"/>
                    <a:gd name="connsiteX28" fmla="*/ 414022 w 414022"/>
                    <a:gd name="connsiteY28" fmla="*/ 352667 h 402661"/>
                    <a:gd name="connsiteX29" fmla="*/ 386753 w 414022"/>
                    <a:gd name="connsiteY29" fmla="*/ 375392 h 402661"/>
                    <a:gd name="connsiteX30" fmla="*/ 348121 w 414022"/>
                    <a:gd name="connsiteY30" fmla="*/ 386754 h 402661"/>
                    <a:gd name="connsiteX31" fmla="*/ 323124 w 414022"/>
                    <a:gd name="connsiteY31" fmla="*/ 386754 h 402661"/>
                    <a:gd name="connsiteX32" fmla="*/ 311762 w 414022"/>
                    <a:gd name="connsiteY32" fmla="*/ 395844 h 402661"/>
                    <a:gd name="connsiteX33" fmla="*/ 284492 w 414022"/>
                    <a:gd name="connsiteY33" fmla="*/ 395844 h 402661"/>
                    <a:gd name="connsiteX34" fmla="*/ 273130 w 414022"/>
                    <a:gd name="connsiteY34" fmla="*/ 402661 h 402661"/>
                    <a:gd name="connsiteX35" fmla="*/ 229953 w 414022"/>
                    <a:gd name="connsiteY35" fmla="*/ 395844 h 402661"/>
                    <a:gd name="connsiteX36" fmla="*/ 204956 w 414022"/>
                    <a:gd name="connsiteY36" fmla="*/ 395844 h 402661"/>
                    <a:gd name="connsiteX37" fmla="*/ 202688 w 414022"/>
                    <a:gd name="connsiteY37" fmla="*/ 386320 h 402661"/>
                    <a:gd name="connsiteX38" fmla="*/ 195432 w 414022"/>
                    <a:gd name="connsiteY38" fmla="*/ 386320 h 402661"/>
                    <a:gd name="connsiteX39" fmla="*/ 184070 w 414022"/>
                    <a:gd name="connsiteY39" fmla="*/ 338598 h 402661"/>
                    <a:gd name="connsiteX40" fmla="*/ 173532 w 414022"/>
                    <a:gd name="connsiteY40" fmla="*/ 319630 h 402661"/>
                    <a:gd name="connsiteX41" fmla="*/ 139055 w 414022"/>
                    <a:gd name="connsiteY41" fmla="*/ 309490 h 402661"/>
                    <a:gd name="connsiteX42" fmla="*/ 118602 w 414022"/>
                    <a:gd name="connsiteY42" fmla="*/ 300400 h 402661"/>
                    <a:gd name="connsiteX43" fmla="*/ 91333 w 414022"/>
                    <a:gd name="connsiteY43" fmla="*/ 293583 h 402661"/>
                    <a:gd name="connsiteX44" fmla="*/ 79971 w 414022"/>
                    <a:gd name="connsiteY44" fmla="*/ 289038 h 402661"/>
                    <a:gd name="connsiteX45" fmla="*/ 64063 w 414022"/>
                    <a:gd name="connsiteY45" fmla="*/ 277675 h 402661"/>
                    <a:gd name="connsiteX46" fmla="*/ 62383 w 414022"/>
                    <a:gd name="connsiteY46" fmla="*/ 273754 h 402661"/>
                    <a:gd name="connsiteX47" fmla="*/ 54539 w 414022"/>
                    <a:gd name="connsiteY47" fmla="*/ 268151 h 402661"/>
                    <a:gd name="connsiteX48" fmla="*/ 35836 w 414022"/>
                    <a:gd name="connsiteY48" fmla="*/ 224511 h 402661"/>
                    <a:gd name="connsiteX49" fmla="*/ 20887 w 414022"/>
                    <a:gd name="connsiteY49" fmla="*/ 214046 h 402661"/>
                    <a:gd name="connsiteX50" fmla="*/ 20348 w 414022"/>
                    <a:gd name="connsiteY50" fmla="*/ 210812 h 402661"/>
                    <a:gd name="connsiteX51" fmla="*/ 11363 w 414022"/>
                    <a:gd name="connsiteY51" fmla="*/ 204522 h 402661"/>
                    <a:gd name="connsiteX52" fmla="*/ 6817 w 414022"/>
                    <a:gd name="connsiteY52" fmla="*/ 177253 h 402661"/>
                    <a:gd name="connsiteX53" fmla="*/ 11363 w 414022"/>
                    <a:gd name="connsiteY53" fmla="*/ 161345 h 402661"/>
                    <a:gd name="connsiteX54" fmla="*/ 0 w 414022"/>
                    <a:gd name="connsiteY54" fmla="*/ 129531 h 402661"/>
                    <a:gd name="connsiteX55" fmla="*/ 18180 w 414022"/>
                    <a:gd name="connsiteY55" fmla="*/ 129531 h 402661"/>
                    <a:gd name="connsiteX56" fmla="*/ 34087 w 414022"/>
                    <a:gd name="connsiteY56" fmla="*/ 113624 h 402661"/>
                    <a:gd name="connsiteX57" fmla="*/ 43177 w 414022"/>
                    <a:gd name="connsiteY57" fmla="*/ 90899 h 402661"/>
                    <a:gd name="connsiteX58" fmla="*/ 54539 w 414022"/>
                    <a:gd name="connsiteY58" fmla="*/ 86354 h 402661"/>
                    <a:gd name="connsiteX59" fmla="*/ 54539 w 414022"/>
                    <a:gd name="connsiteY59" fmla="*/ 74992 h 402661"/>
                    <a:gd name="connsiteX60" fmla="*/ 49994 w 414022"/>
                    <a:gd name="connsiteY60" fmla="*/ 63629 h 402661"/>
                    <a:gd name="connsiteX61" fmla="*/ 43177 w 414022"/>
                    <a:gd name="connsiteY61" fmla="*/ 54539 h 402661"/>
                    <a:gd name="connsiteX62" fmla="*/ 54539 w 414022"/>
                    <a:gd name="connsiteY62" fmla="*/ 47722 h 402661"/>
                    <a:gd name="connsiteX63" fmla="*/ 61357 w 414022"/>
                    <a:gd name="connsiteY63" fmla="*/ 27270 h 402661"/>
                    <a:gd name="connsiteX64" fmla="*/ 43177 w 414022"/>
                    <a:gd name="connsiteY64" fmla="*/ 4545 h 402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4022" h="402661">
                      <a:moveTo>
                        <a:pt x="54539" y="0"/>
                      </a:moveTo>
                      <a:lnTo>
                        <a:pt x="97716" y="0"/>
                      </a:lnTo>
                      <a:lnTo>
                        <a:pt x="172707" y="0"/>
                      </a:lnTo>
                      <a:lnTo>
                        <a:pt x="172707" y="4545"/>
                      </a:lnTo>
                      <a:lnTo>
                        <a:pt x="181609" y="9524"/>
                      </a:lnTo>
                      <a:lnTo>
                        <a:pt x="182231" y="9524"/>
                      </a:lnTo>
                      <a:lnTo>
                        <a:pt x="182231" y="9872"/>
                      </a:lnTo>
                      <a:lnTo>
                        <a:pt x="306782" y="79537"/>
                      </a:lnTo>
                      <a:lnTo>
                        <a:pt x="308774" y="84848"/>
                      </a:lnTo>
                      <a:lnTo>
                        <a:pt x="316306" y="89061"/>
                      </a:lnTo>
                      <a:lnTo>
                        <a:pt x="321653" y="103319"/>
                      </a:lnTo>
                      <a:lnTo>
                        <a:pt x="365866" y="134076"/>
                      </a:lnTo>
                      <a:lnTo>
                        <a:pt x="365016" y="136383"/>
                      </a:lnTo>
                      <a:lnTo>
                        <a:pt x="375390" y="143600"/>
                      </a:lnTo>
                      <a:lnTo>
                        <a:pt x="359483" y="186777"/>
                      </a:lnTo>
                      <a:lnTo>
                        <a:pt x="359483" y="205324"/>
                      </a:lnTo>
                      <a:lnTo>
                        <a:pt x="372684" y="215885"/>
                      </a:lnTo>
                      <a:lnTo>
                        <a:pt x="377229" y="220430"/>
                      </a:lnTo>
                      <a:lnTo>
                        <a:pt x="376918" y="221177"/>
                      </a:lnTo>
                      <a:lnTo>
                        <a:pt x="382208" y="225409"/>
                      </a:lnTo>
                      <a:lnTo>
                        <a:pt x="386753" y="229954"/>
                      </a:lnTo>
                      <a:lnTo>
                        <a:pt x="375390" y="257223"/>
                      </a:lnTo>
                      <a:lnTo>
                        <a:pt x="375390" y="268586"/>
                      </a:lnTo>
                      <a:lnTo>
                        <a:pt x="375390" y="284493"/>
                      </a:lnTo>
                      <a:lnTo>
                        <a:pt x="386753" y="304945"/>
                      </a:lnTo>
                      <a:lnTo>
                        <a:pt x="401490" y="340736"/>
                      </a:lnTo>
                      <a:lnTo>
                        <a:pt x="404498" y="343143"/>
                      </a:lnTo>
                      <a:lnTo>
                        <a:pt x="403332" y="344115"/>
                      </a:lnTo>
                      <a:lnTo>
                        <a:pt x="414022" y="352667"/>
                      </a:lnTo>
                      <a:lnTo>
                        <a:pt x="386753" y="375392"/>
                      </a:lnTo>
                      <a:lnTo>
                        <a:pt x="348121" y="386754"/>
                      </a:lnTo>
                      <a:lnTo>
                        <a:pt x="323124" y="386754"/>
                      </a:lnTo>
                      <a:lnTo>
                        <a:pt x="311762" y="395844"/>
                      </a:lnTo>
                      <a:lnTo>
                        <a:pt x="284492" y="395844"/>
                      </a:lnTo>
                      <a:lnTo>
                        <a:pt x="273130" y="402661"/>
                      </a:lnTo>
                      <a:lnTo>
                        <a:pt x="229953" y="395844"/>
                      </a:lnTo>
                      <a:lnTo>
                        <a:pt x="204956" y="395844"/>
                      </a:lnTo>
                      <a:lnTo>
                        <a:pt x="202688" y="386320"/>
                      </a:lnTo>
                      <a:lnTo>
                        <a:pt x="195432" y="386320"/>
                      </a:lnTo>
                      <a:lnTo>
                        <a:pt x="184070" y="338598"/>
                      </a:lnTo>
                      <a:lnTo>
                        <a:pt x="173532" y="319630"/>
                      </a:lnTo>
                      <a:lnTo>
                        <a:pt x="139055" y="309490"/>
                      </a:lnTo>
                      <a:lnTo>
                        <a:pt x="118602" y="300400"/>
                      </a:lnTo>
                      <a:lnTo>
                        <a:pt x="91333" y="293583"/>
                      </a:lnTo>
                      <a:lnTo>
                        <a:pt x="79971" y="289038"/>
                      </a:lnTo>
                      <a:lnTo>
                        <a:pt x="64063" y="277675"/>
                      </a:lnTo>
                      <a:lnTo>
                        <a:pt x="62383" y="273754"/>
                      </a:lnTo>
                      <a:lnTo>
                        <a:pt x="54539" y="268151"/>
                      </a:lnTo>
                      <a:lnTo>
                        <a:pt x="35836" y="224511"/>
                      </a:lnTo>
                      <a:lnTo>
                        <a:pt x="20887" y="214046"/>
                      </a:lnTo>
                      <a:lnTo>
                        <a:pt x="20348" y="210812"/>
                      </a:lnTo>
                      <a:lnTo>
                        <a:pt x="11363" y="204522"/>
                      </a:lnTo>
                      <a:lnTo>
                        <a:pt x="6817" y="177253"/>
                      </a:lnTo>
                      <a:lnTo>
                        <a:pt x="11363" y="161345"/>
                      </a:lnTo>
                      <a:lnTo>
                        <a:pt x="0" y="129531"/>
                      </a:lnTo>
                      <a:lnTo>
                        <a:pt x="18180" y="129531"/>
                      </a:lnTo>
                      <a:lnTo>
                        <a:pt x="34087" y="113624"/>
                      </a:lnTo>
                      <a:lnTo>
                        <a:pt x="43177" y="90899"/>
                      </a:lnTo>
                      <a:lnTo>
                        <a:pt x="54539" y="86354"/>
                      </a:lnTo>
                      <a:lnTo>
                        <a:pt x="54539" y="74992"/>
                      </a:lnTo>
                      <a:lnTo>
                        <a:pt x="49994" y="63629"/>
                      </a:lnTo>
                      <a:lnTo>
                        <a:pt x="43177" y="54539"/>
                      </a:lnTo>
                      <a:lnTo>
                        <a:pt x="54539" y="47722"/>
                      </a:lnTo>
                      <a:lnTo>
                        <a:pt x="61357" y="27270"/>
                      </a:lnTo>
                      <a:lnTo>
                        <a:pt x="4317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6" name="Freeform 439">
                  <a:extLst>
                    <a:ext uri="{FF2B5EF4-FFF2-40B4-BE49-F238E27FC236}">
                      <a16:creationId xmlns:a16="http://schemas.microsoft.com/office/drawing/2014/main" id="{FA346677-34B1-41A5-BF97-553B1B2EDB51}"/>
                    </a:ext>
                  </a:extLst>
                </p:cNvPr>
                <p:cNvSpPr>
                  <a:spLocks/>
                </p:cNvSpPr>
                <p:nvPr/>
              </p:nvSpPr>
              <p:spPr bwMode="auto">
                <a:xfrm>
                  <a:off x="6962169" y="4578679"/>
                  <a:ext cx="59661" cy="93060"/>
                </a:xfrm>
                <a:custGeom>
                  <a:avLst/>
                  <a:gdLst>
                    <a:gd name="connsiteX0" fmla="*/ 38741 w 66010"/>
                    <a:gd name="connsiteY0" fmla="*/ 0 h 102964"/>
                    <a:gd name="connsiteX1" fmla="*/ 54648 w 66010"/>
                    <a:gd name="connsiteY1" fmla="*/ 6818 h 102964"/>
                    <a:gd name="connsiteX2" fmla="*/ 61465 w 66010"/>
                    <a:gd name="connsiteY2" fmla="*/ 15908 h 102964"/>
                    <a:gd name="connsiteX3" fmla="*/ 66010 w 66010"/>
                    <a:gd name="connsiteY3" fmla="*/ 27270 h 102964"/>
                    <a:gd name="connsiteX4" fmla="*/ 66010 w 66010"/>
                    <a:gd name="connsiteY4" fmla="*/ 38632 h 102964"/>
                    <a:gd name="connsiteX5" fmla="*/ 63629 w 66010"/>
                    <a:gd name="connsiteY5" fmla="*/ 39585 h 102964"/>
                    <a:gd name="connsiteX6" fmla="*/ 63629 w 66010"/>
                    <a:gd name="connsiteY6" fmla="*/ 49878 h 102964"/>
                    <a:gd name="connsiteX7" fmla="*/ 52267 w 66010"/>
                    <a:gd name="connsiteY7" fmla="*/ 55466 h 102964"/>
                    <a:gd name="connsiteX8" fmla="*/ 43177 w 66010"/>
                    <a:gd name="connsiteY8" fmla="*/ 83406 h 102964"/>
                    <a:gd name="connsiteX9" fmla="*/ 27270 w 66010"/>
                    <a:gd name="connsiteY9" fmla="*/ 94582 h 102964"/>
                    <a:gd name="connsiteX10" fmla="*/ 9090 w 66010"/>
                    <a:gd name="connsiteY10" fmla="*/ 102964 h 102964"/>
                    <a:gd name="connsiteX11" fmla="*/ 9090 w 66010"/>
                    <a:gd name="connsiteY11" fmla="*/ 49878 h 102964"/>
                    <a:gd name="connsiteX12" fmla="*/ 0 w 66010"/>
                    <a:gd name="connsiteY12" fmla="*/ 30320 h 102964"/>
                    <a:gd name="connsiteX13" fmla="*/ 6722 w 66010"/>
                    <a:gd name="connsiteY13" fmla="*/ 30320 h 102964"/>
                    <a:gd name="connsiteX14" fmla="*/ 2381 w 66010"/>
                    <a:gd name="connsiteY14" fmla="*/ 22725 h 102964"/>
                    <a:gd name="connsiteX15" fmla="*/ 22833 w 66010"/>
                    <a:gd name="connsiteY15" fmla="*/ 22725 h 102964"/>
                    <a:gd name="connsiteX16" fmla="*/ 33245 w 66010"/>
                    <a:gd name="connsiteY16" fmla="*/ 7852 h 102964"/>
                    <a:gd name="connsiteX17" fmla="*/ 36360 w 66010"/>
                    <a:gd name="connsiteY17" fmla="*/ 2380 h 102964"/>
                    <a:gd name="connsiteX18" fmla="*/ 36882 w 66010"/>
                    <a:gd name="connsiteY18" fmla="*/ 2655 h 102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010" h="102964">
                      <a:moveTo>
                        <a:pt x="38741" y="0"/>
                      </a:moveTo>
                      <a:lnTo>
                        <a:pt x="54648" y="6818"/>
                      </a:lnTo>
                      <a:lnTo>
                        <a:pt x="61465" y="15908"/>
                      </a:lnTo>
                      <a:lnTo>
                        <a:pt x="66010" y="27270"/>
                      </a:lnTo>
                      <a:lnTo>
                        <a:pt x="66010" y="38632"/>
                      </a:lnTo>
                      <a:lnTo>
                        <a:pt x="63629" y="39585"/>
                      </a:lnTo>
                      <a:lnTo>
                        <a:pt x="63629" y="49878"/>
                      </a:lnTo>
                      <a:lnTo>
                        <a:pt x="52267" y="55466"/>
                      </a:lnTo>
                      <a:lnTo>
                        <a:pt x="43177" y="83406"/>
                      </a:lnTo>
                      <a:lnTo>
                        <a:pt x="27270" y="94582"/>
                      </a:lnTo>
                      <a:lnTo>
                        <a:pt x="9090" y="102964"/>
                      </a:lnTo>
                      <a:lnTo>
                        <a:pt x="9090" y="49878"/>
                      </a:lnTo>
                      <a:lnTo>
                        <a:pt x="0" y="30320"/>
                      </a:lnTo>
                      <a:lnTo>
                        <a:pt x="6722" y="30320"/>
                      </a:lnTo>
                      <a:lnTo>
                        <a:pt x="2381" y="22725"/>
                      </a:lnTo>
                      <a:lnTo>
                        <a:pt x="22833" y="22725"/>
                      </a:lnTo>
                      <a:lnTo>
                        <a:pt x="33245" y="7852"/>
                      </a:lnTo>
                      <a:lnTo>
                        <a:pt x="36360" y="2380"/>
                      </a:lnTo>
                      <a:lnTo>
                        <a:pt x="36882" y="265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7" name="Freeform 427">
                  <a:extLst>
                    <a:ext uri="{FF2B5EF4-FFF2-40B4-BE49-F238E27FC236}">
                      <a16:creationId xmlns:a16="http://schemas.microsoft.com/office/drawing/2014/main" id="{953A21EC-343E-4391-808D-0727E36D53A7}"/>
                    </a:ext>
                  </a:extLst>
                </p:cNvPr>
                <p:cNvSpPr>
                  <a:spLocks/>
                </p:cNvSpPr>
                <p:nvPr/>
              </p:nvSpPr>
              <p:spPr bwMode="auto">
                <a:xfrm>
                  <a:off x="6405672" y="4330161"/>
                  <a:ext cx="639145" cy="620561"/>
                </a:xfrm>
                <a:custGeom>
                  <a:avLst/>
                  <a:gdLst>
                    <a:gd name="connsiteX0" fmla="*/ 493125 w 707172"/>
                    <a:gd name="connsiteY0" fmla="*/ 0 h 686611"/>
                    <a:gd name="connsiteX1" fmla="*/ 520395 w 707172"/>
                    <a:gd name="connsiteY1" fmla="*/ 6817 h 686611"/>
                    <a:gd name="connsiteX2" fmla="*/ 543120 w 707172"/>
                    <a:gd name="connsiteY2" fmla="*/ 6817 h 686611"/>
                    <a:gd name="connsiteX3" fmla="*/ 559027 w 707172"/>
                    <a:gd name="connsiteY3" fmla="*/ 0 h 686611"/>
                    <a:gd name="connsiteX4" fmla="*/ 564385 w 707172"/>
                    <a:gd name="connsiteY4" fmla="*/ 8930 h 686611"/>
                    <a:gd name="connsiteX5" fmla="*/ 568552 w 707172"/>
                    <a:gd name="connsiteY5" fmla="*/ 7144 h 686611"/>
                    <a:gd name="connsiteX6" fmla="*/ 585802 w 707172"/>
                    <a:gd name="connsiteY6" fmla="*/ 35894 h 686611"/>
                    <a:gd name="connsiteX7" fmla="*/ 595386 w 707172"/>
                    <a:gd name="connsiteY7" fmla="*/ 38632 h 686611"/>
                    <a:gd name="connsiteX8" fmla="*/ 606749 w 707172"/>
                    <a:gd name="connsiteY8" fmla="*/ 27270 h 686611"/>
                    <a:gd name="connsiteX9" fmla="*/ 622656 w 707172"/>
                    <a:gd name="connsiteY9" fmla="*/ 34087 h 686611"/>
                    <a:gd name="connsiteX10" fmla="*/ 645381 w 707172"/>
                    <a:gd name="connsiteY10" fmla="*/ 22725 h 686611"/>
                    <a:gd name="connsiteX11" fmla="*/ 650672 w 707172"/>
                    <a:gd name="connsiteY11" fmla="*/ 31985 h 686611"/>
                    <a:gd name="connsiteX12" fmla="*/ 654906 w 707172"/>
                    <a:gd name="connsiteY12" fmla="*/ 29869 h 686611"/>
                    <a:gd name="connsiteX13" fmla="*/ 663995 w 707172"/>
                    <a:gd name="connsiteY13" fmla="*/ 45776 h 686611"/>
                    <a:gd name="connsiteX14" fmla="*/ 698082 w 707172"/>
                    <a:gd name="connsiteY14" fmla="*/ 73046 h 686611"/>
                    <a:gd name="connsiteX15" fmla="*/ 691797 w 707172"/>
                    <a:gd name="connsiteY15" fmla="*/ 106571 h 686611"/>
                    <a:gd name="connsiteX16" fmla="*/ 697647 w 707172"/>
                    <a:gd name="connsiteY16" fmla="*/ 109079 h 686611"/>
                    <a:gd name="connsiteX17" fmla="*/ 696242 w 707172"/>
                    <a:gd name="connsiteY17" fmla="*/ 111538 h 686611"/>
                    <a:gd name="connsiteX18" fmla="*/ 707172 w 707172"/>
                    <a:gd name="connsiteY18" fmla="*/ 116223 h 686611"/>
                    <a:gd name="connsiteX19" fmla="*/ 698082 w 707172"/>
                    <a:gd name="connsiteY19" fmla="*/ 132130 h 686611"/>
                    <a:gd name="connsiteX20" fmla="*/ 679903 w 707172"/>
                    <a:gd name="connsiteY20" fmla="*/ 143492 h 686611"/>
                    <a:gd name="connsiteX21" fmla="*/ 670813 w 707172"/>
                    <a:gd name="connsiteY21" fmla="*/ 159399 h 686611"/>
                    <a:gd name="connsiteX22" fmla="*/ 659450 w 707172"/>
                    <a:gd name="connsiteY22" fmla="*/ 179852 h 686611"/>
                    <a:gd name="connsiteX23" fmla="*/ 659450 w 707172"/>
                    <a:gd name="connsiteY23" fmla="*/ 207121 h 686611"/>
                    <a:gd name="connsiteX24" fmla="*/ 648088 w 707172"/>
                    <a:gd name="connsiteY24" fmla="*/ 218483 h 686611"/>
                    <a:gd name="connsiteX25" fmla="*/ 648088 w 707172"/>
                    <a:gd name="connsiteY25" fmla="*/ 245753 h 686611"/>
                    <a:gd name="connsiteX26" fmla="*/ 636726 w 707172"/>
                    <a:gd name="connsiteY26" fmla="*/ 254843 h 686611"/>
                    <a:gd name="connsiteX27" fmla="*/ 636726 w 707172"/>
                    <a:gd name="connsiteY27" fmla="*/ 282112 h 686611"/>
                    <a:gd name="connsiteX28" fmla="*/ 632181 w 707172"/>
                    <a:gd name="connsiteY28" fmla="*/ 282112 h 686611"/>
                    <a:gd name="connsiteX29" fmla="*/ 627636 w 707172"/>
                    <a:gd name="connsiteY29" fmla="*/ 304837 h 686611"/>
                    <a:gd name="connsiteX30" fmla="*/ 636726 w 707172"/>
                    <a:gd name="connsiteY30" fmla="*/ 320744 h 686611"/>
                    <a:gd name="connsiteX31" fmla="*/ 636726 w 707172"/>
                    <a:gd name="connsiteY31" fmla="*/ 363921 h 686611"/>
                    <a:gd name="connsiteX32" fmla="*/ 643543 w 707172"/>
                    <a:gd name="connsiteY32" fmla="*/ 395736 h 686611"/>
                    <a:gd name="connsiteX33" fmla="*/ 643543 w 707172"/>
                    <a:gd name="connsiteY33" fmla="*/ 416188 h 686611"/>
                    <a:gd name="connsiteX34" fmla="*/ 648088 w 707172"/>
                    <a:gd name="connsiteY34" fmla="*/ 438913 h 686611"/>
                    <a:gd name="connsiteX35" fmla="*/ 670813 w 707172"/>
                    <a:gd name="connsiteY35" fmla="*/ 459365 h 686611"/>
                    <a:gd name="connsiteX36" fmla="*/ 691265 w 707172"/>
                    <a:gd name="connsiteY36" fmla="*/ 502542 h 686611"/>
                    <a:gd name="connsiteX37" fmla="*/ 675358 w 707172"/>
                    <a:gd name="connsiteY37" fmla="*/ 502542 h 686611"/>
                    <a:gd name="connsiteX38" fmla="*/ 627636 w 707172"/>
                    <a:gd name="connsiteY38" fmla="*/ 509359 h 686611"/>
                    <a:gd name="connsiteX39" fmla="*/ 616274 w 707172"/>
                    <a:gd name="connsiteY39" fmla="*/ 513904 h 686611"/>
                    <a:gd name="connsiteX40" fmla="*/ 604911 w 707172"/>
                    <a:gd name="connsiteY40" fmla="*/ 534356 h 686611"/>
                    <a:gd name="connsiteX41" fmla="*/ 616274 w 707172"/>
                    <a:gd name="connsiteY41" fmla="*/ 552536 h 686611"/>
                    <a:gd name="connsiteX42" fmla="*/ 611729 w 707172"/>
                    <a:gd name="connsiteY42" fmla="*/ 593440 h 686611"/>
                    <a:gd name="connsiteX43" fmla="*/ 605461 w 707172"/>
                    <a:gd name="connsiteY43" fmla="*/ 628958 h 686611"/>
                    <a:gd name="connsiteX44" fmla="*/ 606749 w 707172"/>
                    <a:gd name="connsiteY44" fmla="*/ 629473 h 686611"/>
                    <a:gd name="connsiteX45" fmla="*/ 613568 w 707172"/>
                    <a:gd name="connsiteY45" fmla="*/ 635535 h 686611"/>
                    <a:gd name="connsiteX46" fmla="*/ 616274 w 707172"/>
                    <a:gd name="connsiteY46" fmla="*/ 636617 h 686611"/>
                    <a:gd name="connsiteX47" fmla="*/ 628089 w 707172"/>
                    <a:gd name="connsiteY47" fmla="*/ 647120 h 686611"/>
                    <a:gd name="connsiteX48" fmla="*/ 638563 w 707172"/>
                    <a:gd name="connsiteY48" fmla="*/ 640835 h 686611"/>
                    <a:gd name="connsiteX49" fmla="*/ 640615 w 707172"/>
                    <a:gd name="connsiteY49" fmla="*/ 652463 h 686611"/>
                    <a:gd name="connsiteX50" fmla="*/ 648088 w 707172"/>
                    <a:gd name="connsiteY50" fmla="*/ 647979 h 686611"/>
                    <a:gd name="connsiteX51" fmla="*/ 654906 w 707172"/>
                    <a:gd name="connsiteY51" fmla="*/ 686611 h 686611"/>
                    <a:gd name="connsiteX52" fmla="*/ 620819 w 707172"/>
                    <a:gd name="connsiteY52" fmla="*/ 686611 h 686611"/>
                    <a:gd name="connsiteX53" fmla="*/ 617961 w 707172"/>
                    <a:gd name="connsiteY53" fmla="*/ 679467 h 686611"/>
                    <a:gd name="connsiteX54" fmla="*/ 611294 w 707172"/>
                    <a:gd name="connsiteY54" fmla="*/ 679467 h 686611"/>
                    <a:gd name="connsiteX55" fmla="*/ 602204 w 707172"/>
                    <a:gd name="connsiteY55" fmla="*/ 656743 h 686611"/>
                    <a:gd name="connsiteX56" fmla="*/ 592964 w 707172"/>
                    <a:gd name="connsiteY56" fmla="*/ 647503 h 686611"/>
                    <a:gd name="connsiteX57" fmla="*/ 568552 w 707172"/>
                    <a:gd name="connsiteY57" fmla="*/ 643434 h 686611"/>
                    <a:gd name="connsiteX58" fmla="*/ 564046 w 707172"/>
                    <a:gd name="connsiteY58" fmla="*/ 637127 h 686611"/>
                    <a:gd name="connsiteX59" fmla="*/ 559027 w 707172"/>
                    <a:gd name="connsiteY59" fmla="*/ 636290 h 686611"/>
                    <a:gd name="connsiteX60" fmla="*/ 553833 w 707172"/>
                    <a:gd name="connsiteY60" fmla="*/ 629019 h 686611"/>
                    <a:gd name="connsiteX61" fmla="*/ 536737 w 707172"/>
                    <a:gd name="connsiteY61" fmla="*/ 636617 h 686611"/>
                    <a:gd name="connsiteX62" fmla="*/ 509468 w 707172"/>
                    <a:gd name="connsiteY62" fmla="*/ 632072 h 686611"/>
                    <a:gd name="connsiteX63" fmla="*/ 502800 w 707172"/>
                    <a:gd name="connsiteY63" fmla="*/ 625404 h 686611"/>
                    <a:gd name="connsiteX64" fmla="*/ 499943 w 707172"/>
                    <a:gd name="connsiteY64" fmla="*/ 624928 h 686611"/>
                    <a:gd name="connsiteX65" fmla="*/ 490584 w 707172"/>
                    <a:gd name="connsiteY65" fmla="*/ 615569 h 686611"/>
                    <a:gd name="connsiteX66" fmla="*/ 470836 w 707172"/>
                    <a:gd name="connsiteY66" fmla="*/ 611620 h 686611"/>
                    <a:gd name="connsiteX67" fmla="*/ 454929 w 707172"/>
                    <a:gd name="connsiteY67" fmla="*/ 611620 h 686611"/>
                    <a:gd name="connsiteX68" fmla="*/ 452071 w 707172"/>
                    <a:gd name="connsiteY68" fmla="*/ 604476 h 686611"/>
                    <a:gd name="connsiteX69" fmla="*/ 445404 w 707172"/>
                    <a:gd name="connsiteY69" fmla="*/ 604476 h 686611"/>
                    <a:gd name="connsiteX70" fmla="*/ 443716 w 707172"/>
                    <a:gd name="connsiteY70" fmla="*/ 600258 h 686611"/>
                    <a:gd name="connsiteX71" fmla="*/ 439021 w 707172"/>
                    <a:gd name="connsiteY71" fmla="*/ 600258 h 686611"/>
                    <a:gd name="connsiteX72" fmla="*/ 423114 w 707172"/>
                    <a:gd name="connsiteY72" fmla="*/ 600258 h 686611"/>
                    <a:gd name="connsiteX73" fmla="*/ 400389 w 707172"/>
                    <a:gd name="connsiteY73" fmla="*/ 604802 h 686611"/>
                    <a:gd name="connsiteX74" fmla="*/ 384482 w 707172"/>
                    <a:gd name="connsiteY74" fmla="*/ 604802 h 686611"/>
                    <a:gd name="connsiteX75" fmla="*/ 375392 w 707172"/>
                    <a:gd name="connsiteY75" fmla="*/ 604802 h 686611"/>
                    <a:gd name="connsiteX76" fmla="*/ 375392 w 707172"/>
                    <a:gd name="connsiteY76" fmla="*/ 597658 h 686611"/>
                    <a:gd name="connsiteX77" fmla="*/ 374957 w 707172"/>
                    <a:gd name="connsiteY77" fmla="*/ 597658 h 686611"/>
                    <a:gd name="connsiteX78" fmla="*/ 365867 w 707172"/>
                    <a:gd name="connsiteY78" fmla="*/ 597658 h 686611"/>
                    <a:gd name="connsiteX79" fmla="*/ 365867 w 707172"/>
                    <a:gd name="connsiteY79" fmla="*/ 554482 h 686611"/>
                    <a:gd name="connsiteX80" fmla="*/ 354505 w 707172"/>
                    <a:gd name="connsiteY80" fmla="*/ 538574 h 686611"/>
                    <a:gd name="connsiteX81" fmla="*/ 347688 w 707172"/>
                    <a:gd name="connsiteY81" fmla="*/ 518122 h 686611"/>
                    <a:gd name="connsiteX82" fmla="*/ 354505 w 707172"/>
                    <a:gd name="connsiteY82" fmla="*/ 495398 h 686611"/>
                    <a:gd name="connsiteX83" fmla="*/ 347688 w 707172"/>
                    <a:gd name="connsiteY83" fmla="*/ 479490 h 686611"/>
                    <a:gd name="connsiteX84" fmla="*/ 347688 w 707172"/>
                    <a:gd name="connsiteY84" fmla="*/ 466182 h 686611"/>
                    <a:gd name="connsiteX85" fmla="*/ 316308 w 707172"/>
                    <a:gd name="connsiteY85" fmla="*/ 466182 h 686611"/>
                    <a:gd name="connsiteX86" fmla="*/ 316308 w 707172"/>
                    <a:gd name="connsiteY86" fmla="*/ 459038 h 686611"/>
                    <a:gd name="connsiteX87" fmla="*/ 306783 w 707172"/>
                    <a:gd name="connsiteY87" fmla="*/ 459038 h 686611"/>
                    <a:gd name="connsiteX88" fmla="*/ 306783 w 707172"/>
                    <a:gd name="connsiteY88" fmla="*/ 454820 h 686611"/>
                    <a:gd name="connsiteX89" fmla="*/ 298128 w 707172"/>
                    <a:gd name="connsiteY89" fmla="*/ 454820 h 686611"/>
                    <a:gd name="connsiteX90" fmla="*/ 293583 w 707172"/>
                    <a:gd name="connsiteY90" fmla="*/ 459365 h 686611"/>
                    <a:gd name="connsiteX91" fmla="*/ 273131 w 707172"/>
                    <a:gd name="connsiteY91" fmla="*/ 459365 h 686611"/>
                    <a:gd name="connsiteX92" fmla="*/ 261769 w 707172"/>
                    <a:gd name="connsiteY92" fmla="*/ 482089 h 686611"/>
                    <a:gd name="connsiteX93" fmla="*/ 257224 w 707172"/>
                    <a:gd name="connsiteY93" fmla="*/ 493452 h 686611"/>
                    <a:gd name="connsiteX94" fmla="*/ 239044 w 707172"/>
                    <a:gd name="connsiteY94" fmla="*/ 486634 h 686611"/>
                    <a:gd name="connsiteX95" fmla="*/ 223137 w 707172"/>
                    <a:gd name="connsiteY95" fmla="*/ 493452 h 686611"/>
                    <a:gd name="connsiteX96" fmla="*/ 202685 w 707172"/>
                    <a:gd name="connsiteY96" fmla="*/ 493452 h 686611"/>
                    <a:gd name="connsiteX97" fmla="*/ 196434 w 707172"/>
                    <a:gd name="connsiteY97" fmla="*/ 486308 h 686611"/>
                    <a:gd name="connsiteX98" fmla="*/ 193160 w 707172"/>
                    <a:gd name="connsiteY98" fmla="*/ 486308 h 686611"/>
                    <a:gd name="connsiteX99" fmla="*/ 177253 w 707172"/>
                    <a:gd name="connsiteY99" fmla="*/ 468128 h 686611"/>
                    <a:gd name="connsiteX100" fmla="*/ 170435 w 707172"/>
                    <a:gd name="connsiteY100" fmla="*/ 459038 h 686611"/>
                    <a:gd name="connsiteX101" fmla="*/ 161345 w 707172"/>
                    <a:gd name="connsiteY101" fmla="*/ 431769 h 686611"/>
                    <a:gd name="connsiteX102" fmla="*/ 153426 w 707172"/>
                    <a:gd name="connsiteY102" fmla="*/ 415929 h 686611"/>
                    <a:gd name="connsiteX103" fmla="*/ 52702 w 707172"/>
                    <a:gd name="connsiteY103" fmla="*/ 411643 h 686611"/>
                    <a:gd name="connsiteX104" fmla="*/ 36795 w 707172"/>
                    <a:gd name="connsiteY104" fmla="*/ 416188 h 686611"/>
                    <a:gd name="connsiteX105" fmla="*/ 29977 w 707172"/>
                    <a:gd name="connsiteY105" fmla="*/ 416188 h 686611"/>
                    <a:gd name="connsiteX106" fmla="*/ 14070 w 707172"/>
                    <a:gd name="connsiteY106" fmla="*/ 423005 h 686611"/>
                    <a:gd name="connsiteX107" fmla="*/ 10237 w 707172"/>
                    <a:gd name="connsiteY107" fmla="*/ 413422 h 686611"/>
                    <a:gd name="connsiteX108" fmla="*/ 4545 w 707172"/>
                    <a:gd name="connsiteY108" fmla="*/ 415861 h 686611"/>
                    <a:gd name="connsiteX109" fmla="*/ 0 w 707172"/>
                    <a:gd name="connsiteY109" fmla="*/ 404499 h 686611"/>
                    <a:gd name="connsiteX110" fmla="*/ 4545 w 707172"/>
                    <a:gd name="connsiteY110" fmla="*/ 399954 h 686611"/>
                    <a:gd name="connsiteX111" fmla="*/ 9090 w 707172"/>
                    <a:gd name="connsiteY111" fmla="*/ 384047 h 686611"/>
                    <a:gd name="connsiteX112" fmla="*/ 15908 w 707172"/>
                    <a:gd name="connsiteY112" fmla="*/ 372684 h 686611"/>
                    <a:gd name="connsiteX113" fmla="*/ 27270 w 707172"/>
                    <a:gd name="connsiteY113" fmla="*/ 365867 h 686611"/>
                    <a:gd name="connsiteX114" fmla="*/ 36360 w 707172"/>
                    <a:gd name="connsiteY114" fmla="*/ 372684 h 686611"/>
                    <a:gd name="connsiteX115" fmla="*/ 47722 w 707172"/>
                    <a:gd name="connsiteY115" fmla="*/ 356777 h 686611"/>
                    <a:gd name="connsiteX116" fmla="*/ 68174 w 707172"/>
                    <a:gd name="connsiteY116" fmla="*/ 356777 h 686611"/>
                    <a:gd name="connsiteX117" fmla="*/ 73532 w 707172"/>
                    <a:gd name="connsiteY117" fmla="*/ 363921 h 686611"/>
                    <a:gd name="connsiteX118" fmla="*/ 77699 w 707172"/>
                    <a:gd name="connsiteY118" fmla="*/ 363921 h 686611"/>
                    <a:gd name="connsiteX119" fmla="*/ 82568 w 707172"/>
                    <a:gd name="connsiteY119" fmla="*/ 370413 h 686611"/>
                    <a:gd name="connsiteX120" fmla="*/ 86354 w 707172"/>
                    <a:gd name="connsiteY120" fmla="*/ 372684 h 686611"/>
                    <a:gd name="connsiteX121" fmla="*/ 106806 w 707172"/>
                    <a:gd name="connsiteY121" fmla="*/ 349960 h 686611"/>
                    <a:gd name="connsiteX122" fmla="*/ 129531 w 707172"/>
                    <a:gd name="connsiteY122" fmla="*/ 334053 h 686611"/>
                    <a:gd name="connsiteX123" fmla="*/ 138621 w 707172"/>
                    <a:gd name="connsiteY123" fmla="*/ 324963 h 686611"/>
                    <a:gd name="connsiteX124" fmla="*/ 138621 w 707172"/>
                    <a:gd name="connsiteY124" fmla="*/ 290876 h 686611"/>
                    <a:gd name="connsiteX125" fmla="*/ 149983 w 707172"/>
                    <a:gd name="connsiteY125" fmla="*/ 254516 h 686611"/>
                    <a:gd name="connsiteX126" fmla="*/ 170435 w 707172"/>
                    <a:gd name="connsiteY126" fmla="*/ 238609 h 686611"/>
                    <a:gd name="connsiteX127" fmla="*/ 193160 w 707172"/>
                    <a:gd name="connsiteY127" fmla="*/ 222702 h 686611"/>
                    <a:gd name="connsiteX128" fmla="*/ 197705 w 707172"/>
                    <a:gd name="connsiteY128" fmla="*/ 204522 h 686611"/>
                    <a:gd name="connsiteX129" fmla="*/ 197705 w 707172"/>
                    <a:gd name="connsiteY129" fmla="*/ 195432 h 686611"/>
                    <a:gd name="connsiteX130" fmla="*/ 209067 w 707172"/>
                    <a:gd name="connsiteY130" fmla="*/ 184070 h 686611"/>
                    <a:gd name="connsiteX131" fmla="*/ 204522 w 707172"/>
                    <a:gd name="connsiteY131" fmla="*/ 161345 h 686611"/>
                    <a:gd name="connsiteX132" fmla="*/ 209067 w 707172"/>
                    <a:gd name="connsiteY132" fmla="*/ 129531 h 686611"/>
                    <a:gd name="connsiteX133" fmla="*/ 213612 w 707172"/>
                    <a:gd name="connsiteY133" fmla="*/ 102261 h 686611"/>
                    <a:gd name="connsiteX134" fmla="*/ 224974 w 707172"/>
                    <a:gd name="connsiteY134" fmla="*/ 86354 h 686611"/>
                    <a:gd name="connsiteX135" fmla="*/ 229519 w 707172"/>
                    <a:gd name="connsiteY135" fmla="*/ 65902 h 686611"/>
                    <a:gd name="connsiteX136" fmla="*/ 229519 w 707172"/>
                    <a:gd name="connsiteY136" fmla="*/ 38632 h 686611"/>
                    <a:gd name="connsiteX137" fmla="*/ 247699 w 707172"/>
                    <a:gd name="connsiteY137" fmla="*/ 18180 h 686611"/>
                    <a:gd name="connsiteX138" fmla="*/ 268151 w 707172"/>
                    <a:gd name="connsiteY138" fmla="*/ 6817 h 686611"/>
                    <a:gd name="connsiteX139" fmla="*/ 295421 w 707172"/>
                    <a:gd name="connsiteY139" fmla="*/ 22725 h 686611"/>
                    <a:gd name="connsiteX140" fmla="*/ 322690 w 707172"/>
                    <a:gd name="connsiteY140" fmla="*/ 34087 h 686611"/>
                    <a:gd name="connsiteX141" fmla="*/ 347688 w 707172"/>
                    <a:gd name="connsiteY141" fmla="*/ 38632 h 686611"/>
                    <a:gd name="connsiteX142" fmla="*/ 374957 w 707172"/>
                    <a:gd name="connsiteY142" fmla="*/ 43177 h 686611"/>
                    <a:gd name="connsiteX143" fmla="*/ 386319 w 707172"/>
                    <a:gd name="connsiteY143" fmla="*/ 22725 h 686611"/>
                    <a:gd name="connsiteX144" fmla="*/ 390864 w 707172"/>
                    <a:gd name="connsiteY144" fmla="*/ 18180 h 686611"/>
                    <a:gd name="connsiteX145" fmla="*/ 409044 w 707172"/>
                    <a:gd name="connsiteY145" fmla="*/ 22725 h 686611"/>
                    <a:gd name="connsiteX146" fmla="*/ 445404 w 707172"/>
                    <a:gd name="connsiteY146" fmla="*/ 6817 h 686611"/>
                    <a:gd name="connsiteX147" fmla="*/ 461311 w 707172"/>
                    <a:gd name="connsiteY147" fmla="*/ 11363 h 686611"/>
                    <a:gd name="connsiteX148" fmla="*/ 472673 w 707172"/>
                    <a:gd name="connsiteY148" fmla="*/ 11363 h 686611"/>
                    <a:gd name="connsiteX149" fmla="*/ 477218 w 707172"/>
                    <a:gd name="connsiteY149" fmla="*/ 6817 h 686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707172" h="686611">
                      <a:moveTo>
                        <a:pt x="493125" y="0"/>
                      </a:moveTo>
                      <a:lnTo>
                        <a:pt x="520395" y="6817"/>
                      </a:lnTo>
                      <a:lnTo>
                        <a:pt x="543120" y="6817"/>
                      </a:lnTo>
                      <a:lnTo>
                        <a:pt x="559027" y="0"/>
                      </a:lnTo>
                      <a:lnTo>
                        <a:pt x="564385" y="8930"/>
                      </a:lnTo>
                      <a:lnTo>
                        <a:pt x="568552" y="7144"/>
                      </a:lnTo>
                      <a:lnTo>
                        <a:pt x="585802" y="35894"/>
                      </a:lnTo>
                      <a:lnTo>
                        <a:pt x="595386" y="38632"/>
                      </a:lnTo>
                      <a:lnTo>
                        <a:pt x="606749" y="27270"/>
                      </a:lnTo>
                      <a:lnTo>
                        <a:pt x="622656" y="34087"/>
                      </a:lnTo>
                      <a:lnTo>
                        <a:pt x="645381" y="22725"/>
                      </a:lnTo>
                      <a:lnTo>
                        <a:pt x="650672" y="31985"/>
                      </a:lnTo>
                      <a:lnTo>
                        <a:pt x="654906" y="29869"/>
                      </a:lnTo>
                      <a:lnTo>
                        <a:pt x="663995" y="45776"/>
                      </a:lnTo>
                      <a:lnTo>
                        <a:pt x="698082" y="73046"/>
                      </a:lnTo>
                      <a:lnTo>
                        <a:pt x="691797" y="106571"/>
                      </a:lnTo>
                      <a:lnTo>
                        <a:pt x="697647" y="109079"/>
                      </a:lnTo>
                      <a:lnTo>
                        <a:pt x="696242" y="111538"/>
                      </a:lnTo>
                      <a:lnTo>
                        <a:pt x="707172" y="116223"/>
                      </a:lnTo>
                      <a:lnTo>
                        <a:pt x="698082" y="132130"/>
                      </a:lnTo>
                      <a:lnTo>
                        <a:pt x="679903" y="143492"/>
                      </a:lnTo>
                      <a:lnTo>
                        <a:pt x="670813" y="159399"/>
                      </a:lnTo>
                      <a:lnTo>
                        <a:pt x="659450" y="179852"/>
                      </a:lnTo>
                      <a:lnTo>
                        <a:pt x="659450" y="207121"/>
                      </a:lnTo>
                      <a:lnTo>
                        <a:pt x="648088" y="218483"/>
                      </a:lnTo>
                      <a:lnTo>
                        <a:pt x="648088" y="245753"/>
                      </a:lnTo>
                      <a:lnTo>
                        <a:pt x="636726" y="254843"/>
                      </a:lnTo>
                      <a:lnTo>
                        <a:pt x="636726" y="282112"/>
                      </a:lnTo>
                      <a:lnTo>
                        <a:pt x="632181" y="282112"/>
                      </a:lnTo>
                      <a:lnTo>
                        <a:pt x="627636" y="304837"/>
                      </a:lnTo>
                      <a:lnTo>
                        <a:pt x="636726" y="320744"/>
                      </a:lnTo>
                      <a:lnTo>
                        <a:pt x="636726" y="363921"/>
                      </a:lnTo>
                      <a:lnTo>
                        <a:pt x="643543" y="395736"/>
                      </a:lnTo>
                      <a:lnTo>
                        <a:pt x="643543" y="416188"/>
                      </a:lnTo>
                      <a:lnTo>
                        <a:pt x="648088" y="438913"/>
                      </a:lnTo>
                      <a:lnTo>
                        <a:pt x="670813" y="459365"/>
                      </a:lnTo>
                      <a:lnTo>
                        <a:pt x="691265" y="502542"/>
                      </a:lnTo>
                      <a:lnTo>
                        <a:pt x="675358" y="502542"/>
                      </a:lnTo>
                      <a:lnTo>
                        <a:pt x="627636" y="509359"/>
                      </a:lnTo>
                      <a:lnTo>
                        <a:pt x="616274" y="513904"/>
                      </a:lnTo>
                      <a:lnTo>
                        <a:pt x="604911" y="534356"/>
                      </a:lnTo>
                      <a:lnTo>
                        <a:pt x="616274" y="552536"/>
                      </a:lnTo>
                      <a:lnTo>
                        <a:pt x="611729" y="593440"/>
                      </a:lnTo>
                      <a:lnTo>
                        <a:pt x="605461" y="628958"/>
                      </a:lnTo>
                      <a:lnTo>
                        <a:pt x="606749" y="629473"/>
                      </a:lnTo>
                      <a:lnTo>
                        <a:pt x="613568" y="635535"/>
                      </a:lnTo>
                      <a:lnTo>
                        <a:pt x="616274" y="636617"/>
                      </a:lnTo>
                      <a:lnTo>
                        <a:pt x="628089" y="647120"/>
                      </a:lnTo>
                      <a:lnTo>
                        <a:pt x="638563" y="640835"/>
                      </a:lnTo>
                      <a:lnTo>
                        <a:pt x="640615" y="652463"/>
                      </a:lnTo>
                      <a:lnTo>
                        <a:pt x="648088" y="647979"/>
                      </a:lnTo>
                      <a:lnTo>
                        <a:pt x="654906" y="686611"/>
                      </a:lnTo>
                      <a:lnTo>
                        <a:pt x="620819" y="686611"/>
                      </a:lnTo>
                      <a:lnTo>
                        <a:pt x="617961" y="679467"/>
                      </a:lnTo>
                      <a:lnTo>
                        <a:pt x="611294" y="679467"/>
                      </a:lnTo>
                      <a:lnTo>
                        <a:pt x="602204" y="656743"/>
                      </a:lnTo>
                      <a:lnTo>
                        <a:pt x="592964" y="647503"/>
                      </a:lnTo>
                      <a:lnTo>
                        <a:pt x="568552" y="643434"/>
                      </a:lnTo>
                      <a:lnTo>
                        <a:pt x="564046" y="637127"/>
                      </a:lnTo>
                      <a:lnTo>
                        <a:pt x="559027" y="636290"/>
                      </a:lnTo>
                      <a:lnTo>
                        <a:pt x="553833" y="629019"/>
                      </a:lnTo>
                      <a:lnTo>
                        <a:pt x="536737" y="636617"/>
                      </a:lnTo>
                      <a:lnTo>
                        <a:pt x="509468" y="632072"/>
                      </a:lnTo>
                      <a:lnTo>
                        <a:pt x="502800" y="625404"/>
                      </a:lnTo>
                      <a:lnTo>
                        <a:pt x="499943" y="624928"/>
                      </a:lnTo>
                      <a:lnTo>
                        <a:pt x="490584" y="615569"/>
                      </a:lnTo>
                      <a:lnTo>
                        <a:pt x="470836" y="611620"/>
                      </a:lnTo>
                      <a:lnTo>
                        <a:pt x="454929" y="611620"/>
                      </a:lnTo>
                      <a:lnTo>
                        <a:pt x="452071" y="604476"/>
                      </a:lnTo>
                      <a:lnTo>
                        <a:pt x="445404" y="604476"/>
                      </a:lnTo>
                      <a:lnTo>
                        <a:pt x="443716" y="600258"/>
                      </a:lnTo>
                      <a:lnTo>
                        <a:pt x="439021" y="600258"/>
                      </a:lnTo>
                      <a:lnTo>
                        <a:pt x="423114" y="600258"/>
                      </a:lnTo>
                      <a:lnTo>
                        <a:pt x="400389" y="604802"/>
                      </a:lnTo>
                      <a:lnTo>
                        <a:pt x="384482" y="604802"/>
                      </a:lnTo>
                      <a:lnTo>
                        <a:pt x="375392" y="604802"/>
                      </a:lnTo>
                      <a:lnTo>
                        <a:pt x="375392" y="597658"/>
                      </a:lnTo>
                      <a:lnTo>
                        <a:pt x="374957" y="597658"/>
                      </a:lnTo>
                      <a:lnTo>
                        <a:pt x="365867" y="597658"/>
                      </a:lnTo>
                      <a:lnTo>
                        <a:pt x="365867" y="554482"/>
                      </a:lnTo>
                      <a:lnTo>
                        <a:pt x="354505" y="538574"/>
                      </a:lnTo>
                      <a:lnTo>
                        <a:pt x="347688" y="518122"/>
                      </a:lnTo>
                      <a:lnTo>
                        <a:pt x="354505" y="495398"/>
                      </a:lnTo>
                      <a:lnTo>
                        <a:pt x="347688" y="479490"/>
                      </a:lnTo>
                      <a:lnTo>
                        <a:pt x="347688" y="466182"/>
                      </a:lnTo>
                      <a:lnTo>
                        <a:pt x="316308" y="466182"/>
                      </a:lnTo>
                      <a:lnTo>
                        <a:pt x="316308" y="459038"/>
                      </a:lnTo>
                      <a:lnTo>
                        <a:pt x="306783" y="459038"/>
                      </a:lnTo>
                      <a:lnTo>
                        <a:pt x="306783" y="454820"/>
                      </a:lnTo>
                      <a:lnTo>
                        <a:pt x="298128" y="454820"/>
                      </a:lnTo>
                      <a:lnTo>
                        <a:pt x="293583" y="459365"/>
                      </a:lnTo>
                      <a:lnTo>
                        <a:pt x="273131" y="459365"/>
                      </a:lnTo>
                      <a:lnTo>
                        <a:pt x="261769" y="482089"/>
                      </a:lnTo>
                      <a:lnTo>
                        <a:pt x="257224" y="493452"/>
                      </a:lnTo>
                      <a:lnTo>
                        <a:pt x="239044" y="486634"/>
                      </a:lnTo>
                      <a:lnTo>
                        <a:pt x="223137" y="493452"/>
                      </a:lnTo>
                      <a:lnTo>
                        <a:pt x="202685" y="493452"/>
                      </a:lnTo>
                      <a:lnTo>
                        <a:pt x="196434" y="486308"/>
                      </a:lnTo>
                      <a:lnTo>
                        <a:pt x="193160" y="486308"/>
                      </a:lnTo>
                      <a:lnTo>
                        <a:pt x="177253" y="468128"/>
                      </a:lnTo>
                      <a:lnTo>
                        <a:pt x="170435" y="459038"/>
                      </a:lnTo>
                      <a:lnTo>
                        <a:pt x="161345" y="431769"/>
                      </a:lnTo>
                      <a:lnTo>
                        <a:pt x="153426" y="415929"/>
                      </a:lnTo>
                      <a:lnTo>
                        <a:pt x="52702" y="411643"/>
                      </a:lnTo>
                      <a:lnTo>
                        <a:pt x="36795" y="416188"/>
                      </a:lnTo>
                      <a:lnTo>
                        <a:pt x="29977" y="416188"/>
                      </a:lnTo>
                      <a:lnTo>
                        <a:pt x="14070" y="423005"/>
                      </a:lnTo>
                      <a:lnTo>
                        <a:pt x="10237" y="413422"/>
                      </a:lnTo>
                      <a:lnTo>
                        <a:pt x="4545" y="415861"/>
                      </a:lnTo>
                      <a:lnTo>
                        <a:pt x="0" y="404499"/>
                      </a:lnTo>
                      <a:lnTo>
                        <a:pt x="4545" y="399954"/>
                      </a:lnTo>
                      <a:lnTo>
                        <a:pt x="9090" y="384047"/>
                      </a:lnTo>
                      <a:lnTo>
                        <a:pt x="15908" y="372684"/>
                      </a:lnTo>
                      <a:lnTo>
                        <a:pt x="27270" y="365867"/>
                      </a:lnTo>
                      <a:lnTo>
                        <a:pt x="36360" y="372684"/>
                      </a:lnTo>
                      <a:lnTo>
                        <a:pt x="47722" y="356777"/>
                      </a:lnTo>
                      <a:lnTo>
                        <a:pt x="68174" y="356777"/>
                      </a:lnTo>
                      <a:lnTo>
                        <a:pt x="73532" y="363921"/>
                      </a:lnTo>
                      <a:lnTo>
                        <a:pt x="77699" y="363921"/>
                      </a:lnTo>
                      <a:lnTo>
                        <a:pt x="82568" y="370413"/>
                      </a:lnTo>
                      <a:lnTo>
                        <a:pt x="86354" y="372684"/>
                      </a:lnTo>
                      <a:lnTo>
                        <a:pt x="106806" y="349960"/>
                      </a:lnTo>
                      <a:lnTo>
                        <a:pt x="129531" y="334053"/>
                      </a:lnTo>
                      <a:lnTo>
                        <a:pt x="138621" y="324963"/>
                      </a:lnTo>
                      <a:lnTo>
                        <a:pt x="138621" y="290876"/>
                      </a:lnTo>
                      <a:lnTo>
                        <a:pt x="149983" y="254516"/>
                      </a:lnTo>
                      <a:lnTo>
                        <a:pt x="170435" y="238609"/>
                      </a:lnTo>
                      <a:lnTo>
                        <a:pt x="193160" y="222702"/>
                      </a:lnTo>
                      <a:lnTo>
                        <a:pt x="197705" y="204522"/>
                      </a:lnTo>
                      <a:lnTo>
                        <a:pt x="197705" y="195432"/>
                      </a:lnTo>
                      <a:lnTo>
                        <a:pt x="209067" y="184070"/>
                      </a:lnTo>
                      <a:lnTo>
                        <a:pt x="204522" y="161345"/>
                      </a:lnTo>
                      <a:lnTo>
                        <a:pt x="209067" y="129531"/>
                      </a:lnTo>
                      <a:lnTo>
                        <a:pt x="213612" y="102261"/>
                      </a:lnTo>
                      <a:lnTo>
                        <a:pt x="224974" y="86354"/>
                      </a:lnTo>
                      <a:lnTo>
                        <a:pt x="229519" y="65902"/>
                      </a:lnTo>
                      <a:lnTo>
                        <a:pt x="229519" y="38632"/>
                      </a:lnTo>
                      <a:lnTo>
                        <a:pt x="247699" y="18180"/>
                      </a:lnTo>
                      <a:lnTo>
                        <a:pt x="268151" y="6817"/>
                      </a:lnTo>
                      <a:lnTo>
                        <a:pt x="295421" y="22725"/>
                      </a:lnTo>
                      <a:lnTo>
                        <a:pt x="322690" y="34087"/>
                      </a:lnTo>
                      <a:lnTo>
                        <a:pt x="347688" y="38632"/>
                      </a:lnTo>
                      <a:lnTo>
                        <a:pt x="374957" y="43177"/>
                      </a:lnTo>
                      <a:lnTo>
                        <a:pt x="386319" y="22725"/>
                      </a:lnTo>
                      <a:lnTo>
                        <a:pt x="390864" y="18180"/>
                      </a:lnTo>
                      <a:lnTo>
                        <a:pt x="409044" y="22725"/>
                      </a:lnTo>
                      <a:lnTo>
                        <a:pt x="445404" y="6817"/>
                      </a:lnTo>
                      <a:lnTo>
                        <a:pt x="461311" y="11363"/>
                      </a:lnTo>
                      <a:lnTo>
                        <a:pt x="472673" y="11363"/>
                      </a:lnTo>
                      <a:lnTo>
                        <a:pt x="477218"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8" name="Freeform 425">
                  <a:extLst>
                    <a:ext uri="{FF2B5EF4-FFF2-40B4-BE49-F238E27FC236}">
                      <a16:creationId xmlns:a16="http://schemas.microsoft.com/office/drawing/2014/main" id="{D45C2E8E-2AFB-485F-9159-80EEC4B70434}"/>
                    </a:ext>
                  </a:extLst>
                </p:cNvPr>
                <p:cNvSpPr>
                  <a:spLocks/>
                </p:cNvSpPr>
                <p:nvPr/>
              </p:nvSpPr>
              <p:spPr bwMode="auto">
                <a:xfrm>
                  <a:off x="6366648" y="4379453"/>
                  <a:ext cx="250768" cy="295952"/>
                </a:xfrm>
                <a:custGeom>
                  <a:avLst/>
                  <a:gdLst>
                    <a:gd name="connsiteX0" fmla="*/ 224974 w 277458"/>
                    <a:gd name="connsiteY0" fmla="*/ 0 h 327452"/>
                    <a:gd name="connsiteX1" fmla="*/ 247699 w 277458"/>
                    <a:gd name="connsiteY1" fmla="*/ 6818 h 327452"/>
                    <a:gd name="connsiteX2" fmla="*/ 272696 w 277458"/>
                    <a:gd name="connsiteY2" fmla="*/ 11363 h 327452"/>
                    <a:gd name="connsiteX3" fmla="*/ 271864 w 277458"/>
                    <a:gd name="connsiteY3" fmla="*/ 15108 h 327452"/>
                    <a:gd name="connsiteX4" fmla="*/ 277458 w 277458"/>
                    <a:gd name="connsiteY4" fmla="*/ 16125 h 327452"/>
                    <a:gd name="connsiteX5" fmla="*/ 272913 w 277458"/>
                    <a:gd name="connsiteY5" fmla="*/ 36577 h 327452"/>
                    <a:gd name="connsiteX6" fmla="*/ 261551 w 277458"/>
                    <a:gd name="connsiteY6" fmla="*/ 52484 h 327452"/>
                    <a:gd name="connsiteX7" fmla="*/ 257006 w 277458"/>
                    <a:gd name="connsiteY7" fmla="*/ 79754 h 327452"/>
                    <a:gd name="connsiteX8" fmla="*/ 252461 w 277458"/>
                    <a:gd name="connsiteY8" fmla="*/ 111568 h 327452"/>
                    <a:gd name="connsiteX9" fmla="*/ 257006 w 277458"/>
                    <a:gd name="connsiteY9" fmla="*/ 134293 h 327452"/>
                    <a:gd name="connsiteX10" fmla="*/ 245644 w 277458"/>
                    <a:gd name="connsiteY10" fmla="*/ 145655 h 327452"/>
                    <a:gd name="connsiteX11" fmla="*/ 245644 w 277458"/>
                    <a:gd name="connsiteY11" fmla="*/ 154745 h 327452"/>
                    <a:gd name="connsiteX12" fmla="*/ 241099 w 277458"/>
                    <a:gd name="connsiteY12" fmla="*/ 172925 h 327452"/>
                    <a:gd name="connsiteX13" fmla="*/ 218374 w 277458"/>
                    <a:gd name="connsiteY13" fmla="*/ 188832 h 327452"/>
                    <a:gd name="connsiteX14" fmla="*/ 202467 w 277458"/>
                    <a:gd name="connsiteY14" fmla="*/ 204739 h 327452"/>
                    <a:gd name="connsiteX15" fmla="*/ 186560 w 277458"/>
                    <a:gd name="connsiteY15" fmla="*/ 241099 h 327452"/>
                    <a:gd name="connsiteX16" fmla="*/ 186560 w 277458"/>
                    <a:gd name="connsiteY16" fmla="*/ 275186 h 327452"/>
                    <a:gd name="connsiteX17" fmla="*/ 177470 w 277458"/>
                    <a:gd name="connsiteY17" fmla="*/ 284275 h 327452"/>
                    <a:gd name="connsiteX18" fmla="*/ 154745 w 277458"/>
                    <a:gd name="connsiteY18" fmla="*/ 300183 h 327452"/>
                    <a:gd name="connsiteX19" fmla="*/ 134293 w 277458"/>
                    <a:gd name="connsiteY19" fmla="*/ 322907 h 327452"/>
                    <a:gd name="connsiteX20" fmla="*/ 122931 w 277458"/>
                    <a:gd name="connsiteY20" fmla="*/ 316090 h 327452"/>
                    <a:gd name="connsiteX21" fmla="*/ 120333 w 277458"/>
                    <a:gd name="connsiteY21" fmla="*/ 312626 h 327452"/>
                    <a:gd name="connsiteX22" fmla="*/ 118169 w 277458"/>
                    <a:gd name="connsiteY22" fmla="*/ 311328 h 327452"/>
                    <a:gd name="connsiteX23" fmla="*/ 114923 w 277458"/>
                    <a:gd name="connsiteY23" fmla="*/ 307000 h 327452"/>
                    <a:gd name="connsiteX24" fmla="*/ 100206 w 277458"/>
                    <a:gd name="connsiteY24" fmla="*/ 307000 h 327452"/>
                    <a:gd name="connsiteX25" fmla="*/ 84299 w 277458"/>
                    <a:gd name="connsiteY25" fmla="*/ 322907 h 327452"/>
                    <a:gd name="connsiteX26" fmla="*/ 80489 w 277458"/>
                    <a:gd name="connsiteY26" fmla="*/ 317193 h 327452"/>
                    <a:gd name="connsiteX27" fmla="*/ 79537 w 277458"/>
                    <a:gd name="connsiteY27" fmla="*/ 318145 h 327452"/>
                    <a:gd name="connsiteX28" fmla="*/ 77190 w 277458"/>
                    <a:gd name="connsiteY28" fmla="*/ 314625 h 327452"/>
                    <a:gd name="connsiteX29" fmla="*/ 63846 w 277458"/>
                    <a:gd name="connsiteY29" fmla="*/ 307000 h 327452"/>
                    <a:gd name="connsiteX30" fmla="*/ 52484 w 277458"/>
                    <a:gd name="connsiteY30" fmla="*/ 311545 h 327452"/>
                    <a:gd name="connsiteX31" fmla="*/ 36577 w 277458"/>
                    <a:gd name="connsiteY31" fmla="*/ 327452 h 327452"/>
                    <a:gd name="connsiteX32" fmla="*/ 32132 w 277458"/>
                    <a:gd name="connsiteY32" fmla="*/ 322373 h 327452"/>
                    <a:gd name="connsiteX33" fmla="*/ 31815 w 277458"/>
                    <a:gd name="connsiteY33" fmla="*/ 322690 h 327452"/>
                    <a:gd name="connsiteX34" fmla="*/ 0 w 277458"/>
                    <a:gd name="connsiteY34" fmla="*/ 286331 h 327452"/>
                    <a:gd name="connsiteX35" fmla="*/ 31815 w 277458"/>
                    <a:gd name="connsiteY35" fmla="*/ 263606 h 327452"/>
                    <a:gd name="connsiteX36" fmla="*/ 15908 w 277458"/>
                    <a:gd name="connsiteY36" fmla="*/ 236337 h 327452"/>
                    <a:gd name="connsiteX37" fmla="*/ 31815 w 277458"/>
                    <a:gd name="connsiteY37" fmla="*/ 231792 h 327452"/>
                    <a:gd name="connsiteX38" fmla="*/ 52267 w 277458"/>
                    <a:gd name="connsiteY38" fmla="*/ 227247 h 327452"/>
                    <a:gd name="connsiteX39" fmla="*/ 52267 w 277458"/>
                    <a:gd name="connsiteY39" fmla="*/ 209067 h 327452"/>
                    <a:gd name="connsiteX40" fmla="*/ 74992 w 277458"/>
                    <a:gd name="connsiteY40" fmla="*/ 227247 h 327452"/>
                    <a:gd name="connsiteX41" fmla="*/ 106806 w 277458"/>
                    <a:gd name="connsiteY41" fmla="*/ 227247 h 327452"/>
                    <a:gd name="connsiteX42" fmla="*/ 118169 w 277458"/>
                    <a:gd name="connsiteY42" fmla="*/ 209067 h 327452"/>
                    <a:gd name="connsiteX43" fmla="*/ 122713 w 277458"/>
                    <a:gd name="connsiteY43" fmla="*/ 188615 h 327452"/>
                    <a:gd name="connsiteX44" fmla="*/ 118169 w 277458"/>
                    <a:gd name="connsiteY44" fmla="*/ 156800 h 327452"/>
                    <a:gd name="connsiteX45" fmla="*/ 102261 w 277458"/>
                    <a:gd name="connsiteY45" fmla="*/ 134076 h 327452"/>
                    <a:gd name="connsiteX46" fmla="*/ 117251 w 277458"/>
                    <a:gd name="connsiteY46" fmla="*/ 93389 h 327452"/>
                    <a:gd name="connsiteX47" fmla="*/ 111568 w 277458"/>
                    <a:gd name="connsiteY47" fmla="*/ 91116 h 327452"/>
                    <a:gd name="connsiteX48" fmla="*/ 84299 w 277458"/>
                    <a:gd name="connsiteY48" fmla="*/ 95661 h 327452"/>
                    <a:gd name="connsiteX49" fmla="*/ 83108 w 277458"/>
                    <a:gd name="connsiteY49" fmla="*/ 90303 h 327452"/>
                    <a:gd name="connsiteX50" fmla="*/ 79537 w 277458"/>
                    <a:gd name="connsiteY50" fmla="*/ 90899 h 327452"/>
                    <a:gd name="connsiteX51" fmla="*/ 74992 w 277458"/>
                    <a:gd name="connsiteY51" fmla="*/ 70447 h 327452"/>
                    <a:gd name="connsiteX52" fmla="*/ 74992 w 277458"/>
                    <a:gd name="connsiteY52" fmla="*/ 54539 h 327452"/>
                    <a:gd name="connsiteX53" fmla="*/ 122713 w 277458"/>
                    <a:gd name="connsiteY53" fmla="*/ 54539 h 327452"/>
                    <a:gd name="connsiteX54" fmla="*/ 149983 w 277458"/>
                    <a:gd name="connsiteY54" fmla="*/ 65902 h 327452"/>
                    <a:gd name="connsiteX55" fmla="*/ 177253 w 277458"/>
                    <a:gd name="connsiteY55" fmla="*/ 74992 h 327452"/>
                    <a:gd name="connsiteX56" fmla="*/ 181798 w 277458"/>
                    <a:gd name="connsiteY56" fmla="*/ 54539 h 327452"/>
                    <a:gd name="connsiteX57" fmla="*/ 204522 w 277458"/>
                    <a:gd name="connsiteY57" fmla="*/ 22725 h 327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7458" h="327452">
                      <a:moveTo>
                        <a:pt x="224974" y="0"/>
                      </a:moveTo>
                      <a:lnTo>
                        <a:pt x="247699" y="6818"/>
                      </a:lnTo>
                      <a:lnTo>
                        <a:pt x="272696" y="11363"/>
                      </a:lnTo>
                      <a:lnTo>
                        <a:pt x="271864" y="15108"/>
                      </a:lnTo>
                      <a:lnTo>
                        <a:pt x="277458" y="16125"/>
                      </a:lnTo>
                      <a:lnTo>
                        <a:pt x="272913" y="36577"/>
                      </a:lnTo>
                      <a:lnTo>
                        <a:pt x="261551" y="52484"/>
                      </a:lnTo>
                      <a:lnTo>
                        <a:pt x="257006" y="79754"/>
                      </a:lnTo>
                      <a:lnTo>
                        <a:pt x="252461" y="111568"/>
                      </a:lnTo>
                      <a:lnTo>
                        <a:pt x="257006" y="134293"/>
                      </a:lnTo>
                      <a:lnTo>
                        <a:pt x="245644" y="145655"/>
                      </a:lnTo>
                      <a:lnTo>
                        <a:pt x="245644" y="154745"/>
                      </a:lnTo>
                      <a:lnTo>
                        <a:pt x="241099" y="172925"/>
                      </a:lnTo>
                      <a:lnTo>
                        <a:pt x="218374" y="188832"/>
                      </a:lnTo>
                      <a:lnTo>
                        <a:pt x="202467" y="204739"/>
                      </a:lnTo>
                      <a:lnTo>
                        <a:pt x="186560" y="241099"/>
                      </a:lnTo>
                      <a:lnTo>
                        <a:pt x="186560" y="275186"/>
                      </a:lnTo>
                      <a:lnTo>
                        <a:pt x="177470" y="284275"/>
                      </a:lnTo>
                      <a:lnTo>
                        <a:pt x="154745" y="300183"/>
                      </a:lnTo>
                      <a:lnTo>
                        <a:pt x="134293" y="322907"/>
                      </a:lnTo>
                      <a:lnTo>
                        <a:pt x="122931" y="316090"/>
                      </a:lnTo>
                      <a:lnTo>
                        <a:pt x="120333" y="312626"/>
                      </a:lnTo>
                      <a:lnTo>
                        <a:pt x="118169" y="311328"/>
                      </a:lnTo>
                      <a:lnTo>
                        <a:pt x="114923" y="307000"/>
                      </a:lnTo>
                      <a:lnTo>
                        <a:pt x="100206" y="307000"/>
                      </a:lnTo>
                      <a:lnTo>
                        <a:pt x="84299" y="322907"/>
                      </a:lnTo>
                      <a:lnTo>
                        <a:pt x="80489" y="317193"/>
                      </a:lnTo>
                      <a:lnTo>
                        <a:pt x="79537" y="318145"/>
                      </a:lnTo>
                      <a:lnTo>
                        <a:pt x="77190" y="314625"/>
                      </a:lnTo>
                      <a:lnTo>
                        <a:pt x="63846" y="307000"/>
                      </a:lnTo>
                      <a:lnTo>
                        <a:pt x="52484" y="311545"/>
                      </a:lnTo>
                      <a:lnTo>
                        <a:pt x="36577" y="327452"/>
                      </a:lnTo>
                      <a:lnTo>
                        <a:pt x="32132" y="322373"/>
                      </a:lnTo>
                      <a:lnTo>
                        <a:pt x="31815" y="322690"/>
                      </a:lnTo>
                      <a:lnTo>
                        <a:pt x="0" y="286331"/>
                      </a:lnTo>
                      <a:lnTo>
                        <a:pt x="31815" y="263606"/>
                      </a:lnTo>
                      <a:lnTo>
                        <a:pt x="15908" y="236337"/>
                      </a:lnTo>
                      <a:lnTo>
                        <a:pt x="31815" y="231792"/>
                      </a:lnTo>
                      <a:lnTo>
                        <a:pt x="52267" y="227247"/>
                      </a:lnTo>
                      <a:lnTo>
                        <a:pt x="52267" y="209067"/>
                      </a:lnTo>
                      <a:lnTo>
                        <a:pt x="74992" y="227247"/>
                      </a:lnTo>
                      <a:lnTo>
                        <a:pt x="106806" y="227247"/>
                      </a:lnTo>
                      <a:lnTo>
                        <a:pt x="118169" y="209067"/>
                      </a:lnTo>
                      <a:lnTo>
                        <a:pt x="122713" y="188615"/>
                      </a:lnTo>
                      <a:lnTo>
                        <a:pt x="118169" y="156800"/>
                      </a:lnTo>
                      <a:lnTo>
                        <a:pt x="102261" y="134076"/>
                      </a:lnTo>
                      <a:lnTo>
                        <a:pt x="117251" y="93389"/>
                      </a:lnTo>
                      <a:lnTo>
                        <a:pt x="111568" y="91116"/>
                      </a:lnTo>
                      <a:lnTo>
                        <a:pt x="84299" y="95661"/>
                      </a:lnTo>
                      <a:lnTo>
                        <a:pt x="83108" y="90303"/>
                      </a:lnTo>
                      <a:lnTo>
                        <a:pt x="79537" y="90899"/>
                      </a:lnTo>
                      <a:lnTo>
                        <a:pt x="74992" y="70447"/>
                      </a:lnTo>
                      <a:lnTo>
                        <a:pt x="74992" y="54539"/>
                      </a:lnTo>
                      <a:lnTo>
                        <a:pt x="122713" y="54539"/>
                      </a:lnTo>
                      <a:lnTo>
                        <a:pt x="149983" y="65902"/>
                      </a:lnTo>
                      <a:lnTo>
                        <a:pt x="177253" y="74992"/>
                      </a:lnTo>
                      <a:lnTo>
                        <a:pt x="181798" y="54539"/>
                      </a:lnTo>
                      <a:lnTo>
                        <a:pt x="204522"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79" name="Freeform 424">
                  <a:extLst>
                    <a:ext uri="{FF2B5EF4-FFF2-40B4-BE49-F238E27FC236}">
                      <a16:creationId xmlns:a16="http://schemas.microsoft.com/office/drawing/2014/main" id="{07EBEE8B-AFBC-4CA8-96C6-DB0E4C01076D}"/>
                    </a:ext>
                  </a:extLst>
                </p:cNvPr>
                <p:cNvSpPr>
                  <a:spLocks/>
                </p:cNvSpPr>
                <p:nvPr/>
              </p:nvSpPr>
              <p:spPr bwMode="auto">
                <a:xfrm>
                  <a:off x="6307088" y="4428746"/>
                  <a:ext cx="69831" cy="47435"/>
                </a:xfrm>
                <a:custGeom>
                  <a:avLst/>
                  <a:gdLst>
                    <a:gd name="connsiteX0" fmla="*/ 18180 w 77264"/>
                    <a:gd name="connsiteY0" fmla="*/ 0 h 52484"/>
                    <a:gd name="connsiteX1" fmla="*/ 77264 w 77264"/>
                    <a:gd name="connsiteY1" fmla="*/ 0 h 52484"/>
                    <a:gd name="connsiteX2" fmla="*/ 77264 w 77264"/>
                    <a:gd name="connsiteY2" fmla="*/ 4762 h 52484"/>
                    <a:gd name="connsiteX3" fmla="*/ 77264 w 77264"/>
                    <a:gd name="connsiteY3" fmla="*/ 43177 h 52484"/>
                    <a:gd name="connsiteX4" fmla="*/ 77264 w 77264"/>
                    <a:gd name="connsiteY4" fmla="*/ 47939 h 52484"/>
                    <a:gd name="connsiteX5" fmla="*/ 22725 w 77264"/>
                    <a:gd name="connsiteY5" fmla="*/ 47939 h 52484"/>
                    <a:gd name="connsiteX6" fmla="*/ 6818 w 77264"/>
                    <a:gd name="connsiteY6" fmla="*/ 52484 h 52484"/>
                    <a:gd name="connsiteX7" fmla="*/ 0 w 77264"/>
                    <a:gd name="connsiteY7" fmla="*/ 41122 h 52484"/>
                    <a:gd name="connsiteX8" fmla="*/ 1299 w 77264"/>
                    <a:gd name="connsiteY8" fmla="*/ 38524 h 52484"/>
                    <a:gd name="connsiteX9" fmla="*/ 0 w 77264"/>
                    <a:gd name="connsiteY9" fmla="*/ 36360 h 5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264" h="52484">
                      <a:moveTo>
                        <a:pt x="18180" y="0"/>
                      </a:moveTo>
                      <a:lnTo>
                        <a:pt x="77264" y="0"/>
                      </a:lnTo>
                      <a:lnTo>
                        <a:pt x="77264" y="4762"/>
                      </a:lnTo>
                      <a:lnTo>
                        <a:pt x="77264" y="43177"/>
                      </a:lnTo>
                      <a:lnTo>
                        <a:pt x="77264" y="47939"/>
                      </a:lnTo>
                      <a:lnTo>
                        <a:pt x="22725" y="47939"/>
                      </a:lnTo>
                      <a:lnTo>
                        <a:pt x="6818" y="52484"/>
                      </a:lnTo>
                      <a:lnTo>
                        <a:pt x="0" y="41122"/>
                      </a:lnTo>
                      <a:lnTo>
                        <a:pt x="1299" y="38524"/>
                      </a:lnTo>
                      <a:lnTo>
                        <a:pt x="0" y="3636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0" name="Freeform 423">
                  <a:extLst>
                    <a:ext uri="{FF2B5EF4-FFF2-40B4-BE49-F238E27FC236}">
                      <a16:creationId xmlns:a16="http://schemas.microsoft.com/office/drawing/2014/main" id="{9CE5A7F4-EF12-451E-9643-28276A802529}"/>
                    </a:ext>
                  </a:extLst>
                </p:cNvPr>
                <p:cNvSpPr>
                  <a:spLocks/>
                </p:cNvSpPr>
                <p:nvPr/>
              </p:nvSpPr>
              <p:spPr bwMode="auto">
                <a:xfrm>
                  <a:off x="6292710" y="4428745"/>
                  <a:ext cx="184848" cy="209790"/>
                </a:xfrm>
                <a:custGeom>
                  <a:avLst/>
                  <a:gdLst>
                    <a:gd name="connsiteX0" fmla="*/ 93171 w 204522"/>
                    <a:gd name="connsiteY0" fmla="*/ 0 h 232118"/>
                    <a:gd name="connsiteX1" fmla="*/ 109079 w 204522"/>
                    <a:gd name="connsiteY1" fmla="*/ 0 h 232118"/>
                    <a:gd name="connsiteX2" fmla="*/ 129531 w 204522"/>
                    <a:gd name="connsiteY2" fmla="*/ 0 h 232118"/>
                    <a:gd name="connsiteX3" fmla="*/ 152256 w 204522"/>
                    <a:gd name="connsiteY3" fmla="*/ 0 h 232118"/>
                    <a:gd name="connsiteX4" fmla="*/ 156800 w 204522"/>
                    <a:gd name="connsiteY4" fmla="*/ 0 h 232118"/>
                    <a:gd name="connsiteX5" fmla="*/ 156800 w 204522"/>
                    <a:gd name="connsiteY5" fmla="*/ 7143 h 232118"/>
                    <a:gd name="connsiteX6" fmla="*/ 156800 w 204522"/>
                    <a:gd name="connsiteY6" fmla="*/ 15908 h 232118"/>
                    <a:gd name="connsiteX7" fmla="*/ 161345 w 204522"/>
                    <a:gd name="connsiteY7" fmla="*/ 31815 h 232118"/>
                    <a:gd name="connsiteX8" fmla="*/ 188615 w 204522"/>
                    <a:gd name="connsiteY8" fmla="*/ 31815 h 232118"/>
                    <a:gd name="connsiteX9" fmla="*/ 199977 w 204522"/>
                    <a:gd name="connsiteY9" fmla="*/ 36360 h 232118"/>
                    <a:gd name="connsiteX10" fmla="*/ 197684 w 204522"/>
                    <a:gd name="connsiteY10" fmla="*/ 42585 h 232118"/>
                    <a:gd name="connsiteX11" fmla="*/ 199977 w 204522"/>
                    <a:gd name="connsiteY11" fmla="*/ 43503 h 232118"/>
                    <a:gd name="connsiteX12" fmla="*/ 185794 w 204522"/>
                    <a:gd name="connsiteY12" fmla="*/ 82000 h 232118"/>
                    <a:gd name="connsiteX13" fmla="*/ 199977 w 204522"/>
                    <a:gd name="connsiteY13" fmla="*/ 102262 h 232118"/>
                    <a:gd name="connsiteX14" fmla="*/ 204522 w 204522"/>
                    <a:gd name="connsiteY14" fmla="*/ 129531 h 232118"/>
                    <a:gd name="connsiteX15" fmla="*/ 203901 w 204522"/>
                    <a:gd name="connsiteY15" fmla="*/ 132947 h 232118"/>
                    <a:gd name="connsiteX16" fmla="*/ 204522 w 204522"/>
                    <a:gd name="connsiteY16" fmla="*/ 136674 h 232118"/>
                    <a:gd name="connsiteX17" fmla="*/ 199977 w 204522"/>
                    <a:gd name="connsiteY17" fmla="*/ 161672 h 232118"/>
                    <a:gd name="connsiteX18" fmla="*/ 188615 w 204522"/>
                    <a:gd name="connsiteY18" fmla="*/ 179851 h 232118"/>
                    <a:gd name="connsiteX19" fmla="*/ 156800 w 204522"/>
                    <a:gd name="connsiteY19" fmla="*/ 179851 h 232118"/>
                    <a:gd name="connsiteX20" fmla="*/ 134076 w 204522"/>
                    <a:gd name="connsiteY20" fmla="*/ 161672 h 232118"/>
                    <a:gd name="connsiteX21" fmla="*/ 134076 w 204522"/>
                    <a:gd name="connsiteY21" fmla="*/ 172708 h 232118"/>
                    <a:gd name="connsiteX22" fmla="*/ 134076 w 204522"/>
                    <a:gd name="connsiteY22" fmla="*/ 179851 h 232118"/>
                    <a:gd name="connsiteX23" fmla="*/ 113624 w 204522"/>
                    <a:gd name="connsiteY23" fmla="*/ 179851 h 232118"/>
                    <a:gd name="connsiteX24" fmla="*/ 100841 w 204522"/>
                    <a:gd name="connsiteY24" fmla="*/ 187155 h 232118"/>
                    <a:gd name="connsiteX25" fmla="*/ 113624 w 204522"/>
                    <a:gd name="connsiteY25" fmla="*/ 209068 h 232118"/>
                    <a:gd name="connsiteX26" fmla="*/ 110398 w 204522"/>
                    <a:gd name="connsiteY26" fmla="*/ 210681 h 232118"/>
                    <a:gd name="connsiteX27" fmla="*/ 113624 w 204522"/>
                    <a:gd name="connsiteY27" fmla="*/ 216211 h 232118"/>
                    <a:gd name="connsiteX28" fmla="*/ 81809 w 204522"/>
                    <a:gd name="connsiteY28" fmla="*/ 232118 h 232118"/>
                    <a:gd name="connsiteX29" fmla="*/ 49995 w 204522"/>
                    <a:gd name="connsiteY29" fmla="*/ 200304 h 232118"/>
                    <a:gd name="connsiteX30" fmla="*/ 22725 w 204522"/>
                    <a:gd name="connsiteY30" fmla="*/ 168489 h 232118"/>
                    <a:gd name="connsiteX31" fmla="*/ 0 w 204522"/>
                    <a:gd name="connsiteY31" fmla="*/ 129857 h 232118"/>
                    <a:gd name="connsiteX32" fmla="*/ 0 w 204522"/>
                    <a:gd name="connsiteY32" fmla="*/ 122714 h 232118"/>
                    <a:gd name="connsiteX33" fmla="*/ 0 w 204522"/>
                    <a:gd name="connsiteY33" fmla="*/ 120767 h 232118"/>
                    <a:gd name="connsiteX34" fmla="*/ 0 w 204522"/>
                    <a:gd name="connsiteY34" fmla="*/ 113624 h 232118"/>
                    <a:gd name="connsiteX35" fmla="*/ 11363 w 204522"/>
                    <a:gd name="connsiteY35" fmla="*/ 95444 h 232118"/>
                    <a:gd name="connsiteX36" fmla="*/ 15908 w 204522"/>
                    <a:gd name="connsiteY36" fmla="*/ 74992 h 232118"/>
                    <a:gd name="connsiteX37" fmla="*/ 27270 w 204522"/>
                    <a:gd name="connsiteY37" fmla="*/ 47722 h 232118"/>
                    <a:gd name="connsiteX38" fmla="*/ 38632 w 204522"/>
                    <a:gd name="connsiteY38" fmla="*/ 43177 h 232118"/>
                    <a:gd name="connsiteX39" fmla="*/ 93171 w 204522"/>
                    <a:gd name="connsiteY39" fmla="*/ 43177 h 232118"/>
                    <a:gd name="connsiteX40" fmla="*/ 93171 w 204522"/>
                    <a:gd name="connsiteY40" fmla="*/ 7143 h 23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4522" h="232118">
                      <a:moveTo>
                        <a:pt x="93171" y="0"/>
                      </a:moveTo>
                      <a:lnTo>
                        <a:pt x="109079" y="0"/>
                      </a:lnTo>
                      <a:lnTo>
                        <a:pt x="129531" y="0"/>
                      </a:lnTo>
                      <a:lnTo>
                        <a:pt x="152256" y="0"/>
                      </a:lnTo>
                      <a:lnTo>
                        <a:pt x="156800" y="0"/>
                      </a:lnTo>
                      <a:lnTo>
                        <a:pt x="156800" y="7143"/>
                      </a:lnTo>
                      <a:lnTo>
                        <a:pt x="156800" y="15908"/>
                      </a:lnTo>
                      <a:lnTo>
                        <a:pt x="161345" y="31815"/>
                      </a:lnTo>
                      <a:lnTo>
                        <a:pt x="188615" y="31815"/>
                      </a:lnTo>
                      <a:lnTo>
                        <a:pt x="199977" y="36360"/>
                      </a:lnTo>
                      <a:lnTo>
                        <a:pt x="197684" y="42585"/>
                      </a:lnTo>
                      <a:lnTo>
                        <a:pt x="199977" y="43503"/>
                      </a:lnTo>
                      <a:lnTo>
                        <a:pt x="185794" y="82000"/>
                      </a:lnTo>
                      <a:lnTo>
                        <a:pt x="199977" y="102262"/>
                      </a:lnTo>
                      <a:lnTo>
                        <a:pt x="204522" y="129531"/>
                      </a:lnTo>
                      <a:lnTo>
                        <a:pt x="203901" y="132947"/>
                      </a:lnTo>
                      <a:lnTo>
                        <a:pt x="204522" y="136674"/>
                      </a:lnTo>
                      <a:lnTo>
                        <a:pt x="199977" y="161672"/>
                      </a:lnTo>
                      <a:lnTo>
                        <a:pt x="188615" y="179851"/>
                      </a:lnTo>
                      <a:lnTo>
                        <a:pt x="156800" y="179851"/>
                      </a:lnTo>
                      <a:lnTo>
                        <a:pt x="134076" y="161672"/>
                      </a:lnTo>
                      <a:lnTo>
                        <a:pt x="134076" y="172708"/>
                      </a:lnTo>
                      <a:lnTo>
                        <a:pt x="134076" y="179851"/>
                      </a:lnTo>
                      <a:lnTo>
                        <a:pt x="113624" y="179851"/>
                      </a:lnTo>
                      <a:lnTo>
                        <a:pt x="100841" y="187155"/>
                      </a:lnTo>
                      <a:lnTo>
                        <a:pt x="113624" y="209068"/>
                      </a:lnTo>
                      <a:lnTo>
                        <a:pt x="110398" y="210681"/>
                      </a:lnTo>
                      <a:lnTo>
                        <a:pt x="113624" y="216211"/>
                      </a:lnTo>
                      <a:lnTo>
                        <a:pt x="81809" y="232118"/>
                      </a:lnTo>
                      <a:lnTo>
                        <a:pt x="49995" y="200304"/>
                      </a:lnTo>
                      <a:lnTo>
                        <a:pt x="22725" y="168489"/>
                      </a:lnTo>
                      <a:lnTo>
                        <a:pt x="0" y="129857"/>
                      </a:lnTo>
                      <a:lnTo>
                        <a:pt x="0" y="122714"/>
                      </a:lnTo>
                      <a:lnTo>
                        <a:pt x="0" y="120767"/>
                      </a:lnTo>
                      <a:lnTo>
                        <a:pt x="0" y="113624"/>
                      </a:lnTo>
                      <a:lnTo>
                        <a:pt x="11363" y="95444"/>
                      </a:lnTo>
                      <a:lnTo>
                        <a:pt x="15908" y="74992"/>
                      </a:lnTo>
                      <a:lnTo>
                        <a:pt x="27270" y="47722"/>
                      </a:lnTo>
                      <a:lnTo>
                        <a:pt x="38632" y="43177"/>
                      </a:lnTo>
                      <a:lnTo>
                        <a:pt x="93171" y="43177"/>
                      </a:lnTo>
                      <a:lnTo>
                        <a:pt x="93171" y="714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1" name="Freeform 422">
                  <a:extLst>
                    <a:ext uri="{FF2B5EF4-FFF2-40B4-BE49-F238E27FC236}">
                      <a16:creationId xmlns:a16="http://schemas.microsoft.com/office/drawing/2014/main" id="{A75BA866-6782-4017-9C5E-48AD665FE875}"/>
                    </a:ext>
                  </a:extLst>
                </p:cNvPr>
                <p:cNvSpPr>
                  <a:spLocks/>
                </p:cNvSpPr>
                <p:nvPr/>
              </p:nvSpPr>
              <p:spPr bwMode="auto">
                <a:xfrm>
                  <a:off x="6477557" y="4130937"/>
                  <a:ext cx="437668" cy="308570"/>
                </a:xfrm>
                <a:custGeom>
                  <a:avLst/>
                  <a:gdLst>
                    <a:gd name="connsiteX0" fmla="*/ 311328 w 484252"/>
                    <a:gd name="connsiteY0" fmla="*/ 0 h 341413"/>
                    <a:gd name="connsiteX1" fmla="*/ 315843 w 484252"/>
                    <a:gd name="connsiteY1" fmla="*/ 12042 h 341413"/>
                    <a:gd name="connsiteX2" fmla="*/ 316090 w 484252"/>
                    <a:gd name="connsiteY2" fmla="*/ 11905 h 341413"/>
                    <a:gd name="connsiteX3" fmla="*/ 318695 w 484252"/>
                    <a:gd name="connsiteY3" fmla="*/ 18852 h 341413"/>
                    <a:gd name="connsiteX4" fmla="*/ 338597 w 484252"/>
                    <a:gd name="connsiteY4" fmla="*/ 43177 h 341413"/>
                    <a:gd name="connsiteX5" fmla="*/ 338597 w 484252"/>
                    <a:gd name="connsiteY5" fmla="*/ 49262 h 341413"/>
                    <a:gd name="connsiteX6" fmla="*/ 343359 w 484252"/>
                    <a:gd name="connsiteY6" fmla="*/ 55082 h 341413"/>
                    <a:gd name="connsiteX7" fmla="*/ 343359 w 484252"/>
                    <a:gd name="connsiteY7" fmla="*/ 66445 h 341413"/>
                    <a:gd name="connsiteX8" fmla="*/ 338815 w 484252"/>
                    <a:gd name="connsiteY8" fmla="*/ 82352 h 341413"/>
                    <a:gd name="connsiteX9" fmla="*/ 338815 w 484252"/>
                    <a:gd name="connsiteY9" fmla="*/ 85211 h 341413"/>
                    <a:gd name="connsiteX10" fmla="*/ 349960 w 484252"/>
                    <a:gd name="connsiteY10" fmla="*/ 93171 h 341413"/>
                    <a:gd name="connsiteX11" fmla="*/ 377229 w 484252"/>
                    <a:gd name="connsiteY11" fmla="*/ 109079 h 341413"/>
                    <a:gd name="connsiteX12" fmla="*/ 393137 w 484252"/>
                    <a:gd name="connsiteY12" fmla="*/ 124986 h 341413"/>
                    <a:gd name="connsiteX13" fmla="*/ 393137 w 484252"/>
                    <a:gd name="connsiteY13" fmla="*/ 132129 h 341413"/>
                    <a:gd name="connsiteX14" fmla="*/ 397899 w 484252"/>
                    <a:gd name="connsiteY14" fmla="*/ 136891 h 341413"/>
                    <a:gd name="connsiteX15" fmla="*/ 397899 w 484252"/>
                    <a:gd name="connsiteY15" fmla="*/ 139920 h 341413"/>
                    <a:gd name="connsiteX16" fmla="*/ 420406 w 484252"/>
                    <a:gd name="connsiteY16" fmla="*/ 156801 h 341413"/>
                    <a:gd name="connsiteX17" fmla="*/ 436313 w 484252"/>
                    <a:gd name="connsiteY17" fmla="*/ 172708 h 341413"/>
                    <a:gd name="connsiteX18" fmla="*/ 447676 w 484252"/>
                    <a:gd name="connsiteY18" fmla="*/ 195433 h 341413"/>
                    <a:gd name="connsiteX19" fmla="*/ 472673 w 484252"/>
                    <a:gd name="connsiteY19" fmla="*/ 211340 h 341413"/>
                    <a:gd name="connsiteX20" fmla="*/ 479490 w 484252"/>
                    <a:gd name="connsiteY20" fmla="*/ 220430 h 341413"/>
                    <a:gd name="connsiteX21" fmla="*/ 473011 w 484252"/>
                    <a:gd name="connsiteY21" fmla="*/ 220430 h 341413"/>
                    <a:gd name="connsiteX22" fmla="*/ 477435 w 484252"/>
                    <a:gd name="connsiteY22" fmla="*/ 223245 h 341413"/>
                    <a:gd name="connsiteX23" fmla="*/ 484252 w 484252"/>
                    <a:gd name="connsiteY23" fmla="*/ 232335 h 341413"/>
                    <a:gd name="connsiteX24" fmla="*/ 472890 w 484252"/>
                    <a:gd name="connsiteY24" fmla="*/ 232335 h 341413"/>
                    <a:gd name="connsiteX25" fmla="*/ 445620 w 484252"/>
                    <a:gd name="connsiteY25" fmla="*/ 232335 h 341413"/>
                    <a:gd name="connsiteX26" fmla="*/ 418351 w 484252"/>
                    <a:gd name="connsiteY26" fmla="*/ 227790 h 341413"/>
                    <a:gd name="connsiteX27" fmla="*/ 409261 w 484252"/>
                    <a:gd name="connsiteY27" fmla="*/ 232335 h 341413"/>
                    <a:gd name="connsiteX28" fmla="*/ 397899 w 484252"/>
                    <a:gd name="connsiteY28" fmla="*/ 243697 h 341413"/>
                    <a:gd name="connsiteX29" fmla="*/ 386536 w 484252"/>
                    <a:gd name="connsiteY29" fmla="*/ 243697 h 341413"/>
                    <a:gd name="connsiteX30" fmla="*/ 370629 w 484252"/>
                    <a:gd name="connsiteY30" fmla="*/ 239152 h 341413"/>
                    <a:gd name="connsiteX31" fmla="*/ 334270 w 484252"/>
                    <a:gd name="connsiteY31" fmla="*/ 255059 h 341413"/>
                    <a:gd name="connsiteX32" fmla="*/ 316090 w 484252"/>
                    <a:gd name="connsiteY32" fmla="*/ 250514 h 341413"/>
                    <a:gd name="connsiteX33" fmla="*/ 311545 w 484252"/>
                    <a:gd name="connsiteY33" fmla="*/ 255059 h 341413"/>
                    <a:gd name="connsiteX34" fmla="*/ 300183 w 484252"/>
                    <a:gd name="connsiteY34" fmla="*/ 275512 h 341413"/>
                    <a:gd name="connsiteX35" fmla="*/ 272913 w 484252"/>
                    <a:gd name="connsiteY35" fmla="*/ 266422 h 341413"/>
                    <a:gd name="connsiteX36" fmla="*/ 247916 w 484252"/>
                    <a:gd name="connsiteY36" fmla="*/ 266422 h 341413"/>
                    <a:gd name="connsiteX37" fmla="*/ 220646 w 484252"/>
                    <a:gd name="connsiteY37" fmla="*/ 250514 h 341413"/>
                    <a:gd name="connsiteX38" fmla="*/ 193377 w 484252"/>
                    <a:gd name="connsiteY38" fmla="*/ 239152 h 341413"/>
                    <a:gd name="connsiteX39" fmla="*/ 172925 w 484252"/>
                    <a:gd name="connsiteY39" fmla="*/ 250514 h 341413"/>
                    <a:gd name="connsiteX40" fmla="*/ 154745 w 484252"/>
                    <a:gd name="connsiteY40" fmla="*/ 270967 h 341413"/>
                    <a:gd name="connsiteX41" fmla="*/ 154745 w 484252"/>
                    <a:gd name="connsiteY41" fmla="*/ 293691 h 341413"/>
                    <a:gd name="connsiteX42" fmla="*/ 129748 w 484252"/>
                    <a:gd name="connsiteY42" fmla="*/ 293691 h 341413"/>
                    <a:gd name="connsiteX43" fmla="*/ 107023 w 484252"/>
                    <a:gd name="connsiteY43" fmla="*/ 286874 h 341413"/>
                    <a:gd name="connsiteX44" fmla="*/ 86571 w 484252"/>
                    <a:gd name="connsiteY44" fmla="*/ 302781 h 341413"/>
                    <a:gd name="connsiteX45" fmla="*/ 63846 w 484252"/>
                    <a:gd name="connsiteY45" fmla="*/ 341413 h 341413"/>
                    <a:gd name="connsiteX46" fmla="*/ 59301 w 484252"/>
                    <a:gd name="connsiteY46" fmla="*/ 330051 h 341413"/>
                    <a:gd name="connsiteX47" fmla="*/ 59301 w 484252"/>
                    <a:gd name="connsiteY47" fmla="*/ 329139 h 341413"/>
                    <a:gd name="connsiteX48" fmla="*/ 59084 w 484252"/>
                    <a:gd name="connsiteY48" fmla="*/ 329508 h 341413"/>
                    <a:gd name="connsiteX49" fmla="*/ 54539 w 484252"/>
                    <a:gd name="connsiteY49" fmla="*/ 318146 h 341413"/>
                    <a:gd name="connsiteX50" fmla="*/ 54539 w 484252"/>
                    <a:gd name="connsiteY50" fmla="*/ 309382 h 341413"/>
                    <a:gd name="connsiteX51" fmla="*/ 43394 w 484252"/>
                    <a:gd name="connsiteY51" fmla="*/ 298236 h 341413"/>
                    <a:gd name="connsiteX52" fmla="*/ 32032 w 484252"/>
                    <a:gd name="connsiteY52" fmla="*/ 282329 h 341413"/>
                    <a:gd name="connsiteX53" fmla="*/ 27487 w 484252"/>
                    <a:gd name="connsiteY53" fmla="*/ 270967 h 341413"/>
                    <a:gd name="connsiteX54" fmla="*/ 11580 w 484252"/>
                    <a:gd name="connsiteY54" fmla="*/ 250514 h 341413"/>
                    <a:gd name="connsiteX55" fmla="*/ 11580 w 484252"/>
                    <a:gd name="connsiteY55" fmla="*/ 244732 h 341413"/>
                    <a:gd name="connsiteX56" fmla="*/ 6818 w 484252"/>
                    <a:gd name="connsiteY56" fmla="*/ 238609 h 341413"/>
                    <a:gd name="connsiteX57" fmla="*/ 6818 w 484252"/>
                    <a:gd name="connsiteY57" fmla="*/ 228041 h 341413"/>
                    <a:gd name="connsiteX58" fmla="*/ 4762 w 484252"/>
                    <a:gd name="connsiteY58" fmla="*/ 223245 h 341413"/>
                    <a:gd name="connsiteX59" fmla="*/ 4888 w 484252"/>
                    <a:gd name="connsiteY59" fmla="*/ 222743 h 341413"/>
                    <a:gd name="connsiteX60" fmla="*/ 0 w 484252"/>
                    <a:gd name="connsiteY60" fmla="*/ 211340 h 341413"/>
                    <a:gd name="connsiteX61" fmla="*/ 6818 w 484252"/>
                    <a:gd name="connsiteY61" fmla="*/ 184070 h 341413"/>
                    <a:gd name="connsiteX62" fmla="*/ 15908 w 484252"/>
                    <a:gd name="connsiteY62" fmla="*/ 179525 h 341413"/>
                    <a:gd name="connsiteX63" fmla="*/ 31815 w 484252"/>
                    <a:gd name="connsiteY63" fmla="*/ 140893 h 341413"/>
                    <a:gd name="connsiteX64" fmla="*/ 65902 w 484252"/>
                    <a:gd name="connsiteY64" fmla="*/ 136348 h 341413"/>
                    <a:gd name="connsiteX65" fmla="*/ 70447 w 484252"/>
                    <a:gd name="connsiteY65" fmla="*/ 129531 h 341413"/>
                    <a:gd name="connsiteX66" fmla="*/ 74992 w 484252"/>
                    <a:gd name="connsiteY66" fmla="*/ 129531 h 341413"/>
                    <a:gd name="connsiteX67" fmla="*/ 86354 w 484252"/>
                    <a:gd name="connsiteY67" fmla="*/ 136348 h 341413"/>
                    <a:gd name="connsiteX68" fmla="*/ 134076 w 484252"/>
                    <a:gd name="connsiteY68" fmla="*/ 124986 h 341413"/>
                    <a:gd name="connsiteX69" fmla="*/ 145438 w 484252"/>
                    <a:gd name="connsiteY69" fmla="*/ 109079 h 341413"/>
                    <a:gd name="connsiteX70" fmla="*/ 167883 w 484252"/>
                    <a:gd name="connsiteY70" fmla="*/ 97856 h 341413"/>
                    <a:gd name="connsiteX71" fmla="*/ 166107 w 484252"/>
                    <a:gd name="connsiteY71" fmla="*/ 93714 h 341413"/>
                    <a:gd name="connsiteX72" fmla="*/ 166398 w 484252"/>
                    <a:gd name="connsiteY72" fmla="*/ 93598 h 341413"/>
                    <a:gd name="connsiteX73" fmla="*/ 161345 w 484252"/>
                    <a:gd name="connsiteY73" fmla="*/ 81809 h 341413"/>
                    <a:gd name="connsiteX74" fmla="*/ 172708 w 484252"/>
                    <a:gd name="connsiteY74" fmla="*/ 77264 h 341413"/>
                    <a:gd name="connsiteX75" fmla="*/ 209067 w 484252"/>
                    <a:gd name="connsiteY75" fmla="*/ 81809 h 341413"/>
                    <a:gd name="connsiteX76" fmla="*/ 243154 w 484252"/>
                    <a:gd name="connsiteY76" fmla="*/ 65902 h 341413"/>
                    <a:gd name="connsiteX77" fmla="*/ 268151 w 484252"/>
                    <a:gd name="connsiteY77" fmla="*/ 22725 h 341413"/>
                    <a:gd name="connsiteX78" fmla="*/ 290876 w 484252"/>
                    <a:gd name="connsiteY78" fmla="*/ 11362 h 341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84252" h="341413">
                      <a:moveTo>
                        <a:pt x="311328" y="0"/>
                      </a:moveTo>
                      <a:lnTo>
                        <a:pt x="315843" y="12042"/>
                      </a:lnTo>
                      <a:lnTo>
                        <a:pt x="316090" y="11905"/>
                      </a:lnTo>
                      <a:lnTo>
                        <a:pt x="318695" y="18852"/>
                      </a:lnTo>
                      <a:lnTo>
                        <a:pt x="338597" y="43177"/>
                      </a:lnTo>
                      <a:lnTo>
                        <a:pt x="338597" y="49262"/>
                      </a:lnTo>
                      <a:lnTo>
                        <a:pt x="343359" y="55082"/>
                      </a:lnTo>
                      <a:lnTo>
                        <a:pt x="343359" y="66445"/>
                      </a:lnTo>
                      <a:lnTo>
                        <a:pt x="338815" y="82352"/>
                      </a:lnTo>
                      <a:lnTo>
                        <a:pt x="338815" y="85211"/>
                      </a:lnTo>
                      <a:lnTo>
                        <a:pt x="349960" y="93171"/>
                      </a:lnTo>
                      <a:lnTo>
                        <a:pt x="377229" y="109079"/>
                      </a:lnTo>
                      <a:lnTo>
                        <a:pt x="393137" y="124986"/>
                      </a:lnTo>
                      <a:lnTo>
                        <a:pt x="393137" y="132129"/>
                      </a:lnTo>
                      <a:lnTo>
                        <a:pt x="397899" y="136891"/>
                      </a:lnTo>
                      <a:lnTo>
                        <a:pt x="397899" y="139920"/>
                      </a:lnTo>
                      <a:lnTo>
                        <a:pt x="420406" y="156801"/>
                      </a:lnTo>
                      <a:lnTo>
                        <a:pt x="436313" y="172708"/>
                      </a:lnTo>
                      <a:lnTo>
                        <a:pt x="447676" y="195433"/>
                      </a:lnTo>
                      <a:lnTo>
                        <a:pt x="472673" y="211340"/>
                      </a:lnTo>
                      <a:lnTo>
                        <a:pt x="479490" y="220430"/>
                      </a:lnTo>
                      <a:lnTo>
                        <a:pt x="473011" y="220430"/>
                      </a:lnTo>
                      <a:lnTo>
                        <a:pt x="477435" y="223245"/>
                      </a:lnTo>
                      <a:lnTo>
                        <a:pt x="484252" y="232335"/>
                      </a:lnTo>
                      <a:lnTo>
                        <a:pt x="472890" y="232335"/>
                      </a:lnTo>
                      <a:lnTo>
                        <a:pt x="445620" y="232335"/>
                      </a:lnTo>
                      <a:lnTo>
                        <a:pt x="418351" y="227790"/>
                      </a:lnTo>
                      <a:lnTo>
                        <a:pt x="409261" y="232335"/>
                      </a:lnTo>
                      <a:lnTo>
                        <a:pt x="397899" y="243697"/>
                      </a:lnTo>
                      <a:lnTo>
                        <a:pt x="386536" y="243697"/>
                      </a:lnTo>
                      <a:lnTo>
                        <a:pt x="370629" y="239152"/>
                      </a:lnTo>
                      <a:lnTo>
                        <a:pt x="334270" y="255059"/>
                      </a:lnTo>
                      <a:lnTo>
                        <a:pt x="316090" y="250514"/>
                      </a:lnTo>
                      <a:lnTo>
                        <a:pt x="311545" y="255059"/>
                      </a:lnTo>
                      <a:lnTo>
                        <a:pt x="300183" y="275512"/>
                      </a:lnTo>
                      <a:lnTo>
                        <a:pt x="272913" y="266422"/>
                      </a:lnTo>
                      <a:lnTo>
                        <a:pt x="247916" y="266422"/>
                      </a:lnTo>
                      <a:lnTo>
                        <a:pt x="220646" y="250514"/>
                      </a:lnTo>
                      <a:lnTo>
                        <a:pt x="193377" y="239152"/>
                      </a:lnTo>
                      <a:lnTo>
                        <a:pt x="172925" y="250514"/>
                      </a:lnTo>
                      <a:lnTo>
                        <a:pt x="154745" y="270967"/>
                      </a:lnTo>
                      <a:lnTo>
                        <a:pt x="154745" y="293691"/>
                      </a:lnTo>
                      <a:lnTo>
                        <a:pt x="129748" y="293691"/>
                      </a:lnTo>
                      <a:lnTo>
                        <a:pt x="107023" y="286874"/>
                      </a:lnTo>
                      <a:lnTo>
                        <a:pt x="86571" y="302781"/>
                      </a:lnTo>
                      <a:lnTo>
                        <a:pt x="63846" y="341413"/>
                      </a:lnTo>
                      <a:lnTo>
                        <a:pt x="59301" y="330051"/>
                      </a:lnTo>
                      <a:lnTo>
                        <a:pt x="59301" y="329139"/>
                      </a:lnTo>
                      <a:lnTo>
                        <a:pt x="59084" y="329508"/>
                      </a:lnTo>
                      <a:lnTo>
                        <a:pt x="54539" y="318146"/>
                      </a:lnTo>
                      <a:lnTo>
                        <a:pt x="54539" y="309382"/>
                      </a:lnTo>
                      <a:lnTo>
                        <a:pt x="43394" y="298236"/>
                      </a:lnTo>
                      <a:lnTo>
                        <a:pt x="32032" y="282329"/>
                      </a:lnTo>
                      <a:lnTo>
                        <a:pt x="27487" y="270967"/>
                      </a:lnTo>
                      <a:lnTo>
                        <a:pt x="11580" y="250514"/>
                      </a:lnTo>
                      <a:lnTo>
                        <a:pt x="11580" y="244732"/>
                      </a:lnTo>
                      <a:lnTo>
                        <a:pt x="6818" y="238609"/>
                      </a:lnTo>
                      <a:lnTo>
                        <a:pt x="6818" y="228041"/>
                      </a:lnTo>
                      <a:lnTo>
                        <a:pt x="4762" y="223245"/>
                      </a:lnTo>
                      <a:lnTo>
                        <a:pt x="4888" y="222743"/>
                      </a:lnTo>
                      <a:lnTo>
                        <a:pt x="0" y="211340"/>
                      </a:lnTo>
                      <a:lnTo>
                        <a:pt x="6818" y="184070"/>
                      </a:lnTo>
                      <a:lnTo>
                        <a:pt x="15908" y="179525"/>
                      </a:lnTo>
                      <a:lnTo>
                        <a:pt x="31815" y="140893"/>
                      </a:lnTo>
                      <a:lnTo>
                        <a:pt x="65902" y="136348"/>
                      </a:lnTo>
                      <a:lnTo>
                        <a:pt x="70447" y="129531"/>
                      </a:lnTo>
                      <a:lnTo>
                        <a:pt x="74992" y="129531"/>
                      </a:lnTo>
                      <a:lnTo>
                        <a:pt x="86354" y="136348"/>
                      </a:lnTo>
                      <a:lnTo>
                        <a:pt x="134076" y="124986"/>
                      </a:lnTo>
                      <a:lnTo>
                        <a:pt x="145438" y="109079"/>
                      </a:lnTo>
                      <a:lnTo>
                        <a:pt x="167883" y="97856"/>
                      </a:lnTo>
                      <a:lnTo>
                        <a:pt x="166107" y="93714"/>
                      </a:lnTo>
                      <a:lnTo>
                        <a:pt x="166398" y="93598"/>
                      </a:lnTo>
                      <a:lnTo>
                        <a:pt x="161345" y="81809"/>
                      </a:lnTo>
                      <a:lnTo>
                        <a:pt x="172708" y="77264"/>
                      </a:lnTo>
                      <a:lnTo>
                        <a:pt x="209067" y="81809"/>
                      </a:lnTo>
                      <a:lnTo>
                        <a:pt x="243154" y="65902"/>
                      </a:lnTo>
                      <a:lnTo>
                        <a:pt x="268151" y="22725"/>
                      </a:lnTo>
                      <a:lnTo>
                        <a:pt x="290876"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2" name="Freeform 421">
                  <a:extLst>
                    <a:ext uri="{FF2B5EF4-FFF2-40B4-BE49-F238E27FC236}">
                      <a16:creationId xmlns:a16="http://schemas.microsoft.com/office/drawing/2014/main" id="{BDA97532-50E0-40C1-9F72-BE4EC553B8A1}"/>
                    </a:ext>
                  </a:extLst>
                </p:cNvPr>
                <p:cNvSpPr>
                  <a:spLocks/>
                </p:cNvSpPr>
                <p:nvPr/>
              </p:nvSpPr>
              <p:spPr bwMode="auto">
                <a:xfrm>
                  <a:off x="6284494" y="4073429"/>
                  <a:ext cx="250768" cy="378107"/>
                </a:xfrm>
                <a:custGeom>
                  <a:avLst/>
                  <a:gdLst>
                    <a:gd name="connsiteX0" fmla="*/ 220430 w 277458"/>
                    <a:gd name="connsiteY0" fmla="*/ 0 h 418350"/>
                    <a:gd name="connsiteX1" fmla="*/ 223583 w 277458"/>
                    <a:gd name="connsiteY1" fmla="*/ 5406 h 418350"/>
                    <a:gd name="connsiteX2" fmla="*/ 225192 w 277458"/>
                    <a:gd name="connsiteY2" fmla="*/ 4762 h 418350"/>
                    <a:gd name="connsiteX3" fmla="*/ 241099 w 277458"/>
                    <a:gd name="connsiteY3" fmla="*/ 32032 h 418350"/>
                    <a:gd name="connsiteX4" fmla="*/ 241099 w 277458"/>
                    <a:gd name="connsiteY4" fmla="*/ 52484 h 418350"/>
                    <a:gd name="connsiteX5" fmla="*/ 241099 w 277458"/>
                    <a:gd name="connsiteY5" fmla="*/ 79753 h 418350"/>
                    <a:gd name="connsiteX6" fmla="*/ 257006 w 277458"/>
                    <a:gd name="connsiteY6" fmla="*/ 111568 h 418350"/>
                    <a:gd name="connsiteX7" fmla="*/ 241099 w 277458"/>
                    <a:gd name="connsiteY7" fmla="*/ 111568 h 418350"/>
                    <a:gd name="connsiteX8" fmla="*/ 229736 w 277458"/>
                    <a:gd name="connsiteY8" fmla="*/ 118385 h 418350"/>
                    <a:gd name="connsiteX9" fmla="*/ 207012 w 277458"/>
                    <a:gd name="connsiteY9" fmla="*/ 111568 h 418350"/>
                    <a:gd name="connsiteX10" fmla="*/ 202467 w 277458"/>
                    <a:gd name="connsiteY10" fmla="*/ 127475 h 418350"/>
                    <a:gd name="connsiteX11" fmla="*/ 220430 w 277458"/>
                    <a:gd name="connsiteY11" fmla="*/ 145438 h 418350"/>
                    <a:gd name="connsiteX12" fmla="*/ 236337 w 277458"/>
                    <a:gd name="connsiteY12" fmla="*/ 149983 h 418350"/>
                    <a:gd name="connsiteX13" fmla="*/ 237395 w 277458"/>
                    <a:gd name="connsiteY13" fmla="*/ 153687 h 418350"/>
                    <a:gd name="connsiteX14" fmla="*/ 241099 w 277458"/>
                    <a:gd name="connsiteY14" fmla="*/ 154745 h 418350"/>
                    <a:gd name="connsiteX15" fmla="*/ 245644 w 277458"/>
                    <a:gd name="connsiteY15" fmla="*/ 170652 h 418350"/>
                    <a:gd name="connsiteX16" fmla="*/ 257006 w 277458"/>
                    <a:gd name="connsiteY16" fmla="*/ 197921 h 418350"/>
                    <a:gd name="connsiteX17" fmla="*/ 250189 w 277458"/>
                    <a:gd name="connsiteY17" fmla="*/ 209284 h 418350"/>
                    <a:gd name="connsiteX18" fmla="*/ 234281 w 277458"/>
                    <a:gd name="connsiteY18" fmla="*/ 247916 h 418350"/>
                    <a:gd name="connsiteX19" fmla="*/ 225192 w 277458"/>
                    <a:gd name="connsiteY19" fmla="*/ 252461 h 418350"/>
                    <a:gd name="connsiteX20" fmla="*/ 218374 w 277458"/>
                    <a:gd name="connsiteY20" fmla="*/ 279730 h 418350"/>
                    <a:gd name="connsiteX21" fmla="*/ 225192 w 277458"/>
                    <a:gd name="connsiteY21" fmla="*/ 295637 h 418350"/>
                    <a:gd name="connsiteX22" fmla="*/ 225192 w 277458"/>
                    <a:gd name="connsiteY22" fmla="*/ 307000 h 418350"/>
                    <a:gd name="connsiteX23" fmla="*/ 241099 w 277458"/>
                    <a:gd name="connsiteY23" fmla="*/ 327452 h 418350"/>
                    <a:gd name="connsiteX24" fmla="*/ 245644 w 277458"/>
                    <a:gd name="connsiteY24" fmla="*/ 338814 h 418350"/>
                    <a:gd name="connsiteX25" fmla="*/ 255753 w 277458"/>
                    <a:gd name="connsiteY25" fmla="*/ 357011 h 418350"/>
                    <a:gd name="connsiteX26" fmla="*/ 268151 w 277458"/>
                    <a:gd name="connsiteY26" fmla="*/ 365867 h 418350"/>
                    <a:gd name="connsiteX27" fmla="*/ 268151 w 277458"/>
                    <a:gd name="connsiteY27" fmla="*/ 367227 h 418350"/>
                    <a:gd name="connsiteX28" fmla="*/ 272913 w 277458"/>
                    <a:gd name="connsiteY28" fmla="*/ 370629 h 418350"/>
                    <a:gd name="connsiteX29" fmla="*/ 272913 w 277458"/>
                    <a:gd name="connsiteY29" fmla="*/ 386536 h 418350"/>
                    <a:gd name="connsiteX30" fmla="*/ 277458 w 277458"/>
                    <a:gd name="connsiteY30" fmla="*/ 397898 h 418350"/>
                    <a:gd name="connsiteX31" fmla="*/ 272913 w 277458"/>
                    <a:gd name="connsiteY31" fmla="*/ 418350 h 418350"/>
                    <a:gd name="connsiteX32" fmla="*/ 245644 w 277458"/>
                    <a:gd name="connsiteY32" fmla="*/ 409260 h 418350"/>
                    <a:gd name="connsiteX33" fmla="*/ 218374 w 277458"/>
                    <a:gd name="connsiteY33" fmla="*/ 397898 h 418350"/>
                    <a:gd name="connsiteX34" fmla="*/ 170652 w 277458"/>
                    <a:gd name="connsiteY34" fmla="*/ 397898 h 418350"/>
                    <a:gd name="connsiteX35" fmla="*/ 166107 w 277458"/>
                    <a:gd name="connsiteY35" fmla="*/ 397898 h 418350"/>
                    <a:gd name="connsiteX36" fmla="*/ 143383 w 277458"/>
                    <a:gd name="connsiteY36" fmla="*/ 397898 h 418350"/>
                    <a:gd name="connsiteX37" fmla="*/ 122931 w 277458"/>
                    <a:gd name="connsiteY37" fmla="*/ 397898 h 418350"/>
                    <a:gd name="connsiteX38" fmla="*/ 107023 w 277458"/>
                    <a:gd name="connsiteY38" fmla="*/ 397898 h 418350"/>
                    <a:gd name="connsiteX39" fmla="*/ 47939 w 277458"/>
                    <a:gd name="connsiteY39" fmla="*/ 397898 h 418350"/>
                    <a:gd name="connsiteX40" fmla="*/ 48733 w 277458"/>
                    <a:gd name="connsiteY40" fmla="*/ 393136 h 418350"/>
                    <a:gd name="connsiteX41" fmla="*/ 43177 w 277458"/>
                    <a:gd name="connsiteY41" fmla="*/ 393136 h 418350"/>
                    <a:gd name="connsiteX42" fmla="*/ 47722 w 277458"/>
                    <a:gd name="connsiteY42" fmla="*/ 365867 h 418350"/>
                    <a:gd name="connsiteX43" fmla="*/ 34196 w 277458"/>
                    <a:gd name="connsiteY43" fmla="*/ 342679 h 418350"/>
                    <a:gd name="connsiteX44" fmla="*/ 20670 w 277458"/>
                    <a:gd name="connsiteY44" fmla="*/ 338814 h 418350"/>
                    <a:gd name="connsiteX45" fmla="*/ 17617 w 277458"/>
                    <a:gd name="connsiteY45" fmla="*/ 334541 h 418350"/>
                    <a:gd name="connsiteX46" fmla="*/ 15908 w 277458"/>
                    <a:gd name="connsiteY46" fmla="*/ 334052 h 418350"/>
                    <a:gd name="connsiteX47" fmla="*/ 4545 w 277458"/>
                    <a:gd name="connsiteY47" fmla="*/ 318145 h 418350"/>
                    <a:gd name="connsiteX48" fmla="*/ 0 w 277458"/>
                    <a:gd name="connsiteY48" fmla="*/ 311327 h 418350"/>
                    <a:gd name="connsiteX49" fmla="*/ 0 w 277458"/>
                    <a:gd name="connsiteY49" fmla="*/ 302238 h 418350"/>
                    <a:gd name="connsiteX50" fmla="*/ 9090 w 277458"/>
                    <a:gd name="connsiteY50" fmla="*/ 274968 h 418350"/>
                    <a:gd name="connsiteX51" fmla="*/ 24997 w 277458"/>
                    <a:gd name="connsiteY51" fmla="*/ 243154 h 418350"/>
                    <a:gd name="connsiteX52" fmla="*/ 36360 w 277458"/>
                    <a:gd name="connsiteY52" fmla="*/ 243154 h 418350"/>
                    <a:gd name="connsiteX53" fmla="*/ 59084 w 277458"/>
                    <a:gd name="connsiteY53" fmla="*/ 215884 h 418350"/>
                    <a:gd name="connsiteX54" fmla="*/ 68174 w 277458"/>
                    <a:gd name="connsiteY54" fmla="*/ 215884 h 418350"/>
                    <a:gd name="connsiteX55" fmla="*/ 90899 w 277458"/>
                    <a:gd name="connsiteY55" fmla="*/ 231791 h 418350"/>
                    <a:gd name="connsiteX56" fmla="*/ 118169 w 277458"/>
                    <a:gd name="connsiteY56" fmla="*/ 220429 h 418350"/>
                    <a:gd name="connsiteX57" fmla="*/ 122713 w 277458"/>
                    <a:gd name="connsiteY57" fmla="*/ 204522 h 418350"/>
                    <a:gd name="connsiteX58" fmla="*/ 127258 w 277458"/>
                    <a:gd name="connsiteY58" fmla="*/ 188615 h 418350"/>
                    <a:gd name="connsiteX59" fmla="*/ 134076 w 277458"/>
                    <a:gd name="connsiteY59" fmla="*/ 165890 h 418350"/>
                    <a:gd name="connsiteX60" fmla="*/ 154528 w 277458"/>
                    <a:gd name="connsiteY60" fmla="*/ 156800 h 418350"/>
                    <a:gd name="connsiteX61" fmla="*/ 161345 w 277458"/>
                    <a:gd name="connsiteY61" fmla="*/ 129531 h 418350"/>
                    <a:gd name="connsiteX62" fmla="*/ 170435 w 277458"/>
                    <a:gd name="connsiteY62" fmla="*/ 118168 h 418350"/>
                    <a:gd name="connsiteX63" fmla="*/ 177253 w 277458"/>
                    <a:gd name="connsiteY63" fmla="*/ 102261 h 418350"/>
                    <a:gd name="connsiteX64" fmla="*/ 181798 w 277458"/>
                    <a:gd name="connsiteY64" fmla="*/ 74991 h 418350"/>
                    <a:gd name="connsiteX65" fmla="*/ 213612 w 277458"/>
                    <a:gd name="connsiteY65" fmla="*/ 47722 h 418350"/>
                    <a:gd name="connsiteX66" fmla="*/ 213612 w 277458"/>
                    <a:gd name="connsiteY66" fmla="*/ 38632 h 418350"/>
                    <a:gd name="connsiteX67" fmla="*/ 219651 w 277458"/>
                    <a:gd name="connsiteY67" fmla="*/ 28568 h 418350"/>
                    <a:gd name="connsiteX68" fmla="*/ 207012 w 277458"/>
                    <a:gd name="connsiteY68" fmla="*/ 20669 h 418350"/>
                    <a:gd name="connsiteX69" fmla="*/ 207791 w 277458"/>
                    <a:gd name="connsiteY69" fmla="*/ 19371 h 418350"/>
                    <a:gd name="connsiteX70" fmla="*/ 202250 w 277458"/>
                    <a:gd name="connsiteY70" fmla="*/ 15907 h 418350"/>
                    <a:gd name="connsiteX71" fmla="*/ 209067 w 277458"/>
                    <a:gd name="connsiteY71" fmla="*/ 4545 h 41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77458" h="418350">
                      <a:moveTo>
                        <a:pt x="220430" y="0"/>
                      </a:moveTo>
                      <a:lnTo>
                        <a:pt x="223583" y="5406"/>
                      </a:lnTo>
                      <a:lnTo>
                        <a:pt x="225192" y="4762"/>
                      </a:lnTo>
                      <a:lnTo>
                        <a:pt x="241099" y="32032"/>
                      </a:lnTo>
                      <a:lnTo>
                        <a:pt x="241099" y="52484"/>
                      </a:lnTo>
                      <a:lnTo>
                        <a:pt x="241099" y="79753"/>
                      </a:lnTo>
                      <a:lnTo>
                        <a:pt x="257006" y="111568"/>
                      </a:lnTo>
                      <a:lnTo>
                        <a:pt x="241099" y="111568"/>
                      </a:lnTo>
                      <a:lnTo>
                        <a:pt x="229736" y="118385"/>
                      </a:lnTo>
                      <a:lnTo>
                        <a:pt x="207012" y="111568"/>
                      </a:lnTo>
                      <a:lnTo>
                        <a:pt x="202467" y="127475"/>
                      </a:lnTo>
                      <a:lnTo>
                        <a:pt x="220430" y="145438"/>
                      </a:lnTo>
                      <a:lnTo>
                        <a:pt x="236337" y="149983"/>
                      </a:lnTo>
                      <a:lnTo>
                        <a:pt x="237395" y="153687"/>
                      </a:lnTo>
                      <a:lnTo>
                        <a:pt x="241099" y="154745"/>
                      </a:lnTo>
                      <a:lnTo>
                        <a:pt x="245644" y="170652"/>
                      </a:lnTo>
                      <a:lnTo>
                        <a:pt x="257006" y="197921"/>
                      </a:lnTo>
                      <a:lnTo>
                        <a:pt x="250189" y="209284"/>
                      </a:lnTo>
                      <a:lnTo>
                        <a:pt x="234281" y="247916"/>
                      </a:lnTo>
                      <a:lnTo>
                        <a:pt x="225192" y="252461"/>
                      </a:lnTo>
                      <a:lnTo>
                        <a:pt x="218374" y="279730"/>
                      </a:lnTo>
                      <a:lnTo>
                        <a:pt x="225192" y="295637"/>
                      </a:lnTo>
                      <a:lnTo>
                        <a:pt x="225192" y="307000"/>
                      </a:lnTo>
                      <a:lnTo>
                        <a:pt x="241099" y="327452"/>
                      </a:lnTo>
                      <a:lnTo>
                        <a:pt x="245644" y="338814"/>
                      </a:lnTo>
                      <a:lnTo>
                        <a:pt x="255753" y="357011"/>
                      </a:lnTo>
                      <a:lnTo>
                        <a:pt x="268151" y="365867"/>
                      </a:lnTo>
                      <a:lnTo>
                        <a:pt x="268151" y="367227"/>
                      </a:lnTo>
                      <a:lnTo>
                        <a:pt x="272913" y="370629"/>
                      </a:lnTo>
                      <a:lnTo>
                        <a:pt x="272913" y="386536"/>
                      </a:lnTo>
                      <a:lnTo>
                        <a:pt x="277458" y="397898"/>
                      </a:lnTo>
                      <a:lnTo>
                        <a:pt x="272913" y="418350"/>
                      </a:lnTo>
                      <a:lnTo>
                        <a:pt x="245644" y="409260"/>
                      </a:lnTo>
                      <a:lnTo>
                        <a:pt x="218374" y="397898"/>
                      </a:lnTo>
                      <a:lnTo>
                        <a:pt x="170652" y="397898"/>
                      </a:lnTo>
                      <a:lnTo>
                        <a:pt x="166107" y="397898"/>
                      </a:lnTo>
                      <a:lnTo>
                        <a:pt x="143383" y="397898"/>
                      </a:lnTo>
                      <a:lnTo>
                        <a:pt x="122931" y="397898"/>
                      </a:lnTo>
                      <a:lnTo>
                        <a:pt x="107023" y="397898"/>
                      </a:lnTo>
                      <a:lnTo>
                        <a:pt x="47939" y="397898"/>
                      </a:lnTo>
                      <a:lnTo>
                        <a:pt x="48733" y="393136"/>
                      </a:lnTo>
                      <a:lnTo>
                        <a:pt x="43177" y="393136"/>
                      </a:lnTo>
                      <a:lnTo>
                        <a:pt x="47722" y="365867"/>
                      </a:lnTo>
                      <a:lnTo>
                        <a:pt x="34196" y="342679"/>
                      </a:lnTo>
                      <a:lnTo>
                        <a:pt x="20670" y="338814"/>
                      </a:lnTo>
                      <a:lnTo>
                        <a:pt x="17617" y="334541"/>
                      </a:lnTo>
                      <a:lnTo>
                        <a:pt x="15908" y="334052"/>
                      </a:lnTo>
                      <a:lnTo>
                        <a:pt x="4545" y="318145"/>
                      </a:lnTo>
                      <a:lnTo>
                        <a:pt x="0" y="311327"/>
                      </a:lnTo>
                      <a:lnTo>
                        <a:pt x="0" y="302238"/>
                      </a:lnTo>
                      <a:lnTo>
                        <a:pt x="9090" y="274968"/>
                      </a:lnTo>
                      <a:lnTo>
                        <a:pt x="24997" y="243154"/>
                      </a:lnTo>
                      <a:lnTo>
                        <a:pt x="36360" y="243154"/>
                      </a:lnTo>
                      <a:lnTo>
                        <a:pt x="59084" y="215884"/>
                      </a:lnTo>
                      <a:lnTo>
                        <a:pt x="68174" y="215884"/>
                      </a:lnTo>
                      <a:lnTo>
                        <a:pt x="90899" y="231791"/>
                      </a:lnTo>
                      <a:lnTo>
                        <a:pt x="118169" y="220429"/>
                      </a:lnTo>
                      <a:lnTo>
                        <a:pt x="122713" y="204522"/>
                      </a:lnTo>
                      <a:lnTo>
                        <a:pt x="127258" y="188615"/>
                      </a:lnTo>
                      <a:lnTo>
                        <a:pt x="134076" y="165890"/>
                      </a:lnTo>
                      <a:lnTo>
                        <a:pt x="154528" y="156800"/>
                      </a:lnTo>
                      <a:lnTo>
                        <a:pt x="161345" y="129531"/>
                      </a:lnTo>
                      <a:lnTo>
                        <a:pt x="170435" y="118168"/>
                      </a:lnTo>
                      <a:lnTo>
                        <a:pt x="177253" y="102261"/>
                      </a:lnTo>
                      <a:lnTo>
                        <a:pt x="181798" y="74991"/>
                      </a:lnTo>
                      <a:lnTo>
                        <a:pt x="213612" y="47722"/>
                      </a:lnTo>
                      <a:lnTo>
                        <a:pt x="213612" y="38632"/>
                      </a:lnTo>
                      <a:lnTo>
                        <a:pt x="219651" y="28568"/>
                      </a:lnTo>
                      <a:lnTo>
                        <a:pt x="207012" y="20669"/>
                      </a:lnTo>
                      <a:lnTo>
                        <a:pt x="207791" y="19371"/>
                      </a:lnTo>
                      <a:lnTo>
                        <a:pt x="202250" y="15907"/>
                      </a:lnTo>
                      <a:lnTo>
                        <a:pt x="20906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3" name="Freeform 420">
                  <a:extLst>
                    <a:ext uri="{FF2B5EF4-FFF2-40B4-BE49-F238E27FC236}">
                      <a16:creationId xmlns:a16="http://schemas.microsoft.com/office/drawing/2014/main" id="{2AC2512A-585C-4C14-8740-7931FE9CF724}"/>
                    </a:ext>
                  </a:extLst>
                </p:cNvPr>
                <p:cNvSpPr>
                  <a:spLocks/>
                </p:cNvSpPr>
                <p:nvPr/>
              </p:nvSpPr>
              <p:spPr bwMode="auto">
                <a:xfrm>
                  <a:off x="6089376" y="4038513"/>
                  <a:ext cx="400797" cy="331065"/>
                </a:xfrm>
                <a:custGeom>
                  <a:avLst/>
                  <a:gdLst>
                    <a:gd name="connsiteX0" fmla="*/ 102261 w 443456"/>
                    <a:gd name="connsiteY0" fmla="*/ 0 h 366302"/>
                    <a:gd name="connsiteX1" fmla="*/ 138621 w 443456"/>
                    <a:gd name="connsiteY1" fmla="*/ 18180 h 366302"/>
                    <a:gd name="connsiteX2" fmla="*/ 149983 w 443456"/>
                    <a:gd name="connsiteY2" fmla="*/ 27270 h 366302"/>
                    <a:gd name="connsiteX3" fmla="*/ 165890 w 443456"/>
                    <a:gd name="connsiteY3" fmla="*/ 27270 h 366302"/>
                    <a:gd name="connsiteX4" fmla="*/ 188615 w 443456"/>
                    <a:gd name="connsiteY4" fmla="*/ 22725 h 366302"/>
                    <a:gd name="connsiteX5" fmla="*/ 231792 w 443456"/>
                    <a:gd name="connsiteY5" fmla="*/ 38632 h 366302"/>
                    <a:gd name="connsiteX6" fmla="*/ 252244 w 443456"/>
                    <a:gd name="connsiteY6" fmla="*/ 38632 h 366302"/>
                    <a:gd name="connsiteX7" fmla="*/ 274968 w 443456"/>
                    <a:gd name="connsiteY7" fmla="*/ 22725 h 366302"/>
                    <a:gd name="connsiteX8" fmla="*/ 295420 w 443456"/>
                    <a:gd name="connsiteY8" fmla="*/ 27270 h 366302"/>
                    <a:gd name="connsiteX9" fmla="*/ 299965 w 443456"/>
                    <a:gd name="connsiteY9" fmla="*/ 18180 h 366302"/>
                    <a:gd name="connsiteX10" fmla="*/ 322690 w 443456"/>
                    <a:gd name="connsiteY10" fmla="*/ 22725 h 366302"/>
                    <a:gd name="connsiteX11" fmla="*/ 354505 w 443456"/>
                    <a:gd name="connsiteY11" fmla="*/ 34087 h 366302"/>
                    <a:gd name="connsiteX12" fmla="*/ 381774 w 443456"/>
                    <a:gd name="connsiteY12" fmla="*/ 11363 h 366302"/>
                    <a:gd name="connsiteX13" fmla="*/ 393136 w 443456"/>
                    <a:gd name="connsiteY13" fmla="*/ 11363 h 366302"/>
                    <a:gd name="connsiteX14" fmla="*/ 397648 w 443456"/>
                    <a:gd name="connsiteY14" fmla="*/ 20887 h 366302"/>
                    <a:gd name="connsiteX15" fmla="*/ 400279 w 443456"/>
                    <a:gd name="connsiteY15" fmla="*/ 20887 h 366302"/>
                    <a:gd name="connsiteX16" fmla="*/ 416220 w 443456"/>
                    <a:gd name="connsiteY16" fmla="*/ 54540 h 366302"/>
                    <a:gd name="connsiteX17" fmla="*/ 418134 w 443456"/>
                    <a:gd name="connsiteY17" fmla="*/ 54540 h 366302"/>
                    <a:gd name="connsiteX18" fmla="*/ 436313 w 443456"/>
                    <a:gd name="connsiteY18" fmla="*/ 65902 h 366302"/>
                    <a:gd name="connsiteX19" fmla="*/ 434105 w 443456"/>
                    <a:gd name="connsiteY19" fmla="*/ 69582 h 366302"/>
                    <a:gd name="connsiteX20" fmla="*/ 443456 w 443456"/>
                    <a:gd name="connsiteY20" fmla="*/ 75426 h 366302"/>
                    <a:gd name="connsiteX21" fmla="*/ 436639 w 443456"/>
                    <a:gd name="connsiteY21" fmla="*/ 86788 h 366302"/>
                    <a:gd name="connsiteX22" fmla="*/ 436639 w 443456"/>
                    <a:gd name="connsiteY22" fmla="*/ 95878 h 366302"/>
                    <a:gd name="connsiteX23" fmla="*/ 404824 w 443456"/>
                    <a:gd name="connsiteY23" fmla="*/ 123148 h 366302"/>
                    <a:gd name="connsiteX24" fmla="*/ 400279 w 443456"/>
                    <a:gd name="connsiteY24" fmla="*/ 150417 h 366302"/>
                    <a:gd name="connsiteX25" fmla="*/ 393462 w 443456"/>
                    <a:gd name="connsiteY25" fmla="*/ 166325 h 366302"/>
                    <a:gd name="connsiteX26" fmla="*/ 384372 w 443456"/>
                    <a:gd name="connsiteY26" fmla="*/ 177687 h 366302"/>
                    <a:gd name="connsiteX27" fmla="*/ 377555 w 443456"/>
                    <a:gd name="connsiteY27" fmla="*/ 204957 h 366302"/>
                    <a:gd name="connsiteX28" fmla="*/ 357103 w 443456"/>
                    <a:gd name="connsiteY28" fmla="*/ 214047 h 366302"/>
                    <a:gd name="connsiteX29" fmla="*/ 350285 w 443456"/>
                    <a:gd name="connsiteY29" fmla="*/ 236771 h 366302"/>
                    <a:gd name="connsiteX30" fmla="*/ 345740 w 443456"/>
                    <a:gd name="connsiteY30" fmla="*/ 252679 h 366302"/>
                    <a:gd name="connsiteX31" fmla="*/ 341195 w 443456"/>
                    <a:gd name="connsiteY31" fmla="*/ 268586 h 366302"/>
                    <a:gd name="connsiteX32" fmla="*/ 313926 w 443456"/>
                    <a:gd name="connsiteY32" fmla="*/ 279948 h 366302"/>
                    <a:gd name="connsiteX33" fmla="*/ 291201 w 443456"/>
                    <a:gd name="connsiteY33" fmla="*/ 264041 h 366302"/>
                    <a:gd name="connsiteX34" fmla="*/ 282111 w 443456"/>
                    <a:gd name="connsiteY34" fmla="*/ 264041 h 366302"/>
                    <a:gd name="connsiteX35" fmla="*/ 259387 w 443456"/>
                    <a:gd name="connsiteY35" fmla="*/ 284493 h 366302"/>
                    <a:gd name="connsiteX36" fmla="*/ 248024 w 443456"/>
                    <a:gd name="connsiteY36" fmla="*/ 284493 h 366302"/>
                    <a:gd name="connsiteX37" fmla="*/ 232117 w 443456"/>
                    <a:gd name="connsiteY37" fmla="*/ 323125 h 366302"/>
                    <a:gd name="connsiteX38" fmla="*/ 223027 w 443456"/>
                    <a:gd name="connsiteY38" fmla="*/ 350395 h 366302"/>
                    <a:gd name="connsiteX39" fmla="*/ 179850 w 443456"/>
                    <a:gd name="connsiteY39" fmla="*/ 359485 h 366302"/>
                    <a:gd name="connsiteX40" fmla="*/ 168488 w 443456"/>
                    <a:gd name="connsiteY40" fmla="*/ 359485 h 366302"/>
                    <a:gd name="connsiteX41" fmla="*/ 152581 w 443456"/>
                    <a:gd name="connsiteY41" fmla="*/ 366302 h 366302"/>
                    <a:gd name="connsiteX42" fmla="*/ 125311 w 443456"/>
                    <a:gd name="connsiteY42" fmla="*/ 366302 h 366302"/>
                    <a:gd name="connsiteX43" fmla="*/ 104859 w 443456"/>
                    <a:gd name="connsiteY43" fmla="*/ 343578 h 366302"/>
                    <a:gd name="connsiteX44" fmla="*/ 103628 w 443456"/>
                    <a:gd name="connsiteY44" fmla="*/ 340622 h 366302"/>
                    <a:gd name="connsiteX45" fmla="*/ 97716 w 443456"/>
                    <a:gd name="connsiteY45" fmla="*/ 334054 h 366302"/>
                    <a:gd name="connsiteX46" fmla="*/ 88360 w 443456"/>
                    <a:gd name="connsiteY46" fmla="*/ 311599 h 366302"/>
                    <a:gd name="connsiteX47" fmla="*/ 66227 w 443456"/>
                    <a:gd name="connsiteY47" fmla="*/ 291311 h 366302"/>
                    <a:gd name="connsiteX48" fmla="*/ 38958 w 443456"/>
                    <a:gd name="connsiteY48" fmla="*/ 291311 h 366302"/>
                    <a:gd name="connsiteX49" fmla="*/ 7143 w 443456"/>
                    <a:gd name="connsiteY49" fmla="*/ 291311 h 366302"/>
                    <a:gd name="connsiteX50" fmla="*/ 7143 w 443456"/>
                    <a:gd name="connsiteY50" fmla="*/ 281787 h 366302"/>
                    <a:gd name="connsiteX51" fmla="*/ 0 w 443456"/>
                    <a:gd name="connsiteY51" fmla="*/ 281787 h 366302"/>
                    <a:gd name="connsiteX52" fmla="*/ 0 w 443456"/>
                    <a:gd name="connsiteY52" fmla="*/ 227247 h 366302"/>
                    <a:gd name="connsiteX53" fmla="*/ 0 w 443456"/>
                    <a:gd name="connsiteY53" fmla="*/ 199978 h 366302"/>
                    <a:gd name="connsiteX54" fmla="*/ 4545 w 443456"/>
                    <a:gd name="connsiteY54" fmla="*/ 179525 h 366302"/>
                    <a:gd name="connsiteX55" fmla="*/ 15907 w 443456"/>
                    <a:gd name="connsiteY55" fmla="*/ 168163 h 366302"/>
                    <a:gd name="connsiteX56" fmla="*/ 38632 w 443456"/>
                    <a:gd name="connsiteY56" fmla="*/ 140893 h 366302"/>
                    <a:gd name="connsiteX57" fmla="*/ 31815 w 443456"/>
                    <a:gd name="connsiteY57" fmla="*/ 129531 h 366302"/>
                    <a:gd name="connsiteX58" fmla="*/ 43177 w 443456"/>
                    <a:gd name="connsiteY58" fmla="*/ 120441 h 366302"/>
                    <a:gd name="connsiteX59" fmla="*/ 31815 w 443456"/>
                    <a:gd name="connsiteY59" fmla="*/ 97717 h 366302"/>
                    <a:gd name="connsiteX60" fmla="*/ 31815 w 443456"/>
                    <a:gd name="connsiteY60" fmla="*/ 81809 h 366302"/>
                    <a:gd name="connsiteX61" fmla="*/ 38632 w 443456"/>
                    <a:gd name="connsiteY61" fmla="*/ 49995 h 366302"/>
                    <a:gd name="connsiteX62" fmla="*/ 47722 w 443456"/>
                    <a:gd name="connsiteY62" fmla="*/ 34087 h 366302"/>
                    <a:gd name="connsiteX63" fmla="*/ 54539 w 443456"/>
                    <a:gd name="connsiteY63" fmla="*/ 11363 h 366302"/>
                    <a:gd name="connsiteX64" fmla="*/ 59084 w 443456"/>
                    <a:gd name="connsiteY64" fmla="*/ 6817 h 36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43456" h="366302">
                      <a:moveTo>
                        <a:pt x="102261" y="0"/>
                      </a:moveTo>
                      <a:lnTo>
                        <a:pt x="138621" y="18180"/>
                      </a:lnTo>
                      <a:lnTo>
                        <a:pt x="149983" y="27270"/>
                      </a:lnTo>
                      <a:lnTo>
                        <a:pt x="165890" y="27270"/>
                      </a:lnTo>
                      <a:lnTo>
                        <a:pt x="188615" y="22725"/>
                      </a:lnTo>
                      <a:lnTo>
                        <a:pt x="231792" y="38632"/>
                      </a:lnTo>
                      <a:lnTo>
                        <a:pt x="252244" y="38632"/>
                      </a:lnTo>
                      <a:lnTo>
                        <a:pt x="274968" y="22725"/>
                      </a:lnTo>
                      <a:lnTo>
                        <a:pt x="295420" y="27270"/>
                      </a:lnTo>
                      <a:lnTo>
                        <a:pt x="299965" y="18180"/>
                      </a:lnTo>
                      <a:lnTo>
                        <a:pt x="322690" y="22725"/>
                      </a:lnTo>
                      <a:lnTo>
                        <a:pt x="354505" y="34087"/>
                      </a:lnTo>
                      <a:lnTo>
                        <a:pt x="381774" y="11363"/>
                      </a:lnTo>
                      <a:lnTo>
                        <a:pt x="393136" y="11363"/>
                      </a:lnTo>
                      <a:lnTo>
                        <a:pt x="397648" y="20887"/>
                      </a:lnTo>
                      <a:lnTo>
                        <a:pt x="400279" y="20887"/>
                      </a:lnTo>
                      <a:lnTo>
                        <a:pt x="416220" y="54540"/>
                      </a:lnTo>
                      <a:lnTo>
                        <a:pt x="418134" y="54540"/>
                      </a:lnTo>
                      <a:lnTo>
                        <a:pt x="436313" y="65902"/>
                      </a:lnTo>
                      <a:lnTo>
                        <a:pt x="434105" y="69582"/>
                      </a:lnTo>
                      <a:lnTo>
                        <a:pt x="443456" y="75426"/>
                      </a:lnTo>
                      <a:lnTo>
                        <a:pt x="436639" y="86788"/>
                      </a:lnTo>
                      <a:lnTo>
                        <a:pt x="436639" y="95878"/>
                      </a:lnTo>
                      <a:lnTo>
                        <a:pt x="404824" y="123148"/>
                      </a:lnTo>
                      <a:lnTo>
                        <a:pt x="400279" y="150417"/>
                      </a:lnTo>
                      <a:lnTo>
                        <a:pt x="393462" y="166325"/>
                      </a:lnTo>
                      <a:lnTo>
                        <a:pt x="384372" y="177687"/>
                      </a:lnTo>
                      <a:lnTo>
                        <a:pt x="377555" y="204957"/>
                      </a:lnTo>
                      <a:lnTo>
                        <a:pt x="357103" y="214047"/>
                      </a:lnTo>
                      <a:lnTo>
                        <a:pt x="350285" y="236771"/>
                      </a:lnTo>
                      <a:lnTo>
                        <a:pt x="345740" y="252679"/>
                      </a:lnTo>
                      <a:lnTo>
                        <a:pt x="341195" y="268586"/>
                      </a:lnTo>
                      <a:lnTo>
                        <a:pt x="313926" y="279948"/>
                      </a:lnTo>
                      <a:lnTo>
                        <a:pt x="291201" y="264041"/>
                      </a:lnTo>
                      <a:lnTo>
                        <a:pt x="282111" y="264041"/>
                      </a:lnTo>
                      <a:lnTo>
                        <a:pt x="259387" y="284493"/>
                      </a:lnTo>
                      <a:lnTo>
                        <a:pt x="248024" y="284493"/>
                      </a:lnTo>
                      <a:lnTo>
                        <a:pt x="232117" y="323125"/>
                      </a:lnTo>
                      <a:lnTo>
                        <a:pt x="223027" y="350395"/>
                      </a:lnTo>
                      <a:lnTo>
                        <a:pt x="179850" y="359485"/>
                      </a:lnTo>
                      <a:lnTo>
                        <a:pt x="168488" y="359485"/>
                      </a:lnTo>
                      <a:lnTo>
                        <a:pt x="152581" y="366302"/>
                      </a:lnTo>
                      <a:lnTo>
                        <a:pt x="125311" y="366302"/>
                      </a:lnTo>
                      <a:lnTo>
                        <a:pt x="104859" y="343578"/>
                      </a:lnTo>
                      <a:lnTo>
                        <a:pt x="103628" y="340622"/>
                      </a:lnTo>
                      <a:lnTo>
                        <a:pt x="97716" y="334054"/>
                      </a:lnTo>
                      <a:lnTo>
                        <a:pt x="88360" y="311599"/>
                      </a:lnTo>
                      <a:lnTo>
                        <a:pt x="66227" y="291311"/>
                      </a:lnTo>
                      <a:lnTo>
                        <a:pt x="38958" y="291311"/>
                      </a:lnTo>
                      <a:lnTo>
                        <a:pt x="7143" y="291311"/>
                      </a:lnTo>
                      <a:lnTo>
                        <a:pt x="7143" y="281787"/>
                      </a:lnTo>
                      <a:lnTo>
                        <a:pt x="0" y="281787"/>
                      </a:lnTo>
                      <a:lnTo>
                        <a:pt x="0" y="227247"/>
                      </a:lnTo>
                      <a:lnTo>
                        <a:pt x="0" y="199978"/>
                      </a:lnTo>
                      <a:lnTo>
                        <a:pt x="4545" y="179525"/>
                      </a:lnTo>
                      <a:lnTo>
                        <a:pt x="15907" y="168163"/>
                      </a:lnTo>
                      <a:lnTo>
                        <a:pt x="38632" y="140893"/>
                      </a:lnTo>
                      <a:lnTo>
                        <a:pt x="31815" y="129531"/>
                      </a:lnTo>
                      <a:lnTo>
                        <a:pt x="43177" y="120441"/>
                      </a:lnTo>
                      <a:lnTo>
                        <a:pt x="31815" y="97717"/>
                      </a:lnTo>
                      <a:lnTo>
                        <a:pt x="31815" y="81809"/>
                      </a:lnTo>
                      <a:lnTo>
                        <a:pt x="38632" y="49995"/>
                      </a:lnTo>
                      <a:lnTo>
                        <a:pt x="47722" y="34087"/>
                      </a:lnTo>
                      <a:lnTo>
                        <a:pt x="54539" y="11363"/>
                      </a:lnTo>
                      <a:lnTo>
                        <a:pt x="59084"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4" name="Freeform 419">
                  <a:extLst>
                    <a:ext uri="{FF2B5EF4-FFF2-40B4-BE49-F238E27FC236}">
                      <a16:creationId xmlns:a16="http://schemas.microsoft.com/office/drawing/2014/main" id="{9DAF0EBB-CF06-4865-B522-85BEF11527FE}"/>
                    </a:ext>
                  </a:extLst>
                </p:cNvPr>
                <p:cNvSpPr>
                  <a:spLocks/>
                </p:cNvSpPr>
                <p:nvPr/>
              </p:nvSpPr>
              <p:spPr bwMode="auto">
                <a:xfrm>
                  <a:off x="6025708" y="4098075"/>
                  <a:ext cx="106997" cy="203332"/>
                </a:xfrm>
                <a:custGeom>
                  <a:avLst/>
                  <a:gdLst>
                    <a:gd name="connsiteX0" fmla="*/ 59084 w 118385"/>
                    <a:gd name="connsiteY0" fmla="*/ 0 h 224975"/>
                    <a:gd name="connsiteX1" fmla="*/ 63846 w 118385"/>
                    <a:gd name="connsiteY1" fmla="*/ 0 h 224975"/>
                    <a:gd name="connsiteX2" fmla="*/ 74991 w 118385"/>
                    <a:gd name="connsiteY2" fmla="*/ 0 h 224975"/>
                    <a:gd name="connsiteX3" fmla="*/ 79753 w 118385"/>
                    <a:gd name="connsiteY3" fmla="*/ 0 h 224975"/>
                    <a:gd name="connsiteX4" fmla="*/ 107023 w 118385"/>
                    <a:gd name="connsiteY4" fmla="*/ 20453 h 224975"/>
                    <a:gd name="connsiteX5" fmla="*/ 107023 w 118385"/>
                    <a:gd name="connsiteY5" fmla="*/ 31815 h 224975"/>
                    <a:gd name="connsiteX6" fmla="*/ 118385 w 118385"/>
                    <a:gd name="connsiteY6" fmla="*/ 54540 h 224975"/>
                    <a:gd name="connsiteX7" fmla="*/ 107023 w 118385"/>
                    <a:gd name="connsiteY7" fmla="*/ 70447 h 224975"/>
                    <a:gd name="connsiteX8" fmla="*/ 113840 w 118385"/>
                    <a:gd name="connsiteY8" fmla="*/ 79537 h 224975"/>
                    <a:gd name="connsiteX9" fmla="*/ 91116 w 118385"/>
                    <a:gd name="connsiteY9" fmla="*/ 102262 h 224975"/>
                    <a:gd name="connsiteX10" fmla="*/ 79753 w 118385"/>
                    <a:gd name="connsiteY10" fmla="*/ 113624 h 224975"/>
                    <a:gd name="connsiteX11" fmla="*/ 75209 w 118385"/>
                    <a:gd name="connsiteY11" fmla="*/ 138621 h 224975"/>
                    <a:gd name="connsiteX12" fmla="*/ 75209 w 118385"/>
                    <a:gd name="connsiteY12" fmla="*/ 161346 h 224975"/>
                    <a:gd name="connsiteX13" fmla="*/ 75209 w 118385"/>
                    <a:gd name="connsiteY13" fmla="*/ 220430 h 224975"/>
                    <a:gd name="connsiteX14" fmla="*/ 43394 w 118385"/>
                    <a:gd name="connsiteY14" fmla="*/ 224975 h 224975"/>
                    <a:gd name="connsiteX15" fmla="*/ 43230 w 118385"/>
                    <a:gd name="connsiteY15" fmla="*/ 224318 h 224975"/>
                    <a:gd name="connsiteX16" fmla="*/ 38632 w 118385"/>
                    <a:gd name="connsiteY16" fmla="*/ 224975 h 224975"/>
                    <a:gd name="connsiteX17" fmla="*/ 31815 w 118385"/>
                    <a:gd name="connsiteY17" fmla="*/ 197706 h 224975"/>
                    <a:gd name="connsiteX18" fmla="*/ 31815 w 118385"/>
                    <a:gd name="connsiteY18" fmla="*/ 113624 h 224975"/>
                    <a:gd name="connsiteX19" fmla="*/ 22725 w 118385"/>
                    <a:gd name="connsiteY19" fmla="*/ 106807 h 224975"/>
                    <a:gd name="connsiteX20" fmla="*/ 22725 w 118385"/>
                    <a:gd name="connsiteY20" fmla="*/ 86354 h 224975"/>
                    <a:gd name="connsiteX21" fmla="*/ 11363 w 118385"/>
                    <a:gd name="connsiteY21" fmla="*/ 74992 h 224975"/>
                    <a:gd name="connsiteX22" fmla="*/ 0 w 118385"/>
                    <a:gd name="connsiteY22" fmla="*/ 63630 h 224975"/>
                    <a:gd name="connsiteX23" fmla="*/ 6818 w 118385"/>
                    <a:gd name="connsiteY23" fmla="*/ 43177 h 224975"/>
                    <a:gd name="connsiteX24" fmla="*/ 11580 w 118385"/>
                    <a:gd name="connsiteY24" fmla="*/ 43177 h 224975"/>
                    <a:gd name="connsiteX25" fmla="*/ 15907 w 118385"/>
                    <a:gd name="connsiteY25" fmla="*/ 43177 h 224975"/>
                    <a:gd name="connsiteX26" fmla="*/ 22725 w 118385"/>
                    <a:gd name="connsiteY26" fmla="*/ 27270 h 224975"/>
                    <a:gd name="connsiteX27" fmla="*/ 43177 w 118385"/>
                    <a:gd name="connsiteY27" fmla="*/ 20453 h 224975"/>
                    <a:gd name="connsiteX28" fmla="*/ 49994 w 118385"/>
                    <a:gd name="connsiteY28" fmla="*/ 11363 h 22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8385" h="224975">
                      <a:moveTo>
                        <a:pt x="59084" y="0"/>
                      </a:moveTo>
                      <a:lnTo>
                        <a:pt x="63846" y="0"/>
                      </a:lnTo>
                      <a:lnTo>
                        <a:pt x="74991" y="0"/>
                      </a:lnTo>
                      <a:lnTo>
                        <a:pt x="79753" y="0"/>
                      </a:lnTo>
                      <a:lnTo>
                        <a:pt x="107023" y="20453"/>
                      </a:lnTo>
                      <a:lnTo>
                        <a:pt x="107023" y="31815"/>
                      </a:lnTo>
                      <a:lnTo>
                        <a:pt x="118385" y="54540"/>
                      </a:lnTo>
                      <a:lnTo>
                        <a:pt x="107023" y="70447"/>
                      </a:lnTo>
                      <a:lnTo>
                        <a:pt x="113840" y="79537"/>
                      </a:lnTo>
                      <a:lnTo>
                        <a:pt x="91116" y="102262"/>
                      </a:lnTo>
                      <a:lnTo>
                        <a:pt x="79753" y="113624"/>
                      </a:lnTo>
                      <a:lnTo>
                        <a:pt x="75209" y="138621"/>
                      </a:lnTo>
                      <a:lnTo>
                        <a:pt x="75209" y="161346"/>
                      </a:lnTo>
                      <a:lnTo>
                        <a:pt x="75209" y="220430"/>
                      </a:lnTo>
                      <a:lnTo>
                        <a:pt x="43394" y="224975"/>
                      </a:lnTo>
                      <a:lnTo>
                        <a:pt x="43230" y="224318"/>
                      </a:lnTo>
                      <a:lnTo>
                        <a:pt x="38632" y="224975"/>
                      </a:lnTo>
                      <a:lnTo>
                        <a:pt x="31815" y="197706"/>
                      </a:lnTo>
                      <a:lnTo>
                        <a:pt x="31815" y="113624"/>
                      </a:lnTo>
                      <a:lnTo>
                        <a:pt x="22725" y="106807"/>
                      </a:lnTo>
                      <a:lnTo>
                        <a:pt x="22725" y="86354"/>
                      </a:lnTo>
                      <a:lnTo>
                        <a:pt x="11363" y="74992"/>
                      </a:lnTo>
                      <a:lnTo>
                        <a:pt x="0" y="63630"/>
                      </a:lnTo>
                      <a:lnTo>
                        <a:pt x="6818" y="43177"/>
                      </a:lnTo>
                      <a:lnTo>
                        <a:pt x="11580" y="43177"/>
                      </a:lnTo>
                      <a:lnTo>
                        <a:pt x="15907" y="43177"/>
                      </a:lnTo>
                      <a:lnTo>
                        <a:pt x="22725" y="27270"/>
                      </a:lnTo>
                      <a:lnTo>
                        <a:pt x="43177" y="20453"/>
                      </a:lnTo>
                      <a:lnTo>
                        <a:pt x="49994"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5" name="Freeform 418">
                  <a:extLst>
                    <a:ext uri="{FF2B5EF4-FFF2-40B4-BE49-F238E27FC236}">
                      <a16:creationId xmlns:a16="http://schemas.microsoft.com/office/drawing/2014/main" id="{4DE7978B-02DE-4DE3-88AB-BCCE434506C4}"/>
                    </a:ext>
                  </a:extLst>
                </p:cNvPr>
                <p:cNvSpPr>
                  <a:spLocks/>
                </p:cNvSpPr>
                <p:nvPr/>
              </p:nvSpPr>
              <p:spPr bwMode="auto">
                <a:xfrm>
                  <a:off x="5996954" y="4137097"/>
                  <a:ext cx="70127" cy="170470"/>
                </a:xfrm>
                <a:custGeom>
                  <a:avLst/>
                  <a:gdLst>
                    <a:gd name="connsiteX0" fmla="*/ 0 w 77590"/>
                    <a:gd name="connsiteY0" fmla="*/ 0 h 188615"/>
                    <a:gd name="connsiteX1" fmla="*/ 7143 w 77590"/>
                    <a:gd name="connsiteY1" fmla="*/ 0 h 188615"/>
                    <a:gd name="connsiteX2" fmla="*/ 38632 w 77590"/>
                    <a:gd name="connsiteY2" fmla="*/ 0 h 188615"/>
                    <a:gd name="connsiteX3" fmla="*/ 45775 w 77590"/>
                    <a:gd name="connsiteY3" fmla="*/ 0 h 188615"/>
                    <a:gd name="connsiteX4" fmla="*/ 38958 w 77590"/>
                    <a:gd name="connsiteY4" fmla="*/ 20452 h 188615"/>
                    <a:gd name="connsiteX5" fmla="*/ 50320 w 77590"/>
                    <a:gd name="connsiteY5" fmla="*/ 31815 h 188615"/>
                    <a:gd name="connsiteX6" fmla="*/ 61683 w 77590"/>
                    <a:gd name="connsiteY6" fmla="*/ 43177 h 188615"/>
                    <a:gd name="connsiteX7" fmla="*/ 61683 w 77590"/>
                    <a:gd name="connsiteY7" fmla="*/ 63629 h 188615"/>
                    <a:gd name="connsiteX8" fmla="*/ 70773 w 77590"/>
                    <a:gd name="connsiteY8" fmla="*/ 70447 h 188615"/>
                    <a:gd name="connsiteX9" fmla="*/ 66228 w 77590"/>
                    <a:gd name="connsiteY9" fmla="*/ 154528 h 188615"/>
                    <a:gd name="connsiteX10" fmla="*/ 77590 w 77590"/>
                    <a:gd name="connsiteY10" fmla="*/ 177253 h 188615"/>
                    <a:gd name="connsiteX11" fmla="*/ 50320 w 77590"/>
                    <a:gd name="connsiteY11" fmla="*/ 188615 h 188615"/>
                    <a:gd name="connsiteX12" fmla="*/ 48219 w 77590"/>
                    <a:gd name="connsiteY12" fmla="*/ 186514 h 188615"/>
                    <a:gd name="connsiteX13" fmla="*/ 43177 w 77590"/>
                    <a:gd name="connsiteY13" fmla="*/ 188615 h 188615"/>
                    <a:gd name="connsiteX14" fmla="*/ 31815 w 77590"/>
                    <a:gd name="connsiteY14" fmla="*/ 177253 h 188615"/>
                    <a:gd name="connsiteX15" fmla="*/ 22725 w 77590"/>
                    <a:gd name="connsiteY15" fmla="*/ 149983 h 188615"/>
                    <a:gd name="connsiteX16" fmla="*/ 22725 w 77590"/>
                    <a:gd name="connsiteY16" fmla="*/ 134076 h 188615"/>
                    <a:gd name="connsiteX17" fmla="*/ 27270 w 77590"/>
                    <a:gd name="connsiteY17" fmla="*/ 95444 h 188615"/>
                    <a:gd name="connsiteX18" fmla="*/ 15908 w 77590"/>
                    <a:gd name="connsiteY18" fmla="*/ 86354 h 188615"/>
                    <a:gd name="connsiteX19" fmla="*/ 15908 w 77590"/>
                    <a:gd name="connsiteY19" fmla="*/ 59084 h 188615"/>
                    <a:gd name="connsiteX20" fmla="*/ 15908 w 77590"/>
                    <a:gd name="connsiteY20" fmla="*/ 31815 h 188615"/>
                    <a:gd name="connsiteX21" fmla="*/ 0 w 77590"/>
                    <a:gd name="connsiteY21" fmla="*/ 11363 h 18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590" h="188615">
                      <a:moveTo>
                        <a:pt x="0" y="0"/>
                      </a:moveTo>
                      <a:lnTo>
                        <a:pt x="7143" y="0"/>
                      </a:lnTo>
                      <a:lnTo>
                        <a:pt x="38632" y="0"/>
                      </a:lnTo>
                      <a:lnTo>
                        <a:pt x="45775" y="0"/>
                      </a:lnTo>
                      <a:lnTo>
                        <a:pt x="38958" y="20452"/>
                      </a:lnTo>
                      <a:lnTo>
                        <a:pt x="50320" y="31815"/>
                      </a:lnTo>
                      <a:lnTo>
                        <a:pt x="61683" y="43177"/>
                      </a:lnTo>
                      <a:lnTo>
                        <a:pt x="61683" y="63629"/>
                      </a:lnTo>
                      <a:lnTo>
                        <a:pt x="70773" y="70447"/>
                      </a:lnTo>
                      <a:lnTo>
                        <a:pt x="66228" y="154528"/>
                      </a:lnTo>
                      <a:lnTo>
                        <a:pt x="77590" y="177253"/>
                      </a:lnTo>
                      <a:lnTo>
                        <a:pt x="50320" y="188615"/>
                      </a:lnTo>
                      <a:lnTo>
                        <a:pt x="48219" y="186514"/>
                      </a:lnTo>
                      <a:lnTo>
                        <a:pt x="43177" y="188615"/>
                      </a:lnTo>
                      <a:lnTo>
                        <a:pt x="31815" y="177253"/>
                      </a:lnTo>
                      <a:lnTo>
                        <a:pt x="22725" y="149983"/>
                      </a:lnTo>
                      <a:lnTo>
                        <a:pt x="22725" y="134076"/>
                      </a:lnTo>
                      <a:lnTo>
                        <a:pt x="27270" y="95444"/>
                      </a:lnTo>
                      <a:lnTo>
                        <a:pt x="15908" y="86354"/>
                      </a:lnTo>
                      <a:lnTo>
                        <a:pt x="15908" y="59084"/>
                      </a:lnTo>
                      <a:lnTo>
                        <a:pt x="15908" y="31815"/>
                      </a:lnTo>
                      <a:lnTo>
                        <a:pt x="0"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6" name="Freeform 417">
                  <a:extLst>
                    <a:ext uri="{FF2B5EF4-FFF2-40B4-BE49-F238E27FC236}">
                      <a16:creationId xmlns:a16="http://schemas.microsoft.com/office/drawing/2014/main" id="{AE612024-0F01-4642-B30E-08A027E794F2}"/>
                    </a:ext>
                  </a:extLst>
                </p:cNvPr>
                <p:cNvSpPr>
                  <a:spLocks/>
                </p:cNvSpPr>
                <p:nvPr/>
              </p:nvSpPr>
              <p:spPr bwMode="auto">
                <a:xfrm>
                  <a:off x="5890153" y="4137097"/>
                  <a:ext cx="147976" cy="209493"/>
                </a:xfrm>
                <a:custGeom>
                  <a:avLst/>
                  <a:gdLst>
                    <a:gd name="connsiteX0" fmla="*/ 74992 w 163727"/>
                    <a:gd name="connsiteY0" fmla="*/ 0 h 231791"/>
                    <a:gd name="connsiteX1" fmla="*/ 75468 w 163727"/>
                    <a:gd name="connsiteY1" fmla="*/ 136 h 231791"/>
                    <a:gd name="connsiteX2" fmla="*/ 77373 w 163727"/>
                    <a:gd name="connsiteY2" fmla="*/ 0 h 231791"/>
                    <a:gd name="connsiteX3" fmla="*/ 91891 w 163727"/>
                    <a:gd name="connsiteY3" fmla="*/ 4148 h 231791"/>
                    <a:gd name="connsiteX4" fmla="*/ 102262 w 163727"/>
                    <a:gd name="connsiteY4" fmla="*/ 0 h 231791"/>
                    <a:gd name="connsiteX5" fmla="*/ 104643 w 163727"/>
                    <a:gd name="connsiteY5" fmla="*/ 0 h 231791"/>
                    <a:gd name="connsiteX6" fmla="*/ 122714 w 163727"/>
                    <a:gd name="connsiteY6" fmla="*/ 0 h 231791"/>
                    <a:gd name="connsiteX7" fmla="*/ 125095 w 163727"/>
                    <a:gd name="connsiteY7" fmla="*/ 0 h 231791"/>
                    <a:gd name="connsiteX8" fmla="*/ 120550 w 163727"/>
                    <a:gd name="connsiteY8" fmla="*/ 11363 h 231791"/>
                    <a:gd name="connsiteX9" fmla="*/ 136457 w 163727"/>
                    <a:gd name="connsiteY9" fmla="*/ 31815 h 231791"/>
                    <a:gd name="connsiteX10" fmla="*/ 136457 w 163727"/>
                    <a:gd name="connsiteY10" fmla="*/ 59084 h 231791"/>
                    <a:gd name="connsiteX11" fmla="*/ 143275 w 163727"/>
                    <a:gd name="connsiteY11" fmla="*/ 86354 h 231791"/>
                    <a:gd name="connsiteX12" fmla="*/ 147820 w 163727"/>
                    <a:gd name="connsiteY12" fmla="*/ 102261 h 231791"/>
                    <a:gd name="connsiteX13" fmla="*/ 143275 w 163727"/>
                    <a:gd name="connsiteY13" fmla="*/ 134075 h 231791"/>
                    <a:gd name="connsiteX14" fmla="*/ 147820 w 163727"/>
                    <a:gd name="connsiteY14" fmla="*/ 149983 h 231791"/>
                    <a:gd name="connsiteX15" fmla="*/ 152365 w 163727"/>
                    <a:gd name="connsiteY15" fmla="*/ 177252 h 231791"/>
                    <a:gd name="connsiteX16" fmla="*/ 163727 w 163727"/>
                    <a:gd name="connsiteY16" fmla="*/ 188614 h 231791"/>
                    <a:gd name="connsiteX17" fmla="*/ 104643 w 163727"/>
                    <a:gd name="connsiteY17" fmla="*/ 209067 h 231791"/>
                    <a:gd name="connsiteX18" fmla="*/ 84190 w 163727"/>
                    <a:gd name="connsiteY18" fmla="*/ 220429 h 231791"/>
                    <a:gd name="connsiteX19" fmla="*/ 50103 w 163727"/>
                    <a:gd name="connsiteY19" fmla="*/ 231791 h 231791"/>
                    <a:gd name="connsiteX20" fmla="*/ 48954 w 163727"/>
                    <a:gd name="connsiteY20" fmla="*/ 231381 h 231791"/>
                    <a:gd name="connsiteX21" fmla="*/ 47722 w 163727"/>
                    <a:gd name="connsiteY21" fmla="*/ 231791 h 231791"/>
                    <a:gd name="connsiteX22" fmla="*/ 15908 w 163727"/>
                    <a:gd name="connsiteY22" fmla="*/ 220429 h 231791"/>
                    <a:gd name="connsiteX23" fmla="*/ 15908 w 163727"/>
                    <a:gd name="connsiteY23" fmla="*/ 209067 h 231791"/>
                    <a:gd name="connsiteX24" fmla="*/ 0 w 163727"/>
                    <a:gd name="connsiteY24" fmla="*/ 177252 h 231791"/>
                    <a:gd name="connsiteX25" fmla="*/ 11363 w 163727"/>
                    <a:gd name="connsiteY25" fmla="*/ 134075 h 231791"/>
                    <a:gd name="connsiteX26" fmla="*/ 27270 w 163727"/>
                    <a:gd name="connsiteY26" fmla="*/ 106806 h 231791"/>
                    <a:gd name="connsiteX27" fmla="*/ 15908 w 163727"/>
                    <a:gd name="connsiteY27" fmla="*/ 52267 h 231791"/>
                    <a:gd name="connsiteX28" fmla="*/ 11363 w 163727"/>
                    <a:gd name="connsiteY28" fmla="*/ 27270 h 231791"/>
                    <a:gd name="connsiteX29" fmla="*/ 11363 w 163727"/>
                    <a:gd name="connsiteY29" fmla="*/ 4545 h 231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3727" h="231791">
                      <a:moveTo>
                        <a:pt x="74992" y="0"/>
                      </a:moveTo>
                      <a:lnTo>
                        <a:pt x="75468" y="136"/>
                      </a:lnTo>
                      <a:lnTo>
                        <a:pt x="77373" y="0"/>
                      </a:lnTo>
                      <a:lnTo>
                        <a:pt x="91891" y="4148"/>
                      </a:lnTo>
                      <a:lnTo>
                        <a:pt x="102262" y="0"/>
                      </a:lnTo>
                      <a:lnTo>
                        <a:pt x="104643" y="0"/>
                      </a:lnTo>
                      <a:lnTo>
                        <a:pt x="122714" y="0"/>
                      </a:lnTo>
                      <a:lnTo>
                        <a:pt x="125095" y="0"/>
                      </a:lnTo>
                      <a:lnTo>
                        <a:pt x="120550" y="11363"/>
                      </a:lnTo>
                      <a:lnTo>
                        <a:pt x="136457" y="31815"/>
                      </a:lnTo>
                      <a:lnTo>
                        <a:pt x="136457" y="59084"/>
                      </a:lnTo>
                      <a:lnTo>
                        <a:pt x="143275" y="86354"/>
                      </a:lnTo>
                      <a:lnTo>
                        <a:pt x="147820" y="102261"/>
                      </a:lnTo>
                      <a:lnTo>
                        <a:pt x="143275" y="134075"/>
                      </a:lnTo>
                      <a:lnTo>
                        <a:pt x="147820" y="149983"/>
                      </a:lnTo>
                      <a:lnTo>
                        <a:pt x="152365" y="177252"/>
                      </a:lnTo>
                      <a:lnTo>
                        <a:pt x="163727" y="188614"/>
                      </a:lnTo>
                      <a:lnTo>
                        <a:pt x="104643" y="209067"/>
                      </a:lnTo>
                      <a:lnTo>
                        <a:pt x="84190" y="220429"/>
                      </a:lnTo>
                      <a:lnTo>
                        <a:pt x="50103" y="231791"/>
                      </a:lnTo>
                      <a:lnTo>
                        <a:pt x="48954" y="231381"/>
                      </a:lnTo>
                      <a:lnTo>
                        <a:pt x="47722" y="231791"/>
                      </a:lnTo>
                      <a:lnTo>
                        <a:pt x="15908" y="220429"/>
                      </a:lnTo>
                      <a:lnTo>
                        <a:pt x="15908" y="209067"/>
                      </a:lnTo>
                      <a:lnTo>
                        <a:pt x="0" y="177252"/>
                      </a:lnTo>
                      <a:lnTo>
                        <a:pt x="11363" y="134075"/>
                      </a:lnTo>
                      <a:lnTo>
                        <a:pt x="27270" y="106806"/>
                      </a:lnTo>
                      <a:lnTo>
                        <a:pt x="15908" y="52267"/>
                      </a:lnTo>
                      <a:lnTo>
                        <a:pt x="11363" y="27270"/>
                      </a:lnTo>
                      <a:lnTo>
                        <a:pt x="11363"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7" name="Freeform 416">
                  <a:extLst>
                    <a:ext uri="{FF2B5EF4-FFF2-40B4-BE49-F238E27FC236}">
                      <a16:creationId xmlns:a16="http://schemas.microsoft.com/office/drawing/2014/main" id="{0998EB6C-FCBA-42BB-BA46-4D4A13E34821}"/>
                    </a:ext>
                  </a:extLst>
                </p:cNvPr>
                <p:cNvSpPr>
                  <a:spLocks/>
                </p:cNvSpPr>
                <p:nvPr/>
              </p:nvSpPr>
              <p:spPr bwMode="auto">
                <a:xfrm>
                  <a:off x="5818268" y="3995382"/>
                  <a:ext cx="259082" cy="201867"/>
                </a:xfrm>
                <a:custGeom>
                  <a:avLst/>
                  <a:gdLst>
                    <a:gd name="connsiteX0" fmla="*/ 181798 w 286657"/>
                    <a:gd name="connsiteY0" fmla="*/ 0 h 223353"/>
                    <a:gd name="connsiteX1" fmla="*/ 193160 w 286657"/>
                    <a:gd name="connsiteY1" fmla="*/ 11362 h 223353"/>
                    <a:gd name="connsiteX2" fmla="*/ 213613 w 286657"/>
                    <a:gd name="connsiteY2" fmla="*/ 6817 h 223353"/>
                    <a:gd name="connsiteX3" fmla="*/ 213613 w 286657"/>
                    <a:gd name="connsiteY3" fmla="*/ 22691 h 223353"/>
                    <a:gd name="connsiteX4" fmla="*/ 220756 w 286657"/>
                    <a:gd name="connsiteY4" fmla="*/ 21104 h 223353"/>
                    <a:gd name="connsiteX5" fmla="*/ 220756 w 286657"/>
                    <a:gd name="connsiteY5" fmla="*/ 41556 h 223353"/>
                    <a:gd name="connsiteX6" fmla="*/ 220756 w 286657"/>
                    <a:gd name="connsiteY6" fmla="*/ 51749 h 223353"/>
                    <a:gd name="connsiteX7" fmla="*/ 236337 w 286657"/>
                    <a:gd name="connsiteY7" fmla="*/ 70447 h 223353"/>
                    <a:gd name="connsiteX8" fmla="*/ 236337 w 286657"/>
                    <a:gd name="connsiteY8" fmla="*/ 76161 h 223353"/>
                    <a:gd name="connsiteX9" fmla="*/ 243480 w 286657"/>
                    <a:gd name="connsiteY9" fmla="*/ 84733 h 223353"/>
                    <a:gd name="connsiteX10" fmla="*/ 243480 w 286657"/>
                    <a:gd name="connsiteY10" fmla="*/ 88234 h 223353"/>
                    <a:gd name="connsiteX11" fmla="*/ 279514 w 286657"/>
                    <a:gd name="connsiteY11" fmla="*/ 97716 h 223353"/>
                    <a:gd name="connsiteX12" fmla="*/ 279514 w 286657"/>
                    <a:gd name="connsiteY12" fmla="*/ 110123 h 223353"/>
                    <a:gd name="connsiteX13" fmla="*/ 286657 w 286657"/>
                    <a:gd name="connsiteY13" fmla="*/ 112002 h 223353"/>
                    <a:gd name="connsiteX14" fmla="*/ 286657 w 286657"/>
                    <a:gd name="connsiteY14" fmla="*/ 132455 h 223353"/>
                    <a:gd name="connsiteX15" fmla="*/ 279840 w 286657"/>
                    <a:gd name="connsiteY15" fmla="*/ 148362 h 223353"/>
                    <a:gd name="connsiteX16" fmla="*/ 259388 w 286657"/>
                    <a:gd name="connsiteY16" fmla="*/ 148362 h 223353"/>
                    <a:gd name="connsiteX17" fmla="*/ 252570 w 286657"/>
                    <a:gd name="connsiteY17" fmla="*/ 164269 h 223353"/>
                    <a:gd name="connsiteX18" fmla="*/ 243480 w 286657"/>
                    <a:gd name="connsiteY18" fmla="*/ 171086 h 223353"/>
                    <a:gd name="connsiteX19" fmla="*/ 209393 w 286657"/>
                    <a:gd name="connsiteY19" fmla="*/ 171086 h 223353"/>
                    <a:gd name="connsiteX20" fmla="*/ 188941 w 286657"/>
                    <a:gd name="connsiteY20" fmla="*/ 164269 h 223353"/>
                    <a:gd name="connsiteX21" fmla="*/ 177579 w 286657"/>
                    <a:gd name="connsiteY21" fmla="*/ 171086 h 223353"/>
                    <a:gd name="connsiteX22" fmla="*/ 161671 w 286657"/>
                    <a:gd name="connsiteY22" fmla="*/ 171086 h 223353"/>
                    <a:gd name="connsiteX23" fmla="*/ 102587 w 286657"/>
                    <a:gd name="connsiteY23" fmla="*/ 171086 h 223353"/>
                    <a:gd name="connsiteX24" fmla="*/ 98042 w 286657"/>
                    <a:gd name="connsiteY24" fmla="*/ 191539 h 223353"/>
                    <a:gd name="connsiteX25" fmla="*/ 102587 w 286657"/>
                    <a:gd name="connsiteY25" fmla="*/ 218808 h 223353"/>
                    <a:gd name="connsiteX26" fmla="*/ 75317 w 286657"/>
                    <a:gd name="connsiteY26" fmla="*/ 214263 h 223353"/>
                    <a:gd name="connsiteX27" fmla="*/ 59410 w 286657"/>
                    <a:gd name="connsiteY27" fmla="*/ 214263 h 223353"/>
                    <a:gd name="connsiteX28" fmla="*/ 48048 w 286657"/>
                    <a:gd name="connsiteY28" fmla="*/ 223353 h 223353"/>
                    <a:gd name="connsiteX29" fmla="*/ 32140 w 286657"/>
                    <a:gd name="connsiteY29" fmla="*/ 214263 h 223353"/>
                    <a:gd name="connsiteX30" fmla="*/ 27595 w 286657"/>
                    <a:gd name="connsiteY30" fmla="*/ 202901 h 223353"/>
                    <a:gd name="connsiteX31" fmla="*/ 7143 w 286657"/>
                    <a:gd name="connsiteY31" fmla="*/ 198356 h 223353"/>
                    <a:gd name="connsiteX32" fmla="*/ 7143 w 286657"/>
                    <a:gd name="connsiteY32" fmla="*/ 185658 h 223353"/>
                    <a:gd name="connsiteX33" fmla="*/ 0 w 286657"/>
                    <a:gd name="connsiteY33" fmla="*/ 184070 h 223353"/>
                    <a:gd name="connsiteX34" fmla="*/ 0 w 286657"/>
                    <a:gd name="connsiteY34" fmla="*/ 156800 h 223353"/>
                    <a:gd name="connsiteX35" fmla="*/ 9090 w 286657"/>
                    <a:gd name="connsiteY35" fmla="*/ 145438 h 223353"/>
                    <a:gd name="connsiteX36" fmla="*/ 9090 w 286657"/>
                    <a:gd name="connsiteY36" fmla="*/ 129531 h 223353"/>
                    <a:gd name="connsiteX37" fmla="*/ 36360 w 286657"/>
                    <a:gd name="connsiteY37" fmla="*/ 97716 h 223353"/>
                    <a:gd name="connsiteX38" fmla="*/ 40905 w 286657"/>
                    <a:gd name="connsiteY38" fmla="*/ 74992 h 223353"/>
                    <a:gd name="connsiteX39" fmla="*/ 52267 w 286657"/>
                    <a:gd name="connsiteY39" fmla="*/ 65902 h 223353"/>
                    <a:gd name="connsiteX40" fmla="*/ 68174 w 286657"/>
                    <a:gd name="connsiteY40" fmla="*/ 70447 h 223353"/>
                    <a:gd name="connsiteX41" fmla="*/ 84082 w 286657"/>
                    <a:gd name="connsiteY41" fmla="*/ 59084 h 223353"/>
                    <a:gd name="connsiteX42" fmla="*/ 90899 w 286657"/>
                    <a:gd name="connsiteY42" fmla="*/ 47722 h 223353"/>
                    <a:gd name="connsiteX43" fmla="*/ 118169 w 286657"/>
                    <a:gd name="connsiteY43" fmla="*/ 38632 h 223353"/>
                    <a:gd name="connsiteX44" fmla="*/ 127259 w 286657"/>
                    <a:gd name="connsiteY44" fmla="*/ 22725 h 223353"/>
                    <a:gd name="connsiteX45" fmla="*/ 161346 w 286657"/>
                    <a:gd name="connsiteY45" fmla="*/ 6817 h 22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6657" h="223353">
                      <a:moveTo>
                        <a:pt x="181798" y="0"/>
                      </a:moveTo>
                      <a:lnTo>
                        <a:pt x="193160" y="11362"/>
                      </a:lnTo>
                      <a:lnTo>
                        <a:pt x="213613" y="6817"/>
                      </a:lnTo>
                      <a:lnTo>
                        <a:pt x="213613" y="22691"/>
                      </a:lnTo>
                      <a:lnTo>
                        <a:pt x="220756" y="21104"/>
                      </a:lnTo>
                      <a:lnTo>
                        <a:pt x="220756" y="41556"/>
                      </a:lnTo>
                      <a:lnTo>
                        <a:pt x="220756" y="51749"/>
                      </a:lnTo>
                      <a:lnTo>
                        <a:pt x="236337" y="70447"/>
                      </a:lnTo>
                      <a:lnTo>
                        <a:pt x="236337" y="76161"/>
                      </a:lnTo>
                      <a:lnTo>
                        <a:pt x="243480" y="84733"/>
                      </a:lnTo>
                      <a:lnTo>
                        <a:pt x="243480" y="88234"/>
                      </a:lnTo>
                      <a:lnTo>
                        <a:pt x="279514" y="97716"/>
                      </a:lnTo>
                      <a:lnTo>
                        <a:pt x="279514" y="110123"/>
                      </a:lnTo>
                      <a:lnTo>
                        <a:pt x="286657" y="112002"/>
                      </a:lnTo>
                      <a:lnTo>
                        <a:pt x="286657" y="132455"/>
                      </a:lnTo>
                      <a:lnTo>
                        <a:pt x="279840" y="148362"/>
                      </a:lnTo>
                      <a:lnTo>
                        <a:pt x="259388" y="148362"/>
                      </a:lnTo>
                      <a:lnTo>
                        <a:pt x="252570" y="164269"/>
                      </a:lnTo>
                      <a:lnTo>
                        <a:pt x="243480" y="171086"/>
                      </a:lnTo>
                      <a:lnTo>
                        <a:pt x="209393" y="171086"/>
                      </a:lnTo>
                      <a:lnTo>
                        <a:pt x="188941" y="164269"/>
                      </a:lnTo>
                      <a:lnTo>
                        <a:pt x="177579" y="171086"/>
                      </a:lnTo>
                      <a:lnTo>
                        <a:pt x="161671" y="171086"/>
                      </a:lnTo>
                      <a:lnTo>
                        <a:pt x="102587" y="171086"/>
                      </a:lnTo>
                      <a:lnTo>
                        <a:pt x="98042" y="191539"/>
                      </a:lnTo>
                      <a:lnTo>
                        <a:pt x="102587" y="218808"/>
                      </a:lnTo>
                      <a:lnTo>
                        <a:pt x="75317" y="214263"/>
                      </a:lnTo>
                      <a:lnTo>
                        <a:pt x="59410" y="214263"/>
                      </a:lnTo>
                      <a:lnTo>
                        <a:pt x="48048" y="223353"/>
                      </a:lnTo>
                      <a:lnTo>
                        <a:pt x="32140" y="214263"/>
                      </a:lnTo>
                      <a:lnTo>
                        <a:pt x="27595" y="202901"/>
                      </a:lnTo>
                      <a:lnTo>
                        <a:pt x="7143" y="198356"/>
                      </a:lnTo>
                      <a:lnTo>
                        <a:pt x="7143" y="185658"/>
                      </a:lnTo>
                      <a:lnTo>
                        <a:pt x="0" y="184070"/>
                      </a:lnTo>
                      <a:lnTo>
                        <a:pt x="0" y="156800"/>
                      </a:lnTo>
                      <a:lnTo>
                        <a:pt x="9090" y="145438"/>
                      </a:lnTo>
                      <a:lnTo>
                        <a:pt x="9090" y="129531"/>
                      </a:lnTo>
                      <a:lnTo>
                        <a:pt x="36360" y="97716"/>
                      </a:lnTo>
                      <a:lnTo>
                        <a:pt x="40905" y="74992"/>
                      </a:lnTo>
                      <a:lnTo>
                        <a:pt x="52267" y="65902"/>
                      </a:lnTo>
                      <a:lnTo>
                        <a:pt x="68174" y="70447"/>
                      </a:lnTo>
                      <a:lnTo>
                        <a:pt x="84082" y="59084"/>
                      </a:lnTo>
                      <a:lnTo>
                        <a:pt x="90899" y="47722"/>
                      </a:lnTo>
                      <a:lnTo>
                        <a:pt x="118169" y="38632"/>
                      </a:lnTo>
                      <a:lnTo>
                        <a:pt x="127259" y="22725"/>
                      </a:lnTo>
                      <a:lnTo>
                        <a:pt x="161346" y="68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8" name="Freeform 415">
                  <a:extLst>
                    <a:ext uri="{FF2B5EF4-FFF2-40B4-BE49-F238E27FC236}">
                      <a16:creationId xmlns:a16="http://schemas.microsoft.com/office/drawing/2014/main" id="{BACE4F81-7E6D-42C2-B63A-647F34C54450}"/>
                    </a:ext>
                  </a:extLst>
                </p:cNvPr>
                <p:cNvSpPr>
                  <a:spLocks/>
                </p:cNvSpPr>
                <p:nvPr/>
              </p:nvSpPr>
              <p:spPr bwMode="auto">
                <a:xfrm>
                  <a:off x="6613110" y="2902727"/>
                  <a:ext cx="72278" cy="75994"/>
                </a:xfrm>
                <a:custGeom>
                  <a:avLst/>
                  <a:gdLst>
                    <a:gd name="connsiteX0" fmla="*/ 27270 w 79972"/>
                    <a:gd name="connsiteY0" fmla="*/ 0 h 84082"/>
                    <a:gd name="connsiteX1" fmla="*/ 32562 w 79972"/>
                    <a:gd name="connsiteY1" fmla="*/ 4234 h 84082"/>
                    <a:gd name="connsiteX2" fmla="*/ 36795 w 79972"/>
                    <a:gd name="connsiteY2" fmla="*/ 0 h 84082"/>
                    <a:gd name="connsiteX3" fmla="*/ 48157 w 79972"/>
                    <a:gd name="connsiteY3" fmla="*/ 9090 h 84082"/>
                    <a:gd name="connsiteX4" fmla="*/ 52702 w 79972"/>
                    <a:gd name="connsiteY4" fmla="*/ 15908 h 84082"/>
                    <a:gd name="connsiteX5" fmla="*/ 64065 w 79972"/>
                    <a:gd name="connsiteY5" fmla="*/ 20453 h 84082"/>
                    <a:gd name="connsiteX6" fmla="*/ 79972 w 79972"/>
                    <a:gd name="connsiteY6" fmla="*/ 31815 h 84082"/>
                    <a:gd name="connsiteX7" fmla="*/ 75427 w 79972"/>
                    <a:gd name="connsiteY7" fmla="*/ 36360 h 84082"/>
                    <a:gd name="connsiteX8" fmla="*/ 68610 w 79972"/>
                    <a:gd name="connsiteY8" fmla="*/ 47722 h 84082"/>
                    <a:gd name="connsiteX9" fmla="*/ 59520 w 79972"/>
                    <a:gd name="connsiteY9" fmla="*/ 52267 h 84082"/>
                    <a:gd name="connsiteX10" fmla="*/ 59520 w 79972"/>
                    <a:gd name="connsiteY10" fmla="*/ 46997 h 84082"/>
                    <a:gd name="connsiteX11" fmla="*/ 59085 w 79972"/>
                    <a:gd name="connsiteY11" fmla="*/ 47722 h 84082"/>
                    <a:gd name="connsiteX12" fmla="*/ 52307 w 79972"/>
                    <a:gd name="connsiteY12" fmla="*/ 51111 h 84082"/>
                    <a:gd name="connsiteX13" fmla="*/ 36795 w 79972"/>
                    <a:gd name="connsiteY13" fmla="*/ 68175 h 84082"/>
                    <a:gd name="connsiteX14" fmla="*/ 43613 w 79972"/>
                    <a:gd name="connsiteY14" fmla="*/ 84082 h 84082"/>
                    <a:gd name="connsiteX15" fmla="*/ 32250 w 79972"/>
                    <a:gd name="connsiteY15" fmla="*/ 79537 h 84082"/>
                    <a:gd name="connsiteX16" fmla="*/ 31974 w 79972"/>
                    <a:gd name="connsiteY16" fmla="*/ 79151 h 84082"/>
                    <a:gd name="connsiteX17" fmla="*/ 34088 w 79972"/>
                    <a:gd name="connsiteY17" fmla="*/ 84082 h 84082"/>
                    <a:gd name="connsiteX18" fmla="*/ 22725 w 79972"/>
                    <a:gd name="connsiteY18" fmla="*/ 79537 h 84082"/>
                    <a:gd name="connsiteX19" fmla="*/ 11363 w 79972"/>
                    <a:gd name="connsiteY19" fmla="*/ 63630 h 84082"/>
                    <a:gd name="connsiteX20" fmla="*/ 0 w 79972"/>
                    <a:gd name="connsiteY20" fmla="*/ 52267 h 84082"/>
                    <a:gd name="connsiteX21" fmla="*/ 0 w 79972"/>
                    <a:gd name="connsiteY21" fmla="*/ 43177 h 84082"/>
                    <a:gd name="connsiteX22" fmla="*/ 6817 w 79972"/>
                    <a:gd name="connsiteY22" fmla="*/ 15908 h 84082"/>
                    <a:gd name="connsiteX23" fmla="*/ 22725 w 79972"/>
                    <a:gd name="connsiteY23" fmla="*/ 4545 h 84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9972" h="84082">
                      <a:moveTo>
                        <a:pt x="27270" y="0"/>
                      </a:moveTo>
                      <a:lnTo>
                        <a:pt x="32562" y="4234"/>
                      </a:lnTo>
                      <a:lnTo>
                        <a:pt x="36795" y="0"/>
                      </a:lnTo>
                      <a:lnTo>
                        <a:pt x="48157" y="9090"/>
                      </a:lnTo>
                      <a:lnTo>
                        <a:pt x="52702" y="15908"/>
                      </a:lnTo>
                      <a:lnTo>
                        <a:pt x="64065" y="20453"/>
                      </a:lnTo>
                      <a:lnTo>
                        <a:pt x="79972" y="31815"/>
                      </a:lnTo>
                      <a:lnTo>
                        <a:pt x="75427" y="36360"/>
                      </a:lnTo>
                      <a:lnTo>
                        <a:pt x="68610" y="47722"/>
                      </a:lnTo>
                      <a:lnTo>
                        <a:pt x="59520" y="52267"/>
                      </a:lnTo>
                      <a:lnTo>
                        <a:pt x="59520" y="46997"/>
                      </a:lnTo>
                      <a:lnTo>
                        <a:pt x="59085" y="47722"/>
                      </a:lnTo>
                      <a:lnTo>
                        <a:pt x="52307" y="51111"/>
                      </a:lnTo>
                      <a:lnTo>
                        <a:pt x="36795" y="68175"/>
                      </a:lnTo>
                      <a:lnTo>
                        <a:pt x="43613" y="84082"/>
                      </a:lnTo>
                      <a:lnTo>
                        <a:pt x="32250" y="79537"/>
                      </a:lnTo>
                      <a:lnTo>
                        <a:pt x="31974" y="79151"/>
                      </a:lnTo>
                      <a:lnTo>
                        <a:pt x="34088" y="84082"/>
                      </a:lnTo>
                      <a:lnTo>
                        <a:pt x="22725" y="79537"/>
                      </a:lnTo>
                      <a:lnTo>
                        <a:pt x="11363" y="63630"/>
                      </a:lnTo>
                      <a:lnTo>
                        <a:pt x="0" y="52267"/>
                      </a:lnTo>
                      <a:lnTo>
                        <a:pt x="0" y="43177"/>
                      </a:lnTo>
                      <a:lnTo>
                        <a:pt x="6817" y="15908"/>
                      </a:lnTo>
                      <a:lnTo>
                        <a:pt x="22725"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89" name="Freeform 413">
                  <a:extLst>
                    <a:ext uri="{FF2B5EF4-FFF2-40B4-BE49-F238E27FC236}">
                      <a16:creationId xmlns:a16="http://schemas.microsoft.com/office/drawing/2014/main" id="{428222BB-8948-470F-AAC0-7DA8151E197C}"/>
                    </a:ext>
                  </a:extLst>
                </p:cNvPr>
                <p:cNvSpPr>
                  <a:spLocks/>
                </p:cNvSpPr>
                <p:nvPr/>
              </p:nvSpPr>
              <p:spPr bwMode="auto">
                <a:xfrm>
                  <a:off x="6620933" y="2779496"/>
                  <a:ext cx="144163" cy="180740"/>
                </a:xfrm>
                <a:custGeom>
                  <a:avLst/>
                  <a:gdLst>
                    <a:gd name="connsiteX0" fmla="*/ 24997 w 159508"/>
                    <a:gd name="connsiteY0" fmla="*/ 0 h 199977"/>
                    <a:gd name="connsiteX1" fmla="*/ 34522 w 159508"/>
                    <a:gd name="connsiteY1" fmla="*/ 0 h 199977"/>
                    <a:gd name="connsiteX2" fmla="*/ 47722 w 159508"/>
                    <a:gd name="connsiteY2" fmla="*/ 0 h 199977"/>
                    <a:gd name="connsiteX3" fmla="*/ 57247 w 159508"/>
                    <a:gd name="connsiteY3" fmla="*/ 0 h 199977"/>
                    <a:gd name="connsiteX4" fmla="*/ 77699 w 159508"/>
                    <a:gd name="connsiteY4" fmla="*/ 22725 h 199977"/>
                    <a:gd name="connsiteX5" fmla="*/ 77699 w 159508"/>
                    <a:gd name="connsiteY5" fmla="*/ 38632 h 199977"/>
                    <a:gd name="connsiteX6" fmla="*/ 104969 w 159508"/>
                    <a:gd name="connsiteY6" fmla="*/ 54539 h 199977"/>
                    <a:gd name="connsiteX7" fmla="*/ 104969 w 159508"/>
                    <a:gd name="connsiteY7" fmla="*/ 70447 h 199977"/>
                    <a:gd name="connsiteX8" fmla="*/ 122091 w 159508"/>
                    <a:gd name="connsiteY8" fmla="*/ 82432 h 199977"/>
                    <a:gd name="connsiteX9" fmla="*/ 127259 w 159508"/>
                    <a:gd name="connsiteY9" fmla="*/ 77264 h 199977"/>
                    <a:gd name="connsiteX10" fmla="*/ 134062 w 159508"/>
                    <a:gd name="connsiteY10" fmla="*/ 79985 h 199977"/>
                    <a:gd name="connsiteX11" fmla="*/ 136784 w 159508"/>
                    <a:gd name="connsiteY11" fmla="*/ 77264 h 199977"/>
                    <a:gd name="connsiteX12" fmla="*/ 148146 w 159508"/>
                    <a:gd name="connsiteY12" fmla="*/ 81809 h 199977"/>
                    <a:gd name="connsiteX13" fmla="*/ 136784 w 159508"/>
                    <a:gd name="connsiteY13" fmla="*/ 93171 h 199977"/>
                    <a:gd name="connsiteX14" fmla="*/ 148146 w 159508"/>
                    <a:gd name="connsiteY14" fmla="*/ 102261 h 199977"/>
                    <a:gd name="connsiteX15" fmla="*/ 136784 w 159508"/>
                    <a:gd name="connsiteY15" fmla="*/ 113623 h 199977"/>
                    <a:gd name="connsiteX16" fmla="*/ 136784 w 159508"/>
                    <a:gd name="connsiteY16" fmla="*/ 129531 h 199977"/>
                    <a:gd name="connsiteX17" fmla="*/ 159508 w 159508"/>
                    <a:gd name="connsiteY17" fmla="*/ 152255 h 199977"/>
                    <a:gd name="connsiteX18" fmla="*/ 143601 w 159508"/>
                    <a:gd name="connsiteY18" fmla="*/ 168163 h 199977"/>
                    <a:gd name="connsiteX19" fmla="*/ 136784 w 159508"/>
                    <a:gd name="connsiteY19" fmla="*/ 184070 h 199977"/>
                    <a:gd name="connsiteX20" fmla="*/ 143601 w 159508"/>
                    <a:gd name="connsiteY20" fmla="*/ 188615 h 199977"/>
                    <a:gd name="connsiteX21" fmla="*/ 136784 w 159508"/>
                    <a:gd name="connsiteY21" fmla="*/ 199977 h 199977"/>
                    <a:gd name="connsiteX22" fmla="*/ 127259 w 159508"/>
                    <a:gd name="connsiteY22" fmla="*/ 199977 h 199977"/>
                    <a:gd name="connsiteX23" fmla="*/ 120876 w 159508"/>
                    <a:gd name="connsiteY23" fmla="*/ 199977 h 199977"/>
                    <a:gd name="connsiteX24" fmla="*/ 111351 w 159508"/>
                    <a:gd name="connsiteY24" fmla="*/ 199977 h 199977"/>
                    <a:gd name="connsiteX25" fmla="*/ 104969 w 159508"/>
                    <a:gd name="connsiteY25" fmla="*/ 199977 h 199977"/>
                    <a:gd name="connsiteX26" fmla="*/ 95444 w 159508"/>
                    <a:gd name="connsiteY26" fmla="*/ 199977 h 199977"/>
                    <a:gd name="connsiteX27" fmla="*/ 99989 w 159508"/>
                    <a:gd name="connsiteY27" fmla="*/ 188615 h 199977"/>
                    <a:gd name="connsiteX28" fmla="*/ 106806 w 159508"/>
                    <a:gd name="connsiteY28" fmla="*/ 179525 h 199977"/>
                    <a:gd name="connsiteX29" fmla="*/ 99989 w 159508"/>
                    <a:gd name="connsiteY29" fmla="*/ 179525 h 199977"/>
                    <a:gd name="connsiteX30" fmla="*/ 90899 w 159508"/>
                    <a:gd name="connsiteY30" fmla="*/ 172708 h 199977"/>
                    <a:gd name="connsiteX31" fmla="*/ 84082 w 159508"/>
                    <a:gd name="connsiteY31" fmla="*/ 168163 h 199977"/>
                    <a:gd name="connsiteX32" fmla="*/ 79537 w 159508"/>
                    <a:gd name="connsiteY32" fmla="*/ 161345 h 199977"/>
                    <a:gd name="connsiteX33" fmla="*/ 74992 w 159508"/>
                    <a:gd name="connsiteY33" fmla="*/ 156800 h 199977"/>
                    <a:gd name="connsiteX34" fmla="*/ 72357 w 159508"/>
                    <a:gd name="connsiteY34" fmla="*/ 155044 h 199977"/>
                    <a:gd name="connsiteX35" fmla="*/ 68609 w 159508"/>
                    <a:gd name="connsiteY35" fmla="*/ 168163 h 199977"/>
                    <a:gd name="connsiteX36" fmla="*/ 57247 w 159508"/>
                    <a:gd name="connsiteY36" fmla="*/ 172708 h 199977"/>
                    <a:gd name="connsiteX37" fmla="*/ 61792 w 159508"/>
                    <a:gd name="connsiteY37" fmla="*/ 168163 h 199977"/>
                    <a:gd name="connsiteX38" fmla="*/ 59543 w 159508"/>
                    <a:gd name="connsiteY38" fmla="*/ 166556 h 199977"/>
                    <a:gd name="connsiteX39" fmla="*/ 59084 w 159508"/>
                    <a:gd name="connsiteY39" fmla="*/ 168163 h 199977"/>
                    <a:gd name="connsiteX40" fmla="*/ 47722 w 159508"/>
                    <a:gd name="connsiteY40" fmla="*/ 172708 h 199977"/>
                    <a:gd name="connsiteX41" fmla="*/ 52267 w 159508"/>
                    <a:gd name="connsiteY41" fmla="*/ 168163 h 199977"/>
                    <a:gd name="connsiteX42" fmla="*/ 36360 w 159508"/>
                    <a:gd name="connsiteY42" fmla="*/ 156800 h 199977"/>
                    <a:gd name="connsiteX43" fmla="*/ 24997 w 159508"/>
                    <a:gd name="connsiteY43" fmla="*/ 152255 h 199977"/>
                    <a:gd name="connsiteX44" fmla="*/ 20452 w 159508"/>
                    <a:gd name="connsiteY44" fmla="*/ 145438 h 199977"/>
                    <a:gd name="connsiteX45" fmla="*/ 9090 w 159508"/>
                    <a:gd name="connsiteY45" fmla="*/ 136348 h 199977"/>
                    <a:gd name="connsiteX46" fmla="*/ 18615 w 159508"/>
                    <a:gd name="connsiteY46" fmla="*/ 136348 h 199977"/>
                    <a:gd name="connsiteX47" fmla="*/ 20452 w 159508"/>
                    <a:gd name="connsiteY47" fmla="*/ 136348 h 199977"/>
                    <a:gd name="connsiteX48" fmla="*/ 24997 w 159508"/>
                    <a:gd name="connsiteY48" fmla="*/ 109078 h 199977"/>
                    <a:gd name="connsiteX49" fmla="*/ 9090 w 159508"/>
                    <a:gd name="connsiteY49" fmla="*/ 93171 h 199977"/>
                    <a:gd name="connsiteX50" fmla="*/ 15908 w 159508"/>
                    <a:gd name="connsiteY50" fmla="*/ 70447 h 199977"/>
                    <a:gd name="connsiteX51" fmla="*/ 14070 w 159508"/>
                    <a:gd name="connsiteY51" fmla="*/ 70447 h 199977"/>
                    <a:gd name="connsiteX52" fmla="*/ 4545 w 159508"/>
                    <a:gd name="connsiteY52" fmla="*/ 70447 h 199977"/>
                    <a:gd name="connsiteX53" fmla="*/ 15908 w 159508"/>
                    <a:gd name="connsiteY53" fmla="*/ 49994 h 199977"/>
                    <a:gd name="connsiteX54" fmla="*/ 4545 w 159508"/>
                    <a:gd name="connsiteY54" fmla="*/ 34087 h 199977"/>
                    <a:gd name="connsiteX55" fmla="*/ 0 w 159508"/>
                    <a:gd name="connsiteY55" fmla="*/ 11362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59508" h="199977">
                      <a:moveTo>
                        <a:pt x="24997" y="0"/>
                      </a:moveTo>
                      <a:lnTo>
                        <a:pt x="34522" y="0"/>
                      </a:lnTo>
                      <a:lnTo>
                        <a:pt x="47722" y="0"/>
                      </a:lnTo>
                      <a:lnTo>
                        <a:pt x="57247" y="0"/>
                      </a:lnTo>
                      <a:lnTo>
                        <a:pt x="77699" y="22725"/>
                      </a:lnTo>
                      <a:lnTo>
                        <a:pt x="77699" y="38632"/>
                      </a:lnTo>
                      <a:lnTo>
                        <a:pt x="104969" y="54539"/>
                      </a:lnTo>
                      <a:lnTo>
                        <a:pt x="104969" y="70447"/>
                      </a:lnTo>
                      <a:lnTo>
                        <a:pt x="122091" y="82432"/>
                      </a:lnTo>
                      <a:lnTo>
                        <a:pt x="127259" y="77264"/>
                      </a:lnTo>
                      <a:lnTo>
                        <a:pt x="134062" y="79985"/>
                      </a:lnTo>
                      <a:lnTo>
                        <a:pt x="136784" y="77264"/>
                      </a:lnTo>
                      <a:lnTo>
                        <a:pt x="148146" y="81809"/>
                      </a:lnTo>
                      <a:lnTo>
                        <a:pt x="136784" y="93171"/>
                      </a:lnTo>
                      <a:lnTo>
                        <a:pt x="148146" y="102261"/>
                      </a:lnTo>
                      <a:lnTo>
                        <a:pt x="136784" y="113623"/>
                      </a:lnTo>
                      <a:lnTo>
                        <a:pt x="136784" y="129531"/>
                      </a:lnTo>
                      <a:lnTo>
                        <a:pt x="159508" y="152255"/>
                      </a:lnTo>
                      <a:lnTo>
                        <a:pt x="143601" y="168163"/>
                      </a:lnTo>
                      <a:lnTo>
                        <a:pt x="136784" y="184070"/>
                      </a:lnTo>
                      <a:lnTo>
                        <a:pt x="143601" y="188615"/>
                      </a:lnTo>
                      <a:lnTo>
                        <a:pt x="136784" y="199977"/>
                      </a:lnTo>
                      <a:lnTo>
                        <a:pt x="127259" y="199977"/>
                      </a:lnTo>
                      <a:lnTo>
                        <a:pt x="120876" y="199977"/>
                      </a:lnTo>
                      <a:lnTo>
                        <a:pt x="111351" y="199977"/>
                      </a:lnTo>
                      <a:lnTo>
                        <a:pt x="104969" y="199977"/>
                      </a:lnTo>
                      <a:lnTo>
                        <a:pt x="95444" y="199977"/>
                      </a:lnTo>
                      <a:lnTo>
                        <a:pt x="99989" y="188615"/>
                      </a:lnTo>
                      <a:lnTo>
                        <a:pt x="106806" y="179525"/>
                      </a:lnTo>
                      <a:lnTo>
                        <a:pt x="99989" y="179525"/>
                      </a:lnTo>
                      <a:lnTo>
                        <a:pt x="90899" y="172708"/>
                      </a:lnTo>
                      <a:lnTo>
                        <a:pt x="84082" y="168163"/>
                      </a:lnTo>
                      <a:lnTo>
                        <a:pt x="79537" y="161345"/>
                      </a:lnTo>
                      <a:lnTo>
                        <a:pt x="74992" y="156800"/>
                      </a:lnTo>
                      <a:lnTo>
                        <a:pt x="72357" y="155044"/>
                      </a:lnTo>
                      <a:lnTo>
                        <a:pt x="68609" y="168163"/>
                      </a:lnTo>
                      <a:lnTo>
                        <a:pt x="57247" y="172708"/>
                      </a:lnTo>
                      <a:lnTo>
                        <a:pt x="61792" y="168163"/>
                      </a:lnTo>
                      <a:lnTo>
                        <a:pt x="59543" y="166556"/>
                      </a:lnTo>
                      <a:lnTo>
                        <a:pt x="59084" y="168163"/>
                      </a:lnTo>
                      <a:lnTo>
                        <a:pt x="47722" y="172708"/>
                      </a:lnTo>
                      <a:lnTo>
                        <a:pt x="52267" y="168163"/>
                      </a:lnTo>
                      <a:lnTo>
                        <a:pt x="36360" y="156800"/>
                      </a:lnTo>
                      <a:lnTo>
                        <a:pt x="24997" y="152255"/>
                      </a:lnTo>
                      <a:lnTo>
                        <a:pt x="20452" y="145438"/>
                      </a:lnTo>
                      <a:lnTo>
                        <a:pt x="9090" y="136348"/>
                      </a:lnTo>
                      <a:lnTo>
                        <a:pt x="18615" y="136348"/>
                      </a:lnTo>
                      <a:lnTo>
                        <a:pt x="20452" y="136348"/>
                      </a:lnTo>
                      <a:lnTo>
                        <a:pt x="24997" y="109078"/>
                      </a:lnTo>
                      <a:lnTo>
                        <a:pt x="9090" y="93171"/>
                      </a:lnTo>
                      <a:lnTo>
                        <a:pt x="15908" y="70447"/>
                      </a:lnTo>
                      <a:lnTo>
                        <a:pt x="14070" y="70447"/>
                      </a:lnTo>
                      <a:lnTo>
                        <a:pt x="4545" y="70447"/>
                      </a:lnTo>
                      <a:lnTo>
                        <a:pt x="15908" y="49994"/>
                      </a:lnTo>
                      <a:lnTo>
                        <a:pt x="4545" y="34087"/>
                      </a:lnTo>
                      <a:lnTo>
                        <a:pt x="0"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0" name="Freeform 411">
                  <a:extLst>
                    <a:ext uri="{FF2B5EF4-FFF2-40B4-BE49-F238E27FC236}">
                      <a16:creationId xmlns:a16="http://schemas.microsoft.com/office/drawing/2014/main" id="{916795AB-C4AD-4805-891B-58286E80AAA6}"/>
                    </a:ext>
                  </a:extLst>
                </p:cNvPr>
                <p:cNvSpPr>
                  <a:spLocks/>
                </p:cNvSpPr>
                <p:nvPr/>
              </p:nvSpPr>
              <p:spPr bwMode="auto">
                <a:xfrm>
                  <a:off x="6769205" y="2249602"/>
                  <a:ext cx="322751" cy="273164"/>
                </a:xfrm>
                <a:custGeom>
                  <a:avLst/>
                  <a:gdLst>
                    <a:gd name="connsiteX0" fmla="*/ 184079 w 357103"/>
                    <a:gd name="connsiteY0" fmla="*/ 0 h 302238"/>
                    <a:gd name="connsiteX1" fmla="*/ 188461 w 357103"/>
                    <a:gd name="connsiteY1" fmla="*/ 1949 h 302238"/>
                    <a:gd name="connsiteX2" fmla="*/ 191223 w 357103"/>
                    <a:gd name="connsiteY2" fmla="*/ 0 h 302238"/>
                    <a:gd name="connsiteX3" fmla="*/ 232133 w 357103"/>
                    <a:gd name="connsiteY3" fmla="*/ 18195 h 302238"/>
                    <a:gd name="connsiteX4" fmla="*/ 237816 w 357103"/>
                    <a:gd name="connsiteY4" fmla="*/ 31502 h 302238"/>
                    <a:gd name="connsiteX5" fmla="*/ 247701 w 357103"/>
                    <a:gd name="connsiteY5" fmla="*/ 27262 h 302238"/>
                    <a:gd name="connsiteX6" fmla="*/ 251939 w 357103"/>
                    <a:gd name="connsiteY6" fmla="*/ 28508 h 302238"/>
                    <a:gd name="connsiteX7" fmla="*/ 254845 w 357103"/>
                    <a:gd name="connsiteY7" fmla="*/ 27262 h 302238"/>
                    <a:gd name="connsiteX8" fmla="*/ 293481 w 357103"/>
                    <a:gd name="connsiteY8" fmla="*/ 38626 h 302238"/>
                    <a:gd name="connsiteX9" fmla="*/ 298030 w 357103"/>
                    <a:gd name="connsiteY9" fmla="*/ 70452 h 302238"/>
                    <a:gd name="connsiteX10" fmla="*/ 286656 w 357103"/>
                    <a:gd name="connsiteY10" fmla="*/ 86350 h 302238"/>
                    <a:gd name="connsiteX11" fmla="*/ 313918 w 357103"/>
                    <a:gd name="connsiteY11" fmla="*/ 129539 h 302238"/>
                    <a:gd name="connsiteX12" fmla="*/ 325292 w 357103"/>
                    <a:gd name="connsiteY12" fmla="*/ 140903 h 302238"/>
                    <a:gd name="connsiteX13" fmla="*/ 325292 w 357103"/>
                    <a:gd name="connsiteY13" fmla="*/ 152268 h 302238"/>
                    <a:gd name="connsiteX14" fmla="*/ 345730 w 357103"/>
                    <a:gd name="connsiteY14" fmla="*/ 161335 h 302238"/>
                    <a:gd name="connsiteX15" fmla="*/ 357103 w 357103"/>
                    <a:gd name="connsiteY15" fmla="*/ 179530 h 302238"/>
                    <a:gd name="connsiteX16" fmla="*/ 345730 w 357103"/>
                    <a:gd name="connsiteY16" fmla="*/ 195427 h 302238"/>
                    <a:gd name="connsiteX17" fmla="*/ 335336 w 357103"/>
                    <a:gd name="connsiteY17" fmla="*/ 202923 h 302238"/>
                    <a:gd name="connsiteX18" fmla="*/ 329159 w 357103"/>
                    <a:gd name="connsiteY18" fmla="*/ 202225 h 302238"/>
                    <a:gd name="connsiteX19" fmla="*/ 328192 w 357103"/>
                    <a:gd name="connsiteY19" fmla="*/ 202923 h 302238"/>
                    <a:gd name="connsiteX20" fmla="*/ 310162 w 357103"/>
                    <a:gd name="connsiteY20" fmla="*/ 200887 h 302238"/>
                    <a:gd name="connsiteX21" fmla="*/ 316403 w 357103"/>
                    <a:gd name="connsiteY21" fmla="*/ 207940 h 302238"/>
                    <a:gd name="connsiteX22" fmla="*/ 323437 w 357103"/>
                    <a:gd name="connsiteY22" fmla="*/ 215889 h 302238"/>
                    <a:gd name="connsiteX23" fmla="*/ 325292 w 357103"/>
                    <a:gd name="connsiteY23" fmla="*/ 254515 h 302238"/>
                    <a:gd name="connsiteX24" fmla="*/ 293481 w 357103"/>
                    <a:gd name="connsiteY24" fmla="*/ 259048 h 302238"/>
                    <a:gd name="connsiteX25" fmla="*/ 282107 w 357103"/>
                    <a:gd name="connsiteY25" fmla="*/ 274976 h 302238"/>
                    <a:gd name="connsiteX26" fmla="*/ 282107 w 357103"/>
                    <a:gd name="connsiteY26" fmla="*/ 302238 h 302238"/>
                    <a:gd name="connsiteX27" fmla="*/ 274963 w 357103"/>
                    <a:gd name="connsiteY27" fmla="*/ 300200 h 302238"/>
                    <a:gd name="connsiteX28" fmla="*/ 274963 w 357103"/>
                    <a:gd name="connsiteY28" fmla="*/ 302238 h 302238"/>
                    <a:gd name="connsiteX29" fmla="*/ 259075 w 357103"/>
                    <a:gd name="connsiteY29" fmla="*/ 297705 h 302238"/>
                    <a:gd name="connsiteX30" fmla="*/ 232133 w 357103"/>
                    <a:gd name="connsiteY30" fmla="*/ 297705 h 302238"/>
                    <a:gd name="connsiteX31" fmla="*/ 224989 w 357103"/>
                    <a:gd name="connsiteY31" fmla="*/ 297705 h 302238"/>
                    <a:gd name="connsiteX32" fmla="*/ 218488 w 357103"/>
                    <a:gd name="connsiteY32" fmla="*/ 289585 h 302238"/>
                    <a:gd name="connsiteX33" fmla="*/ 207111 w 357103"/>
                    <a:gd name="connsiteY33" fmla="*/ 297705 h 302238"/>
                    <a:gd name="connsiteX34" fmla="*/ 204139 w 357103"/>
                    <a:gd name="connsiteY34" fmla="*/ 294727 h 302238"/>
                    <a:gd name="connsiteX35" fmla="*/ 199967 w 357103"/>
                    <a:gd name="connsiteY35" fmla="*/ 297705 h 302238"/>
                    <a:gd name="connsiteX36" fmla="*/ 188628 w 357103"/>
                    <a:gd name="connsiteY36" fmla="*/ 286340 h 302238"/>
                    <a:gd name="connsiteX37" fmla="*/ 168475 w 357103"/>
                    <a:gd name="connsiteY37" fmla="*/ 286340 h 302238"/>
                    <a:gd name="connsiteX38" fmla="*/ 161331 w 357103"/>
                    <a:gd name="connsiteY38" fmla="*/ 286340 h 302238"/>
                    <a:gd name="connsiteX39" fmla="*/ 118181 w 357103"/>
                    <a:gd name="connsiteY39" fmla="*/ 274976 h 302238"/>
                    <a:gd name="connsiteX40" fmla="*/ 81821 w 357103"/>
                    <a:gd name="connsiteY40" fmla="*/ 270412 h 302238"/>
                    <a:gd name="connsiteX41" fmla="*/ 61668 w 357103"/>
                    <a:gd name="connsiteY41" fmla="*/ 270412 h 302238"/>
                    <a:gd name="connsiteX42" fmla="*/ 38956 w 357103"/>
                    <a:gd name="connsiteY42" fmla="*/ 286340 h 302238"/>
                    <a:gd name="connsiteX43" fmla="*/ 31812 w 357103"/>
                    <a:gd name="connsiteY43" fmla="*/ 286340 h 302238"/>
                    <a:gd name="connsiteX44" fmla="*/ 23067 w 357103"/>
                    <a:gd name="connsiteY44" fmla="*/ 286340 h 302238"/>
                    <a:gd name="connsiteX45" fmla="*/ 15923 w 357103"/>
                    <a:gd name="connsiteY45" fmla="*/ 286340 h 302238"/>
                    <a:gd name="connsiteX46" fmla="*/ 11374 w 357103"/>
                    <a:gd name="connsiteY46" fmla="*/ 259048 h 302238"/>
                    <a:gd name="connsiteX47" fmla="*/ 0 w 357103"/>
                    <a:gd name="connsiteY47" fmla="*/ 231786 h 302238"/>
                    <a:gd name="connsiteX48" fmla="*/ 27262 w 357103"/>
                    <a:gd name="connsiteY48" fmla="*/ 220422 h 302238"/>
                    <a:gd name="connsiteX49" fmla="*/ 27262 w 357103"/>
                    <a:gd name="connsiteY49" fmla="*/ 195427 h 302238"/>
                    <a:gd name="connsiteX50" fmla="*/ 15923 w 357103"/>
                    <a:gd name="connsiteY50" fmla="*/ 172699 h 302238"/>
                    <a:gd name="connsiteX51" fmla="*/ 11374 w 357103"/>
                    <a:gd name="connsiteY51" fmla="*/ 145437 h 302238"/>
                    <a:gd name="connsiteX52" fmla="*/ 18518 w 357103"/>
                    <a:gd name="connsiteY52" fmla="*/ 145437 h 302238"/>
                    <a:gd name="connsiteX53" fmla="*/ 47735 w 357103"/>
                    <a:gd name="connsiteY53" fmla="*/ 145437 h 302238"/>
                    <a:gd name="connsiteX54" fmla="*/ 86370 w 357103"/>
                    <a:gd name="connsiteY54" fmla="*/ 124976 h 302238"/>
                    <a:gd name="connsiteX55" fmla="*/ 97709 w 357103"/>
                    <a:gd name="connsiteY55" fmla="*/ 86350 h 302238"/>
                    <a:gd name="connsiteX56" fmla="*/ 129520 w 357103"/>
                    <a:gd name="connsiteY56" fmla="*/ 65888 h 302238"/>
                    <a:gd name="connsiteX57" fmla="*/ 124971 w 357103"/>
                    <a:gd name="connsiteY57" fmla="*/ 38626 h 302238"/>
                    <a:gd name="connsiteX58" fmla="*/ 145443 w 357103"/>
                    <a:gd name="connsiteY58" fmla="*/ 27262 h 302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03" h="302238">
                      <a:moveTo>
                        <a:pt x="184079" y="0"/>
                      </a:moveTo>
                      <a:lnTo>
                        <a:pt x="188461" y="1949"/>
                      </a:lnTo>
                      <a:lnTo>
                        <a:pt x="191223" y="0"/>
                      </a:lnTo>
                      <a:lnTo>
                        <a:pt x="232133" y="18195"/>
                      </a:lnTo>
                      <a:lnTo>
                        <a:pt x="237816" y="31502"/>
                      </a:lnTo>
                      <a:lnTo>
                        <a:pt x="247701" y="27262"/>
                      </a:lnTo>
                      <a:lnTo>
                        <a:pt x="251939" y="28508"/>
                      </a:lnTo>
                      <a:lnTo>
                        <a:pt x="254845" y="27262"/>
                      </a:lnTo>
                      <a:lnTo>
                        <a:pt x="293481" y="38626"/>
                      </a:lnTo>
                      <a:cubicBezTo>
                        <a:pt x="294986" y="49235"/>
                        <a:pt x="296525" y="59843"/>
                        <a:pt x="298030" y="70452"/>
                      </a:cubicBezTo>
                      <a:lnTo>
                        <a:pt x="286656" y="86350"/>
                      </a:lnTo>
                      <a:lnTo>
                        <a:pt x="313918" y="129539"/>
                      </a:lnTo>
                      <a:lnTo>
                        <a:pt x="325292" y="140903"/>
                      </a:lnTo>
                      <a:lnTo>
                        <a:pt x="325292" y="152268"/>
                      </a:lnTo>
                      <a:lnTo>
                        <a:pt x="345730" y="161335"/>
                      </a:lnTo>
                      <a:lnTo>
                        <a:pt x="357103" y="179530"/>
                      </a:lnTo>
                      <a:lnTo>
                        <a:pt x="345730" y="195427"/>
                      </a:lnTo>
                      <a:lnTo>
                        <a:pt x="335336" y="202923"/>
                      </a:lnTo>
                      <a:lnTo>
                        <a:pt x="329159" y="202225"/>
                      </a:lnTo>
                      <a:lnTo>
                        <a:pt x="328192" y="202923"/>
                      </a:lnTo>
                      <a:lnTo>
                        <a:pt x="310162" y="200887"/>
                      </a:lnTo>
                      <a:lnTo>
                        <a:pt x="316403" y="207940"/>
                      </a:lnTo>
                      <a:cubicBezTo>
                        <a:pt x="319544" y="210592"/>
                        <a:pt x="322685" y="213244"/>
                        <a:pt x="323437" y="215889"/>
                      </a:cubicBezTo>
                      <a:cubicBezTo>
                        <a:pt x="327217" y="228764"/>
                        <a:pt x="321512" y="241639"/>
                        <a:pt x="325292" y="254515"/>
                      </a:cubicBezTo>
                      <a:lnTo>
                        <a:pt x="293481" y="259048"/>
                      </a:lnTo>
                      <a:lnTo>
                        <a:pt x="282107" y="274976"/>
                      </a:lnTo>
                      <a:lnTo>
                        <a:pt x="282107" y="302238"/>
                      </a:lnTo>
                      <a:lnTo>
                        <a:pt x="274963" y="300200"/>
                      </a:lnTo>
                      <a:lnTo>
                        <a:pt x="274963" y="302238"/>
                      </a:lnTo>
                      <a:lnTo>
                        <a:pt x="259075" y="297705"/>
                      </a:lnTo>
                      <a:lnTo>
                        <a:pt x="232133" y="297705"/>
                      </a:lnTo>
                      <a:lnTo>
                        <a:pt x="224989" y="297705"/>
                      </a:lnTo>
                      <a:lnTo>
                        <a:pt x="218488" y="289585"/>
                      </a:lnTo>
                      <a:lnTo>
                        <a:pt x="207111" y="297705"/>
                      </a:lnTo>
                      <a:lnTo>
                        <a:pt x="204139" y="294727"/>
                      </a:lnTo>
                      <a:lnTo>
                        <a:pt x="199967" y="297705"/>
                      </a:lnTo>
                      <a:lnTo>
                        <a:pt x="188628" y="286340"/>
                      </a:lnTo>
                      <a:lnTo>
                        <a:pt x="168475" y="286340"/>
                      </a:lnTo>
                      <a:lnTo>
                        <a:pt x="161331" y="286340"/>
                      </a:lnTo>
                      <a:lnTo>
                        <a:pt x="118181" y="274976"/>
                      </a:lnTo>
                      <a:lnTo>
                        <a:pt x="81821" y="270412"/>
                      </a:lnTo>
                      <a:lnTo>
                        <a:pt x="61668" y="270412"/>
                      </a:lnTo>
                      <a:lnTo>
                        <a:pt x="38956" y="286340"/>
                      </a:lnTo>
                      <a:lnTo>
                        <a:pt x="31812" y="286340"/>
                      </a:lnTo>
                      <a:lnTo>
                        <a:pt x="23067" y="286340"/>
                      </a:lnTo>
                      <a:lnTo>
                        <a:pt x="15923" y="286340"/>
                      </a:lnTo>
                      <a:cubicBezTo>
                        <a:pt x="14419" y="277243"/>
                        <a:pt x="12879" y="268146"/>
                        <a:pt x="11374" y="259048"/>
                      </a:cubicBezTo>
                      <a:cubicBezTo>
                        <a:pt x="7594" y="249951"/>
                        <a:pt x="3779" y="240884"/>
                        <a:pt x="0" y="231786"/>
                      </a:cubicBezTo>
                      <a:lnTo>
                        <a:pt x="27262" y="220422"/>
                      </a:lnTo>
                      <a:lnTo>
                        <a:pt x="27262" y="195427"/>
                      </a:lnTo>
                      <a:lnTo>
                        <a:pt x="15923" y="172699"/>
                      </a:lnTo>
                      <a:cubicBezTo>
                        <a:pt x="14419" y="163602"/>
                        <a:pt x="12879" y="154534"/>
                        <a:pt x="11374" y="145437"/>
                      </a:cubicBezTo>
                      <a:lnTo>
                        <a:pt x="18518" y="145437"/>
                      </a:lnTo>
                      <a:lnTo>
                        <a:pt x="47735" y="145437"/>
                      </a:lnTo>
                      <a:lnTo>
                        <a:pt x="86370" y="124976"/>
                      </a:lnTo>
                      <a:lnTo>
                        <a:pt x="97709" y="86350"/>
                      </a:lnTo>
                      <a:lnTo>
                        <a:pt x="129520" y="65888"/>
                      </a:lnTo>
                      <a:cubicBezTo>
                        <a:pt x="128015" y="56791"/>
                        <a:pt x="126475" y="47724"/>
                        <a:pt x="124971" y="38626"/>
                      </a:cubicBezTo>
                      <a:lnTo>
                        <a:pt x="145443" y="272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1" name="Freeform 408">
                  <a:extLst>
                    <a:ext uri="{FF2B5EF4-FFF2-40B4-BE49-F238E27FC236}">
                      <a16:creationId xmlns:a16="http://schemas.microsoft.com/office/drawing/2014/main" id="{314AC2FA-91B7-49A0-95D6-B08E0947AA1E}"/>
                    </a:ext>
                  </a:extLst>
                </p:cNvPr>
                <p:cNvSpPr>
                  <a:spLocks/>
                </p:cNvSpPr>
                <p:nvPr/>
              </p:nvSpPr>
              <p:spPr bwMode="auto">
                <a:xfrm>
                  <a:off x="6886275" y="2666436"/>
                  <a:ext cx="115212" cy="147977"/>
                </a:xfrm>
                <a:custGeom>
                  <a:avLst/>
                  <a:gdLst>
                    <a:gd name="connsiteX0" fmla="*/ 36577 w 127475"/>
                    <a:gd name="connsiteY0" fmla="*/ 0 h 163727"/>
                    <a:gd name="connsiteX1" fmla="*/ 63846 w 127475"/>
                    <a:gd name="connsiteY1" fmla="*/ 15907 h 163727"/>
                    <a:gd name="connsiteX2" fmla="*/ 79754 w 127475"/>
                    <a:gd name="connsiteY2" fmla="*/ 20452 h 163727"/>
                    <a:gd name="connsiteX3" fmla="*/ 95661 w 127475"/>
                    <a:gd name="connsiteY3" fmla="*/ 31815 h 163727"/>
                    <a:gd name="connsiteX4" fmla="*/ 91116 w 127475"/>
                    <a:gd name="connsiteY4" fmla="*/ 54540 h 163727"/>
                    <a:gd name="connsiteX5" fmla="*/ 107023 w 127475"/>
                    <a:gd name="connsiteY5" fmla="*/ 59085 h 163727"/>
                    <a:gd name="connsiteX6" fmla="*/ 111568 w 127475"/>
                    <a:gd name="connsiteY6" fmla="*/ 86354 h 163727"/>
                    <a:gd name="connsiteX7" fmla="*/ 122930 w 127475"/>
                    <a:gd name="connsiteY7" fmla="*/ 97717 h 163727"/>
                    <a:gd name="connsiteX8" fmla="*/ 122930 w 127475"/>
                    <a:gd name="connsiteY8" fmla="*/ 102262 h 163727"/>
                    <a:gd name="connsiteX9" fmla="*/ 127475 w 127475"/>
                    <a:gd name="connsiteY9" fmla="*/ 106807 h 163727"/>
                    <a:gd name="connsiteX10" fmla="*/ 118385 w 127475"/>
                    <a:gd name="connsiteY10" fmla="*/ 113624 h 163727"/>
                    <a:gd name="connsiteX11" fmla="*/ 116798 w 127475"/>
                    <a:gd name="connsiteY11" fmla="*/ 113624 h 163727"/>
                    <a:gd name="connsiteX12" fmla="*/ 113623 w 127475"/>
                    <a:gd name="connsiteY12" fmla="*/ 116005 h 163727"/>
                    <a:gd name="connsiteX13" fmla="*/ 90899 w 127475"/>
                    <a:gd name="connsiteY13" fmla="*/ 116005 h 163727"/>
                    <a:gd name="connsiteX14" fmla="*/ 86354 w 127475"/>
                    <a:gd name="connsiteY14" fmla="*/ 109188 h 163727"/>
                    <a:gd name="connsiteX15" fmla="*/ 85727 w 127475"/>
                    <a:gd name="connsiteY15" fmla="*/ 109188 h 163727"/>
                    <a:gd name="connsiteX16" fmla="*/ 91116 w 127475"/>
                    <a:gd name="connsiteY16" fmla="*/ 118169 h 163727"/>
                    <a:gd name="connsiteX17" fmla="*/ 79754 w 127475"/>
                    <a:gd name="connsiteY17" fmla="*/ 134076 h 163727"/>
                    <a:gd name="connsiteX18" fmla="*/ 68391 w 127475"/>
                    <a:gd name="connsiteY18" fmla="*/ 156801 h 163727"/>
                    <a:gd name="connsiteX19" fmla="*/ 63846 w 127475"/>
                    <a:gd name="connsiteY19" fmla="*/ 161346 h 163727"/>
                    <a:gd name="connsiteX20" fmla="*/ 63146 w 127475"/>
                    <a:gd name="connsiteY20" fmla="*/ 159665 h 163727"/>
                    <a:gd name="connsiteX21" fmla="*/ 59084 w 127475"/>
                    <a:gd name="connsiteY21" fmla="*/ 163727 h 163727"/>
                    <a:gd name="connsiteX22" fmla="*/ 47722 w 127475"/>
                    <a:gd name="connsiteY22" fmla="*/ 136457 h 163727"/>
                    <a:gd name="connsiteX23" fmla="*/ 54539 w 127475"/>
                    <a:gd name="connsiteY23" fmla="*/ 116005 h 163727"/>
                    <a:gd name="connsiteX24" fmla="*/ 54539 w 127475"/>
                    <a:gd name="connsiteY24" fmla="*/ 88735 h 163727"/>
                    <a:gd name="connsiteX25" fmla="*/ 31815 w 127475"/>
                    <a:gd name="connsiteY25" fmla="*/ 61466 h 163727"/>
                    <a:gd name="connsiteX26" fmla="*/ 20452 w 127475"/>
                    <a:gd name="connsiteY26" fmla="*/ 41013 h 163727"/>
                    <a:gd name="connsiteX27" fmla="*/ 4545 w 127475"/>
                    <a:gd name="connsiteY27" fmla="*/ 22833 h 163727"/>
                    <a:gd name="connsiteX28" fmla="*/ 0 w 127475"/>
                    <a:gd name="connsiteY28" fmla="*/ 18288 h 163727"/>
                    <a:gd name="connsiteX29" fmla="*/ 4545 w 127475"/>
                    <a:gd name="connsiteY29" fmla="*/ 6926 h 163727"/>
                    <a:gd name="connsiteX30" fmla="*/ 8627 w 127475"/>
                    <a:gd name="connsiteY30" fmla="*/ 6246 h 163727"/>
                    <a:gd name="connsiteX31" fmla="*/ 9307 w 127475"/>
                    <a:gd name="connsiteY31" fmla="*/ 4545 h 163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7475" h="163727">
                      <a:moveTo>
                        <a:pt x="36577" y="0"/>
                      </a:moveTo>
                      <a:lnTo>
                        <a:pt x="63846" y="15907"/>
                      </a:lnTo>
                      <a:lnTo>
                        <a:pt x="79754" y="20452"/>
                      </a:lnTo>
                      <a:lnTo>
                        <a:pt x="95661" y="31815"/>
                      </a:lnTo>
                      <a:lnTo>
                        <a:pt x="91116" y="54540"/>
                      </a:lnTo>
                      <a:lnTo>
                        <a:pt x="107023" y="59085"/>
                      </a:lnTo>
                      <a:lnTo>
                        <a:pt x="111568" y="86354"/>
                      </a:lnTo>
                      <a:lnTo>
                        <a:pt x="122930" y="97717"/>
                      </a:lnTo>
                      <a:lnTo>
                        <a:pt x="122930" y="102262"/>
                      </a:lnTo>
                      <a:lnTo>
                        <a:pt x="127475" y="106807"/>
                      </a:lnTo>
                      <a:lnTo>
                        <a:pt x="118385" y="113624"/>
                      </a:lnTo>
                      <a:lnTo>
                        <a:pt x="116798" y="113624"/>
                      </a:lnTo>
                      <a:lnTo>
                        <a:pt x="113623" y="116005"/>
                      </a:lnTo>
                      <a:lnTo>
                        <a:pt x="90899" y="116005"/>
                      </a:lnTo>
                      <a:lnTo>
                        <a:pt x="86354" y="109188"/>
                      </a:lnTo>
                      <a:lnTo>
                        <a:pt x="85727" y="109188"/>
                      </a:lnTo>
                      <a:lnTo>
                        <a:pt x="91116" y="118169"/>
                      </a:lnTo>
                      <a:lnTo>
                        <a:pt x="79754" y="134076"/>
                      </a:lnTo>
                      <a:lnTo>
                        <a:pt x="68391" y="156801"/>
                      </a:lnTo>
                      <a:lnTo>
                        <a:pt x="63846" y="161346"/>
                      </a:lnTo>
                      <a:lnTo>
                        <a:pt x="63146" y="159665"/>
                      </a:lnTo>
                      <a:lnTo>
                        <a:pt x="59084" y="163727"/>
                      </a:lnTo>
                      <a:lnTo>
                        <a:pt x="47722" y="136457"/>
                      </a:lnTo>
                      <a:lnTo>
                        <a:pt x="54539" y="116005"/>
                      </a:lnTo>
                      <a:lnTo>
                        <a:pt x="54539" y="88735"/>
                      </a:lnTo>
                      <a:lnTo>
                        <a:pt x="31815" y="61466"/>
                      </a:lnTo>
                      <a:lnTo>
                        <a:pt x="20452" y="41013"/>
                      </a:lnTo>
                      <a:lnTo>
                        <a:pt x="4545" y="22833"/>
                      </a:lnTo>
                      <a:lnTo>
                        <a:pt x="0" y="18288"/>
                      </a:lnTo>
                      <a:lnTo>
                        <a:pt x="4545" y="6926"/>
                      </a:lnTo>
                      <a:lnTo>
                        <a:pt x="8627" y="6246"/>
                      </a:lnTo>
                      <a:lnTo>
                        <a:pt x="9307" y="45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2" name="Freeform 406">
                  <a:extLst>
                    <a:ext uri="{FF2B5EF4-FFF2-40B4-BE49-F238E27FC236}">
                      <a16:creationId xmlns:a16="http://schemas.microsoft.com/office/drawing/2014/main" id="{BCB3B4B0-A891-4134-8C61-E8C8E4493A8C}"/>
                    </a:ext>
                  </a:extLst>
                </p:cNvPr>
                <p:cNvSpPr>
                  <a:spLocks/>
                </p:cNvSpPr>
                <p:nvPr/>
              </p:nvSpPr>
              <p:spPr bwMode="auto">
                <a:xfrm>
                  <a:off x="6670521" y="2678660"/>
                  <a:ext cx="312287" cy="217906"/>
                </a:xfrm>
                <a:custGeom>
                  <a:avLst/>
                  <a:gdLst>
                    <a:gd name="connsiteX0" fmla="*/ 220430 w 345525"/>
                    <a:gd name="connsiteY0" fmla="*/ 0 h 241098"/>
                    <a:gd name="connsiteX1" fmla="*/ 231792 w 345525"/>
                    <a:gd name="connsiteY1" fmla="*/ 0 h 241098"/>
                    <a:gd name="connsiteX2" fmla="*/ 240882 w 345525"/>
                    <a:gd name="connsiteY2" fmla="*/ 4545 h 241098"/>
                    <a:gd name="connsiteX3" fmla="*/ 256789 w 345525"/>
                    <a:gd name="connsiteY3" fmla="*/ 22725 h 241098"/>
                    <a:gd name="connsiteX4" fmla="*/ 268152 w 345525"/>
                    <a:gd name="connsiteY4" fmla="*/ 43177 h 241098"/>
                    <a:gd name="connsiteX5" fmla="*/ 290876 w 345525"/>
                    <a:gd name="connsiteY5" fmla="*/ 74991 h 241098"/>
                    <a:gd name="connsiteX6" fmla="*/ 290876 w 345525"/>
                    <a:gd name="connsiteY6" fmla="*/ 76419 h 241098"/>
                    <a:gd name="connsiteX7" fmla="*/ 293258 w 345525"/>
                    <a:gd name="connsiteY7" fmla="*/ 79753 h 241098"/>
                    <a:gd name="connsiteX8" fmla="*/ 293258 w 345525"/>
                    <a:gd name="connsiteY8" fmla="*/ 102478 h 241098"/>
                    <a:gd name="connsiteX9" fmla="*/ 286441 w 345525"/>
                    <a:gd name="connsiteY9" fmla="*/ 122930 h 241098"/>
                    <a:gd name="connsiteX10" fmla="*/ 292138 w 345525"/>
                    <a:gd name="connsiteY10" fmla="*/ 145718 h 241098"/>
                    <a:gd name="connsiteX11" fmla="*/ 311329 w 345525"/>
                    <a:gd name="connsiteY11" fmla="*/ 149983 h 241098"/>
                    <a:gd name="connsiteX12" fmla="*/ 327236 w 345525"/>
                    <a:gd name="connsiteY12" fmla="*/ 145438 h 241098"/>
                    <a:gd name="connsiteX13" fmla="*/ 343143 w 345525"/>
                    <a:gd name="connsiteY13" fmla="*/ 156800 h 241098"/>
                    <a:gd name="connsiteX14" fmla="*/ 343143 w 345525"/>
                    <a:gd name="connsiteY14" fmla="*/ 159860 h 241098"/>
                    <a:gd name="connsiteX15" fmla="*/ 345525 w 345525"/>
                    <a:gd name="connsiteY15" fmla="*/ 161562 h 241098"/>
                    <a:gd name="connsiteX16" fmla="*/ 345525 w 345525"/>
                    <a:gd name="connsiteY16" fmla="*/ 170652 h 241098"/>
                    <a:gd name="connsiteX17" fmla="*/ 329618 w 345525"/>
                    <a:gd name="connsiteY17" fmla="*/ 182014 h 241098"/>
                    <a:gd name="connsiteX18" fmla="*/ 318256 w 345525"/>
                    <a:gd name="connsiteY18" fmla="*/ 177469 h 241098"/>
                    <a:gd name="connsiteX19" fmla="*/ 309166 w 345525"/>
                    <a:gd name="connsiteY19" fmla="*/ 241098 h 241098"/>
                    <a:gd name="connsiteX20" fmla="*/ 286441 w 345525"/>
                    <a:gd name="connsiteY20" fmla="*/ 236553 h 241098"/>
                    <a:gd name="connsiteX21" fmla="*/ 259171 w 345525"/>
                    <a:gd name="connsiteY21" fmla="*/ 213829 h 241098"/>
                    <a:gd name="connsiteX22" fmla="*/ 215994 w 345525"/>
                    <a:gd name="connsiteY22" fmla="*/ 232008 h 241098"/>
                    <a:gd name="connsiteX23" fmla="*/ 195542 w 345525"/>
                    <a:gd name="connsiteY23" fmla="*/ 241098 h 241098"/>
                    <a:gd name="connsiteX24" fmla="*/ 141003 w 345525"/>
                    <a:gd name="connsiteY24" fmla="*/ 241098 h 241098"/>
                    <a:gd name="connsiteX25" fmla="*/ 116006 w 345525"/>
                    <a:gd name="connsiteY25" fmla="*/ 232008 h 241098"/>
                    <a:gd name="connsiteX26" fmla="*/ 104643 w 345525"/>
                    <a:gd name="connsiteY26" fmla="*/ 236553 h 241098"/>
                    <a:gd name="connsiteX27" fmla="*/ 102262 w 345525"/>
                    <a:gd name="connsiteY27" fmla="*/ 231791 h 241098"/>
                    <a:gd name="connsiteX28" fmla="*/ 102261 w 345525"/>
                    <a:gd name="connsiteY28" fmla="*/ 231791 h 241098"/>
                    <a:gd name="connsiteX29" fmla="*/ 93280 w 345525"/>
                    <a:gd name="connsiteY29" fmla="*/ 213827 h 241098"/>
                    <a:gd name="connsiteX30" fmla="*/ 81919 w 345525"/>
                    <a:gd name="connsiteY30" fmla="*/ 204739 h 241098"/>
                    <a:gd name="connsiteX31" fmla="*/ 83959 w 345525"/>
                    <a:gd name="connsiteY31" fmla="*/ 203514 h 241098"/>
                    <a:gd name="connsiteX32" fmla="*/ 79537 w 345525"/>
                    <a:gd name="connsiteY32" fmla="*/ 199977 h 241098"/>
                    <a:gd name="connsiteX33" fmla="*/ 87090 w 345525"/>
                    <a:gd name="connsiteY33" fmla="*/ 195445 h 241098"/>
                    <a:gd name="connsiteX34" fmla="*/ 81919 w 345525"/>
                    <a:gd name="connsiteY34" fmla="*/ 193376 h 241098"/>
                    <a:gd name="connsiteX35" fmla="*/ 72829 w 345525"/>
                    <a:gd name="connsiteY35" fmla="*/ 204739 h 241098"/>
                    <a:gd name="connsiteX36" fmla="*/ 50104 w 345525"/>
                    <a:gd name="connsiteY36" fmla="*/ 188832 h 241098"/>
                    <a:gd name="connsiteX37" fmla="*/ 50104 w 345525"/>
                    <a:gd name="connsiteY37" fmla="*/ 185737 h 241098"/>
                    <a:gd name="connsiteX38" fmla="*/ 47722 w 345525"/>
                    <a:gd name="connsiteY38" fmla="*/ 184070 h 241098"/>
                    <a:gd name="connsiteX39" fmla="*/ 47722 w 345525"/>
                    <a:gd name="connsiteY39" fmla="*/ 164717 h 241098"/>
                    <a:gd name="connsiteX40" fmla="*/ 22834 w 345525"/>
                    <a:gd name="connsiteY40" fmla="*/ 150200 h 241098"/>
                    <a:gd name="connsiteX41" fmla="*/ 22834 w 345525"/>
                    <a:gd name="connsiteY41" fmla="*/ 146827 h 241098"/>
                    <a:gd name="connsiteX42" fmla="*/ 20452 w 345525"/>
                    <a:gd name="connsiteY42" fmla="*/ 145438 h 241098"/>
                    <a:gd name="connsiteX43" fmla="*/ 20452 w 345525"/>
                    <a:gd name="connsiteY43" fmla="*/ 132440 h 241098"/>
                    <a:gd name="connsiteX44" fmla="*/ 2382 w 345525"/>
                    <a:gd name="connsiteY44" fmla="*/ 118385 h 241098"/>
                    <a:gd name="connsiteX45" fmla="*/ 4818 w 345525"/>
                    <a:gd name="connsiteY45" fmla="*/ 117370 h 241098"/>
                    <a:gd name="connsiteX46" fmla="*/ 0 w 345525"/>
                    <a:gd name="connsiteY46" fmla="*/ 113623 h 241098"/>
                    <a:gd name="connsiteX47" fmla="*/ 27270 w 345525"/>
                    <a:gd name="connsiteY47" fmla="*/ 102261 h 241098"/>
                    <a:gd name="connsiteX48" fmla="*/ 52267 w 345525"/>
                    <a:gd name="connsiteY48" fmla="*/ 63629 h 241098"/>
                    <a:gd name="connsiteX49" fmla="*/ 63629 w 345525"/>
                    <a:gd name="connsiteY49" fmla="*/ 27270 h 241098"/>
                    <a:gd name="connsiteX50" fmla="*/ 90899 w 345525"/>
                    <a:gd name="connsiteY50" fmla="*/ 15907 h 241098"/>
                    <a:gd name="connsiteX51" fmla="*/ 106806 w 345525"/>
                    <a:gd name="connsiteY51" fmla="*/ 4545 h 241098"/>
                    <a:gd name="connsiteX52" fmla="*/ 129531 w 345525"/>
                    <a:gd name="connsiteY52" fmla="*/ 11362 h 241098"/>
                    <a:gd name="connsiteX53" fmla="*/ 149983 w 345525"/>
                    <a:gd name="connsiteY53" fmla="*/ 11362 h 241098"/>
                    <a:gd name="connsiteX54" fmla="*/ 165891 w 345525"/>
                    <a:gd name="connsiteY54" fmla="*/ 27270 h 241098"/>
                    <a:gd name="connsiteX55" fmla="*/ 181798 w 345525"/>
                    <a:gd name="connsiteY55" fmla="*/ 15907 h 241098"/>
                    <a:gd name="connsiteX56" fmla="*/ 209068 w 345525"/>
                    <a:gd name="connsiteY56" fmla="*/ 1136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5525" h="241098">
                      <a:moveTo>
                        <a:pt x="220430" y="0"/>
                      </a:moveTo>
                      <a:lnTo>
                        <a:pt x="231792" y="0"/>
                      </a:lnTo>
                      <a:lnTo>
                        <a:pt x="240882" y="4545"/>
                      </a:lnTo>
                      <a:lnTo>
                        <a:pt x="256789" y="22725"/>
                      </a:lnTo>
                      <a:lnTo>
                        <a:pt x="268152" y="43177"/>
                      </a:lnTo>
                      <a:lnTo>
                        <a:pt x="290876" y="74991"/>
                      </a:lnTo>
                      <a:lnTo>
                        <a:pt x="290876" y="76419"/>
                      </a:lnTo>
                      <a:lnTo>
                        <a:pt x="293258" y="79753"/>
                      </a:lnTo>
                      <a:lnTo>
                        <a:pt x="293258" y="102478"/>
                      </a:lnTo>
                      <a:lnTo>
                        <a:pt x="286441" y="122930"/>
                      </a:lnTo>
                      <a:lnTo>
                        <a:pt x="292138" y="145718"/>
                      </a:lnTo>
                      <a:lnTo>
                        <a:pt x="311329" y="149983"/>
                      </a:lnTo>
                      <a:lnTo>
                        <a:pt x="327236" y="145438"/>
                      </a:lnTo>
                      <a:lnTo>
                        <a:pt x="343143" y="156800"/>
                      </a:lnTo>
                      <a:lnTo>
                        <a:pt x="343143" y="159860"/>
                      </a:lnTo>
                      <a:lnTo>
                        <a:pt x="345525" y="161562"/>
                      </a:lnTo>
                      <a:lnTo>
                        <a:pt x="345525" y="170652"/>
                      </a:lnTo>
                      <a:lnTo>
                        <a:pt x="329618" y="182014"/>
                      </a:lnTo>
                      <a:lnTo>
                        <a:pt x="318256" y="177469"/>
                      </a:lnTo>
                      <a:lnTo>
                        <a:pt x="309166" y="241098"/>
                      </a:lnTo>
                      <a:lnTo>
                        <a:pt x="286441" y="236553"/>
                      </a:lnTo>
                      <a:lnTo>
                        <a:pt x="259171" y="213829"/>
                      </a:lnTo>
                      <a:lnTo>
                        <a:pt x="215994" y="232008"/>
                      </a:lnTo>
                      <a:lnTo>
                        <a:pt x="195542" y="241098"/>
                      </a:lnTo>
                      <a:lnTo>
                        <a:pt x="141003" y="241098"/>
                      </a:lnTo>
                      <a:lnTo>
                        <a:pt x="116006" y="232008"/>
                      </a:lnTo>
                      <a:lnTo>
                        <a:pt x="104643" y="236553"/>
                      </a:lnTo>
                      <a:lnTo>
                        <a:pt x="102262" y="231791"/>
                      </a:lnTo>
                      <a:lnTo>
                        <a:pt x="102261" y="231791"/>
                      </a:lnTo>
                      <a:lnTo>
                        <a:pt x="93280" y="213827"/>
                      </a:lnTo>
                      <a:lnTo>
                        <a:pt x="81919" y="204739"/>
                      </a:lnTo>
                      <a:lnTo>
                        <a:pt x="83959" y="203514"/>
                      </a:lnTo>
                      <a:lnTo>
                        <a:pt x="79537" y="199977"/>
                      </a:lnTo>
                      <a:lnTo>
                        <a:pt x="87090" y="195445"/>
                      </a:lnTo>
                      <a:lnTo>
                        <a:pt x="81919" y="193376"/>
                      </a:lnTo>
                      <a:lnTo>
                        <a:pt x="72829" y="204739"/>
                      </a:lnTo>
                      <a:lnTo>
                        <a:pt x="50104" y="188832"/>
                      </a:lnTo>
                      <a:lnTo>
                        <a:pt x="50104" y="185737"/>
                      </a:lnTo>
                      <a:lnTo>
                        <a:pt x="47722" y="184070"/>
                      </a:lnTo>
                      <a:lnTo>
                        <a:pt x="47722" y="164717"/>
                      </a:lnTo>
                      <a:lnTo>
                        <a:pt x="22834" y="150200"/>
                      </a:lnTo>
                      <a:lnTo>
                        <a:pt x="22834" y="146827"/>
                      </a:lnTo>
                      <a:lnTo>
                        <a:pt x="20452" y="145438"/>
                      </a:lnTo>
                      <a:lnTo>
                        <a:pt x="20452" y="132440"/>
                      </a:lnTo>
                      <a:lnTo>
                        <a:pt x="2382" y="118385"/>
                      </a:lnTo>
                      <a:lnTo>
                        <a:pt x="4818" y="117370"/>
                      </a:lnTo>
                      <a:lnTo>
                        <a:pt x="0" y="113623"/>
                      </a:lnTo>
                      <a:lnTo>
                        <a:pt x="27270" y="102261"/>
                      </a:lnTo>
                      <a:lnTo>
                        <a:pt x="52267" y="63629"/>
                      </a:lnTo>
                      <a:lnTo>
                        <a:pt x="63629" y="27270"/>
                      </a:lnTo>
                      <a:lnTo>
                        <a:pt x="90899" y="15907"/>
                      </a:lnTo>
                      <a:lnTo>
                        <a:pt x="106806" y="4545"/>
                      </a:lnTo>
                      <a:lnTo>
                        <a:pt x="129531" y="11362"/>
                      </a:lnTo>
                      <a:lnTo>
                        <a:pt x="149983" y="11362"/>
                      </a:lnTo>
                      <a:lnTo>
                        <a:pt x="165891" y="27270"/>
                      </a:lnTo>
                      <a:lnTo>
                        <a:pt x="181798" y="15907"/>
                      </a:lnTo>
                      <a:lnTo>
                        <a:pt x="209068" y="1136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3" name="Freeform 404">
                  <a:extLst>
                    <a:ext uri="{FF2B5EF4-FFF2-40B4-BE49-F238E27FC236}">
                      <a16:creationId xmlns:a16="http://schemas.microsoft.com/office/drawing/2014/main" id="{9D54B37E-1794-46D7-B493-95366027CB88}"/>
                    </a:ext>
                  </a:extLst>
                </p:cNvPr>
                <p:cNvSpPr>
                  <a:spLocks/>
                </p:cNvSpPr>
                <p:nvPr/>
              </p:nvSpPr>
              <p:spPr bwMode="auto">
                <a:xfrm>
                  <a:off x="6467289" y="2327645"/>
                  <a:ext cx="337128" cy="316492"/>
                </a:xfrm>
                <a:custGeom>
                  <a:avLst/>
                  <a:gdLst>
                    <a:gd name="connsiteX0" fmla="*/ 129531 w 373011"/>
                    <a:gd name="connsiteY0" fmla="*/ 0 h 350178"/>
                    <a:gd name="connsiteX1" fmla="*/ 133947 w 373011"/>
                    <a:gd name="connsiteY1" fmla="*/ 1299 h 350178"/>
                    <a:gd name="connsiteX2" fmla="*/ 136675 w 373011"/>
                    <a:gd name="connsiteY2" fmla="*/ 0 h 350178"/>
                    <a:gd name="connsiteX3" fmla="*/ 175307 w 373011"/>
                    <a:gd name="connsiteY3" fmla="*/ 11362 h 350178"/>
                    <a:gd name="connsiteX4" fmla="*/ 175307 w 373011"/>
                    <a:gd name="connsiteY4" fmla="*/ 16125 h 350178"/>
                    <a:gd name="connsiteX5" fmla="*/ 175307 w 373011"/>
                    <a:gd name="connsiteY5" fmla="*/ 27270 h 350178"/>
                    <a:gd name="connsiteX6" fmla="*/ 204522 w 373011"/>
                    <a:gd name="connsiteY6" fmla="*/ 27270 h 350178"/>
                    <a:gd name="connsiteX7" fmla="*/ 211666 w 373011"/>
                    <a:gd name="connsiteY7" fmla="*/ 27270 h 350178"/>
                    <a:gd name="connsiteX8" fmla="*/ 254843 w 373011"/>
                    <a:gd name="connsiteY8" fmla="*/ 34087 h 350178"/>
                    <a:gd name="connsiteX9" fmla="*/ 318145 w 373011"/>
                    <a:gd name="connsiteY9" fmla="*/ 34087 h 350178"/>
                    <a:gd name="connsiteX10" fmla="*/ 325289 w 373011"/>
                    <a:gd name="connsiteY10" fmla="*/ 34087 h 350178"/>
                    <a:gd name="connsiteX11" fmla="*/ 348014 w 373011"/>
                    <a:gd name="connsiteY11" fmla="*/ 43177 h 350178"/>
                    <a:gd name="connsiteX12" fmla="*/ 352559 w 373011"/>
                    <a:gd name="connsiteY12" fmla="*/ 59084 h 350178"/>
                    <a:gd name="connsiteX13" fmla="*/ 352559 w 373011"/>
                    <a:gd name="connsiteY13" fmla="*/ 63847 h 350178"/>
                    <a:gd name="connsiteX14" fmla="*/ 352559 w 373011"/>
                    <a:gd name="connsiteY14" fmla="*/ 86354 h 350178"/>
                    <a:gd name="connsiteX15" fmla="*/ 363921 w 373011"/>
                    <a:gd name="connsiteY15" fmla="*/ 109079 h 350178"/>
                    <a:gd name="connsiteX16" fmla="*/ 363921 w 373011"/>
                    <a:gd name="connsiteY16" fmla="*/ 113842 h 350178"/>
                    <a:gd name="connsiteX17" fmla="*/ 363921 w 373011"/>
                    <a:gd name="connsiteY17" fmla="*/ 134076 h 350178"/>
                    <a:gd name="connsiteX18" fmla="*/ 363921 w 373011"/>
                    <a:gd name="connsiteY18" fmla="*/ 138839 h 350178"/>
                    <a:gd name="connsiteX19" fmla="*/ 342840 w 373011"/>
                    <a:gd name="connsiteY19" fmla="*/ 149380 h 350178"/>
                    <a:gd name="connsiteX20" fmla="*/ 352559 w 373011"/>
                    <a:gd name="connsiteY20" fmla="*/ 172708 h 350178"/>
                    <a:gd name="connsiteX21" fmla="*/ 352559 w 373011"/>
                    <a:gd name="connsiteY21" fmla="*/ 177471 h 350178"/>
                    <a:gd name="connsiteX22" fmla="*/ 352559 w 373011"/>
                    <a:gd name="connsiteY22" fmla="*/ 199977 h 350178"/>
                    <a:gd name="connsiteX23" fmla="*/ 373011 w 373011"/>
                    <a:gd name="connsiteY23" fmla="*/ 254516 h 350178"/>
                    <a:gd name="connsiteX24" fmla="*/ 372239 w 373011"/>
                    <a:gd name="connsiteY24" fmla="*/ 257219 h 350178"/>
                    <a:gd name="connsiteX25" fmla="*/ 373011 w 373011"/>
                    <a:gd name="connsiteY25" fmla="*/ 259279 h 350178"/>
                    <a:gd name="connsiteX26" fmla="*/ 368466 w 373011"/>
                    <a:gd name="connsiteY26" fmla="*/ 275187 h 350178"/>
                    <a:gd name="connsiteX27" fmla="*/ 352559 w 373011"/>
                    <a:gd name="connsiteY27" fmla="*/ 279732 h 350178"/>
                    <a:gd name="connsiteX28" fmla="*/ 321478 w 373011"/>
                    <a:gd name="connsiteY28" fmla="*/ 326354 h 350178"/>
                    <a:gd name="connsiteX29" fmla="*/ 325289 w 373011"/>
                    <a:gd name="connsiteY29" fmla="*/ 345415 h 350178"/>
                    <a:gd name="connsiteX30" fmla="*/ 324337 w 373011"/>
                    <a:gd name="connsiteY30" fmla="*/ 345415 h 350178"/>
                    <a:gd name="connsiteX31" fmla="*/ 325289 w 373011"/>
                    <a:gd name="connsiteY31" fmla="*/ 350178 h 350178"/>
                    <a:gd name="connsiteX32" fmla="*/ 320745 w 373011"/>
                    <a:gd name="connsiteY32" fmla="*/ 350178 h 350178"/>
                    <a:gd name="connsiteX33" fmla="*/ 317799 w 373011"/>
                    <a:gd name="connsiteY33" fmla="*/ 348445 h 350178"/>
                    <a:gd name="connsiteX34" fmla="*/ 318145 w 373011"/>
                    <a:gd name="connsiteY34" fmla="*/ 350178 h 350178"/>
                    <a:gd name="connsiteX35" fmla="*/ 313601 w 373011"/>
                    <a:gd name="connsiteY35" fmla="*/ 350178 h 350178"/>
                    <a:gd name="connsiteX36" fmla="*/ 277099 w 373011"/>
                    <a:gd name="connsiteY36" fmla="*/ 328707 h 350178"/>
                    <a:gd name="connsiteX37" fmla="*/ 254843 w 373011"/>
                    <a:gd name="connsiteY37" fmla="*/ 334271 h 350178"/>
                    <a:gd name="connsiteX38" fmla="*/ 252211 w 373011"/>
                    <a:gd name="connsiteY38" fmla="*/ 333143 h 350178"/>
                    <a:gd name="connsiteX39" fmla="*/ 247699 w 373011"/>
                    <a:gd name="connsiteY39" fmla="*/ 334271 h 350178"/>
                    <a:gd name="connsiteX40" fmla="*/ 235825 w 373011"/>
                    <a:gd name="connsiteY40" fmla="*/ 329182 h 350178"/>
                    <a:gd name="connsiteX41" fmla="*/ 218484 w 373011"/>
                    <a:gd name="connsiteY41" fmla="*/ 338816 h 350178"/>
                    <a:gd name="connsiteX42" fmla="*/ 215932 w 373011"/>
                    <a:gd name="connsiteY42" fmla="*/ 336264 h 350178"/>
                    <a:gd name="connsiteX43" fmla="*/ 211340 w 373011"/>
                    <a:gd name="connsiteY43" fmla="*/ 338816 h 350178"/>
                    <a:gd name="connsiteX44" fmla="*/ 197020 w 373011"/>
                    <a:gd name="connsiteY44" fmla="*/ 324496 h 350178"/>
                    <a:gd name="connsiteX45" fmla="*/ 186669 w 373011"/>
                    <a:gd name="connsiteY45" fmla="*/ 327453 h 350178"/>
                    <a:gd name="connsiteX46" fmla="*/ 184526 w 373011"/>
                    <a:gd name="connsiteY46" fmla="*/ 326025 h 350178"/>
                    <a:gd name="connsiteX47" fmla="*/ 179525 w 373011"/>
                    <a:gd name="connsiteY47" fmla="*/ 327453 h 350178"/>
                    <a:gd name="connsiteX48" fmla="*/ 172708 w 373011"/>
                    <a:gd name="connsiteY48" fmla="*/ 322909 h 350178"/>
                    <a:gd name="connsiteX49" fmla="*/ 156800 w 373011"/>
                    <a:gd name="connsiteY49" fmla="*/ 295639 h 350178"/>
                    <a:gd name="connsiteX50" fmla="*/ 136675 w 373011"/>
                    <a:gd name="connsiteY50" fmla="*/ 295639 h 350178"/>
                    <a:gd name="connsiteX51" fmla="*/ 129531 w 373011"/>
                    <a:gd name="connsiteY51" fmla="*/ 295639 h 350178"/>
                    <a:gd name="connsiteX52" fmla="*/ 129531 w 373011"/>
                    <a:gd name="connsiteY52" fmla="*/ 290876 h 350178"/>
                    <a:gd name="connsiteX53" fmla="*/ 129531 w 373011"/>
                    <a:gd name="connsiteY53" fmla="*/ 275187 h 350178"/>
                    <a:gd name="connsiteX54" fmla="*/ 108929 w 373011"/>
                    <a:gd name="connsiteY54" fmla="*/ 270036 h 350178"/>
                    <a:gd name="connsiteX55" fmla="*/ 104860 w 373011"/>
                    <a:gd name="connsiteY55" fmla="*/ 284277 h 350178"/>
                    <a:gd name="connsiteX56" fmla="*/ 98521 w 373011"/>
                    <a:gd name="connsiteY56" fmla="*/ 281459 h 350178"/>
                    <a:gd name="connsiteX57" fmla="*/ 97716 w 373011"/>
                    <a:gd name="connsiteY57" fmla="*/ 284277 h 350178"/>
                    <a:gd name="connsiteX58" fmla="*/ 77264 w 373011"/>
                    <a:gd name="connsiteY58" fmla="*/ 275187 h 350178"/>
                    <a:gd name="connsiteX59" fmla="*/ 78472 w 373011"/>
                    <a:gd name="connsiteY59" fmla="*/ 270961 h 350178"/>
                    <a:gd name="connsiteX60" fmla="*/ 77264 w 373011"/>
                    <a:gd name="connsiteY60" fmla="*/ 270424 h 350178"/>
                    <a:gd name="connsiteX61" fmla="*/ 80527 w 373011"/>
                    <a:gd name="connsiteY61" fmla="*/ 259004 h 350178"/>
                    <a:gd name="connsiteX62" fmla="*/ 49994 w 373011"/>
                    <a:gd name="connsiteY62" fmla="*/ 252462 h 350178"/>
                    <a:gd name="connsiteX63" fmla="*/ 34087 w 373011"/>
                    <a:gd name="connsiteY63" fmla="*/ 232010 h 350178"/>
                    <a:gd name="connsiteX64" fmla="*/ 18180 w 373011"/>
                    <a:gd name="connsiteY64" fmla="*/ 193378 h 350178"/>
                    <a:gd name="connsiteX65" fmla="*/ 18984 w 373011"/>
                    <a:gd name="connsiteY65" fmla="*/ 190566 h 350178"/>
                    <a:gd name="connsiteX66" fmla="*/ 18180 w 373011"/>
                    <a:gd name="connsiteY66" fmla="*/ 188615 h 350178"/>
                    <a:gd name="connsiteX67" fmla="*/ 21969 w 373011"/>
                    <a:gd name="connsiteY67" fmla="*/ 175354 h 350178"/>
                    <a:gd name="connsiteX68" fmla="*/ 11363 w 373011"/>
                    <a:gd name="connsiteY68" fmla="*/ 145656 h 350178"/>
                    <a:gd name="connsiteX69" fmla="*/ 0 w 373011"/>
                    <a:gd name="connsiteY69" fmla="*/ 122931 h 350178"/>
                    <a:gd name="connsiteX70" fmla="*/ 1254 w 373011"/>
                    <a:gd name="connsiteY70" fmla="*/ 120675 h 350178"/>
                    <a:gd name="connsiteX71" fmla="*/ 0 w 373011"/>
                    <a:gd name="connsiteY71" fmla="*/ 118168 h 350178"/>
                    <a:gd name="connsiteX72" fmla="*/ 10229 w 373011"/>
                    <a:gd name="connsiteY72" fmla="*/ 99757 h 350178"/>
                    <a:gd name="connsiteX73" fmla="*/ 0 w 373011"/>
                    <a:gd name="connsiteY73" fmla="*/ 75210 h 350178"/>
                    <a:gd name="connsiteX74" fmla="*/ 1444 w 373011"/>
                    <a:gd name="connsiteY74" fmla="*/ 73911 h 350178"/>
                    <a:gd name="connsiteX75" fmla="*/ 0 w 373011"/>
                    <a:gd name="connsiteY75" fmla="*/ 70447 h 350178"/>
                    <a:gd name="connsiteX76" fmla="*/ 22725 w 373011"/>
                    <a:gd name="connsiteY76" fmla="*/ 49994 h 350178"/>
                    <a:gd name="connsiteX77" fmla="*/ 81809 w 373011"/>
                    <a:gd name="connsiteY77" fmla="*/ 22725 h 35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73011" h="350178">
                      <a:moveTo>
                        <a:pt x="129531" y="0"/>
                      </a:moveTo>
                      <a:lnTo>
                        <a:pt x="133947" y="1299"/>
                      </a:lnTo>
                      <a:lnTo>
                        <a:pt x="136675" y="0"/>
                      </a:lnTo>
                      <a:lnTo>
                        <a:pt x="175307" y="11362"/>
                      </a:lnTo>
                      <a:lnTo>
                        <a:pt x="175307" y="16125"/>
                      </a:lnTo>
                      <a:lnTo>
                        <a:pt x="175307" y="27270"/>
                      </a:lnTo>
                      <a:lnTo>
                        <a:pt x="204522" y="27270"/>
                      </a:lnTo>
                      <a:lnTo>
                        <a:pt x="211666" y="27270"/>
                      </a:lnTo>
                      <a:lnTo>
                        <a:pt x="254843" y="34087"/>
                      </a:lnTo>
                      <a:lnTo>
                        <a:pt x="318145" y="34087"/>
                      </a:lnTo>
                      <a:lnTo>
                        <a:pt x="325289" y="34087"/>
                      </a:lnTo>
                      <a:lnTo>
                        <a:pt x="348014" y="43177"/>
                      </a:lnTo>
                      <a:lnTo>
                        <a:pt x="352559" y="59084"/>
                      </a:lnTo>
                      <a:lnTo>
                        <a:pt x="352559" y="63847"/>
                      </a:lnTo>
                      <a:lnTo>
                        <a:pt x="352559" y="86354"/>
                      </a:lnTo>
                      <a:lnTo>
                        <a:pt x="363921" y="109079"/>
                      </a:lnTo>
                      <a:lnTo>
                        <a:pt x="363921" y="113842"/>
                      </a:lnTo>
                      <a:lnTo>
                        <a:pt x="363921" y="134076"/>
                      </a:lnTo>
                      <a:lnTo>
                        <a:pt x="363921" y="138839"/>
                      </a:lnTo>
                      <a:lnTo>
                        <a:pt x="342840" y="149380"/>
                      </a:lnTo>
                      <a:lnTo>
                        <a:pt x="352559" y="172708"/>
                      </a:lnTo>
                      <a:lnTo>
                        <a:pt x="352559" y="177471"/>
                      </a:lnTo>
                      <a:lnTo>
                        <a:pt x="352559" y="199977"/>
                      </a:lnTo>
                      <a:lnTo>
                        <a:pt x="373011" y="254516"/>
                      </a:lnTo>
                      <a:lnTo>
                        <a:pt x="372239" y="257219"/>
                      </a:lnTo>
                      <a:lnTo>
                        <a:pt x="373011" y="259279"/>
                      </a:lnTo>
                      <a:lnTo>
                        <a:pt x="368466" y="275187"/>
                      </a:lnTo>
                      <a:lnTo>
                        <a:pt x="352559" y="279732"/>
                      </a:lnTo>
                      <a:lnTo>
                        <a:pt x="321478" y="326354"/>
                      </a:lnTo>
                      <a:lnTo>
                        <a:pt x="325289" y="345415"/>
                      </a:lnTo>
                      <a:lnTo>
                        <a:pt x="324337" y="345415"/>
                      </a:lnTo>
                      <a:lnTo>
                        <a:pt x="325289" y="350178"/>
                      </a:lnTo>
                      <a:lnTo>
                        <a:pt x="320745" y="350178"/>
                      </a:lnTo>
                      <a:lnTo>
                        <a:pt x="317799" y="348445"/>
                      </a:lnTo>
                      <a:lnTo>
                        <a:pt x="318145" y="350178"/>
                      </a:lnTo>
                      <a:lnTo>
                        <a:pt x="313601" y="350178"/>
                      </a:lnTo>
                      <a:lnTo>
                        <a:pt x="277099" y="328707"/>
                      </a:lnTo>
                      <a:lnTo>
                        <a:pt x="254843" y="334271"/>
                      </a:lnTo>
                      <a:lnTo>
                        <a:pt x="252211" y="333143"/>
                      </a:lnTo>
                      <a:lnTo>
                        <a:pt x="247699" y="334271"/>
                      </a:lnTo>
                      <a:lnTo>
                        <a:pt x="235825" y="329182"/>
                      </a:lnTo>
                      <a:lnTo>
                        <a:pt x="218484" y="338816"/>
                      </a:lnTo>
                      <a:lnTo>
                        <a:pt x="215932" y="336264"/>
                      </a:lnTo>
                      <a:lnTo>
                        <a:pt x="211340" y="338816"/>
                      </a:lnTo>
                      <a:lnTo>
                        <a:pt x="197020" y="324496"/>
                      </a:lnTo>
                      <a:lnTo>
                        <a:pt x="186669" y="327453"/>
                      </a:lnTo>
                      <a:lnTo>
                        <a:pt x="184526" y="326025"/>
                      </a:lnTo>
                      <a:lnTo>
                        <a:pt x="179525" y="327453"/>
                      </a:lnTo>
                      <a:lnTo>
                        <a:pt x="172708" y="322909"/>
                      </a:lnTo>
                      <a:lnTo>
                        <a:pt x="156800" y="295639"/>
                      </a:lnTo>
                      <a:lnTo>
                        <a:pt x="136675" y="295639"/>
                      </a:lnTo>
                      <a:lnTo>
                        <a:pt x="129531" y="295639"/>
                      </a:lnTo>
                      <a:lnTo>
                        <a:pt x="129531" y="290876"/>
                      </a:lnTo>
                      <a:lnTo>
                        <a:pt x="129531" y="275187"/>
                      </a:lnTo>
                      <a:lnTo>
                        <a:pt x="108929" y="270036"/>
                      </a:lnTo>
                      <a:lnTo>
                        <a:pt x="104860" y="284277"/>
                      </a:lnTo>
                      <a:lnTo>
                        <a:pt x="98521" y="281459"/>
                      </a:lnTo>
                      <a:lnTo>
                        <a:pt x="97716" y="284277"/>
                      </a:lnTo>
                      <a:lnTo>
                        <a:pt x="77264" y="275187"/>
                      </a:lnTo>
                      <a:lnTo>
                        <a:pt x="78472" y="270961"/>
                      </a:lnTo>
                      <a:lnTo>
                        <a:pt x="77264" y="270424"/>
                      </a:lnTo>
                      <a:lnTo>
                        <a:pt x="80527" y="259004"/>
                      </a:lnTo>
                      <a:lnTo>
                        <a:pt x="49994" y="252462"/>
                      </a:lnTo>
                      <a:lnTo>
                        <a:pt x="34087" y="232010"/>
                      </a:lnTo>
                      <a:lnTo>
                        <a:pt x="18180" y="193378"/>
                      </a:lnTo>
                      <a:lnTo>
                        <a:pt x="18984" y="190566"/>
                      </a:lnTo>
                      <a:lnTo>
                        <a:pt x="18180" y="188615"/>
                      </a:lnTo>
                      <a:lnTo>
                        <a:pt x="21969" y="175354"/>
                      </a:lnTo>
                      <a:lnTo>
                        <a:pt x="11363" y="145656"/>
                      </a:lnTo>
                      <a:lnTo>
                        <a:pt x="0" y="122931"/>
                      </a:lnTo>
                      <a:lnTo>
                        <a:pt x="1254" y="120675"/>
                      </a:lnTo>
                      <a:lnTo>
                        <a:pt x="0" y="118168"/>
                      </a:lnTo>
                      <a:lnTo>
                        <a:pt x="10229" y="99757"/>
                      </a:lnTo>
                      <a:lnTo>
                        <a:pt x="0" y="75210"/>
                      </a:lnTo>
                      <a:lnTo>
                        <a:pt x="1444" y="73911"/>
                      </a:lnTo>
                      <a:lnTo>
                        <a:pt x="0" y="70447"/>
                      </a:lnTo>
                      <a:lnTo>
                        <a:pt x="22725" y="49994"/>
                      </a:lnTo>
                      <a:lnTo>
                        <a:pt x="81809"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4" name="Freeform 402">
                  <a:extLst>
                    <a:ext uri="{FF2B5EF4-FFF2-40B4-BE49-F238E27FC236}">
                      <a16:creationId xmlns:a16="http://schemas.microsoft.com/office/drawing/2014/main" id="{BBBCF8F3-608B-43B8-A0DB-6FF6D182F53D}"/>
                    </a:ext>
                  </a:extLst>
                </p:cNvPr>
                <p:cNvSpPr>
                  <a:spLocks/>
                </p:cNvSpPr>
                <p:nvPr/>
              </p:nvSpPr>
              <p:spPr bwMode="auto">
                <a:xfrm>
                  <a:off x="5844869" y="2526872"/>
                  <a:ext cx="429551" cy="429258"/>
                </a:xfrm>
                <a:custGeom>
                  <a:avLst/>
                  <a:gdLst>
                    <a:gd name="connsiteX0" fmla="*/ 263606 w 475271"/>
                    <a:gd name="connsiteY0" fmla="*/ 0 h 474946"/>
                    <a:gd name="connsiteX1" fmla="*/ 264121 w 475271"/>
                    <a:gd name="connsiteY1" fmla="*/ 3093 h 474946"/>
                    <a:gd name="connsiteX2" fmla="*/ 270750 w 475271"/>
                    <a:gd name="connsiteY2" fmla="*/ 0 h 474946"/>
                    <a:gd name="connsiteX3" fmla="*/ 275295 w 475271"/>
                    <a:gd name="connsiteY3" fmla="*/ 27270 h 474946"/>
                    <a:gd name="connsiteX4" fmla="*/ 284058 w 475271"/>
                    <a:gd name="connsiteY4" fmla="*/ 27270 h 474946"/>
                    <a:gd name="connsiteX5" fmla="*/ 291202 w 475271"/>
                    <a:gd name="connsiteY5" fmla="*/ 27270 h 474946"/>
                    <a:gd name="connsiteX6" fmla="*/ 307109 w 475271"/>
                    <a:gd name="connsiteY6" fmla="*/ 49994 h 474946"/>
                    <a:gd name="connsiteX7" fmla="*/ 332681 w 475271"/>
                    <a:gd name="connsiteY7" fmla="*/ 73435 h 474946"/>
                    <a:gd name="connsiteX8" fmla="*/ 343142 w 475271"/>
                    <a:gd name="connsiteY8" fmla="*/ 70447 h 474946"/>
                    <a:gd name="connsiteX9" fmla="*/ 344928 w 475271"/>
                    <a:gd name="connsiteY9" fmla="*/ 71978 h 474946"/>
                    <a:gd name="connsiteX10" fmla="*/ 350286 w 475271"/>
                    <a:gd name="connsiteY10" fmla="*/ 70447 h 474946"/>
                    <a:gd name="connsiteX11" fmla="*/ 382100 w 475271"/>
                    <a:gd name="connsiteY11" fmla="*/ 97716 h 474946"/>
                    <a:gd name="connsiteX12" fmla="*/ 393463 w 475271"/>
                    <a:gd name="connsiteY12" fmla="*/ 102261 h 474946"/>
                    <a:gd name="connsiteX13" fmla="*/ 397681 w 475271"/>
                    <a:gd name="connsiteY13" fmla="*/ 102261 h 474946"/>
                    <a:gd name="connsiteX14" fmla="*/ 404825 w 475271"/>
                    <a:gd name="connsiteY14" fmla="*/ 102261 h 474946"/>
                    <a:gd name="connsiteX15" fmla="*/ 420732 w 475271"/>
                    <a:gd name="connsiteY15" fmla="*/ 113624 h 474946"/>
                    <a:gd name="connsiteX16" fmla="*/ 475271 w 475271"/>
                    <a:gd name="connsiteY16" fmla="*/ 124986 h 474946"/>
                    <a:gd name="connsiteX17" fmla="*/ 452547 w 475271"/>
                    <a:gd name="connsiteY17" fmla="*/ 161345 h 474946"/>
                    <a:gd name="connsiteX18" fmla="*/ 448002 w 475271"/>
                    <a:gd name="connsiteY18" fmla="*/ 204522 h 474946"/>
                    <a:gd name="connsiteX19" fmla="*/ 436639 w 475271"/>
                    <a:gd name="connsiteY19" fmla="*/ 211340 h 474946"/>
                    <a:gd name="connsiteX20" fmla="*/ 432472 w 475271"/>
                    <a:gd name="connsiteY20" fmla="*/ 209554 h 474946"/>
                    <a:gd name="connsiteX21" fmla="*/ 429495 w 475271"/>
                    <a:gd name="connsiteY21" fmla="*/ 211340 h 474946"/>
                    <a:gd name="connsiteX22" fmla="*/ 421729 w 475271"/>
                    <a:gd name="connsiteY22" fmla="*/ 208011 h 474946"/>
                    <a:gd name="connsiteX23" fmla="*/ 425277 w 475271"/>
                    <a:gd name="connsiteY23" fmla="*/ 220430 h 474946"/>
                    <a:gd name="connsiteX24" fmla="*/ 398008 w 475271"/>
                    <a:gd name="connsiteY24" fmla="*/ 247699 h 474946"/>
                    <a:gd name="connsiteX25" fmla="*/ 398008 w 475271"/>
                    <a:gd name="connsiteY25" fmla="*/ 269866 h 474946"/>
                    <a:gd name="connsiteX26" fmla="*/ 406771 w 475271"/>
                    <a:gd name="connsiteY26" fmla="*/ 263607 h 474946"/>
                    <a:gd name="connsiteX27" fmla="*/ 408409 w 475271"/>
                    <a:gd name="connsiteY27" fmla="*/ 267539 h 474946"/>
                    <a:gd name="connsiteX28" fmla="*/ 413915 w 475271"/>
                    <a:gd name="connsiteY28" fmla="*/ 263607 h 474946"/>
                    <a:gd name="connsiteX29" fmla="*/ 425277 w 475271"/>
                    <a:gd name="connsiteY29" fmla="*/ 290876 h 474946"/>
                    <a:gd name="connsiteX30" fmla="*/ 425277 w 475271"/>
                    <a:gd name="connsiteY30" fmla="*/ 302239 h 474946"/>
                    <a:gd name="connsiteX31" fmla="*/ 436639 w 475271"/>
                    <a:gd name="connsiteY31" fmla="*/ 322691 h 474946"/>
                    <a:gd name="connsiteX32" fmla="*/ 425277 w 475271"/>
                    <a:gd name="connsiteY32" fmla="*/ 338598 h 474946"/>
                    <a:gd name="connsiteX33" fmla="*/ 432094 w 475271"/>
                    <a:gd name="connsiteY33" fmla="*/ 381775 h 474946"/>
                    <a:gd name="connsiteX34" fmla="*/ 445403 w 475271"/>
                    <a:gd name="connsiteY34" fmla="*/ 381775 h 474946"/>
                    <a:gd name="connsiteX35" fmla="*/ 452547 w 475271"/>
                    <a:gd name="connsiteY35" fmla="*/ 381775 h 474946"/>
                    <a:gd name="connsiteX36" fmla="*/ 448002 w 475271"/>
                    <a:gd name="connsiteY36" fmla="*/ 409045 h 474946"/>
                    <a:gd name="connsiteX37" fmla="*/ 413915 w 475271"/>
                    <a:gd name="connsiteY37" fmla="*/ 436314 h 474946"/>
                    <a:gd name="connsiteX38" fmla="*/ 408002 w 475271"/>
                    <a:gd name="connsiteY38" fmla="*/ 435329 h 474946"/>
                    <a:gd name="connsiteX39" fmla="*/ 406771 w 475271"/>
                    <a:gd name="connsiteY39" fmla="*/ 436314 h 474946"/>
                    <a:gd name="connsiteX40" fmla="*/ 342566 w 475271"/>
                    <a:gd name="connsiteY40" fmla="*/ 425613 h 474946"/>
                    <a:gd name="connsiteX41" fmla="*/ 291202 w 475271"/>
                    <a:gd name="connsiteY41" fmla="*/ 436314 h 474946"/>
                    <a:gd name="connsiteX42" fmla="*/ 286657 w 475271"/>
                    <a:gd name="connsiteY42" fmla="*/ 468129 h 474946"/>
                    <a:gd name="connsiteX43" fmla="*/ 243480 w 475271"/>
                    <a:gd name="connsiteY43" fmla="*/ 474946 h 474946"/>
                    <a:gd name="connsiteX44" fmla="*/ 241832 w 475271"/>
                    <a:gd name="connsiteY44" fmla="*/ 474078 h 474946"/>
                    <a:gd name="connsiteX45" fmla="*/ 236336 w 475271"/>
                    <a:gd name="connsiteY45" fmla="*/ 474946 h 474946"/>
                    <a:gd name="connsiteX46" fmla="*/ 197840 w 475271"/>
                    <a:gd name="connsiteY46" fmla="*/ 454685 h 474946"/>
                    <a:gd name="connsiteX47" fmla="*/ 188941 w 475271"/>
                    <a:gd name="connsiteY47" fmla="*/ 463584 h 474946"/>
                    <a:gd name="connsiteX48" fmla="*/ 183540 w 475271"/>
                    <a:gd name="connsiteY48" fmla="*/ 461841 h 474946"/>
                    <a:gd name="connsiteX49" fmla="*/ 181797 w 475271"/>
                    <a:gd name="connsiteY49" fmla="*/ 463584 h 474946"/>
                    <a:gd name="connsiteX50" fmla="*/ 111351 w 475271"/>
                    <a:gd name="connsiteY50" fmla="*/ 440859 h 474946"/>
                    <a:gd name="connsiteX51" fmla="*/ 95444 w 475271"/>
                    <a:gd name="connsiteY51" fmla="*/ 420407 h 474946"/>
                    <a:gd name="connsiteX52" fmla="*/ 118168 w 475271"/>
                    <a:gd name="connsiteY52" fmla="*/ 388592 h 474946"/>
                    <a:gd name="connsiteX53" fmla="*/ 122713 w 475271"/>
                    <a:gd name="connsiteY53" fmla="*/ 286331 h 474946"/>
                    <a:gd name="connsiteX54" fmla="*/ 86354 w 475271"/>
                    <a:gd name="connsiteY54" fmla="*/ 231792 h 474946"/>
                    <a:gd name="connsiteX55" fmla="*/ 59084 w 475271"/>
                    <a:gd name="connsiteY55" fmla="*/ 204522 h 474946"/>
                    <a:gd name="connsiteX56" fmla="*/ 4545 w 475271"/>
                    <a:gd name="connsiteY56" fmla="*/ 184070 h 474946"/>
                    <a:gd name="connsiteX57" fmla="*/ 0 w 475271"/>
                    <a:gd name="connsiteY57" fmla="*/ 140893 h 474946"/>
                    <a:gd name="connsiteX58" fmla="*/ 47722 w 475271"/>
                    <a:gd name="connsiteY58" fmla="*/ 136348 h 474946"/>
                    <a:gd name="connsiteX59" fmla="*/ 50453 w 475271"/>
                    <a:gd name="connsiteY59" fmla="*/ 136769 h 474946"/>
                    <a:gd name="connsiteX60" fmla="*/ 54866 w 475271"/>
                    <a:gd name="connsiteY60" fmla="*/ 136348 h 474946"/>
                    <a:gd name="connsiteX61" fmla="*/ 106604 w 475271"/>
                    <a:gd name="connsiteY61" fmla="*/ 144308 h 474946"/>
                    <a:gd name="connsiteX62" fmla="*/ 95444 w 475271"/>
                    <a:gd name="connsiteY62" fmla="*/ 81809 h 474946"/>
                    <a:gd name="connsiteX63" fmla="*/ 103778 w 475271"/>
                    <a:gd name="connsiteY63" fmla="*/ 88477 h 474946"/>
                    <a:gd name="connsiteX64" fmla="*/ 102588 w 475271"/>
                    <a:gd name="connsiteY64" fmla="*/ 81809 h 474946"/>
                    <a:gd name="connsiteX65" fmla="*/ 134013 w 475271"/>
                    <a:gd name="connsiteY65" fmla="*/ 106949 h 474946"/>
                    <a:gd name="connsiteX66" fmla="*/ 220429 w 475271"/>
                    <a:gd name="connsiteY66" fmla="*/ 65902 h 474946"/>
                    <a:gd name="connsiteX67" fmla="*/ 229519 w 475271"/>
                    <a:gd name="connsiteY67" fmla="*/ 15907 h 47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75271" h="474946">
                      <a:moveTo>
                        <a:pt x="263606" y="0"/>
                      </a:moveTo>
                      <a:lnTo>
                        <a:pt x="264121" y="3093"/>
                      </a:lnTo>
                      <a:lnTo>
                        <a:pt x="270750" y="0"/>
                      </a:lnTo>
                      <a:lnTo>
                        <a:pt x="275295" y="27270"/>
                      </a:lnTo>
                      <a:lnTo>
                        <a:pt x="284058" y="27270"/>
                      </a:lnTo>
                      <a:lnTo>
                        <a:pt x="291202" y="27270"/>
                      </a:lnTo>
                      <a:lnTo>
                        <a:pt x="307109" y="49994"/>
                      </a:lnTo>
                      <a:lnTo>
                        <a:pt x="332681" y="73435"/>
                      </a:lnTo>
                      <a:lnTo>
                        <a:pt x="343142" y="70447"/>
                      </a:lnTo>
                      <a:lnTo>
                        <a:pt x="344928" y="71978"/>
                      </a:lnTo>
                      <a:lnTo>
                        <a:pt x="350286" y="70447"/>
                      </a:lnTo>
                      <a:lnTo>
                        <a:pt x="382100" y="97716"/>
                      </a:lnTo>
                      <a:lnTo>
                        <a:pt x="393463" y="102261"/>
                      </a:lnTo>
                      <a:lnTo>
                        <a:pt x="397681" y="102261"/>
                      </a:lnTo>
                      <a:lnTo>
                        <a:pt x="404825" y="102261"/>
                      </a:lnTo>
                      <a:lnTo>
                        <a:pt x="420732" y="113624"/>
                      </a:lnTo>
                      <a:lnTo>
                        <a:pt x="475271" y="124986"/>
                      </a:lnTo>
                      <a:lnTo>
                        <a:pt x="452547" y="161345"/>
                      </a:lnTo>
                      <a:lnTo>
                        <a:pt x="448002" y="204522"/>
                      </a:lnTo>
                      <a:lnTo>
                        <a:pt x="436639" y="211340"/>
                      </a:lnTo>
                      <a:lnTo>
                        <a:pt x="432472" y="209554"/>
                      </a:lnTo>
                      <a:lnTo>
                        <a:pt x="429495" y="211340"/>
                      </a:lnTo>
                      <a:lnTo>
                        <a:pt x="421729" y="208011"/>
                      </a:lnTo>
                      <a:lnTo>
                        <a:pt x="425277" y="220430"/>
                      </a:lnTo>
                      <a:lnTo>
                        <a:pt x="398008" y="247699"/>
                      </a:lnTo>
                      <a:lnTo>
                        <a:pt x="398008" y="269866"/>
                      </a:lnTo>
                      <a:lnTo>
                        <a:pt x="406771" y="263607"/>
                      </a:lnTo>
                      <a:lnTo>
                        <a:pt x="408409" y="267539"/>
                      </a:lnTo>
                      <a:lnTo>
                        <a:pt x="413915" y="263607"/>
                      </a:lnTo>
                      <a:lnTo>
                        <a:pt x="425277" y="290876"/>
                      </a:lnTo>
                      <a:lnTo>
                        <a:pt x="425277" y="302239"/>
                      </a:lnTo>
                      <a:lnTo>
                        <a:pt x="436639" y="322691"/>
                      </a:lnTo>
                      <a:lnTo>
                        <a:pt x="425277" y="338598"/>
                      </a:lnTo>
                      <a:lnTo>
                        <a:pt x="432094" y="381775"/>
                      </a:lnTo>
                      <a:lnTo>
                        <a:pt x="445403" y="381775"/>
                      </a:lnTo>
                      <a:lnTo>
                        <a:pt x="452547" y="381775"/>
                      </a:lnTo>
                      <a:lnTo>
                        <a:pt x="448002" y="409045"/>
                      </a:lnTo>
                      <a:lnTo>
                        <a:pt x="413915" y="436314"/>
                      </a:lnTo>
                      <a:lnTo>
                        <a:pt x="408002" y="435329"/>
                      </a:lnTo>
                      <a:lnTo>
                        <a:pt x="406771" y="436314"/>
                      </a:lnTo>
                      <a:lnTo>
                        <a:pt x="342566" y="425613"/>
                      </a:lnTo>
                      <a:lnTo>
                        <a:pt x="291202" y="436314"/>
                      </a:lnTo>
                      <a:lnTo>
                        <a:pt x="286657" y="468129"/>
                      </a:lnTo>
                      <a:lnTo>
                        <a:pt x="243480" y="474946"/>
                      </a:lnTo>
                      <a:lnTo>
                        <a:pt x="241832" y="474078"/>
                      </a:lnTo>
                      <a:lnTo>
                        <a:pt x="236336" y="474946"/>
                      </a:lnTo>
                      <a:lnTo>
                        <a:pt x="197840" y="454685"/>
                      </a:lnTo>
                      <a:lnTo>
                        <a:pt x="188941" y="463584"/>
                      </a:lnTo>
                      <a:lnTo>
                        <a:pt x="183540" y="461841"/>
                      </a:lnTo>
                      <a:lnTo>
                        <a:pt x="181797" y="463584"/>
                      </a:lnTo>
                      <a:lnTo>
                        <a:pt x="111351" y="440859"/>
                      </a:lnTo>
                      <a:lnTo>
                        <a:pt x="95444" y="420407"/>
                      </a:lnTo>
                      <a:lnTo>
                        <a:pt x="118168" y="388592"/>
                      </a:lnTo>
                      <a:lnTo>
                        <a:pt x="122713" y="286331"/>
                      </a:lnTo>
                      <a:lnTo>
                        <a:pt x="86354" y="231792"/>
                      </a:lnTo>
                      <a:lnTo>
                        <a:pt x="59084" y="204522"/>
                      </a:lnTo>
                      <a:lnTo>
                        <a:pt x="4545" y="184070"/>
                      </a:lnTo>
                      <a:lnTo>
                        <a:pt x="0" y="140893"/>
                      </a:lnTo>
                      <a:lnTo>
                        <a:pt x="47722" y="136348"/>
                      </a:lnTo>
                      <a:lnTo>
                        <a:pt x="50453" y="136769"/>
                      </a:lnTo>
                      <a:lnTo>
                        <a:pt x="54866" y="136348"/>
                      </a:lnTo>
                      <a:lnTo>
                        <a:pt x="106604" y="144308"/>
                      </a:lnTo>
                      <a:lnTo>
                        <a:pt x="95444" y="81809"/>
                      </a:lnTo>
                      <a:lnTo>
                        <a:pt x="103778" y="88477"/>
                      </a:lnTo>
                      <a:lnTo>
                        <a:pt x="102588" y="81809"/>
                      </a:lnTo>
                      <a:lnTo>
                        <a:pt x="134013" y="106949"/>
                      </a:lnTo>
                      <a:lnTo>
                        <a:pt x="220429" y="65902"/>
                      </a:lnTo>
                      <a:lnTo>
                        <a:pt x="229519" y="1590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95" name="Freeform 400">
                  <a:extLst>
                    <a:ext uri="{FF2B5EF4-FFF2-40B4-BE49-F238E27FC236}">
                      <a16:creationId xmlns:a16="http://schemas.microsoft.com/office/drawing/2014/main" id="{1E6C4C9E-71E1-45D8-8765-8EE2A0B2434F}"/>
                    </a:ext>
                  </a:extLst>
                </p:cNvPr>
                <p:cNvSpPr>
                  <a:spLocks/>
                </p:cNvSpPr>
                <p:nvPr/>
              </p:nvSpPr>
              <p:spPr bwMode="auto">
                <a:xfrm>
                  <a:off x="6107860" y="2405693"/>
                  <a:ext cx="133935" cy="147684"/>
                </a:xfrm>
                <a:custGeom>
                  <a:avLst/>
                  <a:gdLst>
                    <a:gd name="connsiteX0" fmla="*/ 102261 w 148190"/>
                    <a:gd name="connsiteY0" fmla="*/ 0 h 163402"/>
                    <a:gd name="connsiteX1" fmla="*/ 129531 w 148190"/>
                    <a:gd name="connsiteY1" fmla="*/ 0 h 163402"/>
                    <a:gd name="connsiteX2" fmla="*/ 132831 w 148190"/>
                    <a:gd name="connsiteY2" fmla="*/ 6601 h 163402"/>
                    <a:gd name="connsiteX3" fmla="*/ 136828 w 148190"/>
                    <a:gd name="connsiteY3" fmla="*/ 6601 h 163402"/>
                    <a:gd name="connsiteX4" fmla="*/ 148190 w 148190"/>
                    <a:gd name="connsiteY4" fmla="*/ 29326 h 163402"/>
                    <a:gd name="connsiteX5" fmla="*/ 136828 w 148190"/>
                    <a:gd name="connsiteY5" fmla="*/ 81593 h 163402"/>
                    <a:gd name="connsiteX6" fmla="*/ 125466 w 148190"/>
                    <a:gd name="connsiteY6" fmla="*/ 104318 h 163402"/>
                    <a:gd name="connsiteX7" fmla="*/ 105013 w 148190"/>
                    <a:gd name="connsiteY7" fmla="*/ 104318 h 163402"/>
                    <a:gd name="connsiteX8" fmla="*/ 109558 w 148190"/>
                    <a:gd name="connsiteY8" fmla="*/ 163402 h 163402"/>
                    <a:gd name="connsiteX9" fmla="*/ 93651 w 148190"/>
                    <a:gd name="connsiteY9" fmla="*/ 152040 h 163402"/>
                    <a:gd name="connsiteX10" fmla="*/ 88790 w 148190"/>
                    <a:gd name="connsiteY10" fmla="*/ 147179 h 163402"/>
                    <a:gd name="connsiteX11" fmla="*/ 86354 w 148190"/>
                    <a:gd name="connsiteY11" fmla="*/ 145439 h 163402"/>
                    <a:gd name="connsiteX12" fmla="*/ 65917 w 148190"/>
                    <a:gd name="connsiteY12" fmla="*/ 125002 h 163402"/>
                    <a:gd name="connsiteX13" fmla="*/ 34567 w 148190"/>
                    <a:gd name="connsiteY13" fmla="*/ 140677 h 163402"/>
                    <a:gd name="connsiteX14" fmla="*/ 7297 w 148190"/>
                    <a:gd name="connsiteY14" fmla="*/ 136132 h 163402"/>
                    <a:gd name="connsiteX15" fmla="*/ 13510 w 148190"/>
                    <a:gd name="connsiteY15" fmla="*/ 131783 h 163402"/>
                    <a:gd name="connsiteX16" fmla="*/ 0 w 148190"/>
                    <a:gd name="connsiteY16" fmla="*/ 129531 h 163402"/>
                    <a:gd name="connsiteX17" fmla="*/ 22725 w 148190"/>
                    <a:gd name="connsiteY17" fmla="*/ 113624 h 163402"/>
                    <a:gd name="connsiteX18" fmla="*/ 54539 w 148190"/>
                    <a:gd name="connsiteY18" fmla="*/ 22725 h 16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190" h="163402">
                      <a:moveTo>
                        <a:pt x="102261" y="0"/>
                      </a:moveTo>
                      <a:lnTo>
                        <a:pt x="129531" y="0"/>
                      </a:lnTo>
                      <a:lnTo>
                        <a:pt x="132831" y="6601"/>
                      </a:lnTo>
                      <a:lnTo>
                        <a:pt x="136828" y="6601"/>
                      </a:lnTo>
                      <a:lnTo>
                        <a:pt x="148190" y="29326"/>
                      </a:lnTo>
                      <a:lnTo>
                        <a:pt x="136828" y="81593"/>
                      </a:lnTo>
                      <a:lnTo>
                        <a:pt x="125466" y="104318"/>
                      </a:lnTo>
                      <a:lnTo>
                        <a:pt x="105013" y="104318"/>
                      </a:lnTo>
                      <a:lnTo>
                        <a:pt x="109558" y="163402"/>
                      </a:lnTo>
                      <a:lnTo>
                        <a:pt x="93651" y="152040"/>
                      </a:lnTo>
                      <a:lnTo>
                        <a:pt x="88790" y="147179"/>
                      </a:lnTo>
                      <a:lnTo>
                        <a:pt x="86354" y="145439"/>
                      </a:lnTo>
                      <a:lnTo>
                        <a:pt x="65917" y="125002"/>
                      </a:lnTo>
                      <a:lnTo>
                        <a:pt x="34567" y="140677"/>
                      </a:lnTo>
                      <a:lnTo>
                        <a:pt x="7297" y="136132"/>
                      </a:lnTo>
                      <a:lnTo>
                        <a:pt x="13510" y="131783"/>
                      </a:lnTo>
                      <a:lnTo>
                        <a:pt x="0" y="129531"/>
                      </a:lnTo>
                      <a:lnTo>
                        <a:pt x="22725" y="113624"/>
                      </a:lnTo>
                      <a:lnTo>
                        <a:pt x="54539" y="227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6" name="Freeform 398">
                  <a:extLst>
                    <a:ext uri="{FF2B5EF4-FFF2-40B4-BE49-F238E27FC236}">
                      <a16:creationId xmlns:a16="http://schemas.microsoft.com/office/drawing/2014/main" id="{FE8288CA-643F-4B14-9FFA-CC4E61FBD89F}"/>
                    </a:ext>
                  </a:extLst>
                </p:cNvPr>
                <p:cNvSpPr>
                  <a:spLocks/>
                </p:cNvSpPr>
                <p:nvPr/>
              </p:nvSpPr>
              <p:spPr bwMode="auto">
                <a:xfrm>
                  <a:off x="6200286" y="2703503"/>
                  <a:ext cx="145826" cy="105142"/>
                </a:xfrm>
                <a:custGeom>
                  <a:avLst/>
                  <a:gdLst>
                    <a:gd name="connsiteX0" fmla="*/ 93172 w 161346"/>
                    <a:gd name="connsiteY0" fmla="*/ 0 h 116332"/>
                    <a:gd name="connsiteX1" fmla="*/ 129532 w 161346"/>
                    <a:gd name="connsiteY1" fmla="*/ 15908 h 116332"/>
                    <a:gd name="connsiteX2" fmla="*/ 129532 w 161346"/>
                    <a:gd name="connsiteY2" fmla="*/ 20453 h 116332"/>
                    <a:gd name="connsiteX3" fmla="*/ 128267 w 161346"/>
                    <a:gd name="connsiteY3" fmla="*/ 24879 h 116332"/>
                    <a:gd name="connsiteX4" fmla="*/ 129532 w 161346"/>
                    <a:gd name="connsiteY4" fmla="*/ 25433 h 116332"/>
                    <a:gd name="connsiteX5" fmla="*/ 129532 w 161346"/>
                    <a:gd name="connsiteY5" fmla="*/ 29978 h 116332"/>
                    <a:gd name="connsiteX6" fmla="*/ 127335 w 161346"/>
                    <a:gd name="connsiteY6" fmla="*/ 37665 h 116332"/>
                    <a:gd name="connsiteX7" fmla="*/ 145439 w 161346"/>
                    <a:gd name="connsiteY7" fmla="*/ 47722 h 116332"/>
                    <a:gd name="connsiteX8" fmla="*/ 161346 w 161346"/>
                    <a:gd name="connsiteY8" fmla="*/ 47722 h 116332"/>
                    <a:gd name="connsiteX9" fmla="*/ 159230 w 161346"/>
                    <a:gd name="connsiteY9" fmla="*/ 57247 h 116332"/>
                    <a:gd name="connsiteX10" fmla="*/ 161346 w 161346"/>
                    <a:gd name="connsiteY10" fmla="*/ 57247 h 116332"/>
                    <a:gd name="connsiteX11" fmla="*/ 156801 w 161346"/>
                    <a:gd name="connsiteY11" fmla="*/ 77700 h 116332"/>
                    <a:gd name="connsiteX12" fmla="*/ 145439 w 161346"/>
                    <a:gd name="connsiteY12" fmla="*/ 89062 h 116332"/>
                    <a:gd name="connsiteX13" fmla="*/ 113624 w 161346"/>
                    <a:gd name="connsiteY13" fmla="*/ 77700 h 116332"/>
                    <a:gd name="connsiteX14" fmla="*/ 109079 w 161346"/>
                    <a:gd name="connsiteY14" fmla="*/ 104970 h 116332"/>
                    <a:gd name="connsiteX15" fmla="*/ 93172 w 161346"/>
                    <a:gd name="connsiteY15" fmla="*/ 104970 h 116332"/>
                    <a:gd name="connsiteX16" fmla="*/ 81809 w 161346"/>
                    <a:gd name="connsiteY16" fmla="*/ 93607 h 116332"/>
                    <a:gd name="connsiteX17" fmla="*/ 65902 w 161346"/>
                    <a:gd name="connsiteY17" fmla="*/ 111787 h 116332"/>
                    <a:gd name="connsiteX18" fmla="*/ 43177 w 161346"/>
                    <a:gd name="connsiteY18" fmla="*/ 116332 h 116332"/>
                    <a:gd name="connsiteX19" fmla="*/ 27270 w 161346"/>
                    <a:gd name="connsiteY19" fmla="*/ 104970 h 116332"/>
                    <a:gd name="connsiteX20" fmla="*/ 15908 w 161346"/>
                    <a:gd name="connsiteY20" fmla="*/ 77700 h 116332"/>
                    <a:gd name="connsiteX21" fmla="*/ 0 w 161346"/>
                    <a:gd name="connsiteY21" fmla="*/ 89062 h 116332"/>
                    <a:gd name="connsiteX22" fmla="*/ 0 w 161346"/>
                    <a:gd name="connsiteY22" fmla="*/ 79537 h 116332"/>
                    <a:gd name="connsiteX23" fmla="*/ 0 w 161346"/>
                    <a:gd name="connsiteY23" fmla="*/ 61792 h 116332"/>
                    <a:gd name="connsiteX24" fmla="*/ 0 w 161346"/>
                    <a:gd name="connsiteY24" fmla="*/ 52267 h 116332"/>
                    <a:gd name="connsiteX25" fmla="*/ 27270 w 161346"/>
                    <a:gd name="connsiteY25" fmla="*/ 24998 h 116332"/>
                    <a:gd name="connsiteX26" fmla="*/ 27270 w 161346"/>
                    <a:gd name="connsiteY26" fmla="*/ 18615 h 116332"/>
                    <a:gd name="connsiteX27" fmla="*/ 27270 w 161346"/>
                    <a:gd name="connsiteY27" fmla="*/ 9090 h 116332"/>
                    <a:gd name="connsiteX28" fmla="*/ 43177 w 161346"/>
                    <a:gd name="connsiteY28" fmla="*/ 15908 h 116332"/>
                    <a:gd name="connsiteX29" fmla="*/ 54540 w 161346"/>
                    <a:gd name="connsiteY29" fmla="*/ 9090 h 116332"/>
                    <a:gd name="connsiteX30" fmla="*/ 81809 w 161346"/>
                    <a:gd name="connsiteY30" fmla="*/ 9090 h 11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346" h="116332">
                      <a:moveTo>
                        <a:pt x="93172" y="0"/>
                      </a:moveTo>
                      <a:lnTo>
                        <a:pt x="129532" y="15908"/>
                      </a:lnTo>
                      <a:lnTo>
                        <a:pt x="129532" y="20453"/>
                      </a:lnTo>
                      <a:lnTo>
                        <a:pt x="128267" y="24879"/>
                      </a:lnTo>
                      <a:lnTo>
                        <a:pt x="129532" y="25433"/>
                      </a:lnTo>
                      <a:lnTo>
                        <a:pt x="129532" y="29978"/>
                      </a:lnTo>
                      <a:lnTo>
                        <a:pt x="127335" y="37665"/>
                      </a:lnTo>
                      <a:lnTo>
                        <a:pt x="145439" y="47722"/>
                      </a:lnTo>
                      <a:lnTo>
                        <a:pt x="161346" y="47722"/>
                      </a:lnTo>
                      <a:lnTo>
                        <a:pt x="159230" y="57247"/>
                      </a:lnTo>
                      <a:lnTo>
                        <a:pt x="161346" y="57247"/>
                      </a:lnTo>
                      <a:lnTo>
                        <a:pt x="156801" y="77700"/>
                      </a:lnTo>
                      <a:lnTo>
                        <a:pt x="145439" y="89062"/>
                      </a:lnTo>
                      <a:lnTo>
                        <a:pt x="113624" y="77700"/>
                      </a:lnTo>
                      <a:lnTo>
                        <a:pt x="109079" y="104970"/>
                      </a:lnTo>
                      <a:lnTo>
                        <a:pt x="93172" y="104970"/>
                      </a:lnTo>
                      <a:lnTo>
                        <a:pt x="81809" y="93607"/>
                      </a:lnTo>
                      <a:lnTo>
                        <a:pt x="65902" y="111787"/>
                      </a:lnTo>
                      <a:lnTo>
                        <a:pt x="43177" y="116332"/>
                      </a:lnTo>
                      <a:lnTo>
                        <a:pt x="27270" y="104970"/>
                      </a:lnTo>
                      <a:lnTo>
                        <a:pt x="15908" y="77700"/>
                      </a:lnTo>
                      <a:lnTo>
                        <a:pt x="0" y="89062"/>
                      </a:lnTo>
                      <a:lnTo>
                        <a:pt x="0" y="79537"/>
                      </a:lnTo>
                      <a:lnTo>
                        <a:pt x="0" y="61792"/>
                      </a:lnTo>
                      <a:lnTo>
                        <a:pt x="0" y="52267"/>
                      </a:lnTo>
                      <a:lnTo>
                        <a:pt x="27270" y="24998"/>
                      </a:lnTo>
                      <a:lnTo>
                        <a:pt x="27270" y="18615"/>
                      </a:lnTo>
                      <a:lnTo>
                        <a:pt x="27270" y="9090"/>
                      </a:lnTo>
                      <a:lnTo>
                        <a:pt x="43177" y="15908"/>
                      </a:lnTo>
                      <a:lnTo>
                        <a:pt x="54540" y="9090"/>
                      </a:lnTo>
                      <a:lnTo>
                        <a:pt x="81809" y="909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7" name="Freeform 395">
                  <a:extLst>
                    <a:ext uri="{FF2B5EF4-FFF2-40B4-BE49-F238E27FC236}">
                      <a16:creationId xmlns:a16="http://schemas.microsoft.com/office/drawing/2014/main" id="{CD46B8AA-33F2-409B-BB5A-5302F53DBB66}"/>
                    </a:ext>
                  </a:extLst>
                </p:cNvPr>
                <p:cNvSpPr>
                  <a:spLocks/>
                </p:cNvSpPr>
                <p:nvPr/>
              </p:nvSpPr>
              <p:spPr bwMode="auto">
                <a:xfrm>
                  <a:off x="6701429" y="2237082"/>
                  <a:ext cx="184848" cy="143967"/>
                </a:xfrm>
                <a:custGeom>
                  <a:avLst/>
                  <a:gdLst>
                    <a:gd name="connsiteX0" fmla="*/ 43177 w 204522"/>
                    <a:gd name="connsiteY0" fmla="*/ 0 h 159290"/>
                    <a:gd name="connsiteX1" fmla="*/ 102261 w 204522"/>
                    <a:gd name="connsiteY1" fmla="*/ 4545 h 159290"/>
                    <a:gd name="connsiteX2" fmla="*/ 140893 w 204522"/>
                    <a:gd name="connsiteY2" fmla="*/ 0 h 159290"/>
                    <a:gd name="connsiteX3" fmla="*/ 145438 w 204522"/>
                    <a:gd name="connsiteY3" fmla="*/ 15907 h 159290"/>
                    <a:gd name="connsiteX4" fmla="*/ 161345 w 204522"/>
                    <a:gd name="connsiteY4" fmla="*/ 15907 h 159290"/>
                    <a:gd name="connsiteX5" fmla="*/ 199977 w 204522"/>
                    <a:gd name="connsiteY5" fmla="*/ 47722 h 159290"/>
                    <a:gd name="connsiteX6" fmla="*/ 204522 w 204522"/>
                    <a:gd name="connsiteY6" fmla="*/ 74992 h 159290"/>
                    <a:gd name="connsiteX7" fmla="*/ 203805 w 204522"/>
                    <a:gd name="connsiteY7" fmla="*/ 75452 h 159290"/>
                    <a:gd name="connsiteX8" fmla="*/ 204522 w 204522"/>
                    <a:gd name="connsiteY8" fmla="*/ 79754 h 159290"/>
                    <a:gd name="connsiteX9" fmla="*/ 172708 w 204522"/>
                    <a:gd name="connsiteY9" fmla="*/ 100206 h 159290"/>
                    <a:gd name="connsiteX10" fmla="*/ 161345 w 204522"/>
                    <a:gd name="connsiteY10" fmla="*/ 138838 h 159290"/>
                    <a:gd name="connsiteX11" fmla="*/ 122713 w 204522"/>
                    <a:gd name="connsiteY11" fmla="*/ 159290 h 159290"/>
                    <a:gd name="connsiteX12" fmla="*/ 86354 w 204522"/>
                    <a:gd name="connsiteY12" fmla="*/ 159290 h 159290"/>
                    <a:gd name="connsiteX13" fmla="*/ 81809 w 204522"/>
                    <a:gd name="connsiteY13" fmla="*/ 143383 h 159290"/>
                    <a:gd name="connsiteX14" fmla="*/ 59084 w 204522"/>
                    <a:gd name="connsiteY14" fmla="*/ 134293 h 159290"/>
                    <a:gd name="connsiteX15" fmla="*/ 59084 w 204522"/>
                    <a:gd name="connsiteY15" fmla="*/ 129531 h 159290"/>
                    <a:gd name="connsiteX16" fmla="*/ 59084 w 204522"/>
                    <a:gd name="connsiteY16" fmla="*/ 116113 h 159290"/>
                    <a:gd name="connsiteX17" fmla="*/ 59084 w 204522"/>
                    <a:gd name="connsiteY17" fmla="*/ 111351 h 159290"/>
                    <a:gd name="connsiteX18" fmla="*/ 59084 w 204522"/>
                    <a:gd name="connsiteY18" fmla="*/ 100206 h 159290"/>
                    <a:gd name="connsiteX19" fmla="*/ 43177 w 204522"/>
                    <a:gd name="connsiteY19" fmla="*/ 91116 h 159290"/>
                    <a:gd name="connsiteX20" fmla="*/ 4545 w 204522"/>
                    <a:gd name="connsiteY20" fmla="*/ 79754 h 159290"/>
                    <a:gd name="connsiteX21" fmla="*/ 0 w 204522"/>
                    <a:gd name="connsiteY21" fmla="*/ 25214 h 159290"/>
                    <a:gd name="connsiteX22" fmla="*/ 382 w 204522"/>
                    <a:gd name="connsiteY22" fmla="*/ 25034 h 159290"/>
                    <a:gd name="connsiteX23" fmla="*/ 0 w 204522"/>
                    <a:gd name="connsiteY23" fmla="*/ 20452 h 159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22" h="159290">
                      <a:moveTo>
                        <a:pt x="43177" y="0"/>
                      </a:moveTo>
                      <a:lnTo>
                        <a:pt x="102261" y="4545"/>
                      </a:lnTo>
                      <a:lnTo>
                        <a:pt x="140893" y="0"/>
                      </a:lnTo>
                      <a:lnTo>
                        <a:pt x="145438" y="15907"/>
                      </a:lnTo>
                      <a:lnTo>
                        <a:pt x="161345" y="15907"/>
                      </a:lnTo>
                      <a:lnTo>
                        <a:pt x="199977" y="47722"/>
                      </a:lnTo>
                      <a:lnTo>
                        <a:pt x="204522" y="74992"/>
                      </a:lnTo>
                      <a:lnTo>
                        <a:pt x="203805" y="75452"/>
                      </a:lnTo>
                      <a:lnTo>
                        <a:pt x="204522" y="79754"/>
                      </a:lnTo>
                      <a:lnTo>
                        <a:pt x="172708" y="100206"/>
                      </a:lnTo>
                      <a:lnTo>
                        <a:pt x="161345" y="138838"/>
                      </a:lnTo>
                      <a:lnTo>
                        <a:pt x="122713" y="159290"/>
                      </a:lnTo>
                      <a:lnTo>
                        <a:pt x="86354" y="159290"/>
                      </a:lnTo>
                      <a:lnTo>
                        <a:pt x="81809" y="143383"/>
                      </a:lnTo>
                      <a:lnTo>
                        <a:pt x="59084" y="134293"/>
                      </a:lnTo>
                      <a:lnTo>
                        <a:pt x="59084" y="129531"/>
                      </a:lnTo>
                      <a:lnTo>
                        <a:pt x="59084" y="116113"/>
                      </a:lnTo>
                      <a:lnTo>
                        <a:pt x="59084" y="111351"/>
                      </a:lnTo>
                      <a:lnTo>
                        <a:pt x="59084" y="100206"/>
                      </a:lnTo>
                      <a:lnTo>
                        <a:pt x="43177" y="91116"/>
                      </a:lnTo>
                      <a:lnTo>
                        <a:pt x="4545" y="79754"/>
                      </a:lnTo>
                      <a:lnTo>
                        <a:pt x="0" y="25214"/>
                      </a:lnTo>
                      <a:lnTo>
                        <a:pt x="382" y="25034"/>
                      </a:lnTo>
                      <a:lnTo>
                        <a:pt x="0"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8" name="Freeform 391">
                  <a:extLst>
                    <a:ext uri="{FF2B5EF4-FFF2-40B4-BE49-F238E27FC236}">
                      <a16:creationId xmlns:a16="http://schemas.microsoft.com/office/drawing/2014/main" id="{850291D5-99C7-49A3-BE0C-F2C939696819}"/>
                    </a:ext>
                  </a:extLst>
                </p:cNvPr>
                <p:cNvSpPr>
                  <a:spLocks/>
                </p:cNvSpPr>
                <p:nvPr/>
              </p:nvSpPr>
              <p:spPr bwMode="auto">
                <a:xfrm>
                  <a:off x="5711468" y="3179999"/>
                  <a:ext cx="688044" cy="690590"/>
                </a:xfrm>
                <a:custGeom>
                  <a:avLst/>
                  <a:gdLst>
                    <a:gd name="connsiteX0" fmla="*/ 547664 w 761276"/>
                    <a:gd name="connsiteY0" fmla="*/ 0 h 764093"/>
                    <a:gd name="connsiteX1" fmla="*/ 590841 w 761276"/>
                    <a:gd name="connsiteY1" fmla="*/ 0 h 764093"/>
                    <a:gd name="connsiteX2" fmla="*/ 599931 w 761276"/>
                    <a:gd name="connsiteY2" fmla="*/ 9090 h 764093"/>
                    <a:gd name="connsiteX3" fmla="*/ 627201 w 761276"/>
                    <a:gd name="connsiteY3" fmla="*/ 9090 h 764093"/>
                    <a:gd name="connsiteX4" fmla="*/ 624819 w 761276"/>
                    <a:gd name="connsiteY4" fmla="*/ 20997 h 764093"/>
                    <a:gd name="connsiteX5" fmla="*/ 627201 w 761276"/>
                    <a:gd name="connsiteY5" fmla="*/ 20997 h 764093"/>
                    <a:gd name="connsiteX6" fmla="*/ 623477 w 761276"/>
                    <a:gd name="connsiteY6" fmla="*/ 39616 h 764093"/>
                    <a:gd name="connsiteX7" fmla="*/ 627201 w 761276"/>
                    <a:gd name="connsiteY7" fmla="*/ 74991 h 764093"/>
                    <a:gd name="connsiteX8" fmla="*/ 626319 w 761276"/>
                    <a:gd name="connsiteY8" fmla="*/ 78519 h 764093"/>
                    <a:gd name="connsiteX9" fmla="*/ 627201 w 761276"/>
                    <a:gd name="connsiteY9" fmla="*/ 86898 h 764093"/>
                    <a:gd name="connsiteX10" fmla="*/ 618111 w 761276"/>
                    <a:gd name="connsiteY10" fmla="*/ 123258 h 764093"/>
                    <a:gd name="connsiteX11" fmla="*/ 596838 w 761276"/>
                    <a:gd name="connsiteY11" fmla="*/ 148785 h 764093"/>
                    <a:gd name="connsiteX12" fmla="*/ 599931 w 761276"/>
                    <a:gd name="connsiteY12" fmla="*/ 170435 h 764093"/>
                    <a:gd name="connsiteX13" fmla="*/ 627201 w 761276"/>
                    <a:gd name="connsiteY13" fmla="*/ 197705 h 764093"/>
                    <a:gd name="connsiteX14" fmla="*/ 627201 w 761276"/>
                    <a:gd name="connsiteY14" fmla="*/ 209067 h 764093"/>
                    <a:gd name="connsiteX15" fmla="*/ 654470 w 761276"/>
                    <a:gd name="connsiteY15" fmla="*/ 224974 h 764093"/>
                    <a:gd name="connsiteX16" fmla="*/ 665833 w 761276"/>
                    <a:gd name="connsiteY16" fmla="*/ 299966 h 764093"/>
                    <a:gd name="connsiteX17" fmla="*/ 681740 w 761276"/>
                    <a:gd name="connsiteY17" fmla="*/ 338597 h 764093"/>
                    <a:gd name="connsiteX18" fmla="*/ 681740 w 761276"/>
                    <a:gd name="connsiteY18" fmla="*/ 350504 h 764093"/>
                    <a:gd name="connsiteX19" fmla="*/ 681740 w 761276"/>
                    <a:gd name="connsiteY19" fmla="*/ 359050 h 764093"/>
                    <a:gd name="connsiteX20" fmla="*/ 681740 w 761276"/>
                    <a:gd name="connsiteY20" fmla="*/ 370957 h 764093"/>
                    <a:gd name="connsiteX21" fmla="*/ 677195 w 761276"/>
                    <a:gd name="connsiteY21" fmla="*/ 402771 h 764093"/>
                    <a:gd name="connsiteX22" fmla="*/ 677195 w 761276"/>
                    <a:gd name="connsiteY22" fmla="*/ 406771 h 764093"/>
                    <a:gd name="connsiteX23" fmla="*/ 677195 w 761276"/>
                    <a:gd name="connsiteY23" fmla="*/ 418678 h 764093"/>
                    <a:gd name="connsiteX24" fmla="*/ 672001 w 761276"/>
                    <a:gd name="connsiteY24" fmla="*/ 435991 h 764093"/>
                    <a:gd name="connsiteX25" fmla="*/ 677195 w 761276"/>
                    <a:gd name="connsiteY25" fmla="*/ 456766 h 764093"/>
                    <a:gd name="connsiteX26" fmla="*/ 674753 w 761276"/>
                    <a:gd name="connsiteY26" fmla="*/ 458903 h 764093"/>
                    <a:gd name="connsiteX27" fmla="*/ 677195 w 761276"/>
                    <a:gd name="connsiteY27" fmla="*/ 468673 h 764093"/>
                    <a:gd name="connsiteX28" fmla="*/ 664249 w 761276"/>
                    <a:gd name="connsiteY28" fmla="*/ 480001 h 764093"/>
                    <a:gd name="connsiteX29" fmla="*/ 681740 w 761276"/>
                    <a:gd name="connsiteY29" fmla="*/ 504488 h 764093"/>
                    <a:gd name="connsiteX30" fmla="*/ 686285 w 761276"/>
                    <a:gd name="connsiteY30" fmla="*/ 520395 h 764093"/>
                    <a:gd name="connsiteX31" fmla="*/ 697647 w 761276"/>
                    <a:gd name="connsiteY31" fmla="*/ 543119 h 764093"/>
                    <a:gd name="connsiteX32" fmla="*/ 713554 w 761276"/>
                    <a:gd name="connsiteY32" fmla="*/ 536302 h 764093"/>
                    <a:gd name="connsiteX33" fmla="*/ 745369 w 761276"/>
                    <a:gd name="connsiteY33" fmla="*/ 552209 h 764093"/>
                    <a:gd name="connsiteX34" fmla="*/ 761276 w 761276"/>
                    <a:gd name="connsiteY34" fmla="*/ 579479 h 764093"/>
                    <a:gd name="connsiteX35" fmla="*/ 756107 w 761276"/>
                    <a:gd name="connsiteY35" fmla="*/ 582525 h 764093"/>
                    <a:gd name="connsiteX36" fmla="*/ 761276 w 761276"/>
                    <a:gd name="connsiteY36" fmla="*/ 591386 h 764093"/>
                    <a:gd name="connsiteX37" fmla="*/ 634018 w 761276"/>
                    <a:gd name="connsiteY37" fmla="*/ 666377 h 764093"/>
                    <a:gd name="connsiteX38" fmla="*/ 531757 w 761276"/>
                    <a:gd name="connsiteY38" fmla="*/ 748186 h 764093"/>
                    <a:gd name="connsiteX39" fmla="*/ 477218 w 761276"/>
                    <a:gd name="connsiteY39" fmla="*/ 759548 h 764093"/>
                    <a:gd name="connsiteX40" fmla="*/ 434041 w 761276"/>
                    <a:gd name="connsiteY40" fmla="*/ 764093 h 764093"/>
                    <a:gd name="connsiteX41" fmla="*/ 434041 w 761276"/>
                    <a:gd name="connsiteY41" fmla="*/ 752186 h 764093"/>
                    <a:gd name="connsiteX42" fmla="*/ 434041 w 761276"/>
                    <a:gd name="connsiteY42" fmla="*/ 741369 h 764093"/>
                    <a:gd name="connsiteX43" fmla="*/ 418134 w 761276"/>
                    <a:gd name="connsiteY43" fmla="*/ 736824 h 764093"/>
                    <a:gd name="connsiteX44" fmla="*/ 397682 w 761276"/>
                    <a:gd name="connsiteY44" fmla="*/ 720916 h 764093"/>
                    <a:gd name="connsiteX45" fmla="*/ 386319 w 761276"/>
                    <a:gd name="connsiteY45" fmla="*/ 705009 h 764093"/>
                    <a:gd name="connsiteX46" fmla="*/ 261334 w 761276"/>
                    <a:gd name="connsiteY46" fmla="*/ 618655 h 764093"/>
                    <a:gd name="connsiteX47" fmla="*/ 138621 w 761276"/>
                    <a:gd name="connsiteY47" fmla="*/ 532302 h 764093"/>
                    <a:gd name="connsiteX48" fmla="*/ 0 w 761276"/>
                    <a:gd name="connsiteY48" fmla="*/ 430041 h 764093"/>
                    <a:gd name="connsiteX49" fmla="*/ 0 w 761276"/>
                    <a:gd name="connsiteY49" fmla="*/ 425496 h 764093"/>
                    <a:gd name="connsiteX50" fmla="*/ 0 w 761276"/>
                    <a:gd name="connsiteY50" fmla="*/ 418678 h 764093"/>
                    <a:gd name="connsiteX51" fmla="*/ 0 w 761276"/>
                    <a:gd name="connsiteY51" fmla="*/ 418134 h 764093"/>
                    <a:gd name="connsiteX52" fmla="*/ 0 w 761276"/>
                    <a:gd name="connsiteY52" fmla="*/ 413589 h 764093"/>
                    <a:gd name="connsiteX53" fmla="*/ 0 w 761276"/>
                    <a:gd name="connsiteY53" fmla="*/ 406771 h 764093"/>
                    <a:gd name="connsiteX54" fmla="*/ 0 w 761276"/>
                    <a:gd name="connsiteY54" fmla="*/ 370957 h 764093"/>
                    <a:gd name="connsiteX55" fmla="*/ 0 w 761276"/>
                    <a:gd name="connsiteY55" fmla="*/ 359050 h 764093"/>
                    <a:gd name="connsiteX56" fmla="*/ 59084 w 761276"/>
                    <a:gd name="connsiteY56" fmla="*/ 331780 h 764093"/>
                    <a:gd name="connsiteX57" fmla="*/ 95444 w 761276"/>
                    <a:gd name="connsiteY57" fmla="*/ 322690 h 764093"/>
                    <a:gd name="connsiteX58" fmla="*/ 127258 w 761276"/>
                    <a:gd name="connsiteY58" fmla="*/ 315873 h 764093"/>
                    <a:gd name="connsiteX59" fmla="*/ 138621 w 761276"/>
                    <a:gd name="connsiteY59" fmla="*/ 288603 h 764093"/>
                    <a:gd name="connsiteX60" fmla="*/ 181797 w 761276"/>
                    <a:gd name="connsiteY60" fmla="*/ 272696 h 764093"/>
                    <a:gd name="connsiteX61" fmla="*/ 181797 w 761276"/>
                    <a:gd name="connsiteY61" fmla="*/ 257333 h 764093"/>
                    <a:gd name="connsiteX62" fmla="*/ 181797 w 761276"/>
                    <a:gd name="connsiteY62" fmla="*/ 245426 h 764093"/>
                    <a:gd name="connsiteX63" fmla="*/ 209067 w 761276"/>
                    <a:gd name="connsiteY63" fmla="*/ 240881 h 764093"/>
                    <a:gd name="connsiteX64" fmla="*/ 224974 w 761276"/>
                    <a:gd name="connsiteY64" fmla="*/ 224974 h 764093"/>
                    <a:gd name="connsiteX65" fmla="*/ 272696 w 761276"/>
                    <a:gd name="connsiteY65" fmla="*/ 220429 h 764093"/>
                    <a:gd name="connsiteX66" fmla="*/ 276324 w 761276"/>
                    <a:gd name="connsiteY66" fmla="*/ 208336 h 764093"/>
                    <a:gd name="connsiteX67" fmla="*/ 268151 w 761276"/>
                    <a:gd name="connsiteY67" fmla="*/ 205067 h 764093"/>
                    <a:gd name="connsiteX68" fmla="*/ 256789 w 761276"/>
                    <a:gd name="connsiteY68" fmla="*/ 155072 h 764093"/>
                    <a:gd name="connsiteX69" fmla="*/ 252244 w 761276"/>
                    <a:gd name="connsiteY69" fmla="*/ 130075 h 764093"/>
                    <a:gd name="connsiteX70" fmla="*/ 240882 w 761276"/>
                    <a:gd name="connsiteY70" fmla="*/ 102806 h 764093"/>
                    <a:gd name="connsiteX71" fmla="*/ 244537 w 761276"/>
                    <a:gd name="connsiteY71" fmla="*/ 99672 h 764093"/>
                    <a:gd name="connsiteX72" fmla="*/ 240882 w 761276"/>
                    <a:gd name="connsiteY72" fmla="*/ 90899 h 764093"/>
                    <a:gd name="connsiteX73" fmla="*/ 272696 w 761276"/>
                    <a:gd name="connsiteY73" fmla="*/ 63629 h 764093"/>
                    <a:gd name="connsiteX74" fmla="*/ 315873 w 761276"/>
                    <a:gd name="connsiteY74" fmla="*/ 59084 h 764093"/>
                    <a:gd name="connsiteX75" fmla="*/ 338598 w 761276"/>
                    <a:gd name="connsiteY75" fmla="*/ 36360 h 764093"/>
                    <a:gd name="connsiteX76" fmla="*/ 374957 w 761276"/>
                    <a:gd name="connsiteY76" fmla="*/ 24997 h 764093"/>
                    <a:gd name="connsiteX77" fmla="*/ 434041 w 761276"/>
                    <a:gd name="connsiteY77" fmla="*/ 15907 h 764093"/>
                    <a:gd name="connsiteX78" fmla="*/ 497670 w 761276"/>
                    <a:gd name="connsiteY78" fmla="*/ 9090 h 764093"/>
                    <a:gd name="connsiteX79" fmla="*/ 515850 w 761276"/>
                    <a:gd name="connsiteY79" fmla="*/ 20452 h 76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61276" h="764093">
                      <a:moveTo>
                        <a:pt x="547664" y="0"/>
                      </a:moveTo>
                      <a:lnTo>
                        <a:pt x="590841" y="0"/>
                      </a:lnTo>
                      <a:lnTo>
                        <a:pt x="599931" y="9090"/>
                      </a:lnTo>
                      <a:lnTo>
                        <a:pt x="627201" y="9090"/>
                      </a:lnTo>
                      <a:lnTo>
                        <a:pt x="624819" y="20997"/>
                      </a:lnTo>
                      <a:lnTo>
                        <a:pt x="627201" y="20997"/>
                      </a:lnTo>
                      <a:lnTo>
                        <a:pt x="623477" y="39616"/>
                      </a:lnTo>
                      <a:lnTo>
                        <a:pt x="627201" y="74991"/>
                      </a:lnTo>
                      <a:lnTo>
                        <a:pt x="626319" y="78519"/>
                      </a:lnTo>
                      <a:lnTo>
                        <a:pt x="627201" y="86898"/>
                      </a:lnTo>
                      <a:lnTo>
                        <a:pt x="618111" y="123258"/>
                      </a:lnTo>
                      <a:lnTo>
                        <a:pt x="596838" y="148785"/>
                      </a:lnTo>
                      <a:lnTo>
                        <a:pt x="599931" y="170435"/>
                      </a:lnTo>
                      <a:lnTo>
                        <a:pt x="627201" y="197705"/>
                      </a:lnTo>
                      <a:lnTo>
                        <a:pt x="627201" y="209067"/>
                      </a:lnTo>
                      <a:lnTo>
                        <a:pt x="654470" y="224974"/>
                      </a:lnTo>
                      <a:lnTo>
                        <a:pt x="665833" y="299966"/>
                      </a:lnTo>
                      <a:lnTo>
                        <a:pt x="681740" y="338597"/>
                      </a:lnTo>
                      <a:lnTo>
                        <a:pt x="681740" y="350504"/>
                      </a:lnTo>
                      <a:lnTo>
                        <a:pt x="681740" y="359050"/>
                      </a:lnTo>
                      <a:lnTo>
                        <a:pt x="681740" y="370957"/>
                      </a:lnTo>
                      <a:lnTo>
                        <a:pt x="677195" y="402771"/>
                      </a:lnTo>
                      <a:lnTo>
                        <a:pt x="677195" y="406771"/>
                      </a:lnTo>
                      <a:lnTo>
                        <a:pt x="677195" y="418678"/>
                      </a:lnTo>
                      <a:lnTo>
                        <a:pt x="672001" y="435991"/>
                      </a:lnTo>
                      <a:lnTo>
                        <a:pt x="677195" y="456766"/>
                      </a:lnTo>
                      <a:lnTo>
                        <a:pt x="674753" y="458903"/>
                      </a:lnTo>
                      <a:lnTo>
                        <a:pt x="677195" y="468673"/>
                      </a:lnTo>
                      <a:lnTo>
                        <a:pt x="664249" y="480001"/>
                      </a:lnTo>
                      <a:lnTo>
                        <a:pt x="681740" y="504488"/>
                      </a:lnTo>
                      <a:lnTo>
                        <a:pt x="686285" y="520395"/>
                      </a:lnTo>
                      <a:lnTo>
                        <a:pt x="697647" y="543119"/>
                      </a:lnTo>
                      <a:lnTo>
                        <a:pt x="713554" y="536302"/>
                      </a:lnTo>
                      <a:lnTo>
                        <a:pt x="745369" y="552209"/>
                      </a:lnTo>
                      <a:lnTo>
                        <a:pt x="761276" y="579479"/>
                      </a:lnTo>
                      <a:lnTo>
                        <a:pt x="756107" y="582525"/>
                      </a:lnTo>
                      <a:lnTo>
                        <a:pt x="761276" y="591386"/>
                      </a:lnTo>
                      <a:lnTo>
                        <a:pt x="634018" y="666377"/>
                      </a:lnTo>
                      <a:lnTo>
                        <a:pt x="531757" y="748186"/>
                      </a:lnTo>
                      <a:lnTo>
                        <a:pt x="477218" y="759548"/>
                      </a:lnTo>
                      <a:lnTo>
                        <a:pt x="434041" y="764093"/>
                      </a:lnTo>
                      <a:lnTo>
                        <a:pt x="434041" y="752186"/>
                      </a:lnTo>
                      <a:lnTo>
                        <a:pt x="434041" y="741369"/>
                      </a:lnTo>
                      <a:lnTo>
                        <a:pt x="418134" y="736824"/>
                      </a:lnTo>
                      <a:lnTo>
                        <a:pt x="397682" y="720916"/>
                      </a:lnTo>
                      <a:lnTo>
                        <a:pt x="386319" y="705009"/>
                      </a:lnTo>
                      <a:lnTo>
                        <a:pt x="261334" y="618655"/>
                      </a:lnTo>
                      <a:lnTo>
                        <a:pt x="138621" y="532302"/>
                      </a:lnTo>
                      <a:lnTo>
                        <a:pt x="0" y="430041"/>
                      </a:lnTo>
                      <a:lnTo>
                        <a:pt x="0" y="425496"/>
                      </a:lnTo>
                      <a:lnTo>
                        <a:pt x="0" y="418678"/>
                      </a:lnTo>
                      <a:lnTo>
                        <a:pt x="0" y="418134"/>
                      </a:lnTo>
                      <a:lnTo>
                        <a:pt x="0" y="413589"/>
                      </a:lnTo>
                      <a:lnTo>
                        <a:pt x="0" y="406771"/>
                      </a:lnTo>
                      <a:lnTo>
                        <a:pt x="0" y="370957"/>
                      </a:lnTo>
                      <a:lnTo>
                        <a:pt x="0" y="359050"/>
                      </a:lnTo>
                      <a:lnTo>
                        <a:pt x="59084" y="331780"/>
                      </a:lnTo>
                      <a:lnTo>
                        <a:pt x="95444" y="322690"/>
                      </a:lnTo>
                      <a:lnTo>
                        <a:pt x="127258" y="315873"/>
                      </a:lnTo>
                      <a:lnTo>
                        <a:pt x="138621" y="288603"/>
                      </a:lnTo>
                      <a:lnTo>
                        <a:pt x="181797" y="272696"/>
                      </a:lnTo>
                      <a:lnTo>
                        <a:pt x="181797" y="257333"/>
                      </a:lnTo>
                      <a:lnTo>
                        <a:pt x="181797" y="245426"/>
                      </a:lnTo>
                      <a:lnTo>
                        <a:pt x="209067" y="240881"/>
                      </a:lnTo>
                      <a:lnTo>
                        <a:pt x="224974" y="224974"/>
                      </a:lnTo>
                      <a:lnTo>
                        <a:pt x="272696" y="220429"/>
                      </a:lnTo>
                      <a:lnTo>
                        <a:pt x="276324" y="208336"/>
                      </a:lnTo>
                      <a:lnTo>
                        <a:pt x="268151" y="205067"/>
                      </a:lnTo>
                      <a:lnTo>
                        <a:pt x="256789" y="155072"/>
                      </a:lnTo>
                      <a:lnTo>
                        <a:pt x="252244" y="130075"/>
                      </a:lnTo>
                      <a:lnTo>
                        <a:pt x="240882" y="102806"/>
                      </a:lnTo>
                      <a:lnTo>
                        <a:pt x="244537" y="99672"/>
                      </a:lnTo>
                      <a:lnTo>
                        <a:pt x="240882" y="90899"/>
                      </a:lnTo>
                      <a:lnTo>
                        <a:pt x="272696" y="63629"/>
                      </a:lnTo>
                      <a:lnTo>
                        <a:pt x="315873" y="59084"/>
                      </a:lnTo>
                      <a:lnTo>
                        <a:pt x="338598" y="36360"/>
                      </a:lnTo>
                      <a:lnTo>
                        <a:pt x="374957" y="24997"/>
                      </a:lnTo>
                      <a:lnTo>
                        <a:pt x="434041" y="15907"/>
                      </a:lnTo>
                      <a:lnTo>
                        <a:pt x="497670" y="9090"/>
                      </a:lnTo>
                      <a:lnTo>
                        <a:pt x="515850" y="2045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99" name="Freeform 389">
                  <a:extLst>
                    <a:ext uri="{FF2B5EF4-FFF2-40B4-BE49-F238E27FC236}">
                      <a16:creationId xmlns:a16="http://schemas.microsoft.com/office/drawing/2014/main" id="{2E1E3A1D-43E8-45CA-A81F-39291C2F7FD0}"/>
                    </a:ext>
                  </a:extLst>
                </p:cNvPr>
                <p:cNvSpPr>
                  <a:spLocks/>
                </p:cNvSpPr>
                <p:nvPr/>
              </p:nvSpPr>
              <p:spPr bwMode="auto">
                <a:xfrm>
                  <a:off x="5559483" y="4165851"/>
                  <a:ext cx="106997" cy="110909"/>
                </a:xfrm>
                <a:custGeom>
                  <a:avLst/>
                  <a:gdLst>
                    <a:gd name="connsiteX0" fmla="*/ 47722 w 118385"/>
                    <a:gd name="connsiteY0" fmla="*/ 0 h 122713"/>
                    <a:gd name="connsiteX1" fmla="*/ 52484 w 118385"/>
                    <a:gd name="connsiteY1" fmla="*/ 0 h 122713"/>
                    <a:gd name="connsiteX2" fmla="*/ 74991 w 118385"/>
                    <a:gd name="connsiteY2" fmla="*/ 0 h 122713"/>
                    <a:gd name="connsiteX3" fmla="*/ 79753 w 118385"/>
                    <a:gd name="connsiteY3" fmla="*/ 0 h 122713"/>
                    <a:gd name="connsiteX4" fmla="*/ 91116 w 118385"/>
                    <a:gd name="connsiteY4" fmla="*/ 15907 h 122713"/>
                    <a:gd name="connsiteX5" fmla="*/ 102478 w 118385"/>
                    <a:gd name="connsiteY5" fmla="*/ 31815 h 122713"/>
                    <a:gd name="connsiteX6" fmla="*/ 95661 w 118385"/>
                    <a:gd name="connsiteY6" fmla="*/ 43177 h 122713"/>
                    <a:gd name="connsiteX7" fmla="*/ 107023 w 118385"/>
                    <a:gd name="connsiteY7" fmla="*/ 54539 h 122713"/>
                    <a:gd name="connsiteX8" fmla="*/ 107023 w 118385"/>
                    <a:gd name="connsiteY8" fmla="*/ 63629 h 122713"/>
                    <a:gd name="connsiteX9" fmla="*/ 113623 w 118385"/>
                    <a:gd name="connsiteY9" fmla="*/ 63629 h 122713"/>
                    <a:gd name="connsiteX10" fmla="*/ 118385 w 118385"/>
                    <a:gd name="connsiteY10" fmla="*/ 63629 h 122713"/>
                    <a:gd name="connsiteX11" fmla="*/ 95661 w 118385"/>
                    <a:gd name="connsiteY11" fmla="*/ 81809 h 122713"/>
                    <a:gd name="connsiteX12" fmla="*/ 79753 w 118385"/>
                    <a:gd name="connsiteY12" fmla="*/ 102261 h 122713"/>
                    <a:gd name="connsiteX13" fmla="*/ 79753 w 118385"/>
                    <a:gd name="connsiteY13" fmla="*/ 113623 h 122713"/>
                    <a:gd name="connsiteX14" fmla="*/ 70664 w 118385"/>
                    <a:gd name="connsiteY14" fmla="*/ 122713 h 122713"/>
                    <a:gd name="connsiteX15" fmla="*/ 65902 w 118385"/>
                    <a:gd name="connsiteY15" fmla="*/ 122713 h 122713"/>
                    <a:gd name="connsiteX16" fmla="*/ 59301 w 118385"/>
                    <a:gd name="connsiteY16" fmla="*/ 122713 h 122713"/>
                    <a:gd name="connsiteX17" fmla="*/ 54539 w 118385"/>
                    <a:gd name="connsiteY17" fmla="*/ 122713 h 122713"/>
                    <a:gd name="connsiteX18" fmla="*/ 27270 w 118385"/>
                    <a:gd name="connsiteY18" fmla="*/ 106806 h 122713"/>
                    <a:gd name="connsiteX19" fmla="*/ 11363 w 118385"/>
                    <a:gd name="connsiteY19" fmla="*/ 86354 h 122713"/>
                    <a:gd name="connsiteX20" fmla="*/ 6818 w 118385"/>
                    <a:gd name="connsiteY20" fmla="*/ 74992 h 122713"/>
                    <a:gd name="connsiteX21" fmla="*/ 0 w 118385"/>
                    <a:gd name="connsiteY21" fmla="*/ 43177 h 122713"/>
                    <a:gd name="connsiteX22" fmla="*/ 15907 w 118385"/>
                    <a:gd name="connsiteY22" fmla="*/ 31815 h 122713"/>
                    <a:gd name="connsiteX23" fmla="*/ 22725 w 118385"/>
                    <a:gd name="connsiteY23" fmla="*/ 20452 h 122713"/>
                    <a:gd name="connsiteX24" fmla="*/ 27270 w 118385"/>
                    <a:gd name="connsiteY24" fmla="*/ 11363 h 122713"/>
                    <a:gd name="connsiteX25" fmla="*/ 32032 w 118385"/>
                    <a:gd name="connsiteY25" fmla="*/ 11363 h 122713"/>
                    <a:gd name="connsiteX26" fmla="*/ 38632 w 118385"/>
                    <a:gd name="connsiteY26" fmla="*/ 11363 h 12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8385" h="122713">
                      <a:moveTo>
                        <a:pt x="47722" y="0"/>
                      </a:moveTo>
                      <a:lnTo>
                        <a:pt x="52484" y="0"/>
                      </a:lnTo>
                      <a:lnTo>
                        <a:pt x="74991" y="0"/>
                      </a:lnTo>
                      <a:lnTo>
                        <a:pt x="79753" y="0"/>
                      </a:lnTo>
                      <a:lnTo>
                        <a:pt x="91116" y="15907"/>
                      </a:lnTo>
                      <a:lnTo>
                        <a:pt x="102478" y="31815"/>
                      </a:lnTo>
                      <a:lnTo>
                        <a:pt x="95661" y="43177"/>
                      </a:lnTo>
                      <a:lnTo>
                        <a:pt x="107023" y="54539"/>
                      </a:lnTo>
                      <a:lnTo>
                        <a:pt x="107023" y="63629"/>
                      </a:lnTo>
                      <a:lnTo>
                        <a:pt x="113623" y="63629"/>
                      </a:lnTo>
                      <a:lnTo>
                        <a:pt x="118385" y="63629"/>
                      </a:lnTo>
                      <a:lnTo>
                        <a:pt x="95661" y="81809"/>
                      </a:lnTo>
                      <a:lnTo>
                        <a:pt x="79753" y="102261"/>
                      </a:lnTo>
                      <a:lnTo>
                        <a:pt x="79753" y="113623"/>
                      </a:lnTo>
                      <a:lnTo>
                        <a:pt x="70664" y="122713"/>
                      </a:lnTo>
                      <a:lnTo>
                        <a:pt x="65902" y="122713"/>
                      </a:lnTo>
                      <a:lnTo>
                        <a:pt x="59301" y="122713"/>
                      </a:lnTo>
                      <a:lnTo>
                        <a:pt x="54539" y="122713"/>
                      </a:lnTo>
                      <a:lnTo>
                        <a:pt x="27270" y="106806"/>
                      </a:lnTo>
                      <a:lnTo>
                        <a:pt x="11363" y="86354"/>
                      </a:lnTo>
                      <a:lnTo>
                        <a:pt x="6818" y="74992"/>
                      </a:lnTo>
                      <a:lnTo>
                        <a:pt x="0" y="43177"/>
                      </a:lnTo>
                      <a:lnTo>
                        <a:pt x="15907" y="31815"/>
                      </a:lnTo>
                      <a:lnTo>
                        <a:pt x="22725" y="20452"/>
                      </a:lnTo>
                      <a:lnTo>
                        <a:pt x="27270" y="11363"/>
                      </a:lnTo>
                      <a:lnTo>
                        <a:pt x="32032" y="11363"/>
                      </a:lnTo>
                      <a:lnTo>
                        <a:pt x="38632"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0" name="Freeform 388">
                  <a:extLst>
                    <a:ext uri="{FF2B5EF4-FFF2-40B4-BE49-F238E27FC236}">
                      <a16:creationId xmlns:a16="http://schemas.microsoft.com/office/drawing/2014/main" id="{E3EEFED8-A085-49BD-ABEE-5BDC7BA325D8}"/>
                    </a:ext>
                  </a:extLst>
                </p:cNvPr>
                <p:cNvSpPr>
                  <a:spLocks/>
                </p:cNvSpPr>
                <p:nvPr/>
              </p:nvSpPr>
              <p:spPr bwMode="auto">
                <a:xfrm>
                  <a:off x="5495813" y="4083698"/>
                  <a:ext cx="248714" cy="182990"/>
                </a:xfrm>
                <a:custGeom>
                  <a:avLst/>
                  <a:gdLst>
                    <a:gd name="connsiteX0" fmla="*/ 54540 w 275186"/>
                    <a:gd name="connsiteY0" fmla="*/ 0 h 202467"/>
                    <a:gd name="connsiteX1" fmla="*/ 70447 w 275186"/>
                    <a:gd name="connsiteY1" fmla="*/ 0 h 202467"/>
                    <a:gd name="connsiteX2" fmla="*/ 97716 w 275186"/>
                    <a:gd name="connsiteY2" fmla="*/ 11363 h 202467"/>
                    <a:gd name="connsiteX3" fmla="*/ 102261 w 275186"/>
                    <a:gd name="connsiteY3" fmla="*/ 11363 h 202467"/>
                    <a:gd name="connsiteX4" fmla="*/ 109079 w 275186"/>
                    <a:gd name="connsiteY4" fmla="*/ 4545 h 202467"/>
                    <a:gd name="connsiteX5" fmla="*/ 129531 w 275186"/>
                    <a:gd name="connsiteY5" fmla="*/ 4545 h 202467"/>
                    <a:gd name="connsiteX6" fmla="*/ 136348 w 275186"/>
                    <a:gd name="connsiteY6" fmla="*/ 4545 h 202467"/>
                    <a:gd name="connsiteX7" fmla="*/ 136348 w 275186"/>
                    <a:gd name="connsiteY7" fmla="*/ 9307 h 202467"/>
                    <a:gd name="connsiteX8" fmla="*/ 141110 w 275186"/>
                    <a:gd name="connsiteY8" fmla="*/ 9307 h 202467"/>
                    <a:gd name="connsiteX9" fmla="*/ 141110 w 275186"/>
                    <a:gd name="connsiteY9" fmla="*/ 15908 h 202467"/>
                    <a:gd name="connsiteX10" fmla="*/ 152256 w 275186"/>
                    <a:gd name="connsiteY10" fmla="*/ 15908 h 202467"/>
                    <a:gd name="connsiteX11" fmla="*/ 156801 w 275186"/>
                    <a:gd name="connsiteY11" fmla="*/ 15908 h 202467"/>
                    <a:gd name="connsiteX12" fmla="*/ 168163 w 275186"/>
                    <a:gd name="connsiteY12" fmla="*/ 27270 h 202467"/>
                    <a:gd name="connsiteX13" fmla="*/ 184070 w 275186"/>
                    <a:gd name="connsiteY13" fmla="*/ 27270 h 202467"/>
                    <a:gd name="connsiteX14" fmla="*/ 195433 w 275186"/>
                    <a:gd name="connsiteY14" fmla="*/ 20452 h 202467"/>
                    <a:gd name="connsiteX15" fmla="*/ 204523 w 275186"/>
                    <a:gd name="connsiteY15" fmla="*/ 15908 h 202467"/>
                    <a:gd name="connsiteX16" fmla="*/ 215885 w 275186"/>
                    <a:gd name="connsiteY16" fmla="*/ 11363 h 202467"/>
                    <a:gd name="connsiteX17" fmla="*/ 220430 w 275186"/>
                    <a:gd name="connsiteY17" fmla="*/ 11363 h 202467"/>
                    <a:gd name="connsiteX18" fmla="*/ 227247 w 275186"/>
                    <a:gd name="connsiteY18" fmla="*/ 15908 h 202467"/>
                    <a:gd name="connsiteX19" fmla="*/ 228113 w 275186"/>
                    <a:gd name="connsiteY19" fmla="*/ 18072 h 202467"/>
                    <a:gd name="connsiteX20" fmla="*/ 232009 w 275186"/>
                    <a:gd name="connsiteY20" fmla="*/ 20670 h 202467"/>
                    <a:gd name="connsiteX21" fmla="*/ 236554 w 275186"/>
                    <a:gd name="connsiteY21" fmla="*/ 32032 h 202467"/>
                    <a:gd name="connsiteX22" fmla="*/ 252462 w 275186"/>
                    <a:gd name="connsiteY22" fmla="*/ 52484 h 202467"/>
                    <a:gd name="connsiteX23" fmla="*/ 247917 w 275186"/>
                    <a:gd name="connsiteY23" fmla="*/ 57029 h 202467"/>
                    <a:gd name="connsiteX24" fmla="*/ 245277 w 275186"/>
                    <a:gd name="connsiteY24" fmla="*/ 63629 h 202467"/>
                    <a:gd name="connsiteX25" fmla="*/ 247700 w 275186"/>
                    <a:gd name="connsiteY25" fmla="*/ 63629 h 202467"/>
                    <a:gd name="connsiteX26" fmla="*/ 254517 w 275186"/>
                    <a:gd name="connsiteY26" fmla="*/ 63629 h 202467"/>
                    <a:gd name="connsiteX27" fmla="*/ 252476 w 275186"/>
                    <a:gd name="connsiteY27" fmla="*/ 68391 h 202467"/>
                    <a:gd name="connsiteX28" fmla="*/ 259279 w 275186"/>
                    <a:gd name="connsiteY28" fmla="*/ 68391 h 202467"/>
                    <a:gd name="connsiteX29" fmla="*/ 252908 w 275186"/>
                    <a:gd name="connsiteY29" fmla="*/ 83257 h 202467"/>
                    <a:gd name="connsiteX30" fmla="*/ 263607 w 275186"/>
                    <a:gd name="connsiteY30" fmla="*/ 90899 h 202467"/>
                    <a:gd name="connsiteX31" fmla="*/ 261702 w 275186"/>
                    <a:gd name="connsiteY31" fmla="*/ 90899 h 202467"/>
                    <a:gd name="connsiteX32" fmla="*/ 268369 w 275186"/>
                    <a:gd name="connsiteY32" fmla="*/ 95661 h 202467"/>
                    <a:gd name="connsiteX33" fmla="*/ 259279 w 275186"/>
                    <a:gd name="connsiteY33" fmla="*/ 95661 h 202467"/>
                    <a:gd name="connsiteX34" fmla="*/ 259279 w 275186"/>
                    <a:gd name="connsiteY34" fmla="*/ 111568 h 202467"/>
                    <a:gd name="connsiteX35" fmla="*/ 263824 w 275186"/>
                    <a:gd name="connsiteY35" fmla="*/ 122931 h 202467"/>
                    <a:gd name="connsiteX36" fmla="*/ 275186 w 275186"/>
                    <a:gd name="connsiteY36" fmla="*/ 154745 h 202467"/>
                    <a:gd name="connsiteX37" fmla="*/ 259279 w 275186"/>
                    <a:gd name="connsiteY37" fmla="*/ 159290 h 202467"/>
                    <a:gd name="connsiteX38" fmla="*/ 259279 w 275186"/>
                    <a:gd name="connsiteY38" fmla="*/ 166108 h 202467"/>
                    <a:gd name="connsiteX39" fmla="*/ 259279 w 275186"/>
                    <a:gd name="connsiteY39" fmla="*/ 170653 h 202467"/>
                    <a:gd name="connsiteX40" fmla="*/ 259279 w 275186"/>
                    <a:gd name="connsiteY40" fmla="*/ 186560 h 202467"/>
                    <a:gd name="connsiteX41" fmla="*/ 252462 w 275186"/>
                    <a:gd name="connsiteY41" fmla="*/ 186560 h 202467"/>
                    <a:gd name="connsiteX42" fmla="*/ 243372 w 275186"/>
                    <a:gd name="connsiteY42" fmla="*/ 186560 h 202467"/>
                    <a:gd name="connsiteX43" fmla="*/ 232009 w 275186"/>
                    <a:gd name="connsiteY43" fmla="*/ 202467 h 202467"/>
                    <a:gd name="connsiteX44" fmla="*/ 220647 w 275186"/>
                    <a:gd name="connsiteY44" fmla="*/ 202467 h 202467"/>
                    <a:gd name="connsiteX45" fmla="*/ 218266 w 275186"/>
                    <a:gd name="connsiteY45" fmla="*/ 197705 h 202467"/>
                    <a:gd name="connsiteX46" fmla="*/ 215885 w 275186"/>
                    <a:gd name="connsiteY46" fmla="*/ 197705 h 202467"/>
                    <a:gd name="connsiteX47" fmla="*/ 211340 w 275186"/>
                    <a:gd name="connsiteY47" fmla="*/ 188615 h 202467"/>
                    <a:gd name="connsiteX48" fmla="*/ 211340 w 275186"/>
                    <a:gd name="connsiteY48" fmla="*/ 172708 h 202467"/>
                    <a:gd name="connsiteX49" fmla="*/ 202756 w 275186"/>
                    <a:gd name="connsiteY49" fmla="*/ 155539 h 202467"/>
                    <a:gd name="connsiteX50" fmla="*/ 193377 w 275186"/>
                    <a:gd name="connsiteY50" fmla="*/ 159290 h 202467"/>
                    <a:gd name="connsiteX51" fmla="*/ 188832 w 275186"/>
                    <a:gd name="connsiteY51" fmla="*/ 159290 h 202467"/>
                    <a:gd name="connsiteX52" fmla="*/ 177470 w 275186"/>
                    <a:gd name="connsiteY52" fmla="*/ 166108 h 202467"/>
                    <a:gd name="connsiteX53" fmla="*/ 177470 w 275186"/>
                    <a:gd name="connsiteY53" fmla="*/ 158488 h 202467"/>
                    <a:gd name="connsiteX54" fmla="*/ 172708 w 275186"/>
                    <a:gd name="connsiteY54" fmla="*/ 161346 h 202467"/>
                    <a:gd name="connsiteX55" fmla="*/ 172708 w 275186"/>
                    <a:gd name="connsiteY55" fmla="*/ 145438 h 202467"/>
                    <a:gd name="connsiteX56" fmla="*/ 166108 w 275186"/>
                    <a:gd name="connsiteY56" fmla="*/ 138838 h 202467"/>
                    <a:gd name="connsiteX57" fmla="*/ 166108 w 275186"/>
                    <a:gd name="connsiteY57" fmla="*/ 138838 h 202467"/>
                    <a:gd name="connsiteX58" fmla="*/ 161346 w 275186"/>
                    <a:gd name="connsiteY58" fmla="*/ 134076 h 202467"/>
                    <a:gd name="connsiteX59" fmla="*/ 168163 w 275186"/>
                    <a:gd name="connsiteY59" fmla="*/ 122714 h 202467"/>
                    <a:gd name="connsiteX60" fmla="*/ 156801 w 275186"/>
                    <a:gd name="connsiteY60" fmla="*/ 106807 h 202467"/>
                    <a:gd name="connsiteX61" fmla="*/ 150200 w 275186"/>
                    <a:gd name="connsiteY61" fmla="*/ 100206 h 202467"/>
                    <a:gd name="connsiteX62" fmla="*/ 122931 w 275186"/>
                    <a:gd name="connsiteY62" fmla="*/ 100206 h 202467"/>
                    <a:gd name="connsiteX63" fmla="*/ 113841 w 275186"/>
                    <a:gd name="connsiteY63" fmla="*/ 107023 h 202467"/>
                    <a:gd name="connsiteX64" fmla="*/ 102478 w 275186"/>
                    <a:gd name="connsiteY64" fmla="*/ 107023 h 202467"/>
                    <a:gd name="connsiteX65" fmla="*/ 97934 w 275186"/>
                    <a:gd name="connsiteY65" fmla="*/ 116113 h 202467"/>
                    <a:gd name="connsiteX66" fmla="*/ 91116 w 275186"/>
                    <a:gd name="connsiteY66" fmla="*/ 127476 h 202467"/>
                    <a:gd name="connsiteX67" fmla="*/ 75209 w 275186"/>
                    <a:gd name="connsiteY67" fmla="*/ 143383 h 202467"/>
                    <a:gd name="connsiteX68" fmla="*/ 71042 w 275186"/>
                    <a:gd name="connsiteY68" fmla="*/ 138026 h 202467"/>
                    <a:gd name="connsiteX69" fmla="*/ 70447 w 275186"/>
                    <a:gd name="connsiteY69" fmla="*/ 138621 h 202467"/>
                    <a:gd name="connsiteX70" fmla="*/ 54540 w 275186"/>
                    <a:gd name="connsiteY70" fmla="*/ 118169 h 202467"/>
                    <a:gd name="connsiteX71" fmla="*/ 43394 w 275186"/>
                    <a:gd name="connsiteY71" fmla="*/ 107023 h 202467"/>
                    <a:gd name="connsiteX72" fmla="*/ 32032 w 275186"/>
                    <a:gd name="connsiteY72" fmla="*/ 100206 h 202467"/>
                    <a:gd name="connsiteX73" fmla="*/ 22942 w 275186"/>
                    <a:gd name="connsiteY73" fmla="*/ 95661 h 202467"/>
                    <a:gd name="connsiteX74" fmla="*/ 22942 w 275186"/>
                    <a:gd name="connsiteY74" fmla="*/ 93280 h 202467"/>
                    <a:gd name="connsiteX75" fmla="*/ 18180 w 275186"/>
                    <a:gd name="connsiteY75" fmla="*/ 90899 h 202467"/>
                    <a:gd name="connsiteX76" fmla="*/ 18180 w 275186"/>
                    <a:gd name="connsiteY76" fmla="*/ 70447 h 202467"/>
                    <a:gd name="connsiteX77" fmla="*/ 16125 w 275186"/>
                    <a:gd name="connsiteY77" fmla="*/ 68391 h 202467"/>
                    <a:gd name="connsiteX78" fmla="*/ 4762 w 275186"/>
                    <a:gd name="connsiteY78" fmla="*/ 63847 h 202467"/>
                    <a:gd name="connsiteX79" fmla="*/ 7003 w 275186"/>
                    <a:gd name="connsiteY79" fmla="*/ 61886 h 202467"/>
                    <a:gd name="connsiteX80" fmla="*/ 0 w 275186"/>
                    <a:gd name="connsiteY80" fmla="*/ 59085 h 202467"/>
                    <a:gd name="connsiteX81" fmla="*/ 18180 w 275186"/>
                    <a:gd name="connsiteY81" fmla="*/ 43177 h 202467"/>
                    <a:gd name="connsiteX82" fmla="*/ 27270 w 275186"/>
                    <a:gd name="connsiteY82" fmla="*/ 43177 h 202467"/>
                    <a:gd name="connsiteX83" fmla="*/ 38632 w 275186"/>
                    <a:gd name="connsiteY83" fmla="*/ 31815 h 202467"/>
                    <a:gd name="connsiteX84" fmla="*/ 43177 w 275186"/>
                    <a:gd name="connsiteY84" fmla="*/ 31815 h 202467"/>
                    <a:gd name="connsiteX85" fmla="*/ 49995 w 275186"/>
                    <a:gd name="connsiteY85" fmla="*/ 27270 h 202467"/>
                    <a:gd name="connsiteX86" fmla="*/ 49995 w 275186"/>
                    <a:gd name="connsiteY86" fmla="*/ 15908 h 202467"/>
                    <a:gd name="connsiteX87" fmla="*/ 49995 w 275186"/>
                    <a:gd name="connsiteY87" fmla="*/ 11363 h 2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75186" h="202467">
                      <a:moveTo>
                        <a:pt x="54540" y="0"/>
                      </a:moveTo>
                      <a:lnTo>
                        <a:pt x="70447" y="0"/>
                      </a:lnTo>
                      <a:lnTo>
                        <a:pt x="97716" y="11363"/>
                      </a:lnTo>
                      <a:lnTo>
                        <a:pt x="102261" y="11363"/>
                      </a:lnTo>
                      <a:lnTo>
                        <a:pt x="109079" y="4545"/>
                      </a:lnTo>
                      <a:lnTo>
                        <a:pt x="129531" y="4545"/>
                      </a:lnTo>
                      <a:lnTo>
                        <a:pt x="136348" y="4545"/>
                      </a:lnTo>
                      <a:lnTo>
                        <a:pt x="136348" y="9307"/>
                      </a:lnTo>
                      <a:lnTo>
                        <a:pt x="141110" y="9307"/>
                      </a:lnTo>
                      <a:lnTo>
                        <a:pt x="141110" y="15908"/>
                      </a:lnTo>
                      <a:lnTo>
                        <a:pt x="152256" y="15908"/>
                      </a:lnTo>
                      <a:lnTo>
                        <a:pt x="156801" y="15908"/>
                      </a:lnTo>
                      <a:lnTo>
                        <a:pt x="168163" y="27270"/>
                      </a:lnTo>
                      <a:lnTo>
                        <a:pt x="184070" y="27270"/>
                      </a:lnTo>
                      <a:lnTo>
                        <a:pt x="195433" y="20452"/>
                      </a:lnTo>
                      <a:lnTo>
                        <a:pt x="204523" y="15908"/>
                      </a:lnTo>
                      <a:lnTo>
                        <a:pt x="215885" y="11363"/>
                      </a:lnTo>
                      <a:lnTo>
                        <a:pt x="220430" y="11363"/>
                      </a:lnTo>
                      <a:lnTo>
                        <a:pt x="227247" y="15908"/>
                      </a:lnTo>
                      <a:lnTo>
                        <a:pt x="228113" y="18072"/>
                      </a:lnTo>
                      <a:lnTo>
                        <a:pt x="232009" y="20670"/>
                      </a:lnTo>
                      <a:lnTo>
                        <a:pt x="236554" y="32032"/>
                      </a:lnTo>
                      <a:lnTo>
                        <a:pt x="252462" y="52484"/>
                      </a:lnTo>
                      <a:lnTo>
                        <a:pt x="247917" y="57029"/>
                      </a:lnTo>
                      <a:lnTo>
                        <a:pt x="245277" y="63629"/>
                      </a:lnTo>
                      <a:lnTo>
                        <a:pt x="247700" y="63629"/>
                      </a:lnTo>
                      <a:lnTo>
                        <a:pt x="254517" y="63629"/>
                      </a:lnTo>
                      <a:lnTo>
                        <a:pt x="252476" y="68391"/>
                      </a:lnTo>
                      <a:lnTo>
                        <a:pt x="259279" y="68391"/>
                      </a:lnTo>
                      <a:lnTo>
                        <a:pt x="252908" y="83257"/>
                      </a:lnTo>
                      <a:lnTo>
                        <a:pt x="263607" y="90899"/>
                      </a:lnTo>
                      <a:lnTo>
                        <a:pt x="261702" y="90899"/>
                      </a:lnTo>
                      <a:lnTo>
                        <a:pt x="268369" y="95661"/>
                      </a:lnTo>
                      <a:lnTo>
                        <a:pt x="259279" y="95661"/>
                      </a:lnTo>
                      <a:lnTo>
                        <a:pt x="259279" y="111568"/>
                      </a:lnTo>
                      <a:lnTo>
                        <a:pt x="263824" y="122931"/>
                      </a:lnTo>
                      <a:lnTo>
                        <a:pt x="275186" y="154745"/>
                      </a:lnTo>
                      <a:lnTo>
                        <a:pt x="259279" y="159290"/>
                      </a:lnTo>
                      <a:lnTo>
                        <a:pt x="259279" y="166108"/>
                      </a:lnTo>
                      <a:lnTo>
                        <a:pt x="259279" y="170653"/>
                      </a:lnTo>
                      <a:lnTo>
                        <a:pt x="259279" y="186560"/>
                      </a:lnTo>
                      <a:lnTo>
                        <a:pt x="252462" y="186560"/>
                      </a:lnTo>
                      <a:lnTo>
                        <a:pt x="243372" y="186560"/>
                      </a:lnTo>
                      <a:lnTo>
                        <a:pt x="232009" y="202467"/>
                      </a:lnTo>
                      <a:lnTo>
                        <a:pt x="220647" y="202467"/>
                      </a:lnTo>
                      <a:lnTo>
                        <a:pt x="218266" y="197705"/>
                      </a:lnTo>
                      <a:lnTo>
                        <a:pt x="215885" y="197705"/>
                      </a:lnTo>
                      <a:lnTo>
                        <a:pt x="211340" y="188615"/>
                      </a:lnTo>
                      <a:lnTo>
                        <a:pt x="211340" y="172708"/>
                      </a:lnTo>
                      <a:lnTo>
                        <a:pt x="202756" y="155539"/>
                      </a:lnTo>
                      <a:lnTo>
                        <a:pt x="193377" y="159290"/>
                      </a:lnTo>
                      <a:lnTo>
                        <a:pt x="188832" y="159290"/>
                      </a:lnTo>
                      <a:lnTo>
                        <a:pt x="177470" y="166108"/>
                      </a:lnTo>
                      <a:lnTo>
                        <a:pt x="177470" y="158488"/>
                      </a:lnTo>
                      <a:lnTo>
                        <a:pt x="172708" y="161346"/>
                      </a:lnTo>
                      <a:lnTo>
                        <a:pt x="172708" y="145438"/>
                      </a:lnTo>
                      <a:lnTo>
                        <a:pt x="166108" y="138838"/>
                      </a:lnTo>
                      <a:lnTo>
                        <a:pt x="166108" y="138838"/>
                      </a:lnTo>
                      <a:lnTo>
                        <a:pt x="161346" y="134076"/>
                      </a:lnTo>
                      <a:lnTo>
                        <a:pt x="168163" y="122714"/>
                      </a:lnTo>
                      <a:lnTo>
                        <a:pt x="156801" y="106807"/>
                      </a:lnTo>
                      <a:lnTo>
                        <a:pt x="150200" y="100206"/>
                      </a:lnTo>
                      <a:lnTo>
                        <a:pt x="122931" y="100206"/>
                      </a:lnTo>
                      <a:lnTo>
                        <a:pt x="113841" y="107023"/>
                      </a:lnTo>
                      <a:lnTo>
                        <a:pt x="102478" y="107023"/>
                      </a:lnTo>
                      <a:lnTo>
                        <a:pt x="97934" y="116113"/>
                      </a:lnTo>
                      <a:lnTo>
                        <a:pt x="91116" y="127476"/>
                      </a:lnTo>
                      <a:lnTo>
                        <a:pt x="75209" y="143383"/>
                      </a:lnTo>
                      <a:lnTo>
                        <a:pt x="71042" y="138026"/>
                      </a:lnTo>
                      <a:lnTo>
                        <a:pt x="70447" y="138621"/>
                      </a:lnTo>
                      <a:lnTo>
                        <a:pt x="54540" y="118169"/>
                      </a:lnTo>
                      <a:lnTo>
                        <a:pt x="43394" y="107023"/>
                      </a:lnTo>
                      <a:lnTo>
                        <a:pt x="32032" y="100206"/>
                      </a:lnTo>
                      <a:lnTo>
                        <a:pt x="22942" y="95661"/>
                      </a:lnTo>
                      <a:lnTo>
                        <a:pt x="22942" y="93280"/>
                      </a:lnTo>
                      <a:lnTo>
                        <a:pt x="18180" y="90899"/>
                      </a:lnTo>
                      <a:lnTo>
                        <a:pt x="18180" y="70447"/>
                      </a:lnTo>
                      <a:lnTo>
                        <a:pt x="16125" y="68391"/>
                      </a:lnTo>
                      <a:lnTo>
                        <a:pt x="4762" y="63847"/>
                      </a:lnTo>
                      <a:lnTo>
                        <a:pt x="7003" y="61886"/>
                      </a:lnTo>
                      <a:lnTo>
                        <a:pt x="0" y="59085"/>
                      </a:lnTo>
                      <a:lnTo>
                        <a:pt x="18180" y="43177"/>
                      </a:lnTo>
                      <a:lnTo>
                        <a:pt x="27270" y="43177"/>
                      </a:lnTo>
                      <a:lnTo>
                        <a:pt x="38632" y="31815"/>
                      </a:lnTo>
                      <a:lnTo>
                        <a:pt x="43177" y="31815"/>
                      </a:lnTo>
                      <a:lnTo>
                        <a:pt x="49995" y="27270"/>
                      </a:lnTo>
                      <a:lnTo>
                        <a:pt x="49995" y="15908"/>
                      </a:lnTo>
                      <a:lnTo>
                        <a:pt x="49995"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1" name="Freeform 385">
                  <a:extLst>
                    <a:ext uri="{FF2B5EF4-FFF2-40B4-BE49-F238E27FC236}">
                      <a16:creationId xmlns:a16="http://schemas.microsoft.com/office/drawing/2014/main" id="{74AB5660-1161-4A24-8D48-17E1987BB36F}"/>
                    </a:ext>
                  </a:extLst>
                </p:cNvPr>
                <p:cNvSpPr>
                  <a:spLocks/>
                </p:cNvSpPr>
                <p:nvPr/>
              </p:nvSpPr>
              <p:spPr bwMode="auto">
                <a:xfrm>
                  <a:off x="5434288" y="3252719"/>
                  <a:ext cx="530191" cy="548775"/>
                </a:xfrm>
                <a:custGeom>
                  <a:avLst/>
                  <a:gdLst>
                    <a:gd name="connsiteX0" fmla="*/ 406772 w 586622"/>
                    <a:gd name="connsiteY0" fmla="*/ 0 h 607184"/>
                    <a:gd name="connsiteX1" fmla="*/ 434041 w 586622"/>
                    <a:gd name="connsiteY1" fmla="*/ 0 h 607184"/>
                    <a:gd name="connsiteX2" fmla="*/ 456766 w 586622"/>
                    <a:gd name="connsiteY2" fmla="*/ 15907 h 607184"/>
                    <a:gd name="connsiteX3" fmla="*/ 493126 w 586622"/>
                    <a:gd name="connsiteY3" fmla="*/ 15907 h 607184"/>
                    <a:gd name="connsiteX4" fmla="*/ 531757 w 586622"/>
                    <a:gd name="connsiteY4" fmla="*/ 27270 h 607184"/>
                    <a:gd name="connsiteX5" fmla="*/ 547665 w 586622"/>
                    <a:gd name="connsiteY5" fmla="*/ 27270 h 607184"/>
                    <a:gd name="connsiteX6" fmla="*/ 551634 w 586622"/>
                    <a:gd name="connsiteY6" fmla="*/ 36795 h 607184"/>
                    <a:gd name="connsiteX7" fmla="*/ 554808 w 586622"/>
                    <a:gd name="connsiteY7" fmla="*/ 36795 h 607184"/>
                    <a:gd name="connsiteX8" fmla="*/ 566170 w 586622"/>
                    <a:gd name="connsiteY8" fmla="*/ 64064 h 607184"/>
                    <a:gd name="connsiteX9" fmla="*/ 570715 w 586622"/>
                    <a:gd name="connsiteY9" fmla="*/ 89061 h 607184"/>
                    <a:gd name="connsiteX10" fmla="*/ 582077 w 586622"/>
                    <a:gd name="connsiteY10" fmla="*/ 139056 h 607184"/>
                    <a:gd name="connsiteX11" fmla="*/ 586622 w 586622"/>
                    <a:gd name="connsiteY11" fmla="*/ 143601 h 607184"/>
                    <a:gd name="connsiteX12" fmla="*/ 582077 w 586622"/>
                    <a:gd name="connsiteY12" fmla="*/ 166325 h 607184"/>
                    <a:gd name="connsiteX13" fmla="*/ 532083 w 586622"/>
                    <a:gd name="connsiteY13" fmla="*/ 170870 h 607184"/>
                    <a:gd name="connsiteX14" fmla="*/ 516176 w 586622"/>
                    <a:gd name="connsiteY14" fmla="*/ 186778 h 607184"/>
                    <a:gd name="connsiteX15" fmla="*/ 495724 w 586622"/>
                    <a:gd name="connsiteY15" fmla="*/ 191323 h 607184"/>
                    <a:gd name="connsiteX16" fmla="*/ 495724 w 586622"/>
                    <a:gd name="connsiteY16" fmla="*/ 218592 h 607184"/>
                    <a:gd name="connsiteX17" fmla="*/ 452547 w 586622"/>
                    <a:gd name="connsiteY17" fmla="*/ 234499 h 607184"/>
                    <a:gd name="connsiteX18" fmla="*/ 441184 w 586622"/>
                    <a:gd name="connsiteY18" fmla="*/ 261769 h 607184"/>
                    <a:gd name="connsiteX19" fmla="*/ 409370 w 586622"/>
                    <a:gd name="connsiteY19" fmla="*/ 273131 h 607184"/>
                    <a:gd name="connsiteX20" fmla="*/ 373010 w 586622"/>
                    <a:gd name="connsiteY20" fmla="*/ 277676 h 607184"/>
                    <a:gd name="connsiteX21" fmla="*/ 313926 w 586622"/>
                    <a:gd name="connsiteY21" fmla="*/ 304946 h 607184"/>
                    <a:gd name="connsiteX22" fmla="*/ 313926 w 586622"/>
                    <a:gd name="connsiteY22" fmla="*/ 359485 h 607184"/>
                    <a:gd name="connsiteX23" fmla="*/ 307109 w 586622"/>
                    <a:gd name="connsiteY23" fmla="*/ 359485 h 607184"/>
                    <a:gd name="connsiteX24" fmla="*/ 307109 w 586622"/>
                    <a:gd name="connsiteY24" fmla="*/ 379937 h 607184"/>
                    <a:gd name="connsiteX25" fmla="*/ 286657 w 586622"/>
                    <a:gd name="connsiteY25" fmla="*/ 379937 h 607184"/>
                    <a:gd name="connsiteX26" fmla="*/ 275294 w 586622"/>
                    <a:gd name="connsiteY26" fmla="*/ 391300 h 607184"/>
                    <a:gd name="connsiteX27" fmla="*/ 259387 w 586622"/>
                    <a:gd name="connsiteY27" fmla="*/ 391300 h 607184"/>
                    <a:gd name="connsiteX28" fmla="*/ 243480 w 586622"/>
                    <a:gd name="connsiteY28" fmla="*/ 386755 h 607184"/>
                    <a:gd name="connsiteX29" fmla="*/ 211665 w 586622"/>
                    <a:gd name="connsiteY29" fmla="*/ 391300 h 607184"/>
                    <a:gd name="connsiteX30" fmla="*/ 200303 w 586622"/>
                    <a:gd name="connsiteY30" fmla="*/ 423114 h 607184"/>
                    <a:gd name="connsiteX31" fmla="*/ 188941 w 586622"/>
                    <a:gd name="connsiteY31" fmla="*/ 423114 h 607184"/>
                    <a:gd name="connsiteX32" fmla="*/ 173033 w 586622"/>
                    <a:gd name="connsiteY32" fmla="*/ 470836 h 607184"/>
                    <a:gd name="connsiteX33" fmla="*/ 118494 w 586622"/>
                    <a:gd name="connsiteY33" fmla="*/ 520830 h 607184"/>
                    <a:gd name="connsiteX34" fmla="*/ 109404 w 586622"/>
                    <a:gd name="connsiteY34" fmla="*/ 573097 h 607184"/>
                    <a:gd name="connsiteX35" fmla="*/ 93497 w 586622"/>
                    <a:gd name="connsiteY35" fmla="*/ 591277 h 607184"/>
                    <a:gd name="connsiteX36" fmla="*/ 86680 w 586622"/>
                    <a:gd name="connsiteY36" fmla="*/ 607184 h 607184"/>
                    <a:gd name="connsiteX37" fmla="*/ 7143 w 586622"/>
                    <a:gd name="connsiteY37" fmla="*/ 607184 h 607184"/>
                    <a:gd name="connsiteX38" fmla="*/ 7143 w 586622"/>
                    <a:gd name="connsiteY38" fmla="*/ 597659 h 607184"/>
                    <a:gd name="connsiteX39" fmla="*/ 0 w 586622"/>
                    <a:gd name="connsiteY39" fmla="*/ 597659 h 607184"/>
                    <a:gd name="connsiteX40" fmla="*/ 0 w 586622"/>
                    <a:gd name="connsiteY40" fmla="*/ 581752 h 607184"/>
                    <a:gd name="connsiteX41" fmla="*/ 15908 w 586622"/>
                    <a:gd name="connsiteY41" fmla="*/ 570390 h 607184"/>
                    <a:gd name="connsiteX42" fmla="*/ 27270 w 586622"/>
                    <a:gd name="connsiteY42" fmla="*/ 547665 h 607184"/>
                    <a:gd name="connsiteX43" fmla="*/ 27270 w 586622"/>
                    <a:gd name="connsiteY43" fmla="*/ 538575 h 607184"/>
                    <a:gd name="connsiteX44" fmla="*/ 36360 w 586622"/>
                    <a:gd name="connsiteY44" fmla="*/ 511305 h 607184"/>
                    <a:gd name="connsiteX45" fmla="*/ 59084 w 586622"/>
                    <a:gd name="connsiteY45" fmla="*/ 484036 h 607184"/>
                    <a:gd name="connsiteX46" fmla="*/ 68174 w 586622"/>
                    <a:gd name="connsiteY46" fmla="*/ 472674 h 607184"/>
                    <a:gd name="connsiteX47" fmla="*/ 79537 w 586622"/>
                    <a:gd name="connsiteY47" fmla="*/ 452221 h 607184"/>
                    <a:gd name="connsiteX48" fmla="*/ 79537 w 586622"/>
                    <a:gd name="connsiteY48" fmla="*/ 429497 h 607184"/>
                    <a:gd name="connsiteX49" fmla="*/ 95444 w 586622"/>
                    <a:gd name="connsiteY49" fmla="*/ 402227 h 607184"/>
                    <a:gd name="connsiteX50" fmla="*/ 118169 w 586622"/>
                    <a:gd name="connsiteY50" fmla="*/ 393137 h 607184"/>
                    <a:gd name="connsiteX51" fmla="*/ 138621 w 586622"/>
                    <a:gd name="connsiteY51" fmla="*/ 349960 h 607184"/>
                    <a:gd name="connsiteX52" fmla="*/ 161345 w 586622"/>
                    <a:gd name="connsiteY52" fmla="*/ 334053 h 607184"/>
                    <a:gd name="connsiteX53" fmla="*/ 193160 w 586622"/>
                    <a:gd name="connsiteY53" fmla="*/ 327235 h 607184"/>
                    <a:gd name="connsiteX54" fmla="*/ 224974 w 586622"/>
                    <a:gd name="connsiteY54" fmla="*/ 299966 h 607184"/>
                    <a:gd name="connsiteX55" fmla="*/ 240882 w 586622"/>
                    <a:gd name="connsiteY55" fmla="*/ 290876 h 607184"/>
                    <a:gd name="connsiteX56" fmla="*/ 272696 w 586622"/>
                    <a:gd name="connsiteY56" fmla="*/ 252244 h 607184"/>
                    <a:gd name="connsiteX57" fmla="*/ 263606 w 586622"/>
                    <a:gd name="connsiteY57" fmla="*/ 199977 h 607184"/>
                    <a:gd name="connsiteX58" fmla="*/ 279514 w 586622"/>
                    <a:gd name="connsiteY58" fmla="*/ 161345 h 607184"/>
                    <a:gd name="connsiteX59" fmla="*/ 284059 w 586622"/>
                    <a:gd name="connsiteY59" fmla="*/ 138621 h 607184"/>
                    <a:gd name="connsiteX60" fmla="*/ 306783 w 586622"/>
                    <a:gd name="connsiteY60" fmla="*/ 113624 h 607184"/>
                    <a:gd name="connsiteX61" fmla="*/ 343143 w 586622"/>
                    <a:gd name="connsiteY61" fmla="*/ 90899 h 607184"/>
                    <a:gd name="connsiteX62" fmla="*/ 370412 w 586622"/>
                    <a:gd name="connsiteY62" fmla="*/ 70447 h 607184"/>
                    <a:gd name="connsiteX63" fmla="*/ 397682 w 586622"/>
                    <a:gd name="connsiteY63" fmla="*/ 27270 h 607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86622" h="607184">
                      <a:moveTo>
                        <a:pt x="406772" y="0"/>
                      </a:moveTo>
                      <a:lnTo>
                        <a:pt x="434041" y="0"/>
                      </a:lnTo>
                      <a:lnTo>
                        <a:pt x="456766" y="15907"/>
                      </a:lnTo>
                      <a:lnTo>
                        <a:pt x="493126" y="15907"/>
                      </a:lnTo>
                      <a:lnTo>
                        <a:pt x="531757" y="27270"/>
                      </a:lnTo>
                      <a:lnTo>
                        <a:pt x="547665" y="27270"/>
                      </a:lnTo>
                      <a:lnTo>
                        <a:pt x="551634" y="36795"/>
                      </a:lnTo>
                      <a:lnTo>
                        <a:pt x="554808" y="36795"/>
                      </a:lnTo>
                      <a:lnTo>
                        <a:pt x="566170" y="64064"/>
                      </a:lnTo>
                      <a:lnTo>
                        <a:pt x="570715" y="89061"/>
                      </a:lnTo>
                      <a:lnTo>
                        <a:pt x="582077" y="139056"/>
                      </a:lnTo>
                      <a:lnTo>
                        <a:pt x="586622" y="143601"/>
                      </a:lnTo>
                      <a:lnTo>
                        <a:pt x="582077" y="166325"/>
                      </a:lnTo>
                      <a:lnTo>
                        <a:pt x="532083" y="170870"/>
                      </a:lnTo>
                      <a:lnTo>
                        <a:pt x="516176" y="186778"/>
                      </a:lnTo>
                      <a:lnTo>
                        <a:pt x="495724" y="191323"/>
                      </a:lnTo>
                      <a:lnTo>
                        <a:pt x="495724" y="218592"/>
                      </a:lnTo>
                      <a:lnTo>
                        <a:pt x="452547" y="234499"/>
                      </a:lnTo>
                      <a:lnTo>
                        <a:pt x="441184" y="261769"/>
                      </a:lnTo>
                      <a:lnTo>
                        <a:pt x="409370" y="273131"/>
                      </a:lnTo>
                      <a:lnTo>
                        <a:pt x="373010" y="277676"/>
                      </a:lnTo>
                      <a:lnTo>
                        <a:pt x="313926" y="304946"/>
                      </a:lnTo>
                      <a:lnTo>
                        <a:pt x="313926" y="359485"/>
                      </a:lnTo>
                      <a:lnTo>
                        <a:pt x="307109" y="359485"/>
                      </a:lnTo>
                      <a:lnTo>
                        <a:pt x="307109" y="379937"/>
                      </a:lnTo>
                      <a:lnTo>
                        <a:pt x="286657" y="379937"/>
                      </a:lnTo>
                      <a:lnTo>
                        <a:pt x="275294" y="391300"/>
                      </a:lnTo>
                      <a:lnTo>
                        <a:pt x="259387" y="391300"/>
                      </a:lnTo>
                      <a:lnTo>
                        <a:pt x="243480" y="386755"/>
                      </a:lnTo>
                      <a:lnTo>
                        <a:pt x="211665" y="391300"/>
                      </a:lnTo>
                      <a:lnTo>
                        <a:pt x="200303" y="423114"/>
                      </a:lnTo>
                      <a:lnTo>
                        <a:pt x="188941" y="423114"/>
                      </a:lnTo>
                      <a:lnTo>
                        <a:pt x="173033" y="470836"/>
                      </a:lnTo>
                      <a:lnTo>
                        <a:pt x="118494" y="520830"/>
                      </a:lnTo>
                      <a:lnTo>
                        <a:pt x="109404" y="573097"/>
                      </a:lnTo>
                      <a:lnTo>
                        <a:pt x="93497" y="591277"/>
                      </a:lnTo>
                      <a:lnTo>
                        <a:pt x="86680" y="607184"/>
                      </a:lnTo>
                      <a:lnTo>
                        <a:pt x="7143" y="607184"/>
                      </a:lnTo>
                      <a:lnTo>
                        <a:pt x="7143" y="597659"/>
                      </a:lnTo>
                      <a:lnTo>
                        <a:pt x="0" y="597659"/>
                      </a:lnTo>
                      <a:lnTo>
                        <a:pt x="0" y="581752"/>
                      </a:lnTo>
                      <a:lnTo>
                        <a:pt x="15908" y="570390"/>
                      </a:lnTo>
                      <a:lnTo>
                        <a:pt x="27270" y="547665"/>
                      </a:lnTo>
                      <a:lnTo>
                        <a:pt x="27270" y="538575"/>
                      </a:lnTo>
                      <a:lnTo>
                        <a:pt x="36360" y="511305"/>
                      </a:lnTo>
                      <a:lnTo>
                        <a:pt x="59084" y="484036"/>
                      </a:lnTo>
                      <a:lnTo>
                        <a:pt x="68174" y="472674"/>
                      </a:lnTo>
                      <a:lnTo>
                        <a:pt x="79537" y="452221"/>
                      </a:lnTo>
                      <a:lnTo>
                        <a:pt x="79537" y="429497"/>
                      </a:lnTo>
                      <a:lnTo>
                        <a:pt x="95444" y="402227"/>
                      </a:lnTo>
                      <a:lnTo>
                        <a:pt x="118169" y="393137"/>
                      </a:lnTo>
                      <a:lnTo>
                        <a:pt x="138621" y="349960"/>
                      </a:lnTo>
                      <a:lnTo>
                        <a:pt x="161345" y="334053"/>
                      </a:lnTo>
                      <a:lnTo>
                        <a:pt x="193160" y="327235"/>
                      </a:lnTo>
                      <a:lnTo>
                        <a:pt x="224974" y="299966"/>
                      </a:lnTo>
                      <a:lnTo>
                        <a:pt x="240882" y="290876"/>
                      </a:lnTo>
                      <a:lnTo>
                        <a:pt x="272696" y="252244"/>
                      </a:lnTo>
                      <a:lnTo>
                        <a:pt x="263606" y="199977"/>
                      </a:lnTo>
                      <a:lnTo>
                        <a:pt x="279514" y="161345"/>
                      </a:lnTo>
                      <a:lnTo>
                        <a:pt x="284059" y="138621"/>
                      </a:lnTo>
                      <a:lnTo>
                        <a:pt x="306783" y="113624"/>
                      </a:lnTo>
                      <a:lnTo>
                        <a:pt x="343143" y="90899"/>
                      </a:lnTo>
                      <a:lnTo>
                        <a:pt x="370412" y="70447"/>
                      </a:lnTo>
                      <a:lnTo>
                        <a:pt x="397682" y="2727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dirty="0"/>
                </a:p>
              </p:txBody>
            </p:sp>
            <p:sp>
              <p:nvSpPr>
                <p:cNvPr id="102" name="Freeform 383">
                  <a:extLst>
                    <a:ext uri="{FF2B5EF4-FFF2-40B4-BE49-F238E27FC236}">
                      <a16:creationId xmlns:a16="http://schemas.microsoft.com/office/drawing/2014/main" id="{57A287A1-A12B-448A-800D-27C98BA85C6A}"/>
                    </a:ext>
                  </a:extLst>
                </p:cNvPr>
                <p:cNvSpPr>
                  <a:spLocks/>
                </p:cNvSpPr>
                <p:nvPr/>
              </p:nvSpPr>
              <p:spPr bwMode="auto">
                <a:xfrm>
                  <a:off x="5585788" y="3650331"/>
                  <a:ext cx="556990" cy="519824"/>
                </a:xfrm>
                <a:custGeom>
                  <a:avLst/>
                  <a:gdLst>
                    <a:gd name="connsiteX0" fmla="*/ 218592 w 616273"/>
                    <a:gd name="connsiteY0" fmla="*/ 0 h 575152"/>
                    <a:gd name="connsiteX1" fmla="*/ 277676 w 616273"/>
                    <a:gd name="connsiteY1" fmla="*/ 0 h 575152"/>
                    <a:gd name="connsiteX2" fmla="*/ 400389 w 616273"/>
                    <a:gd name="connsiteY2" fmla="*/ 86354 h 575152"/>
                    <a:gd name="connsiteX3" fmla="*/ 525375 w 616273"/>
                    <a:gd name="connsiteY3" fmla="*/ 172708 h 575152"/>
                    <a:gd name="connsiteX4" fmla="*/ 536737 w 616273"/>
                    <a:gd name="connsiteY4" fmla="*/ 188615 h 575152"/>
                    <a:gd name="connsiteX5" fmla="*/ 557189 w 616273"/>
                    <a:gd name="connsiteY5" fmla="*/ 204522 h 575152"/>
                    <a:gd name="connsiteX6" fmla="*/ 573096 w 616273"/>
                    <a:gd name="connsiteY6" fmla="*/ 209067 h 575152"/>
                    <a:gd name="connsiteX7" fmla="*/ 573096 w 616273"/>
                    <a:gd name="connsiteY7" fmla="*/ 213830 h 575152"/>
                    <a:gd name="connsiteX8" fmla="*/ 573096 w 616273"/>
                    <a:gd name="connsiteY8" fmla="*/ 231792 h 575152"/>
                    <a:gd name="connsiteX9" fmla="*/ 616273 w 616273"/>
                    <a:gd name="connsiteY9" fmla="*/ 231792 h 575152"/>
                    <a:gd name="connsiteX10" fmla="*/ 616273 w 616273"/>
                    <a:gd name="connsiteY10" fmla="*/ 236555 h 575152"/>
                    <a:gd name="connsiteX11" fmla="*/ 616273 w 616273"/>
                    <a:gd name="connsiteY11" fmla="*/ 318145 h 575152"/>
                    <a:gd name="connsiteX12" fmla="*/ 616273 w 616273"/>
                    <a:gd name="connsiteY12" fmla="*/ 322908 h 575152"/>
                    <a:gd name="connsiteX13" fmla="*/ 595821 w 616273"/>
                    <a:gd name="connsiteY13" fmla="*/ 350178 h 575152"/>
                    <a:gd name="connsiteX14" fmla="*/ 589004 w 616273"/>
                    <a:gd name="connsiteY14" fmla="*/ 370630 h 575152"/>
                    <a:gd name="connsiteX15" fmla="*/ 557189 w 616273"/>
                    <a:gd name="connsiteY15" fmla="*/ 375175 h 575152"/>
                    <a:gd name="connsiteX16" fmla="*/ 509467 w 616273"/>
                    <a:gd name="connsiteY16" fmla="*/ 381993 h 575152"/>
                    <a:gd name="connsiteX17" fmla="*/ 493560 w 616273"/>
                    <a:gd name="connsiteY17" fmla="*/ 393355 h 575152"/>
                    <a:gd name="connsiteX18" fmla="*/ 484035 w 616273"/>
                    <a:gd name="connsiteY18" fmla="*/ 393355 h 575152"/>
                    <a:gd name="connsiteX19" fmla="*/ 470836 w 616273"/>
                    <a:gd name="connsiteY19" fmla="*/ 393355 h 575152"/>
                    <a:gd name="connsiteX20" fmla="*/ 450383 w 616273"/>
                    <a:gd name="connsiteY20" fmla="*/ 397900 h 575152"/>
                    <a:gd name="connsiteX21" fmla="*/ 448651 w 616273"/>
                    <a:gd name="connsiteY21" fmla="*/ 396168 h 575152"/>
                    <a:gd name="connsiteX22" fmla="*/ 440858 w 616273"/>
                    <a:gd name="connsiteY22" fmla="*/ 397900 h 575152"/>
                    <a:gd name="connsiteX23" fmla="*/ 431877 w 616273"/>
                    <a:gd name="connsiteY23" fmla="*/ 388919 h 575152"/>
                    <a:gd name="connsiteX24" fmla="*/ 418569 w 616273"/>
                    <a:gd name="connsiteY24" fmla="*/ 393355 h 575152"/>
                    <a:gd name="connsiteX25" fmla="*/ 384482 w 616273"/>
                    <a:gd name="connsiteY25" fmla="*/ 409262 h 575152"/>
                    <a:gd name="connsiteX26" fmla="*/ 375392 w 616273"/>
                    <a:gd name="connsiteY26" fmla="*/ 425169 h 575152"/>
                    <a:gd name="connsiteX27" fmla="*/ 348122 w 616273"/>
                    <a:gd name="connsiteY27" fmla="*/ 434259 h 575152"/>
                    <a:gd name="connsiteX28" fmla="*/ 341305 w 616273"/>
                    <a:gd name="connsiteY28" fmla="*/ 445622 h 575152"/>
                    <a:gd name="connsiteX29" fmla="*/ 325398 w 616273"/>
                    <a:gd name="connsiteY29" fmla="*/ 456984 h 575152"/>
                    <a:gd name="connsiteX30" fmla="*/ 318594 w 616273"/>
                    <a:gd name="connsiteY30" fmla="*/ 455040 h 575152"/>
                    <a:gd name="connsiteX31" fmla="*/ 315873 w 616273"/>
                    <a:gd name="connsiteY31" fmla="*/ 456984 h 575152"/>
                    <a:gd name="connsiteX32" fmla="*/ 306984 w 616273"/>
                    <a:gd name="connsiteY32" fmla="*/ 454445 h 575152"/>
                    <a:gd name="connsiteX33" fmla="*/ 298128 w 616273"/>
                    <a:gd name="connsiteY33" fmla="*/ 461529 h 575152"/>
                    <a:gd name="connsiteX34" fmla="*/ 293583 w 616273"/>
                    <a:gd name="connsiteY34" fmla="*/ 484254 h 575152"/>
                    <a:gd name="connsiteX35" fmla="*/ 266314 w 616273"/>
                    <a:gd name="connsiteY35" fmla="*/ 516068 h 575152"/>
                    <a:gd name="connsiteX36" fmla="*/ 266314 w 616273"/>
                    <a:gd name="connsiteY36" fmla="*/ 522667 h 575152"/>
                    <a:gd name="connsiteX37" fmla="*/ 266314 w 616273"/>
                    <a:gd name="connsiteY37" fmla="*/ 527430 h 575152"/>
                    <a:gd name="connsiteX38" fmla="*/ 257224 w 616273"/>
                    <a:gd name="connsiteY38" fmla="*/ 543338 h 575152"/>
                    <a:gd name="connsiteX39" fmla="*/ 257224 w 616273"/>
                    <a:gd name="connsiteY39" fmla="*/ 559027 h 575152"/>
                    <a:gd name="connsiteX40" fmla="*/ 257224 w 616273"/>
                    <a:gd name="connsiteY40" fmla="*/ 563790 h 575152"/>
                    <a:gd name="connsiteX41" fmla="*/ 239044 w 616273"/>
                    <a:gd name="connsiteY41" fmla="*/ 570607 h 575152"/>
                    <a:gd name="connsiteX42" fmla="*/ 234499 w 616273"/>
                    <a:gd name="connsiteY42" fmla="*/ 575152 h 575152"/>
                    <a:gd name="connsiteX43" fmla="*/ 232844 w 616273"/>
                    <a:gd name="connsiteY43" fmla="*/ 569360 h 575152"/>
                    <a:gd name="connsiteX44" fmla="*/ 229519 w 616273"/>
                    <a:gd name="connsiteY44" fmla="*/ 570607 h 575152"/>
                    <a:gd name="connsiteX45" fmla="*/ 224974 w 616273"/>
                    <a:gd name="connsiteY45" fmla="*/ 575152 h 575152"/>
                    <a:gd name="connsiteX46" fmla="*/ 221406 w 616273"/>
                    <a:gd name="connsiteY46" fmla="*/ 562664 h 575152"/>
                    <a:gd name="connsiteX47" fmla="*/ 218592 w 616273"/>
                    <a:gd name="connsiteY47" fmla="*/ 563790 h 575152"/>
                    <a:gd name="connsiteX48" fmla="*/ 214047 w 616273"/>
                    <a:gd name="connsiteY48" fmla="*/ 563790 h 575152"/>
                    <a:gd name="connsiteX49" fmla="*/ 202685 w 616273"/>
                    <a:gd name="connsiteY49" fmla="*/ 575152 h 575152"/>
                    <a:gd name="connsiteX50" fmla="*/ 193160 w 616273"/>
                    <a:gd name="connsiteY50" fmla="*/ 575152 h 575152"/>
                    <a:gd name="connsiteX51" fmla="*/ 175415 w 616273"/>
                    <a:gd name="connsiteY51" fmla="*/ 575152 h 575152"/>
                    <a:gd name="connsiteX52" fmla="*/ 165890 w 616273"/>
                    <a:gd name="connsiteY52" fmla="*/ 575152 h 575152"/>
                    <a:gd name="connsiteX53" fmla="*/ 161345 w 616273"/>
                    <a:gd name="connsiteY53" fmla="*/ 570607 h 575152"/>
                    <a:gd name="connsiteX54" fmla="*/ 154528 w 616273"/>
                    <a:gd name="connsiteY54" fmla="*/ 570607 h 575152"/>
                    <a:gd name="connsiteX55" fmla="*/ 138621 w 616273"/>
                    <a:gd name="connsiteY55" fmla="*/ 563790 h 575152"/>
                    <a:gd name="connsiteX56" fmla="*/ 140345 w 616273"/>
                    <a:gd name="connsiteY56" fmla="*/ 559767 h 575152"/>
                    <a:gd name="connsiteX57" fmla="*/ 138621 w 616273"/>
                    <a:gd name="connsiteY57" fmla="*/ 559028 h 575152"/>
                    <a:gd name="connsiteX58" fmla="*/ 143397 w 616273"/>
                    <a:gd name="connsiteY58" fmla="*/ 547883 h 575152"/>
                    <a:gd name="connsiteX59" fmla="*/ 139056 w 616273"/>
                    <a:gd name="connsiteY59" fmla="*/ 547883 h 575152"/>
                    <a:gd name="connsiteX60" fmla="*/ 138621 w 616273"/>
                    <a:gd name="connsiteY60" fmla="*/ 547883 h 575152"/>
                    <a:gd name="connsiteX61" fmla="*/ 129531 w 616273"/>
                    <a:gd name="connsiteY61" fmla="*/ 547883 h 575152"/>
                    <a:gd name="connsiteX62" fmla="*/ 131436 w 616273"/>
                    <a:gd name="connsiteY62" fmla="*/ 543121 h 575152"/>
                    <a:gd name="connsiteX63" fmla="*/ 129531 w 616273"/>
                    <a:gd name="connsiteY63" fmla="*/ 543121 h 575152"/>
                    <a:gd name="connsiteX64" fmla="*/ 134076 w 616273"/>
                    <a:gd name="connsiteY64" fmla="*/ 531758 h 575152"/>
                    <a:gd name="connsiteX65" fmla="*/ 137034 w 616273"/>
                    <a:gd name="connsiteY65" fmla="*/ 525843 h 575152"/>
                    <a:gd name="connsiteX66" fmla="*/ 122713 w 616273"/>
                    <a:gd name="connsiteY66" fmla="*/ 511523 h 575152"/>
                    <a:gd name="connsiteX67" fmla="*/ 118168 w 616273"/>
                    <a:gd name="connsiteY67" fmla="*/ 500161 h 575152"/>
                    <a:gd name="connsiteX68" fmla="*/ 113219 w 616273"/>
                    <a:gd name="connsiteY68" fmla="*/ 496861 h 575152"/>
                    <a:gd name="connsiteX69" fmla="*/ 104969 w 616273"/>
                    <a:gd name="connsiteY69" fmla="*/ 500161 h 575152"/>
                    <a:gd name="connsiteX70" fmla="*/ 95879 w 616273"/>
                    <a:gd name="connsiteY70" fmla="*/ 504706 h 575152"/>
                    <a:gd name="connsiteX71" fmla="*/ 84517 w 616273"/>
                    <a:gd name="connsiteY71" fmla="*/ 511523 h 575152"/>
                    <a:gd name="connsiteX72" fmla="*/ 74992 w 616273"/>
                    <a:gd name="connsiteY72" fmla="*/ 511523 h 575152"/>
                    <a:gd name="connsiteX73" fmla="*/ 68609 w 616273"/>
                    <a:gd name="connsiteY73" fmla="*/ 511523 h 575152"/>
                    <a:gd name="connsiteX74" fmla="*/ 59084 w 616273"/>
                    <a:gd name="connsiteY74" fmla="*/ 511523 h 575152"/>
                    <a:gd name="connsiteX75" fmla="*/ 47722 w 616273"/>
                    <a:gd name="connsiteY75" fmla="*/ 500161 h 575152"/>
                    <a:gd name="connsiteX76" fmla="*/ 43177 w 616273"/>
                    <a:gd name="connsiteY76" fmla="*/ 500161 h 575152"/>
                    <a:gd name="connsiteX77" fmla="*/ 41340 w 616273"/>
                    <a:gd name="connsiteY77" fmla="*/ 500161 h 575152"/>
                    <a:gd name="connsiteX78" fmla="*/ 36795 w 616273"/>
                    <a:gd name="connsiteY78" fmla="*/ 500161 h 575152"/>
                    <a:gd name="connsiteX79" fmla="*/ 31815 w 616273"/>
                    <a:gd name="connsiteY79" fmla="*/ 500161 h 575152"/>
                    <a:gd name="connsiteX80" fmla="*/ 27270 w 616273"/>
                    <a:gd name="connsiteY80" fmla="*/ 500161 h 575152"/>
                    <a:gd name="connsiteX81" fmla="*/ 27270 w 616273"/>
                    <a:gd name="connsiteY81" fmla="*/ 495399 h 575152"/>
                    <a:gd name="connsiteX82" fmla="*/ 27270 w 616273"/>
                    <a:gd name="connsiteY82" fmla="*/ 495399 h 575152"/>
                    <a:gd name="connsiteX83" fmla="*/ 27270 w 616273"/>
                    <a:gd name="connsiteY83" fmla="*/ 484037 h 575152"/>
                    <a:gd name="connsiteX84" fmla="*/ 27270 w 616273"/>
                    <a:gd name="connsiteY84" fmla="*/ 477435 h 575152"/>
                    <a:gd name="connsiteX85" fmla="*/ 20452 w 616273"/>
                    <a:gd name="connsiteY85" fmla="*/ 461529 h 575152"/>
                    <a:gd name="connsiteX86" fmla="*/ 9090 w 616273"/>
                    <a:gd name="connsiteY86" fmla="*/ 452439 h 575152"/>
                    <a:gd name="connsiteX87" fmla="*/ 4545 w 616273"/>
                    <a:gd name="connsiteY87" fmla="*/ 429714 h 575152"/>
                    <a:gd name="connsiteX88" fmla="*/ 0 w 616273"/>
                    <a:gd name="connsiteY88" fmla="*/ 409262 h 575152"/>
                    <a:gd name="connsiteX89" fmla="*/ 828 w 616273"/>
                    <a:gd name="connsiteY89" fmla="*/ 408227 h 575152"/>
                    <a:gd name="connsiteX90" fmla="*/ 0 w 616273"/>
                    <a:gd name="connsiteY90" fmla="*/ 404500 h 575152"/>
                    <a:gd name="connsiteX91" fmla="*/ 9090 w 616273"/>
                    <a:gd name="connsiteY91" fmla="*/ 393138 h 575152"/>
                    <a:gd name="connsiteX92" fmla="*/ 20452 w 616273"/>
                    <a:gd name="connsiteY92" fmla="*/ 377231 h 575152"/>
                    <a:gd name="connsiteX93" fmla="*/ 31815 w 616273"/>
                    <a:gd name="connsiteY93" fmla="*/ 370413 h 575152"/>
                    <a:gd name="connsiteX94" fmla="*/ 36760 w 616273"/>
                    <a:gd name="connsiteY94" fmla="*/ 373161 h 575152"/>
                    <a:gd name="connsiteX95" fmla="*/ 41340 w 616273"/>
                    <a:gd name="connsiteY95" fmla="*/ 370412 h 575152"/>
                    <a:gd name="connsiteX96" fmla="*/ 59595 w 616273"/>
                    <a:gd name="connsiteY96" fmla="*/ 380554 h 575152"/>
                    <a:gd name="connsiteX97" fmla="*/ 79537 w 616273"/>
                    <a:gd name="connsiteY97" fmla="*/ 377231 h 575152"/>
                    <a:gd name="connsiteX98" fmla="*/ 89059 w 616273"/>
                    <a:gd name="connsiteY98" fmla="*/ 377231 h 575152"/>
                    <a:gd name="connsiteX99" fmla="*/ 89062 w 616273"/>
                    <a:gd name="connsiteY99" fmla="*/ 377230 h 575152"/>
                    <a:gd name="connsiteX100" fmla="*/ 90899 w 616273"/>
                    <a:gd name="connsiteY100" fmla="*/ 377230 h 575152"/>
                    <a:gd name="connsiteX101" fmla="*/ 95444 w 616273"/>
                    <a:gd name="connsiteY101" fmla="*/ 370413 h 575152"/>
                    <a:gd name="connsiteX102" fmla="*/ 104969 w 616273"/>
                    <a:gd name="connsiteY102" fmla="*/ 370413 h 575152"/>
                    <a:gd name="connsiteX103" fmla="*/ 104969 w 616273"/>
                    <a:gd name="connsiteY103" fmla="*/ 370412 h 575152"/>
                    <a:gd name="connsiteX104" fmla="*/ 247699 w 616273"/>
                    <a:gd name="connsiteY104" fmla="*/ 370412 h 575152"/>
                    <a:gd name="connsiteX105" fmla="*/ 251564 w 616273"/>
                    <a:gd name="connsiteY105" fmla="*/ 349157 h 575152"/>
                    <a:gd name="connsiteX106" fmla="*/ 247699 w 616273"/>
                    <a:gd name="connsiteY106" fmla="*/ 343361 h 575152"/>
                    <a:gd name="connsiteX107" fmla="*/ 229519 w 616273"/>
                    <a:gd name="connsiteY107" fmla="*/ 177471 h 575152"/>
                    <a:gd name="connsiteX108" fmla="*/ 209067 w 616273"/>
                    <a:gd name="connsiteY108" fmla="*/ 4763 h 575152"/>
                    <a:gd name="connsiteX109" fmla="*/ 209631 w 616273"/>
                    <a:gd name="connsiteY109" fmla="*/ 4763 h 575152"/>
                    <a:gd name="connsiteX110" fmla="*/ 209067 w 616273"/>
                    <a:gd name="connsiteY110" fmla="*/ 1 h 575152"/>
                    <a:gd name="connsiteX111" fmla="*/ 218592 w 616273"/>
                    <a:gd name="connsiteY111" fmla="*/ 1 h 57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6273" h="575152">
                      <a:moveTo>
                        <a:pt x="218592" y="0"/>
                      </a:moveTo>
                      <a:lnTo>
                        <a:pt x="277676" y="0"/>
                      </a:lnTo>
                      <a:lnTo>
                        <a:pt x="400389" y="86354"/>
                      </a:lnTo>
                      <a:lnTo>
                        <a:pt x="525375" y="172708"/>
                      </a:lnTo>
                      <a:lnTo>
                        <a:pt x="536737" y="188615"/>
                      </a:lnTo>
                      <a:lnTo>
                        <a:pt x="557189" y="204522"/>
                      </a:lnTo>
                      <a:lnTo>
                        <a:pt x="573096" y="209067"/>
                      </a:lnTo>
                      <a:lnTo>
                        <a:pt x="573096" y="213830"/>
                      </a:lnTo>
                      <a:lnTo>
                        <a:pt x="573096" y="231792"/>
                      </a:lnTo>
                      <a:lnTo>
                        <a:pt x="616273" y="231792"/>
                      </a:lnTo>
                      <a:lnTo>
                        <a:pt x="616273" y="236555"/>
                      </a:lnTo>
                      <a:lnTo>
                        <a:pt x="616273" y="318145"/>
                      </a:lnTo>
                      <a:lnTo>
                        <a:pt x="616273" y="322908"/>
                      </a:lnTo>
                      <a:lnTo>
                        <a:pt x="595821" y="350178"/>
                      </a:lnTo>
                      <a:lnTo>
                        <a:pt x="589004" y="370630"/>
                      </a:lnTo>
                      <a:lnTo>
                        <a:pt x="557189" y="375175"/>
                      </a:lnTo>
                      <a:lnTo>
                        <a:pt x="509467" y="381993"/>
                      </a:lnTo>
                      <a:lnTo>
                        <a:pt x="493560" y="393355"/>
                      </a:lnTo>
                      <a:lnTo>
                        <a:pt x="484035" y="393355"/>
                      </a:lnTo>
                      <a:lnTo>
                        <a:pt x="470836" y="393355"/>
                      </a:lnTo>
                      <a:lnTo>
                        <a:pt x="450383" y="397900"/>
                      </a:lnTo>
                      <a:lnTo>
                        <a:pt x="448651" y="396168"/>
                      </a:lnTo>
                      <a:lnTo>
                        <a:pt x="440858" y="397900"/>
                      </a:lnTo>
                      <a:lnTo>
                        <a:pt x="431877" y="388919"/>
                      </a:lnTo>
                      <a:lnTo>
                        <a:pt x="418569" y="393355"/>
                      </a:lnTo>
                      <a:lnTo>
                        <a:pt x="384482" y="409262"/>
                      </a:lnTo>
                      <a:lnTo>
                        <a:pt x="375392" y="425169"/>
                      </a:lnTo>
                      <a:lnTo>
                        <a:pt x="348122" y="434259"/>
                      </a:lnTo>
                      <a:lnTo>
                        <a:pt x="341305" y="445622"/>
                      </a:lnTo>
                      <a:lnTo>
                        <a:pt x="325398" y="456984"/>
                      </a:lnTo>
                      <a:lnTo>
                        <a:pt x="318594" y="455040"/>
                      </a:lnTo>
                      <a:lnTo>
                        <a:pt x="315873" y="456984"/>
                      </a:lnTo>
                      <a:lnTo>
                        <a:pt x="306984" y="454445"/>
                      </a:lnTo>
                      <a:lnTo>
                        <a:pt x="298128" y="461529"/>
                      </a:lnTo>
                      <a:lnTo>
                        <a:pt x="293583" y="484254"/>
                      </a:lnTo>
                      <a:lnTo>
                        <a:pt x="266314" y="516068"/>
                      </a:lnTo>
                      <a:lnTo>
                        <a:pt x="266314" y="522667"/>
                      </a:lnTo>
                      <a:lnTo>
                        <a:pt x="266314" y="527430"/>
                      </a:lnTo>
                      <a:lnTo>
                        <a:pt x="257224" y="543338"/>
                      </a:lnTo>
                      <a:lnTo>
                        <a:pt x="257224" y="559027"/>
                      </a:lnTo>
                      <a:lnTo>
                        <a:pt x="257224" y="563790"/>
                      </a:lnTo>
                      <a:lnTo>
                        <a:pt x="239044" y="570607"/>
                      </a:lnTo>
                      <a:lnTo>
                        <a:pt x="234499" y="575152"/>
                      </a:lnTo>
                      <a:lnTo>
                        <a:pt x="232844" y="569360"/>
                      </a:lnTo>
                      <a:lnTo>
                        <a:pt x="229519" y="570607"/>
                      </a:lnTo>
                      <a:lnTo>
                        <a:pt x="224974" y="575152"/>
                      </a:lnTo>
                      <a:lnTo>
                        <a:pt x="221406" y="562664"/>
                      </a:lnTo>
                      <a:lnTo>
                        <a:pt x="218592" y="563790"/>
                      </a:lnTo>
                      <a:lnTo>
                        <a:pt x="214047" y="563790"/>
                      </a:lnTo>
                      <a:lnTo>
                        <a:pt x="202685" y="575152"/>
                      </a:lnTo>
                      <a:lnTo>
                        <a:pt x="193160" y="575152"/>
                      </a:lnTo>
                      <a:lnTo>
                        <a:pt x="175415" y="575152"/>
                      </a:lnTo>
                      <a:lnTo>
                        <a:pt x="165890" y="575152"/>
                      </a:lnTo>
                      <a:lnTo>
                        <a:pt x="161345" y="570607"/>
                      </a:lnTo>
                      <a:lnTo>
                        <a:pt x="154528" y="570607"/>
                      </a:lnTo>
                      <a:lnTo>
                        <a:pt x="138621" y="563790"/>
                      </a:lnTo>
                      <a:lnTo>
                        <a:pt x="140345" y="559767"/>
                      </a:lnTo>
                      <a:lnTo>
                        <a:pt x="138621" y="559028"/>
                      </a:lnTo>
                      <a:lnTo>
                        <a:pt x="143397" y="547883"/>
                      </a:lnTo>
                      <a:lnTo>
                        <a:pt x="139056" y="547883"/>
                      </a:lnTo>
                      <a:lnTo>
                        <a:pt x="138621" y="547883"/>
                      </a:lnTo>
                      <a:lnTo>
                        <a:pt x="129531" y="547883"/>
                      </a:lnTo>
                      <a:lnTo>
                        <a:pt x="131436" y="543121"/>
                      </a:lnTo>
                      <a:lnTo>
                        <a:pt x="129531" y="543121"/>
                      </a:lnTo>
                      <a:lnTo>
                        <a:pt x="134076" y="531758"/>
                      </a:lnTo>
                      <a:lnTo>
                        <a:pt x="137034" y="525843"/>
                      </a:lnTo>
                      <a:lnTo>
                        <a:pt x="122713" y="511523"/>
                      </a:lnTo>
                      <a:lnTo>
                        <a:pt x="118168" y="500161"/>
                      </a:lnTo>
                      <a:lnTo>
                        <a:pt x="113219" y="496861"/>
                      </a:lnTo>
                      <a:lnTo>
                        <a:pt x="104969" y="500161"/>
                      </a:lnTo>
                      <a:lnTo>
                        <a:pt x="95879" y="504706"/>
                      </a:lnTo>
                      <a:lnTo>
                        <a:pt x="84517" y="511523"/>
                      </a:lnTo>
                      <a:lnTo>
                        <a:pt x="74992" y="511523"/>
                      </a:lnTo>
                      <a:lnTo>
                        <a:pt x="68609" y="511523"/>
                      </a:lnTo>
                      <a:lnTo>
                        <a:pt x="59084" y="511523"/>
                      </a:lnTo>
                      <a:lnTo>
                        <a:pt x="47722" y="500161"/>
                      </a:lnTo>
                      <a:lnTo>
                        <a:pt x="43177" y="500161"/>
                      </a:lnTo>
                      <a:lnTo>
                        <a:pt x="41340" y="500161"/>
                      </a:lnTo>
                      <a:lnTo>
                        <a:pt x="36795" y="500161"/>
                      </a:lnTo>
                      <a:lnTo>
                        <a:pt x="31815" y="500161"/>
                      </a:lnTo>
                      <a:lnTo>
                        <a:pt x="27270" y="500161"/>
                      </a:lnTo>
                      <a:lnTo>
                        <a:pt x="27270" y="495399"/>
                      </a:lnTo>
                      <a:lnTo>
                        <a:pt x="27270" y="495399"/>
                      </a:lnTo>
                      <a:lnTo>
                        <a:pt x="27270" y="484037"/>
                      </a:lnTo>
                      <a:lnTo>
                        <a:pt x="27270" y="477435"/>
                      </a:lnTo>
                      <a:lnTo>
                        <a:pt x="20452" y="461529"/>
                      </a:lnTo>
                      <a:lnTo>
                        <a:pt x="9090" y="452439"/>
                      </a:lnTo>
                      <a:lnTo>
                        <a:pt x="4545" y="429714"/>
                      </a:lnTo>
                      <a:lnTo>
                        <a:pt x="0" y="409262"/>
                      </a:lnTo>
                      <a:lnTo>
                        <a:pt x="828" y="408227"/>
                      </a:lnTo>
                      <a:lnTo>
                        <a:pt x="0" y="404500"/>
                      </a:lnTo>
                      <a:lnTo>
                        <a:pt x="9090" y="393138"/>
                      </a:lnTo>
                      <a:lnTo>
                        <a:pt x="20452" y="377231"/>
                      </a:lnTo>
                      <a:lnTo>
                        <a:pt x="31815" y="370413"/>
                      </a:lnTo>
                      <a:lnTo>
                        <a:pt x="36760" y="373161"/>
                      </a:lnTo>
                      <a:lnTo>
                        <a:pt x="41340" y="370412"/>
                      </a:lnTo>
                      <a:lnTo>
                        <a:pt x="59595" y="380554"/>
                      </a:lnTo>
                      <a:lnTo>
                        <a:pt x="79537" y="377231"/>
                      </a:lnTo>
                      <a:lnTo>
                        <a:pt x="89059" y="377231"/>
                      </a:lnTo>
                      <a:lnTo>
                        <a:pt x="89062" y="377230"/>
                      </a:lnTo>
                      <a:lnTo>
                        <a:pt x="90899" y="377230"/>
                      </a:lnTo>
                      <a:lnTo>
                        <a:pt x="95444" y="370413"/>
                      </a:lnTo>
                      <a:lnTo>
                        <a:pt x="104969" y="370413"/>
                      </a:lnTo>
                      <a:lnTo>
                        <a:pt x="104969" y="370412"/>
                      </a:lnTo>
                      <a:lnTo>
                        <a:pt x="247699" y="370412"/>
                      </a:lnTo>
                      <a:lnTo>
                        <a:pt x="251564" y="349157"/>
                      </a:lnTo>
                      <a:lnTo>
                        <a:pt x="247699" y="343361"/>
                      </a:lnTo>
                      <a:lnTo>
                        <a:pt x="229519" y="177471"/>
                      </a:lnTo>
                      <a:lnTo>
                        <a:pt x="209067" y="4763"/>
                      </a:lnTo>
                      <a:lnTo>
                        <a:pt x="209631" y="4763"/>
                      </a:lnTo>
                      <a:lnTo>
                        <a:pt x="209067" y="1"/>
                      </a:lnTo>
                      <a:lnTo>
                        <a:pt x="218592" y="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3" name="Freeform 378">
                  <a:extLst>
                    <a:ext uri="{FF2B5EF4-FFF2-40B4-BE49-F238E27FC236}">
                      <a16:creationId xmlns:a16="http://schemas.microsoft.com/office/drawing/2014/main" id="{EFCDEF5B-A679-4CB5-8D4B-FE13807A5F71}"/>
                    </a:ext>
                  </a:extLst>
                </p:cNvPr>
                <p:cNvSpPr>
                  <a:spLocks/>
                </p:cNvSpPr>
                <p:nvPr/>
              </p:nvSpPr>
              <p:spPr bwMode="auto">
                <a:xfrm>
                  <a:off x="6011331" y="3699429"/>
                  <a:ext cx="528236" cy="425739"/>
                </a:xfrm>
                <a:custGeom>
                  <a:avLst/>
                  <a:gdLst>
                    <a:gd name="connsiteX0" fmla="*/ 429496 w 584459"/>
                    <a:gd name="connsiteY0" fmla="*/ 0 h 471052"/>
                    <a:gd name="connsiteX1" fmla="*/ 488581 w 584459"/>
                    <a:gd name="connsiteY1" fmla="*/ 22725 h 471052"/>
                    <a:gd name="connsiteX2" fmla="*/ 495332 w 584459"/>
                    <a:gd name="connsiteY2" fmla="*/ 28801 h 471052"/>
                    <a:gd name="connsiteX3" fmla="*/ 498106 w 584459"/>
                    <a:gd name="connsiteY3" fmla="*/ 29868 h 471052"/>
                    <a:gd name="connsiteX4" fmla="*/ 512157 w 584459"/>
                    <a:gd name="connsiteY4" fmla="*/ 42514 h 471052"/>
                    <a:gd name="connsiteX5" fmla="*/ 531757 w 584459"/>
                    <a:gd name="connsiteY5" fmla="*/ 27270 h 471052"/>
                    <a:gd name="connsiteX6" fmla="*/ 534192 w 584459"/>
                    <a:gd name="connsiteY6" fmla="*/ 39928 h 471052"/>
                    <a:gd name="connsiteX7" fmla="*/ 541282 w 584459"/>
                    <a:gd name="connsiteY7" fmla="*/ 34413 h 471052"/>
                    <a:gd name="connsiteX8" fmla="*/ 552645 w 584459"/>
                    <a:gd name="connsiteY8" fmla="*/ 93497 h 471052"/>
                    <a:gd name="connsiteX9" fmla="*/ 564007 w 584459"/>
                    <a:gd name="connsiteY9" fmla="*/ 104859 h 471052"/>
                    <a:gd name="connsiteX10" fmla="*/ 568430 w 584459"/>
                    <a:gd name="connsiteY10" fmla="*/ 120340 h 471052"/>
                    <a:gd name="connsiteX11" fmla="*/ 574934 w 584459"/>
                    <a:gd name="connsiteY11" fmla="*/ 124986 h 471052"/>
                    <a:gd name="connsiteX12" fmla="*/ 574796 w 584459"/>
                    <a:gd name="connsiteY12" fmla="*/ 125227 h 471052"/>
                    <a:gd name="connsiteX13" fmla="*/ 584459 w 584459"/>
                    <a:gd name="connsiteY13" fmla="*/ 132129 h 471052"/>
                    <a:gd name="connsiteX14" fmla="*/ 581561 w 584459"/>
                    <a:gd name="connsiteY14" fmla="*/ 137201 h 471052"/>
                    <a:gd name="connsiteX15" fmla="*/ 584459 w 584459"/>
                    <a:gd name="connsiteY15" fmla="*/ 139272 h 471052"/>
                    <a:gd name="connsiteX16" fmla="*/ 575369 w 584459"/>
                    <a:gd name="connsiteY16" fmla="*/ 155179 h 471052"/>
                    <a:gd name="connsiteX17" fmla="*/ 557190 w 584459"/>
                    <a:gd name="connsiteY17" fmla="*/ 234716 h 471052"/>
                    <a:gd name="connsiteX18" fmla="*/ 557190 w 584459"/>
                    <a:gd name="connsiteY18" fmla="*/ 277567 h 471052"/>
                    <a:gd name="connsiteX19" fmla="*/ 557190 w 584459"/>
                    <a:gd name="connsiteY19" fmla="*/ 284710 h 471052"/>
                    <a:gd name="connsiteX20" fmla="*/ 509468 w 584459"/>
                    <a:gd name="connsiteY20" fmla="*/ 321069 h 471052"/>
                    <a:gd name="connsiteX21" fmla="*/ 495575 w 584459"/>
                    <a:gd name="connsiteY21" fmla="*/ 362748 h 471052"/>
                    <a:gd name="connsiteX22" fmla="*/ 499943 w 584459"/>
                    <a:gd name="connsiteY22" fmla="*/ 365868 h 471052"/>
                    <a:gd name="connsiteX23" fmla="*/ 499943 w 584459"/>
                    <a:gd name="connsiteY23" fmla="*/ 366207 h 471052"/>
                    <a:gd name="connsiteX24" fmla="*/ 509468 w 584459"/>
                    <a:gd name="connsiteY24" fmla="*/ 373011 h 471052"/>
                    <a:gd name="connsiteX25" fmla="*/ 509468 w 584459"/>
                    <a:gd name="connsiteY25" fmla="*/ 380154 h 471052"/>
                    <a:gd name="connsiteX26" fmla="*/ 509468 w 584459"/>
                    <a:gd name="connsiteY26" fmla="*/ 393137 h 471052"/>
                    <a:gd name="connsiteX27" fmla="*/ 522668 w 584459"/>
                    <a:gd name="connsiteY27" fmla="*/ 393137 h 471052"/>
                    <a:gd name="connsiteX28" fmla="*/ 522668 w 584459"/>
                    <a:gd name="connsiteY28" fmla="*/ 400280 h 471052"/>
                    <a:gd name="connsiteX29" fmla="*/ 532193 w 584459"/>
                    <a:gd name="connsiteY29" fmla="*/ 400280 h 471052"/>
                    <a:gd name="connsiteX30" fmla="*/ 532193 w 584459"/>
                    <a:gd name="connsiteY30" fmla="*/ 407423 h 471052"/>
                    <a:gd name="connsiteX31" fmla="*/ 532193 w 584459"/>
                    <a:gd name="connsiteY31" fmla="*/ 420732 h 471052"/>
                    <a:gd name="connsiteX32" fmla="*/ 532193 w 584459"/>
                    <a:gd name="connsiteY32" fmla="*/ 427875 h 471052"/>
                    <a:gd name="connsiteX33" fmla="*/ 520830 w 584459"/>
                    <a:gd name="connsiteY33" fmla="*/ 427875 h 471052"/>
                    <a:gd name="connsiteX34" fmla="*/ 520830 w 584459"/>
                    <a:gd name="connsiteY34" fmla="*/ 432095 h 471052"/>
                    <a:gd name="connsiteX35" fmla="*/ 520830 w 584459"/>
                    <a:gd name="connsiteY35" fmla="*/ 439238 h 471052"/>
                    <a:gd name="connsiteX36" fmla="*/ 514013 w 584459"/>
                    <a:gd name="connsiteY36" fmla="*/ 439238 h 471052"/>
                    <a:gd name="connsiteX37" fmla="*/ 509877 w 584459"/>
                    <a:gd name="connsiteY37" fmla="*/ 432095 h 471052"/>
                    <a:gd name="connsiteX38" fmla="*/ 504488 w 584459"/>
                    <a:gd name="connsiteY38" fmla="*/ 432095 h 471052"/>
                    <a:gd name="connsiteX39" fmla="*/ 483626 w 584459"/>
                    <a:gd name="connsiteY39" fmla="*/ 396061 h 471052"/>
                    <a:gd name="connsiteX40" fmla="*/ 477653 w 584459"/>
                    <a:gd name="connsiteY40" fmla="*/ 396061 h 471052"/>
                    <a:gd name="connsiteX41" fmla="*/ 450384 w 584459"/>
                    <a:gd name="connsiteY41" fmla="*/ 418785 h 471052"/>
                    <a:gd name="connsiteX42" fmla="*/ 418569 w 584459"/>
                    <a:gd name="connsiteY42" fmla="*/ 407423 h 471052"/>
                    <a:gd name="connsiteX43" fmla="*/ 395845 w 584459"/>
                    <a:gd name="connsiteY43" fmla="*/ 407423 h 471052"/>
                    <a:gd name="connsiteX44" fmla="*/ 391300 w 584459"/>
                    <a:gd name="connsiteY44" fmla="*/ 411968 h 471052"/>
                    <a:gd name="connsiteX45" fmla="*/ 370847 w 584459"/>
                    <a:gd name="connsiteY45" fmla="*/ 411968 h 471052"/>
                    <a:gd name="connsiteX46" fmla="*/ 348123 w 584459"/>
                    <a:gd name="connsiteY46" fmla="*/ 427875 h 471052"/>
                    <a:gd name="connsiteX47" fmla="*/ 327671 w 584459"/>
                    <a:gd name="connsiteY47" fmla="*/ 427875 h 471052"/>
                    <a:gd name="connsiteX48" fmla="*/ 284494 w 584459"/>
                    <a:gd name="connsiteY48" fmla="*/ 407423 h 471052"/>
                    <a:gd name="connsiteX49" fmla="*/ 268586 w 584459"/>
                    <a:gd name="connsiteY49" fmla="*/ 418785 h 471052"/>
                    <a:gd name="connsiteX50" fmla="*/ 245862 w 584459"/>
                    <a:gd name="connsiteY50" fmla="*/ 418785 h 471052"/>
                    <a:gd name="connsiteX51" fmla="*/ 240760 w 584459"/>
                    <a:gd name="connsiteY51" fmla="*/ 411642 h 471052"/>
                    <a:gd name="connsiteX52" fmla="*/ 236337 w 584459"/>
                    <a:gd name="connsiteY52" fmla="*/ 411642 h 471052"/>
                    <a:gd name="connsiteX53" fmla="*/ 227619 w 584459"/>
                    <a:gd name="connsiteY53" fmla="*/ 399438 h 471052"/>
                    <a:gd name="connsiteX54" fmla="*/ 198140 w 584459"/>
                    <a:gd name="connsiteY54" fmla="*/ 384698 h 471052"/>
                    <a:gd name="connsiteX55" fmla="*/ 154963 w 584459"/>
                    <a:gd name="connsiteY55" fmla="*/ 391516 h 471052"/>
                    <a:gd name="connsiteX56" fmla="*/ 143601 w 584459"/>
                    <a:gd name="connsiteY56" fmla="*/ 402878 h 471052"/>
                    <a:gd name="connsiteX57" fmla="*/ 139056 w 584459"/>
                    <a:gd name="connsiteY57" fmla="*/ 423330 h 471052"/>
                    <a:gd name="connsiteX58" fmla="*/ 134511 w 584459"/>
                    <a:gd name="connsiteY58" fmla="*/ 434693 h 471052"/>
                    <a:gd name="connsiteX59" fmla="*/ 127693 w 584459"/>
                    <a:gd name="connsiteY59" fmla="*/ 471052 h 471052"/>
                    <a:gd name="connsiteX60" fmla="*/ 118168 w 584459"/>
                    <a:gd name="connsiteY60" fmla="*/ 463909 h 471052"/>
                    <a:gd name="connsiteX61" fmla="*/ 118168 w 584459"/>
                    <a:gd name="connsiteY61" fmla="*/ 463909 h 471052"/>
                    <a:gd name="connsiteX62" fmla="*/ 100423 w 584459"/>
                    <a:gd name="connsiteY62" fmla="*/ 450600 h 471052"/>
                    <a:gd name="connsiteX63" fmla="*/ 84517 w 584459"/>
                    <a:gd name="connsiteY63" fmla="*/ 450600 h 471052"/>
                    <a:gd name="connsiteX64" fmla="*/ 75427 w 584459"/>
                    <a:gd name="connsiteY64" fmla="*/ 461962 h 471052"/>
                    <a:gd name="connsiteX65" fmla="*/ 75427 w 584459"/>
                    <a:gd name="connsiteY65" fmla="*/ 454819 h 471052"/>
                    <a:gd name="connsiteX66" fmla="*/ 75427 w 584459"/>
                    <a:gd name="connsiteY66" fmla="*/ 443457 h 471052"/>
                    <a:gd name="connsiteX67" fmla="*/ 74992 w 584459"/>
                    <a:gd name="connsiteY67" fmla="*/ 443457 h 471052"/>
                    <a:gd name="connsiteX68" fmla="*/ 65902 w 584459"/>
                    <a:gd name="connsiteY68" fmla="*/ 454819 h 471052"/>
                    <a:gd name="connsiteX69" fmla="*/ 65902 w 584459"/>
                    <a:gd name="connsiteY69" fmla="*/ 433189 h 471052"/>
                    <a:gd name="connsiteX70" fmla="*/ 32250 w 584459"/>
                    <a:gd name="connsiteY70" fmla="*/ 427875 h 471052"/>
                    <a:gd name="connsiteX71" fmla="*/ 32250 w 584459"/>
                    <a:gd name="connsiteY71" fmla="*/ 422236 h 471052"/>
                    <a:gd name="connsiteX72" fmla="*/ 22725 w 584459"/>
                    <a:gd name="connsiteY72" fmla="*/ 420732 h 471052"/>
                    <a:gd name="connsiteX73" fmla="*/ 22725 w 584459"/>
                    <a:gd name="connsiteY73" fmla="*/ 400280 h 471052"/>
                    <a:gd name="connsiteX74" fmla="*/ 0 w 584459"/>
                    <a:gd name="connsiteY74" fmla="*/ 377555 h 471052"/>
                    <a:gd name="connsiteX75" fmla="*/ 0 w 584459"/>
                    <a:gd name="connsiteY75" fmla="*/ 370412 h 471052"/>
                    <a:gd name="connsiteX76" fmla="*/ 0 w 584459"/>
                    <a:gd name="connsiteY76" fmla="*/ 357103 h 471052"/>
                    <a:gd name="connsiteX77" fmla="*/ 0 w 584459"/>
                    <a:gd name="connsiteY77" fmla="*/ 349960 h 471052"/>
                    <a:gd name="connsiteX78" fmla="*/ 0 w 584459"/>
                    <a:gd name="connsiteY78" fmla="*/ 341196 h 471052"/>
                    <a:gd name="connsiteX79" fmla="*/ 0 w 584459"/>
                    <a:gd name="connsiteY79" fmla="*/ 334053 h 471052"/>
                    <a:gd name="connsiteX80" fmla="*/ 22725 w 584459"/>
                    <a:gd name="connsiteY80" fmla="*/ 334053 h 471052"/>
                    <a:gd name="connsiteX81" fmla="*/ 38632 w 584459"/>
                    <a:gd name="connsiteY81" fmla="*/ 318146 h 471052"/>
                    <a:gd name="connsiteX82" fmla="*/ 86354 w 584459"/>
                    <a:gd name="connsiteY82" fmla="*/ 318146 h 471052"/>
                    <a:gd name="connsiteX83" fmla="*/ 118168 w 584459"/>
                    <a:gd name="connsiteY83" fmla="*/ 311328 h 471052"/>
                    <a:gd name="connsiteX84" fmla="*/ 124986 w 584459"/>
                    <a:gd name="connsiteY84" fmla="*/ 286331 h 471052"/>
                    <a:gd name="connsiteX85" fmla="*/ 145438 w 584459"/>
                    <a:gd name="connsiteY85" fmla="*/ 259062 h 471052"/>
                    <a:gd name="connsiteX86" fmla="*/ 145438 w 584459"/>
                    <a:gd name="connsiteY86" fmla="*/ 179851 h 471052"/>
                    <a:gd name="connsiteX87" fmla="*/ 145438 w 584459"/>
                    <a:gd name="connsiteY87" fmla="*/ 172708 h 471052"/>
                    <a:gd name="connsiteX88" fmla="*/ 193160 w 584459"/>
                    <a:gd name="connsiteY88" fmla="*/ 156801 h 471052"/>
                    <a:gd name="connsiteX89" fmla="*/ 302238 w 584459"/>
                    <a:gd name="connsiteY89" fmla="*/ 81809 h 47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584459" h="471052">
                      <a:moveTo>
                        <a:pt x="429496" y="0"/>
                      </a:moveTo>
                      <a:lnTo>
                        <a:pt x="488581" y="22725"/>
                      </a:lnTo>
                      <a:lnTo>
                        <a:pt x="495332" y="28801"/>
                      </a:lnTo>
                      <a:lnTo>
                        <a:pt x="498106" y="29868"/>
                      </a:lnTo>
                      <a:lnTo>
                        <a:pt x="512157" y="42514"/>
                      </a:lnTo>
                      <a:lnTo>
                        <a:pt x="531757" y="27270"/>
                      </a:lnTo>
                      <a:lnTo>
                        <a:pt x="534192" y="39928"/>
                      </a:lnTo>
                      <a:lnTo>
                        <a:pt x="541282" y="34413"/>
                      </a:lnTo>
                      <a:lnTo>
                        <a:pt x="552645" y="93497"/>
                      </a:lnTo>
                      <a:lnTo>
                        <a:pt x="564007" y="104859"/>
                      </a:lnTo>
                      <a:lnTo>
                        <a:pt x="568430" y="120340"/>
                      </a:lnTo>
                      <a:lnTo>
                        <a:pt x="574934" y="124986"/>
                      </a:lnTo>
                      <a:lnTo>
                        <a:pt x="574796" y="125227"/>
                      </a:lnTo>
                      <a:lnTo>
                        <a:pt x="584459" y="132129"/>
                      </a:lnTo>
                      <a:lnTo>
                        <a:pt x="581561" y="137201"/>
                      </a:lnTo>
                      <a:lnTo>
                        <a:pt x="584459" y="139272"/>
                      </a:lnTo>
                      <a:lnTo>
                        <a:pt x="575369" y="155179"/>
                      </a:lnTo>
                      <a:lnTo>
                        <a:pt x="557190" y="234716"/>
                      </a:lnTo>
                      <a:lnTo>
                        <a:pt x="557190" y="277567"/>
                      </a:lnTo>
                      <a:lnTo>
                        <a:pt x="557190" y="284710"/>
                      </a:lnTo>
                      <a:lnTo>
                        <a:pt x="509468" y="321069"/>
                      </a:lnTo>
                      <a:lnTo>
                        <a:pt x="495575" y="362748"/>
                      </a:lnTo>
                      <a:lnTo>
                        <a:pt x="499943" y="365868"/>
                      </a:lnTo>
                      <a:lnTo>
                        <a:pt x="499943" y="366207"/>
                      </a:lnTo>
                      <a:lnTo>
                        <a:pt x="509468" y="373011"/>
                      </a:lnTo>
                      <a:lnTo>
                        <a:pt x="509468" y="380154"/>
                      </a:lnTo>
                      <a:lnTo>
                        <a:pt x="509468" y="393137"/>
                      </a:lnTo>
                      <a:lnTo>
                        <a:pt x="522668" y="393137"/>
                      </a:lnTo>
                      <a:lnTo>
                        <a:pt x="522668" y="400280"/>
                      </a:lnTo>
                      <a:lnTo>
                        <a:pt x="532193" y="400280"/>
                      </a:lnTo>
                      <a:lnTo>
                        <a:pt x="532193" y="407423"/>
                      </a:lnTo>
                      <a:lnTo>
                        <a:pt x="532193" y="420732"/>
                      </a:lnTo>
                      <a:lnTo>
                        <a:pt x="532193" y="427875"/>
                      </a:lnTo>
                      <a:lnTo>
                        <a:pt x="520830" y="427875"/>
                      </a:lnTo>
                      <a:lnTo>
                        <a:pt x="520830" y="432095"/>
                      </a:lnTo>
                      <a:lnTo>
                        <a:pt x="520830" y="439238"/>
                      </a:lnTo>
                      <a:lnTo>
                        <a:pt x="514013" y="439238"/>
                      </a:lnTo>
                      <a:lnTo>
                        <a:pt x="509877" y="432095"/>
                      </a:lnTo>
                      <a:lnTo>
                        <a:pt x="504488" y="432095"/>
                      </a:lnTo>
                      <a:lnTo>
                        <a:pt x="483626" y="396061"/>
                      </a:lnTo>
                      <a:lnTo>
                        <a:pt x="477653" y="396061"/>
                      </a:lnTo>
                      <a:lnTo>
                        <a:pt x="450384" y="418785"/>
                      </a:lnTo>
                      <a:lnTo>
                        <a:pt x="418569" y="407423"/>
                      </a:lnTo>
                      <a:lnTo>
                        <a:pt x="395845" y="407423"/>
                      </a:lnTo>
                      <a:lnTo>
                        <a:pt x="391300" y="411968"/>
                      </a:lnTo>
                      <a:lnTo>
                        <a:pt x="370847" y="411968"/>
                      </a:lnTo>
                      <a:lnTo>
                        <a:pt x="348123" y="427875"/>
                      </a:lnTo>
                      <a:lnTo>
                        <a:pt x="327671" y="427875"/>
                      </a:lnTo>
                      <a:lnTo>
                        <a:pt x="284494" y="407423"/>
                      </a:lnTo>
                      <a:lnTo>
                        <a:pt x="268586" y="418785"/>
                      </a:lnTo>
                      <a:lnTo>
                        <a:pt x="245862" y="418785"/>
                      </a:lnTo>
                      <a:lnTo>
                        <a:pt x="240760" y="411642"/>
                      </a:lnTo>
                      <a:lnTo>
                        <a:pt x="236337" y="411642"/>
                      </a:lnTo>
                      <a:lnTo>
                        <a:pt x="227619" y="399438"/>
                      </a:lnTo>
                      <a:lnTo>
                        <a:pt x="198140" y="384698"/>
                      </a:lnTo>
                      <a:lnTo>
                        <a:pt x="154963" y="391516"/>
                      </a:lnTo>
                      <a:lnTo>
                        <a:pt x="143601" y="402878"/>
                      </a:lnTo>
                      <a:lnTo>
                        <a:pt x="139056" y="423330"/>
                      </a:lnTo>
                      <a:lnTo>
                        <a:pt x="134511" y="434693"/>
                      </a:lnTo>
                      <a:lnTo>
                        <a:pt x="127693" y="471052"/>
                      </a:lnTo>
                      <a:lnTo>
                        <a:pt x="118168" y="463909"/>
                      </a:lnTo>
                      <a:lnTo>
                        <a:pt x="118168" y="463909"/>
                      </a:lnTo>
                      <a:lnTo>
                        <a:pt x="100423" y="450600"/>
                      </a:lnTo>
                      <a:lnTo>
                        <a:pt x="84517" y="450600"/>
                      </a:lnTo>
                      <a:lnTo>
                        <a:pt x="75427" y="461962"/>
                      </a:lnTo>
                      <a:lnTo>
                        <a:pt x="75427" y="454819"/>
                      </a:lnTo>
                      <a:lnTo>
                        <a:pt x="75427" y="443457"/>
                      </a:lnTo>
                      <a:lnTo>
                        <a:pt x="74992" y="443457"/>
                      </a:lnTo>
                      <a:lnTo>
                        <a:pt x="65902" y="454819"/>
                      </a:lnTo>
                      <a:lnTo>
                        <a:pt x="65902" y="433189"/>
                      </a:lnTo>
                      <a:lnTo>
                        <a:pt x="32250" y="427875"/>
                      </a:lnTo>
                      <a:lnTo>
                        <a:pt x="32250" y="422236"/>
                      </a:lnTo>
                      <a:lnTo>
                        <a:pt x="22725" y="420732"/>
                      </a:lnTo>
                      <a:lnTo>
                        <a:pt x="22725" y="400280"/>
                      </a:lnTo>
                      <a:lnTo>
                        <a:pt x="0" y="377555"/>
                      </a:lnTo>
                      <a:lnTo>
                        <a:pt x="0" y="370412"/>
                      </a:lnTo>
                      <a:lnTo>
                        <a:pt x="0" y="357103"/>
                      </a:lnTo>
                      <a:lnTo>
                        <a:pt x="0" y="349960"/>
                      </a:lnTo>
                      <a:lnTo>
                        <a:pt x="0" y="341196"/>
                      </a:lnTo>
                      <a:lnTo>
                        <a:pt x="0" y="334053"/>
                      </a:lnTo>
                      <a:lnTo>
                        <a:pt x="22725" y="334053"/>
                      </a:lnTo>
                      <a:lnTo>
                        <a:pt x="38632" y="318146"/>
                      </a:lnTo>
                      <a:lnTo>
                        <a:pt x="86354" y="318146"/>
                      </a:lnTo>
                      <a:lnTo>
                        <a:pt x="118168" y="311328"/>
                      </a:lnTo>
                      <a:lnTo>
                        <a:pt x="124986" y="286331"/>
                      </a:lnTo>
                      <a:lnTo>
                        <a:pt x="145438" y="259062"/>
                      </a:lnTo>
                      <a:lnTo>
                        <a:pt x="145438" y="179851"/>
                      </a:lnTo>
                      <a:lnTo>
                        <a:pt x="145438" y="172708"/>
                      </a:lnTo>
                      <a:lnTo>
                        <a:pt x="193160" y="156801"/>
                      </a:lnTo>
                      <a:lnTo>
                        <a:pt x="302238" y="8180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04" name="Freeform 5">
                  <a:extLst>
                    <a:ext uri="{FF2B5EF4-FFF2-40B4-BE49-F238E27FC236}">
                      <a16:creationId xmlns:a16="http://schemas.microsoft.com/office/drawing/2014/main" id="{31BDA9B4-846E-450E-A407-0F58F4EA85BA}"/>
                    </a:ext>
                  </a:extLst>
                </p:cNvPr>
                <p:cNvSpPr>
                  <a:spLocks/>
                </p:cNvSpPr>
                <p:nvPr/>
              </p:nvSpPr>
              <p:spPr bwMode="auto">
                <a:xfrm>
                  <a:off x="6652135" y="2309163"/>
                  <a:ext cx="106801" cy="49293"/>
                </a:xfrm>
                <a:custGeom>
                  <a:avLst/>
                  <a:gdLst>
                    <a:gd name="T0" fmla="*/ 43 w 52"/>
                    <a:gd name="T1" fmla="*/ 5 h 24"/>
                    <a:gd name="T2" fmla="*/ 26 w 52"/>
                    <a:gd name="T3" fmla="*/ 0 h 24"/>
                    <a:gd name="T4" fmla="*/ 5 w 52"/>
                    <a:gd name="T5" fmla="*/ 9 h 24"/>
                    <a:gd name="T6" fmla="*/ 0 w 52"/>
                    <a:gd name="T7" fmla="*/ 21 h 24"/>
                    <a:gd name="T8" fmla="*/ 19 w 52"/>
                    <a:gd name="T9" fmla="*/ 24 h 24"/>
                    <a:gd name="T10" fmla="*/ 50 w 52"/>
                    <a:gd name="T11" fmla="*/ 24 h 24"/>
                    <a:gd name="T12" fmla="*/ 50 w 52"/>
                    <a:gd name="T13" fmla="*/ 16 h 24"/>
                    <a:gd name="T14" fmla="*/ 52 w 52"/>
                    <a:gd name="T15" fmla="*/ 9 h 24"/>
                    <a:gd name="T16" fmla="*/ 43 w 52"/>
                    <a:gd name="T17" fmla="*/ 5 h 24"/>
                    <a:gd name="T18" fmla="*/ 43 w 52"/>
                    <a:gd name="T19" fmla="*/ 5 h 24"/>
                    <a:gd name="T20" fmla="*/ 43 w 52"/>
                    <a:gd name="T21"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24">
                      <a:moveTo>
                        <a:pt x="43" y="5"/>
                      </a:moveTo>
                      <a:lnTo>
                        <a:pt x="26" y="0"/>
                      </a:lnTo>
                      <a:lnTo>
                        <a:pt x="5" y="9"/>
                      </a:lnTo>
                      <a:lnTo>
                        <a:pt x="0" y="21"/>
                      </a:lnTo>
                      <a:lnTo>
                        <a:pt x="19" y="24"/>
                      </a:lnTo>
                      <a:lnTo>
                        <a:pt x="50" y="24"/>
                      </a:lnTo>
                      <a:lnTo>
                        <a:pt x="50" y="16"/>
                      </a:lnTo>
                      <a:lnTo>
                        <a:pt x="52" y="9"/>
                      </a:lnTo>
                      <a:lnTo>
                        <a:pt x="43" y="5"/>
                      </a:lnTo>
                      <a:lnTo>
                        <a:pt x="43" y="5"/>
                      </a:lnTo>
                      <a:lnTo>
                        <a:pt x="43"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5" name="Freeform 10">
                  <a:extLst>
                    <a:ext uri="{FF2B5EF4-FFF2-40B4-BE49-F238E27FC236}">
                      <a16:creationId xmlns:a16="http://schemas.microsoft.com/office/drawing/2014/main" id="{73AED589-CEB8-431B-AEC3-D25D60466DFC}"/>
                    </a:ext>
                  </a:extLst>
                </p:cNvPr>
                <p:cNvSpPr>
                  <a:spLocks/>
                </p:cNvSpPr>
                <p:nvPr/>
              </p:nvSpPr>
              <p:spPr bwMode="auto">
                <a:xfrm>
                  <a:off x="6643921" y="2941751"/>
                  <a:ext cx="57508" cy="135555"/>
                </a:xfrm>
                <a:custGeom>
                  <a:avLst/>
                  <a:gdLst>
                    <a:gd name="T0" fmla="*/ 7 w 28"/>
                    <a:gd name="T1" fmla="*/ 0 h 66"/>
                    <a:gd name="T2" fmla="*/ 7 w 28"/>
                    <a:gd name="T3" fmla="*/ 0 h 66"/>
                    <a:gd name="T4" fmla="*/ 7 w 28"/>
                    <a:gd name="T5" fmla="*/ 4 h 66"/>
                    <a:gd name="T6" fmla="*/ 11 w 28"/>
                    <a:gd name="T7" fmla="*/ 2 h 66"/>
                    <a:gd name="T8" fmla="*/ 14 w 28"/>
                    <a:gd name="T9" fmla="*/ 9 h 66"/>
                    <a:gd name="T10" fmla="*/ 19 w 28"/>
                    <a:gd name="T11" fmla="*/ 9 h 66"/>
                    <a:gd name="T12" fmla="*/ 21 w 28"/>
                    <a:gd name="T13" fmla="*/ 18 h 66"/>
                    <a:gd name="T14" fmla="*/ 19 w 28"/>
                    <a:gd name="T15" fmla="*/ 26 h 66"/>
                    <a:gd name="T16" fmla="*/ 21 w 28"/>
                    <a:gd name="T17" fmla="*/ 35 h 66"/>
                    <a:gd name="T18" fmla="*/ 28 w 28"/>
                    <a:gd name="T19" fmla="*/ 40 h 66"/>
                    <a:gd name="T20" fmla="*/ 28 w 28"/>
                    <a:gd name="T21" fmla="*/ 45 h 66"/>
                    <a:gd name="T22" fmla="*/ 21 w 28"/>
                    <a:gd name="T23" fmla="*/ 49 h 66"/>
                    <a:gd name="T24" fmla="*/ 21 w 28"/>
                    <a:gd name="T25" fmla="*/ 56 h 66"/>
                    <a:gd name="T26" fmla="*/ 11 w 28"/>
                    <a:gd name="T27" fmla="*/ 66 h 66"/>
                    <a:gd name="T28" fmla="*/ 9 w 28"/>
                    <a:gd name="T29" fmla="*/ 63 h 66"/>
                    <a:gd name="T30" fmla="*/ 9 w 28"/>
                    <a:gd name="T31" fmla="*/ 59 h 66"/>
                    <a:gd name="T32" fmla="*/ 0 w 28"/>
                    <a:gd name="T33" fmla="*/ 52 h 66"/>
                    <a:gd name="T34" fmla="*/ 0 w 28"/>
                    <a:gd name="T35" fmla="*/ 42 h 66"/>
                    <a:gd name="T36" fmla="*/ 0 w 28"/>
                    <a:gd name="T37" fmla="*/ 28 h 66"/>
                    <a:gd name="T38" fmla="*/ 2 w 28"/>
                    <a:gd name="T39" fmla="*/ 21 h 66"/>
                    <a:gd name="T40" fmla="*/ 0 w 28"/>
                    <a:gd name="T41" fmla="*/ 16 h 66"/>
                    <a:gd name="T42" fmla="*/ 0 w 28"/>
                    <a:gd name="T43" fmla="*/ 11 h 66"/>
                    <a:gd name="T44" fmla="*/ 7 w 28"/>
                    <a:gd name="T45"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66">
                      <a:moveTo>
                        <a:pt x="7" y="0"/>
                      </a:moveTo>
                      <a:lnTo>
                        <a:pt x="7" y="0"/>
                      </a:lnTo>
                      <a:lnTo>
                        <a:pt x="7" y="4"/>
                      </a:lnTo>
                      <a:lnTo>
                        <a:pt x="11" y="2"/>
                      </a:lnTo>
                      <a:lnTo>
                        <a:pt x="14" y="9"/>
                      </a:lnTo>
                      <a:lnTo>
                        <a:pt x="19" y="9"/>
                      </a:lnTo>
                      <a:lnTo>
                        <a:pt x="21" y="18"/>
                      </a:lnTo>
                      <a:lnTo>
                        <a:pt x="19" y="26"/>
                      </a:lnTo>
                      <a:lnTo>
                        <a:pt x="21" y="35"/>
                      </a:lnTo>
                      <a:lnTo>
                        <a:pt x="28" y="40"/>
                      </a:lnTo>
                      <a:lnTo>
                        <a:pt x="28" y="45"/>
                      </a:lnTo>
                      <a:lnTo>
                        <a:pt x="21" y="49"/>
                      </a:lnTo>
                      <a:lnTo>
                        <a:pt x="21" y="56"/>
                      </a:lnTo>
                      <a:lnTo>
                        <a:pt x="11" y="66"/>
                      </a:lnTo>
                      <a:lnTo>
                        <a:pt x="9" y="63"/>
                      </a:lnTo>
                      <a:lnTo>
                        <a:pt x="9" y="59"/>
                      </a:lnTo>
                      <a:lnTo>
                        <a:pt x="0" y="52"/>
                      </a:lnTo>
                      <a:lnTo>
                        <a:pt x="0" y="42"/>
                      </a:lnTo>
                      <a:lnTo>
                        <a:pt x="0" y="28"/>
                      </a:lnTo>
                      <a:lnTo>
                        <a:pt x="2" y="21"/>
                      </a:lnTo>
                      <a:lnTo>
                        <a:pt x="0" y="16"/>
                      </a:lnTo>
                      <a:lnTo>
                        <a:pt x="0" y="11"/>
                      </a:lnTo>
                      <a:lnTo>
                        <a:pt x="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6" name="Freeform 20">
                  <a:extLst>
                    <a:ext uri="{FF2B5EF4-FFF2-40B4-BE49-F238E27FC236}">
                      <a16:creationId xmlns:a16="http://schemas.microsoft.com/office/drawing/2014/main" id="{A899CEBD-F38A-4F5D-9615-C11B963A8B39}"/>
                    </a:ext>
                  </a:extLst>
                </p:cNvPr>
                <p:cNvSpPr>
                  <a:spLocks/>
                </p:cNvSpPr>
                <p:nvPr/>
              </p:nvSpPr>
              <p:spPr bwMode="auto">
                <a:xfrm>
                  <a:off x="6313248" y="2639835"/>
                  <a:ext cx="252626" cy="125287"/>
                </a:xfrm>
                <a:custGeom>
                  <a:avLst/>
                  <a:gdLst>
                    <a:gd name="T0" fmla="*/ 94 w 123"/>
                    <a:gd name="T1" fmla="*/ 0 h 61"/>
                    <a:gd name="T2" fmla="*/ 94 w 123"/>
                    <a:gd name="T3" fmla="*/ 0 h 61"/>
                    <a:gd name="T4" fmla="*/ 109 w 123"/>
                    <a:gd name="T5" fmla="*/ 7 h 61"/>
                    <a:gd name="T6" fmla="*/ 113 w 123"/>
                    <a:gd name="T7" fmla="*/ 7 h 61"/>
                    <a:gd name="T8" fmla="*/ 123 w 123"/>
                    <a:gd name="T9" fmla="*/ 12 h 61"/>
                    <a:gd name="T10" fmla="*/ 120 w 123"/>
                    <a:gd name="T11" fmla="*/ 14 h 61"/>
                    <a:gd name="T12" fmla="*/ 123 w 123"/>
                    <a:gd name="T13" fmla="*/ 23 h 61"/>
                    <a:gd name="T14" fmla="*/ 120 w 123"/>
                    <a:gd name="T15" fmla="*/ 33 h 61"/>
                    <a:gd name="T16" fmla="*/ 113 w 123"/>
                    <a:gd name="T17" fmla="*/ 33 h 61"/>
                    <a:gd name="T18" fmla="*/ 116 w 123"/>
                    <a:gd name="T19" fmla="*/ 38 h 61"/>
                    <a:gd name="T20" fmla="*/ 111 w 123"/>
                    <a:gd name="T21" fmla="*/ 52 h 61"/>
                    <a:gd name="T22" fmla="*/ 106 w 123"/>
                    <a:gd name="T23" fmla="*/ 57 h 61"/>
                    <a:gd name="T24" fmla="*/ 92 w 123"/>
                    <a:gd name="T25" fmla="*/ 57 h 61"/>
                    <a:gd name="T26" fmla="*/ 85 w 123"/>
                    <a:gd name="T27" fmla="*/ 61 h 61"/>
                    <a:gd name="T28" fmla="*/ 71 w 123"/>
                    <a:gd name="T29" fmla="*/ 61 h 61"/>
                    <a:gd name="T30" fmla="*/ 47 w 123"/>
                    <a:gd name="T31" fmla="*/ 54 h 61"/>
                    <a:gd name="T32" fmla="*/ 45 w 123"/>
                    <a:gd name="T33" fmla="*/ 47 h 61"/>
                    <a:gd name="T34" fmla="*/ 28 w 123"/>
                    <a:gd name="T35" fmla="*/ 52 h 61"/>
                    <a:gd name="T36" fmla="*/ 26 w 123"/>
                    <a:gd name="T37" fmla="*/ 57 h 61"/>
                    <a:gd name="T38" fmla="*/ 16 w 123"/>
                    <a:gd name="T39" fmla="*/ 52 h 61"/>
                    <a:gd name="T40" fmla="*/ 9 w 123"/>
                    <a:gd name="T41" fmla="*/ 52 h 61"/>
                    <a:gd name="T42" fmla="*/ 0 w 123"/>
                    <a:gd name="T43" fmla="*/ 47 h 61"/>
                    <a:gd name="T44" fmla="*/ 2 w 123"/>
                    <a:gd name="T45" fmla="*/ 40 h 61"/>
                    <a:gd name="T46" fmla="*/ 2 w 123"/>
                    <a:gd name="T47" fmla="*/ 38 h 61"/>
                    <a:gd name="T48" fmla="*/ 7 w 123"/>
                    <a:gd name="T49" fmla="*/ 35 h 61"/>
                    <a:gd name="T50" fmla="*/ 16 w 123"/>
                    <a:gd name="T51" fmla="*/ 42 h 61"/>
                    <a:gd name="T52" fmla="*/ 19 w 123"/>
                    <a:gd name="T53" fmla="*/ 35 h 61"/>
                    <a:gd name="T54" fmla="*/ 33 w 123"/>
                    <a:gd name="T55" fmla="*/ 38 h 61"/>
                    <a:gd name="T56" fmla="*/ 45 w 123"/>
                    <a:gd name="T57" fmla="*/ 33 h 61"/>
                    <a:gd name="T58" fmla="*/ 52 w 123"/>
                    <a:gd name="T59" fmla="*/ 33 h 61"/>
                    <a:gd name="T60" fmla="*/ 57 w 123"/>
                    <a:gd name="T61" fmla="*/ 38 h 61"/>
                    <a:gd name="T62" fmla="*/ 59 w 123"/>
                    <a:gd name="T63" fmla="*/ 35 h 61"/>
                    <a:gd name="T64" fmla="*/ 57 w 123"/>
                    <a:gd name="T65" fmla="*/ 19 h 61"/>
                    <a:gd name="T66" fmla="*/ 61 w 123"/>
                    <a:gd name="T67" fmla="*/ 14 h 61"/>
                    <a:gd name="T68" fmla="*/ 68 w 123"/>
                    <a:gd name="T69" fmla="*/ 5 h 61"/>
                    <a:gd name="T70" fmla="*/ 80 w 123"/>
                    <a:gd name="T71" fmla="*/ 12 h 61"/>
                    <a:gd name="T72" fmla="*/ 90 w 123"/>
                    <a:gd name="T73" fmla="*/ 2 h 61"/>
                    <a:gd name="T74" fmla="*/ 94 w 123"/>
                    <a:gd name="T7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61">
                      <a:moveTo>
                        <a:pt x="94" y="0"/>
                      </a:moveTo>
                      <a:lnTo>
                        <a:pt x="94" y="0"/>
                      </a:lnTo>
                      <a:lnTo>
                        <a:pt x="109" y="7"/>
                      </a:lnTo>
                      <a:lnTo>
                        <a:pt x="113" y="7"/>
                      </a:lnTo>
                      <a:lnTo>
                        <a:pt x="123" y="12"/>
                      </a:lnTo>
                      <a:lnTo>
                        <a:pt x="120" y="14"/>
                      </a:lnTo>
                      <a:lnTo>
                        <a:pt x="123" y="23"/>
                      </a:lnTo>
                      <a:lnTo>
                        <a:pt x="120" y="33"/>
                      </a:lnTo>
                      <a:lnTo>
                        <a:pt x="113" y="33"/>
                      </a:lnTo>
                      <a:lnTo>
                        <a:pt x="116" y="38"/>
                      </a:lnTo>
                      <a:lnTo>
                        <a:pt x="111" y="52"/>
                      </a:lnTo>
                      <a:lnTo>
                        <a:pt x="106" y="57"/>
                      </a:lnTo>
                      <a:lnTo>
                        <a:pt x="92" y="57"/>
                      </a:lnTo>
                      <a:lnTo>
                        <a:pt x="85" y="61"/>
                      </a:lnTo>
                      <a:lnTo>
                        <a:pt x="71" y="61"/>
                      </a:lnTo>
                      <a:lnTo>
                        <a:pt x="47" y="54"/>
                      </a:lnTo>
                      <a:lnTo>
                        <a:pt x="45" y="47"/>
                      </a:lnTo>
                      <a:lnTo>
                        <a:pt x="28" y="52"/>
                      </a:lnTo>
                      <a:lnTo>
                        <a:pt x="26" y="57"/>
                      </a:lnTo>
                      <a:lnTo>
                        <a:pt x="16" y="52"/>
                      </a:lnTo>
                      <a:lnTo>
                        <a:pt x="9" y="52"/>
                      </a:lnTo>
                      <a:lnTo>
                        <a:pt x="0" y="47"/>
                      </a:lnTo>
                      <a:lnTo>
                        <a:pt x="2" y="40"/>
                      </a:lnTo>
                      <a:lnTo>
                        <a:pt x="2" y="38"/>
                      </a:lnTo>
                      <a:lnTo>
                        <a:pt x="7" y="35"/>
                      </a:lnTo>
                      <a:lnTo>
                        <a:pt x="16" y="42"/>
                      </a:lnTo>
                      <a:lnTo>
                        <a:pt x="19" y="35"/>
                      </a:lnTo>
                      <a:lnTo>
                        <a:pt x="33" y="38"/>
                      </a:lnTo>
                      <a:lnTo>
                        <a:pt x="45" y="33"/>
                      </a:lnTo>
                      <a:lnTo>
                        <a:pt x="52" y="33"/>
                      </a:lnTo>
                      <a:lnTo>
                        <a:pt x="57" y="38"/>
                      </a:lnTo>
                      <a:lnTo>
                        <a:pt x="59" y="35"/>
                      </a:lnTo>
                      <a:lnTo>
                        <a:pt x="57" y="19"/>
                      </a:lnTo>
                      <a:lnTo>
                        <a:pt x="61" y="14"/>
                      </a:lnTo>
                      <a:lnTo>
                        <a:pt x="68" y="5"/>
                      </a:lnTo>
                      <a:lnTo>
                        <a:pt x="80" y="12"/>
                      </a:lnTo>
                      <a:lnTo>
                        <a:pt x="90" y="2"/>
                      </a:lnTo>
                      <a:lnTo>
                        <a:pt x="94"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7" name="Freeform 26">
                  <a:extLst>
                    <a:ext uri="{FF2B5EF4-FFF2-40B4-BE49-F238E27FC236}">
                      <a16:creationId xmlns:a16="http://schemas.microsoft.com/office/drawing/2014/main" id="{3BEE6C32-2796-4433-B6AB-907F5AD6FFA3}"/>
                    </a:ext>
                  </a:extLst>
                </p:cNvPr>
                <p:cNvSpPr>
                  <a:spLocks/>
                </p:cNvSpPr>
                <p:nvPr/>
              </p:nvSpPr>
              <p:spPr bwMode="auto">
                <a:xfrm>
                  <a:off x="6085270" y="2512494"/>
                  <a:ext cx="115017" cy="102692"/>
                </a:xfrm>
                <a:custGeom>
                  <a:avLst/>
                  <a:gdLst>
                    <a:gd name="T0" fmla="*/ 40 w 56"/>
                    <a:gd name="T1" fmla="*/ 0 h 50"/>
                    <a:gd name="T2" fmla="*/ 40 w 56"/>
                    <a:gd name="T3" fmla="*/ 0 h 50"/>
                    <a:gd name="T4" fmla="*/ 49 w 56"/>
                    <a:gd name="T5" fmla="*/ 12 h 50"/>
                    <a:gd name="T6" fmla="*/ 56 w 56"/>
                    <a:gd name="T7" fmla="*/ 17 h 50"/>
                    <a:gd name="T8" fmla="*/ 56 w 56"/>
                    <a:gd name="T9" fmla="*/ 36 h 50"/>
                    <a:gd name="T10" fmla="*/ 52 w 56"/>
                    <a:gd name="T11" fmla="*/ 36 h 50"/>
                    <a:gd name="T12" fmla="*/ 49 w 56"/>
                    <a:gd name="T13" fmla="*/ 50 h 50"/>
                    <a:gd name="T14" fmla="*/ 35 w 56"/>
                    <a:gd name="T15" fmla="*/ 38 h 50"/>
                    <a:gd name="T16" fmla="*/ 28 w 56"/>
                    <a:gd name="T17" fmla="*/ 40 h 50"/>
                    <a:gd name="T18" fmla="*/ 16 w 56"/>
                    <a:gd name="T19" fmla="*/ 29 h 50"/>
                    <a:gd name="T20" fmla="*/ 9 w 56"/>
                    <a:gd name="T21" fmla="*/ 19 h 50"/>
                    <a:gd name="T22" fmla="*/ 2 w 56"/>
                    <a:gd name="T23" fmla="*/ 19 h 50"/>
                    <a:gd name="T24" fmla="*/ 0 w 56"/>
                    <a:gd name="T25" fmla="*/ 10 h 50"/>
                    <a:gd name="T26" fmla="*/ 11 w 56"/>
                    <a:gd name="T27" fmla="*/ 5 h 50"/>
                    <a:gd name="T28" fmla="*/ 23 w 56"/>
                    <a:gd name="T29" fmla="*/ 7 h 50"/>
                    <a:gd name="T30" fmla="*/ 40 w 56"/>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50">
                      <a:moveTo>
                        <a:pt x="40" y="0"/>
                      </a:moveTo>
                      <a:lnTo>
                        <a:pt x="40" y="0"/>
                      </a:lnTo>
                      <a:lnTo>
                        <a:pt x="49" y="12"/>
                      </a:lnTo>
                      <a:lnTo>
                        <a:pt x="56" y="17"/>
                      </a:lnTo>
                      <a:lnTo>
                        <a:pt x="56" y="36"/>
                      </a:lnTo>
                      <a:lnTo>
                        <a:pt x="52" y="36"/>
                      </a:lnTo>
                      <a:lnTo>
                        <a:pt x="49" y="50"/>
                      </a:lnTo>
                      <a:lnTo>
                        <a:pt x="35" y="38"/>
                      </a:lnTo>
                      <a:lnTo>
                        <a:pt x="28" y="40"/>
                      </a:lnTo>
                      <a:lnTo>
                        <a:pt x="16" y="29"/>
                      </a:lnTo>
                      <a:lnTo>
                        <a:pt x="9" y="19"/>
                      </a:lnTo>
                      <a:lnTo>
                        <a:pt x="2" y="19"/>
                      </a:lnTo>
                      <a:lnTo>
                        <a:pt x="0" y="10"/>
                      </a:lnTo>
                      <a:lnTo>
                        <a:pt x="11" y="5"/>
                      </a:lnTo>
                      <a:lnTo>
                        <a:pt x="23" y="7"/>
                      </a:lnTo>
                      <a:lnTo>
                        <a:pt x="4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8" name="Freeform 34">
                  <a:extLst>
                    <a:ext uri="{FF2B5EF4-FFF2-40B4-BE49-F238E27FC236}">
                      <a16:creationId xmlns:a16="http://schemas.microsoft.com/office/drawing/2014/main" id="{1888D2FA-624D-4948-B0DC-AF382DA38F5F}"/>
                    </a:ext>
                  </a:extLst>
                </p:cNvPr>
                <p:cNvSpPr>
                  <a:spLocks/>
                </p:cNvSpPr>
                <p:nvPr/>
              </p:nvSpPr>
              <p:spPr bwMode="auto">
                <a:xfrm>
                  <a:off x="6744559" y="2871920"/>
                  <a:ext cx="205386" cy="131447"/>
                </a:xfrm>
                <a:custGeom>
                  <a:avLst/>
                  <a:gdLst>
                    <a:gd name="T0" fmla="*/ 5 w 100"/>
                    <a:gd name="T1" fmla="*/ 0 h 64"/>
                    <a:gd name="T2" fmla="*/ 5 w 100"/>
                    <a:gd name="T3" fmla="*/ 0 h 64"/>
                    <a:gd name="T4" fmla="*/ 10 w 100"/>
                    <a:gd name="T5" fmla="*/ 10 h 64"/>
                    <a:gd name="T6" fmla="*/ 15 w 100"/>
                    <a:gd name="T7" fmla="*/ 8 h 64"/>
                    <a:gd name="T8" fmla="*/ 26 w 100"/>
                    <a:gd name="T9" fmla="*/ 10 h 64"/>
                    <a:gd name="T10" fmla="*/ 50 w 100"/>
                    <a:gd name="T11" fmla="*/ 12 h 64"/>
                    <a:gd name="T12" fmla="*/ 59 w 100"/>
                    <a:gd name="T13" fmla="*/ 8 h 64"/>
                    <a:gd name="T14" fmla="*/ 78 w 100"/>
                    <a:gd name="T15" fmla="*/ 0 h 64"/>
                    <a:gd name="T16" fmla="*/ 90 w 100"/>
                    <a:gd name="T17" fmla="*/ 10 h 64"/>
                    <a:gd name="T18" fmla="*/ 100 w 100"/>
                    <a:gd name="T19" fmla="*/ 12 h 64"/>
                    <a:gd name="T20" fmla="*/ 90 w 100"/>
                    <a:gd name="T21" fmla="*/ 22 h 64"/>
                    <a:gd name="T22" fmla="*/ 85 w 100"/>
                    <a:gd name="T23" fmla="*/ 36 h 64"/>
                    <a:gd name="T24" fmla="*/ 90 w 100"/>
                    <a:gd name="T25" fmla="*/ 48 h 64"/>
                    <a:gd name="T26" fmla="*/ 76 w 100"/>
                    <a:gd name="T27" fmla="*/ 45 h 64"/>
                    <a:gd name="T28" fmla="*/ 59 w 100"/>
                    <a:gd name="T29" fmla="*/ 52 h 64"/>
                    <a:gd name="T30" fmla="*/ 59 w 100"/>
                    <a:gd name="T31" fmla="*/ 62 h 64"/>
                    <a:gd name="T32" fmla="*/ 45 w 100"/>
                    <a:gd name="T33" fmla="*/ 64 h 64"/>
                    <a:gd name="T34" fmla="*/ 33 w 100"/>
                    <a:gd name="T35" fmla="*/ 57 h 64"/>
                    <a:gd name="T36" fmla="*/ 22 w 100"/>
                    <a:gd name="T37" fmla="*/ 62 h 64"/>
                    <a:gd name="T38" fmla="*/ 10 w 100"/>
                    <a:gd name="T39" fmla="*/ 62 h 64"/>
                    <a:gd name="T40" fmla="*/ 7 w 100"/>
                    <a:gd name="T41" fmla="*/ 48 h 64"/>
                    <a:gd name="T42" fmla="*/ 0 w 100"/>
                    <a:gd name="T43" fmla="*/ 43 h 64"/>
                    <a:gd name="T44" fmla="*/ 3 w 100"/>
                    <a:gd name="T45" fmla="*/ 38 h 64"/>
                    <a:gd name="T46" fmla="*/ 0 w 100"/>
                    <a:gd name="T47" fmla="*/ 36 h 64"/>
                    <a:gd name="T48" fmla="*/ 3 w 100"/>
                    <a:gd name="T49" fmla="*/ 29 h 64"/>
                    <a:gd name="T50" fmla="*/ 10 w 100"/>
                    <a:gd name="T51" fmla="*/ 22 h 64"/>
                    <a:gd name="T52" fmla="*/ 0 w 100"/>
                    <a:gd name="T53" fmla="*/ 12 h 64"/>
                    <a:gd name="T54" fmla="*/ 0 w 100"/>
                    <a:gd name="T55" fmla="*/ 5 h 64"/>
                    <a:gd name="T56" fmla="*/ 5 w 100"/>
                    <a:gd name="T5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64">
                      <a:moveTo>
                        <a:pt x="5" y="0"/>
                      </a:moveTo>
                      <a:lnTo>
                        <a:pt x="5" y="0"/>
                      </a:lnTo>
                      <a:lnTo>
                        <a:pt x="10" y="10"/>
                      </a:lnTo>
                      <a:lnTo>
                        <a:pt x="15" y="8"/>
                      </a:lnTo>
                      <a:lnTo>
                        <a:pt x="26" y="10"/>
                      </a:lnTo>
                      <a:lnTo>
                        <a:pt x="50" y="12"/>
                      </a:lnTo>
                      <a:lnTo>
                        <a:pt x="59" y="8"/>
                      </a:lnTo>
                      <a:lnTo>
                        <a:pt x="78" y="0"/>
                      </a:lnTo>
                      <a:lnTo>
                        <a:pt x="90" y="10"/>
                      </a:lnTo>
                      <a:lnTo>
                        <a:pt x="100" y="12"/>
                      </a:lnTo>
                      <a:lnTo>
                        <a:pt x="90" y="22"/>
                      </a:lnTo>
                      <a:lnTo>
                        <a:pt x="85" y="36"/>
                      </a:lnTo>
                      <a:lnTo>
                        <a:pt x="90" y="48"/>
                      </a:lnTo>
                      <a:lnTo>
                        <a:pt x="76" y="45"/>
                      </a:lnTo>
                      <a:lnTo>
                        <a:pt x="59" y="52"/>
                      </a:lnTo>
                      <a:lnTo>
                        <a:pt x="59" y="62"/>
                      </a:lnTo>
                      <a:lnTo>
                        <a:pt x="45" y="64"/>
                      </a:lnTo>
                      <a:lnTo>
                        <a:pt x="33" y="57"/>
                      </a:lnTo>
                      <a:lnTo>
                        <a:pt x="22" y="62"/>
                      </a:lnTo>
                      <a:lnTo>
                        <a:pt x="10" y="62"/>
                      </a:lnTo>
                      <a:lnTo>
                        <a:pt x="7" y="48"/>
                      </a:lnTo>
                      <a:lnTo>
                        <a:pt x="0" y="43"/>
                      </a:lnTo>
                      <a:lnTo>
                        <a:pt x="3" y="38"/>
                      </a:lnTo>
                      <a:lnTo>
                        <a:pt x="0" y="36"/>
                      </a:lnTo>
                      <a:lnTo>
                        <a:pt x="3" y="29"/>
                      </a:lnTo>
                      <a:lnTo>
                        <a:pt x="10" y="22"/>
                      </a:lnTo>
                      <a:lnTo>
                        <a:pt x="0" y="12"/>
                      </a:lnTo>
                      <a:lnTo>
                        <a:pt x="0" y="5"/>
                      </a:lnTo>
                      <a:lnTo>
                        <a:pt x="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09" name="Freeform 38">
                  <a:extLst>
                    <a:ext uri="{FF2B5EF4-FFF2-40B4-BE49-F238E27FC236}">
                      <a16:creationId xmlns:a16="http://schemas.microsoft.com/office/drawing/2014/main" id="{8ADE0486-A4D5-4708-8217-CC30B20992BA}"/>
                    </a:ext>
                  </a:extLst>
                </p:cNvPr>
                <p:cNvSpPr>
                  <a:spLocks/>
                </p:cNvSpPr>
                <p:nvPr/>
              </p:nvSpPr>
              <p:spPr bwMode="auto">
                <a:xfrm>
                  <a:off x="6522742" y="2824683"/>
                  <a:ext cx="129394" cy="117070"/>
                </a:xfrm>
                <a:custGeom>
                  <a:avLst/>
                  <a:gdLst>
                    <a:gd name="T0" fmla="*/ 21 w 63"/>
                    <a:gd name="T1" fmla="*/ 0 h 57"/>
                    <a:gd name="T2" fmla="*/ 21 w 63"/>
                    <a:gd name="T3" fmla="*/ 0 h 57"/>
                    <a:gd name="T4" fmla="*/ 35 w 63"/>
                    <a:gd name="T5" fmla="*/ 4 h 57"/>
                    <a:gd name="T6" fmla="*/ 44 w 63"/>
                    <a:gd name="T7" fmla="*/ 4 h 57"/>
                    <a:gd name="T8" fmla="*/ 52 w 63"/>
                    <a:gd name="T9" fmla="*/ 9 h 57"/>
                    <a:gd name="T10" fmla="*/ 59 w 63"/>
                    <a:gd name="T11" fmla="*/ 9 h 57"/>
                    <a:gd name="T12" fmla="*/ 54 w 63"/>
                    <a:gd name="T13" fmla="*/ 19 h 57"/>
                    <a:gd name="T14" fmla="*/ 63 w 63"/>
                    <a:gd name="T15" fmla="*/ 28 h 57"/>
                    <a:gd name="T16" fmla="*/ 61 w 63"/>
                    <a:gd name="T17" fmla="*/ 38 h 57"/>
                    <a:gd name="T18" fmla="*/ 56 w 63"/>
                    <a:gd name="T19" fmla="*/ 38 h 57"/>
                    <a:gd name="T20" fmla="*/ 54 w 63"/>
                    <a:gd name="T21" fmla="*/ 40 h 57"/>
                    <a:gd name="T22" fmla="*/ 47 w 63"/>
                    <a:gd name="T23" fmla="*/ 45 h 57"/>
                    <a:gd name="T24" fmla="*/ 44 w 63"/>
                    <a:gd name="T25" fmla="*/ 57 h 57"/>
                    <a:gd name="T26" fmla="*/ 30 w 63"/>
                    <a:gd name="T27" fmla="*/ 49 h 57"/>
                    <a:gd name="T28" fmla="*/ 26 w 63"/>
                    <a:gd name="T29" fmla="*/ 40 h 57"/>
                    <a:gd name="T30" fmla="*/ 18 w 63"/>
                    <a:gd name="T31" fmla="*/ 35 h 57"/>
                    <a:gd name="T32" fmla="*/ 11 w 63"/>
                    <a:gd name="T33" fmla="*/ 28 h 57"/>
                    <a:gd name="T34" fmla="*/ 9 w 63"/>
                    <a:gd name="T35" fmla="*/ 21 h 57"/>
                    <a:gd name="T36" fmla="*/ 0 w 63"/>
                    <a:gd name="T37" fmla="*/ 9 h 57"/>
                    <a:gd name="T38" fmla="*/ 4 w 63"/>
                    <a:gd name="T39" fmla="*/ 0 h 57"/>
                    <a:gd name="T40" fmla="*/ 9 w 63"/>
                    <a:gd name="T41" fmla="*/ 4 h 57"/>
                    <a:gd name="T42" fmla="*/ 14 w 63"/>
                    <a:gd name="T43" fmla="*/ 0 h 57"/>
                    <a:gd name="T44" fmla="*/ 21 w 63"/>
                    <a:gd name="T4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 h="57">
                      <a:moveTo>
                        <a:pt x="21" y="0"/>
                      </a:moveTo>
                      <a:lnTo>
                        <a:pt x="21" y="0"/>
                      </a:lnTo>
                      <a:lnTo>
                        <a:pt x="35" y="4"/>
                      </a:lnTo>
                      <a:lnTo>
                        <a:pt x="44" y="4"/>
                      </a:lnTo>
                      <a:lnTo>
                        <a:pt x="52" y="9"/>
                      </a:lnTo>
                      <a:lnTo>
                        <a:pt x="59" y="9"/>
                      </a:lnTo>
                      <a:lnTo>
                        <a:pt x="54" y="19"/>
                      </a:lnTo>
                      <a:lnTo>
                        <a:pt x="63" y="28"/>
                      </a:lnTo>
                      <a:lnTo>
                        <a:pt x="61" y="38"/>
                      </a:lnTo>
                      <a:lnTo>
                        <a:pt x="56" y="38"/>
                      </a:lnTo>
                      <a:lnTo>
                        <a:pt x="54" y="40"/>
                      </a:lnTo>
                      <a:lnTo>
                        <a:pt x="47" y="45"/>
                      </a:lnTo>
                      <a:lnTo>
                        <a:pt x="44" y="57"/>
                      </a:lnTo>
                      <a:lnTo>
                        <a:pt x="30" y="49"/>
                      </a:lnTo>
                      <a:lnTo>
                        <a:pt x="26" y="40"/>
                      </a:lnTo>
                      <a:lnTo>
                        <a:pt x="18" y="35"/>
                      </a:lnTo>
                      <a:lnTo>
                        <a:pt x="11" y="28"/>
                      </a:lnTo>
                      <a:lnTo>
                        <a:pt x="9" y="21"/>
                      </a:lnTo>
                      <a:lnTo>
                        <a:pt x="0" y="9"/>
                      </a:lnTo>
                      <a:lnTo>
                        <a:pt x="4" y="0"/>
                      </a:lnTo>
                      <a:lnTo>
                        <a:pt x="9" y="4"/>
                      </a:lnTo>
                      <a:lnTo>
                        <a:pt x="14" y="0"/>
                      </a:lnTo>
                      <a:lnTo>
                        <a:pt x="21"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0" name="Freeform 60">
                  <a:extLst>
                    <a:ext uri="{FF2B5EF4-FFF2-40B4-BE49-F238E27FC236}">
                      <a16:creationId xmlns:a16="http://schemas.microsoft.com/office/drawing/2014/main" id="{1966E29E-8CC3-4E25-8250-B8C19FB2121E}"/>
                    </a:ext>
                  </a:extLst>
                </p:cNvPr>
                <p:cNvSpPr>
                  <a:spLocks/>
                </p:cNvSpPr>
                <p:nvPr/>
              </p:nvSpPr>
              <p:spPr bwMode="auto">
                <a:xfrm>
                  <a:off x="5715575" y="4155584"/>
                  <a:ext cx="199226" cy="205386"/>
                </a:xfrm>
                <a:custGeom>
                  <a:avLst/>
                  <a:gdLst>
                    <a:gd name="T0" fmla="*/ 38 w 97"/>
                    <a:gd name="T1" fmla="*/ 0 h 100"/>
                    <a:gd name="T2" fmla="*/ 38 w 97"/>
                    <a:gd name="T3" fmla="*/ 0 h 100"/>
                    <a:gd name="T4" fmla="*/ 40 w 97"/>
                    <a:gd name="T5" fmla="*/ 7 h 100"/>
                    <a:gd name="T6" fmla="*/ 42 w 97"/>
                    <a:gd name="T7" fmla="*/ 5 h 100"/>
                    <a:gd name="T8" fmla="*/ 50 w 97"/>
                    <a:gd name="T9" fmla="*/ 3 h 100"/>
                    <a:gd name="T10" fmla="*/ 59 w 97"/>
                    <a:gd name="T11" fmla="*/ 5 h 100"/>
                    <a:gd name="T12" fmla="*/ 61 w 97"/>
                    <a:gd name="T13" fmla="*/ 10 h 100"/>
                    <a:gd name="T14" fmla="*/ 68 w 97"/>
                    <a:gd name="T15" fmla="*/ 14 h 100"/>
                    <a:gd name="T16" fmla="*/ 76 w 97"/>
                    <a:gd name="T17" fmla="*/ 10 h 100"/>
                    <a:gd name="T18" fmla="*/ 80 w 97"/>
                    <a:gd name="T19" fmla="*/ 10 h 100"/>
                    <a:gd name="T20" fmla="*/ 92 w 97"/>
                    <a:gd name="T21" fmla="*/ 14 h 100"/>
                    <a:gd name="T22" fmla="*/ 97 w 97"/>
                    <a:gd name="T23" fmla="*/ 38 h 100"/>
                    <a:gd name="T24" fmla="*/ 90 w 97"/>
                    <a:gd name="T25" fmla="*/ 50 h 100"/>
                    <a:gd name="T26" fmla="*/ 85 w 97"/>
                    <a:gd name="T27" fmla="*/ 69 h 100"/>
                    <a:gd name="T28" fmla="*/ 92 w 97"/>
                    <a:gd name="T29" fmla="*/ 83 h 100"/>
                    <a:gd name="T30" fmla="*/ 92 w 97"/>
                    <a:gd name="T31" fmla="*/ 88 h 100"/>
                    <a:gd name="T32" fmla="*/ 85 w 97"/>
                    <a:gd name="T33" fmla="*/ 88 h 100"/>
                    <a:gd name="T34" fmla="*/ 73 w 97"/>
                    <a:gd name="T35" fmla="*/ 85 h 100"/>
                    <a:gd name="T36" fmla="*/ 64 w 97"/>
                    <a:gd name="T37" fmla="*/ 85 h 100"/>
                    <a:gd name="T38" fmla="*/ 42 w 97"/>
                    <a:gd name="T39" fmla="*/ 88 h 100"/>
                    <a:gd name="T40" fmla="*/ 33 w 97"/>
                    <a:gd name="T41" fmla="*/ 95 h 100"/>
                    <a:gd name="T42" fmla="*/ 16 w 97"/>
                    <a:gd name="T43" fmla="*/ 100 h 100"/>
                    <a:gd name="T44" fmla="*/ 14 w 97"/>
                    <a:gd name="T45" fmla="*/ 97 h 100"/>
                    <a:gd name="T46" fmla="*/ 14 w 97"/>
                    <a:gd name="T47" fmla="*/ 85 h 100"/>
                    <a:gd name="T48" fmla="*/ 16 w 97"/>
                    <a:gd name="T49" fmla="*/ 83 h 100"/>
                    <a:gd name="T50" fmla="*/ 16 w 97"/>
                    <a:gd name="T51" fmla="*/ 78 h 100"/>
                    <a:gd name="T52" fmla="*/ 7 w 97"/>
                    <a:gd name="T53" fmla="*/ 71 h 100"/>
                    <a:gd name="T54" fmla="*/ 2 w 97"/>
                    <a:gd name="T55" fmla="*/ 69 h 100"/>
                    <a:gd name="T56" fmla="*/ 0 w 97"/>
                    <a:gd name="T57" fmla="*/ 64 h 100"/>
                    <a:gd name="T58" fmla="*/ 2 w 97"/>
                    <a:gd name="T59" fmla="*/ 57 h 100"/>
                    <a:gd name="T60" fmla="*/ 0 w 97"/>
                    <a:gd name="T61" fmla="*/ 50 h 100"/>
                    <a:gd name="T62" fmla="*/ 2 w 97"/>
                    <a:gd name="T63" fmla="*/ 45 h 100"/>
                    <a:gd name="T64" fmla="*/ 5 w 97"/>
                    <a:gd name="T65" fmla="*/ 45 h 100"/>
                    <a:gd name="T66" fmla="*/ 5 w 97"/>
                    <a:gd name="T67" fmla="*/ 38 h 100"/>
                    <a:gd name="T68" fmla="*/ 5 w 97"/>
                    <a:gd name="T69" fmla="*/ 36 h 100"/>
                    <a:gd name="T70" fmla="*/ 5 w 97"/>
                    <a:gd name="T71" fmla="*/ 33 h 100"/>
                    <a:gd name="T72" fmla="*/ 12 w 97"/>
                    <a:gd name="T73" fmla="*/ 31 h 100"/>
                    <a:gd name="T74" fmla="*/ 7 w 97"/>
                    <a:gd name="T75" fmla="*/ 19 h 100"/>
                    <a:gd name="T76" fmla="*/ 2 w 97"/>
                    <a:gd name="T77" fmla="*/ 12 h 100"/>
                    <a:gd name="T78" fmla="*/ 5 w 97"/>
                    <a:gd name="T79" fmla="*/ 5 h 100"/>
                    <a:gd name="T80" fmla="*/ 7 w 97"/>
                    <a:gd name="T81" fmla="*/ 5 h 100"/>
                    <a:gd name="T82" fmla="*/ 9 w 97"/>
                    <a:gd name="T83" fmla="*/ 3 h 100"/>
                    <a:gd name="T84" fmla="*/ 14 w 97"/>
                    <a:gd name="T85" fmla="*/ 5 h 100"/>
                    <a:gd name="T86" fmla="*/ 26 w 97"/>
                    <a:gd name="T87" fmla="*/ 5 h 100"/>
                    <a:gd name="T88" fmla="*/ 31 w 97"/>
                    <a:gd name="T89" fmla="*/ 0 h 100"/>
                    <a:gd name="T90" fmla="*/ 33 w 97"/>
                    <a:gd name="T91" fmla="*/ 3 h 100"/>
                    <a:gd name="T92" fmla="*/ 38 w 97"/>
                    <a:gd name="T9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 h="100">
                      <a:moveTo>
                        <a:pt x="38" y="0"/>
                      </a:moveTo>
                      <a:lnTo>
                        <a:pt x="38" y="0"/>
                      </a:lnTo>
                      <a:lnTo>
                        <a:pt x="40" y="7"/>
                      </a:lnTo>
                      <a:lnTo>
                        <a:pt x="42" y="5"/>
                      </a:lnTo>
                      <a:lnTo>
                        <a:pt x="50" y="3"/>
                      </a:lnTo>
                      <a:lnTo>
                        <a:pt x="59" y="5"/>
                      </a:lnTo>
                      <a:lnTo>
                        <a:pt x="61" y="10"/>
                      </a:lnTo>
                      <a:lnTo>
                        <a:pt x="68" y="14"/>
                      </a:lnTo>
                      <a:lnTo>
                        <a:pt x="76" y="10"/>
                      </a:lnTo>
                      <a:lnTo>
                        <a:pt x="80" y="10"/>
                      </a:lnTo>
                      <a:lnTo>
                        <a:pt x="92" y="14"/>
                      </a:lnTo>
                      <a:lnTo>
                        <a:pt x="97" y="38"/>
                      </a:lnTo>
                      <a:lnTo>
                        <a:pt x="90" y="50"/>
                      </a:lnTo>
                      <a:lnTo>
                        <a:pt x="85" y="69"/>
                      </a:lnTo>
                      <a:lnTo>
                        <a:pt x="92" y="83"/>
                      </a:lnTo>
                      <a:lnTo>
                        <a:pt x="92" y="88"/>
                      </a:lnTo>
                      <a:lnTo>
                        <a:pt x="85" y="88"/>
                      </a:lnTo>
                      <a:lnTo>
                        <a:pt x="73" y="85"/>
                      </a:lnTo>
                      <a:lnTo>
                        <a:pt x="64" y="85"/>
                      </a:lnTo>
                      <a:lnTo>
                        <a:pt x="42" y="88"/>
                      </a:lnTo>
                      <a:lnTo>
                        <a:pt x="33" y="95"/>
                      </a:lnTo>
                      <a:lnTo>
                        <a:pt x="16" y="100"/>
                      </a:lnTo>
                      <a:lnTo>
                        <a:pt x="14" y="97"/>
                      </a:lnTo>
                      <a:lnTo>
                        <a:pt x="14" y="85"/>
                      </a:lnTo>
                      <a:lnTo>
                        <a:pt x="16" y="83"/>
                      </a:lnTo>
                      <a:lnTo>
                        <a:pt x="16" y="78"/>
                      </a:lnTo>
                      <a:lnTo>
                        <a:pt x="7" y="71"/>
                      </a:lnTo>
                      <a:lnTo>
                        <a:pt x="2" y="69"/>
                      </a:lnTo>
                      <a:lnTo>
                        <a:pt x="0" y="64"/>
                      </a:lnTo>
                      <a:lnTo>
                        <a:pt x="2" y="57"/>
                      </a:lnTo>
                      <a:lnTo>
                        <a:pt x="0" y="50"/>
                      </a:lnTo>
                      <a:lnTo>
                        <a:pt x="2" y="45"/>
                      </a:lnTo>
                      <a:lnTo>
                        <a:pt x="5" y="45"/>
                      </a:lnTo>
                      <a:lnTo>
                        <a:pt x="5" y="38"/>
                      </a:lnTo>
                      <a:lnTo>
                        <a:pt x="5" y="36"/>
                      </a:lnTo>
                      <a:lnTo>
                        <a:pt x="5" y="33"/>
                      </a:lnTo>
                      <a:lnTo>
                        <a:pt x="12" y="31"/>
                      </a:lnTo>
                      <a:lnTo>
                        <a:pt x="7" y="19"/>
                      </a:lnTo>
                      <a:lnTo>
                        <a:pt x="2" y="12"/>
                      </a:lnTo>
                      <a:lnTo>
                        <a:pt x="5" y="5"/>
                      </a:lnTo>
                      <a:lnTo>
                        <a:pt x="7" y="5"/>
                      </a:lnTo>
                      <a:lnTo>
                        <a:pt x="9" y="3"/>
                      </a:lnTo>
                      <a:lnTo>
                        <a:pt x="14" y="5"/>
                      </a:lnTo>
                      <a:lnTo>
                        <a:pt x="26" y="5"/>
                      </a:lnTo>
                      <a:lnTo>
                        <a:pt x="31" y="0"/>
                      </a:lnTo>
                      <a:lnTo>
                        <a:pt x="33" y="3"/>
                      </a:lnTo>
                      <a:lnTo>
                        <a:pt x="38"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1" name="Freeform 74">
                  <a:extLst>
                    <a:ext uri="{FF2B5EF4-FFF2-40B4-BE49-F238E27FC236}">
                      <a16:creationId xmlns:a16="http://schemas.microsoft.com/office/drawing/2014/main" id="{51FB252D-9FA8-4DCD-A876-A379758CBEC2}"/>
                    </a:ext>
                  </a:extLst>
                </p:cNvPr>
                <p:cNvSpPr>
                  <a:spLocks/>
                </p:cNvSpPr>
                <p:nvPr/>
              </p:nvSpPr>
              <p:spPr bwMode="auto">
                <a:xfrm>
                  <a:off x="7089606" y="3241615"/>
                  <a:ext cx="59563" cy="24647"/>
                </a:xfrm>
                <a:custGeom>
                  <a:avLst/>
                  <a:gdLst>
                    <a:gd name="T0" fmla="*/ 29 w 29"/>
                    <a:gd name="T1" fmla="*/ 0 h 12"/>
                    <a:gd name="T2" fmla="*/ 29 w 29"/>
                    <a:gd name="T3" fmla="*/ 0 h 12"/>
                    <a:gd name="T4" fmla="*/ 19 w 29"/>
                    <a:gd name="T5" fmla="*/ 7 h 12"/>
                    <a:gd name="T6" fmla="*/ 19 w 29"/>
                    <a:gd name="T7" fmla="*/ 12 h 12"/>
                    <a:gd name="T8" fmla="*/ 17 w 29"/>
                    <a:gd name="T9" fmla="*/ 12 h 12"/>
                    <a:gd name="T10" fmla="*/ 14 w 29"/>
                    <a:gd name="T11" fmla="*/ 12 h 12"/>
                    <a:gd name="T12" fmla="*/ 12 w 29"/>
                    <a:gd name="T13" fmla="*/ 12 h 12"/>
                    <a:gd name="T14" fmla="*/ 12 w 29"/>
                    <a:gd name="T15" fmla="*/ 12 h 12"/>
                    <a:gd name="T16" fmla="*/ 12 w 29"/>
                    <a:gd name="T17" fmla="*/ 10 h 12"/>
                    <a:gd name="T18" fmla="*/ 10 w 29"/>
                    <a:gd name="T19" fmla="*/ 10 h 12"/>
                    <a:gd name="T20" fmla="*/ 7 w 29"/>
                    <a:gd name="T21" fmla="*/ 10 h 12"/>
                    <a:gd name="T22" fmla="*/ 3 w 29"/>
                    <a:gd name="T23" fmla="*/ 12 h 12"/>
                    <a:gd name="T24" fmla="*/ 0 w 29"/>
                    <a:gd name="T25" fmla="*/ 10 h 12"/>
                    <a:gd name="T26" fmla="*/ 0 w 29"/>
                    <a:gd name="T27" fmla="*/ 10 h 12"/>
                    <a:gd name="T28" fmla="*/ 3 w 29"/>
                    <a:gd name="T29" fmla="*/ 5 h 12"/>
                    <a:gd name="T30" fmla="*/ 14 w 29"/>
                    <a:gd name="T31" fmla="*/ 5 h 12"/>
                    <a:gd name="T32" fmla="*/ 29 w 29"/>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2">
                      <a:moveTo>
                        <a:pt x="29" y="0"/>
                      </a:moveTo>
                      <a:lnTo>
                        <a:pt x="29" y="0"/>
                      </a:lnTo>
                      <a:lnTo>
                        <a:pt x="19" y="7"/>
                      </a:lnTo>
                      <a:lnTo>
                        <a:pt x="19" y="12"/>
                      </a:lnTo>
                      <a:lnTo>
                        <a:pt x="17" y="12"/>
                      </a:lnTo>
                      <a:lnTo>
                        <a:pt x="14" y="12"/>
                      </a:lnTo>
                      <a:lnTo>
                        <a:pt x="12" y="12"/>
                      </a:lnTo>
                      <a:lnTo>
                        <a:pt x="12" y="12"/>
                      </a:lnTo>
                      <a:lnTo>
                        <a:pt x="12" y="10"/>
                      </a:lnTo>
                      <a:lnTo>
                        <a:pt x="10" y="10"/>
                      </a:lnTo>
                      <a:lnTo>
                        <a:pt x="7" y="10"/>
                      </a:lnTo>
                      <a:lnTo>
                        <a:pt x="3" y="12"/>
                      </a:lnTo>
                      <a:lnTo>
                        <a:pt x="0" y="10"/>
                      </a:lnTo>
                      <a:lnTo>
                        <a:pt x="0" y="10"/>
                      </a:lnTo>
                      <a:lnTo>
                        <a:pt x="3" y="5"/>
                      </a:lnTo>
                      <a:lnTo>
                        <a:pt x="14" y="5"/>
                      </a:lnTo>
                      <a:lnTo>
                        <a:pt x="29"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2" name="Freeform 77">
                  <a:extLst>
                    <a:ext uri="{FF2B5EF4-FFF2-40B4-BE49-F238E27FC236}">
                      <a16:creationId xmlns:a16="http://schemas.microsoft.com/office/drawing/2014/main" id="{3F45C875-2B29-45A8-A44C-4872540FD1A7}"/>
                    </a:ext>
                  </a:extLst>
                </p:cNvPr>
                <p:cNvSpPr>
                  <a:spLocks/>
                </p:cNvSpPr>
                <p:nvPr/>
              </p:nvSpPr>
              <p:spPr bwMode="auto">
                <a:xfrm>
                  <a:off x="7071123" y="3262153"/>
                  <a:ext cx="57508" cy="24647"/>
                </a:xfrm>
                <a:custGeom>
                  <a:avLst/>
                  <a:gdLst>
                    <a:gd name="T0" fmla="*/ 21 w 28"/>
                    <a:gd name="T1" fmla="*/ 0 h 12"/>
                    <a:gd name="T2" fmla="*/ 21 w 28"/>
                    <a:gd name="T3" fmla="*/ 0 h 12"/>
                    <a:gd name="T4" fmla="*/ 21 w 28"/>
                    <a:gd name="T5" fmla="*/ 2 h 12"/>
                    <a:gd name="T6" fmla="*/ 21 w 28"/>
                    <a:gd name="T7" fmla="*/ 2 h 12"/>
                    <a:gd name="T8" fmla="*/ 23 w 28"/>
                    <a:gd name="T9" fmla="*/ 2 h 12"/>
                    <a:gd name="T10" fmla="*/ 26 w 28"/>
                    <a:gd name="T11" fmla="*/ 0 h 12"/>
                    <a:gd name="T12" fmla="*/ 28 w 28"/>
                    <a:gd name="T13" fmla="*/ 2 h 12"/>
                    <a:gd name="T14" fmla="*/ 28 w 28"/>
                    <a:gd name="T15" fmla="*/ 2 h 12"/>
                    <a:gd name="T16" fmla="*/ 14 w 28"/>
                    <a:gd name="T17" fmla="*/ 12 h 12"/>
                    <a:gd name="T18" fmla="*/ 5 w 28"/>
                    <a:gd name="T19" fmla="*/ 9 h 12"/>
                    <a:gd name="T20" fmla="*/ 0 w 28"/>
                    <a:gd name="T21" fmla="*/ 0 h 12"/>
                    <a:gd name="T22" fmla="*/ 9 w 28"/>
                    <a:gd name="T23" fmla="*/ 0 h 12"/>
                    <a:gd name="T24" fmla="*/ 12 w 28"/>
                    <a:gd name="T25" fmla="*/ 0 h 12"/>
                    <a:gd name="T26" fmla="*/ 16 w 28"/>
                    <a:gd name="T27" fmla="*/ 0 h 12"/>
                    <a:gd name="T28" fmla="*/ 19 w 28"/>
                    <a:gd name="T29" fmla="*/ 0 h 12"/>
                    <a:gd name="T30" fmla="*/ 21 w 28"/>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2">
                      <a:moveTo>
                        <a:pt x="21" y="0"/>
                      </a:moveTo>
                      <a:lnTo>
                        <a:pt x="21" y="0"/>
                      </a:lnTo>
                      <a:lnTo>
                        <a:pt x="21" y="2"/>
                      </a:lnTo>
                      <a:lnTo>
                        <a:pt x="21" y="2"/>
                      </a:lnTo>
                      <a:lnTo>
                        <a:pt x="23" y="2"/>
                      </a:lnTo>
                      <a:lnTo>
                        <a:pt x="26" y="0"/>
                      </a:lnTo>
                      <a:lnTo>
                        <a:pt x="28" y="2"/>
                      </a:lnTo>
                      <a:lnTo>
                        <a:pt x="28" y="2"/>
                      </a:lnTo>
                      <a:lnTo>
                        <a:pt x="14" y="12"/>
                      </a:lnTo>
                      <a:lnTo>
                        <a:pt x="5" y="9"/>
                      </a:lnTo>
                      <a:lnTo>
                        <a:pt x="0" y="0"/>
                      </a:lnTo>
                      <a:lnTo>
                        <a:pt x="9" y="0"/>
                      </a:lnTo>
                      <a:lnTo>
                        <a:pt x="12" y="0"/>
                      </a:lnTo>
                      <a:lnTo>
                        <a:pt x="16" y="0"/>
                      </a:lnTo>
                      <a:lnTo>
                        <a:pt x="19" y="0"/>
                      </a:lnTo>
                      <a:lnTo>
                        <a:pt x="21" y="0"/>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3" name="Freeform 78">
                  <a:extLst>
                    <a:ext uri="{FF2B5EF4-FFF2-40B4-BE49-F238E27FC236}">
                      <a16:creationId xmlns:a16="http://schemas.microsoft.com/office/drawing/2014/main" id="{7D76AA40-7BF4-4752-A0C8-D49B8C997634}"/>
                    </a:ext>
                  </a:extLst>
                </p:cNvPr>
                <p:cNvSpPr>
                  <a:spLocks/>
                </p:cNvSpPr>
                <p:nvPr/>
              </p:nvSpPr>
              <p:spPr bwMode="auto">
                <a:xfrm>
                  <a:off x="6405672" y="2533034"/>
                  <a:ext cx="223871" cy="131447"/>
                </a:xfrm>
                <a:custGeom>
                  <a:avLst/>
                  <a:gdLst>
                    <a:gd name="T0" fmla="*/ 33 w 109"/>
                    <a:gd name="T1" fmla="*/ 0 h 64"/>
                    <a:gd name="T2" fmla="*/ 33 w 109"/>
                    <a:gd name="T3" fmla="*/ 0 h 64"/>
                    <a:gd name="T4" fmla="*/ 38 w 109"/>
                    <a:gd name="T5" fmla="*/ 4 h 64"/>
                    <a:gd name="T6" fmla="*/ 45 w 109"/>
                    <a:gd name="T7" fmla="*/ 0 h 64"/>
                    <a:gd name="T8" fmla="*/ 54 w 109"/>
                    <a:gd name="T9" fmla="*/ 9 h 64"/>
                    <a:gd name="T10" fmla="*/ 66 w 109"/>
                    <a:gd name="T11" fmla="*/ 12 h 64"/>
                    <a:gd name="T12" fmla="*/ 64 w 109"/>
                    <a:gd name="T13" fmla="*/ 19 h 64"/>
                    <a:gd name="T14" fmla="*/ 73 w 109"/>
                    <a:gd name="T15" fmla="*/ 23 h 64"/>
                    <a:gd name="T16" fmla="*/ 75 w 109"/>
                    <a:gd name="T17" fmla="*/ 16 h 64"/>
                    <a:gd name="T18" fmla="*/ 87 w 109"/>
                    <a:gd name="T19" fmla="*/ 19 h 64"/>
                    <a:gd name="T20" fmla="*/ 87 w 109"/>
                    <a:gd name="T21" fmla="*/ 28 h 64"/>
                    <a:gd name="T22" fmla="*/ 99 w 109"/>
                    <a:gd name="T23" fmla="*/ 28 h 64"/>
                    <a:gd name="T24" fmla="*/ 109 w 109"/>
                    <a:gd name="T25" fmla="*/ 40 h 64"/>
                    <a:gd name="T26" fmla="*/ 104 w 109"/>
                    <a:gd name="T27" fmla="*/ 42 h 64"/>
                    <a:gd name="T28" fmla="*/ 99 w 109"/>
                    <a:gd name="T29" fmla="*/ 47 h 64"/>
                    <a:gd name="T30" fmla="*/ 97 w 109"/>
                    <a:gd name="T31" fmla="*/ 47 h 64"/>
                    <a:gd name="T32" fmla="*/ 94 w 109"/>
                    <a:gd name="T33" fmla="*/ 52 h 64"/>
                    <a:gd name="T34" fmla="*/ 92 w 109"/>
                    <a:gd name="T35" fmla="*/ 54 h 64"/>
                    <a:gd name="T36" fmla="*/ 92 w 109"/>
                    <a:gd name="T37" fmla="*/ 57 h 64"/>
                    <a:gd name="T38" fmla="*/ 87 w 109"/>
                    <a:gd name="T39" fmla="*/ 59 h 64"/>
                    <a:gd name="T40" fmla="*/ 80 w 109"/>
                    <a:gd name="T41" fmla="*/ 59 h 64"/>
                    <a:gd name="T42" fmla="*/ 78 w 109"/>
                    <a:gd name="T43" fmla="*/ 64 h 64"/>
                    <a:gd name="T44" fmla="*/ 68 w 109"/>
                    <a:gd name="T45" fmla="*/ 59 h 64"/>
                    <a:gd name="T46" fmla="*/ 61 w 109"/>
                    <a:gd name="T47" fmla="*/ 59 h 64"/>
                    <a:gd name="T48" fmla="*/ 49 w 109"/>
                    <a:gd name="T49" fmla="*/ 52 h 64"/>
                    <a:gd name="T50" fmla="*/ 45 w 109"/>
                    <a:gd name="T51" fmla="*/ 54 h 64"/>
                    <a:gd name="T52" fmla="*/ 35 w 109"/>
                    <a:gd name="T53" fmla="*/ 64 h 64"/>
                    <a:gd name="T54" fmla="*/ 23 w 109"/>
                    <a:gd name="T55" fmla="*/ 57 h 64"/>
                    <a:gd name="T56" fmla="*/ 14 w 109"/>
                    <a:gd name="T57" fmla="*/ 47 h 64"/>
                    <a:gd name="T58" fmla="*/ 4 w 109"/>
                    <a:gd name="T59" fmla="*/ 40 h 64"/>
                    <a:gd name="T60" fmla="*/ 2 w 109"/>
                    <a:gd name="T61" fmla="*/ 30 h 64"/>
                    <a:gd name="T62" fmla="*/ 0 w 109"/>
                    <a:gd name="T63" fmla="*/ 21 h 64"/>
                    <a:gd name="T64" fmla="*/ 12 w 109"/>
                    <a:gd name="T65" fmla="*/ 16 h 64"/>
                    <a:gd name="T66" fmla="*/ 19 w 109"/>
                    <a:gd name="T67" fmla="*/ 12 h 64"/>
                    <a:gd name="T68" fmla="*/ 28 w 109"/>
                    <a:gd name="T69" fmla="*/ 4 h 64"/>
                    <a:gd name="T70" fmla="*/ 33 w 109"/>
                    <a:gd name="T7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64">
                      <a:moveTo>
                        <a:pt x="33" y="0"/>
                      </a:moveTo>
                      <a:lnTo>
                        <a:pt x="33" y="0"/>
                      </a:lnTo>
                      <a:lnTo>
                        <a:pt x="38" y="4"/>
                      </a:lnTo>
                      <a:lnTo>
                        <a:pt x="45" y="0"/>
                      </a:lnTo>
                      <a:lnTo>
                        <a:pt x="54" y="9"/>
                      </a:lnTo>
                      <a:lnTo>
                        <a:pt x="66" y="12"/>
                      </a:lnTo>
                      <a:lnTo>
                        <a:pt x="64" y="19"/>
                      </a:lnTo>
                      <a:lnTo>
                        <a:pt x="73" y="23"/>
                      </a:lnTo>
                      <a:lnTo>
                        <a:pt x="75" y="16"/>
                      </a:lnTo>
                      <a:lnTo>
                        <a:pt x="87" y="19"/>
                      </a:lnTo>
                      <a:lnTo>
                        <a:pt x="87" y="28"/>
                      </a:lnTo>
                      <a:lnTo>
                        <a:pt x="99" y="28"/>
                      </a:lnTo>
                      <a:lnTo>
                        <a:pt x="109" y="40"/>
                      </a:lnTo>
                      <a:lnTo>
                        <a:pt x="104" y="42"/>
                      </a:lnTo>
                      <a:lnTo>
                        <a:pt x="99" y="47"/>
                      </a:lnTo>
                      <a:lnTo>
                        <a:pt x="97" y="47"/>
                      </a:lnTo>
                      <a:lnTo>
                        <a:pt x="94" y="52"/>
                      </a:lnTo>
                      <a:lnTo>
                        <a:pt x="92" y="54"/>
                      </a:lnTo>
                      <a:lnTo>
                        <a:pt x="92" y="57"/>
                      </a:lnTo>
                      <a:lnTo>
                        <a:pt x="87" y="59"/>
                      </a:lnTo>
                      <a:lnTo>
                        <a:pt x="80" y="59"/>
                      </a:lnTo>
                      <a:lnTo>
                        <a:pt x="78" y="64"/>
                      </a:lnTo>
                      <a:lnTo>
                        <a:pt x="68" y="59"/>
                      </a:lnTo>
                      <a:lnTo>
                        <a:pt x="61" y="59"/>
                      </a:lnTo>
                      <a:lnTo>
                        <a:pt x="49" y="52"/>
                      </a:lnTo>
                      <a:lnTo>
                        <a:pt x="45" y="54"/>
                      </a:lnTo>
                      <a:lnTo>
                        <a:pt x="35" y="64"/>
                      </a:lnTo>
                      <a:lnTo>
                        <a:pt x="23" y="57"/>
                      </a:lnTo>
                      <a:lnTo>
                        <a:pt x="14" y="47"/>
                      </a:lnTo>
                      <a:lnTo>
                        <a:pt x="4" y="40"/>
                      </a:lnTo>
                      <a:lnTo>
                        <a:pt x="2" y="30"/>
                      </a:lnTo>
                      <a:lnTo>
                        <a:pt x="0" y="21"/>
                      </a:lnTo>
                      <a:lnTo>
                        <a:pt x="12" y="16"/>
                      </a:lnTo>
                      <a:lnTo>
                        <a:pt x="19" y="12"/>
                      </a:lnTo>
                      <a:lnTo>
                        <a:pt x="28" y="4"/>
                      </a:lnTo>
                      <a:lnTo>
                        <a:pt x="33"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4" name="Freeform 80">
                  <a:extLst>
                    <a:ext uri="{FF2B5EF4-FFF2-40B4-BE49-F238E27FC236}">
                      <a16:creationId xmlns:a16="http://schemas.microsoft.com/office/drawing/2014/main" id="{ACB01EC0-BF46-46BC-9535-FECB447C9821}"/>
                    </a:ext>
                  </a:extLst>
                </p:cNvPr>
                <p:cNvSpPr>
                  <a:spLocks/>
                </p:cNvSpPr>
                <p:nvPr/>
              </p:nvSpPr>
              <p:spPr bwMode="auto">
                <a:xfrm>
                  <a:off x="6196179" y="2323540"/>
                  <a:ext cx="301919" cy="402557"/>
                </a:xfrm>
                <a:custGeom>
                  <a:avLst/>
                  <a:gdLst>
                    <a:gd name="T0" fmla="*/ 66 w 147"/>
                    <a:gd name="T1" fmla="*/ 0 h 196"/>
                    <a:gd name="T2" fmla="*/ 66 w 147"/>
                    <a:gd name="T3" fmla="*/ 0 h 196"/>
                    <a:gd name="T4" fmla="*/ 66 w 147"/>
                    <a:gd name="T5" fmla="*/ 9 h 196"/>
                    <a:gd name="T6" fmla="*/ 80 w 147"/>
                    <a:gd name="T7" fmla="*/ 17 h 196"/>
                    <a:gd name="T8" fmla="*/ 80 w 147"/>
                    <a:gd name="T9" fmla="*/ 26 h 196"/>
                    <a:gd name="T10" fmla="*/ 97 w 147"/>
                    <a:gd name="T11" fmla="*/ 21 h 196"/>
                    <a:gd name="T12" fmla="*/ 106 w 147"/>
                    <a:gd name="T13" fmla="*/ 14 h 196"/>
                    <a:gd name="T14" fmla="*/ 125 w 147"/>
                    <a:gd name="T15" fmla="*/ 24 h 196"/>
                    <a:gd name="T16" fmla="*/ 132 w 147"/>
                    <a:gd name="T17" fmla="*/ 33 h 196"/>
                    <a:gd name="T18" fmla="*/ 137 w 147"/>
                    <a:gd name="T19" fmla="*/ 47 h 196"/>
                    <a:gd name="T20" fmla="*/ 132 w 147"/>
                    <a:gd name="T21" fmla="*/ 54 h 196"/>
                    <a:gd name="T22" fmla="*/ 137 w 147"/>
                    <a:gd name="T23" fmla="*/ 64 h 196"/>
                    <a:gd name="T24" fmla="*/ 142 w 147"/>
                    <a:gd name="T25" fmla="*/ 78 h 196"/>
                    <a:gd name="T26" fmla="*/ 140 w 147"/>
                    <a:gd name="T27" fmla="*/ 88 h 196"/>
                    <a:gd name="T28" fmla="*/ 147 w 147"/>
                    <a:gd name="T29" fmla="*/ 102 h 196"/>
                    <a:gd name="T30" fmla="*/ 140 w 147"/>
                    <a:gd name="T31" fmla="*/ 106 h 196"/>
                    <a:gd name="T32" fmla="*/ 135 w 147"/>
                    <a:gd name="T33" fmla="*/ 102 h 196"/>
                    <a:gd name="T34" fmla="*/ 130 w 147"/>
                    <a:gd name="T35" fmla="*/ 106 h 196"/>
                    <a:gd name="T36" fmla="*/ 121 w 147"/>
                    <a:gd name="T37" fmla="*/ 114 h 196"/>
                    <a:gd name="T38" fmla="*/ 114 w 147"/>
                    <a:gd name="T39" fmla="*/ 118 h 196"/>
                    <a:gd name="T40" fmla="*/ 102 w 147"/>
                    <a:gd name="T41" fmla="*/ 123 h 196"/>
                    <a:gd name="T42" fmla="*/ 104 w 147"/>
                    <a:gd name="T43" fmla="*/ 132 h 196"/>
                    <a:gd name="T44" fmla="*/ 106 w 147"/>
                    <a:gd name="T45" fmla="*/ 142 h 196"/>
                    <a:gd name="T46" fmla="*/ 116 w 147"/>
                    <a:gd name="T47" fmla="*/ 149 h 196"/>
                    <a:gd name="T48" fmla="*/ 125 w 147"/>
                    <a:gd name="T49" fmla="*/ 159 h 196"/>
                    <a:gd name="T50" fmla="*/ 118 w 147"/>
                    <a:gd name="T51" fmla="*/ 170 h 196"/>
                    <a:gd name="T52" fmla="*/ 114 w 147"/>
                    <a:gd name="T53" fmla="*/ 173 h 196"/>
                    <a:gd name="T54" fmla="*/ 116 w 147"/>
                    <a:gd name="T55" fmla="*/ 189 h 196"/>
                    <a:gd name="T56" fmla="*/ 114 w 147"/>
                    <a:gd name="T57" fmla="*/ 192 h 196"/>
                    <a:gd name="T58" fmla="*/ 109 w 147"/>
                    <a:gd name="T59" fmla="*/ 187 h 196"/>
                    <a:gd name="T60" fmla="*/ 102 w 147"/>
                    <a:gd name="T61" fmla="*/ 187 h 196"/>
                    <a:gd name="T62" fmla="*/ 90 w 147"/>
                    <a:gd name="T63" fmla="*/ 192 h 196"/>
                    <a:gd name="T64" fmla="*/ 76 w 147"/>
                    <a:gd name="T65" fmla="*/ 189 h 196"/>
                    <a:gd name="T66" fmla="*/ 73 w 147"/>
                    <a:gd name="T67" fmla="*/ 196 h 196"/>
                    <a:gd name="T68" fmla="*/ 64 w 147"/>
                    <a:gd name="T69" fmla="*/ 189 h 196"/>
                    <a:gd name="T70" fmla="*/ 59 w 147"/>
                    <a:gd name="T71" fmla="*/ 192 h 196"/>
                    <a:gd name="T72" fmla="*/ 43 w 147"/>
                    <a:gd name="T73" fmla="*/ 185 h 196"/>
                    <a:gd name="T74" fmla="*/ 38 w 147"/>
                    <a:gd name="T75" fmla="*/ 189 h 196"/>
                    <a:gd name="T76" fmla="*/ 24 w 147"/>
                    <a:gd name="T77" fmla="*/ 189 h 196"/>
                    <a:gd name="T78" fmla="*/ 26 w 147"/>
                    <a:gd name="T79" fmla="*/ 173 h 196"/>
                    <a:gd name="T80" fmla="*/ 36 w 147"/>
                    <a:gd name="T81" fmla="*/ 154 h 196"/>
                    <a:gd name="T82" fmla="*/ 12 w 147"/>
                    <a:gd name="T83" fmla="*/ 151 h 196"/>
                    <a:gd name="T84" fmla="*/ 5 w 147"/>
                    <a:gd name="T85" fmla="*/ 144 h 196"/>
                    <a:gd name="T86" fmla="*/ 5 w 147"/>
                    <a:gd name="T87" fmla="*/ 132 h 196"/>
                    <a:gd name="T88" fmla="*/ 2 w 147"/>
                    <a:gd name="T89" fmla="*/ 128 h 196"/>
                    <a:gd name="T90" fmla="*/ 2 w 147"/>
                    <a:gd name="T91" fmla="*/ 111 h 196"/>
                    <a:gd name="T92" fmla="*/ 0 w 147"/>
                    <a:gd name="T93" fmla="*/ 83 h 196"/>
                    <a:gd name="T94" fmla="*/ 12 w 147"/>
                    <a:gd name="T95" fmla="*/ 83 h 196"/>
                    <a:gd name="T96" fmla="*/ 14 w 147"/>
                    <a:gd name="T97" fmla="*/ 73 h 196"/>
                    <a:gd name="T98" fmla="*/ 19 w 147"/>
                    <a:gd name="T99" fmla="*/ 50 h 196"/>
                    <a:gd name="T100" fmla="*/ 17 w 147"/>
                    <a:gd name="T101" fmla="*/ 40 h 196"/>
                    <a:gd name="T102" fmla="*/ 19 w 147"/>
                    <a:gd name="T103" fmla="*/ 33 h 196"/>
                    <a:gd name="T104" fmla="*/ 33 w 147"/>
                    <a:gd name="T105" fmla="*/ 33 h 196"/>
                    <a:gd name="T106" fmla="*/ 36 w 147"/>
                    <a:gd name="T107" fmla="*/ 40 h 196"/>
                    <a:gd name="T108" fmla="*/ 47 w 147"/>
                    <a:gd name="T109" fmla="*/ 26 h 196"/>
                    <a:gd name="T110" fmla="*/ 43 w 147"/>
                    <a:gd name="T111" fmla="*/ 14 h 196"/>
                    <a:gd name="T112" fmla="*/ 43 w 147"/>
                    <a:gd name="T113" fmla="*/ 0 h 196"/>
                    <a:gd name="T114" fmla="*/ 54 w 147"/>
                    <a:gd name="T115" fmla="*/ 2 h 196"/>
                    <a:gd name="T116" fmla="*/ 66 w 147"/>
                    <a:gd name="T11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7" h="196">
                      <a:moveTo>
                        <a:pt x="66" y="0"/>
                      </a:moveTo>
                      <a:lnTo>
                        <a:pt x="66" y="0"/>
                      </a:lnTo>
                      <a:lnTo>
                        <a:pt x="66" y="9"/>
                      </a:lnTo>
                      <a:lnTo>
                        <a:pt x="80" y="17"/>
                      </a:lnTo>
                      <a:lnTo>
                        <a:pt x="80" y="26"/>
                      </a:lnTo>
                      <a:lnTo>
                        <a:pt x="97" y="21"/>
                      </a:lnTo>
                      <a:lnTo>
                        <a:pt x="106" y="14"/>
                      </a:lnTo>
                      <a:lnTo>
                        <a:pt x="125" y="24"/>
                      </a:lnTo>
                      <a:lnTo>
                        <a:pt x="132" y="33"/>
                      </a:lnTo>
                      <a:lnTo>
                        <a:pt x="137" y="47"/>
                      </a:lnTo>
                      <a:lnTo>
                        <a:pt x="132" y="54"/>
                      </a:lnTo>
                      <a:lnTo>
                        <a:pt x="137" y="64"/>
                      </a:lnTo>
                      <a:lnTo>
                        <a:pt x="142" y="78"/>
                      </a:lnTo>
                      <a:lnTo>
                        <a:pt x="140" y="88"/>
                      </a:lnTo>
                      <a:lnTo>
                        <a:pt x="147" y="102"/>
                      </a:lnTo>
                      <a:lnTo>
                        <a:pt x="140" y="106"/>
                      </a:lnTo>
                      <a:lnTo>
                        <a:pt x="135" y="102"/>
                      </a:lnTo>
                      <a:lnTo>
                        <a:pt x="130" y="106"/>
                      </a:lnTo>
                      <a:lnTo>
                        <a:pt x="121" y="114"/>
                      </a:lnTo>
                      <a:lnTo>
                        <a:pt x="114" y="118"/>
                      </a:lnTo>
                      <a:lnTo>
                        <a:pt x="102" y="123"/>
                      </a:lnTo>
                      <a:lnTo>
                        <a:pt x="104" y="132"/>
                      </a:lnTo>
                      <a:lnTo>
                        <a:pt x="106" y="142"/>
                      </a:lnTo>
                      <a:lnTo>
                        <a:pt x="116" y="149"/>
                      </a:lnTo>
                      <a:lnTo>
                        <a:pt x="125" y="159"/>
                      </a:lnTo>
                      <a:lnTo>
                        <a:pt x="118" y="170"/>
                      </a:lnTo>
                      <a:lnTo>
                        <a:pt x="114" y="173"/>
                      </a:lnTo>
                      <a:lnTo>
                        <a:pt x="116" y="189"/>
                      </a:lnTo>
                      <a:lnTo>
                        <a:pt x="114" y="192"/>
                      </a:lnTo>
                      <a:lnTo>
                        <a:pt x="109" y="187"/>
                      </a:lnTo>
                      <a:lnTo>
                        <a:pt x="102" y="187"/>
                      </a:lnTo>
                      <a:lnTo>
                        <a:pt x="90" y="192"/>
                      </a:lnTo>
                      <a:lnTo>
                        <a:pt x="76" y="189"/>
                      </a:lnTo>
                      <a:lnTo>
                        <a:pt x="73" y="196"/>
                      </a:lnTo>
                      <a:lnTo>
                        <a:pt x="64" y="189"/>
                      </a:lnTo>
                      <a:lnTo>
                        <a:pt x="59" y="192"/>
                      </a:lnTo>
                      <a:lnTo>
                        <a:pt x="43" y="185"/>
                      </a:lnTo>
                      <a:lnTo>
                        <a:pt x="38" y="189"/>
                      </a:lnTo>
                      <a:lnTo>
                        <a:pt x="24" y="189"/>
                      </a:lnTo>
                      <a:lnTo>
                        <a:pt x="26" y="173"/>
                      </a:lnTo>
                      <a:lnTo>
                        <a:pt x="36" y="154"/>
                      </a:lnTo>
                      <a:lnTo>
                        <a:pt x="12" y="151"/>
                      </a:lnTo>
                      <a:lnTo>
                        <a:pt x="5" y="144"/>
                      </a:lnTo>
                      <a:lnTo>
                        <a:pt x="5" y="132"/>
                      </a:lnTo>
                      <a:lnTo>
                        <a:pt x="2" y="128"/>
                      </a:lnTo>
                      <a:lnTo>
                        <a:pt x="2" y="111"/>
                      </a:lnTo>
                      <a:lnTo>
                        <a:pt x="0" y="83"/>
                      </a:lnTo>
                      <a:lnTo>
                        <a:pt x="12" y="83"/>
                      </a:lnTo>
                      <a:lnTo>
                        <a:pt x="14" y="73"/>
                      </a:lnTo>
                      <a:lnTo>
                        <a:pt x="19" y="50"/>
                      </a:lnTo>
                      <a:lnTo>
                        <a:pt x="17" y="40"/>
                      </a:lnTo>
                      <a:lnTo>
                        <a:pt x="19" y="33"/>
                      </a:lnTo>
                      <a:lnTo>
                        <a:pt x="33" y="33"/>
                      </a:lnTo>
                      <a:lnTo>
                        <a:pt x="36" y="40"/>
                      </a:lnTo>
                      <a:lnTo>
                        <a:pt x="47" y="26"/>
                      </a:lnTo>
                      <a:lnTo>
                        <a:pt x="43" y="14"/>
                      </a:lnTo>
                      <a:lnTo>
                        <a:pt x="43" y="0"/>
                      </a:lnTo>
                      <a:lnTo>
                        <a:pt x="54" y="2"/>
                      </a:lnTo>
                      <a:lnTo>
                        <a:pt x="6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5" name="Freeform 84">
                  <a:extLst>
                    <a:ext uri="{FF2B5EF4-FFF2-40B4-BE49-F238E27FC236}">
                      <a16:creationId xmlns:a16="http://schemas.microsoft.com/office/drawing/2014/main" id="{95254EE5-2AA6-4D67-9146-0DEF467060DD}"/>
                    </a:ext>
                  </a:extLst>
                </p:cNvPr>
                <p:cNvSpPr>
                  <a:spLocks noEditPoints="1"/>
                </p:cNvSpPr>
                <p:nvPr/>
              </p:nvSpPr>
              <p:spPr bwMode="auto">
                <a:xfrm>
                  <a:off x="6270117" y="2157177"/>
                  <a:ext cx="149933" cy="176632"/>
                </a:xfrm>
                <a:custGeom>
                  <a:avLst/>
                  <a:gdLst>
                    <a:gd name="T0" fmla="*/ 73 w 73"/>
                    <a:gd name="T1" fmla="*/ 62 h 86"/>
                    <a:gd name="T2" fmla="*/ 73 w 73"/>
                    <a:gd name="T3" fmla="*/ 62 h 86"/>
                    <a:gd name="T4" fmla="*/ 63 w 73"/>
                    <a:gd name="T5" fmla="*/ 86 h 86"/>
                    <a:gd name="T6" fmla="*/ 47 w 73"/>
                    <a:gd name="T7" fmla="*/ 69 h 86"/>
                    <a:gd name="T8" fmla="*/ 44 w 73"/>
                    <a:gd name="T9" fmla="*/ 57 h 86"/>
                    <a:gd name="T10" fmla="*/ 68 w 73"/>
                    <a:gd name="T11" fmla="*/ 48 h 86"/>
                    <a:gd name="T12" fmla="*/ 73 w 73"/>
                    <a:gd name="T13" fmla="*/ 62 h 86"/>
                    <a:gd name="T14" fmla="*/ 44 w 73"/>
                    <a:gd name="T15" fmla="*/ 36 h 86"/>
                    <a:gd name="T16" fmla="*/ 44 w 73"/>
                    <a:gd name="T17" fmla="*/ 36 h 86"/>
                    <a:gd name="T18" fmla="*/ 42 w 73"/>
                    <a:gd name="T19" fmla="*/ 48 h 86"/>
                    <a:gd name="T20" fmla="*/ 37 w 73"/>
                    <a:gd name="T21" fmla="*/ 45 h 86"/>
                    <a:gd name="T22" fmla="*/ 26 w 73"/>
                    <a:gd name="T23" fmla="*/ 67 h 86"/>
                    <a:gd name="T24" fmla="*/ 30 w 73"/>
                    <a:gd name="T25" fmla="*/ 79 h 86"/>
                    <a:gd name="T26" fmla="*/ 18 w 73"/>
                    <a:gd name="T27" fmla="*/ 83 h 86"/>
                    <a:gd name="T28" fmla="*/ 7 w 73"/>
                    <a:gd name="T29" fmla="*/ 79 h 86"/>
                    <a:gd name="T30" fmla="*/ 0 w 73"/>
                    <a:gd name="T31" fmla="*/ 64 h 86"/>
                    <a:gd name="T32" fmla="*/ 0 w 73"/>
                    <a:gd name="T33" fmla="*/ 34 h 86"/>
                    <a:gd name="T34" fmla="*/ 2 w 73"/>
                    <a:gd name="T35" fmla="*/ 26 h 86"/>
                    <a:gd name="T36" fmla="*/ 7 w 73"/>
                    <a:gd name="T37" fmla="*/ 17 h 86"/>
                    <a:gd name="T38" fmla="*/ 21 w 73"/>
                    <a:gd name="T39" fmla="*/ 17 h 86"/>
                    <a:gd name="T40" fmla="*/ 26 w 73"/>
                    <a:gd name="T41" fmla="*/ 8 h 86"/>
                    <a:gd name="T42" fmla="*/ 40 w 73"/>
                    <a:gd name="T43" fmla="*/ 0 h 86"/>
                    <a:gd name="T44" fmla="*/ 40 w 73"/>
                    <a:gd name="T45" fmla="*/ 15 h 86"/>
                    <a:gd name="T46" fmla="*/ 35 w 73"/>
                    <a:gd name="T47" fmla="*/ 24 h 86"/>
                    <a:gd name="T48" fmla="*/ 37 w 73"/>
                    <a:gd name="T49" fmla="*/ 31 h 86"/>
                    <a:gd name="T50" fmla="*/ 44 w 73"/>
                    <a:gd name="T51" fmla="*/ 3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86">
                      <a:moveTo>
                        <a:pt x="73" y="62"/>
                      </a:moveTo>
                      <a:lnTo>
                        <a:pt x="73" y="62"/>
                      </a:lnTo>
                      <a:lnTo>
                        <a:pt x="63" y="86"/>
                      </a:lnTo>
                      <a:lnTo>
                        <a:pt x="47" y="69"/>
                      </a:lnTo>
                      <a:lnTo>
                        <a:pt x="44" y="57"/>
                      </a:lnTo>
                      <a:lnTo>
                        <a:pt x="68" y="48"/>
                      </a:lnTo>
                      <a:lnTo>
                        <a:pt x="73" y="62"/>
                      </a:lnTo>
                      <a:close/>
                      <a:moveTo>
                        <a:pt x="44" y="36"/>
                      </a:moveTo>
                      <a:lnTo>
                        <a:pt x="44" y="36"/>
                      </a:lnTo>
                      <a:lnTo>
                        <a:pt x="42" y="48"/>
                      </a:lnTo>
                      <a:lnTo>
                        <a:pt x="37" y="45"/>
                      </a:lnTo>
                      <a:lnTo>
                        <a:pt x="26" y="67"/>
                      </a:lnTo>
                      <a:lnTo>
                        <a:pt x="30" y="79"/>
                      </a:lnTo>
                      <a:lnTo>
                        <a:pt x="18" y="83"/>
                      </a:lnTo>
                      <a:lnTo>
                        <a:pt x="7" y="79"/>
                      </a:lnTo>
                      <a:lnTo>
                        <a:pt x="0" y="64"/>
                      </a:lnTo>
                      <a:lnTo>
                        <a:pt x="0" y="34"/>
                      </a:lnTo>
                      <a:lnTo>
                        <a:pt x="2" y="26"/>
                      </a:lnTo>
                      <a:lnTo>
                        <a:pt x="7" y="17"/>
                      </a:lnTo>
                      <a:lnTo>
                        <a:pt x="21" y="17"/>
                      </a:lnTo>
                      <a:lnTo>
                        <a:pt x="26" y="8"/>
                      </a:lnTo>
                      <a:lnTo>
                        <a:pt x="40" y="0"/>
                      </a:lnTo>
                      <a:lnTo>
                        <a:pt x="40" y="15"/>
                      </a:lnTo>
                      <a:lnTo>
                        <a:pt x="35" y="24"/>
                      </a:lnTo>
                      <a:lnTo>
                        <a:pt x="37" y="31"/>
                      </a:lnTo>
                      <a:lnTo>
                        <a:pt x="44" y="3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6" name="Freeform 92">
                  <a:extLst>
                    <a:ext uri="{FF2B5EF4-FFF2-40B4-BE49-F238E27FC236}">
                      <a16:creationId xmlns:a16="http://schemas.microsoft.com/office/drawing/2014/main" id="{71BBE9E3-D0AD-401C-A024-28EDB80BC520}"/>
                    </a:ext>
                  </a:extLst>
                </p:cNvPr>
                <p:cNvSpPr>
                  <a:spLocks/>
                </p:cNvSpPr>
                <p:nvPr/>
              </p:nvSpPr>
              <p:spPr bwMode="auto">
                <a:xfrm>
                  <a:off x="6822605" y="3401817"/>
                  <a:ext cx="402557" cy="355319"/>
                </a:xfrm>
                <a:custGeom>
                  <a:avLst/>
                  <a:gdLst>
                    <a:gd name="T0" fmla="*/ 59 w 196"/>
                    <a:gd name="T1" fmla="*/ 10 h 173"/>
                    <a:gd name="T2" fmla="*/ 59 w 196"/>
                    <a:gd name="T3" fmla="*/ 10 h 173"/>
                    <a:gd name="T4" fmla="*/ 66 w 196"/>
                    <a:gd name="T5" fmla="*/ 15 h 173"/>
                    <a:gd name="T6" fmla="*/ 81 w 196"/>
                    <a:gd name="T7" fmla="*/ 10 h 173"/>
                    <a:gd name="T8" fmla="*/ 88 w 196"/>
                    <a:gd name="T9" fmla="*/ 3 h 173"/>
                    <a:gd name="T10" fmla="*/ 100 w 196"/>
                    <a:gd name="T11" fmla="*/ 0 h 173"/>
                    <a:gd name="T12" fmla="*/ 111 w 196"/>
                    <a:gd name="T13" fmla="*/ 5 h 173"/>
                    <a:gd name="T14" fmla="*/ 116 w 196"/>
                    <a:gd name="T15" fmla="*/ 12 h 173"/>
                    <a:gd name="T16" fmla="*/ 121 w 196"/>
                    <a:gd name="T17" fmla="*/ 8 h 173"/>
                    <a:gd name="T18" fmla="*/ 133 w 196"/>
                    <a:gd name="T19" fmla="*/ 10 h 173"/>
                    <a:gd name="T20" fmla="*/ 147 w 196"/>
                    <a:gd name="T21" fmla="*/ 12 h 173"/>
                    <a:gd name="T22" fmla="*/ 154 w 196"/>
                    <a:gd name="T23" fmla="*/ 8 h 173"/>
                    <a:gd name="T24" fmla="*/ 166 w 196"/>
                    <a:gd name="T25" fmla="*/ 41 h 173"/>
                    <a:gd name="T26" fmla="*/ 161 w 196"/>
                    <a:gd name="T27" fmla="*/ 48 h 173"/>
                    <a:gd name="T28" fmla="*/ 156 w 196"/>
                    <a:gd name="T29" fmla="*/ 62 h 173"/>
                    <a:gd name="T30" fmla="*/ 152 w 196"/>
                    <a:gd name="T31" fmla="*/ 69 h 173"/>
                    <a:gd name="T32" fmla="*/ 147 w 196"/>
                    <a:gd name="T33" fmla="*/ 74 h 173"/>
                    <a:gd name="T34" fmla="*/ 142 w 196"/>
                    <a:gd name="T35" fmla="*/ 67 h 173"/>
                    <a:gd name="T36" fmla="*/ 135 w 196"/>
                    <a:gd name="T37" fmla="*/ 60 h 173"/>
                    <a:gd name="T38" fmla="*/ 123 w 196"/>
                    <a:gd name="T39" fmla="*/ 34 h 173"/>
                    <a:gd name="T40" fmla="*/ 123 w 196"/>
                    <a:gd name="T41" fmla="*/ 36 h 173"/>
                    <a:gd name="T42" fmla="*/ 130 w 196"/>
                    <a:gd name="T43" fmla="*/ 55 h 173"/>
                    <a:gd name="T44" fmla="*/ 140 w 196"/>
                    <a:gd name="T45" fmla="*/ 71 h 173"/>
                    <a:gd name="T46" fmla="*/ 152 w 196"/>
                    <a:gd name="T47" fmla="*/ 100 h 173"/>
                    <a:gd name="T48" fmla="*/ 156 w 196"/>
                    <a:gd name="T49" fmla="*/ 109 h 173"/>
                    <a:gd name="T50" fmla="*/ 163 w 196"/>
                    <a:gd name="T51" fmla="*/ 121 h 173"/>
                    <a:gd name="T52" fmla="*/ 178 w 196"/>
                    <a:gd name="T53" fmla="*/ 140 h 173"/>
                    <a:gd name="T54" fmla="*/ 173 w 196"/>
                    <a:gd name="T55" fmla="*/ 142 h 173"/>
                    <a:gd name="T56" fmla="*/ 175 w 196"/>
                    <a:gd name="T57" fmla="*/ 154 h 173"/>
                    <a:gd name="T58" fmla="*/ 194 w 196"/>
                    <a:gd name="T59" fmla="*/ 171 h 173"/>
                    <a:gd name="T60" fmla="*/ 196 w 196"/>
                    <a:gd name="T61" fmla="*/ 173 h 173"/>
                    <a:gd name="T62" fmla="*/ 133 w 196"/>
                    <a:gd name="T63" fmla="*/ 173 h 173"/>
                    <a:gd name="T64" fmla="*/ 69 w 196"/>
                    <a:gd name="T65" fmla="*/ 173 h 173"/>
                    <a:gd name="T66" fmla="*/ 3 w 196"/>
                    <a:gd name="T67" fmla="*/ 173 h 173"/>
                    <a:gd name="T68" fmla="*/ 3 w 196"/>
                    <a:gd name="T69" fmla="*/ 109 h 173"/>
                    <a:gd name="T70" fmla="*/ 3 w 196"/>
                    <a:gd name="T71" fmla="*/ 45 h 173"/>
                    <a:gd name="T72" fmla="*/ 0 w 196"/>
                    <a:gd name="T73" fmla="*/ 29 h 173"/>
                    <a:gd name="T74" fmla="*/ 3 w 196"/>
                    <a:gd name="T75" fmla="*/ 19 h 173"/>
                    <a:gd name="T76" fmla="*/ 0 w 196"/>
                    <a:gd name="T77" fmla="*/ 10 h 173"/>
                    <a:gd name="T78" fmla="*/ 5 w 196"/>
                    <a:gd name="T79" fmla="*/ 0 h 173"/>
                    <a:gd name="T80" fmla="*/ 29 w 196"/>
                    <a:gd name="T81" fmla="*/ 0 h 173"/>
                    <a:gd name="T82" fmla="*/ 43 w 196"/>
                    <a:gd name="T83" fmla="*/ 5 h 173"/>
                    <a:gd name="T84" fmla="*/ 59 w 196"/>
                    <a:gd name="T85" fmla="*/ 1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73">
                      <a:moveTo>
                        <a:pt x="59" y="10"/>
                      </a:moveTo>
                      <a:lnTo>
                        <a:pt x="59" y="10"/>
                      </a:lnTo>
                      <a:lnTo>
                        <a:pt x="66" y="15"/>
                      </a:lnTo>
                      <a:lnTo>
                        <a:pt x="81" y="10"/>
                      </a:lnTo>
                      <a:lnTo>
                        <a:pt x="88" y="3"/>
                      </a:lnTo>
                      <a:lnTo>
                        <a:pt x="100" y="0"/>
                      </a:lnTo>
                      <a:lnTo>
                        <a:pt x="111" y="5"/>
                      </a:lnTo>
                      <a:lnTo>
                        <a:pt x="116" y="12"/>
                      </a:lnTo>
                      <a:lnTo>
                        <a:pt x="121" y="8"/>
                      </a:lnTo>
                      <a:lnTo>
                        <a:pt x="133" y="10"/>
                      </a:lnTo>
                      <a:lnTo>
                        <a:pt x="147" y="12"/>
                      </a:lnTo>
                      <a:lnTo>
                        <a:pt x="154" y="8"/>
                      </a:lnTo>
                      <a:lnTo>
                        <a:pt x="166" y="41"/>
                      </a:lnTo>
                      <a:lnTo>
                        <a:pt x="161" y="48"/>
                      </a:lnTo>
                      <a:lnTo>
                        <a:pt x="156" y="62"/>
                      </a:lnTo>
                      <a:lnTo>
                        <a:pt x="152" y="69"/>
                      </a:lnTo>
                      <a:lnTo>
                        <a:pt x="147" y="74"/>
                      </a:lnTo>
                      <a:lnTo>
                        <a:pt x="142" y="67"/>
                      </a:lnTo>
                      <a:lnTo>
                        <a:pt x="135" y="60"/>
                      </a:lnTo>
                      <a:lnTo>
                        <a:pt x="123" y="34"/>
                      </a:lnTo>
                      <a:lnTo>
                        <a:pt x="123" y="36"/>
                      </a:lnTo>
                      <a:lnTo>
                        <a:pt x="130" y="55"/>
                      </a:lnTo>
                      <a:lnTo>
                        <a:pt x="140" y="71"/>
                      </a:lnTo>
                      <a:lnTo>
                        <a:pt x="152" y="100"/>
                      </a:lnTo>
                      <a:lnTo>
                        <a:pt x="156" y="109"/>
                      </a:lnTo>
                      <a:lnTo>
                        <a:pt x="163" y="121"/>
                      </a:lnTo>
                      <a:lnTo>
                        <a:pt x="178" y="140"/>
                      </a:lnTo>
                      <a:lnTo>
                        <a:pt x="173" y="142"/>
                      </a:lnTo>
                      <a:lnTo>
                        <a:pt x="175" y="154"/>
                      </a:lnTo>
                      <a:lnTo>
                        <a:pt x="194" y="171"/>
                      </a:lnTo>
                      <a:lnTo>
                        <a:pt x="196" y="173"/>
                      </a:lnTo>
                      <a:lnTo>
                        <a:pt x="133" y="173"/>
                      </a:lnTo>
                      <a:lnTo>
                        <a:pt x="69" y="173"/>
                      </a:lnTo>
                      <a:lnTo>
                        <a:pt x="3" y="173"/>
                      </a:lnTo>
                      <a:lnTo>
                        <a:pt x="3" y="109"/>
                      </a:lnTo>
                      <a:lnTo>
                        <a:pt x="3" y="45"/>
                      </a:lnTo>
                      <a:lnTo>
                        <a:pt x="0" y="29"/>
                      </a:lnTo>
                      <a:lnTo>
                        <a:pt x="3" y="19"/>
                      </a:lnTo>
                      <a:lnTo>
                        <a:pt x="0" y="10"/>
                      </a:lnTo>
                      <a:lnTo>
                        <a:pt x="5" y="0"/>
                      </a:lnTo>
                      <a:lnTo>
                        <a:pt x="29" y="0"/>
                      </a:lnTo>
                      <a:lnTo>
                        <a:pt x="43" y="5"/>
                      </a:lnTo>
                      <a:lnTo>
                        <a:pt x="59" y="1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7" name="Freeform 96">
                  <a:extLst>
                    <a:ext uri="{FF2B5EF4-FFF2-40B4-BE49-F238E27FC236}">
                      <a16:creationId xmlns:a16="http://schemas.microsoft.com/office/drawing/2014/main" id="{6D223AC1-D53C-46CD-B689-C5B5DBDF2391}"/>
                    </a:ext>
                  </a:extLst>
                </p:cNvPr>
                <p:cNvSpPr>
                  <a:spLocks/>
                </p:cNvSpPr>
                <p:nvPr/>
              </p:nvSpPr>
              <p:spPr bwMode="auto">
                <a:xfrm>
                  <a:off x="5686822" y="2892459"/>
                  <a:ext cx="412828" cy="334780"/>
                </a:xfrm>
                <a:custGeom>
                  <a:avLst/>
                  <a:gdLst>
                    <a:gd name="T0" fmla="*/ 23 w 201"/>
                    <a:gd name="T1" fmla="*/ 0 h 163"/>
                    <a:gd name="T2" fmla="*/ 23 w 201"/>
                    <a:gd name="T3" fmla="*/ 0 h 163"/>
                    <a:gd name="T4" fmla="*/ 42 w 201"/>
                    <a:gd name="T5" fmla="*/ 5 h 163"/>
                    <a:gd name="T6" fmla="*/ 64 w 201"/>
                    <a:gd name="T7" fmla="*/ 2 h 163"/>
                    <a:gd name="T8" fmla="*/ 82 w 201"/>
                    <a:gd name="T9" fmla="*/ 7 h 163"/>
                    <a:gd name="T10" fmla="*/ 94 w 201"/>
                    <a:gd name="T11" fmla="*/ 7 h 163"/>
                    <a:gd name="T12" fmla="*/ 120 w 201"/>
                    <a:gd name="T13" fmla="*/ 7 h 163"/>
                    <a:gd name="T14" fmla="*/ 127 w 201"/>
                    <a:gd name="T15" fmla="*/ 16 h 163"/>
                    <a:gd name="T16" fmla="*/ 158 w 201"/>
                    <a:gd name="T17" fmla="*/ 26 h 163"/>
                    <a:gd name="T18" fmla="*/ 163 w 201"/>
                    <a:gd name="T19" fmla="*/ 21 h 163"/>
                    <a:gd name="T20" fmla="*/ 182 w 201"/>
                    <a:gd name="T21" fmla="*/ 31 h 163"/>
                    <a:gd name="T22" fmla="*/ 201 w 201"/>
                    <a:gd name="T23" fmla="*/ 28 h 163"/>
                    <a:gd name="T24" fmla="*/ 201 w 201"/>
                    <a:gd name="T25" fmla="*/ 40 h 163"/>
                    <a:gd name="T26" fmla="*/ 187 w 201"/>
                    <a:gd name="T27" fmla="*/ 54 h 163"/>
                    <a:gd name="T28" fmla="*/ 165 w 201"/>
                    <a:gd name="T29" fmla="*/ 59 h 163"/>
                    <a:gd name="T30" fmla="*/ 163 w 201"/>
                    <a:gd name="T31" fmla="*/ 66 h 163"/>
                    <a:gd name="T32" fmla="*/ 153 w 201"/>
                    <a:gd name="T33" fmla="*/ 78 h 163"/>
                    <a:gd name="T34" fmla="*/ 149 w 201"/>
                    <a:gd name="T35" fmla="*/ 95 h 163"/>
                    <a:gd name="T36" fmla="*/ 153 w 201"/>
                    <a:gd name="T37" fmla="*/ 109 h 163"/>
                    <a:gd name="T38" fmla="*/ 144 w 201"/>
                    <a:gd name="T39" fmla="*/ 116 h 163"/>
                    <a:gd name="T40" fmla="*/ 142 w 201"/>
                    <a:gd name="T41" fmla="*/ 130 h 163"/>
                    <a:gd name="T42" fmla="*/ 130 w 201"/>
                    <a:gd name="T43" fmla="*/ 135 h 163"/>
                    <a:gd name="T44" fmla="*/ 118 w 201"/>
                    <a:gd name="T45" fmla="*/ 149 h 163"/>
                    <a:gd name="T46" fmla="*/ 97 w 201"/>
                    <a:gd name="T47" fmla="*/ 149 h 163"/>
                    <a:gd name="T48" fmla="*/ 82 w 201"/>
                    <a:gd name="T49" fmla="*/ 149 h 163"/>
                    <a:gd name="T50" fmla="*/ 71 w 201"/>
                    <a:gd name="T51" fmla="*/ 156 h 163"/>
                    <a:gd name="T52" fmla="*/ 66 w 201"/>
                    <a:gd name="T53" fmla="*/ 163 h 163"/>
                    <a:gd name="T54" fmla="*/ 56 w 201"/>
                    <a:gd name="T55" fmla="*/ 161 h 163"/>
                    <a:gd name="T56" fmla="*/ 52 w 201"/>
                    <a:gd name="T57" fmla="*/ 156 h 163"/>
                    <a:gd name="T58" fmla="*/ 47 w 201"/>
                    <a:gd name="T59" fmla="*/ 144 h 163"/>
                    <a:gd name="T60" fmla="*/ 33 w 201"/>
                    <a:gd name="T61" fmla="*/ 142 h 163"/>
                    <a:gd name="T62" fmla="*/ 30 w 201"/>
                    <a:gd name="T63" fmla="*/ 135 h 163"/>
                    <a:gd name="T64" fmla="*/ 35 w 201"/>
                    <a:gd name="T65" fmla="*/ 128 h 163"/>
                    <a:gd name="T66" fmla="*/ 38 w 201"/>
                    <a:gd name="T67" fmla="*/ 121 h 163"/>
                    <a:gd name="T68" fmla="*/ 33 w 201"/>
                    <a:gd name="T69" fmla="*/ 116 h 163"/>
                    <a:gd name="T70" fmla="*/ 38 w 201"/>
                    <a:gd name="T71" fmla="*/ 102 h 163"/>
                    <a:gd name="T72" fmla="*/ 30 w 201"/>
                    <a:gd name="T73" fmla="*/ 90 h 163"/>
                    <a:gd name="T74" fmla="*/ 38 w 201"/>
                    <a:gd name="T75" fmla="*/ 87 h 163"/>
                    <a:gd name="T76" fmla="*/ 38 w 201"/>
                    <a:gd name="T77" fmla="*/ 78 h 163"/>
                    <a:gd name="T78" fmla="*/ 40 w 201"/>
                    <a:gd name="T79" fmla="*/ 73 h 163"/>
                    <a:gd name="T80" fmla="*/ 40 w 201"/>
                    <a:gd name="T81" fmla="*/ 57 h 163"/>
                    <a:gd name="T82" fmla="*/ 49 w 201"/>
                    <a:gd name="T83" fmla="*/ 52 h 163"/>
                    <a:gd name="T84" fmla="*/ 45 w 201"/>
                    <a:gd name="T85" fmla="*/ 40 h 163"/>
                    <a:gd name="T86" fmla="*/ 35 w 201"/>
                    <a:gd name="T87" fmla="*/ 40 h 163"/>
                    <a:gd name="T88" fmla="*/ 33 w 201"/>
                    <a:gd name="T89" fmla="*/ 42 h 163"/>
                    <a:gd name="T90" fmla="*/ 23 w 201"/>
                    <a:gd name="T91" fmla="*/ 42 h 163"/>
                    <a:gd name="T92" fmla="*/ 19 w 201"/>
                    <a:gd name="T93" fmla="*/ 33 h 163"/>
                    <a:gd name="T94" fmla="*/ 12 w 201"/>
                    <a:gd name="T95" fmla="*/ 35 h 163"/>
                    <a:gd name="T96" fmla="*/ 7 w 201"/>
                    <a:gd name="T97" fmla="*/ 40 h 163"/>
                    <a:gd name="T98" fmla="*/ 7 w 201"/>
                    <a:gd name="T99" fmla="*/ 26 h 163"/>
                    <a:gd name="T100" fmla="*/ 0 w 201"/>
                    <a:gd name="T101" fmla="*/ 16 h 163"/>
                    <a:gd name="T102" fmla="*/ 23 w 201"/>
                    <a:gd name="T103"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1" h="163">
                      <a:moveTo>
                        <a:pt x="23" y="0"/>
                      </a:moveTo>
                      <a:lnTo>
                        <a:pt x="23" y="0"/>
                      </a:lnTo>
                      <a:lnTo>
                        <a:pt x="42" y="5"/>
                      </a:lnTo>
                      <a:lnTo>
                        <a:pt x="64" y="2"/>
                      </a:lnTo>
                      <a:lnTo>
                        <a:pt x="82" y="7"/>
                      </a:lnTo>
                      <a:lnTo>
                        <a:pt x="94" y="7"/>
                      </a:lnTo>
                      <a:lnTo>
                        <a:pt x="120" y="7"/>
                      </a:lnTo>
                      <a:lnTo>
                        <a:pt x="127" y="16"/>
                      </a:lnTo>
                      <a:lnTo>
                        <a:pt x="158" y="26"/>
                      </a:lnTo>
                      <a:lnTo>
                        <a:pt x="163" y="21"/>
                      </a:lnTo>
                      <a:lnTo>
                        <a:pt x="182" y="31"/>
                      </a:lnTo>
                      <a:lnTo>
                        <a:pt x="201" y="28"/>
                      </a:lnTo>
                      <a:lnTo>
                        <a:pt x="201" y="40"/>
                      </a:lnTo>
                      <a:lnTo>
                        <a:pt x="187" y="54"/>
                      </a:lnTo>
                      <a:lnTo>
                        <a:pt x="165" y="59"/>
                      </a:lnTo>
                      <a:lnTo>
                        <a:pt x="163" y="66"/>
                      </a:lnTo>
                      <a:lnTo>
                        <a:pt x="153" y="78"/>
                      </a:lnTo>
                      <a:lnTo>
                        <a:pt x="149" y="95"/>
                      </a:lnTo>
                      <a:lnTo>
                        <a:pt x="153" y="109"/>
                      </a:lnTo>
                      <a:lnTo>
                        <a:pt x="144" y="116"/>
                      </a:lnTo>
                      <a:lnTo>
                        <a:pt x="142" y="130"/>
                      </a:lnTo>
                      <a:lnTo>
                        <a:pt x="130" y="135"/>
                      </a:lnTo>
                      <a:lnTo>
                        <a:pt x="118" y="149"/>
                      </a:lnTo>
                      <a:lnTo>
                        <a:pt x="97" y="149"/>
                      </a:lnTo>
                      <a:lnTo>
                        <a:pt x="82" y="149"/>
                      </a:lnTo>
                      <a:lnTo>
                        <a:pt x="71" y="156"/>
                      </a:lnTo>
                      <a:lnTo>
                        <a:pt x="66" y="163"/>
                      </a:lnTo>
                      <a:lnTo>
                        <a:pt x="56" y="161"/>
                      </a:lnTo>
                      <a:lnTo>
                        <a:pt x="52" y="156"/>
                      </a:lnTo>
                      <a:lnTo>
                        <a:pt x="47" y="144"/>
                      </a:lnTo>
                      <a:lnTo>
                        <a:pt x="33" y="142"/>
                      </a:lnTo>
                      <a:lnTo>
                        <a:pt x="30" y="135"/>
                      </a:lnTo>
                      <a:lnTo>
                        <a:pt x="35" y="128"/>
                      </a:lnTo>
                      <a:lnTo>
                        <a:pt x="38" y="121"/>
                      </a:lnTo>
                      <a:lnTo>
                        <a:pt x="33" y="116"/>
                      </a:lnTo>
                      <a:lnTo>
                        <a:pt x="38" y="102"/>
                      </a:lnTo>
                      <a:lnTo>
                        <a:pt x="30" y="90"/>
                      </a:lnTo>
                      <a:lnTo>
                        <a:pt x="38" y="87"/>
                      </a:lnTo>
                      <a:lnTo>
                        <a:pt x="38" y="78"/>
                      </a:lnTo>
                      <a:lnTo>
                        <a:pt x="40" y="73"/>
                      </a:lnTo>
                      <a:lnTo>
                        <a:pt x="40" y="57"/>
                      </a:lnTo>
                      <a:lnTo>
                        <a:pt x="49" y="52"/>
                      </a:lnTo>
                      <a:lnTo>
                        <a:pt x="45" y="40"/>
                      </a:lnTo>
                      <a:lnTo>
                        <a:pt x="35" y="40"/>
                      </a:lnTo>
                      <a:lnTo>
                        <a:pt x="33" y="42"/>
                      </a:lnTo>
                      <a:lnTo>
                        <a:pt x="23" y="42"/>
                      </a:lnTo>
                      <a:lnTo>
                        <a:pt x="19" y="33"/>
                      </a:lnTo>
                      <a:lnTo>
                        <a:pt x="12" y="35"/>
                      </a:lnTo>
                      <a:lnTo>
                        <a:pt x="7" y="40"/>
                      </a:lnTo>
                      <a:lnTo>
                        <a:pt x="7" y="26"/>
                      </a:lnTo>
                      <a:lnTo>
                        <a:pt x="0" y="16"/>
                      </a:lnTo>
                      <a:lnTo>
                        <a:pt x="23"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8" name="Freeform 98">
                  <a:extLst>
                    <a:ext uri="{FF2B5EF4-FFF2-40B4-BE49-F238E27FC236}">
                      <a16:creationId xmlns:a16="http://schemas.microsoft.com/office/drawing/2014/main" id="{03F406C5-C225-4917-BE62-F33B391A8035}"/>
                    </a:ext>
                  </a:extLst>
                </p:cNvPr>
                <p:cNvSpPr>
                  <a:spLocks/>
                </p:cNvSpPr>
                <p:nvPr/>
              </p:nvSpPr>
              <p:spPr bwMode="auto">
                <a:xfrm>
                  <a:off x="6775367" y="2036000"/>
                  <a:ext cx="160201" cy="137609"/>
                </a:xfrm>
                <a:custGeom>
                  <a:avLst/>
                  <a:gdLst>
                    <a:gd name="T0" fmla="*/ 42 w 78"/>
                    <a:gd name="T1" fmla="*/ 0 h 67"/>
                    <a:gd name="T2" fmla="*/ 42 w 78"/>
                    <a:gd name="T3" fmla="*/ 0 h 67"/>
                    <a:gd name="T4" fmla="*/ 59 w 78"/>
                    <a:gd name="T5" fmla="*/ 5 h 67"/>
                    <a:gd name="T6" fmla="*/ 75 w 78"/>
                    <a:gd name="T7" fmla="*/ 5 h 67"/>
                    <a:gd name="T8" fmla="*/ 78 w 78"/>
                    <a:gd name="T9" fmla="*/ 10 h 67"/>
                    <a:gd name="T10" fmla="*/ 66 w 78"/>
                    <a:gd name="T11" fmla="*/ 29 h 67"/>
                    <a:gd name="T12" fmla="*/ 70 w 78"/>
                    <a:gd name="T13" fmla="*/ 57 h 67"/>
                    <a:gd name="T14" fmla="*/ 63 w 78"/>
                    <a:gd name="T15" fmla="*/ 67 h 67"/>
                    <a:gd name="T16" fmla="*/ 52 w 78"/>
                    <a:gd name="T17" fmla="*/ 67 h 67"/>
                    <a:gd name="T18" fmla="*/ 37 w 78"/>
                    <a:gd name="T19" fmla="*/ 55 h 67"/>
                    <a:gd name="T20" fmla="*/ 30 w 78"/>
                    <a:gd name="T21" fmla="*/ 52 h 67"/>
                    <a:gd name="T22" fmla="*/ 16 w 78"/>
                    <a:gd name="T23" fmla="*/ 57 h 67"/>
                    <a:gd name="T24" fmla="*/ 18 w 78"/>
                    <a:gd name="T25" fmla="*/ 38 h 67"/>
                    <a:gd name="T26" fmla="*/ 11 w 78"/>
                    <a:gd name="T27" fmla="*/ 43 h 67"/>
                    <a:gd name="T28" fmla="*/ 2 w 78"/>
                    <a:gd name="T29" fmla="*/ 31 h 67"/>
                    <a:gd name="T30" fmla="*/ 0 w 78"/>
                    <a:gd name="T31" fmla="*/ 14 h 67"/>
                    <a:gd name="T32" fmla="*/ 21 w 78"/>
                    <a:gd name="T33" fmla="*/ 5 h 67"/>
                    <a:gd name="T34" fmla="*/ 42 w 78"/>
                    <a:gd name="T3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7">
                      <a:moveTo>
                        <a:pt x="42" y="0"/>
                      </a:moveTo>
                      <a:lnTo>
                        <a:pt x="42" y="0"/>
                      </a:lnTo>
                      <a:lnTo>
                        <a:pt x="59" y="5"/>
                      </a:lnTo>
                      <a:lnTo>
                        <a:pt x="75" y="5"/>
                      </a:lnTo>
                      <a:lnTo>
                        <a:pt x="78" y="10"/>
                      </a:lnTo>
                      <a:lnTo>
                        <a:pt x="66" y="29"/>
                      </a:lnTo>
                      <a:lnTo>
                        <a:pt x="70" y="57"/>
                      </a:lnTo>
                      <a:lnTo>
                        <a:pt x="63" y="67"/>
                      </a:lnTo>
                      <a:lnTo>
                        <a:pt x="52" y="67"/>
                      </a:lnTo>
                      <a:lnTo>
                        <a:pt x="37" y="55"/>
                      </a:lnTo>
                      <a:lnTo>
                        <a:pt x="30" y="52"/>
                      </a:lnTo>
                      <a:lnTo>
                        <a:pt x="16" y="57"/>
                      </a:lnTo>
                      <a:lnTo>
                        <a:pt x="18" y="38"/>
                      </a:lnTo>
                      <a:lnTo>
                        <a:pt x="11" y="43"/>
                      </a:lnTo>
                      <a:lnTo>
                        <a:pt x="2" y="31"/>
                      </a:lnTo>
                      <a:lnTo>
                        <a:pt x="0" y="14"/>
                      </a:lnTo>
                      <a:lnTo>
                        <a:pt x="21" y="5"/>
                      </a:lnTo>
                      <a:lnTo>
                        <a:pt x="4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19" name="Freeform 102">
                  <a:extLst>
                    <a:ext uri="{FF2B5EF4-FFF2-40B4-BE49-F238E27FC236}">
                      <a16:creationId xmlns:a16="http://schemas.microsoft.com/office/drawing/2014/main" id="{BCC5AEF5-FA64-452B-B8B0-F14AE70492CA}"/>
                    </a:ext>
                  </a:extLst>
                </p:cNvPr>
                <p:cNvSpPr>
                  <a:spLocks/>
                </p:cNvSpPr>
                <p:nvPr/>
              </p:nvSpPr>
              <p:spPr bwMode="auto">
                <a:xfrm>
                  <a:off x="6687051" y="1206240"/>
                  <a:ext cx="359427" cy="815383"/>
                </a:xfrm>
                <a:custGeom>
                  <a:avLst/>
                  <a:gdLst>
                    <a:gd name="T0" fmla="*/ 128 w 175"/>
                    <a:gd name="T1" fmla="*/ 49 h 397"/>
                    <a:gd name="T2" fmla="*/ 128 w 175"/>
                    <a:gd name="T3" fmla="*/ 49 h 397"/>
                    <a:gd name="T4" fmla="*/ 125 w 175"/>
                    <a:gd name="T5" fmla="*/ 82 h 397"/>
                    <a:gd name="T6" fmla="*/ 151 w 175"/>
                    <a:gd name="T7" fmla="*/ 111 h 397"/>
                    <a:gd name="T8" fmla="*/ 137 w 175"/>
                    <a:gd name="T9" fmla="*/ 142 h 397"/>
                    <a:gd name="T10" fmla="*/ 154 w 175"/>
                    <a:gd name="T11" fmla="*/ 187 h 397"/>
                    <a:gd name="T12" fmla="*/ 144 w 175"/>
                    <a:gd name="T13" fmla="*/ 220 h 397"/>
                    <a:gd name="T14" fmla="*/ 158 w 175"/>
                    <a:gd name="T15" fmla="*/ 248 h 397"/>
                    <a:gd name="T16" fmla="*/ 151 w 175"/>
                    <a:gd name="T17" fmla="*/ 272 h 397"/>
                    <a:gd name="T18" fmla="*/ 175 w 175"/>
                    <a:gd name="T19" fmla="*/ 295 h 397"/>
                    <a:gd name="T20" fmla="*/ 170 w 175"/>
                    <a:gd name="T21" fmla="*/ 314 h 397"/>
                    <a:gd name="T22" fmla="*/ 154 w 175"/>
                    <a:gd name="T23" fmla="*/ 333 h 397"/>
                    <a:gd name="T24" fmla="*/ 118 w 175"/>
                    <a:gd name="T25" fmla="*/ 376 h 397"/>
                    <a:gd name="T26" fmla="*/ 90 w 175"/>
                    <a:gd name="T27" fmla="*/ 378 h 397"/>
                    <a:gd name="T28" fmla="*/ 61 w 175"/>
                    <a:gd name="T29" fmla="*/ 390 h 397"/>
                    <a:gd name="T30" fmla="*/ 35 w 175"/>
                    <a:gd name="T31" fmla="*/ 397 h 397"/>
                    <a:gd name="T32" fmla="*/ 26 w 175"/>
                    <a:gd name="T33" fmla="*/ 378 h 397"/>
                    <a:gd name="T34" fmla="*/ 9 w 175"/>
                    <a:gd name="T35" fmla="*/ 369 h 397"/>
                    <a:gd name="T36" fmla="*/ 14 w 175"/>
                    <a:gd name="T37" fmla="*/ 336 h 397"/>
                    <a:gd name="T38" fmla="*/ 5 w 175"/>
                    <a:gd name="T39" fmla="*/ 305 h 397"/>
                    <a:gd name="T40" fmla="*/ 14 w 175"/>
                    <a:gd name="T41" fmla="*/ 284 h 397"/>
                    <a:gd name="T42" fmla="*/ 28 w 175"/>
                    <a:gd name="T43" fmla="*/ 262 h 397"/>
                    <a:gd name="T44" fmla="*/ 66 w 175"/>
                    <a:gd name="T45" fmla="*/ 222 h 397"/>
                    <a:gd name="T46" fmla="*/ 76 w 175"/>
                    <a:gd name="T47" fmla="*/ 213 h 397"/>
                    <a:gd name="T48" fmla="*/ 76 w 175"/>
                    <a:gd name="T49" fmla="*/ 198 h 397"/>
                    <a:gd name="T50" fmla="*/ 52 w 175"/>
                    <a:gd name="T51" fmla="*/ 179 h 397"/>
                    <a:gd name="T52" fmla="*/ 47 w 175"/>
                    <a:gd name="T53" fmla="*/ 163 h 397"/>
                    <a:gd name="T54" fmla="*/ 47 w 175"/>
                    <a:gd name="T55" fmla="*/ 99 h 397"/>
                    <a:gd name="T56" fmla="*/ 21 w 175"/>
                    <a:gd name="T57" fmla="*/ 71 h 397"/>
                    <a:gd name="T58" fmla="*/ 0 w 175"/>
                    <a:gd name="T59" fmla="*/ 49 h 397"/>
                    <a:gd name="T60" fmla="*/ 9 w 175"/>
                    <a:gd name="T61" fmla="*/ 37 h 397"/>
                    <a:gd name="T62" fmla="*/ 26 w 175"/>
                    <a:gd name="T63" fmla="*/ 61 h 397"/>
                    <a:gd name="T64" fmla="*/ 47 w 175"/>
                    <a:gd name="T65" fmla="*/ 59 h 397"/>
                    <a:gd name="T66" fmla="*/ 66 w 175"/>
                    <a:gd name="T67" fmla="*/ 68 h 397"/>
                    <a:gd name="T68" fmla="*/ 80 w 175"/>
                    <a:gd name="T69" fmla="*/ 49 h 397"/>
                    <a:gd name="T70" fmla="*/ 90 w 175"/>
                    <a:gd name="T71" fmla="*/ 16 h 397"/>
                    <a:gd name="T72" fmla="*/ 113 w 175"/>
                    <a:gd name="T73" fmla="*/ 0 h 397"/>
                    <a:gd name="T74" fmla="*/ 135 w 175"/>
                    <a:gd name="T75" fmla="*/ 18 h 397"/>
                    <a:gd name="T76" fmla="*/ 128 w 175"/>
                    <a:gd name="T77" fmla="*/ 4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5" h="397">
                      <a:moveTo>
                        <a:pt x="128" y="49"/>
                      </a:moveTo>
                      <a:lnTo>
                        <a:pt x="128" y="49"/>
                      </a:lnTo>
                      <a:lnTo>
                        <a:pt x="125" y="82"/>
                      </a:lnTo>
                      <a:lnTo>
                        <a:pt x="151" y="111"/>
                      </a:lnTo>
                      <a:lnTo>
                        <a:pt x="137" y="142"/>
                      </a:lnTo>
                      <a:lnTo>
                        <a:pt x="154" y="187"/>
                      </a:lnTo>
                      <a:lnTo>
                        <a:pt x="144" y="220"/>
                      </a:lnTo>
                      <a:lnTo>
                        <a:pt x="158" y="248"/>
                      </a:lnTo>
                      <a:lnTo>
                        <a:pt x="151" y="272"/>
                      </a:lnTo>
                      <a:lnTo>
                        <a:pt x="175" y="295"/>
                      </a:lnTo>
                      <a:lnTo>
                        <a:pt x="170" y="314"/>
                      </a:lnTo>
                      <a:lnTo>
                        <a:pt x="154" y="333"/>
                      </a:lnTo>
                      <a:lnTo>
                        <a:pt x="118" y="376"/>
                      </a:lnTo>
                      <a:lnTo>
                        <a:pt x="90" y="378"/>
                      </a:lnTo>
                      <a:lnTo>
                        <a:pt x="61" y="390"/>
                      </a:lnTo>
                      <a:lnTo>
                        <a:pt x="35" y="397"/>
                      </a:lnTo>
                      <a:lnTo>
                        <a:pt x="26" y="378"/>
                      </a:lnTo>
                      <a:lnTo>
                        <a:pt x="9" y="369"/>
                      </a:lnTo>
                      <a:lnTo>
                        <a:pt x="14" y="336"/>
                      </a:lnTo>
                      <a:lnTo>
                        <a:pt x="5" y="305"/>
                      </a:lnTo>
                      <a:lnTo>
                        <a:pt x="14" y="284"/>
                      </a:lnTo>
                      <a:lnTo>
                        <a:pt x="28" y="262"/>
                      </a:lnTo>
                      <a:lnTo>
                        <a:pt x="66" y="222"/>
                      </a:lnTo>
                      <a:lnTo>
                        <a:pt x="76" y="213"/>
                      </a:lnTo>
                      <a:lnTo>
                        <a:pt x="76" y="198"/>
                      </a:lnTo>
                      <a:lnTo>
                        <a:pt x="52" y="179"/>
                      </a:lnTo>
                      <a:lnTo>
                        <a:pt x="47" y="163"/>
                      </a:lnTo>
                      <a:lnTo>
                        <a:pt x="47" y="99"/>
                      </a:lnTo>
                      <a:lnTo>
                        <a:pt x="21" y="71"/>
                      </a:lnTo>
                      <a:lnTo>
                        <a:pt x="0" y="49"/>
                      </a:lnTo>
                      <a:lnTo>
                        <a:pt x="9" y="37"/>
                      </a:lnTo>
                      <a:lnTo>
                        <a:pt x="26" y="61"/>
                      </a:lnTo>
                      <a:lnTo>
                        <a:pt x="47" y="59"/>
                      </a:lnTo>
                      <a:lnTo>
                        <a:pt x="66" y="68"/>
                      </a:lnTo>
                      <a:lnTo>
                        <a:pt x="80" y="49"/>
                      </a:lnTo>
                      <a:lnTo>
                        <a:pt x="90" y="16"/>
                      </a:lnTo>
                      <a:lnTo>
                        <a:pt x="113" y="0"/>
                      </a:lnTo>
                      <a:lnTo>
                        <a:pt x="135" y="18"/>
                      </a:lnTo>
                      <a:lnTo>
                        <a:pt x="128" y="4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0" name="Freeform 111">
                  <a:extLst>
                    <a:ext uri="{FF2B5EF4-FFF2-40B4-BE49-F238E27FC236}">
                      <a16:creationId xmlns:a16="http://schemas.microsoft.com/office/drawing/2014/main" id="{77196D41-56D4-4176-AC42-48650810E0E9}"/>
                    </a:ext>
                  </a:extLst>
                </p:cNvPr>
                <p:cNvSpPr>
                  <a:spLocks/>
                </p:cNvSpPr>
                <p:nvPr/>
              </p:nvSpPr>
              <p:spPr bwMode="auto">
                <a:xfrm>
                  <a:off x="6284494" y="2925321"/>
                  <a:ext cx="32861" cy="73940"/>
                </a:xfrm>
                <a:custGeom>
                  <a:avLst/>
                  <a:gdLst>
                    <a:gd name="T0" fmla="*/ 16 w 16"/>
                    <a:gd name="T1" fmla="*/ 19 h 36"/>
                    <a:gd name="T2" fmla="*/ 16 w 16"/>
                    <a:gd name="T3" fmla="*/ 19 h 36"/>
                    <a:gd name="T4" fmla="*/ 9 w 16"/>
                    <a:gd name="T5" fmla="*/ 36 h 36"/>
                    <a:gd name="T6" fmla="*/ 2 w 16"/>
                    <a:gd name="T7" fmla="*/ 31 h 36"/>
                    <a:gd name="T8" fmla="*/ 0 w 16"/>
                    <a:gd name="T9" fmla="*/ 17 h 36"/>
                    <a:gd name="T10" fmla="*/ 2 w 16"/>
                    <a:gd name="T11" fmla="*/ 10 h 36"/>
                    <a:gd name="T12" fmla="*/ 14 w 16"/>
                    <a:gd name="T13" fmla="*/ 0 h 36"/>
                    <a:gd name="T14" fmla="*/ 16 w 16"/>
                    <a:gd name="T15" fmla="*/ 19 h 36"/>
                    <a:gd name="T16" fmla="*/ 16 w 16"/>
                    <a:gd name="T17" fmla="*/ 19 h 36"/>
                    <a:gd name="T18" fmla="*/ 16 w 16"/>
                    <a:gd name="T19"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36">
                      <a:moveTo>
                        <a:pt x="16" y="19"/>
                      </a:moveTo>
                      <a:lnTo>
                        <a:pt x="16" y="19"/>
                      </a:lnTo>
                      <a:lnTo>
                        <a:pt x="9" y="36"/>
                      </a:lnTo>
                      <a:lnTo>
                        <a:pt x="2" y="31"/>
                      </a:lnTo>
                      <a:lnTo>
                        <a:pt x="0" y="17"/>
                      </a:lnTo>
                      <a:lnTo>
                        <a:pt x="2" y="10"/>
                      </a:lnTo>
                      <a:lnTo>
                        <a:pt x="14" y="0"/>
                      </a:lnTo>
                      <a:lnTo>
                        <a:pt x="16" y="19"/>
                      </a:lnTo>
                      <a:lnTo>
                        <a:pt x="16" y="19"/>
                      </a:lnTo>
                      <a:lnTo>
                        <a:pt x="16" y="1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1" name="Freeform 115">
                  <a:extLst>
                    <a:ext uri="{FF2B5EF4-FFF2-40B4-BE49-F238E27FC236}">
                      <a16:creationId xmlns:a16="http://schemas.microsoft.com/office/drawing/2014/main" id="{299D3E80-3670-418E-AB40-038F81CAF202}"/>
                    </a:ext>
                  </a:extLst>
                </p:cNvPr>
                <p:cNvSpPr>
                  <a:spLocks noEditPoints="1"/>
                </p:cNvSpPr>
                <p:nvPr/>
              </p:nvSpPr>
              <p:spPr bwMode="auto">
                <a:xfrm>
                  <a:off x="5748438" y="2099669"/>
                  <a:ext cx="306027" cy="494981"/>
                </a:xfrm>
                <a:custGeom>
                  <a:avLst/>
                  <a:gdLst>
                    <a:gd name="T0" fmla="*/ 31 w 149"/>
                    <a:gd name="T1" fmla="*/ 121 h 241"/>
                    <a:gd name="T2" fmla="*/ 31 w 149"/>
                    <a:gd name="T3" fmla="*/ 121 h 241"/>
                    <a:gd name="T4" fmla="*/ 22 w 149"/>
                    <a:gd name="T5" fmla="*/ 137 h 241"/>
                    <a:gd name="T6" fmla="*/ 10 w 149"/>
                    <a:gd name="T7" fmla="*/ 133 h 241"/>
                    <a:gd name="T8" fmla="*/ 0 w 149"/>
                    <a:gd name="T9" fmla="*/ 133 h 241"/>
                    <a:gd name="T10" fmla="*/ 3 w 149"/>
                    <a:gd name="T11" fmla="*/ 118 h 241"/>
                    <a:gd name="T12" fmla="*/ 0 w 149"/>
                    <a:gd name="T13" fmla="*/ 104 h 241"/>
                    <a:gd name="T14" fmla="*/ 12 w 149"/>
                    <a:gd name="T15" fmla="*/ 102 h 241"/>
                    <a:gd name="T16" fmla="*/ 31 w 149"/>
                    <a:gd name="T17" fmla="*/ 121 h 241"/>
                    <a:gd name="T18" fmla="*/ 74 w 149"/>
                    <a:gd name="T19" fmla="*/ 0 h 241"/>
                    <a:gd name="T20" fmla="*/ 74 w 149"/>
                    <a:gd name="T21" fmla="*/ 0 h 241"/>
                    <a:gd name="T22" fmla="*/ 57 w 149"/>
                    <a:gd name="T23" fmla="*/ 33 h 241"/>
                    <a:gd name="T24" fmla="*/ 74 w 149"/>
                    <a:gd name="T25" fmla="*/ 28 h 241"/>
                    <a:gd name="T26" fmla="*/ 90 w 149"/>
                    <a:gd name="T27" fmla="*/ 28 h 241"/>
                    <a:gd name="T28" fmla="*/ 86 w 149"/>
                    <a:gd name="T29" fmla="*/ 54 h 241"/>
                    <a:gd name="T30" fmla="*/ 71 w 149"/>
                    <a:gd name="T31" fmla="*/ 81 h 241"/>
                    <a:gd name="T32" fmla="*/ 88 w 149"/>
                    <a:gd name="T33" fmla="*/ 81 h 241"/>
                    <a:gd name="T34" fmla="*/ 105 w 149"/>
                    <a:gd name="T35" fmla="*/ 118 h 241"/>
                    <a:gd name="T36" fmla="*/ 116 w 149"/>
                    <a:gd name="T37" fmla="*/ 121 h 241"/>
                    <a:gd name="T38" fmla="*/ 126 w 149"/>
                    <a:gd name="T39" fmla="*/ 154 h 241"/>
                    <a:gd name="T40" fmla="*/ 131 w 149"/>
                    <a:gd name="T41" fmla="*/ 163 h 241"/>
                    <a:gd name="T42" fmla="*/ 149 w 149"/>
                    <a:gd name="T43" fmla="*/ 168 h 241"/>
                    <a:gd name="T44" fmla="*/ 147 w 149"/>
                    <a:gd name="T45" fmla="*/ 185 h 241"/>
                    <a:gd name="T46" fmla="*/ 140 w 149"/>
                    <a:gd name="T47" fmla="*/ 194 h 241"/>
                    <a:gd name="T48" fmla="*/ 145 w 149"/>
                    <a:gd name="T49" fmla="*/ 206 h 241"/>
                    <a:gd name="T50" fmla="*/ 131 w 149"/>
                    <a:gd name="T51" fmla="*/ 220 h 241"/>
                    <a:gd name="T52" fmla="*/ 109 w 149"/>
                    <a:gd name="T53" fmla="*/ 220 h 241"/>
                    <a:gd name="T54" fmla="*/ 83 w 149"/>
                    <a:gd name="T55" fmla="*/ 227 h 241"/>
                    <a:gd name="T56" fmla="*/ 74 w 149"/>
                    <a:gd name="T57" fmla="*/ 223 h 241"/>
                    <a:gd name="T58" fmla="*/ 64 w 149"/>
                    <a:gd name="T59" fmla="*/ 234 h 241"/>
                    <a:gd name="T60" fmla="*/ 48 w 149"/>
                    <a:gd name="T61" fmla="*/ 230 h 241"/>
                    <a:gd name="T62" fmla="*/ 38 w 149"/>
                    <a:gd name="T63" fmla="*/ 241 h 241"/>
                    <a:gd name="T64" fmla="*/ 29 w 149"/>
                    <a:gd name="T65" fmla="*/ 237 h 241"/>
                    <a:gd name="T66" fmla="*/ 52 w 149"/>
                    <a:gd name="T67" fmla="*/ 208 h 241"/>
                    <a:gd name="T68" fmla="*/ 67 w 149"/>
                    <a:gd name="T69" fmla="*/ 204 h 241"/>
                    <a:gd name="T70" fmla="*/ 43 w 149"/>
                    <a:gd name="T71" fmla="*/ 199 h 241"/>
                    <a:gd name="T72" fmla="*/ 36 w 149"/>
                    <a:gd name="T73" fmla="*/ 189 h 241"/>
                    <a:gd name="T74" fmla="*/ 55 w 149"/>
                    <a:gd name="T75" fmla="*/ 180 h 241"/>
                    <a:gd name="T76" fmla="*/ 45 w 149"/>
                    <a:gd name="T77" fmla="*/ 166 h 241"/>
                    <a:gd name="T78" fmla="*/ 48 w 149"/>
                    <a:gd name="T79" fmla="*/ 149 h 241"/>
                    <a:gd name="T80" fmla="*/ 71 w 149"/>
                    <a:gd name="T81" fmla="*/ 152 h 241"/>
                    <a:gd name="T82" fmla="*/ 76 w 149"/>
                    <a:gd name="T83" fmla="*/ 135 h 241"/>
                    <a:gd name="T84" fmla="*/ 64 w 149"/>
                    <a:gd name="T85" fmla="*/ 118 h 241"/>
                    <a:gd name="T86" fmla="*/ 43 w 149"/>
                    <a:gd name="T87" fmla="*/ 114 h 241"/>
                    <a:gd name="T88" fmla="*/ 41 w 149"/>
                    <a:gd name="T89" fmla="*/ 107 h 241"/>
                    <a:gd name="T90" fmla="*/ 45 w 149"/>
                    <a:gd name="T91" fmla="*/ 92 h 241"/>
                    <a:gd name="T92" fmla="*/ 41 w 149"/>
                    <a:gd name="T93" fmla="*/ 85 h 241"/>
                    <a:gd name="T94" fmla="*/ 31 w 149"/>
                    <a:gd name="T95" fmla="*/ 99 h 241"/>
                    <a:gd name="T96" fmla="*/ 31 w 149"/>
                    <a:gd name="T97" fmla="*/ 71 h 241"/>
                    <a:gd name="T98" fmla="*/ 22 w 149"/>
                    <a:gd name="T99" fmla="*/ 57 h 241"/>
                    <a:gd name="T100" fmla="*/ 29 w 149"/>
                    <a:gd name="T101" fmla="*/ 26 h 241"/>
                    <a:gd name="T102" fmla="*/ 41 w 149"/>
                    <a:gd name="T103" fmla="*/ 0 h 241"/>
                    <a:gd name="T104" fmla="*/ 55 w 149"/>
                    <a:gd name="T105" fmla="*/ 2 h 241"/>
                    <a:gd name="T106" fmla="*/ 74 w 149"/>
                    <a:gd name="T107"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241">
                      <a:moveTo>
                        <a:pt x="31" y="121"/>
                      </a:moveTo>
                      <a:lnTo>
                        <a:pt x="31" y="121"/>
                      </a:lnTo>
                      <a:lnTo>
                        <a:pt x="22" y="137"/>
                      </a:lnTo>
                      <a:lnTo>
                        <a:pt x="10" y="133"/>
                      </a:lnTo>
                      <a:lnTo>
                        <a:pt x="0" y="133"/>
                      </a:lnTo>
                      <a:lnTo>
                        <a:pt x="3" y="118"/>
                      </a:lnTo>
                      <a:lnTo>
                        <a:pt x="0" y="104"/>
                      </a:lnTo>
                      <a:lnTo>
                        <a:pt x="12" y="102"/>
                      </a:lnTo>
                      <a:lnTo>
                        <a:pt x="31" y="121"/>
                      </a:lnTo>
                      <a:close/>
                      <a:moveTo>
                        <a:pt x="74" y="0"/>
                      </a:moveTo>
                      <a:lnTo>
                        <a:pt x="74" y="0"/>
                      </a:lnTo>
                      <a:lnTo>
                        <a:pt x="57" y="33"/>
                      </a:lnTo>
                      <a:lnTo>
                        <a:pt x="74" y="28"/>
                      </a:lnTo>
                      <a:lnTo>
                        <a:pt x="90" y="28"/>
                      </a:lnTo>
                      <a:lnTo>
                        <a:pt x="86" y="54"/>
                      </a:lnTo>
                      <a:lnTo>
                        <a:pt x="71" y="81"/>
                      </a:lnTo>
                      <a:lnTo>
                        <a:pt x="88" y="81"/>
                      </a:lnTo>
                      <a:lnTo>
                        <a:pt x="105" y="118"/>
                      </a:lnTo>
                      <a:lnTo>
                        <a:pt x="116" y="121"/>
                      </a:lnTo>
                      <a:lnTo>
                        <a:pt x="126" y="154"/>
                      </a:lnTo>
                      <a:lnTo>
                        <a:pt x="131" y="163"/>
                      </a:lnTo>
                      <a:lnTo>
                        <a:pt x="149" y="168"/>
                      </a:lnTo>
                      <a:lnTo>
                        <a:pt x="147" y="185"/>
                      </a:lnTo>
                      <a:lnTo>
                        <a:pt x="140" y="194"/>
                      </a:lnTo>
                      <a:lnTo>
                        <a:pt x="145" y="206"/>
                      </a:lnTo>
                      <a:lnTo>
                        <a:pt x="131" y="220"/>
                      </a:lnTo>
                      <a:lnTo>
                        <a:pt x="109" y="220"/>
                      </a:lnTo>
                      <a:lnTo>
                        <a:pt x="83" y="227"/>
                      </a:lnTo>
                      <a:lnTo>
                        <a:pt x="74" y="223"/>
                      </a:lnTo>
                      <a:lnTo>
                        <a:pt x="64" y="234"/>
                      </a:lnTo>
                      <a:lnTo>
                        <a:pt x="48" y="230"/>
                      </a:lnTo>
                      <a:lnTo>
                        <a:pt x="38" y="241"/>
                      </a:lnTo>
                      <a:lnTo>
                        <a:pt x="29" y="237"/>
                      </a:lnTo>
                      <a:lnTo>
                        <a:pt x="52" y="208"/>
                      </a:lnTo>
                      <a:lnTo>
                        <a:pt x="67" y="204"/>
                      </a:lnTo>
                      <a:lnTo>
                        <a:pt x="43" y="199"/>
                      </a:lnTo>
                      <a:lnTo>
                        <a:pt x="36" y="189"/>
                      </a:lnTo>
                      <a:lnTo>
                        <a:pt x="55" y="180"/>
                      </a:lnTo>
                      <a:lnTo>
                        <a:pt x="45" y="166"/>
                      </a:lnTo>
                      <a:lnTo>
                        <a:pt x="48" y="149"/>
                      </a:lnTo>
                      <a:lnTo>
                        <a:pt x="71" y="152"/>
                      </a:lnTo>
                      <a:lnTo>
                        <a:pt x="76" y="135"/>
                      </a:lnTo>
                      <a:lnTo>
                        <a:pt x="64" y="118"/>
                      </a:lnTo>
                      <a:lnTo>
                        <a:pt x="43" y="114"/>
                      </a:lnTo>
                      <a:lnTo>
                        <a:pt x="41" y="107"/>
                      </a:lnTo>
                      <a:lnTo>
                        <a:pt x="45" y="92"/>
                      </a:lnTo>
                      <a:lnTo>
                        <a:pt x="41" y="85"/>
                      </a:lnTo>
                      <a:lnTo>
                        <a:pt x="31" y="99"/>
                      </a:lnTo>
                      <a:lnTo>
                        <a:pt x="31" y="71"/>
                      </a:lnTo>
                      <a:lnTo>
                        <a:pt x="22" y="57"/>
                      </a:lnTo>
                      <a:lnTo>
                        <a:pt x="29" y="26"/>
                      </a:lnTo>
                      <a:lnTo>
                        <a:pt x="41" y="0"/>
                      </a:lnTo>
                      <a:lnTo>
                        <a:pt x="55" y="2"/>
                      </a:lnTo>
                      <a:lnTo>
                        <a:pt x="74"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2" name="Freeform 386">
                  <a:extLst>
                    <a:ext uri="{FF2B5EF4-FFF2-40B4-BE49-F238E27FC236}">
                      <a16:creationId xmlns:a16="http://schemas.microsoft.com/office/drawing/2014/main" id="{D115C44E-6F65-4308-88A0-ECF2E8108AAE}"/>
                    </a:ext>
                  </a:extLst>
                </p:cNvPr>
                <p:cNvSpPr>
                  <a:spLocks/>
                </p:cNvSpPr>
                <p:nvPr/>
              </p:nvSpPr>
              <p:spPr bwMode="auto">
                <a:xfrm>
                  <a:off x="5438304" y="4038513"/>
                  <a:ext cx="102692" cy="31103"/>
                </a:xfrm>
                <a:custGeom>
                  <a:avLst/>
                  <a:gdLst>
                    <a:gd name="connsiteX0" fmla="*/ 54539 w 113623"/>
                    <a:gd name="connsiteY0" fmla="*/ 0 h 34413"/>
                    <a:gd name="connsiteX1" fmla="*/ 63629 w 113623"/>
                    <a:gd name="connsiteY1" fmla="*/ 0 h 34413"/>
                    <a:gd name="connsiteX2" fmla="*/ 81809 w 113623"/>
                    <a:gd name="connsiteY2" fmla="*/ 11363 h 34413"/>
                    <a:gd name="connsiteX3" fmla="*/ 90899 w 113623"/>
                    <a:gd name="connsiteY3" fmla="*/ 11363 h 34413"/>
                    <a:gd name="connsiteX4" fmla="*/ 102261 w 113623"/>
                    <a:gd name="connsiteY4" fmla="*/ 0 h 34413"/>
                    <a:gd name="connsiteX5" fmla="*/ 113623 w 113623"/>
                    <a:gd name="connsiteY5" fmla="*/ 18180 h 34413"/>
                    <a:gd name="connsiteX6" fmla="*/ 109835 w 113623"/>
                    <a:gd name="connsiteY6" fmla="*/ 19263 h 34413"/>
                    <a:gd name="connsiteX7" fmla="*/ 113623 w 113623"/>
                    <a:gd name="connsiteY7" fmla="*/ 25323 h 34413"/>
                    <a:gd name="connsiteX8" fmla="*/ 97716 w 113623"/>
                    <a:gd name="connsiteY8" fmla="*/ 29868 h 34413"/>
                    <a:gd name="connsiteX9" fmla="*/ 81809 w 113623"/>
                    <a:gd name="connsiteY9" fmla="*/ 29868 h 34413"/>
                    <a:gd name="connsiteX10" fmla="*/ 63629 w 113623"/>
                    <a:gd name="connsiteY10" fmla="*/ 25323 h 34413"/>
                    <a:gd name="connsiteX11" fmla="*/ 47722 w 113623"/>
                    <a:gd name="connsiteY11" fmla="*/ 29868 h 34413"/>
                    <a:gd name="connsiteX12" fmla="*/ 43177 w 113623"/>
                    <a:gd name="connsiteY12" fmla="*/ 29868 h 34413"/>
                    <a:gd name="connsiteX13" fmla="*/ 31815 w 113623"/>
                    <a:gd name="connsiteY13" fmla="*/ 34413 h 34413"/>
                    <a:gd name="connsiteX14" fmla="*/ 0 w 113623"/>
                    <a:gd name="connsiteY14" fmla="*/ 34413 h 34413"/>
                    <a:gd name="connsiteX15" fmla="*/ 2041 w 113623"/>
                    <a:gd name="connsiteY15" fmla="*/ 27270 h 34413"/>
                    <a:gd name="connsiteX16" fmla="*/ 0 w 113623"/>
                    <a:gd name="connsiteY16" fmla="*/ 27270 h 34413"/>
                    <a:gd name="connsiteX17" fmla="*/ 4545 w 113623"/>
                    <a:gd name="connsiteY17" fmla="*/ 11363 h 34413"/>
                    <a:gd name="connsiteX18" fmla="*/ 43177 w 113623"/>
                    <a:gd name="connsiteY18" fmla="*/ 11363 h 34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23" h="34413">
                      <a:moveTo>
                        <a:pt x="54539" y="0"/>
                      </a:moveTo>
                      <a:lnTo>
                        <a:pt x="63629" y="0"/>
                      </a:lnTo>
                      <a:lnTo>
                        <a:pt x="81809" y="11363"/>
                      </a:lnTo>
                      <a:lnTo>
                        <a:pt x="90899" y="11363"/>
                      </a:lnTo>
                      <a:lnTo>
                        <a:pt x="102261" y="0"/>
                      </a:lnTo>
                      <a:lnTo>
                        <a:pt x="113623" y="18180"/>
                      </a:lnTo>
                      <a:lnTo>
                        <a:pt x="109835" y="19263"/>
                      </a:lnTo>
                      <a:lnTo>
                        <a:pt x="113623" y="25323"/>
                      </a:lnTo>
                      <a:lnTo>
                        <a:pt x="97716" y="29868"/>
                      </a:lnTo>
                      <a:lnTo>
                        <a:pt x="81809" y="29868"/>
                      </a:lnTo>
                      <a:lnTo>
                        <a:pt x="63629" y="25323"/>
                      </a:lnTo>
                      <a:lnTo>
                        <a:pt x="47722" y="29868"/>
                      </a:lnTo>
                      <a:lnTo>
                        <a:pt x="43177" y="29868"/>
                      </a:lnTo>
                      <a:lnTo>
                        <a:pt x="31815" y="34413"/>
                      </a:lnTo>
                      <a:lnTo>
                        <a:pt x="0" y="34413"/>
                      </a:lnTo>
                      <a:lnTo>
                        <a:pt x="2041" y="27270"/>
                      </a:lnTo>
                      <a:lnTo>
                        <a:pt x="0" y="27270"/>
                      </a:lnTo>
                      <a:lnTo>
                        <a:pt x="4545" y="11363"/>
                      </a:lnTo>
                      <a:lnTo>
                        <a:pt x="43177" y="1136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23" name="Freeform 125">
                  <a:extLst>
                    <a:ext uri="{FF2B5EF4-FFF2-40B4-BE49-F238E27FC236}">
                      <a16:creationId xmlns:a16="http://schemas.microsoft.com/office/drawing/2014/main" id="{DFE97DBD-DA14-4516-84E4-E022FAE2CE2D}"/>
                    </a:ext>
                  </a:extLst>
                </p:cNvPr>
                <p:cNvSpPr>
                  <a:spLocks/>
                </p:cNvSpPr>
                <p:nvPr/>
              </p:nvSpPr>
              <p:spPr bwMode="auto">
                <a:xfrm>
                  <a:off x="5442412" y="4083698"/>
                  <a:ext cx="102692" cy="53401"/>
                </a:xfrm>
                <a:custGeom>
                  <a:avLst/>
                  <a:gdLst>
                    <a:gd name="T0" fmla="*/ 50 w 50"/>
                    <a:gd name="T1" fmla="*/ 0 h 26"/>
                    <a:gd name="T2" fmla="*/ 50 w 50"/>
                    <a:gd name="T3" fmla="*/ 0 h 26"/>
                    <a:gd name="T4" fmla="*/ 48 w 50"/>
                    <a:gd name="T5" fmla="*/ 7 h 26"/>
                    <a:gd name="T6" fmla="*/ 48 w 50"/>
                    <a:gd name="T7" fmla="*/ 7 h 26"/>
                    <a:gd name="T8" fmla="*/ 48 w 50"/>
                    <a:gd name="T9" fmla="*/ 12 h 26"/>
                    <a:gd name="T10" fmla="*/ 45 w 50"/>
                    <a:gd name="T11" fmla="*/ 14 h 26"/>
                    <a:gd name="T12" fmla="*/ 43 w 50"/>
                    <a:gd name="T13" fmla="*/ 14 h 26"/>
                    <a:gd name="T14" fmla="*/ 38 w 50"/>
                    <a:gd name="T15" fmla="*/ 19 h 26"/>
                    <a:gd name="T16" fmla="*/ 34 w 50"/>
                    <a:gd name="T17" fmla="*/ 19 h 26"/>
                    <a:gd name="T18" fmla="*/ 26 w 50"/>
                    <a:gd name="T19" fmla="*/ 26 h 26"/>
                    <a:gd name="T20" fmla="*/ 17 w 50"/>
                    <a:gd name="T21" fmla="*/ 19 h 26"/>
                    <a:gd name="T22" fmla="*/ 12 w 50"/>
                    <a:gd name="T23" fmla="*/ 19 h 26"/>
                    <a:gd name="T24" fmla="*/ 8 w 50"/>
                    <a:gd name="T25" fmla="*/ 12 h 26"/>
                    <a:gd name="T26" fmla="*/ 8 w 50"/>
                    <a:gd name="T27" fmla="*/ 9 h 26"/>
                    <a:gd name="T28" fmla="*/ 3 w 50"/>
                    <a:gd name="T29" fmla="*/ 7 h 26"/>
                    <a:gd name="T30" fmla="*/ 0 w 50"/>
                    <a:gd name="T31" fmla="*/ 5 h 26"/>
                    <a:gd name="T32" fmla="*/ 10 w 50"/>
                    <a:gd name="T33" fmla="*/ 0 h 26"/>
                    <a:gd name="T34" fmla="*/ 15 w 50"/>
                    <a:gd name="T35" fmla="*/ 2 h 26"/>
                    <a:gd name="T36" fmla="*/ 19 w 50"/>
                    <a:gd name="T37" fmla="*/ 0 h 26"/>
                    <a:gd name="T38" fmla="*/ 50 w 50"/>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26">
                      <a:moveTo>
                        <a:pt x="50" y="0"/>
                      </a:moveTo>
                      <a:lnTo>
                        <a:pt x="50" y="0"/>
                      </a:lnTo>
                      <a:lnTo>
                        <a:pt x="48" y="7"/>
                      </a:lnTo>
                      <a:lnTo>
                        <a:pt x="48" y="7"/>
                      </a:lnTo>
                      <a:lnTo>
                        <a:pt x="48" y="12"/>
                      </a:lnTo>
                      <a:lnTo>
                        <a:pt x="45" y="14"/>
                      </a:lnTo>
                      <a:lnTo>
                        <a:pt x="43" y="14"/>
                      </a:lnTo>
                      <a:lnTo>
                        <a:pt x="38" y="19"/>
                      </a:lnTo>
                      <a:lnTo>
                        <a:pt x="34" y="19"/>
                      </a:lnTo>
                      <a:lnTo>
                        <a:pt x="26" y="26"/>
                      </a:lnTo>
                      <a:lnTo>
                        <a:pt x="17" y="19"/>
                      </a:lnTo>
                      <a:lnTo>
                        <a:pt x="12" y="19"/>
                      </a:lnTo>
                      <a:lnTo>
                        <a:pt x="8" y="12"/>
                      </a:lnTo>
                      <a:lnTo>
                        <a:pt x="8" y="9"/>
                      </a:lnTo>
                      <a:lnTo>
                        <a:pt x="3" y="7"/>
                      </a:lnTo>
                      <a:lnTo>
                        <a:pt x="0" y="5"/>
                      </a:lnTo>
                      <a:lnTo>
                        <a:pt x="10" y="0"/>
                      </a:lnTo>
                      <a:lnTo>
                        <a:pt x="15" y="2"/>
                      </a:lnTo>
                      <a:lnTo>
                        <a:pt x="19" y="0"/>
                      </a:lnTo>
                      <a:lnTo>
                        <a:pt x="5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4" name="Freeform 129">
                  <a:extLst>
                    <a:ext uri="{FF2B5EF4-FFF2-40B4-BE49-F238E27FC236}">
                      <a16:creationId xmlns:a16="http://schemas.microsoft.com/office/drawing/2014/main" id="{CBCE93C7-23D2-42C6-8764-208E4DA9DE37}"/>
                    </a:ext>
                  </a:extLst>
                </p:cNvPr>
                <p:cNvSpPr>
                  <a:spLocks noEditPoints="1"/>
                </p:cNvSpPr>
                <p:nvPr/>
              </p:nvSpPr>
              <p:spPr bwMode="auto">
                <a:xfrm>
                  <a:off x="6666512" y="2974417"/>
                  <a:ext cx="219764" cy="291649"/>
                </a:xfrm>
                <a:custGeom>
                  <a:avLst/>
                  <a:gdLst>
                    <a:gd name="T0" fmla="*/ 60 w 107"/>
                    <a:gd name="T1" fmla="*/ 126 h 142"/>
                    <a:gd name="T2" fmla="*/ 60 w 107"/>
                    <a:gd name="T3" fmla="*/ 126 h 142"/>
                    <a:gd name="T4" fmla="*/ 67 w 107"/>
                    <a:gd name="T5" fmla="*/ 133 h 142"/>
                    <a:gd name="T6" fmla="*/ 81 w 107"/>
                    <a:gd name="T7" fmla="*/ 133 h 142"/>
                    <a:gd name="T8" fmla="*/ 93 w 107"/>
                    <a:gd name="T9" fmla="*/ 133 h 142"/>
                    <a:gd name="T10" fmla="*/ 93 w 107"/>
                    <a:gd name="T11" fmla="*/ 138 h 142"/>
                    <a:gd name="T12" fmla="*/ 100 w 107"/>
                    <a:gd name="T13" fmla="*/ 135 h 142"/>
                    <a:gd name="T14" fmla="*/ 97 w 107"/>
                    <a:gd name="T15" fmla="*/ 140 h 142"/>
                    <a:gd name="T16" fmla="*/ 76 w 107"/>
                    <a:gd name="T17" fmla="*/ 142 h 142"/>
                    <a:gd name="T18" fmla="*/ 76 w 107"/>
                    <a:gd name="T19" fmla="*/ 138 h 142"/>
                    <a:gd name="T20" fmla="*/ 55 w 107"/>
                    <a:gd name="T21" fmla="*/ 135 h 142"/>
                    <a:gd name="T22" fmla="*/ 60 w 107"/>
                    <a:gd name="T23" fmla="*/ 126 h 142"/>
                    <a:gd name="T24" fmla="*/ 107 w 107"/>
                    <a:gd name="T25" fmla="*/ 5 h 142"/>
                    <a:gd name="T26" fmla="*/ 107 w 107"/>
                    <a:gd name="T27" fmla="*/ 5 h 142"/>
                    <a:gd name="T28" fmla="*/ 100 w 107"/>
                    <a:gd name="T29" fmla="*/ 19 h 142"/>
                    <a:gd name="T30" fmla="*/ 97 w 107"/>
                    <a:gd name="T31" fmla="*/ 22 h 142"/>
                    <a:gd name="T32" fmla="*/ 86 w 107"/>
                    <a:gd name="T33" fmla="*/ 22 h 142"/>
                    <a:gd name="T34" fmla="*/ 79 w 107"/>
                    <a:gd name="T35" fmla="*/ 19 h 142"/>
                    <a:gd name="T36" fmla="*/ 60 w 107"/>
                    <a:gd name="T37" fmla="*/ 24 h 142"/>
                    <a:gd name="T38" fmla="*/ 69 w 107"/>
                    <a:gd name="T39" fmla="*/ 38 h 142"/>
                    <a:gd name="T40" fmla="*/ 62 w 107"/>
                    <a:gd name="T41" fmla="*/ 41 h 142"/>
                    <a:gd name="T42" fmla="*/ 53 w 107"/>
                    <a:gd name="T43" fmla="*/ 41 h 142"/>
                    <a:gd name="T44" fmla="*/ 45 w 107"/>
                    <a:gd name="T45" fmla="*/ 29 h 142"/>
                    <a:gd name="T46" fmla="*/ 41 w 107"/>
                    <a:gd name="T47" fmla="*/ 34 h 142"/>
                    <a:gd name="T48" fmla="*/ 45 w 107"/>
                    <a:gd name="T49" fmla="*/ 45 h 142"/>
                    <a:gd name="T50" fmla="*/ 53 w 107"/>
                    <a:gd name="T51" fmla="*/ 57 h 142"/>
                    <a:gd name="T52" fmla="*/ 48 w 107"/>
                    <a:gd name="T53" fmla="*/ 60 h 142"/>
                    <a:gd name="T54" fmla="*/ 57 w 107"/>
                    <a:gd name="T55" fmla="*/ 71 h 142"/>
                    <a:gd name="T56" fmla="*/ 64 w 107"/>
                    <a:gd name="T57" fmla="*/ 76 h 142"/>
                    <a:gd name="T58" fmla="*/ 64 w 107"/>
                    <a:gd name="T59" fmla="*/ 88 h 142"/>
                    <a:gd name="T60" fmla="*/ 50 w 107"/>
                    <a:gd name="T61" fmla="*/ 83 h 142"/>
                    <a:gd name="T62" fmla="*/ 55 w 107"/>
                    <a:gd name="T63" fmla="*/ 93 h 142"/>
                    <a:gd name="T64" fmla="*/ 43 w 107"/>
                    <a:gd name="T65" fmla="*/ 95 h 142"/>
                    <a:gd name="T66" fmla="*/ 50 w 107"/>
                    <a:gd name="T67" fmla="*/ 112 h 142"/>
                    <a:gd name="T68" fmla="*/ 38 w 107"/>
                    <a:gd name="T69" fmla="*/ 114 h 142"/>
                    <a:gd name="T70" fmla="*/ 26 w 107"/>
                    <a:gd name="T71" fmla="*/ 105 h 142"/>
                    <a:gd name="T72" fmla="*/ 19 w 107"/>
                    <a:gd name="T73" fmla="*/ 88 h 142"/>
                    <a:gd name="T74" fmla="*/ 17 w 107"/>
                    <a:gd name="T75" fmla="*/ 74 h 142"/>
                    <a:gd name="T76" fmla="*/ 12 w 107"/>
                    <a:gd name="T77" fmla="*/ 64 h 142"/>
                    <a:gd name="T78" fmla="*/ 3 w 107"/>
                    <a:gd name="T79" fmla="*/ 53 h 142"/>
                    <a:gd name="T80" fmla="*/ 0 w 107"/>
                    <a:gd name="T81" fmla="*/ 48 h 142"/>
                    <a:gd name="T82" fmla="*/ 10 w 107"/>
                    <a:gd name="T83" fmla="*/ 38 h 142"/>
                    <a:gd name="T84" fmla="*/ 10 w 107"/>
                    <a:gd name="T85" fmla="*/ 31 h 142"/>
                    <a:gd name="T86" fmla="*/ 15 w 107"/>
                    <a:gd name="T87" fmla="*/ 27 h 142"/>
                    <a:gd name="T88" fmla="*/ 15 w 107"/>
                    <a:gd name="T89" fmla="*/ 22 h 142"/>
                    <a:gd name="T90" fmla="*/ 26 w 107"/>
                    <a:gd name="T91" fmla="*/ 19 h 142"/>
                    <a:gd name="T92" fmla="*/ 34 w 107"/>
                    <a:gd name="T93" fmla="*/ 15 h 142"/>
                    <a:gd name="T94" fmla="*/ 41 w 107"/>
                    <a:gd name="T95" fmla="*/ 15 h 142"/>
                    <a:gd name="T96" fmla="*/ 43 w 107"/>
                    <a:gd name="T97" fmla="*/ 12 h 142"/>
                    <a:gd name="T98" fmla="*/ 48 w 107"/>
                    <a:gd name="T99" fmla="*/ 12 h 142"/>
                    <a:gd name="T100" fmla="*/ 60 w 107"/>
                    <a:gd name="T101" fmla="*/ 12 h 142"/>
                    <a:gd name="T102" fmla="*/ 71 w 107"/>
                    <a:gd name="T103" fmla="*/ 5 h 142"/>
                    <a:gd name="T104" fmla="*/ 83 w 107"/>
                    <a:gd name="T105" fmla="*/ 15 h 142"/>
                    <a:gd name="T106" fmla="*/ 97 w 107"/>
                    <a:gd name="T107" fmla="*/ 12 h 142"/>
                    <a:gd name="T108" fmla="*/ 97 w 107"/>
                    <a:gd name="T109" fmla="*/ 0 h 142"/>
                    <a:gd name="T110" fmla="*/ 107 w 107"/>
                    <a:gd name="T111" fmla="*/ 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42">
                      <a:moveTo>
                        <a:pt x="60" y="126"/>
                      </a:moveTo>
                      <a:lnTo>
                        <a:pt x="60" y="126"/>
                      </a:lnTo>
                      <a:lnTo>
                        <a:pt x="67" y="133"/>
                      </a:lnTo>
                      <a:lnTo>
                        <a:pt x="81" y="133"/>
                      </a:lnTo>
                      <a:lnTo>
                        <a:pt x="93" y="133"/>
                      </a:lnTo>
                      <a:lnTo>
                        <a:pt x="93" y="138"/>
                      </a:lnTo>
                      <a:lnTo>
                        <a:pt x="100" y="135"/>
                      </a:lnTo>
                      <a:lnTo>
                        <a:pt x="97" y="140"/>
                      </a:lnTo>
                      <a:lnTo>
                        <a:pt x="76" y="142"/>
                      </a:lnTo>
                      <a:lnTo>
                        <a:pt x="76" y="138"/>
                      </a:lnTo>
                      <a:lnTo>
                        <a:pt x="55" y="135"/>
                      </a:lnTo>
                      <a:lnTo>
                        <a:pt x="60" y="126"/>
                      </a:lnTo>
                      <a:close/>
                      <a:moveTo>
                        <a:pt x="107" y="5"/>
                      </a:moveTo>
                      <a:lnTo>
                        <a:pt x="107" y="5"/>
                      </a:lnTo>
                      <a:lnTo>
                        <a:pt x="100" y="19"/>
                      </a:lnTo>
                      <a:lnTo>
                        <a:pt x="97" y="22"/>
                      </a:lnTo>
                      <a:lnTo>
                        <a:pt x="86" y="22"/>
                      </a:lnTo>
                      <a:lnTo>
                        <a:pt x="79" y="19"/>
                      </a:lnTo>
                      <a:lnTo>
                        <a:pt x="60" y="24"/>
                      </a:lnTo>
                      <a:lnTo>
                        <a:pt x="69" y="38"/>
                      </a:lnTo>
                      <a:lnTo>
                        <a:pt x="62" y="41"/>
                      </a:lnTo>
                      <a:lnTo>
                        <a:pt x="53" y="41"/>
                      </a:lnTo>
                      <a:lnTo>
                        <a:pt x="45" y="29"/>
                      </a:lnTo>
                      <a:lnTo>
                        <a:pt x="41" y="34"/>
                      </a:lnTo>
                      <a:lnTo>
                        <a:pt x="45" y="45"/>
                      </a:lnTo>
                      <a:lnTo>
                        <a:pt x="53" y="57"/>
                      </a:lnTo>
                      <a:lnTo>
                        <a:pt x="48" y="60"/>
                      </a:lnTo>
                      <a:lnTo>
                        <a:pt x="57" y="71"/>
                      </a:lnTo>
                      <a:lnTo>
                        <a:pt x="64" y="76"/>
                      </a:lnTo>
                      <a:lnTo>
                        <a:pt x="64" y="88"/>
                      </a:lnTo>
                      <a:lnTo>
                        <a:pt x="50" y="83"/>
                      </a:lnTo>
                      <a:lnTo>
                        <a:pt x="55" y="93"/>
                      </a:lnTo>
                      <a:lnTo>
                        <a:pt x="43" y="95"/>
                      </a:lnTo>
                      <a:lnTo>
                        <a:pt x="50" y="112"/>
                      </a:lnTo>
                      <a:lnTo>
                        <a:pt x="38" y="114"/>
                      </a:lnTo>
                      <a:lnTo>
                        <a:pt x="26" y="105"/>
                      </a:lnTo>
                      <a:lnTo>
                        <a:pt x="19" y="88"/>
                      </a:lnTo>
                      <a:lnTo>
                        <a:pt x="17" y="74"/>
                      </a:lnTo>
                      <a:lnTo>
                        <a:pt x="12" y="64"/>
                      </a:lnTo>
                      <a:lnTo>
                        <a:pt x="3" y="53"/>
                      </a:lnTo>
                      <a:lnTo>
                        <a:pt x="0" y="48"/>
                      </a:lnTo>
                      <a:lnTo>
                        <a:pt x="10" y="38"/>
                      </a:lnTo>
                      <a:lnTo>
                        <a:pt x="10" y="31"/>
                      </a:lnTo>
                      <a:lnTo>
                        <a:pt x="15" y="27"/>
                      </a:lnTo>
                      <a:lnTo>
                        <a:pt x="15" y="22"/>
                      </a:lnTo>
                      <a:lnTo>
                        <a:pt x="26" y="19"/>
                      </a:lnTo>
                      <a:lnTo>
                        <a:pt x="34" y="15"/>
                      </a:lnTo>
                      <a:lnTo>
                        <a:pt x="41" y="15"/>
                      </a:lnTo>
                      <a:lnTo>
                        <a:pt x="43" y="12"/>
                      </a:lnTo>
                      <a:lnTo>
                        <a:pt x="48" y="12"/>
                      </a:lnTo>
                      <a:lnTo>
                        <a:pt x="60" y="12"/>
                      </a:lnTo>
                      <a:lnTo>
                        <a:pt x="71" y="5"/>
                      </a:lnTo>
                      <a:lnTo>
                        <a:pt x="83" y="15"/>
                      </a:lnTo>
                      <a:lnTo>
                        <a:pt x="97" y="12"/>
                      </a:lnTo>
                      <a:lnTo>
                        <a:pt x="97" y="0"/>
                      </a:lnTo>
                      <a:lnTo>
                        <a:pt x="107" y="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5" name="Freeform 138">
                  <a:extLst>
                    <a:ext uri="{FF2B5EF4-FFF2-40B4-BE49-F238E27FC236}">
                      <a16:creationId xmlns:a16="http://schemas.microsoft.com/office/drawing/2014/main" id="{83AF20DE-A4EE-407C-8E80-4E79025D0C11}"/>
                    </a:ext>
                  </a:extLst>
                </p:cNvPr>
                <p:cNvSpPr>
                  <a:spLocks/>
                </p:cNvSpPr>
                <p:nvPr/>
              </p:nvSpPr>
              <p:spPr bwMode="auto">
                <a:xfrm>
                  <a:off x="6452911" y="2765119"/>
                  <a:ext cx="191010" cy="184848"/>
                </a:xfrm>
                <a:custGeom>
                  <a:avLst/>
                  <a:gdLst>
                    <a:gd name="T0" fmla="*/ 64 w 93"/>
                    <a:gd name="T1" fmla="*/ 12 h 90"/>
                    <a:gd name="T2" fmla="*/ 64 w 93"/>
                    <a:gd name="T3" fmla="*/ 12 h 90"/>
                    <a:gd name="T4" fmla="*/ 78 w 93"/>
                    <a:gd name="T5" fmla="*/ 17 h 90"/>
                    <a:gd name="T6" fmla="*/ 83 w 93"/>
                    <a:gd name="T7" fmla="*/ 15 h 90"/>
                    <a:gd name="T8" fmla="*/ 88 w 93"/>
                    <a:gd name="T9" fmla="*/ 24 h 90"/>
                    <a:gd name="T10" fmla="*/ 93 w 93"/>
                    <a:gd name="T11" fmla="*/ 29 h 90"/>
                    <a:gd name="T12" fmla="*/ 86 w 93"/>
                    <a:gd name="T13" fmla="*/ 38 h 90"/>
                    <a:gd name="T14" fmla="*/ 81 w 93"/>
                    <a:gd name="T15" fmla="*/ 33 h 90"/>
                    <a:gd name="T16" fmla="*/ 69 w 93"/>
                    <a:gd name="T17" fmla="*/ 33 h 90"/>
                    <a:gd name="T18" fmla="*/ 55 w 93"/>
                    <a:gd name="T19" fmla="*/ 29 h 90"/>
                    <a:gd name="T20" fmla="*/ 48 w 93"/>
                    <a:gd name="T21" fmla="*/ 29 h 90"/>
                    <a:gd name="T22" fmla="*/ 43 w 93"/>
                    <a:gd name="T23" fmla="*/ 33 h 90"/>
                    <a:gd name="T24" fmla="*/ 38 w 93"/>
                    <a:gd name="T25" fmla="*/ 29 h 90"/>
                    <a:gd name="T26" fmla="*/ 34 w 93"/>
                    <a:gd name="T27" fmla="*/ 38 h 90"/>
                    <a:gd name="T28" fmla="*/ 43 w 93"/>
                    <a:gd name="T29" fmla="*/ 50 h 90"/>
                    <a:gd name="T30" fmla="*/ 45 w 93"/>
                    <a:gd name="T31" fmla="*/ 57 h 90"/>
                    <a:gd name="T32" fmla="*/ 52 w 93"/>
                    <a:gd name="T33" fmla="*/ 64 h 90"/>
                    <a:gd name="T34" fmla="*/ 60 w 93"/>
                    <a:gd name="T35" fmla="*/ 69 h 90"/>
                    <a:gd name="T36" fmla="*/ 64 w 93"/>
                    <a:gd name="T37" fmla="*/ 78 h 90"/>
                    <a:gd name="T38" fmla="*/ 81 w 93"/>
                    <a:gd name="T39" fmla="*/ 86 h 90"/>
                    <a:gd name="T40" fmla="*/ 78 w 93"/>
                    <a:gd name="T41" fmla="*/ 90 h 90"/>
                    <a:gd name="T42" fmla="*/ 62 w 93"/>
                    <a:gd name="T43" fmla="*/ 83 h 90"/>
                    <a:gd name="T44" fmla="*/ 52 w 93"/>
                    <a:gd name="T45" fmla="*/ 74 h 90"/>
                    <a:gd name="T46" fmla="*/ 38 w 93"/>
                    <a:gd name="T47" fmla="*/ 69 h 90"/>
                    <a:gd name="T48" fmla="*/ 24 w 93"/>
                    <a:gd name="T49" fmla="*/ 52 h 90"/>
                    <a:gd name="T50" fmla="*/ 29 w 93"/>
                    <a:gd name="T51" fmla="*/ 50 h 90"/>
                    <a:gd name="T52" fmla="*/ 19 w 93"/>
                    <a:gd name="T53" fmla="*/ 41 h 90"/>
                    <a:gd name="T54" fmla="*/ 19 w 93"/>
                    <a:gd name="T55" fmla="*/ 33 h 90"/>
                    <a:gd name="T56" fmla="*/ 10 w 93"/>
                    <a:gd name="T57" fmla="*/ 29 h 90"/>
                    <a:gd name="T58" fmla="*/ 5 w 93"/>
                    <a:gd name="T59" fmla="*/ 41 h 90"/>
                    <a:gd name="T60" fmla="*/ 0 w 93"/>
                    <a:gd name="T61" fmla="*/ 31 h 90"/>
                    <a:gd name="T62" fmla="*/ 0 w 93"/>
                    <a:gd name="T63" fmla="*/ 24 h 90"/>
                    <a:gd name="T64" fmla="*/ 0 w 93"/>
                    <a:gd name="T65" fmla="*/ 24 h 90"/>
                    <a:gd name="T66" fmla="*/ 12 w 93"/>
                    <a:gd name="T67" fmla="*/ 24 h 90"/>
                    <a:gd name="T68" fmla="*/ 15 w 93"/>
                    <a:gd name="T69" fmla="*/ 19 h 90"/>
                    <a:gd name="T70" fmla="*/ 19 w 93"/>
                    <a:gd name="T71" fmla="*/ 24 h 90"/>
                    <a:gd name="T72" fmla="*/ 26 w 93"/>
                    <a:gd name="T73" fmla="*/ 24 h 90"/>
                    <a:gd name="T74" fmla="*/ 26 w 93"/>
                    <a:gd name="T75" fmla="*/ 17 h 90"/>
                    <a:gd name="T76" fmla="*/ 34 w 93"/>
                    <a:gd name="T77" fmla="*/ 15 h 90"/>
                    <a:gd name="T78" fmla="*/ 34 w 93"/>
                    <a:gd name="T79" fmla="*/ 7 h 90"/>
                    <a:gd name="T80" fmla="*/ 48 w 93"/>
                    <a:gd name="T81" fmla="*/ 0 h 90"/>
                    <a:gd name="T82" fmla="*/ 52 w 93"/>
                    <a:gd name="T83" fmla="*/ 3 h 90"/>
                    <a:gd name="T84" fmla="*/ 64 w 93"/>
                    <a:gd name="T85"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3" h="90">
                      <a:moveTo>
                        <a:pt x="64" y="12"/>
                      </a:moveTo>
                      <a:lnTo>
                        <a:pt x="64" y="12"/>
                      </a:lnTo>
                      <a:lnTo>
                        <a:pt x="78" y="17"/>
                      </a:lnTo>
                      <a:lnTo>
                        <a:pt x="83" y="15"/>
                      </a:lnTo>
                      <a:lnTo>
                        <a:pt x="88" y="24"/>
                      </a:lnTo>
                      <a:lnTo>
                        <a:pt x="93" y="29"/>
                      </a:lnTo>
                      <a:lnTo>
                        <a:pt x="86" y="38"/>
                      </a:lnTo>
                      <a:lnTo>
                        <a:pt x="81" y="33"/>
                      </a:lnTo>
                      <a:lnTo>
                        <a:pt x="69" y="33"/>
                      </a:lnTo>
                      <a:lnTo>
                        <a:pt x="55" y="29"/>
                      </a:lnTo>
                      <a:lnTo>
                        <a:pt x="48" y="29"/>
                      </a:lnTo>
                      <a:lnTo>
                        <a:pt x="43" y="33"/>
                      </a:lnTo>
                      <a:lnTo>
                        <a:pt x="38" y="29"/>
                      </a:lnTo>
                      <a:lnTo>
                        <a:pt x="34" y="38"/>
                      </a:lnTo>
                      <a:lnTo>
                        <a:pt x="43" y="50"/>
                      </a:lnTo>
                      <a:lnTo>
                        <a:pt x="45" y="57"/>
                      </a:lnTo>
                      <a:lnTo>
                        <a:pt x="52" y="64"/>
                      </a:lnTo>
                      <a:lnTo>
                        <a:pt x="60" y="69"/>
                      </a:lnTo>
                      <a:lnTo>
                        <a:pt x="64" y="78"/>
                      </a:lnTo>
                      <a:lnTo>
                        <a:pt x="81" y="86"/>
                      </a:lnTo>
                      <a:lnTo>
                        <a:pt x="78" y="90"/>
                      </a:lnTo>
                      <a:lnTo>
                        <a:pt x="62" y="83"/>
                      </a:lnTo>
                      <a:lnTo>
                        <a:pt x="52" y="74"/>
                      </a:lnTo>
                      <a:lnTo>
                        <a:pt x="38" y="69"/>
                      </a:lnTo>
                      <a:lnTo>
                        <a:pt x="24" y="52"/>
                      </a:lnTo>
                      <a:lnTo>
                        <a:pt x="29" y="50"/>
                      </a:lnTo>
                      <a:lnTo>
                        <a:pt x="19" y="41"/>
                      </a:lnTo>
                      <a:lnTo>
                        <a:pt x="19" y="33"/>
                      </a:lnTo>
                      <a:lnTo>
                        <a:pt x="10" y="29"/>
                      </a:lnTo>
                      <a:lnTo>
                        <a:pt x="5" y="41"/>
                      </a:lnTo>
                      <a:lnTo>
                        <a:pt x="0" y="31"/>
                      </a:lnTo>
                      <a:lnTo>
                        <a:pt x="0" y="24"/>
                      </a:lnTo>
                      <a:lnTo>
                        <a:pt x="0" y="24"/>
                      </a:lnTo>
                      <a:lnTo>
                        <a:pt x="12" y="24"/>
                      </a:lnTo>
                      <a:lnTo>
                        <a:pt x="15" y="19"/>
                      </a:lnTo>
                      <a:lnTo>
                        <a:pt x="19" y="24"/>
                      </a:lnTo>
                      <a:lnTo>
                        <a:pt x="26" y="24"/>
                      </a:lnTo>
                      <a:lnTo>
                        <a:pt x="26" y="17"/>
                      </a:lnTo>
                      <a:lnTo>
                        <a:pt x="34" y="15"/>
                      </a:lnTo>
                      <a:lnTo>
                        <a:pt x="34" y="7"/>
                      </a:lnTo>
                      <a:lnTo>
                        <a:pt x="48" y="0"/>
                      </a:lnTo>
                      <a:lnTo>
                        <a:pt x="52" y="3"/>
                      </a:lnTo>
                      <a:lnTo>
                        <a:pt x="6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6" name="Freeform 142">
                  <a:extLst>
                    <a:ext uri="{FF2B5EF4-FFF2-40B4-BE49-F238E27FC236}">
                      <a16:creationId xmlns:a16="http://schemas.microsoft.com/office/drawing/2014/main" id="{B8EC5EDE-BD3F-4F88-A7F5-5E315A91C8C2}"/>
                    </a:ext>
                  </a:extLst>
                </p:cNvPr>
                <p:cNvSpPr>
                  <a:spLocks/>
                </p:cNvSpPr>
                <p:nvPr/>
              </p:nvSpPr>
              <p:spPr bwMode="auto">
                <a:xfrm>
                  <a:off x="6537119" y="2658318"/>
                  <a:ext cx="217709" cy="141717"/>
                </a:xfrm>
                <a:custGeom>
                  <a:avLst/>
                  <a:gdLst>
                    <a:gd name="T0" fmla="*/ 75 w 106"/>
                    <a:gd name="T1" fmla="*/ 0 h 69"/>
                    <a:gd name="T2" fmla="*/ 75 w 106"/>
                    <a:gd name="T3" fmla="*/ 0 h 69"/>
                    <a:gd name="T4" fmla="*/ 92 w 106"/>
                    <a:gd name="T5" fmla="*/ 7 h 69"/>
                    <a:gd name="T6" fmla="*/ 94 w 106"/>
                    <a:gd name="T7" fmla="*/ 5 h 69"/>
                    <a:gd name="T8" fmla="*/ 104 w 106"/>
                    <a:gd name="T9" fmla="*/ 12 h 69"/>
                    <a:gd name="T10" fmla="*/ 106 w 106"/>
                    <a:gd name="T11" fmla="*/ 19 h 69"/>
                    <a:gd name="T12" fmla="*/ 94 w 106"/>
                    <a:gd name="T13" fmla="*/ 24 h 69"/>
                    <a:gd name="T14" fmla="*/ 89 w 106"/>
                    <a:gd name="T15" fmla="*/ 40 h 69"/>
                    <a:gd name="T16" fmla="*/ 78 w 106"/>
                    <a:gd name="T17" fmla="*/ 57 h 69"/>
                    <a:gd name="T18" fmla="*/ 66 w 106"/>
                    <a:gd name="T19" fmla="*/ 62 h 69"/>
                    <a:gd name="T20" fmla="*/ 56 w 106"/>
                    <a:gd name="T21" fmla="*/ 59 h 69"/>
                    <a:gd name="T22" fmla="*/ 45 w 106"/>
                    <a:gd name="T23" fmla="*/ 67 h 69"/>
                    <a:gd name="T24" fmla="*/ 37 w 106"/>
                    <a:gd name="T25" fmla="*/ 69 h 69"/>
                    <a:gd name="T26" fmla="*/ 23 w 106"/>
                    <a:gd name="T27" fmla="*/ 64 h 69"/>
                    <a:gd name="T28" fmla="*/ 11 w 106"/>
                    <a:gd name="T29" fmla="*/ 55 h 69"/>
                    <a:gd name="T30" fmla="*/ 7 w 106"/>
                    <a:gd name="T31" fmla="*/ 52 h 69"/>
                    <a:gd name="T32" fmla="*/ 2 w 106"/>
                    <a:gd name="T33" fmla="*/ 43 h 69"/>
                    <a:gd name="T34" fmla="*/ 0 w 106"/>
                    <a:gd name="T35" fmla="*/ 43 h 69"/>
                    <a:gd name="T36" fmla="*/ 7 w 106"/>
                    <a:gd name="T37" fmla="*/ 29 h 69"/>
                    <a:gd name="T38" fmla="*/ 2 w 106"/>
                    <a:gd name="T39" fmla="*/ 24 h 69"/>
                    <a:gd name="T40" fmla="*/ 11 w 106"/>
                    <a:gd name="T41" fmla="*/ 24 h 69"/>
                    <a:gd name="T42" fmla="*/ 14 w 106"/>
                    <a:gd name="T43" fmla="*/ 14 h 69"/>
                    <a:gd name="T44" fmla="*/ 21 w 106"/>
                    <a:gd name="T45" fmla="*/ 19 h 69"/>
                    <a:gd name="T46" fmla="*/ 28 w 106"/>
                    <a:gd name="T47" fmla="*/ 22 h 69"/>
                    <a:gd name="T48" fmla="*/ 42 w 106"/>
                    <a:gd name="T49" fmla="*/ 19 h 69"/>
                    <a:gd name="T50" fmla="*/ 42 w 106"/>
                    <a:gd name="T51" fmla="*/ 14 h 69"/>
                    <a:gd name="T52" fmla="*/ 49 w 106"/>
                    <a:gd name="T53" fmla="*/ 14 h 69"/>
                    <a:gd name="T54" fmla="*/ 56 w 106"/>
                    <a:gd name="T55" fmla="*/ 10 h 69"/>
                    <a:gd name="T56" fmla="*/ 59 w 106"/>
                    <a:gd name="T57" fmla="*/ 12 h 69"/>
                    <a:gd name="T58" fmla="*/ 66 w 106"/>
                    <a:gd name="T59" fmla="*/ 7 h 69"/>
                    <a:gd name="T60" fmla="*/ 68 w 106"/>
                    <a:gd name="T61" fmla="*/ 3 h 69"/>
                    <a:gd name="T62" fmla="*/ 75 w 106"/>
                    <a:gd name="T6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69">
                      <a:moveTo>
                        <a:pt x="75" y="0"/>
                      </a:moveTo>
                      <a:lnTo>
                        <a:pt x="75" y="0"/>
                      </a:lnTo>
                      <a:lnTo>
                        <a:pt x="92" y="7"/>
                      </a:lnTo>
                      <a:lnTo>
                        <a:pt x="94" y="5"/>
                      </a:lnTo>
                      <a:lnTo>
                        <a:pt x="104" y="12"/>
                      </a:lnTo>
                      <a:lnTo>
                        <a:pt x="106" y="19"/>
                      </a:lnTo>
                      <a:lnTo>
                        <a:pt x="94" y="24"/>
                      </a:lnTo>
                      <a:lnTo>
                        <a:pt x="89" y="40"/>
                      </a:lnTo>
                      <a:lnTo>
                        <a:pt x="78" y="57"/>
                      </a:lnTo>
                      <a:lnTo>
                        <a:pt x="66" y="62"/>
                      </a:lnTo>
                      <a:lnTo>
                        <a:pt x="56" y="59"/>
                      </a:lnTo>
                      <a:lnTo>
                        <a:pt x="45" y="67"/>
                      </a:lnTo>
                      <a:lnTo>
                        <a:pt x="37" y="69"/>
                      </a:lnTo>
                      <a:lnTo>
                        <a:pt x="23" y="64"/>
                      </a:lnTo>
                      <a:lnTo>
                        <a:pt x="11" y="55"/>
                      </a:lnTo>
                      <a:lnTo>
                        <a:pt x="7" y="52"/>
                      </a:lnTo>
                      <a:lnTo>
                        <a:pt x="2" y="43"/>
                      </a:lnTo>
                      <a:lnTo>
                        <a:pt x="0" y="43"/>
                      </a:lnTo>
                      <a:lnTo>
                        <a:pt x="7" y="29"/>
                      </a:lnTo>
                      <a:lnTo>
                        <a:pt x="2" y="24"/>
                      </a:lnTo>
                      <a:lnTo>
                        <a:pt x="11" y="24"/>
                      </a:lnTo>
                      <a:lnTo>
                        <a:pt x="14" y="14"/>
                      </a:lnTo>
                      <a:lnTo>
                        <a:pt x="21" y="19"/>
                      </a:lnTo>
                      <a:lnTo>
                        <a:pt x="28" y="22"/>
                      </a:lnTo>
                      <a:lnTo>
                        <a:pt x="42" y="19"/>
                      </a:lnTo>
                      <a:lnTo>
                        <a:pt x="42" y="14"/>
                      </a:lnTo>
                      <a:lnTo>
                        <a:pt x="49" y="14"/>
                      </a:lnTo>
                      <a:lnTo>
                        <a:pt x="56" y="10"/>
                      </a:lnTo>
                      <a:lnTo>
                        <a:pt x="59" y="12"/>
                      </a:lnTo>
                      <a:lnTo>
                        <a:pt x="66" y="7"/>
                      </a:lnTo>
                      <a:lnTo>
                        <a:pt x="68" y="3"/>
                      </a:lnTo>
                      <a:lnTo>
                        <a:pt x="7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7" name="Freeform 144">
                  <a:extLst>
                    <a:ext uri="{FF2B5EF4-FFF2-40B4-BE49-F238E27FC236}">
                      <a16:creationId xmlns:a16="http://schemas.microsoft.com/office/drawing/2014/main" id="{5547DEB0-0C9E-4B5C-8BF1-E3EB3D5119BB}"/>
                    </a:ext>
                  </a:extLst>
                </p:cNvPr>
                <p:cNvSpPr>
                  <a:spLocks noEditPoints="1"/>
                </p:cNvSpPr>
                <p:nvPr/>
              </p:nvSpPr>
              <p:spPr bwMode="auto">
                <a:xfrm>
                  <a:off x="9170167" y="4321946"/>
                  <a:ext cx="1519856" cy="523734"/>
                </a:xfrm>
                <a:custGeom>
                  <a:avLst/>
                  <a:gdLst>
                    <a:gd name="T0" fmla="*/ 397 w 740"/>
                    <a:gd name="T1" fmla="*/ 239 h 255"/>
                    <a:gd name="T2" fmla="*/ 470 w 740"/>
                    <a:gd name="T3" fmla="*/ 251 h 255"/>
                    <a:gd name="T4" fmla="*/ 480 w 740"/>
                    <a:gd name="T5" fmla="*/ 232 h 255"/>
                    <a:gd name="T6" fmla="*/ 366 w 740"/>
                    <a:gd name="T7" fmla="*/ 218 h 255"/>
                    <a:gd name="T8" fmla="*/ 354 w 740"/>
                    <a:gd name="T9" fmla="*/ 234 h 255"/>
                    <a:gd name="T10" fmla="*/ 447 w 740"/>
                    <a:gd name="T11" fmla="*/ 218 h 255"/>
                    <a:gd name="T12" fmla="*/ 397 w 740"/>
                    <a:gd name="T13" fmla="*/ 225 h 255"/>
                    <a:gd name="T14" fmla="*/ 215 w 740"/>
                    <a:gd name="T15" fmla="*/ 199 h 255"/>
                    <a:gd name="T16" fmla="*/ 286 w 740"/>
                    <a:gd name="T17" fmla="*/ 210 h 255"/>
                    <a:gd name="T18" fmla="*/ 279 w 740"/>
                    <a:gd name="T19" fmla="*/ 225 h 255"/>
                    <a:gd name="T20" fmla="*/ 210 w 740"/>
                    <a:gd name="T21" fmla="*/ 213 h 255"/>
                    <a:gd name="T22" fmla="*/ 194 w 740"/>
                    <a:gd name="T23" fmla="*/ 184 h 255"/>
                    <a:gd name="T24" fmla="*/ 638 w 740"/>
                    <a:gd name="T25" fmla="*/ 187 h 255"/>
                    <a:gd name="T26" fmla="*/ 638 w 740"/>
                    <a:gd name="T27" fmla="*/ 182 h 255"/>
                    <a:gd name="T28" fmla="*/ 499 w 740"/>
                    <a:gd name="T29" fmla="*/ 147 h 255"/>
                    <a:gd name="T30" fmla="*/ 570 w 740"/>
                    <a:gd name="T31" fmla="*/ 139 h 255"/>
                    <a:gd name="T32" fmla="*/ 527 w 740"/>
                    <a:gd name="T33" fmla="*/ 142 h 255"/>
                    <a:gd name="T34" fmla="*/ 629 w 740"/>
                    <a:gd name="T35" fmla="*/ 106 h 255"/>
                    <a:gd name="T36" fmla="*/ 695 w 740"/>
                    <a:gd name="T37" fmla="*/ 116 h 255"/>
                    <a:gd name="T38" fmla="*/ 740 w 740"/>
                    <a:gd name="T39" fmla="*/ 234 h 255"/>
                    <a:gd name="T40" fmla="*/ 690 w 740"/>
                    <a:gd name="T41" fmla="*/ 210 h 255"/>
                    <a:gd name="T42" fmla="*/ 645 w 740"/>
                    <a:gd name="T43" fmla="*/ 161 h 255"/>
                    <a:gd name="T44" fmla="*/ 605 w 740"/>
                    <a:gd name="T45" fmla="*/ 142 h 255"/>
                    <a:gd name="T46" fmla="*/ 598 w 740"/>
                    <a:gd name="T47" fmla="*/ 123 h 255"/>
                    <a:gd name="T48" fmla="*/ 600 w 740"/>
                    <a:gd name="T49" fmla="*/ 94 h 255"/>
                    <a:gd name="T50" fmla="*/ 470 w 740"/>
                    <a:gd name="T51" fmla="*/ 80 h 255"/>
                    <a:gd name="T52" fmla="*/ 399 w 740"/>
                    <a:gd name="T53" fmla="*/ 97 h 255"/>
                    <a:gd name="T54" fmla="*/ 444 w 740"/>
                    <a:gd name="T55" fmla="*/ 104 h 255"/>
                    <a:gd name="T56" fmla="*/ 449 w 740"/>
                    <a:gd name="T57" fmla="*/ 163 h 255"/>
                    <a:gd name="T58" fmla="*/ 428 w 740"/>
                    <a:gd name="T59" fmla="*/ 165 h 255"/>
                    <a:gd name="T60" fmla="*/ 404 w 740"/>
                    <a:gd name="T61" fmla="*/ 135 h 255"/>
                    <a:gd name="T62" fmla="*/ 395 w 740"/>
                    <a:gd name="T63" fmla="*/ 161 h 255"/>
                    <a:gd name="T64" fmla="*/ 388 w 740"/>
                    <a:gd name="T65" fmla="*/ 109 h 255"/>
                    <a:gd name="T66" fmla="*/ 447 w 740"/>
                    <a:gd name="T67" fmla="*/ 75 h 255"/>
                    <a:gd name="T68" fmla="*/ 539 w 740"/>
                    <a:gd name="T69" fmla="*/ 71 h 255"/>
                    <a:gd name="T70" fmla="*/ 529 w 740"/>
                    <a:gd name="T71" fmla="*/ 102 h 255"/>
                    <a:gd name="T72" fmla="*/ 529 w 740"/>
                    <a:gd name="T73" fmla="*/ 61 h 255"/>
                    <a:gd name="T74" fmla="*/ 383 w 740"/>
                    <a:gd name="T75" fmla="*/ 73 h 255"/>
                    <a:gd name="T76" fmla="*/ 343 w 740"/>
                    <a:gd name="T77" fmla="*/ 128 h 255"/>
                    <a:gd name="T78" fmla="*/ 298 w 740"/>
                    <a:gd name="T79" fmla="*/ 144 h 255"/>
                    <a:gd name="T80" fmla="*/ 241 w 740"/>
                    <a:gd name="T81" fmla="*/ 135 h 255"/>
                    <a:gd name="T82" fmla="*/ 222 w 740"/>
                    <a:gd name="T83" fmla="*/ 66 h 255"/>
                    <a:gd name="T84" fmla="*/ 267 w 740"/>
                    <a:gd name="T85" fmla="*/ 73 h 255"/>
                    <a:gd name="T86" fmla="*/ 321 w 740"/>
                    <a:gd name="T87" fmla="*/ 42 h 255"/>
                    <a:gd name="T88" fmla="*/ 357 w 740"/>
                    <a:gd name="T89" fmla="*/ 35 h 255"/>
                    <a:gd name="T90" fmla="*/ 151 w 740"/>
                    <a:gd name="T91" fmla="*/ 184 h 255"/>
                    <a:gd name="T92" fmla="*/ 89 w 740"/>
                    <a:gd name="T93" fmla="*/ 120 h 255"/>
                    <a:gd name="T94" fmla="*/ 37 w 740"/>
                    <a:gd name="T95" fmla="*/ 49 h 255"/>
                    <a:gd name="T96" fmla="*/ 9 w 740"/>
                    <a:gd name="T97" fmla="*/ 0 h 255"/>
                    <a:gd name="T98" fmla="*/ 87 w 740"/>
                    <a:gd name="T99" fmla="*/ 54 h 255"/>
                    <a:gd name="T100" fmla="*/ 132 w 740"/>
                    <a:gd name="T101" fmla="*/ 99 h 255"/>
                    <a:gd name="T102" fmla="*/ 168 w 740"/>
                    <a:gd name="T103" fmla="*/ 12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0" h="255">
                      <a:moveTo>
                        <a:pt x="411" y="253"/>
                      </a:moveTo>
                      <a:lnTo>
                        <a:pt x="411" y="253"/>
                      </a:lnTo>
                      <a:lnTo>
                        <a:pt x="404" y="253"/>
                      </a:lnTo>
                      <a:lnTo>
                        <a:pt x="383" y="244"/>
                      </a:lnTo>
                      <a:lnTo>
                        <a:pt x="397" y="239"/>
                      </a:lnTo>
                      <a:lnTo>
                        <a:pt x="406" y="244"/>
                      </a:lnTo>
                      <a:lnTo>
                        <a:pt x="411" y="248"/>
                      </a:lnTo>
                      <a:lnTo>
                        <a:pt x="411" y="253"/>
                      </a:lnTo>
                      <a:close/>
                      <a:moveTo>
                        <a:pt x="470" y="251"/>
                      </a:moveTo>
                      <a:lnTo>
                        <a:pt x="470" y="251"/>
                      </a:lnTo>
                      <a:lnTo>
                        <a:pt x="456" y="255"/>
                      </a:lnTo>
                      <a:lnTo>
                        <a:pt x="456" y="253"/>
                      </a:lnTo>
                      <a:lnTo>
                        <a:pt x="456" y="248"/>
                      </a:lnTo>
                      <a:lnTo>
                        <a:pt x="463" y="239"/>
                      </a:lnTo>
                      <a:lnTo>
                        <a:pt x="480" y="232"/>
                      </a:lnTo>
                      <a:lnTo>
                        <a:pt x="482" y="234"/>
                      </a:lnTo>
                      <a:lnTo>
                        <a:pt x="482" y="239"/>
                      </a:lnTo>
                      <a:lnTo>
                        <a:pt x="470" y="251"/>
                      </a:lnTo>
                      <a:close/>
                      <a:moveTo>
                        <a:pt x="366" y="218"/>
                      </a:moveTo>
                      <a:lnTo>
                        <a:pt x="366" y="218"/>
                      </a:lnTo>
                      <a:lnTo>
                        <a:pt x="371" y="222"/>
                      </a:lnTo>
                      <a:lnTo>
                        <a:pt x="380" y="222"/>
                      </a:lnTo>
                      <a:lnTo>
                        <a:pt x="385" y="229"/>
                      </a:lnTo>
                      <a:lnTo>
                        <a:pt x="366" y="232"/>
                      </a:lnTo>
                      <a:lnTo>
                        <a:pt x="354" y="234"/>
                      </a:lnTo>
                      <a:lnTo>
                        <a:pt x="347" y="234"/>
                      </a:lnTo>
                      <a:lnTo>
                        <a:pt x="352" y="225"/>
                      </a:lnTo>
                      <a:lnTo>
                        <a:pt x="361" y="225"/>
                      </a:lnTo>
                      <a:lnTo>
                        <a:pt x="366" y="218"/>
                      </a:lnTo>
                      <a:close/>
                      <a:moveTo>
                        <a:pt x="447" y="218"/>
                      </a:moveTo>
                      <a:lnTo>
                        <a:pt x="447" y="218"/>
                      </a:lnTo>
                      <a:lnTo>
                        <a:pt x="444" y="229"/>
                      </a:lnTo>
                      <a:lnTo>
                        <a:pt x="418" y="232"/>
                      </a:lnTo>
                      <a:lnTo>
                        <a:pt x="397" y="229"/>
                      </a:lnTo>
                      <a:lnTo>
                        <a:pt x="397" y="225"/>
                      </a:lnTo>
                      <a:lnTo>
                        <a:pt x="411" y="222"/>
                      </a:lnTo>
                      <a:lnTo>
                        <a:pt x="421" y="227"/>
                      </a:lnTo>
                      <a:lnTo>
                        <a:pt x="432" y="225"/>
                      </a:lnTo>
                      <a:lnTo>
                        <a:pt x="447" y="218"/>
                      </a:lnTo>
                      <a:close/>
                      <a:moveTo>
                        <a:pt x="215" y="199"/>
                      </a:moveTo>
                      <a:lnTo>
                        <a:pt x="215" y="199"/>
                      </a:lnTo>
                      <a:lnTo>
                        <a:pt x="246" y="199"/>
                      </a:lnTo>
                      <a:lnTo>
                        <a:pt x="250" y="191"/>
                      </a:lnTo>
                      <a:lnTo>
                        <a:pt x="279" y="201"/>
                      </a:lnTo>
                      <a:lnTo>
                        <a:pt x="286" y="210"/>
                      </a:lnTo>
                      <a:lnTo>
                        <a:pt x="309" y="213"/>
                      </a:lnTo>
                      <a:lnTo>
                        <a:pt x="331" y="222"/>
                      </a:lnTo>
                      <a:lnTo>
                        <a:pt x="312" y="229"/>
                      </a:lnTo>
                      <a:lnTo>
                        <a:pt x="293" y="222"/>
                      </a:lnTo>
                      <a:lnTo>
                        <a:pt x="279" y="225"/>
                      </a:lnTo>
                      <a:lnTo>
                        <a:pt x="262" y="222"/>
                      </a:lnTo>
                      <a:lnTo>
                        <a:pt x="248" y="220"/>
                      </a:lnTo>
                      <a:lnTo>
                        <a:pt x="227" y="213"/>
                      </a:lnTo>
                      <a:lnTo>
                        <a:pt x="217" y="210"/>
                      </a:lnTo>
                      <a:lnTo>
                        <a:pt x="210" y="213"/>
                      </a:lnTo>
                      <a:lnTo>
                        <a:pt x="179" y="208"/>
                      </a:lnTo>
                      <a:lnTo>
                        <a:pt x="177" y="201"/>
                      </a:lnTo>
                      <a:lnTo>
                        <a:pt x="163" y="199"/>
                      </a:lnTo>
                      <a:lnTo>
                        <a:pt x="172" y="184"/>
                      </a:lnTo>
                      <a:lnTo>
                        <a:pt x="194" y="184"/>
                      </a:lnTo>
                      <a:lnTo>
                        <a:pt x="205" y="189"/>
                      </a:lnTo>
                      <a:lnTo>
                        <a:pt x="212" y="191"/>
                      </a:lnTo>
                      <a:lnTo>
                        <a:pt x="215" y="199"/>
                      </a:lnTo>
                      <a:close/>
                      <a:moveTo>
                        <a:pt x="638" y="187"/>
                      </a:moveTo>
                      <a:lnTo>
                        <a:pt x="638" y="187"/>
                      </a:lnTo>
                      <a:lnTo>
                        <a:pt x="629" y="199"/>
                      </a:lnTo>
                      <a:lnTo>
                        <a:pt x="629" y="187"/>
                      </a:lnTo>
                      <a:lnTo>
                        <a:pt x="631" y="182"/>
                      </a:lnTo>
                      <a:lnTo>
                        <a:pt x="634" y="175"/>
                      </a:lnTo>
                      <a:lnTo>
                        <a:pt x="638" y="182"/>
                      </a:lnTo>
                      <a:lnTo>
                        <a:pt x="638" y="187"/>
                      </a:lnTo>
                      <a:close/>
                      <a:moveTo>
                        <a:pt x="518" y="144"/>
                      </a:moveTo>
                      <a:lnTo>
                        <a:pt x="518" y="144"/>
                      </a:lnTo>
                      <a:lnTo>
                        <a:pt x="511" y="149"/>
                      </a:lnTo>
                      <a:lnTo>
                        <a:pt x="499" y="147"/>
                      </a:lnTo>
                      <a:lnTo>
                        <a:pt x="496" y="139"/>
                      </a:lnTo>
                      <a:lnTo>
                        <a:pt x="513" y="139"/>
                      </a:lnTo>
                      <a:lnTo>
                        <a:pt x="518" y="144"/>
                      </a:lnTo>
                      <a:close/>
                      <a:moveTo>
                        <a:pt x="570" y="139"/>
                      </a:moveTo>
                      <a:lnTo>
                        <a:pt x="570" y="139"/>
                      </a:lnTo>
                      <a:lnTo>
                        <a:pt x="574" y="151"/>
                      </a:lnTo>
                      <a:lnTo>
                        <a:pt x="560" y="144"/>
                      </a:lnTo>
                      <a:lnTo>
                        <a:pt x="548" y="142"/>
                      </a:lnTo>
                      <a:lnTo>
                        <a:pt x="539" y="144"/>
                      </a:lnTo>
                      <a:lnTo>
                        <a:pt x="527" y="142"/>
                      </a:lnTo>
                      <a:lnTo>
                        <a:pt x="529" y="135"/>
                      </a:lnTo>
                      <a:lnTo>
                        <a:pt x="551" y="132"/>
                      </a:lnTo>
                      <a:lnTo>
                        <a:pt x="570" y="139"/>
                      </a:lnTo>
                      <a:close/>
                      <a:moveTo>
                        <a:pt x="629" y="106"/>
                      </a:moveTo>
                      <a:lnTo>
                        <a:pt x="629" y="106"/>
                      </a:lnTo>
                      <a:lnTo>
                        <a:pt x="634" y="132"/>
                      </a:lnTo>
                      <a:lnTo>
                        <a:pt x="650" y="142"/>
                      </a:lnTo>
                      <a:lnTo>
                        <a:pt x="662" y="125"/>
                      </a:lnTo>
                      <a:lnTo>
                        <a:pt x="681" y="116"/>
                      </a:lnTo>
                      <a:lnTo>
                        <a:pt x="695" y="116"/>
                      </a:lnTo>
                      <a:lnTo>
                        <a:pt x="712" y="120"/>
                      </a:lnTo>
                      <a:lnTo>
                        <a:pt x="721" y="128"/>
                      </a:lnTo>
                      <a:lnTo>
                        <a:pt x="740" y="130"/>
                      </a:lnTo>
                      <a:lnTo>
                        <a:pt x="740" y="182"/>
                      </a:lnTo>
                      <a:lnTo>
                        <a:pt x="740" y="234"/>
                      </a:lnTo>
                      <a:lnTo>
                        <a:pt x="726" y="222"/>
                      </a:lnTo>
                      <a:lnTo>
                        <a:pt x="709" y="218"/>
                      </a:lnTo>
                      <a:lnTo>
                        <a:pt x="704" y="225"/>
                      </a:lnTo>
                      <a:lnTo>
                        <a:pt x="686" y="225"/>
                      </a:lnTo>
                      <a:lnTo>
                        <a:pt x="690" y="210"/>
                      </a:lnTo>
                      <a:lnTo>
                        <a:pt x="702" y="206"/>
                      </a:lnTo>
                      <a:lnTo>
                        <a:pt x="697" y="189"/>
                      </a:lnTo>
                      <a:lnTo>
                        <a:pt x="690" y="175"/>
                      </a:lnTo>
                      <a:lnTo>
                        <a:pt x="660" y="161"/>
                      </a:lnTo>
                      <a:lnTo>
                        <a:pt x="645" y="161"/>
                      </a:lnTo>
                      <a:lnTo>
                        <a:pt x="619" y="144"/>
                      </a:lnTo>
                      <a:lnTo>
                        <a:pt x="615" y="154"/>
                      </a:lnTo>
                      <a:lnTo>
                        <a:pt x="610" y="154"/>
                      </a:lnTo>
                      <a:lnTo>
                        <a:pt x="605" y="149"/>
                      </a:lnTo>
                      <a:lnTo>
                        <a:pt x="605" y="142"/>
                      </a:lnTo>
                      <a:lnTo>
                        <a:pt x="593" y="135"/>
                      </a:lnTo>
                      <a:lnTo>
                        <a:pt x="610" y="128"/>
                      </a:lnTo>
                      <a:lnTo>
                        <a:pt x="622" y="128"/>
                      </a:lnTo>
                      <a:lnTo>
                        <a:pt x="622" y="123"/>
                      </a:lnTo>
                      <a:lnTo>
                        <a:pt x="598" y="123"/>
                      </a:lnTo>
                      <a:lnTo>
                        <a:pt x="591" y="113"/>
                      </a:lnTo>
                      <a:lnTo>
                        <a:pt x="577" y="111"/>
                      </a:lnTo>
                      <a:lnTo>
                        <a:pt x="570" y="104"/>
                      </a:lnTo>
                      <a:lnTo>
                        <a:pt x="591" y="99"/>
                      </a:lnTo>
                      <a:lnTo>
                        <a:pt x="600" y="94"/>
                      </a:lnTo>
                      <a:lnTo>
                        <a:pt x="626" y="102"/>
                      </a:lnTo>
                      <a:lnTo>
                        <a:pt x="629" y="106"/>
                      </a:lnTo>
                      <a:close/>
                      <a:moveTo>
                        <a:pt x="484" y="66"/>
                      </a:moveTo>
                      <a:lnTo>
                        <a:pt x="484" y="66"/>
                      </a:lnTo>
                      <a:lnTo>
                        <a:pt x="470" y="80"/>
                      </a:lnTo>
                      <a:lnTo>
                        <a:pt x="458" y="85"/>
                      </a:lnTo>
                      <a:lnTo>
                        <a:pt x="442" y="80"/>
                      </a:lnTo>
                      <a:lnTo>
                        <a:pt x="416" y="83"/>
                      </a:lnTo>
                      <a:lnTo>
                        <a:pt x="402" y="85"/>
                      </a:lnTo>
                      <a:lnTo>
                        <a:pt x="399" y="97"/>
                      </a:lnTo>
                      <a:lnTo>
                        <a:pt x="414" y="111"/>
                      </a:lnTo>
                      <a:lnTo>
                        <a:pt x="423" y="104"/>
                      </a:lnTo>
                      <a:lnTo>
                        <a:pt x="454" y="99"/>
                      </a:lnTo>
                      <a:lnTo>
                        <a:pt x="451" y="106"/>
                      </a:lnTo>
                      <a:lnTo>
                        <a:pt x="444" y="104"/>
                      </a:lnTo>
                      <a:lnTo>
                        <a:pt x="437" y="113"/>
                      </a:lnTo>
                      <a:lnTo>
                        <a:pt x="423" y="118"/>
                      </a:lnTo>
                      <a:lnTo>
                        <a:pt x="440" y="139"/>
                      </a:lnTo>
                      <a:lnTo>
                        <a:pt x="435" y="144"/>
                      </a:lnTo>
                      <a:lnTo>
                        <a:pt x="449" y="163"/>
                      </a:lnTo>
                      <a:lnTo>
                        <a:pt x="449" y="175"/>
                      </a:lnTo>
                      <a:lnTo>
                        <a:pt x="442" y="180"/>
                      </a:lnTo>
                      <a:lnTo>
                        <a:pt x="435" y="173"/>
                      </a:lnTo>
                      <a:lnTo>
                        <a:pt x="442" y="161"/>
                      </a:lnTo>
                      <a:lnTo>
                        <a:pt x="428" y="165"/>
                      </a:lnTo>
                      <a:lnTo>
                        <a:pt x="423" y="163"/>
                      </a:lnTo>
                      <a:lnTo>
                        <a:pt x="425" y="156"/>
                      </a:lnTo>
                      <a:lnTo>
                        <a:pt x="414" y="147"/>
                      </a:lnTo>
                      <a:lnTo>
                        <a:pt x="416" y="130"/>
                      </a:lnTo>
                      <a:lnTo>
                        <a:pt x="404" y="135"/>
                      </a:lnTo>
                      <a:lnTo>
                        <a:pt x="406" y="154"/>
                      </a:lnTo>
                      <a:lnTo>
                        <a:pt x="406" y="177"/>
                      </a:lnTo>
                      <a:lnTo>
                        <a:pt x="397" y="180"/>
                      </a:lnTo>
                      <a:lnTo>
                        <a:pt x="388" y="175"/>
                      </a:lnTo>
                      <a:lnTo>
                        <a:pt x="395" y="161"/>
                      </a:lnTo>
                      <a:lnTo>
                        <a:pt x="390" y="144"/>
                      </a:lnTo>
                      <a:lnTo>
                        <a:pt x="385" y="144"/>
                      </a:lnTo>
                      <a:lnTo>
                        <a:pt x="380" y="132"/>
                      </a:lnTo>
                      <a:lnTo>
                        <a:pt x="388" y="123"/>
                      </a:lnTo>
                      <a:lnTo>
                        <a:pt x="388" y="109"/>
                      </a:lnTo>
                      <a:lnTo>
                        <a:pt x="397" y="85"/>
                      </a:lnTo>
                      <a:lnTo>
                        <a:pt x="399" y="80"/>
                      </a:lnTo>
                      <a:lnTo>
                        <a:pt x="414" y="66"/>
                      </a:lnTo>
                      <a:lnTo>
                        <a:pt x="425" y="73"/>
                      </a:lnTo>
                      <a:lnTo>
                        <a:pt x="447" y="75"/>
                      </a:lnTo>
                      <a:lnTo>
                        <a:pt x="466" y="73"/>
                      </a:lnTo>
                      <a:lnTo>
                        <a:pt x="482" y="61"/>
                      </a:lnTo>
                      <a:lnTo>
                        <a:pt x="484" y="66"/>
                      </a:lnTo>
                      <a:close/>
                      <a:moveTo>
                        <a:pt x="539" y="71"/>
                      </a:moveTo>
                      <a:lnTo>
                        <a:pt x="539" y="71"/>
                      </a:lnTo>
                      <a:lnTo>
                        <a:pt x="539" y="85"/>
                      </a:lnTo>
                      <a:lnTo>
                        <a:pt x="529" y="83"/>
                      </a:lnTo>
                      <a:lnTo>
                        <a:pt x="527" y="92"/>
                      </a:lnTo>
                      <a:lnTo>
                        <a:pt x="534" y="102"/>
                      </a:lnTo>
                      <a:lnTo>
                        <a:pt x="529" y="102"/>
                      </a:lnTo>
                      <a:lnTo>
                        <a:pt x="525" y="92"/>
                      </a:lnTo>
                      <a:lnTo>
                        <a:pt x="520" y="73"/>
                      </a:lnTo>
                      <a:lnTo>
                        <a:pt x="522" y="59"/>
                      </a:lnTo>
                      <a:lnTo>
                        <a:pt x="527" y="54"/>
                      </a:lnTo>
                      <a:lnTo>
                        <a:pt x="529" y="61"/>
                      </a:lnTo>
                      <a:lnTo>
                        <a:pt x="539" y="64"/>
                      </a:lnTo>
                      <a:lnTo>
                        <a:pt x="539" y="71"/>
                      </a:lnTo>
                      <a:close/>
                      <a:moveTo>
                        <a:pt x="364" y="59"/>
                      </a:moveTo>
                      <a:lnTo>
                        <a:pt x="364" y="59"/>
                      </a:lnTo>
                      <a:lnTo>
                        <a:pt x="383" y="73"/>
                      </a:lnTo>
                      <a:lnTo>
                        <a:pt x="364" y="75"/>
                      </a:lnTo>
                      <a:lnTo>
                        <a:pt x="359" y="87"/>
                      </a:lnTo>
                      <a:lnTo>
                        <a:pt x="359" y="102"/>
                      </a:lnTo>
                      <a:lnTo>
                        <a:pt x="343" y="111"/>
                      </a:lnTo>
                      <a:lnTo>
                        <a:pt x="343" y="128"/>
                      </a:lnTo>
                      <a:lnTo>
                        <a:pt x="335" y="154"/>
                      </a:lnTo>
                      <a:lnTo>
                        <a:pt x="333" y="147"/>
                      </a:lnTo>
                      <a:lnTo>
                        <a:pt x="317" y="154"/>
                      </a:lnTo>
                      <a:lnTo>
                        <a:pt x="309" y="144"/>
                      </a:lnTo>
                      <a:lnTo>
                        <a:pt x="298" y="144"/>
                      </a:lnTo>
                      <a:lnTo>
                        <a:pt x="291" y="139"/>
                      </a:lnTo>
                      <a:lnTo>
                        <a:pt x="272" y="144"/>
                      </a:lnTo>
                      <a:lnTo>
                        <a:pt x="265" y="137"/>
                      </a:lnTo>
                      <a:lnTo>
                        <a:pt x="253" y="137"/>
                      </a:lnTo>
                      <a:lnTo>
                        <a:pt x="241" y="135"/>
                      </a:lnTo>
                      <a:lnTo>
                        <a:pt x="239" y="113"/>
                      </a:lnTo>
                      <a:lnTo>
                        <a:pt x="229" y="109"/>
                      </a:lnTo>
                      <a:lnTo>
                        <a:pt x="222" y="94"/>
                      </a:lnTo>
                      <a:lnTo>
                        <a:pt x="220" y="80"/>
                      </a:lnTo>
                      <a:lnTo>
                        <a:pt x="222" y="66"/>
                      </a:lnTo>
                      <a:lnTo>
                        <a:pt x="231" y="57"/>
                      </a:lnTo>
                      <a:lnTo>
                        <a:pt x="234" y="66"/>
                      </a:lnTo>
                      <a:lnTo>
                        <a:pt x="246" y="75"/>
                      </a:lnTo>
                      <a:lnTo>
                        <a:pt x="255" y="73"/>
                      </a:lnTo>
                      <a:lnTo>
                        <a:pt x="267" y="73"/>
                      </a:lnTo>
                      <a:lnTo>
                        <a:pt x="276" y="66"/>
                      </a:lnTo>
                      <a:lnTo>
                        <a:pt x="283" y="64"/>
                      </a:lnTo>
                      <a:lnTo>
                        <a:pt x="300" y="68"/>
                      </a:lnTo>
                      <a:lnTo>
                        <a:pt x="312" y="66"/>
                      </a:lnTo>
                      <a:lnTo>
                        <a:pt x="321" y="42"/>
                      </a:lnTo>
                      <a:lnTo>
                        <a:pt x="326" y="38"/>
                      </a:lnTo>
                      <a:lnTo>
                        <a:pt x="333" y="19"/>
                      </a:lnTo>
                      <a:lnTo>
                        <a:pt x="352" y="19"/>
                      </a:lnTo>
                      <a:lnTo>
                        <a:pt x="364" y="21"/>
                      </a:lnTo>
                      <a:lnTo>
                        <a:pt x="357" y="35"/>
                      </a:lnTo>
                      <a:lnTo>
                        <a:pt x="369" y="52"/>
                      </a:lnTo>
                      <a:lnTo>
                        <a:pt x="364" y="59"/>
                      </a:lnTo>
                      <a:close/>
                      <a:moveTo>
                        <a:pt x="170" y="182"/>
                      </a:moveTo>
                      <a:lnTo>
                        <a:pt x="170" y="182"/>
                      </a:lnTo>
                      <a:lnTo>
                        <a:pt x="151" y="184"/>
                      </a:lnTo>
                      <a:lnTo>
                        <a:pt x="139" y="168"/>
                      </a:lnTo>
                      <a:lnTo>
                        <a:pt x="118" y="156"/>
                      </a:lnTo>
                      <a:lnTo>
                        <a:pt x="111" y="147"/>
                      </a:lnTo>
                      <a:lnTo>
                        <a:pt x="99" y="132"/>
                      </a:lnTo>
                      <a:lnTo>
                        <a:pt x="89" y="120"/>
                      </a:lnTo>
                      <a:lnTo>
                        <a:pt x="78" y="99"/>
                      </a:lnTo>
                      <a:lnTo>
                        <a:pt x="63" y="85"/>
                      </a:lnTo>
                      <a:lnTo>
                        <a:pt x="59" y="71"/>
                      </a:lnTo>
                      <a:lnTo>
                        <a:pt x="52" y="59"/>
                      </a:lnTo>
                      <a:lnTo>
                        <a:pt x="37" y="49"/>
                      </a:lnTo>
                      <a:lnTo>
                        <a:pt x="30" y="35"/>
                      </a:lnTo>
                      <a:lnTo>
                        <a:pt x="16" y="26"/>
                      </a:lnTo>
                      <a:lnTo>
                        <a:pt x="0" y="9"/>
                      </a:lnTo>
                      <a:lnTo>
                        <a:pt x="0" y="0"/>
                      </a:lnTo>
                      <a:lnTo>
                        <a:pt x="9" y="0"/>
                      </a:lnTo>
                      <a:lnTo>
                        <a:pt x="35" y="4"/>
                      </a:lnTo>
                      <a:lnTo>
                        <a:pt x="49" y="19"/>
                      </a:lnTo>
                      <a:lnTo>
                        <a:pt x="61" y="31"/>
                      </a:lnTo>
                      <a:lnTo>
                        <a:pt x="71" y="38"/>
                      </a:lnTo>
                      <a:lnTo>
                        <a:pt x="87" y="54"/>
                      </a:lnTo>
                      <a:lnTo>
                        <a:pt x="101" y="54"/>
                      </a:lnTo>
                      <a:lnTo>
                        <a:pt x="116" y="66"/>
                      </a:lnTo>
                      <a:lnTo>
                        <a:pt x="125" y="80"/>
                      </a:lnTo>
                      <a:lnTo>
                        <a:pt x="137" y="87"/>
                      </a:lnTo>
                      <a:lnTo>
                        <a:pt x="132" y="99"/>
                      </a:lnTo>
                      <a:lnTo>
                        <a:pt x="142" y="106"/>
                      </a:lnTo>
                      <a:lnTo>
                        <a:pt x="146" y="106"/>
                      </a:lnTo>
                      <a:lnTo>
                        <a:pt x="149" y="118"/>
                      </a:lnTo>
                      <a:lnTo>
                        <a:pt x="156" y="125"/>
                      </a:lnTo>
                      <a:lnTo>
                        <a:pt x="168" y="128"/>
                      </a:lnTo>
                      <a:lnTo>
                        <a:pt x="175" y="137"/>
                      </a:lnTo>
                      <a:lnTo>
                        <a:pt x="170" y="158"/>
                      </a:lnTo>
                      <a:lnTo>
                        <a:pt x="170" y="18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8" name="Freeform 148">
                  <a:extLst>
                    <a:ext uri="{FF2B5EF4-FFF2-40B4-BE49-F238E27FC236}">
                      <a16:creationId xmlns:a16="http://schemas.microsoft.com/office/drawing/2014/main" id="{C20E9EC3-C7F4-4306-A779-820D64BAAF8F}"/>
                    </a:ext>
                  </a:extLst>
                </p:cNvPr>
                <p:cNvSpPr>
                  <a:spLocks/>
                </p:cNvSpPr>
                <p:nvPr/>
              </p:nvSpPr>
              <p:spPr bwMode="auto">
                <a:xfrm>
                  <a:off x="5666283" y="2313270"/>
                  <a:ext cx="131447" cy="191010"/>
                </a:xfrm>
                <a:custGeom>
                  <a:avLst/>
                  <a:gdLst>
                    <a:gd name="T0" fmla="*/ 43 w 64"/>
                    <a:gd name="T1" fmla="*/ 14 h 93"/>
                    <a:gd name="T2" fmla="*/ 43 w 64"/>
                    <a:gd name="T3" fmla="*/ 14 h 93"/>
                    <a:gd name="T4" fmla="*/ 40 w 64"/>
                    <a:gd name="T5" fmla="*/ 29 h 93"/>
                    <a:gd name="T6" fmla="*/ 50 w 64"/>
                    <a:gd name="T7" fmla="*/ 29 h 93"/>
                    <a:gd name="T8" fmla="*/ 62 w 64"/>
                    <a:gd name="T9" fmla="*/ 36 h 93"/>
                    <a:gd name="T10" fmla="*/ 64 w 64"/>
                    <a:gd name="T11" fmla="*/ 55 h 93"/>
                    <a:gd name="T12" fmla="*/ 52 w 64"/>
                    <a:gd name="T13" fmla="*/ 78 h 93"/>
                    <a:gd name="T14" fmla="*/ 24 w 64"/>
                    <a:gd name="T15" fmla="*/ 93 h 93"/>
                    <a:gd name="T16" fmla="*/ 0 w 64"/>
                    <a:gd name="T17" fmla="*/ 90 h 93"/>
                    <a:gd name="T18" fmla="*/ 14 w 64"/>
                    <a:gd name="T19" fmla="*/ 62 h 93"/>
                    <a:gd name="T20" fmla="*/ 5 w 64"/>
                    <a:gd name="T21" fmla="*/ 36 h 93"/>
                    <a:gd name="T22" fmla="*/ 29 w 64"/>
                    <a:gd name="T23" fmla="*/ 12 h 93"/>
                    <a:gd name="T24" fmla="*/ 40 w 64"/>
                    <a:gd name="T25" fmla="*/ 0 h 93"/>
                    <a:gd name="T26" fmla="*/ 43 w 64"/>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93">
                      <a:moveTo>
                        <a:pt x="43" y="14"/>
                      </a:moveTo>
                      <a:lnTo>
                        <a:pt x="43" y="14"/>
                      </a:lnTo>
                      <a:lnTo>
                        <a:pt x="40" y="29"/>
                      </a:lnTo>
                      <a:lnTo>
                        <a:pt x="50" y="29"/>
                      </a:lnTo>
                      <a:lnTo>
                        <a:pt x="62" y="36"/>
                      </a:lnTo>
                      <a:lnTo>
                        <a:pt x="64" y="55"/>
                      </a:lnTo>
                      <a:lnTo>
                        <a:pt x="52" y="78"/>
                      </a:lnTo>
                      <a:lnTo>
                        <a:pt x="24" y="93"/>
                      </a:lnTo>
                      <a:lnTo>
                        <a:pt x="0" y="90"/>
                      </a:lnTo>
                      <a:lnTo>
                        <a:pt x="14" y="62"/>
                      </a:lnTo>
                      <a:lnTo>
                        <a:pt x="5" y="36"/>
                      </a:lnTo>
                      <a:lnTo>
                        <a:pt x="29" y="12"/>
                      </a:lnTo>
                      <a:lnTo>
                        <a:pt x="40" y="0"/>
                      </a:lnTo>
                      <a:lnTo>
                        <a:pt x="43" y="1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29" name="Freeform 156">
                  <a:extLst>
                    <a:ext uri="{FF2B5EF4-FFF2-40B4-BE49-F238E27FC236}">
                      <a16:creationId xmlns:a16="http://schemas.microsoft.com/office/drawing/2014/main" id="{938889EF-A7A3-4BD7-B7D7-5E3D255A76EF}"/>
                    </a:ext>
                  </a:extLst>
                </p:cNvPr>
                <p:cNvSpPr>
                  <a:spLocks/>
                </p:cNvSpPr>
                <p:nvPr/>
              </p:nvSpPr>
              <p:spPr bwMode="auto">
                <a:xfrm>
                  <a:off x="7138900" y="3340200"/>
                  <a:ext cx="53401" cy="139663"/>
                </a:xfrm>
                <a:custGeom>
                  <a:avLst/>
                  <a:gdLst>
                    <a:gd name="T0" fmla="*/ 26 w 26"/>
                    <a:gd name="T1" fmla="*/ 0 h 68"/>
                    <a:gd name="T2" fmla="*/ 26 w 26"/>
                    <a:gd name="T3" fmla="*/ 0 h 68"/>
                    <a:gd name="T4" fmla="*/ 26 w 26"/>
                    <a:gd name="T5" fmla="*/ 7 h 68"/>
                    <a:gd name="T6" fmla="*/ 24 w 26"/>
                    <a:gd name="T7" fmla="*/ 9 h 68"/>
                    <a:gd name="T8" fmla="*/ 24 w 26"/>
                    <a:gd name="T9" fmla="*/ 9 h 68"/>
                    <a:gd name="T10" fmla="*/ 21 w 26"/>
                    <a:gd name="T11" fmla="*/ 16 h 68"/>
                    <a:gd name="T12" fmla="*/ 14 w 26"/>
                    <a:gd name="T13" fmla="*/ 14 h 68"/>
                    <a:gd name="T14" fmla="*/ 12 w 26"/>
                    <a:gd name="T15" fmla="*/ 26 h 68"/>
                    <a:gd name="T16" fmla="*/ 16 w 26"/>
                    <a:gd name="T17" fmla="*/ 28 h 68"/>
                    <a:gd name="T18" fmla="*/ 12 w 26"/>
                    <a:gd name="T19" fmla="*/ 30 h 68"/>
                    <a:gd name="T20" fmla="*/ 12 w 26"/>
                    <a:gd name="T21" fmla="*/ 35 h 68"/>
                    <a:gd name="T22" fmla="*/ 19 w 26"/>
                    <a:gd name="T23" fmla="*/ 33 h 68"/>
                    <a:gd name="T24" fmla="*/ 19 w 26"/>
                    <a:gd name="T25" fmla="*/ 40 h 68"/>
                    <a:gd name="T26" fmla="*/ 12 w 26"/>
                    <a:gd name="T27" fmla="*/ 68 h 68"/>
                    <a:gd name="T28" fmla="*/ 0 w 26"/>
                    <a:gd name="T29" fmla="*/ 38 h 68"/>
                    <a:gd name="T30" fmla="*/ 5 w 26"/>
                    <a:gd name="T31" fmla="*/ 30 h 68"/>
                    <a:gd name="T32" fmla="*/ 5 w 26"/>
                    <a:gd name="T33" fmla="*/ 30 h 68"/>
                    <a:gd name="T34" fmla="*/ 9 w 26"/>
                    <a:gd name="T35" fmla="*/ 21 h 68"/>
                    <a:gd name="T36" fmla="*/ 12 w 26"/>
                    <a:gd name="T37" fmla="*/ 7 h 68"/>
                    <a:gd name="T38" fmla="*/ 14 w 26"/>
                    <a:gd name="T39" fmla="*/ 2 h 68"/>
                    <a:gd name="T40" fmla="*/ 14 w 26"/>
                    <a:gd name="T41" fmla="*/ 2 h 68"/>
                    <a:gd name="T42" fmla="*/ 19 w 26"/>
                    <a:gd name="T43" fmla="*/ 2 h 68"/>
                    <a:gd name="T44" fmla="*/ 21 w 26"/>
                    <a:gd name="T45" fmla="*/ 0 h 68"/>
                    <a:gd name="T46" fmla="*/ 26 w 26"/>
                    <a:gd name="T4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68">
                      <a:moveTo>
                        <a:pt x="26" y="0"/>
                      </a:moveTo>
                      <a:lnTo>
                        <a:pt x="26" y="0"/>
                      </a:lnTo>
                      <a:lnTo>
                        <a:pt x="26" y="7"/>
                      </a:lnTo>
                      <a:lnTo>
                        <a:pt x="24" y="9"/>
                      </a:lnTo>
                      <a:lnTo>
                        <a:pt x="24" y="9"/>
                      </a:lnTo>
                      <a:lnTo>
                        <a:pt x="21" y="16"/>
                      </a:lnTo>
                      <a:lnTo>
                        <a:pt x="14" y="14"/>
                      </a:lnTo>
                      <a:lnTo>
                        <a:pt x="12" y="26"/>
                      </a:lnTo>
                      <a:lnTo>
                        <a:pt x="16" y="28"/>
                      </a:lnTo>
                      <a:lnTo>
                        <a:pt x="12" y="30"/>
                      </a:lnTo>
                      <a:lnTo>
                        <a:pt x="12" y="35"/>
                      </a:lnTo>
                      <a:lnTo>
                        <a:pt x="19" y="33"/>
                      </a:lnTo>
                      <a:lnTo>
                        <a:pt x="19" y="40"/>
                      </a:lnTo>
                      <a:lnTo>
                        <a:pt x="12" y="68"/>
                      </a:lnTo>
                      <a:lnTo>
                        <a:pt x="0" y="38"/>
                      </a:lnTo>
                      <a:lnTo>
                        <a:pt x="5" y="30"/>
                      </a:lnTo>
                      <a:lnTo>
                        <a:pt x="5" y="30"/>
                      </a:lnTo>
                      <a:lnTo>
                        <a:pt x="9" y="21"/>
                      </a:lnTo>
                      <a:lnTo>
                        <a:pt x="12" y="7"/>
                      </a:lnTo>
                      <a:lnTo>
                        <a:pt x="14" y="2"/>
                      </a:lnTo>
                      <a:lnTo>
                        <a:pt x="14" y="2"/>
                      </a:lnTo>
                      <a:lnTo>
                        <a:pt x="19" y="2"/>
                      </a:lnTo>
                      <a:lnTo>
                        <a:pt x="21" y="0"/>
                      </a:lnTo>
                      <a:lnTo>
                        <a:pt x="2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0" name="Freeform 158">
                  <a:extLst>
                    <a:ext uri="{FF2B5EF4-FFF2-40B4-BE49-F238E27FC236}">
                      <a16:creationId xmlns:a16="http://schemas.microsoft.com/office/drawing/2014/main" id="{59D084E9-8C06-43AE-8C38-A4900110C3BC}"/>
                    </a:ext>
                  </a:extLst>
                </p:cNvPr>
                <p:cNvSpPr>
                  <a:spLocks noEditPoints="1"/>
                </p:cNvSpPr>
                <p:nvPr/>
              </p:nvSpPr>
              <p:spPr bwMode="auto">
                <a:xfrm>
                  <a:off x="6224932" y="2736365"/>
                  <a:ext cx="388180" cy="466227"/>
                </a:xfrm>
                <a:custGeom>
                  <a:avLst/>
                  <a:gdLst>
                    <a:gd name="T0" fmla="*/ 142 w 189"/>
                    <a:gd name="T1" fmla="*/ 194 h 227"/>
                    <a:gd name="T2" fmla="*/ 137 w 189"/>
                    <a:gd name="T3" fmla="*/ 218 h 227"/>
                    <a:gd name="T4" fmla="*/ 121 w 189"/>
                    <a:gd name="T5" fmla="*/ 220 h 227"/>
                    <a:gd name="T6" fmla="*/ 92 w 189"/>
                    <a:gd name="T7" fmla="*/ 206 h 227"/>
                    <a:gd name="T8" fmla="*/ 114 w 189"/>
                    <a:gd name="T9" fmla="*/ 199 h 227"/>
                    <a:gd name="T10" fmla="*/ 142 w 189"/>
                    <a:gd name="T11" fmla="*/ 194 h 227"/>
                    <a:gd name="T12" fmla="*/ 40 w 189"/>
                    <a:gd name="T13" fmla="*/ 133 h 227"/>
                    <a:gd name="T14" fmla="*/ 48 w 189"/>
                    <a:gd name="T15" fmla="*/ 175 h 227"/>
                    <a:gd name="T16" fmla="*/ 33 w 189"/>
                    <a:gd name="T17" fmla="*/ 180 h 227"/>
                    <a:gd name="T18" fmla="*/ 26 w 189"/>
                    <a:gd name="T19" fmla="*/ 149 h 227"/>
                    <a:gd name="T20" fmla="*/ 31 w 189"/>
                    <a:gd name="T21" fmla="*/ 137 h 227"/>
                    <a:gd name="T22" fmla="*/ 90 w 189"/>
                    <a:gd name="T23" fmla="*/ 7 h 227"/>
                    <a:gd name="T24" fmla="*/ 114 w 189"/>
                    <a:gd name="T25" fmla="*/ 14 h 227"/>
                    <a:gd name="T26" fmla="*/ 116 w 189"/>
                    <a:gd name="T27" fmla="*/ 36 h 227"/>
                    <a:gd name="T28" fmla="*/ 90 w 189"/>
                    <a:gd name="T29" fmla="*/ 40 h 227"/>
                    <a:gd name="T30" fmla="*/ 88 w 189"/>
                    <a:gd name="T31" fmla="*/ 57 h 227"/>
                    <a:gd name="T32" fmla="*/ 109 w 189"/>
                    <a:gd name="T33" fmla="*/ 81 h 227"/>
                    <a:gd name="T34" fmla="*/ 135 w 189"/>
                    <a:gd name="T35" fmla="*/ 116 h 227"/>
                    <a:gd name="T36" fmla="*/ 152 w 189"/>
                    <a:gd name="T37" fmla="*/ 121 h 227"/>
                    <a:gd name="T38" fmla="*/ 161 w 189"/>
                    <a:gd name="T39" fmla="*/ 133 h 227"/>
                    <a:gd name="T40" fmla="*/ 187 w 189"/>
                    <a:gd name="T41" fmla="*/ 149 h 227"/>
                    <a:gd name="T42" fmla="*/ 187 w 189"/>
                    <a:gd name="T43" fmla="*/ 161 h 227"/>
                    <a:gd name="T44" fmla="*/ 163 w 189"/>
                    <a:gd name="T45" fmla="*/ 147 h 227"/>
                    <a:gd name="T46" fmla="*/ 168 w 189"/>
                    <a:gd name="T47" fmla="*/ 171 h 227"/>
                    <a:gd name="T48" fmla="*/ 159 w 189"/>
                    <a:gd name="T49" fmla="*/ 182 h 227"/>
                    <a:gd name="T50" fmla="*/ 145 w 189"/>
                    <a:gd name="T51" fmla="*/ 201 h 227"/>
                    <a:gd name="T52" fmla="*/ 147 w 189"/>
                    <a:gd name="T53" fmla="*/ 182 h 227"/>
                    <a:gd name="T54" fmla="*/ 145 w 189"/>
                    <a:gd name="T55" fmla="*/ 166 h 227"/>
                    <a:gd name="T56" fmla="*/ 133 w 189"/>
                    <a:gd name="T57" fmla="*/ 154 h 227"/>
                    <a:gd name="T58" fmla="*/ 116 w 189"/>
                    <a:gd name="T59" fmla="*/ 140 h 227"/>
                    <a:gd name="T60" fmla="*/ 100 w 189"/>
                    <a:gd name="T61" fmla="*/ 130 h 227"/>
                    <a:gd name="T62" fmla="*/ 71 w 189"/>
                    <a:gd name="T63" fmla="*/ 107 h 227"/>
                    <a:gd name="T64" fmla="*/ 55 w 189"/>
                    <a:gd name="T65" fmla="*/ 74 h 227"/>
                    <a:gd name="T66" fmla="*/ 36 w 189"/>
                    <a:gd name="T67" fmla="*/ 62 h 227"/>
                    <a:gd name="T68" fmla="*/ 19 w 189"/>
                    <a:gd name="T69" fmla="*/ 76 h 227"/>
                    <a:gd name="T70" fmla="*/ 12 w 189"/>
                    <a:gd name="T71" fmla="*/ 69 h 227"/>
                    <a:gd name="T72" fmla="*/ 0 w 189"/>
                    <a:gd name="T73" fmla="*/ 47 h 227"/>
                    <a:gd name="T74" fmla="*/ 0 w 189"/>
                    <a:gd name="T75" fmla="*/ 33 h 227"/>
                    <a:gd name="T76" fmla="*/ 7 w 189"/>
                    <a:gd name="T77" fmla="*/ 31 h 227"/>
                    <a:gd name="T78" fmla="*/ 24 w 189"/>
                    <a:gd name="T79" fmla="*/ 21 h 227"/>
                    <a:gd name="T80" fmla="*/ 36 w 189"/>
                    <a:gd name="T81" fmla="*/ 26 h 227"/>
                    <a:gd name="T82" fmla="*/ 52 w 189"/>
                    <a:gd name="T83" fmla="*/ 19 h 227"/>
                    <a:gd name="T84" fmla="*/ 59 w 189"/>
                    <a:gd name="T85" fmla="*/ 5 h 227"/>
                    <a:gd name="T86" fmla="*/ 71 w 189"/>
                    <a:gd name="T87" fmla="*/ 5 h 227"/>
                    <a:gd name="T88" fmla="*/ 90 w 189"/>
                    <a:gd name="T89" fmla="*/ 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9" h="227">
                      <a:moveTo>
                        <a:pt x="142" y="194"/>
                      </a:moveTo>
                      <a:lnTo>
                        <a:pt x="142" y="194"/>
                      </a:lnTo>
                      <a:lnTo>
                        <a:pt x="135" y="211"/>
                      </a:lnTo>
                      <a:lnTo>
                        <a:pt x="137" y="218"/>
                      </a:lnTo>
                      <a:lnTo>
                        <a:pt x="135" y="227"/>
                      </a:lnTo>
                      <a:lnTo>
                        <a:pt x="121" y="220"/>
                      </a:lnTo>
                      <a:lnTo>
                        <a:pt x="114" y="218"/>
                      </a:lnTo>
                      <a:lnTo>
                        <a:pt x="92" y="206"/>
                      </a:lnTo>
                      <a:lnTo>
                        <a:pt x="92" y="197"/>
                      </a:lnTo>
                      <a:lnTo>
                        <a:pt x="114" y="199"/>
                      </a:lnTo>
                      <a:lnTo>
                        <a:pt x="130" y="197"/>
                      </a:lnTo>
                      <a:lnTo>
                        <a:pt x="142" y="194"/>
                      </a:lnTo>
                      <a:close/>
                      <a:moveTo>
                        <a:pt x="40" y="133"/>
                      </a:moveTo>
                      <a:lnTo>
                        <a:pt x="40" y="133"/>
                      </a:lnTo>
                      <a:lnTo>
                        <a:pt x="50" y="147"/>
                      </a:lnTo>
                      <a:lnTo>
                        <a:pt x="48" y="175"/>
                      </a:lnTo>
                      <a:lnTo>
                        <a:pt x="40" y="173"/>
                      </a:lnTo>
                      <a:lnTo>
                        <a:pt x="33" y="180"/>
                      </a:lnTo>
                      <a:lnTo>
                        <a:pt x="26" y="175"/>
                      </a:lnTo>
                      <a:lnTo>
                        <a:pt x="26" y="149"/>
                      </a:lnTo>
                      <a:lnTo>
                        <a:pt x="22" y="137"/>
                      </a:lnTo>
                      <a:lnTo>
                        <a:pt x="31" y="137"/>
                      </a:lnTo>
                      <a:lnTo>
                        <a:pt x="40" y="133"/>
                      </a:lnTo>
                      <a:close/>
                      <a:moveTo>
                        <a:pt x="90" y="7"/>
                      </a:moveTo>
                      <a:lnTo>
                        <a:pt x="90" y="7"/>
                      </a:lnTo>
                      <a:lnTo>
                        <a:pt x="114" y="14"/>
                      </a:lnTo>
                      <a:lnTo>
                        <a:pt x="111" y="26"/>
                      </a:lnTo>
                      <a:lnTo>
                        <a:pt x="116" y="36"/>
                      </a:lnTo>
                      <a:lnTo>
                        <a:pt x="102" y="31"/>
                      </a:lnTo>
                      <a:lnTo>
                        <a:pt x="90" y="40"/>
                      </a:lnTo>
                      <a:lnTo>
                        <a:pt x="90" y="52"/>
                      </a:lnTo>
                      <a:lnTo>
                        <a:pt x="88" y="57"/>
                      </a:lnTo>
                      <a:lnTo>
                        <a:pt x="95" y="69"/>
                      </a:lnTo>
                      <a:lnTo>
                        <a:pt x="109" y="81"/>
                      </a:lnTo>
                      <a:lnTo>
                        <a:pt x="116" y="100"/>
                      </a:lnTo>
                      <a:lnTo>
                        <a:pt x="135" y="116"/>
                      </a:lnTo>
                      <a:lnTo>
                        <a:pt x="147" y="116"/>
                      </a:lnTo>
                      <a:lnTo>
                        <a:pt x="152" y="121"/>
                      </a:lnTo>
                      <a:lnTo>
                        <a:pt x="147" y="126"/>
                      </a:lnTo>
                      <a:lnTo>
                        <a:pt x="161" y="133"/>
                      </a:lnTo>
                      <a:lnTo>
                        <a:pt x="173" y="140"/>
                      </a:lnTo>
                      <a:lnTo>
                        <a:pt x="187" y="149"/>
                      </a:lnTo>
                      <a:lnTo>
                        <a:pt x="189" y="154"/>
                      </a:lnTo>
                      <a:lnTo>
                        <a:pt x="187" y="161"/>
                      </a:lnTo>
                      <a:lnTo>
                        <a:pt x="178" y="152"/>
                      </a:lnTo>
                      <a:lnTo>
                        <a:pt x="163" y="147"/>
                      </a:lnTo>
                      <a:lnTo>
                        <a:pt x="156" y="161"/>
                      </a:lnTo>
                      <a:lnTo>
                        <a:pt x="168" y="171"/>
                      </a:lnTo>
                      <a:lnTo>
                        <a:pt x="166" y="180"/>
                      </a:lnTo>
                      <a:lnTo>
                        <a:pt x="159" y="182"/>
                      </a:lnTo>
                      <a:lnTo>
                        <a:pt x="152" y="199"/>
                      </a:lnTo>
                      <a:lnTo>
                        <a:pt x="145" y="201"/>
                      </a:lnTo>
                      <a:lnTo>
                        <a:pt x="145" y="194"/>
                      </a:lnTo>
                      <a:lnTo>
                        <a:pt x="147" y="182"/>
                      </a:lnTo>
                      <a:lnTo>
                        <a:pt x="152" y="178"/>
                      </a:lnTo>
                      <a:lnTo>
                        <a:pt x="145" y="166"/>
                      </a:lnTo>
                      <a:lnTo>
                        <a:pt x="140" y="156"/>
                      </a:lnTo>
                      <a:lnTo>
                        <a:pt x="133" y="154"/>
                      </a:lnTo>
                      <a:lnTo>
                        <a:pt x="128" y="145"/>
                      </a:lnTo>
                      <a:lnTo>
                        <a:pt x="116" y="140"/>
                      </a:lnTo>
                      <a:lnTo>
                        <a:pt x="111" y="133"/>
                      </a:lnTo>
                      <a:lnTo>
                        <a:pt x="100" y="130"/>
                      </a:lnTo>
                      <a:lnTo>
                        <a:pt x="88" y="121"/>
                      </a:lnTo>
                      <a:lnTo>
                        <a:pt x="71" y="107"/>
                      </a:lnTo>
                      <a:lnTo>
                        <a:pt x="62" y="95"/>
                      </a:lnTo>
                      <a:lnTo>
                        <a:pt x="55" y="74"/>
                      </a:lnTo>
                      <a:lnTo>
                        <a:pt x="48" y="71"/>
                      </a:lnTo>
                      <a:lnTo>
                        <a:pt x="36" y="62"/>
                      </a:lnTo>
                      <a:lnTo>
                        <a:pt x="26" y="66"/>
                      </a:lnTo>
                      <a:lnTo>
                        <a:pt x="19" y="76"/>
                      </a:lnTo>
                      <a:lnTo>
                        <a:pt x="10" y="78"/>
                      </a:lnTo>
                      <a:lnTo>
                        <a:pt x="12" y="69"/>
                      </a:lnTo>
                      <a:lnTo>
                        <a:pt x="5" y="66"/>
                      </a:lnTo>
                      <a:lnTo>
                        <a:pt x="0" y="47"/>
                      </a:lnTo>
                      <a:lnTo>
                        <a:pt x="5" y="40"/>
                      </a:lnTo>
                      <a:lnTo>
                        <a:pt x="0" y="33"/>
                      </a:lnTo>
                      <a:lnTo>
                        <a:pt x="0" y="26"/>
                      </a:lnTo>
                      <a:lnTo>
                        <a:pt x="7" y="31"/>
                      </a:lnTo>
                      <a:lnTo>
                        <a:pt x="17" y="31"/>
                      </a:lnTo>
                      <a:lnTo>
                        <a:pt x="24" y="21"/>
                      </a:lnTo>
                      <a:lnTo>
                        <a:pt x="29" y="26"/>
                      </a:lnTo>
                      <a:lnTo>
                        <a:pt x="36" y="26"/>
                      </a:lnTo>
                      <a:lnTo>
                        <a:pt x="40" y="14"/>
                      </a:lnTo>
                      <a:lnTo>
                        <a:pt x="52" y="19"/>
                      </a:lnTo>
                      <a:lnTo>
                        <a:pt x="57" y="14"/>
                      </a:lnTo>
                      <a:lnTo>
                        <a:pt x="59" y="5"/>
                      </a:lnTo>
                      <a:lnTo>
                        <a:pt x="69" y="10"/>
                      </a:lnTo>
                      <a:lnTo>
                        <a:pt x="71" y="5"/>
                      </a:lnTo>
                      <a:lnTo>
                        <a:pt x="88" y="0"/>
                      </a:lnTo>
                      <a:lnTo>
                        <a:pt x="90"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1" name="Freeform 164">
                  <a:extLst>
                    <a:ext uri="{FF2B5EF4-FFF2-40B4-BE49-F238E27FC236}">
                      <a16:creationId xmlns:a16="http://schemas.microsoft.com/office/drawing/2014/main" id="{0587AA24-E6E6-44EE-9E9E-970FA671DF5F}"/>
                    </a:ext>
                  </a:extLst>
                </p:cNvPr>
                <p:cNvSpPr>
                  <a:spLocks/>
                </p:cNvSpPr>
                <p:nvPr/>
              </p:nvSpPr>
              <p:spPr bwMode="auto">
                <a:xfrm>
                  <a:off x="10708507" y="2352294"/>
                  <a:ext cx="102692" cy="437473"/>
                </a:xfrm>
                <a:custGeom>
                  <a:avLst/>
                  <a:gdLst>
                    <a:gd name="T0" fmla="*/ 50 w 50"/>
                    <a:gd name="T1" fmla="*/ 142 h 213"/>
                    <a:gd name="T2" fmla="*/ 34 w 50"/>
                    <a:gd name="T3" fmla="*/ 97 h 213"/>
                    <a:gd name="T4" fmla="*/ 26 w 50"/>
                    <a:gd name="T5" fmla="*/ 71 h 213"/>
                    <a:gd name="T6" fmla="*/ 26 w 50"/>
                    <a:gd name="T7" fmla="*/ 45 h 213"/>
                    <a:gd name="T8" fmla="*/ 22 w 50"/>
                    <a:gd name="T9" fmla="*/ 19 h 213"/>
                    <a:gd name="T10" fmla="*/ 17 w 50"/>
                    <a:gd name="T11" fmla="*/ 0 h 213"/>
                    <a:gd name="T12" fmla="*/ 10 w 50"/>
                    <a:gd name="T13" fmla="*/ 5 h 213"/>
                    <a:gd name="T14" fmla="*/ 17 w 50"/>
                    <a:gd name="T15" fmla="*/ 19 h 213"/>
                    <a:gd name="T16" fmla="*/ 0 w 50"/>
                    <a:gd name="T17" fmla="*/ 31 h 213"/>
                    <a:gd name="T18" fmla="*/ 0 w 50"/>
                    <a:gd name="T19" fmla="*/ 66 h 213"/>
                    <a:gd name="T20" fmla="*/ 10 w 50"/>
                    <a:gd name="T21" fmla="*/ 92 h 213"/>
                    <a:gd name="T22" fmla="*/ 10 w 50"/>
                    <a:gd name="T23" fmla="*/ 126 h 213"/>
                    <a:gd name="T24" fmla="*/ 5 w 50"/>
                    <a:gd name="T25" fmla="*/ 145 h 213"/>
                    <a:gd name="T26" fmla="*/ 8 w 50"/>
                    <a:gd name="T27" fmla="*/ 171 h 213"/>
                    <a:gd name="T28" fmla="*/ 5 w 50"/>
                    <a:gd name="T29" fmla="*/ 194 h 213"/>
                    <a:gd name="T30" fmla="*/ 8 w 50"/>
                    <a:gd name="T31" fmla="*/ 213 h 213"/>
                    <a:gd name="T32" fmla="*/ 19 w 50"/>
                    <a:gd name="T33" fmla="*/ 194 h 213"/>
                    <a:gd name="T34" fmla="*/ 31 w 50"/>
                    <a:gd name="T35" fmla="*/ 208 h 213"/>
                    <a:gd name="T36" fmla="*/ 31 w 50"/>
                    <a:gd name="T37" fmla="*/ 194 h 213"/>
                    <a:gd name="T38" fmla="*/ 15 w 50"/>
                    <a:gd name="T39" fmla="*/ 168 h 213"/>
                    <a:gd name="T40" fmla="*/ 24 w 50"/>
                    <a:gd name="T41" fmla="*/ 133 h 213"/>
                    <a:gd name="T42" fmla="*/ 50 w 50"/>
                    <a:gd name="T43" fmla="*/ 142 h 213"/>
                    <a:gd name="T44" fmla="*/ 50 w 50"/>
                    <a:gd name="T45" fmla="*/ 142 h 213"/>
                    <a:gd name="T46" fmla="*/ 50 w 50"/>
                    <a:gd name="T47"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213">
                      <a:moveTo>
                        <a:pt x="50" y="142"/>
                      </a:moveTo>
                      <a:lnTo>
                        <a:pt x="34" y="97"/>
                      </a:lnTo>
                      <a:lnTo>
                        <a:pt x="26" y="71"/>
                      </a:lnTo>
                      <a:lnTo>
                        <a:pt x="26" y="45"/>
                      </a:lnTo>
                      <a:lnTo>
                        <a:pt x="22" y="19"/>
                      </a:lnTo>
                      <a:lnTo>
                        <a:pt x="17" y="0"/>
                      </a:lnTo>
                      <a:lnTo>
                        <a:pt x="10" y="5"/>
                      </a:lnTo>
                      <a:lnTo>
                        <a:pt x="17" y="19"/>
                      </a:lnTo>
                      <a:lnTo>
                        <a:pt x="0" y="31"/>
                      </a:lnTo>
                      <a:lnTo>
                        <a:pt x="0" y="66"/>
                      </a:lnTo>
                      <a:lnTo>
                        <a:pt x="10" y="92"/>
                      </a:lnTo>
                      <a:lnTo>
                        <a:pt x="10" y="126"/>
                      </a:lnTo>
                      <a:lnTo>
                        <a:pt x="5" y="145"/>
                      </a:lnTo>
                      <a:lnTo>
                        <a:pt x="8" y="171"/>
                      </a:lnTo>
                      <a:lnTo>
                        <a:pt x="5" y="194"/>
                      </a:lnTo>
                      <a:lnTo>
                        <a:pt x="8" y="213"/>
                      </a:lnTo>
                      <a:lnTo>
                        <a:pt x="19" y="194"/>
                      </a:lnTo>
                      <a:lnTo>
                        <a:pt x="31" y="208"/>
                      </a:lnTo>
                      <a:lnTo>
                        <a:pt x="31" y="194"/>
                      </a:lnTo>
                      <a:lnTo>
                        <a:pt x="15" y="168"/>
                      </a:lnTo>
                      <a:lnTo>
                        <a:pt x="24" y="133"/>
                      </a:lnTo>
                      <a:lnTo>
                        <a:pt x="50" y="142"/>
                      </a:lnTo>
                      <a:lnTo>
                        <a:pt x="50" y="142"/>
                      </a:lnTo>
                      <a:lnTo>
                        <a:pt x="50" y="14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132" name="Freeform 165">
                  <a:extLst>
                    <a:ext uri="{FF2B5EF4-FFF2-40B4-BE49-F238E27FC236}">
                      <a16:creationId xmlns:a16="http://schemas.microsoft.com/office/drawing/2014/main" id="{7AFD3D0B-7A23-49E7-9F27-5A93D4508564}"/>
                    </a:ext>
                  </a:extLst>
                </p:cNvPr>
                <p:cNvSpPr>
                  <a:spLocks noEditPoints="1"/>
                </p:cNvSpPr>
                <p:nvPr/>
              </p:nvSpPr>
              <p:spPr bwMode="auto">
                <a:xfrm>
                  <a:off x="10301842" y="2810305"/>
                  <a:ext cx="538111" cy="612051"/>
                </a:xfrm>
                <a:custGeom>
                  <a:avLst/>
                  <a:gdLst>
                    <a:gd name="T0" fmla="*/ 85 w 262"/>
                    <a:gd name="T1" fmla="*/ 239 h 298"/>
                    <a:gd name="T2" fmla="*/ 78 w 262"/>
                    <a:gd name="T3" fmla="*/ 258 h 298"/>
                    <a:gd name="T4" fmla="*/ 64 w 262"/>
                    <a:gd name="T5" fmla="*/ 255 h 298"/>
                    <a:gd name="T6" fmla="*/ 49 w 262"/>
                    <a:gd name="T7" fmla="*/ 262 h 298"/>
                    <a:gd name="T8" fmla="*/ 56 w 262"/>
                    <a:gd name="T9" fmla="*/ 241 h 298"/>
                    <a:gd name="T10" fmla="*/ 73 w 262"/>
                    <a:gd name="T11" fmla="*/ 234 h 298"/>
                    <a:gd name="T12" fmla="*/ 85 w 262"/>
                    <a:gd name="T13" fmla="*/ 239 h 298"/>
                    <a:gd name="T14" fmla="*/ 189 w 262"/>
                    <a:gd name="T15" fmla="*/ 180 h 298"/>
                    <a:gd name="T16" fmla="*/ 182 w 262"/>
                    <a:gd name="T17" fmla="*/ 196 h 298"/>
                    <a:gd name="T18" fmla="*/ 175 w 262"/>
                    <a:gd name="T19" fmla="*/ 220 h 298"/>
                    <a:gd name="T20" fmla="*/ 127 w 262"/>
                    <a:gd name="T21" fmla="*/ 232 h 298"/>
                    <a:gd name="T22" fmla="*/ 94 w 262"/>
                    <a:gd name="T23" fmla="*/ 243 h 298"/>
                    <a:gd name="T24" fmla="*/ 64 w 262"/>
                    <a:gd name="T25" fmla="*/ 234 h 298"/>
                    <a:gd name="T26" fmla="*/ 26 w 262"/>
                    <a:gd name="T27" fmla="*/ 243 h 298"/>
                    <a:gd name="T28" fmla="*/ 30 w 262"/>
                    <a:gd name="T29" fmla="*/ 291 h 298"/>
                    <a:gd name="T30" fmla="*/ 14 w 262"/>
                    <a:gd name="T31" fmla="*/ 291 h 298"/>
                    <a:gd name="T32" fmla="*/ 7 w 262"/>
                    <a:gd name="T33" fmla="*/ 269 h 298"/>
                    <a:gd name="T34" fmla="*/ 16 w 262"/>
                    <a:gd name="T35" fmla="*/ 251 h 298"/>
                    <a:gd name="T36" fmla="*/ 40 w 262"/>
                    <a:gd name="T37" fmla="*/ 227 h 298"/>
                    <a:gd name="T38" fmla="*/ 85 w 262"/>
                    <a:gd name="T39" fmla="*/ 208 h 298"/>
                    <a:gd name="T40" fmla="*/ 118 w 262"/>
                    <a:gd name="T41" fmla="*/ 177 h 298"/>
                    <a:gd name="T42" fmla="*/ 153 w 262"/>
                    <a:gd name="T43" fmla="*/ 165 h 298"/>
                    <a:gd name="T44" fmla="*/ 172 w 262"/>
                    <a:gd name="T45" fmla="*/ 132 h 298"/>
                    <a:gd name="T46" fmla="*/ 177 w 262"/>
                    <a:gd name="T47" fmla="*/ 97 h 298"/>
                    <a:gd name="T48" fmla="*/ 203 w 262"/>
                    <a:gd name="T49" fmla="*/ 123 h 298"/>
                    <a:gd name="T50" fmla="*/ 189 w 262"/>
                    <a:gd name="T51" fmla="*/ 158 h 298"/>
                    <a:gd name="T52" fmla="*/ 189 w 262"/>
                    <a:gd name="T53" fmla="*/ 180 h 298"/>
                    <a:gd name="T54" fmla="*/ 236 w 262"/>
                    <a:gd name="T55" fmla="*/ 30 h 298"/>
                    <a:gd name="T56" fmla="*/ 248 w 262"/>
                    <a:gd name="T57" fmla="*/ 35 h 298"/>
                    <a:gd name="T58" fmla="*/ 262 w 262"/>
                    <a:gd name="T59" fmla="*/ 52 h 298"/>
                    <a:gd name="T60" fmla="*/ 224 w 262"/>
                    <a:gd name="T61" fmla="*/ 78 h 298"/>
                    <a:gd name="T62" fmla="*/ 189 w 262"/>
                    <a:gd name="T63" fmla="*/ 87 h 298"/>
                    <a:gd name="T64" fmla="*/ 170 w 262"/>
                    <a:gd name="T65" fmla="*/ 66 h 298"/>
                    <a:gd name="T66" fmla="*/ 196 w 262"/>
                    <a:gd name="T67" fmla="*/ 49 h 298"/>
                    <a:gd name="T68" fmla="*/ 203 w 262"/>
                    <a:gd name="T69" fmla="*/ 0 h 298"/>
                    <a:gd name="T70" fmla="*/ 236 w 262"/>
                    <a:gd name="T71" fmla="*/ 30 h 298"/>
                    <a:gd name="T72" fmla="*/ 236 w 262"/>
                    <a:gd name="T73" fmla="*/ 3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98">
                      <a:moveTo>
                        <a:pt x="85" y="239"/>
                      </a:moveTo>
                      <a:lnTo>
                        <a:pt x="85" y="239"/>
                      </a:lnTo>
                      <a:lnTo>
                        <a:pt x="87" y="246"/>
                      </a:lnTo>
                      <a:lnTo>
                        <a:pt x="78" y="258"/>
                      </a:lnTo>
                      <a:lnTo>
                        <a:pt x="71" y="251"/>
                      </a:lnTo>
                      <a:lnTo>
                        <a:pt x="64" y="255"/>
                      </a:lnTo>
                      <a:lnTo>
                        <a:pt x="59" y="267"/>
                      </a:lnTo>
                      <a:lnTo>
                        <a:pt x="49" y="262"/>
                      </a:lnTo>
                      <a:lnTo>
                        <a:pt x="49" y="253"/>
                      </a:lnTo>
                      <a:lnTo>
                        <a:pt x="56" y="241"/>
                      </a:lnTo>
                      <a:lnTo>
                        <a:pt x="66" y="243"/>
                      </a:lnTo>
                      <a:lnTo>
                        <a:pt x="73" y="234"/>
                      </a:lnTo>
                      <a:lnTo>
                        <a:pt x="85" y="239"/>
                      </a:lnTo>
                      <a:lnTo>
                        <a:pt x="85" y="239"/>
                      </a:lnTo>
                      <a:lnTo>
                        <a:pt x="85" y="239"/>
                      </a:lnTo>
                      <a:close/>
                      <a:moveTo>
                        <a:pt x="189" y="180"/>
                      </a:moveTo>
                      <a:lnTo>
                        <a:pt x="189" y="180"/>
                      </a:lnTo>
                      <a:lnTo>
                        <a:pt x="182" y="196"/>
                      </a:lnTo>
                      <a:lnTo>
                        <a:pt x="184" y="206"/>
                      </a:lnTo>
                      <a:lnTo>
                        <a:pt x="175" y="220"/>
                      </a:lnTo>
                      <a:lnTo>
                        <a:pt x="156" y="229"/>
                      </a:lnTo>
                      <a:lnTo>
                        <a:pt x="127" y="232"/>
                      </a:lnTo>
                      <a:lnTo>
                        <a:pt x="104" y="253"/>
                      </a:lnTo>
                      <a:lnTo>
                        <a:pt x="94" y="243"/>
                      </a:lnTo>
                      <a:lnTo>
                        <a:pt x="92" y="232"/>
                      </a:lnTo>
                      <a:lnTo>
                        <a:pt x="64" y="234"/>
                      </a:lnTo>
                      <a:lnTo>
                        <a:pt x="45" y="243"/>
                      </a:lnTo>
                      <a:lnTo>
                        <a:pt x="26" y="243"/>
                      </a:lnTo>
                      <a:lnTo>
                        <a:pt x="42" y="260"/>
                      </a:lnTo>
                      <a:lnTo>
                        <a:pt x="30" y="291"/>
                      </a:lnTo>
                      <a:lnTo>
                        <a:pt x="21" y="298"/>
                      </a:lnTo>
                      <a:lnTo>
                        <a:pt x="14" y="291"/>
                      </a:lnTo>
                      <a:lnTo>
                        <a:pt x="16" y="274"/>
                      </a:lnTo>
                      <a:lnTo>
                        <a:pt x="7" y="269"/>
                      </a:lnTo>
                      <a:lnTo>
                        <a:pt x="0" y="255"/>
                      </a:lnTo>
                      <a:lnTo>
                        <a:pt x="16" y="251"/>
                      </a:lnTo>
                      <a:lnTo>
                        <a:pt x="26" y="239"/>
                      </a:lnTo>
                      <a:lnTo>
                        <a:pt x="40" y="227"/>
                      </a:lnTo>
                      <a:lnTo>
                        <a:pt x="52" y="215"/>
                      </a:lnTo>
                      <a:lnTo>
                        <a:pt x="85" y="208"/>
                      </a:lnTo>
                      <a:lnTo>
                        <a:pt x="101" y="213"/>
                      </a:lnTo>
                      <a:lnTo>
                        <a:pt x="118" y="177"/>
                      </a:lnTo>
                      <a:lnTo>
                        <a:pt x="130" y="187"/>
                      </a:lnTo>
                      <a:lnTo>
                        <a:pt x="153" y="165"/>
                      </a:lnTo>
                      <a:lnTo>
                        <a:pt x="163" y="158"/>
                      </a:lnTo>
                      <a:lnTo>
                        <a:pt x="172" y="132"/>
                      </a:lnTo>
                      <a:lnTo>
                        <a:pt x="170" y="111"/>
                      </a:lnTo>
                      <a:lnTo>
                        <a:pt x="177" y="97"/>
                      </a:lnTo>
                      <a:lnTo>
                        <a:pt x="196" y="92"/>
                      </a:lnTo>
                      <a:lnTo>
                        <a:pt x="203" y="123"/>
                      </a:lnTo>
                      <a:lnTo>
                        <a:pt x="203" y="139"/>
                      </a:lnTo>
                      <a:lnTo>
                        <a:pt x="189" y="158"/>
                      </a:lnTo>
                      <a:lnTo>
                        <a:pt x="189" y="180"/>
                      </a:lnTo>
                      <a:lnTo>
                        <a:pt x="189" y="180"/>
                      </a:lnTo>
                      <a:lnTo>
                        <a:pt x="189" y="180"/>
                      </a:lnTo>
                      <a:close/>
                      <a:moveTo>
                        <a:pt x="236" y="30"/>
                      </a:moveTo>
                      <a:lnTo>
                        <a:pt x="236" y="30"/>
                      </a:lnTo>
                      <a:lnTo>
                        <a:pt x="248" y="35"/>
                      </a:lnTo>
                      <a:lnTo>
                        <a:pt x="258" y="26"/>
                      </a:lnTo>
                      <a:lnTo>
                        <a:pt x="262" y="52"/>
                      </a:lnTo>
                      <a:lnTo>
                        <a:pt x="239" y="56"/>
                      </a:lnTo>
                      <a:lnTo>
                        <a:pt x="224" y="78"/>
                      </a:lnTo>
                      <a:lnTo>
                        <a:pt x="198" y="64"/>
                      </a:lnTo>
                      <a:lnTo>
                        <a:pt x="189" y="87"/>
                      </a:lnTo>
                      <a:lnTo>
                        <a:pt x="172" y="87"/>
                      </a:lnTo>
                      <a:lnTo>
                        <a:pt x="170" y="66"/>
                      </a:lnTo>
                      <a:lnTo>
                        <a:pt x="177" y="49"/>
                      </a:lnTo>
                      <a:lnTo>
                        <a:pt x="196" y="49"/>
                      </a:lnTo>
                      <a:lnTo>
                        <a:pt x="198" y="16"/>
                      </a:lnTo>
                      <a:lnTo>
                        <a:pt x="203" y="0"/>
                      </a:lnTo>
                      <a:lnTo>
                        <a:pt x="224" y="23"/>
                      </a:lnTo>
                      <a:lnTo>
                        <a:pt x="236" y="30"/>
                      </a:lnTo>
                      <a:lnTo>
                        <a:pt x="236" y="30"/>
                      </a:lnTo>
                      <a:lnTo>
                        <a:pt x="236" y="3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3" name="Freeform 172">
                  <a:extLst>
                    <a:ext uri="{FF2B5EF4-FFF2-40B4-BE49-F238E27FC236}">
                      <a16:creationId xmlns:a16="http://schemas.microsoft.com/office/drawing/2014/main" id="{E0A6D59B-74B1-4AA2-A01C-CA9998F03234}"/>
                    </a:ext>
                  </a:extLst>
                </p:cNvPr>
                <p:cNvSpPr>
                  <a:spLocks/>
                </p:cNvSpPr>
                <p:nvPr/>
              </p:nvSpPr>
              <p:spPr bwMode="auto">
                <a:xfrm>
                  <a:off x="9402253" y="4015922"/>
                  <a:ext cx="174578" cy="139663"/>
                </a:xfrm>
                <a:custGeom>
                  <a:avLst/>
                  <a:gdLst>
                    <a:gd name="T0" fmla="*/ 83 w 85"/>
                    <a:gd name="T1" fmla="*/ 7 h 68"/>
                    <a:gd name="T2" fmla="*/ 83 w 85"/>
                    <a:gd name="T3" fmla="*/ 7 h 68"/>
                    <a:gd name="T4" fmla="*/ 85 w 85"/>
                    <a:gd name="T5" fmla="*/ 16 h 68"/>
                    <a:gd name="T6" fmla="*/ 83 w 85"/>
                    <a:gd name="T7" fmla="*/ 38 h 68"/>
                    <a:gd name="T8" fmla="*/ 57 w 85"/>
                    <a:gd name="T9" fmla="*/ 49 h 68"/>
                    <a:gd name="T10" fmla="*/ 64 w 85"/>
                    <a:gd name="T11" fmla="*/ 59 h 68"/>
                    <a:gd name="T12" fmla="*/ 47 w 85"/>
                    <a:gd name="T13" fmla="*/ 61 h 68"/>
                    <a:gd name="T14" fmla="*/ 33 w 85"/>
                    <a:gd name="T15" fmla="*/ 68 h 68"/>
                    <a:gd name="T16" fmla="*/ 19 w 85"/>
                    <a:gd name="T17" fmla="*/ 66 h 68"/>
                    <a:gd name="T18" fmla="*/ 14 w 85"/>
                    <a:gd name="T19" fmla="*/ 56 h 68"/>
                    <a:gd name="T20" fmla="*/ 5 w 85"/>
                    <a:gd name="T21" fmla="*/ 40 h 68"/>
                    <a:gd name="T22" fmla="*/ 0 w 85"/>
                    <a:gd name="T23" fmla="*/ 19 h 68"/>
                    <a:gd name="T24" fmla="*/ 12 w 85"/>
                    <a:gd name="T25" fmla="*/ 4 h 68"/>
                    <a:gd name="T26" fmla="*/ 33 w 85"/>
                    <a:gd name="T27" fmla="*/ 2 h 68"/>
                    <a:gd name="T28" fmla="*/ 47 w 85"/>
                    <a:gd name="T29" fmla="*/ 4 h 68"/>
                    <a:gd name="T30" fmla="*/ 62 w 85"/>
                    <a:gd name="T31" fmla="*/ 11 h 68"/>
                    <a:gd name="T32" fmla="*/ 69 w 85"/>
                    <a:gd name="T33" fmla="*/ 0 h 68"/>
                    <a:gd name="T34" fmla="*/ 83 w 85"/>
                    <a:gd name="T35" fmla="*/ 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68">
                      <a:moveTo>
                        <a:pt x="83" y="7"/>
                      </a:moveTo>
                      <a:lnTo>
                        <a:pt x="83" y="7"/>
                      </a:lnTo>
                      <a:lnTo>
                        <a:pt x="85" y="16"/>
                      </a:lnTo>
                      <a:lnTo>
                        <a:pt x="83" y="38"/>
                      </a:lnTo>
                      <a:lnTo>
                        <a:pt x="57" y="49"/>
                      </a:lnTo>
                      <a:lnTo>
                        <a:pt x="64" y="59"/>
                      </a:lnTo>
                      <a:lnTo>
                        <a:pt x="47" y="61"/>
                      </a:lnTo>
                      <a:lnTo>
                        <a:pt x="33" y="68"/>
                      </a:lnTo>
                      <a:lnTo>
                        <a:pt x="19" y="66"/>
                      </a:lnTo>
                      <a:lnTo>
                        <a:pt x="14" y="56"/>
                      </a:lnTo>
                      <a:lnTo>
                        <a:pt x="5" y="40"/>
                      </a:lnTo>
                      <a:lnTo>
                        <a:pt x="0" y="19"/>
                      </a:lnTo>
                      <a:lnTo>
                        <a:pt x="12" y="4"/>
                      </a:lnTo>
                      <a:lnTo>
                        <a:pt x="33" y="2"/>
                      </a:lnTo>
                      <a:lnTo>
                        <a:pt x="47" y="4"/>
                      </a:lnTo>
                      <a:lnTo>
                        <a:pt x="62" y="11"/>
                      </a:lnTo>
                      <a:lnTo>
                        <a:pt x="69" y="0"/>
                      </a:lnTo>
                      <a:lnTo>
                        <a:pt x="83"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4" name="Freeform 174">
                  <a:extLst>
                    <a:ext uri="{FF2B5EF4-FFF2-40B4-BE49-F238E27FC236}">
                      <a16:creationId xmlns:a16="http://schemas.microsoft.com/office/drawing/2014/main" id="{E8C481D6-7469-47CF-9396-3BF818B36AA6}"/>
                    </a:ext>
                  </a:extLst>
                </p:cNvPr>
                <p:cNvSpPr>
                  <a:spLocks/>
                </p:cNvSpPr>
                <p:nvPr/>
              </p:nvSpPr>
              <p:spPr bwMode="auto">
                <a:xfrm>
                  <a:off x="10192890" y="3107527"/>
                  <a:ext cx="110909" cy="170470"/>
                </a:xfrm>
                <a:custGeom>
                  <a:avLst/>
                  <a:gdLst>
                    <a:gd name="T0" fmla="*/ 35 w 54"/>
                    <a:gd name="T1" fmla="*/ 0 h 83"/>
                    <a:gd name="T2" fmla="*/ 35 w 54"/>
                    <a:gd name="T3" fmla="*/ 0 h 83"/>
                    <a:gd name="T4" fmla="*/ 49 w 54"/>
                    <a:gd name="T5" fmla="*/ 24 h 83"/>
                    <a:gd name="T6" fmla="*/ 54 w 54"/>
                    <a:gd name="T7" fmla="*/ 38 h 83"/>
                    <a:gd name="T8" fmla="*/ 54 w 54"/>
                    <a:gd name="T9" fmla="*/ 59 h 83"/>
                    <a:gd name="T10" fmla="*/ 47 w 54"/>
                    <a:gd name="T11" fmla="*/ 71 h 83"/>
                    <a:gd name="T12" fmla="*/ 33 w 54"/>
                    <a:gd name="T13" fmla="*/ 73 h 83"/>
                    <a:gd name="T14" fmla="*/ 19 w 54"/>
                    <a:gd name="T15" fmla="*/ 83 h 83"/>
                    <a:gd name="T16" fmla="*/ 4 w 54"/>
                    <a:gd name="T17" fmla="*/ 83 h 83"/>
                    <a:gd name="T18" fmla="*/ 2 w 54"/>
                    <a:gd name="T19" fmla="*/ 73 h 83"/>
                    <a:gd name="T20" fmla="*/ 7 w 54"/>
                    <a:gd name="T21" fmla="*/ 59 h 83"/>
                    <a:gd name="T22" fmla="*/ 0 w 54"/>
                    <a:gd name="T23" fmla="*/ 38 h 83"/>
                    <a:gd name="T24" fmla="*/ 9 w 54"/>
                    <a:gd name="T25" fmla="*/ 36 h 83"/>
                    <a:gd name="T26" fmla="*/ 0 w 54"/>
                    <a:gd name="T27" fmla="*/ 17 h 83"/>
                    <a:gd name="T28" fmla="*/ 0 w 54"/>
                    <a:gd name="T29" fmla="*/ 17 h 83"/>
                    <a:gd name="T30" fmla="*/ 9 w 54"/>
                    <a:gd name="T31" fmla="*/ 17 h 83"/>
                    <a:gd name="T32" fmla="*/ 14 w 54"/>
                    <a:gd name="T33" fmla="*/ 7 h 83"/>
                    <a:gd name="T34" fmla="*/ 26 w 54"/>
                    <a:gd name="T35" fmla="*/ 7 h 83"/>
                    <a:gd name="T36" fmla="*/ 33 w 54"/>
                    <a:gd name="T37" fmla="*/ 5 h 83"/>
                    <a:gd name="T38" fmla="*/ 35 w 54"/>
                    <a:gd name="T3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83">
                      <a:moveTo>
                        <a:pt x="35" y="0"/>
                      </a:moveTo>
                      <a:lnTo>
                        <a:pt x="35" y="0"/>
                      </a:lnTo>
                      <a:lnTo>
                        <a:pt x="49" y="24"/>
                      </a:lnTo>
                      <a:lnTo>
                        <a:pt x="54" y="38"/>
                      </a:lnTo>
                      <a:lnTo>
                        <a:pt x="54" y="59"/>
                      </a:lnTo>
                      <a:lnTo>
                        <a:pt x="47" y="71"/>
                      </a:lnTo>
                      <a:lnTo>
                        <a:pt x="33" y="73"/>
                      </a:lnTo>
                      <a:lnTo>
                        <a:pt x="19" y="83"/>
                      </a:lnTo>
                      <a:lnTo>
                        <a:pt x="4" y="83"/>
                      </a:lnTo>
                      <a:lnTo>
                        <a:pt x="2" y="73"/>
                      </a:lnTo>
                      <a:lnTo>
                        <a:pt x="7" y="59"/>
                      </a:lnTo>
                      <a:lnTo>
                        <a:pt x="0" y="38"/>
                      </a:lnTo>
                      <a:lnTo>
                        <a:pt x="9" y="36"/>
                      </a:lnTo>
                      <a:lnTo>
                        <a:pt x="0" y="17"/>
                      </a:lnTo>
                      <a:lnTo>
                        <a:pt x="0" y="17"/>
                      </a:lnTo>
                      <a:lnTo>
                        <a:pt x="9" y="17"/>
                      </a:lnTo>
                      <a:lnTo>
                        <a:pt x="14" y="7"/>
                      </a:lnTo>
                      <a:lnTo>
                        <a:pt x="26" y="7"/>
                      </a:lnTo>
                      <a:lnTo>
                        <a:pt x="33" y="5"/>
                      </a:lnTo>
                      <a:lnTo>
                        <a:pt x="3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5" name="Freeform 176">
                  <a:extLst>
                    <a:ext uri="{FF2B5EF4-FFF2-40B4-BE49-F238E27FC236}">
                      <a16:creationId xmlns:a16="http://schemas.microsoft.com/office/drawing/2014/main" id="{B20BBCB3-A17E-491B-BE30-D79681705ED9}"/>
                    </a:ext>
                  </a:extLst>
                </p:cNvPr>
                <p:cNvSpPr>
                  <a:spLocks/>
                </p:cNvSpPr>
                <p:nvPr/>
              </p:nvSpPr>
              <p:spPr bwMode="auto">
                <a:xfrm>
                  <a:off x="6666512" y="2917105"/>
                  <a:ext cx="53401" cy="61616"/>
                </a:xfrm>
                <a:custGeom>
                  <a:avLst/>
                  <a:gdLst>
                    <a:gd name="T0" fmla="*/ 22 w 26"/>
                    <a:gd name="T1" fmla="*/ 9 h 30"/>
                    <a:gd name="T2" fmla="*/ 22 w 26"/>
                    <a:gd name="T3" fmla="*/ 9 h 30"/>
                    <a:gd name="T4" fmla="*/ 24 w 26"/>
                    <a:gd name="T5" fmla="*/ 12 h 30"/>
                    <a:gd name="T6" fmla="*/ 26 w 26"/>
                    <a:gd name="T7" fmla="*/ 12 h 30"/>
                    <a:gd name="T8" fmla="*/ 26 w 26"/>
                    <a:gd name="T9" fmla="*/ 16 h 30"/>
                    <a:gd name="T10" fmla="*/ 24 w 26"/>
                    <a:gd name="T11" fmla="*/ 21 h 30"/>
                    <a:gd name="T12" fmla="*/ 24 w 26"/>
                    <a:gd name="T13" fmla="*/ 21 h 30"/>
                    <a:gd name="T14" fmla="*/ 22 w 26"/>
                    <a:gd name="T15" fmla="*/ 21 h 30"/>
                    <a:gd name="T16" fmla="*/ 12 w 26"/>
                    <a:gd name="T17" fmla="*/ 26 h 30"/>
                    <a:gd name="T18" fmla="*/ 10 w 26"/>
                    <a:gd name="T19" fmla="*/ 30 h 30"/>
                    <a:gd name="T20" fmla="*/ 8 w 26"/>
                    <a:gd name="T21" fmla="*/ 30 h 30"/>
                    <a:gd name="T22" fmla="*/ 8 w 26"/>
                    <a:gd name="T23" fmla="*/ 21 h 30"/>
                    <a:gd name="T24" fmla="*/ 3 w 26"/>
                    <a:gd name="T25" fmla="*/ 21 h 30"/>
                    <a:gd name="T26" fmla="*/ 0 w 26"/>
                    <a:gd name="T27" fmla="*/ 14 h 30"/>
                    <a:gd name="T28" fmla="*/ 3 w 26"/>
                    <a:gd name="T29" fmla="*/ 9 h 30"/>
                    <a:gd name="T30" fmla="*/ 8 w 26"/>
                    <a:gd name="T31" fmla="*/ 7 h 30"/>
                    <a:gd name="T32" fmla="*/ 10 w 26"/>
                    <a:gd name="T33" fmla="*/ 0 h 30"/>
                    <a:gd name="T34" fmla="*/ 12 w 26"/>
                    <a:gd name="T35" fmla="*/ 0 h 30"/>
                    <a:gd name="T36" fmla="*/ 15 w 26"/>
                    <a:gd name="T37" fmla="*/ 2 h 30"/>
                    <a:gd name="T38" fmla="*/ 17 w 26"/>
                    <a:gd name="T39" fmla="*/ 4 h 30"/>
                    <a:gd name="T40" fmla="*/ 19 w 26"/>
                    <a:gd name="T41" fmla="*/ 7 h 30"/>
                    <a:gd name="T42" fmla="*/ 22 w 26"/>
                    <a:gd name="T43"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30">
                      <a:moveTo>
                        <a:pt x="22" y="9"/>
                      </a:moveTo>
                      <a:lnTo>
                        <a:pt x="22" y="9"/>
                      </a:lnTo>
                      <a:lnTo>
                        <a:pt x="24" y="12"/>
                      </a:lnTo>
                      <a:lnTo>
                        <a:pt x="26" y="12"/>
                      </a:lnTo>
                      <a:lnTo>
                        <a:pt x="26" y="16"/>
                      </a:lnTo>
                      <a:lnTo>
                        <a:pt x="24" y="21"/>
                      </a:lnTo>
                      <a:lnTo>
                        <a:pt x="24" y="21"/>
                      </a:lnTo>
                      <a:lnTo>
                        <a:pt x="22" y="21"/>
                      </a:lnTo>
                      <a:lnTo>
                        <a:pt x="12" y="26"/>
                      </a:lnTo>
                      <a:lnTo>
                        <a:pt x="10" y="30"/>
                      </a:lnTo>
                      <a:lnTo>
                        <a:pt x="8" y="30"/>
                      </a:lnTo>
                      <a:lnTo>
                        <a:pt x="8" y="21"/>
                      </a:lnTo>
                      <a:lnTo>
                        <a:pt x="3" y="21"/>
                      </a:lnTo>
                      <a:lnTo>
                        <a:pt x="0" y="14"/>
                      </a:lnTo>
                      <a:lnTo>
                        <a:pt x="3" y="9"/>
                      </a:lnTo>
                      <a:lnTo>
                        <a:pt x="8" y="7"/>
                      </a:lnTo>
                      <a:lnTo>
                        <a:pt x="10" y="0"/>
                      </a:lnTo>
                      <a:lnTo>
                        <a:pt x="12" y="0"/>
                      </a:lnTo>
                      <a:lnTo>
                        <a:pt x="15" y="2"/>
                      </a:lnTo>
                      <a:lnTo>
                        <a:pt x="17" y="4"/>
                      </a:lnTo>
                      <a:lnTo>
                        <a:pt x="19" y="7"/>
                      </a:lnTo>
                      <a:lnTo>
                        <a:pt x="22" y="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6" name="Freeform 178">
                  <a:extLst>
                    <a:ext uri="{FF2B5EF4-FFF2-40B4-BE49-F238E27FC236}">
                      <a16:creationId xmlns:a16="http://schemas.microsoft.com/office/drawing/2014/main" id="{2782B8F4-9D13-46FD-A1E9-562EF33B0A8C}"/>
                    </a:ext>
                  </a:extLst>
                </p:cNvPr>
                <p:cNvSpPr>
                  <a:spLocks/>
                </p:cNvSpPr>
                <p:nvPr/>
              </p:nvSpPr>
              <p:spPr bwMode="auto">
                <a:xfrm>
                  <a:off x="7547617" y="3461379"/>
                  <a:ext cx="61616" cy="57508"/>
                </a:xfrm>
                <a:custGeom>
                  <a:avLst/>
                  <a:gdLst>
                    <a:gd name="T0" fmla="*/ 30 w 30"/>
                    <a:gd name="T1" fmla="*/ 28 h 28"/>
                    <a:gd name="T2" fmla="*/ 30 w 30"/>
                    <a:gd name="T3" fmla="*/ 28 h 28"/>
                    <a:gd name="T4" fmla="*/ 19 w 30"/>
                    <a:gd name="T5" fmla="*/ 28 h 28"/>
                    <a:gd name="T6" fmla="*/ 14 w 30"/>
                    <a:gd name="T7" fmla="*/ 21 h 28"/>
                    <a:gd name="T8" fmla="*/ 0 w 30"/>
                    <a:gd name="T9" fmla="*/ 19 h 28"/>
                    <a:gd name="T10" fmla="*/ 11 w 30"/>
                    <a:gd name="T11" fmla="*/ 0 h 28"/>
                    <a:gd name="T12" fmla="*/ 23 w 30"/>
                    <a:gd name="T13" fmla="*/ 2 h 28"/>
                    <a:gd name="T14" fmla="*/ 26 w 30"/>
                    <a:gd name="T15" fmla="*/ 9 h 28"/>
                    <a:gd name="T16" fmla="*/ 26 w 30"/>
                    <a:gd name="T17" fmla="*/ 14 h 28"/>
                    <a:gd name="T18" fmla="*/ 30 w 30"/>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8">
                      <a:moveTo>
                        <a:pt x="30" y="28"/>
                      </a:moveTo>
                      <a:lnTo>
                        <a:pt x="30" y="28"/>
                      </a:lnTo>
                      <a:lnTo>
                        <a:pt x="19" y="28"/>
                      </a:lnTo>
                      <a:lnTo>
                        <a:pt x="14" y="21"/>
                      </a:lnTo>
                      <a:lnTo>
                        <a:pt x="0" y="19"/>
                      </a:lnTo>
                      <a:lnTo>
                        <a:pt x="11" y="0"/>
                      </a:lnTo>
                      <a:lnTo>
                        <a:pt x="23" y="2"/>
                      </a:lnTo>
                      <a:lnTo>
                        <a:pt x="26" y="9"/>
                      </a:lnTo>
                      <a:lnTo>
                        <a:pt x="26" y="14"/>
                      </a:lnTo>
                      <a:lnTo>
                        <a:pt x="30" y="2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37" name="Freeform 184">
                  <a:extLst>
                    <a:ext uri="{FF2B5EF4-FFF2-40B4-BE49-F238E27FC236}">
                      <a16:creationId xmlns:a16="http://schemas.microsoft.com/office/drawing/2014/main" id="{87F45062-8BF7-42CE-B2BC-2BDD763E5225}"/>
                    </a:ext>
                  </a:extLst>
                </p:cNvPr>
                <p:cNvSpPr>
                  <a:spLocks/>
                </p:cNvSpPr>
                <p:nvPr/>
              </p:nvSpPr>
              <p:spPr bwMode="auto">
                <a:xfrm>
                  <a:off x="5619044" y="4219252"/>
                  <a:ext cx="129394" cy="141717"/>
                </a:xfrm>
                <a:custGeom>
                  <a:avLst/>
                  <a:gdLst>
                    <a:gd name="T0" fmla="*/ 37 w 63"/>
                    <a:gd name="T1" fmla="*/ 19 h 69"/>
                    <a:gd name="T2" fmla="*/ 37 w 63"/>
                    <a:gd name="T3" fmla="*/ 19 h 69"/>
                    <a:gd name="T4" fmla="*/ 42 w 63"/>
                    <a:gd name="T5" fmla="*/ 19 h 69"/>
                    <a:gd name="T6" fmla="*/ 45 w 63"/>
                    <a:gd name="T7" fmla="*/ 14 h 69"/>
                    <a:gd name="T8" fmla="*/ 49 w 63"/>
                    <a:gd name="T9" fmla="*/ 14 h 69"/>
                    <a:gd name="T10" fmla="*/ 47 w 63"/>
                    <a:gd name="T11" fmla="*/ 19 h 69"/>
                    <a:gd name="T12" fmla="*/ 49 w 63"/>
                    <a:gd name="T13" fmla="*/ 26 h 69"/>
                    <a:gd name="T14" fmla="*/ 47 w 63"/>
                    <a:gd name="T15" fmla="*/ 33 h 69"/>
                    <a:gd name="T16" fmla="*/ 52 w 63"/>
                    <a:gd name="T17" fmla="*/ 38 h 69"/>
                    <a:gd name="T18" fmla="*/ 56 w 63"/>
                    <a:gd name="T19" fmla="*/ 38 h 69"/>
                    <a:gd name="T20" fmla="*/ 63 w 63"/>
                    <a:gd name="T21" fmla="*/ 45 h 69"/>
                    <a:gd name="T22" fmla="*/ 63 w 63"/>
                    <a:gd name="T23" fmla="*/ 52 h 69"/>
                    <a:gd name="T24" fmla="*/ 61 w 63"/>
                    <a:gd name="T25" fmla="*/ 54 h 69"/>
                    <a:gd name="T26" fmla="*/ 61 w 63"/>
                    <a:gd name="T27" fmla="*/ 66 h 69"/>
                    <a:gd name="T28" fmla="*/ 56 w 63"/>
                    <a:gd name="T29" fmla="*/ 69 h 69"/>
                    <a:gd name="T30" fmla="*/ 40 w 63"/>
                    <a:gd name="T31" fmla="*/ 62 h 69"/>
                    <a:gd name="T32" fmla="*/ 26 w 63"/>
                    <a:gd name="T33" fmla="*/ 47 h 69"/>
                    <a:gd name="T34" fmla="*/ 11 w 63"/>
                    <a:gd name="T35" fmla="*/ 38 h 69"/>
                    <a:gd name="T36" fmla="*/ 0 w 63"/>
                    <a:gd name="T37" fmla="*/ 28 h 69"/>
                    <a:gd name="T38" fmla="*/ 4 w 63"/>
                    <a:gd name="T39" fmla="*/ 24 h 69"/>
                    <a:gd name="T40" fmla="*/ 4 w 63"/>
                    <a:gd name="T41" fmla="*/ 19 h 69"/>
                    <a:gd name="T42" fmla="*/ 11 w 63"/>
                    <a:gd name="T43" fmla="*/ 10 h 69"/>
                    <a:gd name="T44" fmla="*/ 21 w 63"/>
                    <a:gd name="T45" fmla="*/ 2 h 69"/>
                    <a:gd name="T46" fmla="*/ 23 w 63"/>
                    <a:gd name="T47" fmla="*/ 2 h 69"/>
                    <a:gd name="T48" fmla="*/ 28 w 63"/>
                    <a:gd name="T49" fmla="*/ 0 h 69"/>
                    <a:gd name="T50" fmla="*/ 35 w 63"/>
                    <a:gd name="T51" fmla="*/ 10 h 69"/>
                    <a:gd name="T52" fmla="*/ 33 w 63"/>
                    <a:gd name="T53" fmla="*/ 17 h 69"/>
                    <a:gd name="T54" fmla="*/ 37 w 63"/>
                    <a:gd name="T55" fmla="*/ 1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69">
                      <a:moveTo>
                        <a:pt x="37" y="19"/>
                      </a:moveTo>
                      <a:lnTo>
                        <a:pt x="37" y="19"/>
                      </a:lnTo>
                      <a:lnTo>
                        <a:pt x="42" y="19"/>
                      </a:lnTo>
                      <a:lnTo>
                        <a:pt x="45" y="14"/>
                      </a:lnTo>
                      <a:lnTo>
                        <a:pt x="49" y="14"/>
                      </a:lnTo>
                      <a:lnTo>
                        <a:pt x="47" y="19"/>
                      </a:lnTo>
                      <a:lnTo>
                        <a:pt x="49" y="26"/>
                      </a:lnTo>
                      <a:lnTo>
                        <a:pt x="47" y="33"/>
                      </a:lnTo>
                      <a:lnTo>
                        <a:pt x="52" y="38"/>
                      </a:lnTo>
                      <a:lnTo>
                        <a:pt x="56" y="38"/>
                      </a:lnTo>
                      <a:lnTo>
                        <a:pt x="63" y="45"/>
                      </a:lnTo>
                      <a:lnTo>
                        <a:pt x="63" y="52"/>
                      </a:lnTo>
                      <a:lnTo>
                        <a:pt x="61" y="54"/>
                      </a:lnTo>
                      <a:lnTo>
                        <a:pt x="61" y="66"/>
                      </a:lnTo>
                      <a:lnTo>
                        <a:pt x="56" y="69"/>
                      </a:lnTo>
                      <a:lnTo>
                        <a:pt x="40" y="62"/>
                      </a:lnTo>
                      <a:lnTo>
                        <a:pt x="26" y="47"/>
                      </a:lnTo>
                      <a:lnTo>
                        <a:pt x="11" y="38"/>
                      </a:lnTo>
                      <a:lnTo>
                        <a:pt x="0" y="28"/>
                      </a:lnTo>
                      <a:lnTo>
                        <a:pt x="4" y="24"/>
                      </a:lnTo>
                      <a:lnTo>
                        <a:pt x="4" y="19"/>
                      </a:lnTo>
                      <a:lnTo>
                        <a:pt x="11" y="10"/>
                      </a:lnTo>
                      <a:lnTo>
                        <a:pt x="21" y="2"/>
                      </a:lnTo>
                      <a:lnTo>
                        <a:pt x="23" y="2"/>
                      </a:lnTo>
                      <a:lnTo>
                        <a:pt x="28" y="0"/>
                      </a:lnTo>
                      <a:lnTo>
                        <a:pt x="35" y="10"/>
                      </a:lnTo>
                      <a:lnTo>
                        <a:pt x="33" y="17"/>
                      </a:lnTo>
                      <a:lnTo>
                        <a:pt x="37" y="1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8" name="Freeform 186">
                  <a:extLst>
                    <a:ext uri="{FF2B5EF4-FFF2-40B4-BE49-F238E27FC236}">
                      <a16:creationId xmlns:a16="http://schemas.microsoft.com/office/drawing/2014/main" id="{EAE70A73-B6C3-4E1A-B0E9-D5FE474828CC}"/>
                    </a:ext>
                  </a:extLst>
                </p:cNvPr>
                <p:cNvSpPr>
                  <a:spLocks/>
                </p:cNvSpPr>
                <p:nvPr/>
              </p:nvSpPr>
              <p:spPr bwMode="auto">
                <a:xfrm>
                  <a:off x="6307088" y="3344308"/>
                  <a:ext cx="525788" cy="501142"/>
                </a:xfrm>
                <a:custGeom>
                  <a:avLst/>
                  <a:gdLst>
                    <a:gd name="T0" fmla="*/ 36 w 256"/>
                    <a:gd name="T1" fmla="*/ 0 h 244"/>
                    <a:gd name="T2" fmla="*/ 36 w 256"/>
                    <a:gd name="T3" fmla="*/ 0 h 244"/>
                    <a:gd name="T4" fmla="*/ 55 w 256"/>
                    <a:gd name="T5" fmla="*/ 5 h 244"/>
                    <a:gd name="T6" fmla="*/ 62 w 256"/>
                    <a:gd name="T7" fmla="*/ 2 h 244"/>
                    <a:gd name="T8" fmla="*/ 74 w 256"/>
                    <a:gd name="T9" fmla="*/ 7 h 244"/>
                    <a:gd name="T10" fmla="*/ 97 w 256"/>
                    <a:gd name="T11" fmla="*/ 17 h 244"/>
                    <a:gd name="T12" fmla="*/ 105 w 256"/>
                    <a:gd name="T13" fmla="*/ 33 h 244"/>
                    <a:gd name="T14" fmla="*/ 119 w 256"/>
                    <a:gd name="T15" fmla="*/ 36 h 244"/>
                    <a:gd name="T16" fmla="*/ 142 w 256"/>
                    <a:gd name="T17" fmla="*/ 43 h 244"/>
                    <a:gd name="T18" fmla="*/ 159 w 256"/>
                    <a:gd name="T19" fmla="*/ 52 h 244"/>
                    <a:gd name="T20" fmla="*/ 166 w 256"/>
                    <a:gd name="T21" fmla="*/ 47 h 244"/>
                    <a:gd name="T22" fmla="*/ 173 w 256"/>
                    <a:gd name="T23" fmla="*/ 40 h 244"/>
                    <a:gd name="T24" fmla="*/ 171 w 256"/>
                    <a:gd name="T25" fmla="*/ 26 h 244"/>
                    <a:gd name="T26" fmla="*/ 175 w 256"/>
                    <a:gd name="T27" fmla="*/ 17 h 244"/>
                    <a:gd name="T28" fmla="*/ 187 w 256"/>
                    <a:gd name="T29" fmla="*/ 7 h 244"/>
                    <a:gd name="T30" fmla="*/ 199 w 256"/>
                    <a:gd name="T31" fmla="*/ 5 h 244"/>
                    <a:gd name="T32" fmla="*/ 220 w 256"/>
                    <a:gd name="T33" fmla="*/ 7 h 244"/>
                    <a:gd name="T34" fmla="*/ 225 w 256"/>
                    <a:gd name="T35" fmla="*/ 17 h 244"/>
                    <a:gd name="T36" fmla="*/ 232 w 256"/>
                    <a:gd name="T37" fmla="*/ 17 h 244"/>
                    <a:gd name="T38" fmla="*/ 237 w 256"/>
                    <a:gd name="T39" fmla="*/ 21 h 244"/>
                    <a:gd name="T40" fmla="*/ 254 w 256"/>
                    <a:gd name="T41" fmla="*/ 21 h 244"/>
                    <a:gd name="T42" fmla="*/ 256 w 256"/>
                    <a:gd name="T43" fmla="*/ 28 h 244"/>
                    <a:gd name="T44" fmla="*/ 251 w 256"/>
                    <a:gd name="T45" fmla="*/ 38 h 244"/>
                    <a:gd name="T46" fmla="*/ 254 w 256"/>
                    <a:gd name="T47" fmla="*/ 45 h 244"/>
                    <a:gd name="T48" fmla="*/ 251 w 256"/>
                    <a:gd name="T49" fmla="*/ 57 h 244"/>
                    <a:gd name="T50" fmla="*/ 254 w 256"/>
                    <a:gd name="T51" fmla="*/ 71 h 244"/>
                    <a:gd name="T52" fmla="*/ 254 w 256"/>
                    <a:gd name="T53" fmla="*/ 137 h 244"/>
                    <a:gd name="T54" fmla="*/ 254 w 256"/>
                    <a:gd name="T55" fmla="*/ 201 h 244"/>
                    <a:gd name="T56" fmla="*/ 254 w 256"/>
                    <a:gd name="T57" fmla="*/ 234 h 244"/>
                    <a:gd name="T58" fmla="*/ 237 w 256"/>
                    <a:gd name="T59" fmla="*/ 234 h 244"/>
                    <a:gd name="T60" fmla="*/ 237 w 256"/>
                    <a:gd name="T61" fmla="*/ 244 h 244"/>
                    <a:gd name="T62" fmla="*/ 171 w 256"/>
                    <a:gd name="T63" fmla="*/ 211 h 244"/>
                    <a:gd name="T64" fmla="*/ 107 w 256"/>
                    <a:gd name="T65" fmla="*/ 178 h 244"/>
                    <a:gd name="T66" fmla="*/ 90 w 256"/>
                    <a:gd name="T67" fmla="*/ 187 h 244"/>
                    <a:gd name="T68" fmla="*/ 78 w 256"/>
                    <a:gd name="T69" fmla="*/ 192 h 244"/>
                    <a:gd name="T70" fmla="*/ 69 w 256"/>
                    <a:gd name="T71" fmla="*/ 185 h 244"/>
                    <a:gd name="T72" fmla="*/ 43 w 256"/>
                    <a:gd name="T73" fmla="*/ 175 h 244"/>
                    <a:gd name="T74" fmla="*/ 36 w 256"/>
                    <a:gd name="T75" fmla="*/ 166 h 244"/>
                    <a:gd name="T76" fmla="*/ 24 w 256"/>
                    <a:gd name="T77" fmla="*/ 156 h 244"/>
                    <a:gd name="T78" fmla="*/ 17 w 256"/>
                    <a:gd name="T79" fmla="*/ 159 h 244"/>
                    <a:gd name="T80" fmla="*/ 10 w 256"/>
                    <a:gd name="T81" fmla="*/ 149 h 244"/>
                    <a:gd name="T82" fmla="*/ 10 w 256"/>
                    <a:gd name="T83" fmla="*/ 142 h 244"/>
                    <a:gd name="T84" fmla="*/ 0 w 256"/>
                    <a:gd name="T85" fmla="*/ 128 h 244"/>
                    <a:gd name="T86" fmla="*/ 8 w 256"/>
                    <a:gd name="T87" fmla="*/ 123 h 244"/>
                    <a:gd name="T88" fmla="*/ 5 w 256"/>
                    <a:gd name="T89" fmla="*/ 109 h 244"/>
                    <a:gd name="T90" fmla="*/ 8 w 256"/>
                    <a:gd name="T91" fmla="*/ 99 h 244"/>
                    <a:gd name="T92" fmla="*/ 8 w 256"/>
                    <a:gd name="T93" fmla="*/ 92 h 244"/>
                    <a:gd name="T94" fmla="*/ 10 w 256"/>
                    <a:gd name="T95" fmla="*/ 78 h 244"/>
                    <a:gd name="T96" fmla="*/ 10 w 256"/>
                    <a:gd name="T97" fmla="*/ 69 h 244"/>
                    <a:gd name="T98" fmla="*/ 3 w 256"/>
                    <a:gd name="T99" fmla="*/ 52 h 244"/>
                    <a:gd name="T100" fmla="*/ 10 w 256"/>
                    <a:gd name="T101" fmla="*/ 47 h 244"/>
                    <a:gd name="T102" fmla="*/ 12 w 256"/>
                    <a:gd name="T103" fmla="*/ 40 h 244"/>
                    <a:gd name="T104" fmla="*/ 10 w 256"/>
                    <a:gd name="T105" fmla="*/ 33 h 244"/>
                    <a:gd name="T106" fmla="*/ 22 w 256"/>
                    <a:gd name="T107" fmla="*/ 24 h 244"/>
                    <a:gd name="T108" fmla="*/ 26 w 256"/>
                    <a:gd name="T109" fmla="*/ 19 h 244"/>
                    <a:gd name="T110" fmla="*/ 36 w 256"/>
                    <a:gd name="T111" fmla="*/ 14 h 244"/>
                    <a:gd name="T112" fmla="*/ 36 w 256"/>
                    <a:gd name="T11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244">
                      <a:moveTo>
                        <a:pt x="36" y="0"/>
                      </a:moveTo>
                      <a:lnTo>
                        <a:pt x="36" y="0"/>
                      </a:lnTo>
                      <a:lnTo>
                        <a:pt x="55" y="5"/>
                      </a:lnTo>
                      <a:lnTo>
                        <a:pt x="62" y="2"/>
                      </a:lnTo>
                      <a:lnTo>
                        <a:pt x="74" y="7"/>
                      </a:lnTo>
                      <a:lnTo>
                        <a:pt x="97" y="17"/>
                      </a:lnTo>
                      <a:lnTo>
                        <a:pt x="105" y="33"/>
                      </a:lnTo>
                      <a:lnTo>
                        <a:pt x="119" y="36"/>
                      </a:lnTo>
                      <a:lnTo>
                        <a:pt x="142" y="43"/>
                      </a:lnTo>
                      <a:lnTo>
                        <a:pt x="159" y="52"/>
                      </a:lnTo>
                      <a:lnTo>
                        <a:pt x="166" y="47"/>
                      </a:lnTo>
                      <a:lnTo>
                        <a:pt x="173" y="40"/>
                      </a:lnTo>
                      <a:lnTo>
                        <a:pt x="171" y="26"/>
                      </a:lnTo>
                      <a:lnTo>
                        <a:pt x="175" y="17"/>
                      </a:lnTo>
                      <a:lnTo>
                        <a:pt x="187" y="7"/>
                      </a:lnTo>
                      <a:lnTo>
                        <a:pt x="199" y="5"/>
                      </a:lnTo>
                      <a:lnTo>
                        <a:pt x="220" y="7"/>
                      </a:lnTo>
                      <a:lnTo>
                        <a:pt x="225" y="17"/>
                      </a:lnTo>
                      <a:lnTo>
                        <a:pt x="232" y="17"/>
                      </a:lnTo>
                      <a:lnTo>
                        <a:pt x="237" y="21"/>
                      </a:lnTo>
                      <a:lnTo>
                        <a:pt x="254" y="21"/>
                      </a:lnTo>
                      <a:lnTo>
                        <a:pt x="256" y="28"/>
                      </a:lnTo>
                      <a:lnTo>
                        <a:pt x="251" y="38"/>
                      </a:lnTo>
                      <a:lnTo>
                        <a:pt x="254" y="45"/>
                      </a:lnTo>
                      <a:lnTo>
                        <a:pt x="251" y="57"/>
                      </a:lnTo>
                      <a:lnTo>
                        <a:pt x="254" y="71"/>
                      </a:lnTo>
                      <a:lnTo>
                        <a:pt x="254" y="137"/>
                      </a:lnTo>
                      <a:lnTo>
                        <a:pt x="254" y="201"/>
                      </a:lnTo>
                      <a:lnTo>
                        <a:pt x="254" y="234"/>
                      </a:lnTo>
                      <a:lnTo>
                        <a:pt x="237" y="234"/>
                      </a:lnTo>
                      <a:lnTo>
                        <a:pt x="237" y="244"/>
                      </a:lnTo>
                      <a:lnTo>
                        <a:pt x="171" y="211"/>
                      </a:lnTo>
                      <a:lnTo>
                        <a:pt x="107" y="178"/>
                      </a:lnTo>
                      <a:lnTo>
                        <a:pt x="90" y="187"/>
                      </a:lnTo>
                      <a:lnTo>
                        <a:pt x="78" y="192"/>
                      </a:lnTo>
                      <a:lnTo>
                        <a:pt x="69" y="185"/>
                      </a:lnTo>
                      <a:lnTo>
                        <a:pt x="43" y="175"/>
                      </a:lnTo>
                      <a:lnTo>
                        <a:pt x="36" y="166"/>
                      </a:lnTo>
                      <a:lnTo>
                        <a:pt x="24" y="156"/>
                      </a:lnTo>
                      <a:lnTo>
                        <a:pt x="17" y="159"/>
                      </a:lnTo>
                      <a:lnTo>
                        <a:pt x="10" y="149"/>
                      </a:lnTo>
                      <a:lnTo>
                        <a:pt x="10" y="142"/>
                      </a:lnTo>
                      <a:lnTo>
                        <a:pt x="0" y="128"/>
                      </a:lnTo>
                      <a:lnTo>
                        <a:pt x="8" y="123"/>
                      </a:lnTo>
                      <a:lnTo>
                        <a:pt x="5" y="109"/>
                      </a:lnTo>
                      <a:lnTo>
                        <a:pt x="8" y="99"/>
                      </a:lnTo>
                      <a:lnTo>
                        <a:pt x="8" y="92"/>
                      </a:lnTo>
                      <a:lnTo>
                        <a:pt x="10" y="78"/>
                      </a:lnTo>
                      <a:lnTo>
                        <a:pt x="10" y="69"/>
                      </a:lnTo>
                      <a:lnTo>
                        <a:pt x="3" y="52"/>
                      </a:lnTo>
                      <a:lnTo>
                        <a:pt x="10" y="47"/>
                      </a:lnTo>
                      <a:lnTo>
                        <a:pt x="12" y="40"/>
                      </a:lnTo>
                      <a:lnTo>
                        <a:pt x="10" y="33"/>
                      </a:lnTo>
                      <a:lnTo>
                        <a:pt x="22" y="24"/>
                      </a:lnTo>
                      <a:lnTo>
                        <a:pt x="26" y="19"/>
                      </a:lnTo>
                      <a:lnTo>
                        <a:pt x="36" y="14"/>
                      </a:lnTo>
                      <a:lnTo>
                        <a:pt x="3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39" name="Freeform 188">
                  <a:extLst>
                    <a:ext uri="{FF2B5EF4-FFF2-40B4-BE49-F238E27FC236}">
                      <a16:creationId xmlns:a16="http://schemas.microsoft.com/office/drawing/2014/main" id="{B73D5E21-3F40-4892-914A-73D4F690A7AF}"/>
                    </a:ext>
                  </a:extLst>
                </p:cNvPr>
                <p:cNvSpPr>
                  <a:spLocks/>
                </p:cNvSpPr>
                <p:nvPr/>
              </p:nvSpPr>
              <p:spPr bwMode="auto">
                <a:xfrm>
                  <a:off x="8650541" y="4176122"/>
                  <a:ext cx="67778" cy="131447"/>
                </a:xfrm>
                <a:custGeom>
                  <a:avLst/>
                  <a:gdLst>
                    <a:gd name="T0" fmla="*/ 23 w 33"/>
                    <a:gd name="T1" fmla="*/ 59 h 64"/>
                    <a:gd name="T2" fmla="*/ 23 w 33"/>
                    <a:gd name="T3" fmla="*/ 59 h 64"/>
                    <a:gd name="T4" fmla="*/ 9 w 33"/>
                    <a:gd name="T5" fmla="*/ 64 h 64"/>
                    <a:gd name="T6" fmla="*/ 2 w 33"/>
                    <a:gd name="T7" fmla="*/ 49 h 64"/>
                    <a:gd name="T8" fmla="*/ 0 w 33"/>
                    <a:gd name="T9" fmla="*/ 26 h 64"/>
                    <a:gd name="T10" fmla="*/ 7 w 33"/>
                    <a:gd name="T11" fmla="*/ 0 h 64"/>
                    <a:gd name="T12" fmla="*/ 18 w 33"/>
                    <a:gd name="T13" fmla="*/ 9 h 64"/>
                    <a:gd name="T14" fmla="*/ 26 w 33"/>
                    <a:gd name="T15" fmla="*/ 21 h 64"/>
                    <a:gd name="T16" fmla="*/ 33 w 33"/>
                    <a:gd name="T17" fmla="*/ 38 h 64"/>
                    <a:gd name="T18" fmla="*/ 30 w 33"/>
                    <a:gd name="T19" fmla="*/ 54 h 64"/>
                    <a:gd name="T20" fmla="*/ 23 w 33"/>
                    <a:gd name="T21"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64">
                      <a:moveTo>
                        <a:pt x="23" y="59"/>
                      </a:moveTo>
                      <a:lnTo>
                        <a:pt x="23" y="59"/>
                      </a:lnTo>
                      <a:lnTo>
                        <a:pt x="9" y="64"/>
                      </a:lnTo>
                      <a:lnTo>
                        <a:pt x="2" y="49"/>
                      </a:lnTo>
                      <a:lnTo>
                        <a:pt x="0" y="26"/>
                      </a:lnTo>
                      <a:lnTo>
                        <a:pt x="7" y="0"/>
                      </a:lnTo>
                      <a:lnTo>
                        <a:pt x="18" y="9"/>
                      </a:lnTo>
                      <a:lnTo>
                        <a:pt x="26" y="21"/>
                      </a:lnTo>
                      <a:lnTo>
                        <a:pt x="33" y="38"/>
                      </a:lnTo>
                      <a:lnTo>
                        <a:pt x="30" y="54"/>
                      </a:lnTo>
                      <a:lnTo>
                        <a:pt x="23" y="5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0" name="Freeform 193">
                  <a:extLst>
                    <a:ext uri="{FF2B5EF4-FFF2-40B4-BE49-F238E27FC236}">
                      <a16:creationId xmlns:a16="http://schemas.microsoft.com/office/drawing/2014/main" id="{B68B2F95-9E50-4BBA-A91E-C1F1ACDB6B6F}"/>
                    </a:ext>
                  </a:extLst>
                </p:cNvPr>
                <p:cNvSpPr>
                  <a:spLocks/>
                </p:cNvSpPr>
                <p:nvPr/>
              </p:nvSpPr>
              <p:spPr bwMode="auto">
                <a:xfrm>
                  <a:off x="6185909" y="2586434"/>
                  <a:ext cx="20539" cy="32861"/>
                </a:xfrm>
                <a:custGeom>
                  <a:avLst/>
                  <a:gdLst>
                    <a:gd name="T0" fmla="*/ 10 w 10"/>
                    <a:gd name="T1" fmla="*/ 16 h 16"/>
                    <a:gd name="T2" fmla="*/ 10 w 10"/>
                    <a:gd name="T3" fmla="*/ 16 h 16"/>
                    <a:gd name="T4" fmla="*/ 5 w 10"/>
                    <a:gd name="T5" fmla="*/ 16 h 16"/>
                    <a:gd name="T6" fmla="*/ 0 w 10"/>
                    <a:gd name="T7" fmla="*/ 14 h 16"/>
                    <a:gd name="T8" fmla="*/ 3 w 10"/>
                    <a:gd name="T9" fmla="*/ 0 h 16"/>
                    <a:gd name="T10" fmla="*/ 7 w 10"/>
                    <a:gd name="T11" fmla="*/ 0 h 16"/>
                    <a:gd name="T12" fmla="*/ 10 w 10"/>
                    <a:gd name="T13" fmla="*/ 4 h 16"/>
                    <a:gd name="T14" fmla="*/ 10 w 10"/>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6">
                      <a:moveTo>
                        <a:pt x="10" y="16"/>
                      </a:moveTo>
                      <a:lnTo>
                        <a:pt x="10" y="16"/>
                      </a:lnTo>
                      <a:lnTo>
                        <a:pt x="5" y="16"/>
                      </a:lnTo>
                      <a:lnTo>
                        <a:pt x="0" y="14"/>
                      </a:lnTo>
                      <a:lnTo>
                        <a:pt x="3" y="0"/>
                      </a:lnTo>
                      <a:lnTo>
                        <a:pt x="7" y="0"/>
                      </a:lnTo>
                      <a:lnTo>
                        <a:pt x="10" y="4"/>
                      </a:lnTo>
                      <a:lnTo>
                        <a:pt x="10" y="1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1" name="Freeform 195">
                  <a:extLst>
                    <a:ext uri="{FF2B5EF4-FFF2-40B4-BE49-F238E27FC236}">
                      <a16:creationId xmlns:a16="http://schemas.microsoft.com/office/drawing/2014/main" id="{CAB3E77B-4193-4F95-AF7E-53D4A36548F1}"/>
                    </a:ext>
                  </a:extLst>
                </p:cNvPr>
                <p:cNvSpPr>
                  <a:spLocks/>
                </p:cNvSpPr>
                <p:nvPr/>
              </p:nvSpPr>
              <p:spPr bwMode="auto">
                <a:xfrm>
                  <a:off x="6701429" y="2142801"/>
                  <a:ext cx="238248" cy="141717"/>
                </a:xfrm>
                <a:custGeom>
                  <a:avLst/>
                  <a:gdLst>
                    <a:gd name="T0" fmla="*/ 109 w 116"/>
                    <a:gd name="T1" fmla="*/ 22 h 69"/>
                    <a:gd name="T2" fmla="*/ 109 w 116"/>
                    <a:gd name="T3" fmla="*/ 22 h 69"/>
                    <a:gd name="T4" fmla="*/ 109 w 116"/>
                    <a:gd name="T5" fmla="*/ 36 h 69"/>
                    <a:gd name="T6" fmla="*/ 116 w 116"/>
                    <a:gd name="T7" fmla="*/ 52 h 69"/>
                    <a:gd name="T8" fmla="*/ 97 w 116"/>
                    <a:gd name="T9" fmla="*/ 64 h 69"/>
                    <a:gd name="T10" fmla="*/ 88 w 116"/>
                    <a:gd name="T11" fmla="*/ 69 h 69"/>
                    <a:gd name="T12" fmla="*/ 71 w 116"/>
                    <a:gd name="T13" fmla="*/ 55 h 69"/>
                    <a:gd name="T14" fmla="*/ 64 w 116"/>
                    <a:gd name="T15" fmla="*/ 52 h 69"/>
                    <a:gd name="T16" fmla="*/ 62 w 116"/>
                    <a:gd name="T17" fmla="*/ 48 h 69"/>
                    <a:gd name="T18" fmla="*/ 45 w 116"/>
                    <a:gd name="T19" fmla="*/ 50 h 69"/>
                    <a:gd name="T20" fmla="*/ 19 w 116"/>
                    <a:gd name="T21" fmla="*/ 48 h 69"/>
                    <a:gd name="T22" fmla="*/ 0 w 116"/>
                    <a:gd name="T23" fmla="*/ 57 h 69"/>
                    <a:gd name="T24" fmla="*/ 0 w 116"/>
                    <a:gd name="T25" fmla="*/ 36 h 69"/>
                    <a:gd name="T26" fmla="*/ 7 w 116"/>
                    <a:gd name="T27" fmla="*/ 17 h 69"/>
                    <a:gd name="T28" fmla="*/ 24 w 116"/>
                    <a:gd name="T29" fmla="*/ 5 h 69"/>
                    <a:gd name="T30" fmla="*/ 36 w 116"/>
                    <a:gd name="T31" fmla="*/ 29 h 69"/>
                    <a:gd name="T32" fmla="*/ 50 w 116"/>
                    <a:gd name="T33" fmla="*/ 26 h 69"/>
                    <a:gd name="T34" fmla="*/ 52 w 116"/>
                    <a:gd name="T35" fmla="*/ 5 h 69"/>
                    <a:gd name="T36" fmla="*/ 66 w 116"/>
                    <a:gd name="T37" fmla="*/ 0 h 69"/>
                    <a:gd name="T38" fmla="*/ 73 w 116"/>
                    <a:gd name="T39" fmla="*/ 3 h 69"/>
                    <a:gd name="T40" fmla="*/ 88 w 116"/>
                    <a:gd name="T41" fmla="*/ 15 h 69"/>
                    <a:gd name="T42" fmla="*/ 99 w 116"/>
                    <a:gd name="T43" fmla="*/ 15 h 69"/>
                    <a:gd name="T44" fmla="*/ 109 w 116"/>
                    <a:gd name="T45" fmla="*/ 2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69">
                      <a:moveTo>
                        <a:pt x="109" y="22"/>
                      </a:moveTo>
                      <a:lnTo>
                        <a:pt x="109" y="22"/>
                      </a:lnTo>
                      <a:lnTo>
                        <a:pt x="109" y="36"/>
                      </a:lnTo>
                      <a:lnTo>
                        <a:pt x="116" y="52"/>
                      </a:lnTo>
                      <a:lnTo>
                        <a:pt x="97" y="64"/>
                      </a:lnTo>
                      <a:lnTo>
                        <a:pt x="88" y="69"/>
                      </a:lnTo>
                      <a:lnTo>
                        <a:pt x="71" y="55"/>
                      </a:lnTo>
                      <a:lnTo>
                        <a:pt x="64" y="52"/>
                      </a:lnTo>
                      <a:lnTo>
                        <a:pt x="62" y="48"/>
                      </a:lnTo>
                      <a:lnTo>
                        <a:pt x="45" y="50"/>
                      </a:lnTo>
                      <a:lnTo>
                        <a:pt x="19" y="48"/>
                      </a:lnTo>
                      <a:lnTo>
                        <a:pt x="0" y="57"/>
                      </a:lnTo>
                      <a:lnTo>
                        <a:pt x="0" y="36"/>
                      </a:lnTo>
                      <a:lnTo>
                        <a:pt x="7" y="17"/>
                      </a:lnTo>
                      <a:lnTo>
                        <a:pt x="24" y="5"/>
                      </a:lnTo>
                      <a:lnTo>
                        <a:pt x="36" y="29"/>
                      </a:lnTo>
                      <a:lnTo>
                        <a:pt x="50" y="26"/>
                      </a:lnTo>
                      <a:lnTo>
                        <a:pt x="52" y="5"/>
                      </a:lnTo>
                      <a:lnTo>
                        <a:pt x="66" y="0"/>
                      </a:lnTo>
                      <a:lnTo>
                        <a:pt x="73" y="3"/>
                      </a:lnTo>
                      <a:lnTo>
                        <a:pt x="88" y="15"/>
                      </a:lnTo>
                      <a:lnTo>
                        <a:pt x="99" y="15"/>
                      </a:lnTo>
                      <a:lnTo>
                        <a:pt x="109" y="2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2" name="Freeform 203">
                  <a:extLst>
                    <a:ext uri="{FF2B5EF4-FFF2-40B4-BE49-F238E27FC236}">
                      <a16:creationId xmlns:a16="http://schemas.microsoft.com/office/drawing/2014/main" id="{7DEE0BAD-5580-42DD-B8C7-5D3062DCC129}"/>
                    </a:ext>
                  </a:extLst>
                </p:cNvPr>
                <p:cNvSpPr>
                  <a:spLocks/>
                </p:cNvSpPr>
                <p:nvPr/>
              </p:nvSpPr>
              <p:spPr bwMode="auto">
                <a:xfrm>
                  <a:off x="6682943" y="2960236"/>
                  <a:ext cx="82155" cy="63670"/>
                </a:xfrm>
                <a:custGeom>
                  <a:avLst/>
                  <a:gdLst>
                    <a:gd name="T0" fmla="*/ 37 w 40"/>
                    <a:gd name="T1" fmla="*/ 7 h 31"/>
                    <a:gd name="T2" fmla="*/ 37 w 40"/>
                    <a:gd name="T3" fmla="*/ 7 h 31"/>
                    <a:gd name="T4" fmla="*/ 40 w 40"/>
                    <a:gd name="T5" fmla="*/ 21 h 31"/>
                    <a:gd name="T6" fmla="*/ 35 w 40"/>
                    <a:gd name="T7" fmla="*/ 21 h 31"/>
                    <a:gd name="T8" fmla="*/ 33 w 40"/>
                    <a:gd name="T9" fmla="*/ 24 h 31"/>
                    <a:gd name="T10" fmla="*/ 26 w 40"/>
                    <a:gd name="T11" fmla="*/ 24 h 31"/>
                    <a:gd name="T12" fmla="*/ 18 w 40"/>
                    <a:gd name="T13" fmla="*/ 28 h 31"/>
                    <a:gd name="T14" fmla="*/ 9 w 40"/>
                    <a:gd name="T15" fmla="*/ 31 h 31"/>
                    <a:gd name="T16" fmla="*/ 2 w 40"/>
                    <a:gd name="T17" fmla="*/ 26 h 31"/>
                    <a:gd name="T18" fmla="*/ 0 w 40"/>
                    <a:gd name="T19" fmla="*/ 17 h 31"/>
                    <a:gd name="T20" fmla="*/ 2 w 40"/>
                    <a:gd name="T21" fmla="*/ 9 h 31"/>
                    <a:gd name="T22" fmla="*/ 2 w 40"/>
                    <a:gd name="T23" fmla="*/ 9 h 31"/>
                    <a:gd name="T24" fmla="*/ 4 w 40"/>
                    <a:gd name="T25" fmla="*/ 5 h 31"/>
                    <a:gd name="T26" fmla="*/ 14 w 40"/>
                    <a:gd name="T27" fmla="*/ 2 h 31"/>
                    <a:gd name="T28" fmla="*/ 16 w 40"/>
                    <a:gd name="T29" fmla="*/ 0 h 31"/>
                    <a:gd name="T30" fmla="*/ 23 w 40"/>
                    <a:gd name="T31" fmla="*/ 0 h 31"/>
                    <a:gd name="T32" fmla="*/ 30 w 40"/>
                    <a:gd name="T33" fmla="*/ 0 h 31"/>
                    <a:gd name="T34" fmla="*/ 37 w 40"/>
                    <a:gd name="T35"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31">
                      <a:moveTo>
                        <a:pt x="37" y="7"/>
                      </a:moveTo>
                      <a:lnTo>
                        <a:pt x="37" y="7"/>
                      </a:lnTo>
                      <a:lnTo>
                        <a:pt x="40" y="21"/>
                      </a:lnTo>
                      <a:lnTo>
                        <a:pt x="35" y="21"/>
                      </a:lnTo>
                      <a:lnTo>
                        <a:pt x="33" y="24"/>
                      </a:lnTo>
                      <a:lnTo>
                        <a:pt x="26" y="24"/>
                      </a:lnTo>
                      <a:lnTo>
                        <a:pt x="18" y="28"/>
                      </a:lnTo>
                      <a:lnTo>
                        <a:pt x="9" y="31"/>
                      </a:lnTo>
                      <a:lnTo>
                        <a:pt x="2" y="26"/>
                      </a:lnTo>
                      <a:lnTo>
                        <a:pt x="0" y="17"/>
                      </a:lnTo>
                      <a:lnTo>
                        <a:pt x="2" y="9"/>
                      </a:lnTo>
                      <a:lnTo>
                        <a:pt x="2" y="9"/>
                      </a:lnTo>
                      <a:lnTo>
                        <a:pt x="4" y="5"/>
                      </a:lnTo>
                      <a:lnTo>
                        <a:pt x="14" y="2"/>
                      </a:lnTo>
                      <a:lnTo>
                        <a:pt x="16" y="0"/>
                      </a:lnTo>
                      <a:lnTo>
                        <a:pt x="23" y="0"/>
                      </a:lnTo>
                      <a:lnTo>
                        <a:pt x="30" y="0"/>
                      </a:lnTo>
                      <a:lnTo>
                        <a:pt x="37"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3" name="Freeform 208">
                  <a:extLst>
                    <a:ext uri="{FF2B5EF4-FFF2-40B4-BE49-F238E27FC236}">
                      <a16:creationId xmlns:a16="http://schemas.microsoft.com/office/drawing/2014/main" id="{46B449AD-52AD-412C-9A31-F2FD2AF7C4BE}"/>
                    </a:ext>
                  </a:extLst>
                </p:cNvPr>
                <p:cNvSpPr>
                  <a:spLocks/>
                </p:cNvSpPr>
                <p:nvPr/>
              </p:nvSpPr>
              <p:spPr bwMode="auto">
                <a:xfrm>
                  <a:off x="9067473" y="3525048"/>
                  <a:ext cx="295756" cy="644913"/>
                </a:xfrm>
                <a:custGeom>
                  <a:avLst/>
                  <a:gdLst>
                    <a:gd name="T0" fmla="*/ 104 w 144"/>
                    <a:gd name="T1" fmla="*/ 16 h 314"/>
                    <a:gd name="T2" fmla="*/ 104 w 144"/>
                    <a:gd name="T3" fmla="*/ 45 h 314"/>
                    <a:gd name="T4" fmla="*/ 87 w 144"/>
                    <a:gd name="T5" fmla="*/ 80 h 314"/>
                    <a:gd name="T6" fmla="*/ 109 w 144"/>
                    <a:gd name="T7" fmla="*/ 94 h 314"/>
                    <a:gd name="T8" fmla="*/ 113 w 144"/>
                    <a:gd name="T9" fmla="*/ 111 h 314"/>
                    <a:gd name="T10" fmla="*/ 132 w 144"/>
                    <a:gd name="T11" fmla="*/ 120 h 314"/>
                    <a:gd name="T12" fmla="*/ 144 w 144"/>
                    <a:gd name="T13" fmla="*/ 123 h 314"/>
                    <a:gd name="T14" fmla="*/ 128 w 144"/>
                    <a:gd name="T15" fmla="*/ 142 h 314"/>
                    <a:gd name="T16" fmla="*/ 109 w 144"/>
                    <a:gd name="T17" fmla="*/ 151 h 314"/>
                    <a:gd name="T18" fmla="*/ 90 w 144"/>
                    <a:gd name="T19" fmla="*/ 170 h 314"/>
                    <a:gd name="T20" fmla="*/ 92 w 144"/>
                    <a:gd name="T21" fmla="*/ 189 h 314"/>
                    <a:gd name="T22" fmla="*/ 109 w 144"/>
                    <a:gd name="T23" fmla="*/ 213 h 314"/>
                    <a:gd name="T24" fmla="*/ 97 w 144"/>
                    <a:gd name="T25" fmla="*/ 229 h 314"/>
                    <a:gd name="T26" fmla="*/ 111 w 144"/>
                    <a:gd name="T27" fmla="*/ 250 h 314"/>
                    <a:gd name="T28" fmla="*/ 113 w 144"/>
                    <a:gd name="T29" fmla="*/ 267 h 314"/>
                    <a:gd name="T30" fmla="*/ 111 w 144"/>
                    <a:gd name="T31" fmla="*/ 298 h 314"/>
                    <a:gd name="T32" fmla="*/ 99 w 144"/>
                    <a:gd name="T33" fmla="*/ 303 h 314"/>
                    <a:gd name="T34" fmla="*/ 99 w 144"/>
                    <a:gd name="T35" fmla="*/ 281 h 314"/>
                    <a:gd name="T36" fmla="*/ 95 w 144"/>
                    <a:gd name="T37" fmla="*/ 255 h 314"/>
                    <a:gd name="T38" fmla="*/ 87 w 144"/>
                    <a:gd name="T39" fmla="*/ 213 h 314"/>
                    <a:gd name="T40" fmla="*/ 69 w 144"/>
                    <a:gd name="T41" fmla="*/ 208 h 314"/>
                    <a:gd name="T42" fmla="*/ 43 w 144"/>
                    <a:gd name="T43" fmla="*/ 220 h 314"/>
                    <a:gd name="T44" fmla="*/ 38 w 144"/>
                    <a:gd name="T45" fmla="*/ 194 h 314"/>
                    <a:gd name="T46" fmla="*/ 21 w 144"/>
                    <a:gd name="T47" fmla="*/ 158 h 314"/>
                    <a:gd name="T48" fmla="*/ 12 w 144"/>
                    <a:gd name="T49" fmla="*/ 151 h 314"/>
                    <a:gd name="T50" fmla="*/ 0 w 144"/>
                    <a:gd name="T51" fmla="*/ 123 h 314"/>
                    <a:gd name="T52" fmla="*/ 7 w 144"/>
                    <a:gd name="T53" fmla="*/ 113 h 314"/>
                    <a:gd name="T54" fmla="*/ 12 w 144"/>
                    <a:gd name="T55" fmla="*/ 101 h 314"/>
                    <a:gd name="T56" fmla="*/ 16 w 144"/>
                    <a:gd name="T57" fmla="*/ 78 h 314"/>
                    <a:gd name="T58" fmla="*/ 38 w 144"/>
                    <a:gd name="T59" fmla="*/ 66 h 314"/>
                    <a:gd name="T60" fmla="*/ 47 w 144"/>
                    <a:gd name="T61" fmla="*/ 42 h 314"/>
                    <a:gd name="T62" fmla="*/ 66 w 144"/>
                    <a:gd name="T63" fmla="*/ 19 h 314"/>
                    <a:gd name="T64" fmla="*/ 78 w 144"/>
                    <a:gd name="T65" fmla="*/ 11 h 314"/>
                    <a:gd name="T66" fmla="*/ 83 w 144"/>
                    <a:gd name="T67" fmla="*/ 2 h 314"/>
                    <a:gd name="T68" fmla="*/ 97 w 144"/>
                    <a:gd name="T69" fmla="*/ 1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314">
                      <a:moveTo>
                        <a:pt x="104" y="16"/>
                      </a:moveTo>
                      <a:lnTo>
                        <a:pt x="104" y="16"/>
                      </a:lnTo>
                      <a:lnTo>
                        <a:pt x="104" y="30"/>
                      </a:lnTo>
                      <a:lnTo>
                        <a:pt x="104" y="45"/>
                      </a:lnTo>
                      <a:lnTo>
                        <a:pt x="90" y="59"/>
                      </a:lnTo>
                      <a:lnTo>
                        <a:pt x="87" y="80"/>
                      </a:lnTo>
                      <a:lnTo>
                        <a:pt x="104" y="78"/>
                      </a:lnTo>
                      <a:lnTo>
                        <a:pt x="109" y="94"/>
                      </a:lnTo>
                      <a:lnTo>
                        <a:pt x="118" y="97"/>
                      </a:lnTo>
                      <a:lnTo>
                        <a:pt x="113" y="111"/>
                      </a:lnTo>
                      <a:lnTo>
                        <a:pt x="125" y="118"/>
                      </a:lnTo>
                      <a:lnTo>
                        <a:pt x="132" y="120"/>
                      </a:lnTo>
                      <a:lnTo>
                        <a:pt x="144" y="116"/>
                      </a:lnTo>
                      <a:lnTo>
                        <a:pt x="144" y="123"/>
                      </a:lnTo>
                      <a:lnTo>
                        <a:pt x="130" y="134"/>
                      </a:lnTo>
                      <a:lnTo>
                        <a:pt x="128" y="142"/>
                      </a:lnTo>
                      <a:lnTo>
                        <a:pt x="118" y="144"/>
                      </a:lnTo>
                      <a:lnTo>
                        <a:pt x="109" y="151"/>
                      </a:lnTo>
                      <a:lnTo>
                        <a:pt x="97" y="153"/>
                      </a:lnTo>
                      <a:lnTo>
                        <a:pt x="90" y="170"/>
                      </a:lnTo>
                      <a:lnTo>
                        <a:pt x="83" y="175"/>
                      </a:lnTo>
                      <a:lnTo>
                        <a:pt x="92" y="189"/>
                      </a:lnTo>
                      <a:lnTo>
                        <a:pt x="102" y="201"/>
                      </a:lnTo>
                      <a:lnTo>
                        <a:pt x="109" y="213"/>
                      </a:lnTo>
                      <a:lnTo>
                        <a:pt x="102" y="227"/>
                      </a:lnTo>
                      <a:lnTo>
                        <a:pt x="97" y="229"/>
                      </a:lnTo>
                      <a:lnTo>
                        <a:pt x="99" y="239"/>
                      </a:lnTo>
                      <a:lnTo>
                        <a:pt x="111" y="250"/>
                      </a:lnTo>
                      <a:lnTo>
                        <a:pt x="113" y="260"/>
                      </a:lnTo>
                      <a:lnTo>
                        <a:pt x="113" y="267"/>
                      </a:lnTo>
                      <a:lnTo>
                        <a:pt x="118" y="284"/>
                      </a:lnTo>
                      <a:lnTo>
                        <a:pt x="111" y="298"/>
                      </a:lnTo>
                      <a:lnTo>
                        <a:pt x="102" y="314"/>
                      </a:lnTo>
                      <a:lnTo>
                        <a:pt x="99" y="303"/>
                      </a:lnTo>
                      <a:lnTo>
                        <a:pt x="106" y="291"/>
                      </a:lnTo>
                      <a:lnTo>
                        <a:pt x="99" y="281"/>
                      </a:lnTo>
                      <a:lnTo>
                        <a:pt x="102" y="262"/>
                      </a:lnTo>
                      <a:lnTo>
                        <a:pt x="95" y="255"/>
                      </a:lnTo>
                      <a:lnTo>
                        <a:pt x="90" y="234"/>
                      </a:lnTo>
                      <a:lnTo>
                        <a:pt x="87" y="213"/>
                      </a:lnTo>
                      <a:lnTo>
                        <a:pt x="80" y="201"/>
                      </a:lnTo>
                      <a:lnTo>
                        <a:pt x="69" y="208"/>
                      </a:lnTo>
                      <a:lnTo>
                        <a:pt x="50" y="220"/>
                      </a:lnTo>
                      <a:lnTo>
                        <a:pt x="43" y="220"/>
                      </a:lnTo>
                      <a:lnTo>
                        <a:pt x="33" y="215"/>
                      </a:lnTo>
                      <a:lnTo>
                        <a:pt x="38" y="194"/>
                      </a:lnTo>
                      <a:lnTo>
                        <a:pt x="33" y="177"/>
                      </a:lnTo>
                      <a:lnTo>
                        <a:pt x="21" y="158"/>
                      </a:lnTo>
                      <a:lnTo>
                        <a:pt x="24" y="153"/>
                      </a:lnTo>
                      <a:lnTo>
                        <a:pt x="12" y="151"/>
                      </a:lnTo>
                      <a:lnTo>
                        <a:pt x="2" y="137"/>
                      </a:lnTo>
                      <a:lnTo>
                        <a:pt x="0" y="123"/>
                      </a:lnTo>
                      <a:lnTo>
                        <a:pt x="7" y="125"/>
                      </a:lnTo>
                      <a:lnTo>
                        <a:pt x="7" y="113"/>
                      </a:lnTo>
                      <a:lnTo>
                        <a:pt x="14" y="108"/>
                      </a:lnTo>
                      <a:lnTo>
                        <a:pt x="12" y="101"/>
                      </a:lnTo>
                      <a:lnTo>
                        <a:pt x="16" y="94"/>
                      </a:lnTo>
                      <a:lnTo>
                        <a:pt x="16" y="78"/>
                      </a:lnTo>
                      <a:lnTo>
                        <a:pt x="31" y="80"/>
                      </a:lnTo>
                      <a:lnTo>
                        <a:pt x="38" y="66"/>
                      </a:lnTo>
                      <a:lnTo>
                        <a:pt x="38" y="59"/>
                      </a:lnTo>
                      <a:lnTo>
                        <a:pt x="47" y="42"/>
                      </a:lnTo>
                      <a:lnTo>
                        <a:pt x="47" y="33"/>
                      </a:lnTo>
                      <a:lnTo>
                        <a:pt x="66" y="19"/>
                      </a:lnTo>
                      <a:lnTo>
                        <a:pt x="80" y="23"/>
                      </a:lnTo>
                      <a:lnTo>
                        <a:pt x="78" y="11"/>
                      </a:lnTo>
                      <a:lnTo>
                        <a:pt x="83" y="9"/>
                      </a:lnTo>
                      <a:lnTo>
                        <a:pt x="83" y="2"/>
                      </a:lnTo>
                      <a:lnTo>
                        <a:pt x="92" y="0"/>
                      </a:lnTo>
                      <a:lnTo>
                        <a:pt x="97" y="11"/>
                      </a:lnTo>
                      <a:lnTo>
                        <a:pt x="104" y="1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4" name="Freeform 216">
                  <a:extLst>
                    <a:ext uri="{FF2B5EF4-FFF2-40B4-BE49-F238E27FC236}">
                      <a16:creationId xmlns:a16="http://schemas.microsoft.com/office/drawing/2014/main" id="{7767EC5F-1714-4B11-AF8E-97D1CC45489E}"/>
                    </a:ext>
                  </a:extLst>
                </p:cNvPr>
                <p:cNvSpPr>
                  <a:spLocks/>
                </p:cNvSpPr>
                <p:nvPr/>
              </p:nvSpPr>
              <p:spPr bwMode="auto">
                <a:xfrm>
                  <a:off x="5428034" y="3564071"/>
                  <a:ext cx="408719" cy="451849"/>
                </a:xfrm>
                <a:custGeom>
                  <a:avLst/>
                  <a:gdLst>
                    <a:gd name="T0" fmla="*/ 138 w 199"/>
                    <a:gd name="T1" fmla="*/ 0 h 220"/>
                    <a:gd name="T2" fmla="*/ 138 w 199"/>
                    <a:gd name="T3" fmla="*/ 0 h 220"/>
                    <a:gd name="T4" fmla="*/ 199 w 199"/>
                    <a:gd name="T5" fmla="*/ 42 h 220"/>
                    <a:gd name="T6" fmla="*/ 173 w 199"/>
                    <a:gd name="T7" fmla="*/ 42 h 220"/>
                    <a:gd name="T8" fmla="*/ 180 w 199"/>
                    <a:gd name="T9" fmla="*/ 118 h 220"/>
                    <a:gd name="T10" fmla="*/ 190 w 199"/>
                    <a:gd name="T11" fmla="*/ 191 h 220"/>
                    <a:gd name="T12" fmla="*/ 192 w 199"/>
                    <a:gd name="T13" fmla="*/ 194 h 220"/>
                    <a:gd name="T14" fmla="*/ 190 w 199"/>
                    <a:gd name="T15" fmla="*/ 205 h 220"/>
                    <a:gd name="T16" fmla="*/ 123 w 199"/>
                    <a:gd name="T17" fmla="*/ 205 h 220"/>
                    <a:gd name="T18" fmla="*/ 121 w 199"/>
                    <a:gd name="T19" fmla="*/ 208 h 220"/>
                    <a:gd name="T20" fmla="*/ 114 w 199"/>
                    <a:gd name="T21" fmla="*/ 208 h 220"/>
                    <a:gd name="T22" fmla="*/ 104 w 199"/>
                    <a:gd name="T23" fmla="*/ 210 h 220"/>
                    <a:gd name="T24" fmla="*/ 95 w 199"/>
                    <a:gd name="T25" fmla="*/ 205 h 220"/>
                    <a:gd name="T26" fmla="*/ 88 w 199"/>
                    <a:gd name="T27" fmla="*/ 208 h 220"/>
                    <a:gd name="T28" fmla="*/ 85 w 199"/>
                    <a:gd name="T29" fmla="*/ 217 h 220"/>
                    <a:gd name="T30" fmla="*/ 81 w 199"/>
                    <a:gd name="T31" fmla="*/ 220 h 220"/>
                    <a:gd name="T32" fmla="*/ 69 w 199"/>
                    <a:gd name="T33" fmla="*/ 208 h 220"/>
                    <a:gd name="T34" fmla="*/ 59 w 199"/>
                    <a:gd name="T35" fmla="*/ 196 h 220"/>
                    <a:gd name="T36" fmla="*/ 50 w 199"/>
                    <a:gd name="T37" fmla="*/ 191 h 220"/>
                    <a:gd name="T38" fmla="*/ 43 w 199"/>
                    <a:gd name="T39" fmla="*/ 187 h 220"/>
                    <a:gd name="T40" fmla="*/ 31 w 199"/>
                    <a:gd name="T41" fmla="*/ 187 h 220"/>
                    <a:gd name="T42" fmla="*/ 24 w 199"/>
                    <a:gd name="T43" fmla="*/ 191 h 220"/>
                    <a:gd name="T44" fmla="*/ 17 w 199"/>
                    <a:gd name="T45" fmla="*/ 189 h 220"/>
                    <a:gd name="T46" fmla="*/ 12 w 199"/>
                    <a:gd name="T47" fmla="*/ 194 h 220"/>
                    <a:gd name="T48" fmla="*/ 10 w 199"/>
                    <a:gd name="T49" fmla="*/ 187 h 220"/>
                    <a:gd name="T50" fmla="*/ 15 w 199"/>
                    <a:gd name="T51" fmla="*/ 177 h 220"/>
                    <a:gd name="T52" fmla="*/ 17 w 199"/>
                    <a:gd name="T53" fmla="*/ 160 h 220"/>
                    <a:gd name="T54" fmla="*/ 15 w 199"/>
                    <a:gd name="T55" fmla="*/ 144 h 220"/>
                    <a:gd name="T56" fmla="*/ 12 w 199"/>
                    <a:gd name="T57" fmla="*/ 137 h 220"/>
                    <a:gd name="T58" fmla="*/ 15 w 199"/>
                    <a:gd name="T59" fmla="*/ 127 h 220"/>
                    <a:gd name="T60" fmla="*/ 10 w 199"/>
                    <a:gd name="T61" fmla="*/ 120 h 220"/>
                    <a:gd name="T62" fmla="*/ 0 w 199"/>
                    <a:gd name="T63" fmla="*/ 113 h 220"/>
                    <a:gd name="T64" fmla="*/ 5 w 199"/>
                    <a:gd name="T65" fmla="*/ 106 h 220"/>
                    <a:gd name="T66" fmla="*/ 69 w 199"/>
                    <a:gd name="T67" fmla="*/ 106 h 220"/>
                    <a:gd name="T68" fmla="*/ 64 w 199"/>
                    <a:gd name="T69" fmla="*/ 80 h 220"/>
                    <a:gd name="T70" fmla="*/ 69 w 199"/>
                    <a:gd name="T71" fmla="*/ 73 h 220"/>
                    <a:gd name="T72" fmla="*/ 83 w 199"/>
                    <a:gd name="T73" fmla="*/ 71 h 220"/>
                    <a:gd name="T74" fmla="*/ 83 w 199"/>
                    <a:gd name="T75" fmla="*/ 26 h 220"/>
                    <a:gd name="T76" fmla="*/ 138 w 199"/>
                    <a:gd name="T77" fmla="*/ 26 h 220"/>
                    <a:gd name="T78" fmla="*/ 138 w 199"/>
                    <a:gd name="T79" fmla="*/ 0 h 220"/>
                    <a:gd name="T80" fmla="*/ 138 w 199"/>
                    <a:gd name="T81" fmla="*/ 0 h 220"/>
                    <a:gd name="T82" fmla="*/ 138 w 199"/>
                    <a:gd name="T8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220">
                      <a:moveTo>
                        <a:pt x="138" y="0"/>
                      </a:moveTo>
                      <a:lnTo>
                        <a:pt x="138" y="0"/>
                      </a:lnTo>
                      <a:lnTo>
                        <a:pt x="199" y="42"/>
                      </a:lnTo>
                      <a:lnTo>
                        <a:pt x="173" y="42"/>
                      </a:lnTo>
                      <a:lnTo>
                        <a:pt x="180" y="118"/>
                      </a:lnTo>
                      <a:lnTo>
                        <a:pt x="190" y="191"/>
                      </a:lnTo>
                      <a:lnTo>
                        <a:pt x="192" y="194"/>
                      </a:lnTo>
                      <a:lnTo>
                        <a:pt x="190" y="205"/>
                      </a:lnTo>
                      <a:lnTo>
                        <a:pt x="123" y="205"/>
                      </a:lnTo>
                      <a:lnTo>
                        <a:pt x="121" y="208"/>
                      </a:lnTo>
                      <a:lnTo>
                        <a:pt x="114" y="208"/>
                      </a:lnTo>
                      <a:lnTo>
                        <a:pt x="104" y="210"/>
                      </a:lnTo>
                      <a:lnTo>
                        <a:pt x="95" y="205"/>
                      </a:lnTo>
                      <a:lnTo>
                        <a:pt x="88" y="208"/>
                      </a:lnTo>
                      <a:lnTo>
                        <a:pt x="85" y="217"/>
                      </a:lnTo>
                      <a:lnTo>
                        <a:pt x="81" y="220"/>
                      </a:lnTo>
                      <a:lnTo>
                        <a:pt x="69" y="208"/>
                      </a:lnTo>
                      <a:lnTo>
                        <a:pt x="59" y="196"/>
                      </a:lnTo>
                      <a:lnTo>
                        <a:pt x="50" y="191"/>
                      </a:lnTo>
                      <a:lnTo>
                        <a:pt x="43" y="187"/>
                      </a:lnTo>
                      <a:lnTo>
                        <a:pt x="31" y="187"/>
                      </a:lnTo>
                      <a:lnTo>
                        <a:pt x="24" y="191"/>
                      </a:lnTo>
                      <a:lnTo>
                        <a:pt x="17" y="189"/>
                      </a:lnTo>
                      <a:lnTo>
                        <a:pt x="12" y="194"/>
                      </a:lnTo>
                      <a:lnTo>
                        <a:pt x="10" y="187"/>
                      </a:lnTo>
                      <a:lnTo>
                        <a:pt x="15" y="177"/>
                      </a:lnTo>
                      <a:lnTo>
                        <a:pt x="17" y="160"/>
                      </a:lnTo>
                      <a:lnTo>
                        <a:pt x="15" y="144"/>
                      </a:lnTo>
                      <a:lnTo>
                        <a:pt x="12" y="137"/>
                      </a:lnTo>
                      <a:lnTo>
                        <a:pt x="15" y="127"/>
                      </a:lnTo>
                      <a:lnTo>
                        <a:pt x="10" y="120"/>
                      </a:lnTo>
                      <a:lnTo>
                        <a:pt x="0" y="113"/>
                      </a:lnTo>
                      <a:lnTo>
                        <a:pt x="5" y="106"/>
                      </a:lnTo>
                      <a:lnTo>
                        <a:pt x="69" y="106"/>
                      </a:lnTo>
                      <a:lnTo>
                        <a:pt x="64" y="80"/>
                      </a:lnTo>
                      <a:lnTo>
                        <a:pt x="69" y="73"/>
                      </a:lnTo>
                      <a:lnTo>
                        <a:pt x="83" y="71"/>
                      </a:lnTo>
                      <a:lnTo>
                        <a:pt x="83" y="26"/>
                      </a:lnTo>
                      <a:lnTo>
                        <a:pt x="138" y="26"/>
                      </a:lnTo>
                      <a:lnTo>
                        <a:pt x="138" y="0"/>
                      </a:lnTo>
                      <a:lnTo>
                        <a:pt x="138" y="0"/>
                      </a:lnTo>
                      <a:lnTo>
                        <a:pt x="138"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5" name="Freeform 219">
                  <a:extLst>
                    <a:ext uri="{FF2B5EF4-FFF2-40B4-BE49-F238E27FC236}">
                      <a16:creationId xmlns:a16="http://schemas.microsoft.com/office/drawing/2014/main" id="{8FE5DDA8-3B15-4100-8A7E-AAA3F36C071B}"/>
                    </a:ext>
                  </a:extLst>
                </p:cNvPr>
                <p:cNvSpPr>
                  <a:spLocks noEditPoints="1"/>
                </p:cNvSpPr>
                <p:nvPr/>
              </p:nvSpPr>
              <p:spPr bwMode="auto">
                <a:xfrm>
                  <a:off x="9330368" y="4272652"/>
                  <a:ext cx="636696" cy="203332"/>
                </a:xfrm>
                <a:custGeom>
                  <a:avLst/>
                  <a:gdLst>
                    <a:gd name="T0" fmla="*/ 14 w 310"/>
                    <a:gd name="T1" fmla="*/ 12 h 99"/>
                    <a:gd name="T2" fmla="*/ 28 w 310"/>
                    <a:gd name="T3" fmla="*/ 19 h 99"/>
                    <a:gd name="T4" fmla="*/ 35 w 310"/>
                    <a:gd name="T5" fmla="*/ 14 h 99"/>
                    <a:gd name="T6" fmla="*/ 52 w 310"/>
                    <a:gd name="T7" fmla="*/ 33 h 99"/>
                    <a:gd name="T8" fmla="*/ 52 w 310"/>
                    <a:gd name="T9" fmla="*/ 52 h 99"/>
                    <a:gd name="T10" fmla="*/ 54 w 310"/>
                    <a:gd name="T11" fmla="*/ 66 h 99"/>
                    <a:gd name="T12" fmla="*/ 66 w 310"/>
                    <a:gd name="T13" fmla="*/ 85 h 99"/>
                    <a:gd name="T14" fmla="*/ 54 w 310"/>
                    <a:gd name="T15" fmla="*/ 92 h 99"/>
                    <a:gd name="T16" fmla="*/ 19 w 310"/>
                    <a:gd name="T17" fmla="*/ 69 h 99"/>
                    <a:gd name="T18" fmla="*/ 9 w 310"/>
                    <a:gd name="T19" fmla="*/ 50 h 99"/>
                    <a:gd name="T20" fmla="*/ 0 w 310"/>
                    <a:gd name="T21" fmla="*/ 26 h 99"/>
                    <a:gd name="T22" fmla="*/ 0 w 310"/>
                    <a:gd name="T23" fmla="*/ 7 h 99"/>
                    <a:gd name="T24" fmla="*/ 14 w 310"/>
                    <a:gd name="T25" fmla="*/ 12 h 99"/>
                    <a:gd name="T26" fmla="*/ 300 w 310"/>
                    <a:gd name="T27" fmla="*/ 40 h 99"/>
                    <a:gd name="T28" fmla="*/ 274 w 310"/>
                    <a:gd name="T29" fmla="*/ 43 h 99"/>
                    <a:gd name="T30" fmla="*/ 248 w 310"/>
                    <a:gd name="T31" fmla="*/ 62 h 99"/>
                    <a:gd name="T32" fmla="*/ 234 w 310"/>
                    <a:gd name="T33" fmla="*/ 90 h 99"/>
                    <a:gd name="T34" fmla="*/ 205 w 310"/>
                    <a:gd name="T35" fmla="*/ 88 h 99"/>
                    <a:gd name="T36" fmla="*/ 189 w 310"/>
                    <a:gd name="T37" fmla="*/ 97 h 99"/>
                    <a:gd name="T38" fmla="*/ 168 w 310"/>
                    <a:gd name="T39" fmla="*/ 99 h 99"/>
                    <a:gd name="T40" fmla="*/ 153 w 310"/>
                    <a:gd name="T41" fmla="*/ 81 h 99"/>
                    <a:gd name="T42" fmla="*/ 177 w 310"/>
                    <a:gd name="T43" fmla="*/ 83 h 99"/>
                    <a:gd name="T44" fmla="*/ 189 w 310"/>
                    <a:gd name="T45" fmla="*/ 66 h 99"/>
                    <a:gd name="T46" fmla="*/ 220 w 310"/>
                    <a:gd name="T47" fmla="*/ 50 h 99"/>
                    <a:gd name="T48" fmla="*/ 234 w 310"/>
                    <a:gd name="T49" fmla="*/ 47 h 99"/>
                    <a:gd name="T50" fmla="*/ 246 w 310"/>
                    <a:gd name="T51" fmla="*/ 43 h 99"/>
                    <a:gd name="T52" fmla="*/ 248 w 310"/>
                    <a:gd name="T53" fmla="*/ 24 h 99"/>
                    <a:gd name="T54" fmla="*/ 269 w 310"/>
                    <a:gd name="T55" fmla="*/ 0 h 99"/>
                    <a:gd name="T56" fmla="*/ 283 w 310"/>
                    <a:gd name="T57" fmla="*/ 10 h 99"/>
                    <a:gd name="T58" fmla="*/ 295 w 310"/>
                    <a:gd name="T59" fmla="*/ 19 h 99"/>
                    <a:gd name="T60" fmla="*/ 307 w 310"/>
                    <a:gd name="T61" fmla="*/ 31 h 99"/>
                    <a:gd name="T62" fmla="*/ 300 w 310"/>
                    <a:gd name="T63" fmla="*/ 4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0" h="99">
                      <a:moveTo>
                        <a:pt x="14" y="12"/>
                      </a:moveTo>
                      <a:lnTo>
                        <a:pt x="14" y="12"/>
                      </a:lnTo>
                      <a:lnTo>
                        <a:pt x="16" y="21"/>
                      </a:lnTo>
                      <a:lnTo>
                        <a:pt x="28" y="19"/>
                      </a:lnTo>
                      <a:lnTo>
                        <a:pt x="30" y="12"/>
                      </a:lnTo>
                      <a:lnTo>
                        <a:pt x="35" y="14"/>
                      </a:lnTo>
                      <a:lnTo>
                        <a:pt x="45" y="24"/>
                      </a:lnTo>
                      <a:lnTo>
                        <a:pt x="52" y="33"/>
                      </a:lnTo>
                      <a:lnTo>
                        <a:pt x="54" y="45"/>
                      </a:lnTo>
                      <a:lnTo>
                        <a:pt x="52" y="52"/>
                      </a:lnTo>
                      <a:lnTo>
                        <a:pt x="52" y="57"/>
                      </a:lnTo>
                      <a:lnTo>
                        <a:pt x="54" y="66"/>
                      </a:lnTo>
                      <a:lnTo>
                        <a:pt x="59" y="71"/>
                      </a:lnTo>
                      <a:lnTo>
                        <a:pt x="66" y="85"/>
                      </a:lnTo>
                      <a:lnTo>
                        <a:pt x="66" y="92"/>
                      </a:lnTo>
                      <a:lnTo>
                        <a:pt x="54" y="92"/>
                      </a:lnTo>
                      <a:lnTo>
                        <a:pt x="40" y="81"/>
                      </a:lnTo>
                      <a:lnTo>
                        <a:pt x="19" y="69"/>
                      </a:lnTo>
                      <a:lnTo>
                        <a:pt x="19" y="59"/>
                      </a:lnTo>
                      <a:lnTo>
                        <a:pt x="9" y="50"/>
                      </a:lnTo>
                      <a:lnTo>
                        <a:pt x="7" y="36"/>
                      </a:lnTo>
                      <a:lnTo>
                        <a:pt x="0" y="26"/>
                      </a:lnTo>
                      <a:lnTo>
                        <a:pt x="2" y="14"/>
                      </a:lnTo>
                      <a:lnTo>
                        <a:pt x="0" y="7"/>
                      </a:lnTo>
                      <a:lnTo>
                        <a:pt x="2" y="5"/>
                      </a:lnTo>
                      <a:lnTo>
                        <a:pt x="14" y="12"/>
                      </a:lnTo>
                      <a:close/>
                      <a:moveTo>
                        <a:pt x="300" y="40"/>
                      </a:moveTo>
                      <a:lnTo>
                        <a:pt x="300" y="40"/>
                      </a:lnTo>
                      <a:lnTo>
                        <a:pt x="288" y="45"/>
                      </a:lnTo>
                      <a:lnTo>
                        <a:pt x="274" y="43"/>
                      </a:lnTo>
                      <a:lnTo>
                        <a:pt x="255" y="43"/>
                      </a:lnTo>
                      <a:lnTo>
                        <a:pt x="248" y="62"/>
                      </a:lnTo>
                      <a:lnTo>
                        <a:pt x="243" y="66"/>
                      </a:lnTo>
                      <a:lnTo>
                        <a:pt x="234" y="90"/>
                      </a:lnTo>
                      <a:lnTo>
                        <a:pt x="222" y="92"/>
                      </a:lnTo>
                      <a:lnTo>
                        <a:pt x="205" y="88"/>
                      </a:lnTo>
                      <a:lnTo>
                        <a:pt x="198" y="90"/>
                      </a:lnTo>
                      <a:lnTo>
                        <a:pt x="189" y="97"/>
                      </a:lnTo>
                      <a:lnTo>
                        <a:pt x="177" y="97"/>
                      </a:lnTo>
                      <a:lnTo>
                        <a:pt x="168" y="99"/>
                      </a:lnTo>
                      <a:lnTo>
                        <a:pt x="156" y="90"/>
                      </a:lnTo>
                      <a:lnTo>
                        <a:pt x="153" y="81"/>
                      </a:lnTo>
                      <a:lnTo>
                        <a:pt x="165" y="85"/>
                      </a:lnTo>
                      <a:lnTo>
                        <a:pt x="177" y="83"/>
                      </a:lnTo>
                      <a:lnTo>
                        <a:pt x="182" y="69"/>
                      </a:lnTo>
                      <a:lnTo>
                        <a:pt x="189" y="66"/>
                      </a:lnTo>
                      <a:lnTo>
                        <a:pt x="208" y="62"/>
                      </a:lnTo>
                      <a:lnTo>
                        <a:pt x="220" y="50"/>
                      </a:lnTo>
                      <a:lnTo>
                        <a:pt x="229" y="38"/>
                      </a:lnTo>
                      <a:lnTo>
                        <a:pt x="234" y="47"/>
                      </a:lnTo>
                      <a:lnTo>
                        <a:pt x="239" y="43"/>
                      </a:lnTo>
                      <a:lnTo>
                        <a:pt x="246" y="43"/>
                      </a:lnTo>
                      <a:lnTo>
                        <a:pt x="246" y="33"/>
                      </a:lnTo>
                      <a:lnTo>
                        <a:pt x="248" y="24"/>
                      </a:lnTo>
                      <a:lnTo>
                        <a:pt x="260" y="14"/>
                      </a:lnTo>
                      <a:lnTo>
                        <a:pt x="269" y="0"/>
                      </a:lnTo>
                      <a:lnTo>
                        <a:pt x="274" y="0"/>
                      </a:lnTo>
                      <a:lnTo>
                        <a:pt x="283" y="10"/>
                      </a:lnTo>
                      <a:lnTo>
                        <a:pt x="283" y="14"/>
                      </a:lnTo>
                      <a:lnTo>
                        <a:pt x="295" y="19"/>
                      </a:lnTo>
                      <a:lnTo>
                        <a:pt x="310" y="24"/>
                      </a:lnTo>
                      <a:lnTo>
                        <a:pt x="307" y="31"/>
                      </a:lnTo>
                      <a:lnTo>
                        <a:pt x="295" y="33"/>
                      </a:lnTo>
                      <a:lnTo>
                        <a:pt x="300" y="4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6" name="Freeform 234">
                  <a:extLst>
                    <a:ext uri="{FF2B5EF4-FFF2-40B4-BE49-F238E27FC236}">
                      <a16:creationId xmlns:a16="http://schemas.microsoft.com/office/drawing/2014/main" id="{3212AF05-17AB-45AE-9937-FA72E379D7E7}"/>
                    </a:ext>
                  </a:extLst>
                </p:cNvPr>
                <p:cNvSpPr>
                  <a:spLocks/>
                </p:cNvSpPr>
                <p:nvPr/>
              </p:nvSpPr>
              <p:spPr bwMode="auto">
                <a:xfrm>
                  <a:off x="6167425" y="1112787"/>
                  <a:ext cx="874944" cy="1031038"/>
                </a:xfrm>
                <a:custGeom>
                  <a:avLst/>
                  <a:gdLst>
                    <a:gd name="T0" fmla="*/ 374 w 426"/>
                    <a:gd name="T1" fmla="*/ 0 h 502"/>
                    <a:gd name="T2" fmla="*/ 374 w 426"/>
                    <a:gd name="T3" fmla="*/ 0 h 502"/>
                    <a:gd name="T4" fmla="*/ 426 w 426"/>
                    <a:gd name="T5" fmla="*/ 35 h 502"/>
                    <a:gd name="T6" fmla="*/ 404 w 426"/>
                    <a:gd name="T7" fmla="*/ 47 h 502"/>
                    <a:gd name="T8" fmla="*/ 421 w 426"/>
                    <a:gd name="T9" fmla="*/ 78 h 502"/>
                    <a:gd name="T10" fmla="*/ 395 w 426"/>
                    <a:gd name="T11" fmla="*/ 97 h 502"/>
                    <a:gd name="T12" fmla="*/ 381 w 426"/>
                    <a:gd name="T13" fmla="*/ 99 h 502"/>
                    <a:gd name="T14" fmla="*/ 388 w 426"/>
                    <a:gd name="T15" fmla="*/ 68 h 502"/>
                    <a:gd name="T16" fmla="*/ 366 w 426"/>
                    <a:gd name="T17" fmla="*/ 50 h 502"/>
                    <a:gd name="T18" fmla="*/ 343 w 426"/>
                    <a:gd name="T19" fmla="*/ 64 h 502"/>
                    <a:gd name="T20" fmla="*/ 333 w 426"/>
                    <a:gd name="T21" fmla="*/ 99 h 502"/>
                    <a:gd name="T22" fmla="*/ 319 w 426"/>
                    <a:gd name="T23" fmla="*/ 118 h 502"/>
                    <a:gd name="T24" fmla="*/ 303 w 426"/>
                    <a:gd name="T25" fmla="*/ 106 h 502"/>
                    <a:gd name="T26" fmla="*/ 279 w 426"/>
                    <a:gd name="T27" fmla="*/ 109 h 502"/>
                    <a:gd name="T28" fmla="*/ 262 w 426"/>
                    <a:gd name="T29" fmla="*/ 85 h 502"/>
                    <a:gd name="T30" fmla="*/ 253 w 426"/>
                    <a:gd name="T31" fmla="*/ 99 h 502"/>
                    <a:gd name="T32" fmla="*/ 243 w 426"/>
                    <a:gd name="T33" fmla="*/ 99 h 502"/>
                    <a:gd name="T34" fmla="*/ 241 w 426"/>
                    <a:gd name="T35" fmla="*/ 128 h 502"/>
                    <a:gd name="T36" fmla="*/ 210 w 426"/>
                    <a:gd name="T37" fmla="*/ 121 h 502"/>
                    <a:gd name="T38" fmla="*/ 206 w 426"/>
                    <a:gd name="T39" fmla="*/ 147 h 502"/>
                    <a:gd name="T40" fmla="*/ 189 w 426"/>
                    <a:gd name="T41" fmla="*/ 144 h 502"/>
                    <a:gd name="T42" fmla="*/ 180 w 426"/>
                    <a:gd name="T43" fmla="*/ 175 h 502"/>
                    <a:gd name="T44" fmla="*/ 163 w 426"/>
                    <a:gd name="T45" fmla="*/ 222 h 502"/>
                    <a:gd name="T46" fmla="*/ 137 w 426"/>
                    <a:gd name="T47" fmla="*/ 274 h 502"/>
                    <a:gd name="T48" fmla="*/ 144 w 426"/>
                    <a:gd name="T49" fmla="*/ 289 h 502"/>
                    <a:gd name="T50" fmla="*/ 137 w 426"/>
                    <a:gd name="T51" fmla="*/ 303 h 502"/>
                    <a:gd name="T52" fmla="*/ 123 w 426"/>
                    <a:gd name="T53" fmla="*/ 303 h 502"/>
                    <a:gd name="T54" fmla="*/ 111 w 426"/>
                    <a:gd name="T55" fmla="*/ 336 h 502"/>
                    <a:gd name="T56" fmla="*/ 113 w 426"/>
                    <a:gd name="T57" fmla="*/ 383 h 502"/>
                    <a:gd name="T58" fmla="*/ 123 w 426"/>
                    <a:gd name="T59" fmla="*/ 400 h 502"/>
                    <a:gd name="T60" fmla="*/ 118 w 426"/>
                    <a:gd name="T61" fmla="*/ 438 h 502"/>
                    <a:gd name="T62" fmla="*/ 104 w 426"/>
                    <a:gd name="T63" fmla="*/ 461 h 502"/>
                    <a:gd name="T64" fmla="*/ 97 w 426"/>
                    <a:gd name="T65" fmla="*/ 478 h 502"/>
                    <a:gd name="T66" fmla="*/ 85 w 426"/>
                    <a:gd name="T67" fmla="*/ 459 h 502"/>
                    <a:gd name="T68" fmla="*/ 54 w 426"/>
                    <a:gd name="T69" fmla="*/ 495 h 502"/>
                    <a:gd name="T70" fmla="*/ 33 w 426"/>
                    <a:gd name="T71" fmla="*/ 502 h 502"/>
                    <a:gd name="T72" fmla="*/ 9 w 426"/>
                    <a:gd name="T73" fmla="*/ 487 h 502"/>
                    <a:gd name="T74" fmla="*/ 5 w 426"/>
                    <a:gd name="T75" fmla="*/ 452 h 502"/>
                    <a:gd name="T76" fmla="*/ 0 w 426"/>
                    <a:gd name="T77" fmla="*/ 379 h 502"/>
                    <a:gd name="T78" fmla="*/ 14 w 426"/>
                    <a:gd name="T79" fmla="*/ 355 h 502"/>
                    <a:gd name="T80" fmla="*/ 57 w 426"/>
                    <a:gd name="T81" fmla="*/ 324 h 502"/>
                    <a:gd name="T82" fmla="*/ 90 w 426"/>
                    <a:gd name="T83" fmla="*/ 286 h 502"/>
                    <a:gd name="T84" fmla="*/ 118 w 426"/>
                    <a:gd name="T85" fmla="*/ 234 h 502"/>
                    <a:gd name="T86" fmla="*/ 158 w 426"/>
                    <a:gd name="T87" fmla="*/ 154 h 502"/>
                    <a:gd name="T88" fmla="*/ 184 w 426"/>
                    <a:gd name="T89" fmla="*/ 121 h 502"/>
                    <a:gd name="T90" fmla="*/ 229 w 426"/>
                    <a:gd name="T91" fmla="*/ 66 h 502"/>
                    <a:gd name="T92" fmla="*/ 265 w 426"/>
                    <a:gd name="T93" fmla="*/ 45 h 502"/>
                    <a:gd name="T94" fmla="*/ 291 w 426"/>
                    <a:gd name="T95" fmla="*/ 47 h 502"/>
                    <a:gd name="T96" fmla="*/ 314 w 426"/>
                    <a:gd name="T97" fmla="*/ 7 h 502"/>
                    <a:gd name="T98" fmla="*/ 345 w 426"/>
                    <a:gd name="T99" fmla="*/ 9 h 502"/>
                    <a:gd name="T100" fmla="*/ 374 w 426"/>
                    <a:gd name="T101"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502">
                      <a:moveTo>
                        <a:pt x="374" y="0"/>
                      </a:moveTo>
                      <a:lnTo>
                        <a:pt x="374" y="0"/>
                      </a:lnTo>
                      <a:lnTo>
                        <a:pt x="426" y="35"/>
                      </a:lnTo>
                      <a:lnTo>
                        <a:pt x="404" y="47"/>
                      </a:lnTo>
                      <a:lnTo>
                        <a:pt x="421" y="78"/>
                      </a:lnTo>
                      <a:lnTo>
                        <a:pt x="395" y="97"/>
                      </a:lnTo>
                      <a:lnTo>
                        <a:pt x="381" y="99"/>
                      </a:lnTo>
                      <a:lnTo>
                        <a:pt x="388" y="68"/>
                      </a:lnTo>
                      <a:lnTo>
                        <a:pt x="366" y="50"/>
                      </a:lnTo>
                      <a:lnTo>
                        <a:pt x="343" y="64"/>
                      </a:lnTo>
                      <a:lnTo>
                        <a:pt x="333" y="99"/>
                      </a:lnTo>
                      <a:lnTo>
                        <a:pt x="319" y="118"/>
                      </a:lnTo>
                      <a:lnTo>
                        <a:pt x="303" y="106"/>
                      </a:lnTo>
                      <a:lnTo>
                        <a:pt x="279" y="109"/>
                      </a:lnTo>
                      <a:lnTo>
                        <a:pt x="262" y="85"/>
                      </a:lnTo>
                      <a:lnTo>
                        <a:pt x="253" y="99"/>
                      </a:lnTo>
                      <a:lnTo>
                        <a:pt x="243" y="99"/>
                      </a:lnTo>
                      <a:lnTo>
                        <a:pt x="241" y="128"/>
                      </a:lnTo>
                      <a:lnTo>
                        <a:pt x="210" y="121"/>
                      </a:lnTo>
                      <a:lnTo>
                        <a:pt x="206" y="147"/>
                      </a:lnTo>
                      <a:lnTo>
                        <a:pt x="189" y="144"/>
                      </a:lnTo>
                      <a:lnTo>
                        <a:pt x="180" y="175"/>
                      </a:lnTo>
                      <a:lnTo>
                        <a:pt x="163" y="222"/>
                      </a:lnTo>
                      <a:lnTo>
                        <a:pt x="137" y="274"/>
                      </a:lnTo>
                      <a:lnTo>
                        <a:pt x="144" y="289"/>
                      </a:lnTo>
                      <a:lnTo>
                        <a:pt x="137" y="303"/>
                      </a:lnTo>
                      <a:lnTo>
                        <a:pt x="123" y="303"/>
                      </a:lnTo>
                      <a:lnTo>
                        <a:pt x="111" y="336"/>
                      </a:lnTo>
                      <a:lnTo>
                        <a:pt x="113" y="383"/>
                      </a:lnTo>
                      <a:lnTo>
                        <a:pt x="123" y="400"/>
                      </a:lnTo>
                      <a:lnTo>
                        <a:pt x="118" y="438"/>
                      </a:lnTo>
                      <a:lnTo>
                        <a:pt x="104" y="461"/>
                      </a:lnTo>
                      <a:lnTo>
                        <a:pt x="97" y="478"/>
                      </a:lnTo>
                      <a:lnTo>
                        <a:pt x="85" y="459"/>
                      </a:lnTo>
                      <a:lnTo>
                        <a:pt x="54" y="495"/>
                      </a:lnTo>
                      <a:lnTo>
                        <a:pt x="33" y="502"/>
                      </a:lnTo>
                      <a:lnTo>
                        <a:pt x="9" y="487"/>
                      </a:lnTo>
                      <a:lnTo>
                        <a:pt x="5" y="452"/>
                      </a:lnTo>
                      <a:lnTo>
                        <a:pt x="0" y="379"/>
                      </a:lnTo>
                      <a:lnTo>
                        <a:pt x="14" y="355"/>
                      </a:lnTo>
                      <a:lnTo>
                        <a:pt x="57" y="324"/>
                      </a:lnTo>
                      <a:lnTo>
                        <a:pt x="90" y="286"/>
                      </a:lnTo>
                      <a:lnTo>
                        <a:pt x="118" y="234"/>
                      </a:lnTo>
                      <a:lnTo>
                        <a:pt x="158" y="154"/>
                      </a:lnTo>
                      <a:lnTo>
                        <a:pt x="184" y="121"/>
                      </a:lnTo>
                      <a:lnTo>
                        <a:pt x="229" y="66"/>
                      </a:lnTo>
                      <a:lnTo>
                        <a:pt x="265" y="45"/>
                      </a:lnTo>
                      <a:lnTo>
                        <a:pt x="291" y="47"/>
                      </a:lnTo>
                      <a:lnTo>
                        <a:pt x="314" y="7"/>
                      </a:lnTo>
                      <a:lnTo>
                        <a:pt x="345" y="9"/>
                      </a:lnTo>
                      <a:lnTo>
                        <a:pt x="374"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7" name="Freeform 242">
                  <a:extLst>
                    <a:ext uri="{FF2B5EF4-FFF2-40B4-BE49-F238E27FC236}">
                      <a16:creationId xmlns:a16="http://schemas.microsoft.com/office/drawing/2014/main" id="{3FDF55B9-482E-4A0C-AF9A-AD2F783FFF81}"/>
                    </a:ext>
                  </a:extLst>
                </p:cNvPr>
                <p:cNvSpPr>
                  <a:spLocks/>
                </p:cNvSpPr>
                <p:nvPr/>
              </p:nvSpPr>
              <p:spPr bwMode="auto">
                <a:xfrm>
                  <a:off x="8022059" y="3179999"/>
                  <a:ext cx="564811" cy="513465"/>
                </a:xfrm>
                <a:custGeom>
                  <a:avLst/>
                  <a:gdLst>
                    <a:gd name="T0" fmla="*/ 275 w 275"/>
                    <a:gd name="T1" fmla="*/ 33 h 250"/>
                    <a:gd name="T2" fmla="*/ 242 w 275"/>
                    <a:gd name="T3" fmla="*/ 52 h 250"/>
                    <a:gd name="T4" fmla="*/ 209 w 275"/>
                    <a:gd name="T5" fmla="*/ 56 h 250"/>
                    <a:gd name="T6" fmla="*/ 220 w 275"/>
                    <a:gd name="T7" fmla="*/ 85 h 250"/>
                    <a:gd name="T8" fmla="*/ 220 w 275"/>
                    <a:gd name="T9" fmla="*/ 106 h 250"/>
                    <a:gd name="T10" fmla="*/ 204 w 275"/>
                    <a:gd name="T11" fmla="*/ 139 h 250"/>
                    <a:gd name="T12" fmla="*/ 178 w 275"/>
                    <a:gd name="T13" fmla="*/ 177 h 250"/>
                    <a:gd name="T14" fmla="*/ 140 w 275"/>
                    <a:gd name="T15" fmla="*/ 194 h 250"/>
                    <a:gd name="T16" fmla="*/ 154 w 275"/>
                    <a:gd name="T17" fmla="*/ 215 h 250"/>
                    <a:gd name="T18" fmla="*/ 166 w 275"/>
                    <a:gd name="T19" fmla="*/ 241 h 250"/>
                    <a:gd name="T20" fmla="*/ 119 w 275"/>
                    <a:gd name="T21" fmla="*/ 250 h 250"/>
                    <a:gd name="T22" fmla="*/ 102 w 275"/>
                    <a:gd name="T23" fmla="*/ 234 h 250"/>
                    <a:gd name="T24" fmla="*/ 60 w 275"/>
                    <a:gd name="T25" fmla="*/ 224 h 250"/>
                    <a:gd name="T26" fmla="*/ 10 w 275"/>
                    <a:gd name="T27" fmla="*/ 227 h 250"/>
                    <a:gd name="T28" fmla="*/ 41 w 275"/>
                    <a:gd name="T29" fmla="*/ 198 h 250"/>
                    <a:gd name="T30" fmla="*/ 31 w 275"/>
                    <a:gd name="T31" fmla="*/ 187 h 250"/>
                    <a:gd name="T32" fmla="*/ 15 w 275"/>
                    <a:gd name="T33" fmla="*/ 163 h 250"/>
                    <a:gd name="T34" fmla="*/ 0 w 275"/>
                    <a:gd name="T35" fmla="*/ 142 h 250"/>
                    <a:gd name="T36" fmla="*/ 45 w 275"/>
                    <a:gd name="T37" fmla="*/ 149 h 250"/>
                    <a:gd name="T38" fmla="*/ 57 w 275"/>
                    <a:gd name="T39" fmla="*/ 146 h 250"/>
                    <a:gd name="T40" fmla="*/ 90 w 275"/>
                    <a:gd name="T41" fmla="*/ 142 h 250"/>
                    <a:gd name="T42" fmla="*/ 100 w 275"/>
                    <a:gd name="T43" fmla="*/ 113 h 250"/>
                    <a:gd name="T44" fmla="*/ 114 w 275"/>
                    <a:gd name="T45" fmla="*/ 108 h 250"/>
                    <a:gd name="T46" fmla="*/ 130 w 275"/>
                    <a:gd name="T47" fmla="*/ 108 h 250"/>
                    <a:gd name="T48" fmla="*/ 135 w 275"/>
                    <a:gd name="T49" fmla="*/ 92 h 250"/>
                    <a:gd name="T50" fmla="*/ 154 w 275"/>
                    <a:gd name="T51" fmla="*/ 75 h 250"/>
                    <a:gd name="T52" fmla="*/ 164 w 275"/>
                    <a:gd name="T53" fmla="*/ 63 h 250"/>
                    <a:gd name="T54" fmla="*/ 166 w 275"/>
                    <a:gd name="T55" fmla="*/ 47 h 250"/>
                    <a:gd name="T56" fmla="*/ 173 w 275"/>
                    <a:gd name="T57" fmla="*/ 30 h 250"/>
                    <a:gd name="T58" fmla="*/ 178 w 275"/>
                    <a:gd name="T59" fmla="*/ 14 h 250"/>
                    <a:gd name="T60" fmla="*/ 213 w 275"/>
                    <a:gd name="T61" fmla="*/ 7 h 250"/>
                    <a:gd name="T62" fmla="*/ 232 w 275"/>
                    <a:gd name="T63" fmla="*/ 0 h 250"/>
                    <a:gd name="T64" fmla="*/ 249 w 275"/>
                    <a:gd name="T65" fmla="*/ 26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5" h="250">
                      <a:moveTo>
                        <a:pt x="275" y="33"/>
                      </a:moveTo>
                      <a:lnTo>
                        <a:pt x="275" y="33"/>
                      </a:lnTo>
                      <a:lnTo>
                        <a:pt x="261" y="49"/>
                      </a:lnTo>
                      <a:lnTo>
                        <a:pt x="242" y="52"/>
                      </a:lnTo>
                      <a:lnTo>
                        <a:pt x="216" y="47"/>
                      </a:lnTo>
                      <a:lnTo>
                        <a:pt x="209" y="56"/>
                      </a:lnTo>
                      <a:lnTo>
                        <a:pt x="216" y="73"/>
                      </a:lnTo>
                      <a:lnTo>
                        <a:pt x="220" y="85"/>
                      </a:lnTo>
                      <a:lnTo>
                        <a:pt x="235" y="97"/>
                      </a:lnTo>
                      <a:lnTo>
                        <a:pt x="220" y="106"/>
                      </a:lnTo>
                      <a:lnTo>
                        <a:pt x="220" y="120"/>
                      </a:lnTo>
                      <a:lnTo>
                        <a:pt x="204" y="139"/>
                      </a:lnTo>
                      <a:lnTo>
                        <a:pt x="194" y="158"/>
                      </a:lnTo>
                      <a:lnTo>
                        <a:pt x="178" y="177"/>
                      </a:lnTo>
                      <a:lnTo>
                        <a:pt x="159" y="175"/>
                      </a:lnTo>
                      <a:lnTo>
                        <a:pt x="140" y="194"/>
                      </a:lnTo>
                      <a:lnTo>
                        <a:pt x="152" y="203"/>
                      </a:lnTo>
                      <a:lnTo>
                        <a:pt x="154" y="215"/>
                      </a:lnTo>
                      <a:lnTo>
                        <a:pt x="161" y="224"/>
                      </a:lnTo>
                      <a:lnTo>
                        <a:pt x="166" y="241"/>
                      </a:lnTo>
                      <a:lnTo>
                        <a:pt x="130" y="241"/>
                      </a:lnTo>
                      <a:lnTo>
                        <a:pt x="119" y="250"/>
                      </a:lnTo>
                      <a:lnTo>
                        <a:pt x="107" y="248"/>
                      </a:lnTo>
                      <a:lnTo>
                        <a:pt x="102" y="234"/>
                      </a:lnTo>
                      <a:lnTo>
                        <a:pt x="90" y="222"/>
                      </a:lnTo>
                      <a:lnTo>
                        <a:pt x="60" y="224"/>
                      </a:lnTo>
                      <a:lnTo>
                        <a:pt x="34" y="224"/>
                      </a:lnTo>
                      <a:lnTo>
                        <a:pt x="10" y="227"/>
                      </a:lnTo>
                      <a:lnTo>
                        <a:pt x="17" y="205"/>
                      </a:lnTo>
                      <a:lnTo>
                        <a:pt x="41" y="198"/>
                      </a:lnTo>
                      <a:lnTo>
                        <a:pt x="38" y="189"/>
                      </a:lnTo>
                      <a:lnTo>
                        <a:pt x="31" y="187"/>
                      </a:lnTo>
                      <a:lnTo>
                        <a:pt x="31" y="170"/>
                      </a:lnTo>
                      <a:lnTo>
                        <a:pt x="15" y="163"/>
                      </a:lnTo>
                      <a:lnTo>
                        <a:pt x="7" y="151"/>
                      </a:lnTo>
                      <a:lnTo>
                        <a:pt x="0" y="142"/>
                      </a:lnTo>
                      <a:lnTo>
                        <a:pt x="29" y="151"/>
                      </a:lnTo>
                      <a:lnTo>
                        <a:pt x="45" y="149"/>
                      </a:lnTo>
                      <a:lnTo>
                        <a:pt x="55" y="151"/>
                      </a:lnTo>
                      <a:lnTo>
                        <a:pt x="57" y="146"/>
                      </a:lnTo>
                      <a:lnTo>
                        <a:pt x="69" y="149"/>
                      </a:lnTo>
                      <a:lnTo>
                        <a:pt x="90" y="142"/>
                      </a:lnTo>
                      <a:lnTo>
                        <a:pt x="90" y="125"/>
                      </a:lnTo>
                      <a:lnTo>
                        <a:pt x="100" y="113"/>
                      </a:lnTo>
                      <a:lnTo>
                        <a:pt x="112" y="113"/>
                      </a:lnTo>
                      <a:lnTo>
                        <a:pt x="114" y="108"/>
                      </a:lnTo>
                      <a:lnTo>
                        <a:pt x="126" y="106"/>
                      </a:lnTo>
                      <a:lnTo>
                        <a:pt x="130" y="108"/>
                      </a:lnTo>
                      <a:lnTo>
                        <a:pt x="138" y="101"/>
                      </a:lnTo>
                      <a:lnTo>
                        <a:pt x="135" y="92"/>
                      </a:lnTo>
                      <a:lnTo>
                        <a:pt x="145" y="78"/>
                      </a:lnTo>
                      <a:lnTo>
                        <a:pt x="154" y="75"/>
                      </a:lnTo>
                      <a:lnTo>
                        <a:pt x="147" y="61"/>
                      </a:lnTo>
                      <a:lnTo>
                        <a:pt x="164" y="63"/>
                      </a:lnTo>
                      <a:lnTo>
                        <a:pt x="166" y="56"/>
                      </a:lnTo>
                      <a:lnTo>
                        <a:pt x="166" y="47"/>
                      </a:lnTo>
                      <a:lnTo>
                        <a:pt x="175" y="40"/>
                      </a:lnTo>
                      <a:lnTo>
                        <a:pt x="173" y="30"/>
                      </a:lnTo>
                      <a:lnTo>
                        <a:pt x="168" y="21"/>
                      </a:lnTo>
                      <a:lnTo>
                        <a:pt x="178" y="14"/>
                      </a:lnTo>
                      <a:lnTo>
                        <a:pt x="197" y="9"/>
                      </a:lnTo>
                      <a:lnTo>
                        <a:pt x="213" y="7"/>
                      </a:lnTo>
                      <a:lnTo>
                        <a:pt x="223" y="2"/>
                      </a:lnTo>
                      <a:lnTo>
                        <a:pt x="232" y="0"/>
                      </a:lnTo>
                      <a:lnTo>
                        <a:pt x="244" y="9"/>
                      </a:lnTo>
                      <a:lnTo>
                        <a:pt x="249" y="26"/>
                      </a:lnTo>
                      <a:lnTo>
                        <a:pt x="275" y="3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48" name="Freeform 248">
                  <a:extLst>
                    <a:ext uri="{FF2B5EF4-FFF2-40B4-BE49-F238E27FC236}">
                      <a16:creationId xmlns:a16="http://schemas.microsoft.com/office/drawing/2014/main" id="{6961DA8A-0AAE-4B22-9B50-9FB43340E98E}"/>
                    </a:ext>
                  </a:extLst>
                </p:cNvPr>
                <p:cNvSpPr>
                  <a:spLocks noEditPoints="1"/>
                </p:cNvSpPr>
                <p:nvPr/>
              </p:nvSpPr>
              <p:spPr bwMode="auto">
                <a:xfrm>
                  <a:off x="9897233" y="3878312"/>
                  <a:ext cx="312186" cy="443634"/>
                </a:xfrm>
                <a:custGeom>
                  <a:avLst/>
                  <a:gdLst>
                    <a:gd name="T0" fmla="*/ 147 w 152"/>
                    <a:gd name="T1" fmla="*/ 168 h 216"/>
                    <a:gd name="T2" fmla="*/ 152 w 152"/>
                    <a:gd name="T3" fmla="*/ 190 h 216"/>
                    <a:gd name="T4" fmla="*/ 140 w 152"/>
                    <a:gd name="T5" fmla="*/ 187 h 216"/>
                    <a:gd name="T6" fmla="*/ 138 w 152"/>
                    <a:gd name="T7" fmla="*/ 206 h 216"/>
                    <a:gd name="T8" fmla="*/ 114 w 152"/>
                    <a:gd name="T9" fmla="*/ 204 h 216"/>
                    <a:gd name="T10" fmla="*/ 114 w 152"/>
                    <a:gd name="T11" fmla="*/ 185 h 216"/>
                    <a:gd name="T12" fmla="*/ 97 w 152"/>
                    <a:gd name="T13" fmla="*/ 185 h 216"/>
                    <a:gd name="T14" fmla="*/ 78 w 152"/>
                    <a:gd name="T15" fmla="*/ 194 h 216"/>
                    <a:gd name="T16" fmla="*/ 83 w 152"/>
                    <a:gd name="T17" fmla="*/ 176 h 216"/>
                    <a:gd name="T18" fmla="*/ 102 w 152"/>
                    <a:gd name="T19" fmla="*/ 164 h 216"/>
                    <a:gd name="T20" fmla="*/ 119 w 152"/>
                    <a:gd name="T21" fmla="*/ 166 h 216"/>
                    <a:gd name="T22" fmla="*/ 133 w 152"/>
                    <a:gd name="T23" fmla="*/ 159 h 216"/>
                    <a:gd name="T24" fmla="*/ 145 w 152"/>
                    <a:gd name="T25" fmla="*/ 154 h 216"/>
                    <a:gd name="T26" fmla="*/ 147 w 152"/>
                    <a:gd name="T27" fmla="*/ 168 h 216"/>
                    <a:gd name="T28" fmla="*/ 109 w 152"/>
                    <a:gd name="T29" fmla="*/ 138 h 216"/>
                    <a:gd name="T30" fmla="*/ 97 w 152"/>
                    <a:gd name="T31" fmla="*/ 154 h 216"/>
                    <a:gd name="T32" fmla="*/ 83 w 152"/>
                    <a:gd name="T33" fmla="*/ 147 h 216"/>
                    <a:gd name="T34" fmla="*/ 90 w 152"/>
                    <a:gd name="T35" fmla="*/ 138 h 216"/>
                    <a:gd name="T36" fmla="*/ 102 w 152"/>
                    <a:gd name="T37" fmla="*/ 128 h 216"/>
                    <a:gd name="T38" fmla="*/ 112 w 152"/>
                    <a:gd name="T39" fmla="*/ 123 h 216"/>
                    <a:gd name="T40" fmla="*/ 22 w 152"/>
                    <a:gd name="T41" fmla="*/ 154 h 216"/>
                    <a:gd name="T42" fmla="*/ 0 w 152"/>
                    <a:gd name="T43" fmla="*/ 171 h 216"/>
                    <a:gd name="T44" fmla="*/ 19 w 152"/>
                    <a:gd name="T45" fmla="*/ 147 h 216"/>
                    <a:gd name="T46" fmla="*/ 36 w 152"/>
                    <a:gd name="T47" fmla="*/ 121 h 216"/>
                    <a:gd name="T48" fmla="*/ 29 w 152"/>
                    <a:gd name="T49" fmla="*/ 142 h 216"/>
                    <a:gd name="T50" fmla="*/ 76 w 152"/>
                    <a:gd name="T51" fmla="*/ 112 h 216"/>
                    <a:gd name="T52" fmla="*/ 86 w 152"/>
                    <a:gd name="T53" fmla="*/ 116 h 216"/>
                    <a:gd name="T54" fmla="*/ 95 w 152"/>
                    <a:gd name="T55" fmla="*/ 123 h 216"/>
                    <a:gd name="T56" fmla="*/ 78 w 152"/>
                    <a:gd name="T57" fmla="*/ 135 h 216"/>
                    <a:gd name="T58" fmla="*/ 78 w 152"/>
                    <a:gd name="T59" fmla="*/ 119 h 216"/>
                    <a:gd name="T60" fmla="*/ 133 w 152"/>
                    <a:gd name="T61" fmla="*/ 107 h 216"/>
                    <a:gd name="T62" fmla="*/ 138 w 152"/>
                    <a:gd name="T63" fmla="*/ 126 h 216"/>
                    <a:gd name="T64" fmla="*/ 126 w 152"/>
                    <a:gd name="T65" fmla="*/ 128 h 216"/>
                    <a:gd name="T66" fmla="*/ 123 w 152"/>
                    <a:gd name="T67" fmla="*/ 140 h 216"/>
                    <a:gd name="T68" fmla="*/ 116 w 152"/>
                    <a:gd name="T69" fmla="*/ 128 h 216"/>
                    <a:gd name="T70" fmla="*/ 123 w 152"/>
                    <a:gd name="T71" fmla="*/ 119 h 216"/>
                    <a:gd name="T72" fmla="*/ 114 w 152"/>
                    <a:gd name="T73" fmla="*/ 100 h 216"/>
                    <a:gd name="T74" fmla="*/ 133 w 152"/>
                    <a:gd name="T75" fmla="*/ 107 h 216"/>
                    <a:gd name="T76" fmla="*/ 69 w 152"/>
                    <a:gd name="T77" fmla="*/ 93 h 216"/>
                    <a:gd name="T78" fmla="*/ 60 w 152"/>
                    <a:gd name="T79" fmla="*/ 97 h 216"/>
                    <a:gd name="T80" fmla="*/ 64 w 152"/>
                    <a:gd name="T81" fmla="*/ 86 h 216"/>
                    <a:gd name="T82" fmla="*/ 67 w 152"/>
                    <a:gd name="T83" fmla="*/ 0 h 216"/>
                    <a:gd name="T84" fmla="*/ 76 w 152"/>
                    <a:gd name="T85" fmla="*/ 5 h 216"/>
                    <a:gd name="T86" fmla="*/ 83 w 152"/>
                    <a:gd name="T87" fmla="*/ 5 h 216"/>
                    <a:gd name="T88" fmla="*/ 86 w 152"/>
                    <a:gd name="T89" fmla="*/ 24 h 216"/>
                    <a:gd name="T90" fmla="*/ 71 w 152"/>
                    <a:gd name="T91" fmla="*/ 45 h 216"/>
                    <a:gd name="T92" fmla="*/ 74 w 152"/>
                    <a:gd name="T93" fmla="*/ 71 h 216"/>
                    <a:gd name="T94" fmla="*/ 88 w 152"/>
                    <a:gd name="T95" fmla="*/ 71 h 216"/>
                    <a:gd name="T96" fmla="*/ 107 w 152"/>
                    <a:gd name="T97" fmla="*/ 90 h 216"/>
                    <a:gd name="T98" fmla="*/ 112 w 152"/>
                    <a:gd name="T99" fmla="*/ 102 h 216"/>
                    <a:gd name="T100" fmla="*/ 93 w 152"/>
                    <a:gd name="T101" fmla="*/ 86 h 216"/>
                    <a:gd name="T102" fmla="*/ 78 w 152"/>
                    <a:gd name="T103" fmla="*/ 81 h 216"/>
                    <a:gd name="T104" fmla="*/ 55 w 152"/>
                    <a:gd name="T105" fmla="*/ 78 h 216"/>
                    <a:gd name="T106" fmla="*/ 62 w 152"/>
                    <a:gd name="T107" fmla="*/ 67 h 216"/>
                    <a:gd name="T108" fmla="*/ 55 w 152"/>
                    <a:gd name="T109" fmla="*/ 69 h 216"/>
                    <a:gd name="T110" fmla="*/ 43 w 152"/>
                    <a:gd name="T111" fmla="*/ 52 h 216"/>
                    <a:gd name="T112" fmla="*/ 50 w 152"/>
                    <a:gd name="T113" fmla="*/ 43 h 216"/>
                    <a:gd name="T114" fmla="*/ 57 w 152"/>
                    <a:gd name="T11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216">
                      <a:moveTo>
                        <a:pt x="147" y="168"/>
                      </a:moveTo>
                      <a:lnTo>
                        <a:pt x="147" y="168"/>
                      </a:lnTo>
                      <a:lnTo>
                        <a:pt x="149" y="180"/>
                      </a:lnTo>
                      <a:lnTo>
                        <a:pt x="152" y="190"/>
                      </a:lnTo>
                      <a:lnTo>
                        <a:pt x="145" y="204"/>
                      </a:lnTo>
                      <a:lnTo>
                        <a:pt x="140" y="187"/>
                      </a:lnTo>
                      <a:lnTo>
                        <a:pt x="130" y="194"/>
                      </a:lnTo>
                      <a:lnTo>
                        <a:pt x="138" y="206"/>
                      </a:lnTo>
                      <a:lnTo>
                        <a:pt x="133" y="216"/>
                      </a:lnTo>
                      <a:lnTo>
                        <a:pt x="114" y="204"/>
                      </a:lnTo>
                      <a:lnTo>
                        <a:pt x="109" y="194"/>
                      </a:lnTo>
                      <a:lnTo>
                        <a:pt x="114" y="185"/>
                      </a:lnTo>
                      <a:lnTo>
                        <a:pt x="104" y="178"/>
                      </a:lnTo>
                      <a:lnTo>
                        <a:pt x="97" y="185"/>
                      </a:lnTo>
                      <a:lnTo>
                        <a:pt x="90" y="185"/>
                      </a:lnTo>
                      <a:lnTo>
                        <a:pt x="78" y="194"/>
                      </a:lnTo>
                      <a:lnTo>
                        <a:pt x="76" y="190"/>
                      </a:lnTo>
                      <a:lnTo>
                        <a:pt x="83" y="176"/>
                      </a:lnTo>
                      <a:lnTo>
                        <a:pt x="93" y="171"/>
                      </a:lnTo>
                      <a:lnTo>
                        <a:pt x="102" y="164"/>
                      </a:lnTo>
                      <a:lnTo>
                        <a:pt x="107" y="171"/>
                      </a:lnTo>
                      <a:lnTo>
                        <a:pt x="119" y="166"/>
                      </a:lnTo>
                      <a:lnTo>
                        <a:pt x="123" y="159"/>
                      </a:lnTo>
                      <a:lnTo>
                        <a:pt x="133" y="159"/>
                      </a:lnTo>
                      <a:lnTo>
                        <a:pt x="133" y="147"/>
                      </a:lnTo>
                      <a:lnTo>
                        <a:pt x="145" y="154"/>
                      </a:lnTo>
                      <a:lnTo>
                        <a:pt x="147" y="161"/>
                      </a:lnTo>
                      <a:lnTo>
                        <a:pt x="147" y="168"/>
                      </a:lnTo>
                      <a:close/>
                      <a:moveTo>
                        <a:pt x="109" y="138"/>
                      </a:moveTo>
                      <a:lnTo>
                        <a:pt x="109" y="138"/>
                      </a:lnTo>
                      <a:lnTo>
                        <a:pt x="104" y="142"/>
                      </a:lnTo>
                      <a:lnTo>
                        <a:pt x="97" y="154"/>
                      </a:lnTo>
                      <a:lnTo>
                        <a:pt x="93" y="159"/>
                      </a:lnTo>
                      <a:lnTo>
                        <a:pt x="83" y="147"/>
                      </a:lnTo>
                      <a:lnTo>
                        <a:pt x="86" y="142"/>
                      </a:lnTo>
                      <a:lnTo>
                        <a:pt x="90" y="138"/>
                      </a:lnTo>
                      <a:lnTo>
                        <a:pt x="93" y="128"/>
                      </a:lnTo>
                      <a:lnTo>
                        <a:pt x="102" y="128"/>
                      </a:lnTo>
                      <a:lnTo>
                        <a:pt x="100" y="138"/>
                      </a:lnTo>
                      <a:lnTo>
                        <a:pt x="112" y="123"/>
                      </a:lnTo>
                      <a:lnTo>
                        <a:pt x="109" y="138"/>
                      </a:lnTo>
                      <a:close/>
                      <a:moveTo>
                        <a:pt x="22" y="154"/>
                      </a:moveTo>
                      <a:lnTo>
                        <a:pt x="22" y="154"/>
                      </a:lnTo>
                      <a:lnTo>
                        <a:pt x="0" y="171"/>
                      </a:lnTo>
                      <a:lnTo>
                        <a:pt x="7" y="157"/>
                      </a:lnTo>
                      <a:lnTo>
                        <a:pt x="19" y="147"/>
                      </a:lnTo>
                      <a:lnTo>
                        <a:pt x="29" y="138"/>
                      </a:lnTo>
                      <a:lnTo>
                        <a:pt x="36" y="121"/>
                      </a:lnTo>
                      <a:lnTo>
                        <a:pt x="41" y="133"/>
                      </a:lnTo>
                      <a:lnTo>
                        <a:pt x="29" y="142"/>
                      </a:lnTo>
                      <a:lnTo>
                        <a:pt x="22" y="154"/>
                      </a:lnTo>
                      <a:close/>
                      <a:moveTo>
                        <a:pt x="76" y="112"/>
                      </a:moveTo>
                      <a:lnTo>
                        <a:pt x="76" y="112"/>
                      </a:lnTo>
                      <a:lnTo>
                        <a:pt x="86" y="116"/>
                      </a:lnTo>
                      <a:lnTo>
                        <a:pt x="95" y="116"/>
                      </a:lnTo>
                      <a:lnTo>
                        <a:pt x="95" y="123"/>
                      </a:lnTo>
                      <a:lnTo>
                        <a:pt x="88" y="131"/>
                      </a:lnTo>
                      <a:lnTo>
                        <a:pt x="78" y="135"/>
                      </a:lnTo>
                      <a:lnTo>
                        <a:pt x="78" y="128"/>
                      </a:lnTo>
                      <a:lnTo>
                        <a:pt x="78" y="119"/>
                      </a:lnTo>
                      <a:lnTo>
                        <a:pt x="76" y="112"/>
                      </a:lnTo>
                      <a:close/>
                      <a:moveTo>
                        <a:pt x="133" y="107"/>
                      </a:moveTo>
                      <a:lnTo>
                        <a:pt x="133" y="107"/>
                      </a:lnTo>
                      <a:lnTo>
                        <a:pt x="138" y="126"/>
                      </a:lnTo>
                      <a:lnTo>
                        <a:pt x="126" y="121"/>
                      </a:lnTo>
                      <a:lnTo>
                        <a:pt x="126" y="128"/>
                      </a:lnTo>
                      <a:lnTo>
                        <a:pt x="130" y="138"/>
                      </a:lnTo>
                      <a:lnTo>
                        <a:pt x="123" y="140"/>
                      </a:lnTo>
                      <a:lnTo>
                        <a:pt x="121" y="128"/>
                      </a:lnTo>
                      <a:lnTo>
                        <a:pt x="116" y="128"/>
                      </a:lnTo>
                      <a:lnTo>
                        <a:pt x="114" y="119"/>
                      </a:lnTo>
                      <a:lnTo>
                        <a:pt x="123" y="119"/>
                      </a:lnTo>
                      <a:lnTo>
                        <a:pt x="123" y="114"/>
                      </a:lnTo>
                      <a:lnTo>
                        <a:pt x="114" y="100"/>
                      </a:lnTo>
                      <a:lnTo>
                        <a:pt x="128" y="102"/>
                      </a:lnTo>
                      <a:lnTo>
                        <a:pt x="133" y="107"/>
                      </a:lnTo>
                      <a:close/>
                      <a:moveTo>
                        <a:pt x="69" y="93"/>
                      </a:moveTo>
                      <a:lnTo>
                        <a:pt x="69" y="93"/>
                      </a:lnTo>
                      <a:lnTo>
                        <a:pt x="64" y="107"/>
                      </a:lnTo>
                      <a:lnTo>
                        <a:pt x="60" y="97"/>
                      </a:lnTo>
                      <a:lnTo>
                        <a:pt x="50" y="86"/>
                      </a:lnTo>
                      <a:lnTo>
                        <a:pt x="64" y="86"/>
                      </a:lnTo>
                      <a:lnTo>
                        <a:pt x="69" y="93"/>
                      </a:lnTo>
                      <a:close/>
                      <a:moveTo>
                        <a:pt x="67" y="0"/>
                      </a:moveTo>
                      <a:lnTo>
                        <a:pt x="67" y="0"/>
                      </a:lnTo>
                      <a:lnTo>
                        <a:pt x="76" y="5"/>
                      </a:lnTo>
                      <a:lnTo>
                        <a:pt x="81" y="0"/>
                      </a:lnTo>
                      <a:lnTo>
                        <a:pt x="83" y="5"/>
                      </a:lnTo>
                      <a:lnTo>
                        <a:pt x="81" y="12"/>
                      </a:lnTo>
                      <a:lnTo>
                        <a:pt x="86" y="24"/>
                      </a:lnTo>
                      <a:lnTo>
                        <a:pt x="81" y="38"/>
                      </a:lnTo>
                      <a:lnTo>
                        <a:pt x="71" y="45"/>
                      </a:lnTo>
                      <a:lnTo>
                        <a:pt x="69" y="60"/>
                      </a:lnTo>
                      <a:lnTo>
                        <a:pt x="74" y="71"/>
                      </a:lnTo>
                      <a:lnTo>
                        <a:pt x="81" y="74"/>
                      </a:lnTo>
                      <a:lnTo>
                        <a:pt x="88" y="71"/>
                      </a:lnTo>
                      <a:lnTo>
                        <a:pt x="109" y="81"/>
                      </a:lnTo>
                      <a:lnTo>
                        <a:pt x="107" y="90"/>
                      </a:lnTo>
                      <a:lnTo>
                        <a:pt x="112" y="93"/>
                      </a:lnTo>
                      <a:lnTo>
                        <a:pt x="112" y="102"/>
                      </a:lnTo>
                      <a:lnTo>
                        <a:pt x="97" y="93"/>
                      </a:lnTo>
                      <a:lnTo>
                        <a:pt x="93" y="86"/>
                      </a:lnTo>
                      <a:lnTo>
                        <a:pt x="88" y="90"/>
                      </a:lnTo>
                      <a:lnTo>
                        <a:pt x="78" y="81"/>
                      </a:lnTo>
                      <a:lnTo>
                        <a:pt x="62" y="83"/>
                      </a:lnTo>
                      <a:lnTo>
                        <a:pt x="55" y="78"/>
                      </a:lnTo>
                      <a:lnTo>
                        <a:pt x="57" y="71"/>
                      </a:lnTo>
                      <a:lnTo>
                        <a:pt x="62" y="67"/>
                      </a:lnTo>
                      <a:lnTo>
                        <a:pt x="57" y="64"/>
                      </a:lnTo>
                      <a:lnTo>
                        <a:pt x="55" y="69"/>
                      </a:lnTo>
                      <a:lnTo>
                        <a:pt x="48" y="62"/>
                      </a:lnTo>
                      <a:lnTo>
                        <a:pt x="43" y="52"/>
                      </a:lnTo>
                      <a:lnTo>
                        <a:pt x="43" y="38"/>
                      </a:lnTo>
                      <a:lnTo>
                        <a:pt x="50" y="43"/>
                      </a:lnTo>
                      <a:lnTo>
                        <a:pt x="52" y="17"/>
                      </a:lnTo>
                      <a:lnTo>
                        <a:pt x="57" y="0"/>
                      </a:lnTo>
                      <a:lnTo>
                        <a:pt x="6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49" name="Freeform 250">
                  <a:extLst>
                    <a:ext uri="{FF2B5EF4-FFF2-40B4-BE49-F238E27FC236}">
                      <a16:creationId xmlns:a16="http://schemas.microsoft.com/office/drawing/2014/main" id="{AAA979BA-B96D-41BB-9355-1596E2AA5356}"/>
                    </a:ext>
                  </a:extLst>
                </p:cNvPr>
                <p:cNvSpPr>
                  <a:spLocks noEditPoints="1"/>
                </p:cNvSpPr>
                <p:nvPr/>
              </p:nvSpPr>
              <p:spPr bwMode="auto">
                <a:xfrm>
                  <a:off x="10690023" y="4584841"/>
                  <a:ext cx="501142" cy="275217"/>
                </a:xfrm>
                <a:custGeom>
                  <a:avLst/>
                  <a:gdLst>
                    <a:gd name="T0" fmla="*/ 241 w 244"/>
                    <a:gd name="T1" fmla="*/ 71 h 134"/>
                    <a:gd name="T2" fmla="*/ 229 w 244"/>
                    <a:gd name="T3" fmla="*/ 66 h 134"/>
                    <a:gd name="T4" fmla="*/ 218 w 244"/>
                    <a:gd name="T5" fmla="*/ 42 h 134"/>
                    <a:gd name="T6" fmla="*/ 222 w 244"/>
                    <a:gd name="T7" fmla="*/ 47 h 134"/>
                    <a:gd name="T8" fmla="*/ 234 w 244"/>
                    <a:gd name="T9" fmla="*/ 59 h 134"/>
                    <a:gd name="T10" fmla="*/ 241 w 244"/>
                    <a:gd name="T11" fmla="*/ 71 h 134"/>
                    <a:gd name="T12" fmla="*/ 177 w 244"/>
                    <a:gd name="T13" fmla="*/ 49 h 134"/>
                    <a:gd name="T14" fmla="*/ 168 w 244"/>
                    <a:gd name="T15" fmla="*/ 54 h 134"/>
                    <a:gd name="T16" fmla="*/ 149 w 244"/>
                    <a:gd name="T17" fmla="*/ 61 h 134"/>
                    <a:gd name="T18" fmla="*/ 128 w 244"/>
                    <a:gd name="T19" fmla="*/ 56 h 134"/>
                    <a:gd name="T20" fmla="*/ 118 w 244"/>
                    <a:gd name="T21" fmla="*/ 47 h 134"/>
                    <a:gd name="T22" fmla="*/ 142 w 244"/>
                    <a:gd name="T23" fmla="*/ 49 h 134"/>
                    <a:gd name="T24" fmla="*/ 147 w 244"/>
                    <a:gd name="T25" fmla="*/ 40 h 134"/>
                    <a:gd name="T26" fmla="*/ 158 w 244"/>
                    <a:gd name="T27" fmla="*/ 47 h 134"/>
                    <a:gd name="T28" fmla="*/ 173 w 244"/>
                    <a:gd name="T29" fmla="*/ 37 h 134"/>
                    <a:gd name="T30" fmla="*/ 180 w 244"/>
                    <a:gd name="T31" fmla="*/ 26 h 134"/>
                    <a:gd name="T32" fmla="*/ 182 w 244"/>
                    <a:gd name="T33" fmla="*/ 37 h 134"/>
                    <a:gd name="T34" fmla="*/ 99 w 244"/>
                    <a:gd name="T35" fmla="*/ 80 h 134"/>
                    <a:gd name="T36" fmla="*/ 113 w 244"/>
                    <a:gd name="T37" fmla="*/ 90 h 134"/>
                    <a:gd name="T38" fmla="*/ 135 w 244"/>
                    <a:gd name="T39" fmla="*/ 106 h 134"/>
                    <a:gd name="T40" fmla="*/ 147 w 244"/>
                    <a:gd name="T41" fmla="*/ 118 h 134"/>
                    <a:gd name="T42" fmla="*/ 158 w 244"/>
                    <a:gd name="T43" fmla="*/ 127 h 134"/>
                    <a:gd name="T44" fmla="*/ 147 w 244"/>
                    <a:gd name="T45" fmla="*/ 134 h 134"/>
                    <a:gd name="T46" fmla="*/ 128 w 244"/>
                    <a:gd name="T47" fmla="*/ 127 h 134"/>
                    <a:gd name="T48" fmla="*/ 99 w 244"/>
                    <a:gd name="T49" fmla="*/ 113 h 134"/>
                    <a:gd name="T50" fmla="*/ 80 w 244"/>
                    <a:gd name="T51" fmla="*/ 90 h 134"/>
                    <a:gd name="T52" fmla="*/ 47 w 244"/>
                    <a:gd name="T53" fmla="*/ 87 h 134"/>
                    <a:gd name="T54" fmla="*/ 38 w 244"/>
                    <a:gd name="T55" fmla="*/ 106 h 134"/>
                    <a:gd name="T56" fmla="*/ 17 w 244"/>
                    <a:gd name="T57" fmla="*/ 108 h 134"/>
                    <a:gd name="T58" fmla="*/ 0 w 244"/>
                    <a:gd name="T59" fmla="*/ 54 h 134"/>
                    <a:gd name="T60" fmla="*/ 28 w 244"/>
                    <a:gd name="T61" fmla="*/ 11 h 134"/>
                    <a:gd name="T62" fmla="*/ 69 w 244"/>
                    <a:gd name="T63" fmla="*/ 30 h 134"/>
                    <a:gd name="T64" fmla="*/ 80 w 244"/>
                    <a:gd name="T65" fmla="*/ 49 h 134"/>
                    <a:gd name="T66" fmla="*/ 111 w 244"/>
                    <a:gd name="T67" fmla="*/ 66 h 134"/>
                    <a:gd name="T68" fmla="*/ 99 w 244"/>
                    <a:gd name="T69" fmla="*/ 80 h 134"/>
                    <a:gd name="T70" fmla="*/ 196 w 244"/>
                    <a:gd name="T71" fmla="*/ 33 h 134"/>
                    <a:gd name="T72" fmla="*/ 187 w 244"/>
                    <a:gd name="T73" fmla="*/ 28 h 134"/>
                    <a:gd name="T74" fmla="*/ 177 w 244"/>
                    <a:gd name="T75" fmla="*/ 16 h 134"/>
                    <a:gd name="T76" fmla="*/ 156 w 244"/>
                    <a:gd name="T77" fmla="*/ 4 h 134"/>
                    <a:gd name="T78" fmla="*/ 168 w 244"/>
                    <a:gd name="T79" fmla="*/ 4 h 134"/>
                    <a:gd name="T80" fmla="*/ 182 w 244"/>
                    <a:gd name="T81" fmla="*/ 11 h 134"/>
                    <a:gd name="T82" fmla="*/ 194 w 244"/>
                    <a:gd name="T83" fmla="*/ 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134">
                      <a:moveTo>
                        <a:pt x="241" y="71"/>
                      </a:moveTo>
                      <a:lnTo>
                        <a:pt x="241" y="71"/>
                      </a:lnTo>
                      <a:lnTo>
                        <a:pt x="236" y="73"/>
                      </a:lnTo>
                      <a:lnTo>
                        <a:pt x="229" y="66"/>
                      </a:lnTo>
                      <a:lnTo>
                        <a:pt x="222" y="54"/>
                      </a:lnTo>
                      <a:lnTo>
                        <a:pt x="218" y="42"/>
                      </a:lnTo>
                      <a:lnTo>
                        <a:pt x="220" y="40"/>
                      </a:lnTo>
                      <a:lnTo>
                        <a:pt x="222" y="47"/>
                      </a:lnTo>
                      <a:lnTo>
                        <a:pt x="227" y="49"/>
                      </a:lnTo>
                      <a:lnTo>
                        <a:pt x="234" y="59"/>
                      </a:lnTo>
                      <a:lnTo>
                        <a:pt x="244" y="66"/>
                      </a:lnTo>
                      <a:lnTo>
                        <a:pt x="241" y="71"/>
                      </a:lnTo>
                      <a:close/>
                      <a:moveTo>
                        <a:pt x="177" y="49"/>
                      </a:moveTo>
                      <a:lnTo>
                        <a:pt x="177" y="49"/>
                      </a:lnTo>
                      <a:lnTo>
                        <a:pt x="168" y="49"/>
                      </a:lnTo>
                      <a:lnTo>
                        <a:pt x="168" y="54"/>
                      </a:lnTo>
                      <a:lnTo>
                        <a:pt x="158" y="59"/>
                      </a:lnTo>
                      <a:lnTo>
                        <a:pt x="149" y="61"/>
                      </a:lnTo>
                      <a:lnTo>
                        <a:pt x="139" y="61"/>
                      </a:lnTo>
                      <a:lnTo>
                        <a:pt x="128" y="56"/>
                      </a:lnTo>
                      <a:lnTo>
                        <a:pt x="118" y="54"/>
                      </a:lnTo>
                      <a:lnTo>
                        <a:pt x="118" y="47"/>
                      </a:lnTo>
                      <a:lnTo>
                        <a:pt x="135" y="49"/>
                      </a:lnTo>
                      <a:lnTo>
                        <a:pt x="142" y="49"/>
                      </a:lnTo>
                      <a:lnTo>
                        <a:pt x="144" y="40"/>
                      </a:lnTo>
                      <a:lnTo>
                        <a:pt x="147" y="40"/>
                      </a:lnTo>
                      <a:lnTo>
                        <a:pt x="149" y="49"/>
                      </a:lnTo>
                      <a:lnTo>
                        <a:pt x="158" y="47"/>
                      </a:lnTo>
                      <a:lnTo>
                        <a:pt x="163" y="42"/>
                      </a:lnTo>
                      <a:lnTo>
                        <a:pt x="173" y="37"/>
                      </a:lnTo>
                      <a:lnTo>
                        <a:pt x="170" y="28"/>
                      </a:lnTo>
                      <a:lnTo>
                        <a:pt x="180" y="26"/>
                      </a:lnTo>
                      <a:lnTo>
                        <a:pt x="182" y="28"/>
                      </a:lnTo>
                      <a:lnTo>
                        <a:pt x="182" y="37"/>
                      </a:lnTo>
                      <a:lnTo>
                        <a:pt x="177" y="49"/>
                      </a:lnTo>
                      <a:close/>
                      <a:moveTo>
                        <a:pt x="99" y="80"/>
                      </a:moveTo>
                      <a:lnTo>
                        <a:pt x="99" y="80"/>
                      </a:lnTo>
                      <a:lnTo>
                        <a:pt x="113" y="90"/>
                      </a:lnTo>
                      <a:lnTo>
                        <a:pt x="125" y="106"/>
                      </a:lnTo>
                      <a:lnTo>
                        <a:pt x="135" y="106"/>
                      </a:lnTo>
                      <a:lnTo>
                        <a:pt x="135" y="113"/>
                      </a:lnTo>
                      <a:lnTo>
                        <a:pt x="147" y="118"/>
                      </a:lnTo>
                      <a:lnTo>
                        <a:pt x="139" y="120"/>
                      </a:lnTo>
                      <a:lnTo>
                        <a:pt x="158" y="127"/>
                      </a:lnTo>
                      <a:lnTo>
                        <a:pt x="156" y="132"/>
                      </a:lnTo>
                      <a:lnTo>
                        <a:pt x="147" y="134"/>
                      </a:lnTo>
                      <a:lnTo>
                        <a:pt x="142" y="130"/>
                      </a:lnTo>
                      <a:lnTo>
                        <a:pt x="128" y="127"/>
                      </a:lnTo>
                      <a:lnTo>
                        <a:pt x="111" y="125"/>
                      </a:lnTo>
                      <a:lnTo>
                        <a:pt x="99" y="113"/>
                      </a:lnTo>
                      <a:lnTo>
                        <a:pt x="90" y="106"/>
                      </a:lnTo>
                      <a:lnTo>
                        <a:pt x="80" y="90"/>
                      </a:lnTo>
                      <a:lnTo>
                        <a:pt x="59" y="82"/>
                      </a:lnTo>
                      <a:lnTo>
                        <a:pt x="47" y="87"/>
                      </a:lnTo>
                      <a:lnTo>
                        <a:pt x="35" y="94"/>
                      </a:lnTo>
                      <a:lnTo>
                        <a:pt x="38" y="106"/>
                      </a:lnTo>
                      <a:lnTo>
                        <a:pt x="26" y="111"/>
                      </a:lnTo>
                      <a:lnTo>
                        <a:pt x="17" y="108"/>
                      </a:lnTo>
                      <a:lnTo>
                        <a:pt x="0" y="106"/>
                      </a:lnTo>
                      <a:lnTo>
                        <a:pt x="0" y="54"/>
                      </a:lnTo>
                      <a:lnTo>
                        <a:pt x="0" y="2"/>
                      </a:lnTo>
                      <a:lnTo>
                        <a:pt x="28" y="11"/>
                      </a:lnTo>
                      <a:lnTo>
                        <a:pt x="57" y="23"/>
                      </a:lnTo>
                      <a:lnTo>
                        <a:pt x="69" y="30"/>
                      </a:lnTo>
                      <a:lnTo>
                        <a:pt x="78" y="37"/>
                      </a:lnTo>
                      <a:lnTo>
                        <a:pt x="80" y="49"/>
                      </a:lnTo>
                      <a:lnTo>
                        <a:pt x="106" y="59"/>
                      </a:lnTo>
                      <a:lnTo>
                        <a:pt x="111" y="66"/>
                      </a:lnTo>
                      <a:lnTo>
                        <a:pt x="97" y="68"/>
                      </a:lnTo>
                      <a:lnTo>
                        <a:pt x="99" y="80"/>
                      </a:lnTo>
                      <a:close/>
                      <a:moveTo>
                        <a:pt x="196" y="33"/>
                      </a:moveTo>
                      <a:lnTo>
                        <a:pt x="196" y="33"/>
                      </a:lnTo>
                      <a:lnTo>
                        <a:pt x="192" y="37"/>
                      </a:lnTo>
                      <a:lnTo>
                        <a:pt x="187" y="28"/>
                      </a:lnTo>
                      <a:lnTo>
                        <a:pt x="184" y="21"/>
                      </a:lnTo>
                      <a:lnTo>
                        <a:pt x="177" y="16"/>
                      </a:lnTo>
                      <a:lnTo>
                        <a:pt x="168" y="9"/>
                      </a:lnTo>
                      <a:lnTo>
                        <a:pt x="156" y="4"/>
                      </a:lnTo>
                      <a:lnTo>
                        <a:pt x="161" y="0"/>
                      </a:lnTo>
                      <a:lnTo>
                        <a:pt x="168" y="4"/>
                      </a:lnTo>
                      <a:lnTo>
                        <a:pt x="175" y="7"/>
                      </a:lnTo>
                      <a:lnTo>
                        <a:pt x="182" y="11"/>
                      </a:lnTo>
                      <a:lnTo>
                        <a:pt x="187" y="19"/>
                      </a:lnTo>
                      <a:lnTo>
                        <a:pt x="194" y="23"/>
                      </a:lnTo>
                      <a:lnTo>
                        <a:pt x="196" y="3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0" name="Freeform 256">
                  <a:extLst>
                    <a:ext uri="{FF2B5EF4-FFF2-40B4-BE49-F238E27FC236}">
                      <a16:creationId xmlns:a16="http://schemas.microsoft.com/office/drawing/2014/main" id="{3AD3341C-6A05-438B-8B54-96A2B964FDD4}"/>
                    </a:ext>
                  </a:extLst>
                </p:cNvPr>
                <p:cNvSpPr>
                  <a:spLocks/>
                </p:cNvSpPr>
                <p:nvPr/>
              </p:nvSpPr>
              <p:spPr bwMode="auto">
                <a:xfrm>
                  <a:off x="10131372" y="2925025"/>
                  <a:ext cx="217709" cy="227979"/>
                </a:xfrm>
                <a:custGeom>
                  <a:avLst/>
                  <a:gdLst>
                    <a:gd name="T0" fmla="*/ 104 w 106"/>
                    <a:gd name="T1" fmla="*/ 12 h 111"/>
                    <a:gd name="T2" fmla="*/ 104 w 106"/>
                    <a:gd name="T3" fmla="*/ 12 h 111"/>
                    <a:gd name="T4" fmla="*/ 106 w 106"/>
                    <a:gd name="T5" fmla="*/ 16 h 111"/>
                    <a:gd name="T6" fmla="*/ 99 w 106"/>
                    <a:gd name="T7" fmla="*/ 14 h 111"/>
                    <a:gd name="T8" fmla="*/ 92 w 106"/>
                    <a:gd name="T9" fmla="*/ 21 h 111"/>
                    <a:gd name="T10" fmla="*/ 87 w 106"/>
                    <a:gd name="T11" fmla="*/ 28 h 111"/>
                    <a:gd name="T12" fmla="*/ 87 w 106"/>
                    <a:gd name="T13" fmla="*/ 45 h 111"/>
                    <a:gd name="T14" fmla="*/ 80 w 106"/>
                    <a:gd name="T15" fmla="*/ 50 h 111"/>
                    <a:gd name="T16" fmla="*/ 76 w 106"/>
                    <a:gd name="T17" fmla="*/ 52 h 111"/>
                    <a:gd name="T18" fmla="*/ 71 w 106"/>
                    <a:gd name="T19" fmla="*/ 59 h 111"/>
                    <a:gd name="T20" fmla="*/ 59 w 106"/>
                    <a:gd name="T21" fmla="*/ 61 h 111"/>
                    <a:gd name="T22" fmla="*/ 52 w 106"/>
                    <a:gd name="T23" fmla="*/ 66 h 111"/>
                    <a:gd name="T24" fmla="*/ 52 w 106"/>
                    <a:gd name="T25" fmla="*/ 78 h 111"/>
                    <a:gd name="T26" fmla="*/ 50 w 106"/>
                    <a:gd name="T27" fmla="*/ 78 h 111"/>
                    <a:gd name="T28" fmla="*/ 57 w 106"/>
                    <a:gd name="T29" fmla="*/ 83 h 111"/>
                    <a:gd name="T30" fmla="*/ 66 w 106"/>
                    <a:gd name="T31" fmla="*/ 92 h 111"/>
                    <a:gd name="T32" fmla="*/ 64 w 106"/>
                    <a:gd name="T33" fmla="*/ 97 h 111"/>
                    <a:gd name="T34" fmla="*/ 57 w 106"/>
                    <a:gd name="T35" fmla="*/ 97 h 111"/>
                    <a:gd name="T36" fmla="*/ 47 w 106"/>
                    <a:gd name="T37" fmla="*/ 97 h 111"/>
                    <a:gd name="T38" fmla="*/ 40 w 106"/>
                    <a:gd name="T39" fmla="*/ 109 h 111"/>
                    <a:gd name="T40" fmla="*/ 31 w 106"/>
                    <a:gd name="T41" fmla="*/ 106 h 111"/>
                    <a:gd name="T42" fmla="*/ 31 w 106"/>
                    <a:gd name="T43" fmla="*/ 109 h 111"/>
                    <a:gd name="T44" fmla="*/ 24 w 106"/>
                    <a:gd name="T45" fmla="*/ 104 h 111"/>
                    <a:gd name="T46" fmla="*/ 21 w 106"/>
                    <a:gd name="T47" fmla="*/ 109 h 111"/>
                    <a:gd name="T48" fmla="*/ 16 w 106"/>
                    <a:gd name="T49" fmla="*/ 111 h 111"/>
                    <a:gd name="T50" fmla="*/ 16 w 106"/>
                    <a:gd name="T51" fmla="*/ 106 h 111"/>
                    <a:gd name="T52" fmla="*/ 12 w 106"/>
                    <a:gd name="T53" fmla="*/ 104 h 111"/>
                    <a:gd name="T54" fmla="*/ 7 w 106"/>
                    <a:gd name="T55" fmla="*/ 102 h 111"/>
                    <a:gd name="T56" fmla="*/ 12 w 106"/>
                    <a:gd name="T57" fmla="*/ 92 h 111"/>
                    <a:gd name="T58" fmla="*/ 16 w 106"/>
                    <a:gd name="T59" fmla="*/ 90 h 111"/>
                    <a:gd name="T60" fmla="*/ 14 w 106"/>
                    <a:gd name="T61" fmla="*/ 85 h 111"/>
                    <a:gd name="T62" fmla="*/ 19 w 106"/>
                    <a:gd name="T63" fmla="*/ 76 h 111"/>
                    <a:gd name="T64" fmla="*/ 16 w 106"/>
                    <a:gd name="T65" fmla="*/ 71 h 111"/>
                    <a:gd name="T66" fmla="*/ 7 w 106"/>
                    <a:gd name="T67" fmla="*/ 68 h 111"/>
                    <a:gd name="T68" fmla="*/ 0 w 106"/>
                    <a:gd name="T69" fmla="*/ 64 h 111"/>
                    <a:gd name="T70" fmla="*/ 14 w 106"/>
                    <a:gd name="T71" fmla="*/ 52 h 111"/>
                    <a:gd name="T72" fmla="*/ 31 w 106"/>
                    <a:gd name="T73" fmla="*/ 40 h 111"/>
                    <a:gd name="T74" fmla="*/ 43 w 106"/>
                    <a:gd name="T75" fmla="*/ 23 h 111"/>
                    <a:gd name="T76" fmla="*/ 50 w 106"/>
                    <a:gd name="T77" fmla="*/ 31 h 111"/>
                    <a:gd name="T78" fmla="*/ 64 w 106"/>
                    <a:gd name="T79" fmla="*/ 31 h 111"/>
                    <a:gd name="T80" fmla="*/ 61 w 106"/>
                    <a:gd name="T81" fmla="*/ 21 h 111"/>
                    <a:gd name="T82" fmla="*/ 87 w 106"/>
                    <a:gd name="T83" fmla="*/ 12 h 111"/>
                    <a:gd name="T84" fmla="*/ 92 w 106"/>
                    <a:gd name="T85" fmla="*/ 0 h 111"/>
                    <a:gd name="T86" fmla="*/ 104 w 106"/>
                    <a:gd name="T87"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6" h="111">
                      <a:moveTo>
                        <a:pt x="104" y="12"/>
                      </a:moveTo>
                      <a:lnTo>
                        <a:pt x="104" y="12"/>
                      </a:lnTo>
                      <a:lnTo>
                        <a:pt x="106" y="16"/>
                      </a:lnTo>
                      <a:lnTo>
                        <a:pt x="99" y="14"/>
                      </a:lnTo>
                      <a:lnTo>
                        <a:pt x="92" y="21"/>
                      </a:lnTo>
                      <a:lnTo>
                        <a:pt x="87" y="28"/>
                      </a:lnTo>
                      <a:lnTo>
                        <a:pt x="87" y="45"/>
                      </a:lnTo>
                      <a:lnTo>
                        <a:pt x="80" y="50"/>
                      </a:lnTo>
                      <a:lnTo>
                        <a:pt x="76" y="52"/>
                      </a:lnTo>
                      <a:lnTo>
                        <a:pt x="71" y="59"/>
                      </a:lnTo>
                      <a:lnTo>
                        <a:pt x="59" y="61"/>
                      </a:lnTo>
                      <a:lnTo>
                        <a:pt x="52" y="66"/>
                      </a:lnTo>
                      <a:lnTo>
                        <a:pt x="52" y="78"/>
                      </a:lnTo>
                      <a:lnTo>
                        <a:pt x="50" y="78"/>
                      </a:lnTo>
                      <a:lnTo>
                        <a:pt x="57" y="83"/>
                      </a:lnTo>
                      <a:lnTo>
                        <a:pt x="66" y="92"/>
                      </a:lnTo>
                      <a:lnTo>
                        <a:pt x="64" y="97"/>
                      </a:lnTo>
                      <a:lnTo>
                        <a:pt x="57" y="97"/>
                      </a:lnTo>
                      <a:lnTo>
                        <a:pt x="47" y="97"/>
                      </a:lnTo>
                      <a:lnTo>
                        <a:pt x="40" y="109"/>
                      </a:lnTo>
                      <a:lnTo>
                        <a:pt x="31" y="106"/>
                      </a:lnTo>
                      <a:lnTo>
                        <a:pt x="31" y="109"/>
                      </a:lnTo>
                      <a:lnTo>
                        <a:pt x="24" y="104"/>
                      </a:lnTo>
                      <a:lnTo>
                        <a:pt x="21" y="109"/>
                      </a:lnTo>
                      <a:lnTo>
                        <a:pt x="16" y="111"/>
                      </a:lnTo>
                      <a:lnTo>
                        <a:pt x="16" y="106"/>
                      </a:lnTo>
                      <a:lnTo>
                        <a:pt x="12" y="104"/>
                      </a:lnTo>
                      <a:lnTo>
                        <a:pt x="7" y="102"/>
                      </a:lnTo>
                      <a:lnTo>
                        <a:pt x="12" y="92"/>
                      </a:lnTo>
                      <a:lnTo>
                        <a:pt x="16" y="90"/>
                      </a:lnTo>
                      <a:lnTo>
                        <a:pt x="14" y="85"/>
                      </a:lnTo>
                      <a:lnTo>
                        <a:pt x="19" y="76"/>
                      </a:lnTo>
                      <a:lnTo>
                        <a:pt x="16" y="71"/>
                      </a:lnTo>
                      <a:lnTo>
                        <a:pt x="7" y="68"/>
                      </a:lnTo>
                      <a:lnTo>
                        <a:pt x="0" y="64"/>
                      </a:lnTo>
                      <a:lnTo>
                        <a:pt x="14" y="52"/>
                      </a:lnTo>
                      <a:lnTo>
                        <a:pt x="31" y="40"/>
                      </a:lnTo>
                      <a:lnTo>
                        <a:pt x="43" y="23"/>
                      </a:lnTo>
                      <a:lnTo>
                        <a:pt x="50" y="31"/>
                      </a:lnTo>
                      <a:lnTo>
                        <a:pt x="64" y="31"/>
                      </a:lnTo>
                      <a:lnTo>
                        <a:pt x="61" y="21"/>
                      </a:lnTo>
                      <a:lnTo>
                        <a:pt x="87" y="12"/>
                      </a:lnTo>
                      <a:lnTo>
                        <a:pt x="92" y="0"/>
                      </a:lnTo>
                      <a:lnTo>
                        <a:pt x="10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1" name="Freeform 258">
                  <a:extLst>
                    <a:ext uri="{FF2B5EF4-FFF2-40B4-BE49-F238E27FC236}">
                      <a16:creationId xmlns:a16="http://schemas.microsoft.com/office/drawing/2014/main" id="{6CD796BD-FC77-46C6-9DF1-EFCCA070476E}"/>
                    </a:ext>
                  </a:extLst>
                </p:cNvPr>
                <p:cNvSpPr>
                  <a:spLocks/>
                </p:cNvSpPr>
                <p:nvPr/>
              </p:nvSpPr>
              <p:spPr bwMode="auto">
                <a:xfrm>
                  <a:off x="5680659" y="2960236"/>
                  <a:ext cx="106801" cy="234141"/>
                </a:xfrm>
                <a:custGeom>
                  <a:avLst/>
                  <a:gdLst>
                    <a:gd name="T0" fmla="*/ 22 w 52"/>
                    <a:gd name="T1" fmla="*/ 0 h 114"/>
                    <a:gd name="T2" fmla="*/ 22 w 52"/>
                    <a:gd name="T3" fmla="*/ 0 h 114"/>
                    <a:gd name="T4" fmla="*/ 26 w 52"/>
                    <a:gd name="T5" fmla="*/ 9 h 114"/>
                    <a:gd name="T6" fmla="*/ 36 w 52"/>
                    <a:gd name="T7" fmla="*/ 9 h 114"/>
                    <a:gd name="T8" fmla="*/ 38 w 52"/>
                    <a:gd name="T9" fmla="*/ 7 h 114"/>
                    <a:gd name="T10" fmla="*/ 48 w 52"/>
                    <a:gd name="T11" fmla="*/ 7 h 114"/>
                    <a:gd name="T12" fmla="*/ 52 w 52"/>
                    <a:gd name="T13" fmla="*/ 19 h 114"/>
                    <a:gd name="T14" fmla="*/ 43 w 52"/>
                    <a:gd name="T15" fmla="*/ 24 h 114"/>
                    <a:gd name="T16" fmla="*/ 43 w 52"/>
                    <a:gd name="T17" fmla="*/ 43 h 114"/>
                    <a:gd name="T18" fmla="*/ 41 w 52"/>
                    <a:gd name="T19" fmla="*/ 45 h 114"/>
                    <a:gd name="T20" fmla="*/ 41 w 52"/>
                    <a:gd name="T21" fmla="*/ 54 h 114"/>
                    <a:gd name="T22" fmla="*/ 33 w 52"/>
                    <a:gd name="T23" fmla="*/ 57 h 114"/>
                    <a:gd name="T24" fmla="*/ 41 w 52"/>
                    <a:gd name="T25" fmla="*/ 69 h 114"/>
                    <a:gd name="T26" fmla="*/ 36 w 52"/>
                    <a:gd name="T27" fmla="*/ 83 h 114"/>
                    <a:gd name="T28" fmla="*/ 41 w 52"/>
                    <a:gd name="T29" fmla="*/ 88 h 114"/>
                    <a:gd name="T30" fmla="*/ 38 w 52"/>
                    <a:gd name="T31" fmla="*/ 95 h 114"/>
                    <a:gd name="T32" fmla="*/ 33 w 52"/>
                    <a:gd name="T33" fmla="*/ 102 h 114"/>
                    <a:gd name="T34" fmla="*/ 33 w 52"/>
                    <a:gd name="T35" fmla="*/ 109 h 114"/>
                    <a:gd name="T36" fmla="*/ 29 w 52"/>
                    <a:gd name="T37" fmla="*/ 114 h 114"/>
                    <a:gd name="T38" fmla="*/ 19 w 52"/>
                    <a:gd name="T39" fmla="*/ 111 h 114"/>
                    <a:gd name="T40" fmla="*/ 10 w 52"/>
                    <a:gd name="T41" fmla="*/ 111 h 114"/>
                    <a:gd name="T42" fmla="*/ 15 w 52"/>
                    <a:gd name="T43" fmla="*/ 97 h 114"/>
                    <a:gd name="T44" fmla="*/ 12 w 52"/>
                    <a:gd name="T45" fmla="*/ 85 h 114"/>
                    <a:gd name="T46" fmla="*/ 5 w 52"/>
                    <a:gd name="T47" fmla="*/ 83 h 114"/>
                    <a:gd name="T48" fmla="*/ 0 w 52"/>
                    <a:gd name="T49" fmla="*/ 76 h 114"/>
                    <a:gd name="T50" fmla="*/ 3 w 52"/>
                    <a:gd name="T51" fmla="*/ 62 h 114"/>
                    <a:gd name="T52" fmla="*/ 10 w 52"/>
                    <a:gd name="T53" fmla="*/ 54 h 114"/>
                    <a:gd name="T54" fmla="*/ 10 w 52"/>
                    <a:gd name="T55" fmla="*/ 45 h 114"/>
                    <a:gd name="T56" fmla="*/ 12 w 52"/>
                    <a:gd name="T57" fmla="*/ 33 h 114"/>
                    <a:gd name="T58" fmla="*/ 12 w 52"/>
                    <a:gd name="T59" fmla="*/ 24 h 114"/>
                    <a:gd name="T60" fmla="*/ 10 w 52"/>
                    <a:gd name="T61" fmla="*/ 17 h 114"/>
                    <a:gd name="T62" fmla="*/ 10 w 52"/>
                    <a:gd name="T63" fmla="*/ 7 h 114"/>
                    <a:gd name="T64" fmla="*/ 15 w 52"/>
                    <a:gd name="T65" fmla="*/ 2 h 114"/>
                    <a:gd name="T66" fmla="*/ 22 w 52"/>
                    <a:gd name="T6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4">
                      <a:moveTo>
                        <a:pt x="22" y="0"/>
                      </a:moveTo>
                      <a:lnTo>
                        <a:pt x="22" y="0"/>
                      </a:lnTo>
                      <a:lnTo>
                        <a:pt x="26" y="9"/>
                      </a:lnTo>
                      <a:lnTo>
                        <a:pt x="36" y="9"/>
                      </a:lnTo>
                      <a:lnTo>
                        <a:pt x="38" y="7"/>
                      </a:lnTo>
                      <a:lnTo>
                        <a:pt x="48" y="7"/>
                      </a:lnTo>
                      <a:lnTo>
                        <a:pt x="52" y="19"/>
                      </a:lnTo>
                      <a:lnTo>
                        <a:pt x="43" y="24"/>
                      </a:lnTo>
                      <a:lnTo>
                        <a:pt x="43" y="43"/>
                      </a:lnTo>
                      <a:lnTo>
                        <a:pt x="41" y="45"/>
                      </a:lnTo>
                      <a:lnTo>
                        <a:pt x="41" y="54"/>
                      </a:lnTo>
                      <a:lnTo>
                        <a:pt x="33" y="57"/>
                      </a:lnTo>
                      <a:lnTo>
                        <a:pt x="41" y="69"/>
                      </a:lnTo>
                      <a:lnTo>
                        <a:pt x="36" y="83"/>
                      </a:lnTo>
                      <a:lnTo>
                        <a:pt x="41" y="88"/>
                      </a:lnTo>
                      <a:lnTo>
                        <a:pt x="38" y="95"/>
                      </a:lnTo>
                      <a:lnTo>
                        <a:pt x="33" y="102"/>
                      </a:lnTo>
                      <a:lnTo>
                        <a:pt x="33" y="109"/>
                      </a:lnTo>
                      <a:lnTo>
                        <a:pt x="29" y="114"/>
                      </a:lnTo>
                      <a:lnTo>
                        <a:pt x="19" y="111"/>
                      </a:lnTo>
                      <a:lnTo>
                        <a:pt x="10" y="111"/>
                      </a:lnTo>
                      <a:lnTo>
                        <a:pt x="15" y="97"/>
                      </a:lnTo>
                      <a:lnTo>
                        <a:pt x="12" y="85"/>
                      </a:lnTo>
                      <a:lnTo>
                        <a:pt x="5" y="83"/>
                      </a:lnTo>
                      <a:lnTo>
                        <a:pt x="0" y="76"/>
                      </a:lnTo>
                      <a:lnTo>
                        <a:pt x="3" y="62"/>
                      </a:lnTo>
                      <a:lnTo>
                        <a:pt x="10" y="54"/>
                      </a:lnTo>
                      <a:lnTo>
                        <a:pt x="10" y="45"/>
                      </a:lnTo>
                      <a:lnTo>
                        <a:pt x="12" y="33"/>
                      </a:lnTo>
                      <a:lnTo>
                        <a:pt x="12" y="24"/>
                      </a:lnTo>
                      <a:lnTo>
                        <a:pt x="10" y="17"/>
                      </a:lnTo>
                      <a:lnTo>
                        <a:pt x="10" y="7"/>
                      </a:lnTo>
                      <a:lnTo>
                        <a:pt x="15" y="2"/>
                      </a:lnTo>
                      <a:lnTo>
                        <a:pt x="2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2" name="Freeform 264">
                  <a:extLst>
                    <a:ext uri="{FF2B5EF4-FFF2-40B4-BE49-F238E27FC236}">
                      <a16:creationId xmlns:a16="http://schemas.microsoft.com/office/drawing/2014/main" id="{024EBB21-9CE7-40EF-A77D-5803E0317198}"/>
                    </a:ext>
                  </a:extLst>
                </p:cNvPr>
                <p:cNvSpPr>
                  <a:spLocks/>
                </p:cNvSpPr>
                <p:nvPr/>
              </p:nvSpPr>
              <p:spPr bwMode="auto">
                <a:xfrm>
                  <a:off x="7687280" y="3611311"/>
                  <a:ext cx="28754" cy="53401"/>
                </a:xfrm>
                <a:custGeom>
                  <a:avLst/>
                  <a:gdLst>
                    <a:gd name="T0" fmla="*/ 10 w 14"/>
                    <a:gd name="T1" fmla="*/ 24 h 26"/>
                    <a:gd name="T2" fmla="*/ 10 w 14"/>
                    <a:gd name="T3" fmla="*/ 24 h 26"/>
                    <a:gd name="T4" fmla="*/ 5 w 14"/>
                    <a:gd name="T5" fmla="*/ 26 h 26"/>
                    <a:gd name="T6" fmla="*/ 0 w 14"/>
                    <a:gd name="T7" fmla="*/ 21 h 26"/>
                    <a:gd name="T8" fmla="*/ 0 w 14"/>
                    <a:gd name="T9" fmla="*/ 10 h 26"/>
                    <a:gd name="T10" fmla="*/ 3 w 14"/>
                    <a:gd name="T11" fmla="*/ 0 h 26"/>
                    <a:gd name="T12" fmla="*/ 7 w 14"/>
                    <a:gd name="T13" fmla="*/ 0 h 26"/>
                    <a:gd name="T14" fmla="*/ 14 w 14"/>
                    <a:gd name="T15" fmla="*/ 5 h 26"/>
                    <a:gd name="T16" fmla="*/ 14 w 14"/>
                    <a:gd name="T17" fmla="*/ 14 h 26"/>
                    <a:gd name="T18" fmla="*/ 10 w 14"/>
                    <a:gd name="T19"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6">
                      <a:moveTo>
                        <a:pt x="10" y="24"/>
                      </a:moveTo>
                      <a:lnTo>
                        <a:pt x="10" y="24"/>
                      </a:lnTo>
                      <a:lnTo>
                        <a:pt x="5" y="26"/>
                      </a:lnTo>
                      <a:lnTo>
                        <a:pt x="0" y="21"/>
                      </a:lnTo>
                      <a:lnTo>
                        <a:pt x="0" y="10"/>
                      </a:lnTo>
                      <a:lnTo>
                        <a:pt x="3" y="0"/>
                      </a:lnTo>
                      <a:lnTo>
                        <a:pt x="7" y="0"/>
                      </a:lnTo>
                      <a:lnTo>
                        <a:pt x="14" y="5"/>
                      </a:lnTo>
                      <a:lnTo>
                        <a:pt x="14" y="14"/>
                      </a:lnTo>
                      <a:lnTo>
                        <a:pt x="10" y="2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3" name="Freeform 271">
                  <a:extLst>
                    <a:ext uri="{FF2B5EF4-FFF2-40B4-BE49-F238E27FC236}">
                      <a16:creationId xmlns:a16="http://schemas.microsoft.com/office/drawing/2014/main" id="{C600139B-65E6-4508-BC4B-427DDF681DB7}"/>
                    </a:ext>
                  </a:extLst>
                </p:cNvPr>
                <p:cNvSpPr>
                  <a:spLocks/>
                </p:cNvSpPr>
                <p:nvPr/>
              </p:nvSpPr>
              <p:spPr bwMode="auto">
                <a:xfrm>
                  <a:off x="5428274" y="3554578"/>
                  <a:ext cx="287541" cy="242355"/>
                </a:xfrm>
                <a:custGeom>
                  <a:avLst/>
                  <a:gdLst>
                    <a:gd name="T0" fmla="*/ 138 w 140"/>
                    <a:gd name="T1" fmla="*/ 5 h 118"/>
                    <a:gd name="T2" fmla="*/ 138 w 140"/>
                    <a:gd name="T3" fmla="*/ 5 h 118"/>
                    <a:gd name="T4" fmla="*/ 138 w 140"/>
                    <a:gd name="T5" fmla="*/ 31 h 118"/>
                    <a:gd name="T6" fmla="*/ 83 w 140"/>
                    <a:gd name="T7" fmla="*/ 31 h 118"/>
                    <a:gd name="T8" fmla="*/ 85 w 140"/>
                    <a:gd name="T9" fmla="*/ 76 h 118"/>
                    <a:gd name="T10" fmla="*/ 71 w 140"/>
                    <a:gd name="T11" fmla="*/ 78 h 118"/>
                    <a:gd name="T12" fmla="*/ 67 w 140"/>
                    <a:gd name="T13" fmla="*/ 85 h 118"/>
                    <a:gd name="T14" fmla="*/ 69 w 140"/>
                    <a:gd name="T15" fmla="*/ 111 h 118"/>
                    <a:gd name="T16" fmla="*/ 5 w 140"/>
                    <a:gd name="T17" fmla="*/ 111 h 118"/>
                    <a:gd name="T18" fmla="*/ 0 w 140"/>
                    <a:gd name="T19" fmla="*/ 118 h 118"/>
                    <a:gd name="T20" fmla="*/ 3 w 140"/>
                    <a:gd name="T21" fmla="*/ 109 h 118"/>
                    <a:gd name="T22" fmla="*/ 3 w 140"/>
                    <a:gd name="T23" fmla="*/ 109 h 118"/>
                    <a:gd name="T24" fmla="*/ 38 w 140"/>
                    <a:gd name="T25" fmla="*/ 109 h 118"/>
                    <a:gd name="T26" fmla="*/ 41 w 140"/>
                    <a:gd name="T27" fmla="*/ 104 h 118"/>
                    <a:gd name="T28" fmla="*/ 48 w 140"/>
                    <a:gd name="T29" fmla="*/ 94 h 118"/>
                    <a:gd name="T30" fmla="*/ 52 w 140"/>
                    <a:gd name="T31" fmla="*/ 71 h 118"/>
                    <a:gd name="T32" fmla="*/ 76 w 140"/>
                    <a:gd name="T33" fmla="*/ 52 h 118"/>
                    <a:gd name="T34" fmla="*/ 83 w 140"/>
                    <a:gd name="T35" fmla="*/ 28 h 118"/>
                    <a:gd name="T36" fmla="*/ 88 w 140"/>
                    <a:gd name="T37" fmla="*/ 28 h 118"/>
                    <a:gd name="T38" fmla="*/ 95 w 140"/>
                    <a:gd name="T39" fmla="*/ 14 h 118"/>
                    <a:gd name="T40" fmla="*/ 107 w 140"/>
                    <a:gd name="T41" fmla="*/ 12 h 118"/>
                    <a:gd name="T42" fmla="*/ 114 w 140"/>
                    <a:gd name="T43" fmla="*/ 14 h 118"/>
                    <a:gd name="T44" fmla="*/ 121 w 140"/>
                    <a:gd name="T45" fmla="*/ 14 h 118"/>
                    <a:gd name="T46" fmla="*/ 126 w 140"/>
                    <a:gd name="T47" fmla="*/ 9 h 118"/>
                    <a:gd name="T48" fmla="*/ 138 w 140"/>
                    <a:gd name="T49" fmla="*/ 9 h 118"/>
                    <a:gd name="T50" fmla="*/ 135 w 140"/>
                    <a:gd name="T51" fmla="*/ 0 h 118"/>
                    <a:gd name="T52" fmla="*/ 140 w 140"/>
                    <a:gd name="T53" fmla="*/ 0 h 118"/>
                    <a:gd name="T54" fmla="*/ 140 w 140"/>
                    <a:gd name="T55" fmla="*/ 0 h 118"/>
                    <a:gd name="T56" fmla="*/ 138 w 140"/>
                    <a:gd name="T57" fmla="*/ 5 h 118"/>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814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714 w 10000"/>
                    <a:gd name="connsiteY12" fmla="*/ 9237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 name="connsiteX0" fmla="*/ 9857 w 10000"/>
                    <a:gd name="connsiteY0" fmla="*/ 424 h 10000"/>
                    <a:gd name="connsiteX1" fmla="*/ 9857 w 10000"/>
                    <a:gd name="connsiteY1" fmla="*/ 424 h 10000"/>
                    <a:gd name="connsiteX2" fmla="*/ 9857 w 10000"/>
                    <a:gd name="connsiteY2" fmla="*/ 2627 h 10000"/>
                    <a:gd name="connsiteX3" fmla="*/ 5929 w 10000"/>
                    <a:gd name="connsiteY3" fmla="*/ 2627 h 10000"/>
                    <a:gd name="connsiteX4" fmla="*/ 6071 w 10000"/>
                    <a:gd name="connsiteY4" fmla="*/ 6441 h 10000"/>
                    <a:gd name="connsiteX5" fmla="*/ 5071 w 10000"/>
                    <a:gd name="connsiteY5" fmla="*/ 6610 h 10000"/>
                    <a:gd name="connsiteX6" fmla="*/ 4786 w 10000"/>
                    <a:gd name="connsiteY6" fmla="*/ 7203 h 10000"/>
                    <a:gd name="connsiteX7" fmla="*/ 4929 w 10000"/>
                    <a:gd name="connsiteY7" fmla="*/ 9407 h 10000"/>
                    <a:gd name="connsiteX8" fmla="*/ 357 w 10000"/>
                    <a:gd name="connsiteY8" fmla="*/ 9407 h 10000"/>
                    <a:gd name="connsiteX9" fmla="*/ 0 w 10000"/>
                    <a:gd name="connsiteY9" fmla="*/ 10000 h 10000"/>
                    <a:gd name="connsiteX10" fmla="*/ 214 w 10000"/>
                    <a:gd name="connsiteY10" fmla="*/ 9237 h 10000"/>
                    <a:gd name="connsiteX11" fmla="*/ 261 w 10000"/>
                    <a:gd name="connsiteY11" fmla="*/ 8572 h 10000"/>
                    <a:gd name="connsiteX12" fmla="*/ 2574 w 10000"/>
                    <a:gd name="connsiteY12" fmla="*/ 8683 h 10000"/>
                    <a:gd name="connsiteX13" fmla="*/ 2929 w 10000"/>
                    <a:gd name="connsiteY13" fmla="*/ 8149 h 10000"/>
                    <a:gd name="connsiteX14" fmla="*/ 3429 w 10000"/>
                    <a:gd name="connsiteY14" fmla="*/ 7966 h 10000"/>
                    <a:gd name="connsiteX15" fmla="*/ 3714 w 10000"/>
                    <a:gd name="connsiteY15" fmla="*/ 6017 h 10000"/>
                    <a:gd name="connsiteX16" fmla="*/ 5429 w 10000"/>
                    <a:gd name="connsiteY16" fmla="*/ 4407 h 10000"/>
                    <a:gd name="connsiteX17" fmla="*/ 5929 w 10000"/>
                    <a:gd name="connsiteY17" fmla="*/ 2373 h 10000"/>
                    <a:gd name="connsiteX18" fmla="*/ 6286 w 10000"/>
                    <a:gd name="connsiteY18" fmla="*/ 2373 h 10000"/>
                    <a:gd name="connsiteX19" fmla="*/ 6786 w 10000"/>
                    <a:gd name="connsiteY19" fmla="*/ 1186 h 10000"/>
                    <a:gd name="connsiteX20" fmla="*/ 7643 w 10000"/>
                    <a:gd name="connsiteY20" fmla="*/ 1017 h 10000"/>
                    <a:gd name="connsiteX21" fmla="*/ 8143 w 10000"/>
                    <a:gd name="connsiteY21" fmla="*/ 1186 h 10000"/>
                    <a:gd name="connsiteX22" fmla="*/ 8643 w 10000"/>
                    <a:gd name="connsiteY22" fmla="*/ 1186 h 10000"/>
                    <a:gd name="connsiteX23" fmla="*/ 9000 w 10000"/>
                    <a:gd name="connsiteY23" fmla="*/ 763 h 10000"/>
                    <a:gd name="connsiteX24" fmla="*/ 9857 w 10000"/>
                    <a:gd name="connsiteY24" fmla="*/ 763 h 10000"/>
                    <a:gd name="connsiteX25" fmla="*/ 9643 w 10000"/>
                    <a:gd name="connsiteY25" fmla="*/ 0 h 10000"/>
                    <a:gd name="connsiteX26" fmla="*/ 10000 w 10000"/>
                    <a:gd name="connsiteY26" fmla="*/ 0 h 10000"/>
                    <a:gd name="connsiteX27" fmla="*/ 10000 w 10000"/>
                    <a:gd name="connsiteY27" fmla="*/ 0 h 10000"/>
                    <a:gd name="connsiteX28" fmla="*/ 9857 w 10000"/>
                    <a:gd name="connsiteY28" fmla="*/ 42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857" y="424"/>
                      </a:moveTo>
                      <a:lnTo>
                        <a:pt x="9857" y="424"/>
                      </a:lnTo>
                      <a:lnTo>
                        <a:pt x="9857" y="2627"/>
                      </a:lnTo>
                      <a:lnTo>
                        <a:pt x="5929" y="2627"/>
                      </a:lnTo>
                      <a:cubicBezTo>
                        <a:pt x="5976" y="3898"/>
                        <a:pt x="6024" y="5170"/>
                        <a:pt x="6071" y="6441"/>
                      </a:cubicBezTo>
                      <a:lnTo>
                        <a:pt x="5071" y="6610"/>
                      </a:lnTo>
                      <a:lnTo>
                        <a:pt x="4786" y="7203"/>
                      </a:lnTo>
                      <a:cubicBezTo>
                        <a:pt x="4834" y="7938"/>
                        <a:pt x="4881" y="8672"/>
                        <a:pt x="4929" y="9407"/>
                      </a:cubicBezTo>
                      <a:lnTo>
                        <a:pt x="357" y="9407"/>
                      </a:lnTo>
                      <a:lnTo>
                        <a:pt x="0" y="10000"/>
                      </a:lnTo>
                      <a:cubicBezTo>
                        <a:pt x="71" y="9746"/>
                        <a:pt x="143" y="9491"/>
                        <a:pt x="214" y="9237"/>
                      </a:cubicBezTo>
                      <a:cubicBezTo>
                        <a:pt x="230" y="9015"/>
                        <a:pt x="245" y="8794"/>
                        <a:pt x="261" y="8572"/>
                      </a:cubicBezTo>
                      <a:lnTo>
                        <a:pt x="2574" y="8683"/>
                      </a:lnTo>
                      <a:cubicBezTo>
                        <a:pt x="2646" y="8320"/>
                        <a:pt x="2857" y="8512"/>
                        <a:pt x="2929" y="8149"/>
                      </a:cubicBezTo>
                      <a:lnTo>
                        <a:pt x="3429" y="7966"/>
                      </a:lnTo>
                      <a:lnTo>
                        <a:pt x="3714" y="6017"/>
                      </a:lnTo>
                      <a:lnTo>
                        <a:pt x="5429" y="4407"/>
                      </a:lnTo>
                      <a:lnTo>
                        <a:pt x="5929" y="2373"/>
                      </a:lnTo>
                      <a:lnTo>
                        <a:pt x="6286" y="2373"/>
                      </a:lnTo>
                      <a:lnTo>
                        <a:pt x="6786" y="1186"/>
                      </a:lnTo>
                      <a:lnTo>
                        <a:pt x="7643" y="1017"/>
                      </a:lnTo>
                      <a:lnTo>
                        <a:pt x="8143" y="1186"/>
                      </a:lnTo>
                      <a:lnTo>
                        <a:pt x="8643" y="1186"/>
                      </a:lnTo>
                      <a:lnTo>
                        <a:pt x="9000" y="763"/>
                      </a:lnTo>
                      <a:lnTo>
                        <a:pt x="9857" y="763"/>
                      </a:lnTo>
                      <a:cubicBezTo>
                        <a:pt x="9786" y="509"/>
                        <a:pt x="9714" y="254"/>
                        <a:pt x="9643" y="0"/>
                      </a:cubicBezTo>
                      <a:lnTo>
                        <a:pt x="10000" y="0"/>
                      </a:lnTo>
                      <a:lnTo>
                        <a:pt x="10000" y="0"/>
                      </a:lnTo>
                      <a:cubicBezTo>
                        <a:pt x="9952" y="141"/>
                        <a:pt x="9905" y="283"/>
                        <a:pt x="9857" y="424"/>
                      </a:cubicBez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dirty="0"/>
                </a:p>
              </p:txBody>
            </p:sp>
            <p:sp>
              <p:nvSpPr>
                <p:cNvPr id="154" name="Freeform 276">
                  <a:extLst>
                    <a:ext uri="{FF2B5EF4-FFF2-40B4-BE49-F238E27FC236}">
                      <a16:creationId xmlns:a16="http://schemas.microsoft.com/office/drawing/2014/main" id="{7F6DA9EC-91CC-4237-84E3-3189B42DEC60}"/>
                    </a:ext>
                  </a:extLst>
                </p:cNvPr>
                <p:cNvSpPr>
                  <a:spLocks/>
                </p:cNvSpPr>
                <p:nvPr/>
              </p:nvSpPr>
              <p:spPr bwMode="auto">
                <a:xfrm>
                  <a:off x="5413657" y="3948143"/>
                  <a:ext cx="205386" cy="145826"/>
                </a:xfrm>
                <a:custGeom>
                  <a:avLst/>
                  <a:gdLst>
                    <a:gd name="T0" fmla="*/ 50 w 100"/>
                    <a:gd name="T1" fmla="*/ 0 h 71"/>
                    <a:gd name="T2" fmla="*/ 50 w 100"/>
                    <a:gd name="T3" fmla="*/ 0 h 71"/>
                    <a:gd name="T4" fmla="*/ 57 w 100"/>
                    <a:gd name="T5" fmla="*/ 4 h 71"/>
                    <a:gd name="T6" fmla="*/ 69 w 100"/>
                    <a:gd name="T7" fmla="*/ 9 h 71"/>
                    <a:gd name="T8" fmla="*/ 76 w 100"/>
                    <a:gd name="T9" fmla="*/ 21 h 71"/>
                    <a:gd name="T10" fmla="*/ 88 w 100"/>
                    <a:gd name="T11" fmla="*/ 33 h 71"/>
                    <a:gd name="T12" fmla="*/ 90 w 100"/>
                    <a:gd name="T13" fmla="*/ 42 h 71"/>
                    <a:gd name="T14" fmla="*/ 92 w 100"/>
                    <a:gd name="T15" fmla="*/ 52 h 71"/>
                    <a:gd name="T16" fmla="*/ 97 w 100"/>
                    <a:gd name="T17" fmla="*/ 59 h 71"/>
                    <a:gd name="T18" fmla="*/ 100 w 100"/>
                    <a:gd name="T19" fmla="*/ 63 h 71"/>
                    <a:gd name="T20" fmla="*/ 100 w 100"/>
                    <a:gd name="T21" fmla="*/ 68 h 71"/>
                    <a:gd name="T22" fmla="*/ 97 w 100"/>
                    <a:gd name="T23" fmla="*/ 71 h 71"/>
                    <a:gd name="T24" fmla="*/ 88 w 100"/>
                    <a:gd name="T25" fmla="*/ 68 h 71"/>
                    <a:gd name="T26" fmla="*/ 85 w 100"/>
                    <a:gd name="T27" fmla="*/ 71 h 71"/>
                    <a:gd name="T28" fmla="*/ 83 w 100"/>
                    <a:gd name="T29" fmla="*/ 71 h 71"/>
                    <a:gd name="T30" fmla="*/ 71 w 100"/>
                    <a:gd name="T31" fmla="*/ 66 h 71"/>
                    <a:gd name="T32" fmla="*/ 64 w 100"/>
                    <a:gd name="T33" fmla="*/ 66 h 71"/>
                    <a:gd name="T34" fmla="*/ 33 w 100"/>
                    <a:gd name="T35" fmla="*/ 66 h 71"/>
                    <a:gd name="T36" fmla="*/ 29 w 100"/>
                    <a:gd name="T37" fmla="*/ 68 h 71"/>
                    <a:gd name="T38" fmla="*/ 24 w 100"/>
                    <a:gd name="T39" fmla="*/ 66 h 71"/>
                    <a:gd name="T40" fmla="*/ 14 w 100"/>
                    <a:gd name="T41" fmla="*/ 71 h 71"/>
                    <a:gd name="T42" fmla="*/ 12 w 100"/>
                    <a:gd name="T43" fmla="*/ 56 h 71"/>
                    <a:gd name="T44" fmla="*/ 26 w 100"/>
                    <a:gd name="T45" fmla="*/ 59 h 71"/>
                    <a:gd name="T46" fmla="*/ 31 w 100"/>
                    <a:gd name="T47" fmla="*/ 56 h 71"/>
                    <a:gd name="T48" fmla="*/ 33 w 100"/>
                    <a:gd name="T49" fmla="*/ 56 h 71"/>
                    <a:gd name="T50" fmla="*/ 40 w 100"/>
                    <a:gd name="T51" fmla="*/ 52 h 71"/>
                    <a:gd name="T52" fmla="*/ 48 w 100"/>
                    <a:gd name="T53" fmla="*/ 54 h 71"/>
                    <a:gd name="T54" fmla="*/ 55 w 100"/>
                    <a:gd name="T55" fmla="*/ 56 h 71"/>
                    <a:gd name="T56" fmla="*/ 62 w 100"/>
                    <a:gd name="T57" fmla="*/ 52 h 71"/>
                    <a:gd name="T58" fmla="*/ 57 w 100"/>
                    <a:gd name="T59" fmla="*/ 47 h 71"/>
                    <a:gd name="T60" fmla="*/ 52 w 100"/>
                    <a:gd name="T61" fmla="*/ 49 h 71"/>
                    <a:gd name="T62" fmla="*/ 48 w 100"/>
                    <a:gd name="T63" fmla="*/ 49 h 71"/>
                    <a:gd name="T64" fmla="*/ 40 w 100"/>
                    <a:gd name="T65" fmla="*/ 44 h 71"/>
                    <a:gd name="T66" fmla="*/ 36 w 100"/>
                    <a:gd name="T67" fmla="*/ 44 h 71"/>
                    <a:gd name="T68" fmla="*/ 31 w 100"/>
                    <a:gd name="T69" fmla="*/ 49 h 71"/>
                    <a:gd name="T70" fmla="*/ 14 w 100"/>
                    <a:gd name="T71" fmla="*/ 49 h 71"/>
                    <a:gd name="T72" fmla="*/ 7 w 100"/>
                    <a:gd name="T73" fmla="*/ 37 h 71"/>
                    <a:gd name="T74" fmla="*/ 0 w 100"/>
                    <a:gd name="T75" fmla="*/ 30 h 71"/>
                    <a:gd name="T76" fmla="*/ 7 w 100"/>
                    <a:gd name="T77" fmla="*/ 28 h 71"/>
                    <a:gd name="T78" fmla="*/ 14 w 100"/>
                    <a:gd name="T79" fmla="*/ 16 h 71"/>
                    <a:gd name="T80" fmla="*/ 19 w 100"/>
                    <a:gd name="T81" fmla="*/ 7 h 71"/>
                    <a:gd name="T82" fmla="*/ 24 w 100"/>
                    <a:gd name="T83" fmla="*/ 2 h 71"/>
                    <a:gd name="T84" fmla="*/ 31 w 100"/>
                    <a:gd name="T85" fmla="*/ 2 h 71"/>
                    <a:gd name="T86" fmla="*/ 40 w 100"/>
                    <a:gd name="T87" fmla="*/ 0 h 71"/>
                    <a:gd name="T88" fmla="*/ 50 w 100"/>
                    <a:gd name="T8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71">
                      <a:moveTo>
                        <a:pt x="50" y="0"/>
                      </a:moveTo>
                      <a:lnTo>
                        <a:pt x="50" y="0"/>
                      </a:lnTo>
                      <a:lnTo>
                        <a:pt x="57" y="4"/>
                      </a:lnTo>
                      <a:lnTo>
                        <a:pt x="69" y="9"/>
                      </a:lnTo>
                      <a:lnTo>
                        <a:pt x="76" y="21"/>
                      </a:lnTo>
                      <a:lnTo>
                        <a:pt x="88" y="33"/>
                      </a:lnTo>
                      <a:lnTo>
                        <a:pt x="90" y="42"/>
                      </a:lnTo>
                      <a:lnTo>
                        <a:pt x="92" y="52"/>
                      </a:lnTo>
                      <a:lnTo>
                        <a:pt x="97" y="59"/>
                      </a:lnTo>
                      <a:lnTo>
                        <a:pt x="100" y="63"/>
                      </a:lnTo>
                      <a:lnTo>
                        <a:pt x="100" y="68"/>
                      </a:lnTo>
                      <a:lnTo>
                        <a:pt x="97" y="71"/>
                      </a:lnTo>
                      <a:lnTo>
                        <a:pt x="88" y="68"/>
                      </a:lnTo>
                      <a:lnTo>
                        <a:pt x="85" y="71"/>
                      </a:lnTo>
                      <a:lnTo>
                        <a:pt x="83" y="71"/>
                      </a:lnTo>
                      <a:lnTo>
                        <a:pt x="71" y="66"/>
                      </a:lnTo>
                      <a:lnTo>
                        <a:pt x="64" y="66"/>
                      </a:lnTo>
                      <a:lnTo>
                        <a:pt x="33" y="66"/>
                      </a:lnTo>
                      <a:lnTo>
                        <a:pt x="29" y="68"/>
                      </a:lnTo>
                      <a:lnTo>
                        <a:pt x="24" y="66"/>
                      </a:lnTo>
                      <a:lnTo>
                        <a:pt x="14" y="71"/>
                      </a:lnTo>
                      <a:lnTo>
                        <a:pt x="12" y="56"/>
                      </a:lnTo>
                      <a:lnTo>
                        <a:pt x="26" y="59"/>
                      </a:lnTo>
                      <a:lnTo>
                        <a:pt x="31" y="56"/>
                      </a:lnTo>
                      <a:lnTo>
                        <a:pt x="33" y="56"/>
                      </a:lnTo>
                      <a:lnTo>
                        <a:pt x="40" y="52"/>
                      </a:lnTo>
                      <a:lnTo>
                        <a:pt x="48" y="54"/>
                      </a:lnTo>
                      <a:lnTo>
                        <a:pt x="55" y="56"/>
                      </a:lnTo>
                      <a:lnTo>
                        <a:pt x="62" y="52"/>
                      </a:lnTo>
                      <a:lnTo>
                        <a:pt x="57" y="47"/>
                      </a:lnTo>
                      <a:lnTo>
                        <a:pt x="52" y="49"/>
                      </a:lnTo>
                      <a:lnTo>
                        <a:pt x="48" y="49"/>
                      </a:lnTo>
                      <a:lnTo>
                        <a:pt x="40" y="44"/>
                      </a:lnTo>
                      <a:lnTo>
                        <a:pt x="36" y="44"/>
                      </a:lnTo>
                      <a:lnTo>
                        <a:pt x="31" y="49"/>
                      </a:lnTo>
                      <a:lnTo>
                        <a:pt x="14" y="49"/>
                      </a:lnTo>
                      <a:lnTo>
                        <a:pt x="7" y="37"/>
                      </a:lnTo>
                      <a:lnTo>
                        <a:pt x="0" y="30"/>
                      </a:lnTo>
                      <a:lnTo>
                        <a:pt x="7" y="28"/>
                      </a:lnTo>
                      <a:lnTo>
                        <a:pt x="14" y="16"/>
                      </a:lnTo>
                      <a:lnTo>
                        <a:pt x="19" y="7"/>
                      </a:lnTo>
                      <a:lnTo>
                        <a:pt x="24" y="2"/>
                      </a:lnTo>
                      <a:lnTo>
                        <a:pt x="31" y="2"/>
                      </a:lnTo>
                      <a:lnTo>
                        <a:pt x="40" y="0"/>
                      </a:lnTo>
                      <a:lnTo>
                        <a:pt x="5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5" name="Freeform 464">
                  <a:extLst>
                    <a:ext uri="{FF2B5EF4-FFF2-40B4-BE49-F238E27FC236}">
                      <a16:creationId xmlns:a16="http://schemas.microsoft.com/office/drawing/2014/main" id="{0FBF4371-FC59-458D-848D-21DFAB101733}"/>
                    </a:ext>
                  </a:extLst>
                </p:cNvPr>
                <p:cNvSpPr>
                  <a:spLocks/>
                </p:cNvSpPr>
                <p:nvPr/>
              </p:nvSpPr>
              <p:spPr bwMode="auto">
                <a:xfrm>
                  <a:off x="6893999" y="292272"/>
                  <a:ext cx="5428841" cy="2717257"/>
                </a:xfrm>
                <a:custGeom>
                  <a:avLst/>
                  <a:gdLst>
                    <a:gd name="connsiteX0" fmla="*/ 1791129 w 6006665"/>
                    <a:gd name="connsiteY0" fmla="*/ 817622 h 3006470"/>
                    <a:gd name="connsiteX1" fmla="*/ 1782156 w 6006665"/>
                    <a:gd name="connsiteY1" fmla="*/ 881716 h 3006470"/>
                    <a:gd name="connsiteX2" fmla="*/ 1809554 w 6006665"/>
                    <a:gd name="connsiteY2" fmla="*/ 895415 h 3006470"/>
                    <a:gd name="connsiteX3" fmla="*/ 2838307 w 6006665"/>
                    <a:gd name="connsiteY3" fmla="*/ 0 h 3006470"/>
                    <a:gd name="connsiteX4" fmla="*/ 2844246 w 6006665"/>
                    <a:gd name="connsiteY4" fmla="*/ 4711 h 3006470"/>
                    <a:gd name="connsiteX5" fmla="*/ 2850213 w 6006665"/>
                    <a:gd name="connsiteY5" fmla="*/ 0 h 3006470"/>
                    <a:gd name="connsiteX6" fmla="*/ 2916115 w 6006665"/>
                    <a:gd name="connsiteY6" fmla="*/ 52267 h 3006470"/>
                    <a:gd name="connsiteX7" fmla="*/ 2861576 w 6006665"/>
                    <a:gd name="connsiteY7" fmla="*/ 90899 h 3006470"/>
                    <a:gd name="connsiteX8" fmla="*/ 2947929 w 6006665"/>
                    <a:gd name="connsiteY8" fmla="*/ 118168 h 3006470"/>
                    <a:gd name="connsiteX9" fmla="*/ 2957621 w 6006665"/>
                    <a:gd name="connsiteY9" fmla="*/ 186006 h 3006470"/>
                    <a:gd name="connsiteX10" fmla="*/ 2979199 w 6006665"/>
                    <a:gd name="connsiteY10" fmla="*/ 161345 h 3006470"/>
                    <a:gd name="connsiteX11" fmla="*/ 2991106 w 6006665"/>
                    <a:gd name="connsiteY11" fmla="*/ 161345 h 3006470"/>
                    <a:gd name="connsiteX12" fmla="*/ 3086005 w 6006665"/>
                    <a:gd name="connsiteY12" fmla="*/ 161345 h 3006470"/>
                    <a:gd name="connsiteX13" fmla="*/ 3097912 w 6006665"/>
                    <a:gd name="connsiteY13" fmla="*/ 161345 h 3006470"/>
                    <a:gd name="connsiteX14" fmla="*/ 3179721 w 6006665"/>
                    <a:gd name="connsiteY14" fmla="*/ 236336 h 3006470"/>
                    <a:gd name="connsiteX15" fmla="*/ 3211535 w 6006665"/>
                    <a:gd name="connsiteY15" fmla="*/ 295420 h 3006470"/>
                    <a:gd name="connsiteX16" fmla="*/ 3200173 w 6006665"/>
                    <a:gd name="connsiteY16" fmla="*/ 370412 h 3006470"/>
                    <a:gd name="connsiteX17" fmla="*/ 3161541 w 6006665"/>
                    <a:gd name="connsiteY17" fmla="*/ 413589 h 3006470"/>
                    <a:gd name="connsiteX18" fmla="*/ 3066097 w 6006665"/>
                    <a:gd name="connsiteY18" fmla="*/ 488580 h 3006470"/>
                    <a:gd name="connsiteX19" fmla="*/ 3034283 w 6006665"/>
                    <a:gd name="connsiteY19" fmla="*/ 531757 h 3006470"/>
                    <a:gd name="connsiteX20" fmla="*/ 3082005 w 6006665"/>
                    <a:gd name="connsiteY20" fmla="*/ 547664 h 3006470"/>
                    <a:gd name="connsiteX21" fmla="*/ 3129459 w 6006665"/>
                    <a:gd name="connsiteY21" fmla="*/ 575345 h 3006470"/>
                    <a:gd name="connsiteX22" fmla="*/ 3156451 w 6006665"/>
                    <a:gd name="connsiteY22" fmla="*/ 552209 h 3006470"/>
                    <a:gd name="connsiteX23" fmla="*/ 3158460 w 6006665"/>
                    <a:gd name="connsiteY23" fmla="*/ 560693 h 3006470"/>
                    <a:gd name="connsiteX24" fmla="*/ 3168359 w 6006665"/>
                    <a:gd name="connsiteY24" fmla="*/ 552209 h 3006470"/>
                    <a:gd name="connsiteX25" fmla="*/ 3184984 w 6006665"/>
                    <a:gd name="connsiteY25" fmla="*/ 622402 h 3006470"/>
                    <a:gd name="connsiteX26" fmla="*/ 3192811 w 6006665"/>
                    <a:gd name="connsiteY26" fmla="*/ 606748 h 3006470"/>
                    <a:gd name="connsiteX27" fmla="*/ 3251895 w 6006665"/>
                    <a:gd name="connsiteY27" fmla="*/ 586296 h 3006470"/>
                    <a:gd name="connsiteX28" fmla="*/ 3259833 w 6006665"/>
                    <a:gd name="connsiteY28" fmla="*/ 587670 h 3006470"/>
                    <a:gd name="connsiteX29" fmla="*/ 3263802 w 6006665"/>
                    <a:gd name="connsiteY29" fmla="*/ 586296 h 3006470"/>
                    <a:gd name="connsiteX30" fmla="*/ 3381970 w 6006665"/>
                    <a:gd name="connsiteY30" fmla="*/ 606748 h 3006470"/>
                    <a:gd name="connsiteX31" fmla="*/ 3388787 w 6006665"/>
                    <a:gd name="connsiteY31" fmla="*/ 665832 h 3006470"/>
                    <a:gd name="connsiteX32" fmla="*/ 3531529 w 6006665"/>
                    <a:gd name="connsiteY32" fmla="*/ 686823 h 3006470"/>
                    <a:gd name="connsiteX33" fmla="*/ 3538225 w 6006665"/>
                    <a:gd name="connsiteY33" fmla="*/ 590841 h 3006470"/>
                    <a:gd name="connsiteX34" fmla="*/ 3549910 w 6006665"/>
                    <a:gd name="connsiteY34" fmla="*/ 594028 h 3006470"/>
                    <a:gd name="connsiteX35" fmla="*/ 3550132 w 6006665"/>
                    <a:gd name="connsiteY35" fmla="*/ 590841 h 3006470"/>
                    <a:gd name="connsiteX36" fmla="*/ 3625123 w 6006665"/>
                    <a:gd name="connsiteY36" fmla="*/ 611293 h 3006470"/>
                    <a:gd name="connsiteX37" fmla="*/ 3672301 w 6006665"/>
                    <a:gd name="connsiteY37" fmla="*/ 611293 h 3006470"/>
                    <a:gd name="connsiteX38" fmla="*/ 3684207 w 6006665"/>
                    <a:gd name="connsiteY38" fmla="*/ 611293 h 3006470"/>
                    <a:gd name="connsiteX39" fmla="*/ 3743291 w 6006665"/>
                    <a:gd name="connsiteY39" fmla="*/ 677194 h 3006470"/>
                    <a:gd name="connsiteX40" fmla="*/ 3759199 w 6006665"/>
                    <a:gd name="connsiteY40" fmla="*/ 756731 h 3006470"/>
                    <a:gd name="connsiteX41" fmla="*/ 3738747 w 6006665"/>
                    <a:gd name="connsiteY41" fmla="*/ 806725 h 3006470"/>
                    <a:gd name="connsiteX42" fmla="*/ 3786469 w 6006665"/>
                    <a:gd name="connsiteY42" fmla="*/ 897623 h 3006470"/>
                    <a:gd name="connsiteX43" fmla="*/ 3835603 w 6006665"/>
                    <a:gd name="connsiteY43" fmla="*/ 933529 h 3006470"/>
                    <a:gd name="connsiteX44" fmla="*/ 3865460 w 6006665"/>
                    <a:gd name="connsiteY44" fmla="*/ 822632 h 3006470"/>
                    <a:gd name="connsiteX45" fmla="*/ 3875077 w 6006665"/>
                    <a:gd name="connsiteY45" fmla="*/ 831139 h 3006470"/>
                    <a:gd name="connsiteX46" fmla="*/ 3877367 w 6006665"/>
                    <a:gd name="connsiteY46" fmla="*/ 822632 h 3006470"/>
                    <a:gd name="connsiteX47" fmla="*/ 3932151 w 6006665"/>
                    <a:gd name="connsiteY47" fmla="*/ 871095 h 3006470"/>
                    <a:gd name="connsiteX48" fmla="*/ 3988173 w 6006665"/>
                    <a:gd name="connsiteY48" fmla="*/ 843084 h 3006470"/>
                    <a:gd name="connsiteX49" fmla="*/ 3993852 w 6006665"/>
                    <a:gd name="connsiteY49" fmla="*/ 846199 h 3006470"/>
                    <a:gd name="connsiteX50" fmla="*/ 4000080 w 6006665"/>
                    <a:gd name="connsiteY50" fmla="*/ 843084 h 3006470"/>
                    <a:gd name="connsiteX51" fmla="*/ 4062426 w 6006665"/>
                    <a:gd name="connsiteY51" fmla="*/ 877274 h 3006470"/>
                    <a:gd name="connsiteX52" fmla="*/ 4085889 w 6006665"/>
                    <a:gd name="connsiteY52" fmla="*/ 849902 h 3006470"/>
                    <a:gd name="connsiteX53" fmla="*/ 4095563 w 6006665"/>
                    <a:gd name="connsiteY53" fmla="*/ 852506 h 3006470"/>
                    <a:gd name="connsiteX54" fmla="*/ 4097796 w 6006665"/>
                    <a:gd name="connsiteY54" fmla="*/ 849902 h 3006470"/>
                    <a:gd name="connsiteX55" fmla="*/ 4144150 w 6006665"/>
                    <a:gd name="connsiteY55" fmla="*/ 862382 h 3006470"/>
                    <a:gd name="connsiteX56" fmla="*/ 4117703 w 6006665"/>
                    <a:gd name="connsiteY56" fmla="*/ 752186 h 3006470"/>
                    <a:gd name="connsiteX57" fmla="*/ 4165425 w 6006665"/>
                    <a:gd name="connsiteY57" fmla="*/ 697647 h 3006470"/>
                    <a:gd name="connsiteX58" fmla="*/ 4175231 w 6006665"/>
                    <a:gd name="connsiteY58" fmla="*/ 700048 h 3006470"/>
                    <a:gd name="connsiteX59" fmla="*/ 4177332 w 6006665"/>
                    <a:gd name="connsiteY59" fmla="*/ 697647 h 3006470"/>
                    <a:gd name="connsiteX60" fmla="*/ 4511384 w 6006665"/>
                    <a:gd name="connsiteY60" fmla="*/ 779455 h 3006470"/>
                    <a:gd name="connsiteX61" fmla="*/ 4543199 w 6006665"/>
                    <a:gd name="connsiteY61" fmla="*/ 849902 h 3006470"/>
                    <a:gd name="connsiteX62" fmla="*/ 4639242 w 6006665"/>
                    <a:gd name="connsiteY62" fmla="*/ 932544 h 3006470"/>
                    <a:gd name="connsiteX63" fmla="*/ 4774445 w 6006665"/>
                    <a:gd name="connsiteY63" fmla="*/ 913531 h 3006470"/>
                    <a:gd name="connsiteX64" fmla="*/ 4778496 w 6006665"/>
                    <a:gd name="connsiteY64" fmla="*/ 914635 h 3006470"/>
                    <a:gd name="connsiteX65" fmla="*/ 4786352 w 6006665"/>
                    <a:gd name="connsiteY65" fmla="*/ 913531 h 3006470"/>
                    <a:gd name="connsiteX66" fmla="*/ 4861343 w 6006665"/>
                    <a:gd name="connsiteY66" fmla="*/ 933983 h 3006470"/>
                    <a:gd name="connsiteX67" fmla="*/ 4893158 w 6006665"/>
                    <a:gd name="connsiteY67" fmla="*/ 977160 h 3006470"/>
                    <a:gd name="connsiteX68" fmla="*/ 4888613 w 6006665"/>
                    <a:gd name="connsiteY68" fmla="*/ 1058968 h 3006470"/>
                    <a:gd name="connsiteX69" fmla="*/ 4927677 w 6006665"/>
                    <a:gd name="connsiteY69" fmla="*/ 1083640 h 3006470"/>
                    <a:gd name="connsiteX70" fmla="*/ 4967605 w 6006665"/>
                    <a:gd name="connsiteY70" fmla="*/ 1070331 h 3006470"/>
                    <a:gd name="connsiteX71" fmla="*/ 5038051 w 6006665"/>
                    <a:gd name="connsiteY71" fmla="*/ 1063513 h 3006470"/>
                    <a:gd name="connsiteX72" fmla="*/ 5040730 w 6006665"/>
                    <a:gd name="connsiteY72" fmla="*/ 1064406 h 3006470"/>
                    <a:gd name="connsiteX73" fmla="*/ 5049958 w 6006665"/>
                    <a:gd name="connsiteY73" fmla="*/ 1063513 h 3006470"/>
                    <a:gd name="connsiteX74" fmla="*/ 5114249 w 6006665"/>
                    <a:gd name="connsiteY74" fmla="*/ 1084944 h 3006470"/>
                    <a:gd name="connsiteX75" fmla="*/ 5176671 w 6006665"/>
                    <a:gd name="connsiteY75" fmla="*/ 1074876 h 3006470"/>
                    <a:gd name="connsiteX76" fmla="*/ 5177801 w 6006665"/>
                    <a:gd name="connsiteY76" fmla="*/ 1076614 h 3006470"/>
                    <a:gd name="connsiteX77" fmla="*/ 5188578 w 6006665"/>
                    <a:gd name="connsiteY77" fmla="*/ 1074876 h 3006470"/>
                    <a:gd name="connsiteX78" fmla="*/ 5243719 w 6006665"/>
                    <a:gd name="connsiteY78" fmla="*/ 1159707 h 3006470"/>
                    <a:gd name="connsiteX79" fmla="*/ 5283477 w 6006665"/>
                    <a:gd name="connsiteY79" fmla="*/ 1129415 h 3006470"/>
                    <a:gd name="connsiteX80" fmla="*/ 5258480 w 6006665"/>
                    <a:gd name="connsiteY80" fmla="*/ 1063513 h 3006470"/>
                    <a:gd name="connsiteX81" fmla="*/ 5267570 w 6006665"/>
                    <a:gd name="connsiteY81" fmla="*/ 1015792 h 3006470"/>
                    <a:gd name="connsiteX82" fmla="*/ 5278896 w 6006665"/>
                    <a:gd name="connsiteY82" fmla="*/ 1018841 h 3006470"/>
                    <a:gd name="connsiteX83" fmla="*/ 5279477 w 6006665"/>
                    <a:gd name="connsiteY83" fmla="*/ 1015792 h 3006470"/>
                    <a:gd name="connsiteX84" fmla="*/ 5395510 w 6006665"/>
                    <a:gd name="connsiteY84" fmla="*/ 1047031 h 3006470"/>
                    <a:gd name="connsiteX85" fmla="*/ 5463001 w 6006665"/>
                    <a:gd name="connsiteY85" fmla="*/ 1043061 h 3006470"/>
                    <a:gd name="connsiteX86" fmla="*/ 5464386 w 6006665"/>
                    <a:gd name="connsiteY86" fmla="*/ 1043680 h 3006470"/>
                    <a:gd name="connsiteX87" fmla="*/ 5474909 w 6006665"/>
                    <a:gd name="connsiteY87" fmla="*/ 1043061 h 3006470"/>
                    <a:gd name="connsiteX88" fmla="*/ 5581715 w 6006665"/>
                    <a:gd name="connsiteY88" fmla="*/ 1090783 h 3006470"/>
                    <a:gd name="connsiteX89" fmla="*/ 5633981 w 6006665"/>
                    <a:gd name="connsiteY89" fmla="*/ 1133960 h 3006470"/>
                    <a:gd name="connsiteX90" fmla="*/ 5720335 w 6006665"/>
                    <a:gd name="connsiteY90" fmla="*/ 1213496 h 3006470"/>
                    <a:gd name="connsiteX91" fmla="*/ 5822595 w 6006665"/>
                    <a:gd name="connsiteY91" fmla="*/ 1311212 h 3006470"/>
                    <a:gd name="connsiteX92" fmla="*/ 5818051 w 6006665"/>
                    <a:gd name="connsiteY92" fmla="*/ 1365751 h 3006470"/>
                    <a:gd name="connsiteX93" fmla="*/ 5825679 w 6006665"/>
                    <a:gd name="connsiteY93" fmla="*/ 1373379 h 3006470"/>
                    <a:gd name="connsiteX94" fmla="*/ 5822051 w 6006665"/>
                    <a:gd name="connsiteY94" fmla="*/ 1322574 h 3006470"/>
                    <a:gd name="connsiteX95" fmla="*/ 5834092 w 6006665"/>
                    <a:gd name="connsiteY95" fmla="*/ 1324447 h 3006470"/>
                    <a:gd name="connsiteX96" fmla="*/ 5833958 w 6006665"/>
                    <a:gd name="connsiteY96" fmla="*/ 1322574 h 3006470"/>
                    <a:gd name="connsiteX97" fmla="*/ 5936219 w 6006665"/>
                    <a:gd name="connsiteY97" fmla="*/ 1338481 h 3006470"/>
                    <a:gd name="connsiteX98" fmla="*/ 6006665 w 6006665"/>
                    <a:gd name="connsiteY98" fmla="*/ 1418018 h 3006470"/>
                    <a:gd name="connsiteX99" fmla="*/ 5968033 w 6006665"/>
                    <a:gd name="connsiteY99" fmla="*/ 1456650 h 3006470"/>
                    <a:gd name="connsiteX100" fmla="*/ 5908949 w 6006665"/>
                    <a:gd name="connsiteY100" fmla="*/ 1468012 h 3006470"/>
                    <a:gd name="connsiteX101" fmla="*/ 5908949 w 6006665"/>
                    <a:gd name="connsiteY101" fmla="*/ 1554366 h 3006470"/>
                    <a:gd name="connsiteX102" fmla="*/ 5893042 w 6006665"/>
                    <a:gd name="connsiteY102" fmla="*/ 1570273 h 3006470"/>
                    <a:gd name="connsiteX103" fmla="*/ 5881135 w 6006665"/>
                    <a:gd name="connsiteY103" fmla="*/ 1570273 h 3006470"/>
                    <a:gd name="connsiteX104" fmla="*/ 5861227 w 6006665"/>
                    <a:gd name="connsiteY104" fmla="*/ 1570273 h 3006470"/>
                    <a:gd name="connsiteX105" fmla="*/ 5849321 w 6006665"/>
                    <a:gd name="connsiteY105" fmla="*/ 1570273 h 3006470"/>
                    <a:gd name="connsiteX106" fmla="*/ 5817506 w 6006665"/>
                    <a:gd name="connsiteY106" fmla="*/ 1536186 h 3006470"/>
                    <a:gd name="connsiteX107" fmla="*/ 5767511 w 6006665"/>
                    <a:gd name="connsiteY107" fmla="*/ 1511189 h 3006470"/>
                    <a:gd name="connsiteX108" fmla="*/ 5762967 w 6006665"/>
                    <a:gd name="connsiteY108" fmla="*/ 1477102 h 3006470"/>
                    <a:gd name="connsiteX109" fmla="*/ 5729132 w 6006665"/>
                    <a:gd name="connsiteY109" fmla="*/ 1463170 h 3006470"/>
                    <a:gd name="connsiteX110" fmla="*/ 5695337 w 6006665"/>
                    <a:gd name="connsiteY110" fmla="*/ 1472557 h 3006470"/>
                    <a:gd name="connsiteX111" fmla="*/ 5693366 w 6006665"/>
                    <a:gd name="connsiteY111" fmla="*/ 1469797 h 3006470"/>
                    <a:gd name="connsiteX112" fmla="*/ 5683431 w 6006665"/>
                    <a:gd name="connsiteY112" fmla="*/ 1472557 h 3006470"/>
                    <a:gd name="connsiteX113" fmla="*/ 5660706 w 6006665"/>
                    <a:gd name="connsiteY113" fmla="*/ 1440742 h 3006470"/>
                    <a:gd name="connsiteX114" fmla="*/ 5669644 w 6006665"/>
                    <a:gd name="connsiteY114" fmla="*/ 1415717 h 3006470"/>
                    <a:gd name="connsiteX115" fmla="*/ 5640799 w 6006665"/>
                    <a:gd name="connsiteY115" fmla="*/ 1429380 h 3006470"/>
                    <a:gd name="connsiteX116" fmla="*/ 5656705 w 6006665"/>
                    <a:gd name="connsiteY116" fmla="*/ 1472557 h 3006470"/>
                    <a:gd name="connsiteX117" fmla="*/ 5633981 w 6006665"/>
                    <a:gd name="connsiteY117" fmla="*/ 1511189 h 3006470"/>
                    <a:gd name="connsiteX118" fmla="*/ 5586259 w 6006665"/>
                    <a:gd name="connsiteY118" fmla="*/ 1547548 h 3006470"/>
                    <a:gd name="connsiteX119" fmla="*/ 5575676 w 6006665"/>
                    <a:gd name="connsiteY119" fmla="*/ 1546540 h 3006470"/>
                    <a:gd name="connsiteX120" fmla="*/ 5574353 w 6006665"/>
                    <a:gd name="connsiteY120" fmla="*/ 1547548 h 3006470"/>
                    <a:gd name="connsiteX121" fmla="*/ 5539436 w 6006665"/>
                    <a:gd name="connsiteY121" fmla="*/ 1544223 h 3006470"/>
                    <a:gd name="connsiteX122" fmla="*/ 5570352 w 6006665"/>
                    <a:gd name="connsiteY122" fmla="*/ 1586180 h 3006470"/>
                    <a:gd name="connsiteX123" fmla="*/ 5593077 w 6006665"/>
                    <a:gd name="connsiteY123" fmla="*/ 1649809 h 3006470"/>
                    <a:gd name="connsiteX124" fmla="*/ 5608984 w 6006665"/>
                    <a:gd name="connsiteY124" fmla="*/ 1677079 h 3006470"/>
                    <a:gd name="connsiteX125" fmla="*/ 5613529 w 6006665"/>
                    <a:gd name="connsiteY125" fmla="*/ 1708893 h 3006470"/>
                    <a:gd name="connsiteX126" fmla="*/ 5608984 w 6006665"/>
                    <a:gd name="connsiteY126" fmla="*/ 1731618 h 3006470"/>
                    <a:gd name="connsiteX127" fmla="*/ 5597799 w 6006665"/>
                    <a:gd name="connsiteY127" fmla="*/ 1728009 h 3006470"/>
                    <a:gd name="connsiteX128" fmla="*/ 5597077 w 6006665"/>
                    <a:gd name="connsiteY128" fmla="*/ 1731618 h 3006470"/>
                    <a:gd name="connsiteX129" fmla="*/ 5534271 w 6006665"/>
                    <a:gd name="connsiteY129" fmla="*/ 1711358 h 3006470"/>
                    <a:gd name="connsiteX130" fmla="*/ 5436277 w 6006665"/>
                    <a:gd name="connsiteY130" fmla="*/ 1767977 h 3006470"/>
                    <a:gd name="connsiteX131" fmla="*/ 5397645 w 6006665"/>
                    <a:gd name="connsiteY131" fmla="*/ 1779340 h 3006470"/>
                    <a:gd name="connsiteX132" fmla="*/ 5345378 w 6006665"/>
                    <a:gd name="connsiteY132" fmla="*/ 1833879 h 3006470"/>
                    <a:gd name="connsiteX133" fmla="*/ 5290839 w 6006665"/>
                    <a:gd name="connsiteY133" fmla="*/ 1881600 h 3006470"/>
                    <a:gd name="connsiteX134" fmla="*/ 5274932 w 6006665"/>
                    <a:gd name="connsiteY134" fmla="*/ 1913415 h 3006470"/>
                    <a:gd name="connsiteX135" fmla="*/ 5267238 w 6006665"/>
                    <a:gd name="connsiteY135" fmla="*/ 1904988 h 3006470"/>
                    <a:gd name="connsiteX136" fmla="*/ 5263025 w 6006665"/>
                    <a:gd name="connsiteY136" fmla="*/ 1913415 h 3006470"/>
                    <a:gd name="connsiteX137" fmla="*/ 5219538 w 6006665"/>
                    <a:gd name="connsiteY137" fmla="*/ 1865787 h 3006470"/>
                    <a:gd name="connsiteX138" fmla="*/ 5129494 w 6006665"/>
                    <a:gd name="connsiteY138" fmla="*/ 1920232 h 3006470"/>
                    <a:gd name="connsiteX139" fmla="*/ 5126389 w 6006665"/>
                    <a:gd name="connsiteY139" fmla="*/ 1914910 h 3006470"/>
                    <a:gd name="connsiteX140" fmla="*/ 5117587 w 6006665"/>
                    <a:gd name="connsiteY140" fmla="*/ 1920232 h 3006470"/>
                    <a:gd name="connsiteX141" fmla="*/ 5105544 w 6006665"/>
                    <a:gd name="connsiteY141" fmla="*/ 1899586 h 3006470"/>
                    <a:gd name="connsiteX142" fmla="*/ 5074955 w 6006665"/>
                    <a:gd name="connsiteY142" fmla="*/ 1924777 h 3006470"/>
                    <a:gd name="connsiteX143" fmla="*/ 5065718 w 6006665"/>
                    <a:gd name="connsiteY143" fmla="*/ 1922578 h 3006470"/>
                    <a:gd name="connsiteX144" fmla="*/ 5063048 w 6006665"/>
                    <a:gd name="connsiteY144" fmla="*/ 1924777 h 3006470"/>
                    <a:gd name="connsiteX145" fmla="*/ 5026594 w 6006665"/>
                    <a:gd name="connsiteY145" fmla="*/ 1916098 h 3006470"/>
                    <a:gd name="connsiteX146" fmla="*/ 5015871 w 6006665"/>
                    <a:gd name="connsiteY146" fmla="*/ 1961137 h 3006470"/>
                    <a:gd name="connsiteX147" fmla="*/ 4974967 w 6006665"/>
                    <a:gd name="connsiteY147" fmla="*/ 2027038 h 3006470"/>
                    <a:gd name="connsiteX148" fmla="*/ 4974967 w 6006665"/>
                    <a:gd name="connsiteY148" fmla="*/ 2058853 h 3006470"/>
                    <a:gd name="connsiteX149" fmla="*/ 5015871 w 6006665"/>
                    <a:gd name="connsiteY149" fmla="*/ 2074760 h 3006470"/>
                    <a:gd name="connsiteX150" fmla="*/ 5011326 w 6006665"/>
                    <a:gd name="connsiteY150" fmla="*/ 2172476 h 3006470"/>
                    <a:gd name="connsiteX151" fmla="*/ 4999419 w 6006665"/>
                    <a:gd name="connsiteY151" fmla="*/ 2172476 h 3006470"/>
                    <a:gd name="connsiteX152" fmla="*/ 4974967 w 6006665"/>
                    <a:gd name="connsiteY152" fmla="*/ 2172476 h 3006470"/>
                    <a:gd name="connsiteX153" fmla="*/ 4963605 w 6006665"/>
                    <a:gd name="connsiteY153" fmla="*/ 2224742 h 3006470"/>
                    <a:gd name="connsiteX154" fmla="*/ 4974967 w 6006665"/>
                    <a:gd name="connsiteY154" fmla="*/ 2252012 h 3006470"/>
                    <a:gd name="connsiteX155" fmla="*/ 4909065 w 6006665"/>
                    <a:gd name="connsiteY155" fmla="*/ 2286099 h 3006470"/>
                    <a:gd name="connsiteX156" fmla="*/ 4897703 w 6006665"/>
                    <a:gd name="connsiteY156" fmla="*/ 2354273 h 3006470"/>
                    <a:gd name="connsiteX157" fmla="*/ 4845437 w 6006665"/>
                    <a:gd name="connsiteY157" fmla="*/ 2370180 h 3006470"/>
                    <a:gd name="connsiteX158" fmla="*/ 4834074 w 6006665"/>
                    <a:gd name="connsiteY158" fmla="*/ 2429264 h 3006470"/>
                    <a:gd name="connsiteX159" fmla="*/ 4779535 w 6006665"/>
                    <a:gd name="connsiteY159" fmla="*/ 2488348 h 3006470"/>
                    <a:gd name="connsiteX160" fmla="*/ 4777225 w 6006665"/>
                    <a:gd name="connsiteY160" fmla="*/ 2477952 h 3006470"/>
                    <a:gd name="connsiteX161" fmla="*/ 4767628 w 6006665"/>
                    <a:gd name="connsiteY161" fmla="*/ 2488348 h 3006470"/>
                    <a:gd name="connsiteX162" fmla="*/ 4758538 w 6006665"/>
                    <a:gd name="connsiteY162" fmla="*/ 2447444 h 3006470"/>
                    <a:gd name="connsiteX163" fmla="*/ 4742631 w 6006665"/>
                    <a:gd name="connsiteY163" fmla="*/ 2361090 h 3006470"/>
                    <a:gd name="connsiteX164" fmla="*/ 4715361 w 6006665"/>
                    <a:gd name="connsiteY164" fmla="*/ 2220198 h 3006470"/>
                    <a:gd name="connsiteX165" fmla="*/ 4735813 w 6006665"/>
                    <a:gd name="connsiteY165" fmla="*/ 2129299 h 3006470"/>
                    <a:gd name="connsiteX166" fmla="*/ 4767628 w 6006665"/>
                    <a:gd name="connsiteY166" fmla="*/ 2086122 h 3006470"/>
                    <a:gd name="connsiteX167" fmla="*/ 4767628 w 6006665"/>
                    <a:gd name="connsiteY167" fmla="*/ 2058853 h 3006470"/>
                    <a:gd name="connsiteX168" fmla="*/ 4826712 w 6006665"/>
                    <a:gd name="connsiteY168" fmla="*/ 2042945 h 3006470"/>
                    <a:gd name="connsiteX169" fmla="*/ 4892613 w 6006665"/>
                    <a:gd name="connsiteY169" fmla="*/ 1952047 h 3006470"/>
                    <a:gd name="connsiteX170" fmla="*/ 4956243 w 6006665"/>
                    <a:gd name="connsiteY170" fmla="*/ 1877056 h 3006470"/>
                    <a:gd name="connsiteX171" fmla="*/ 5022143 w 6006665"/>
                    <a:gd name="connsiteY171" fmla="*/ 1817971 h 3006470"/>
                    <a:gd name="connsiteX172" fmla="*/ 5046694 w 6006665"/>
                    <a:gd name="connsiteY172" fmla="*/ 1710844 h 3006470"/>
                    <a:gd name="connsiteX173" fmla="*/ 5015871 w 6006665"/>
                    <a:gd name="connsiteY173" fmla="*/ 1715711 h 3006470"/>
                    <a:gd name="connsiteX174" fmla="*/ 4995419 w 6006665"/>
                    <a:gd name="connsiteY174" fmla="*/ 1779340 h 3006470"/>
                    <a:gd name="connsiteX175" fmla="*/ 4904521 w 6006665"/>
                    <a:gd name="connsiteY175" fmla="*/ 1865693 h 3006470"/>
                    <a:gd name="connsiteX176" fmla="*/ 4901708 w 6006665"/>
                    <a:gd name="connsiteY176" fmla="*/ 1857053 h 3006470"/>
                    <a:gd name="connsiteX177" fmla="*/ 4892613 w 6006665"/>
                    <a:gd name="connsiteY177" fmla="*/ 1865693 h 3006470"/>
                    <a:gd name="connsiteX178" fmla="*/ 4861835 w 6006665"/>
                    <a:gd name="connsiteY178" fmla="*/ 1771159 h 3006470"/>
                    <a:gd name="connsiteX179" fmla="*/ 4779535 w 6006665"/>
                    <a:gd name="connsiteY179" fmla="*/ 1795247 h 3006470"/>
                    <a:gd name="connsiteX180" fmla="*/ 4684091 w 6006665"/>
                    <a:gd name="connsiteY180" fmla="*/ 1920232 h 3006470"/>
                    <a:gd name="connsiteX181" fmla="*/ 4715906 w 6006665"/>
                    <a:gd name="connsiteY181" fmla="*/ 1967954 h 3006470"/>
                    <a:gd name="connsiteX182" fmla="*/ 4636369 w 6006665"/>
                    <a:gd name="connsiteY182" fmla="*/ 1983861 h 3006470"/>
                    <a:gd name="connsiteX183" fmla="*/ 4577285 w 6006665"/>
                    <a:gd name="connsiteY183" fmla="*/ 1988406 h 3006470"/>
                    <a:gd name="connsiteX184" fmla="*/ 4577373 w 6006665"/>
                    <a:gd name="connsiteY184" fmla="*/ 1987484 h 3006470"/>
                    <a:gd name="connsiteX185" fmla="*/ 4565379 w 6006665"/>
                    <a:gd name="connsiteY185" fmla="*/ 1988406 h 3006470"/>
                    <a:gd name="connsiteX186" fmla="*/ 4569923 w 6006665"/>
                    <a:gd name="connsiteY186" fmla="*/ 1940685 h 3006470"/>
                    <a:gd name="connsiteX187" fmla="*/ 4520081 w 6006665"/>
                    <a:gd name="connsiteY187" fmla="*/ 1931099 h 3006470"/>
                    <a:gd name="connsiteX188" fmla="*/ 4475025 w 6006665"/>
                    <a:gd name="connsiteY188" fmla="*/ 1961137 h 3006470"/>
                    <a:gd name="connsiteX189" fmla="*/ 4464394 w 6006665"/>
                    <a:gd name="connsiteY189" fmla="*/ 1960286 h 3006470"/>
                    <a:gd name="connsiteX190" fmla="*/ 4463118 w 6006665"/>
                    <a:gd name="connsiteY190" fmla="*/ 1961137 h 3006470"/>
                    <a:gd name="connsiteX191" fmla="*/ 4357637 w 6006665"/>
                    <a:gd name="connsiteY191" fmla="*/ 1952698 h 3006470"/>
                    <a:gd name="connsiteX192" fmla="*/ 4243233 w 6006665"/>
                    <a:gd name="connsiteY192" fmla="*/ 1972499 h 3006470"/>
                    <a:gd name="connsiteX193" fmla="*/ 4125065 w 6006665"/>
                    <a:gd name="connsiteY193" fmla="*/ 2106574 h 3006470"/>
                    <a:gd name="connsiteX194" fmla="*/ 3984173 w 6006665"/>
                    <a:gd name="connsiteY194" fmla="*/ 2263374 h 3006470"/>
                    <a:gd name="connsiteX195" fmla="*/ 4038712 w 6006665"/>
                    <a:gd name="connsiteY195" fmla="*/ 2267919 h 3006470"/>
                    <a:gd name="connsiteX196" fmla="*/ 4059164 w 6006665"/>
                    <a:gd name="connsiteY196" fmla="*/ 2311096 h 3006470"/>
                    <a:gd name="connsiteX197" fmla="*/ 4087782 w 6006665"/>
                    <a:gd name="connsiteY197" fmla="*/ 2319513 h 3006470"/>
                    <a:gd name="connsiteX198" fmla="*/ 4106341 w 6006665"/>
                    <a:gd name="connsiteY198" fmla="*/ 2290644 h 3006470"/>
                    <a:gd name="connsiteX199" fmla="*/ 4117411 w 6006665"/>
                    <a:gd name="connsiteY199" fmla="*/ 2291946 h 3006470"/>
                    <a:gd name="connsiteX200" fmla="*/ 4118248 w 6006665"/>
                    <a:gd name="connsiteY200" fmla="*/ 2290644 h 3006470"/>
                    <a:gd name="connsiteX201" fmla="*/ 4156880 w 6006665"/>
                    <a:gd name="connsiteY201" fmla="*/ 2295189 h 3006470"/>
                    <a:gd name="connsiteX202" fmla="*/ 4211419 w 6006665"/>
                    <a:gd name="connsiteY202" fmla="*/ 2365635 h 3006470"/>
                    <a:gd name="connsiteX203" fmla="*/ 4215964 w 6006665"/>
                    <a:gd name="connsiteY203" fmla="*/ 2413357 h 3006470"/>
                    <a:gd name="connsiteX204" fmla="*/ 4184149 w 6006665"/>
                    <a:gd name="connsiteY204" fmla="*/ 2472441 h 3006470"/>
                    <a:gd name="connsiteX205" fmla="*/ 4177332 w 6006665"/>
                    <a:gd name="connsiteY205" fmla="*/ 2542887 h 3006470"/>
                    <a:gd name="connsiteX206" fmla="*/ 4161425 w 6006665"/>
                    <a:gd name="connsiteY206" fmla="*/ 2629241 h 3006470"/>
                    <a:gd name="connsiteX207" fmla="*/ 4109158 w 6006665"/>
                    <a:gd name="connsiteY207" fmla="*/ 2708777 h 3006470"/>
                    <a:gd name="connsiteX208" fmla="*/ 4097796 w 6006665"/>
                    <a:gd name="connsiteY208" fmla="*/ 2747409 h 3006470"/>
                    <a:gd name="connsiteX209" fmla="*/ 4043257 w 6006665"/>
                    <a:gd name="connsiteY209" fmla="*/ 2806493 h 3006470"/>
                    <a:gd name="connsiteX210" fmla="*/ 3995535 w 6006665"/>
                    <a:gd name="connsiteY210" fmla="*/ 2865577 h 3006470"/>
                    <a:gd name="connsiteX211" fmla="*/ 3975083 w 6006665"/>
                    <a:gd name="connsiteY211" fmla="*/ 2897392 h 3006470"/>
                    <a:gd name="connsiteX212" fmla="*/ 3925089 w 6006665"/>
                    <a:gd name="connsiteY212" fmla="*/ 2924661 h 3006470"/>
                    <a:gd name="connsiteX213" fmla="*/ 3913182 w 6006665"/>
                    <a:gd name="connsiteY213" fmla="*/ 2924661 h 3006470"/>
                    <a:gd name="connsiteX214" fmla="*/ 3904637 w 6006665"/>
                    <a:gd name="connsiteY214" fmla="*/ 2924661 h 3006470"/>
                    <a:gd name="connsiteX215" fmla="*/ 3892729 w 6006665"/>
                    <a:gd name="connsiteY215" fmla="*/ 2924661 h 3006470"/>
                    <a:gd name="connsiteX216" fmla="*/ 3871063 w 6006665"/>
                    <a:gd name="connsiteY216" fmla="*/ 2908412 h 3006470"/>
                    <a:gd name="connsiteX217" fmla="*/ 3829645 w 6006665"/>
                    <a:gd name="connsiteY217" fmla="*/ 2936024 h 3006470"/>
                    <a:gd name="connsiteX218" fmla="*/ 3822828 w 6006665"/>
                    <a:gd name="connsiteY218" fmla="*/ 2956476 h 3006470"/>
                    <a:gd name="connsiteX219" fmla="*/ 3818283 w 6006665"/>
                    <a:gd name="connsiteY219" fmla="*/ 2947386 h 3006470"/>
                    <a:gd name="connsiteX220" fmla="*/ 3818283 w 6006665"/>
                    <a:gd name="connsiteY220" fmla="*/ 2935660 h 3006470"/>
                    <a:gd name="connsiteX221" fmla="*/ 3817738 w 6006665"/>
                    <a:gd name="connsiteY221" fmla="*/ 2936024 h 3006470"/>
                    <a:gd name="connsiteX222" fmla="*/ 3810921 w 6006665"/>
                    <a:gd name="connsiteY222" fmla="*/ 2956476 h 3006470"/>
                    <a:gd name="connsiteX223" fmla="*/ 3806376 w 6006665"/>
                    <a:gd name="connsiteY223" fmla="*/ 2947386 h 3006470"/>
                    <a:gd name="connsiteX224" fmla="*/ 3806376 w 6006665"/>
                    <a:gd name="connsiteY224" fmla="*/ 2920116 h 3006470"/>
                    <a:gd name="connsiteX225" fmla="*/ 3818283 w 6006665"/>
                    <a:gd name="connsiteY225" fmla="*/ 2920116 h 3006470"/>
                    <a:gd name="connsiteX226" fmla="*/ 3826828 w 6006665"/>
                    <a:gd name="connsiteY226" fmla="*/ 2920116 h 3006470"/>
                    <a:gd name="connsiteX227" fmla="*/ 3833645 w 6006665"/>
                    <a:gd name="connsiteY227" fmla="*/ 2861032 h 3006470"/>
                    <a:gd name="connsiteX228" fmla="*/ 3822283 w 6006665"/>
                    <a:gd name="connsiteY228" fmla="*/ 2817856 h 3006470"/>
                    <a:gd name="connsiteX229" fmla="*/ 3849553 w 6006665"/>
                    <a:gd name="connsiteY229" fmla="*/ 2795131 h 3006470"/>
                    <a:gd name="connsiteX230" fmla="*/ 3858814 w 6006665"/>
                    <a:gd name="connsiteY230" fmla="*/ 2797336 h 3006470"/>
                    <a:gd name="connsiteX231" fmla="*/ 3861460 w 6006665"/>
                    <a:gd name="connsiteY231" fmla="*/ 2795131 h 3006470"/>
                    <a:gd name="connsiteX232" fmla="*/ 3898487 w 6006665"/>
                    <a:gd name="connsiteY232" fmla="*/ 2803947 h 3006470"/>
                    <a:gd name="connsiteX233" fmla="*/ 3919999 w 6006665"/>
                    <a:gd name="connsiteY233" fmla="*/ 2758772 h 3006470"/>
                    <a:gd name="connsiteX234" fmla="*/ 3935906 w 6006665"/>
                    <a:gd name="connsiteY234" fmla="*/ 2699687 h 3006470"/>
                    <a:gd name="connsiteX235" fmla="*/ 3947269 w 6006665"/>
                    <a:gd name="connsiteY235" fmla="*/ 2676963 h 3006470"/>
                    <a:gd name="connsiteX236" fmla="*/ 3966292 w 6006665"/>
                    <a:gd name="connsiteY236" fmla="*/ 2632575 h 3006470"/>
                    <a:gd name="connsiteX237" fmla="*/ 3915999 w 6006665"/>
                    <a:gd name="connsiteY237" fmla="*/ 2645148 h 3006470"/>
                    <a:gd name="connsiteX238" fmla="*/ 3888729 w 6006665"/>
                    <a:gd name="connsiteY238" fmla="*/ 2667873 h 3006470"/>
                    <a:gd name="connsiteX239" fmla="*/ 3876822 w 6006665"/>
                    <a:gd name="connsiteY239" fmla="*/ 2667873 h 3006470"/>
                    <a:gd name="connsiteX240" fmla="*/ 3829645 w 6006665"/>
                    <a:gd name="connsiteY240" fmla="*/ 2667873 h 3006470"/>
                    <a:gd name="connsiteX241" fmla="*/ 3817738 w 6006665"/>
                    <a:gd name="connsiteY241" fmla="*/ 2667873 h 3006470"/>
                    <a:gd name="connsiteX242" fmla="*/ 3801831 w 6006665"/>
                    <a:gd name="connsiteY242" fmla="*/ 2613334 h 3006470"/>
                    <a:gd name="connsiteX243" fmla="*/ 3758654 w 6006665"/>
                    <a:gd name="connsiteY243" fmla="*/ 2574702 h 3006470"/>
                    <a:gd name="connsiteX244" fmla="*/ 3692753 w 6006665"/>
                    <a:gd name="connsiteY244" fmla="*/ 2558795 h 3006470"/>
                    <a:gd name="connsiteX245" fmla="*/ 3683663 w 6006665"/>
                    <a:gd name="connsiteY245" fmla="*/ 2499711 h 3006470"/>
                    <a:gd name="connsiteX246" fmla="*/ 3672301 w 6006665"/>
                    <a:gd name="connsiteY246" fmla="*/ 2467896 h 3006470"/>
                    <a:gd name="connsiteX247" fmla="*/ 3656393 w 6006665"/>
                    <a:gd name="connsiteY247" fmla="*/ 2440627 h 3006470"/>
                    <a:gd name="connsiteX248" fmla="*/ 3633669 w 6006665"/>
                    <a:gd name="connsiteY248" fmla="*/ 2381542 h 3006470"/>
                    <a:gd name="connsiteX249" fmla="*/ 3601854 w 6006665"/>
                    <a:gd name="connsiteY249" fmla="*/ 2361090 h 3006470"/>
                    <a:gd name="connsiteX250" fmla="*/ 3545995 w 6006665"/>
                    <a:gd name="connsiteY250" fmla="*/ 2339606 h 3006470"/>
                    <a:gd name="connsiteX251" fmla="*/ 3506955 w 6006665"/>
                    <a:gd name="connsiteY251" fmla="*/ 2345183 h 3006470"/>
                    <a:gd name="connsiteX252" fmla="*/ 3463779 w 6006665"/>
                    <a:gd name="connsiteY252" fmla="*/ 2354273 h 3006470"/>
                    <a:gd name="connsiteX253" fmla="*/ 3431964 w 6006665"/>
                    <a:gd name="connsiteY253" fmla="*/ 2381542 h 3006470"/>
                    <a:gd name="connsiteX254" fmla="*/ 3452416 w 6006665"/>
                    <a:gd name="connsiteY254" fmla="*/ 2397450 h 3006470"/>
                    <a:gd name="connsiteX255" fmla="*/ 3452416 w 6006665"/>
                    <a:gd name="connsiteY255" fmla="*/ 2429264 h 3006470"/>
                    <a:gd name="connsiteX256" fmla="*/ 3431964 w 6006665"/>
                    <a:gd name="connsiteY256" fmla="*/ 2451989 h 3006470"/>
                    <a:gd name="connsiteX257" fmla="*/ 3400150 w 6006665"/>
                    <a:gd name="connsiteY257" fmla="*/ 2511073 h 3006470"/>
                    <a:gd name="connsiteX258" fmla="*/ 3400150 w 6006665"/>
                    <a:gd name="connsiteY258" fmla="*/ 2538343 h 3006470"/>
                    <a:gd name="connsiteX259" fmla="*/ 3350155 w 6006665"/>
                    <a:gd name="connsiteY259" fmla="*/ 2570157 h 3006470"/>
                    <a:gd name="connsiteX260" fmla="*/ 3342342 w 6006665"/>
                    <a:gd name="connsiteY260" fmla="*/ 2567553 h 3006470"/>
                    <a:gd name="connsiteX261" fmla="*/ 3338249 w 6006665"/>
                    <a:gd name="connsiteY261" fmla="*/ 2570157 h 3006470"/>
                    <a:gd name="connsiteX262" fmla="*/ 3290527 w 6006665"/>
                    <a:gd name="connsiteY262" fmla="*/ 2554250 h 3006470"/>
                    <a:gd name="connsiteX263" fmla="*/ 3259257 w 6006665"/>
                    <a:gd name="connsiteY263" fmla="*/ 2554250 h 3006470"/>
                    <a:gd name="connsiteX264" fmla="*/ 3247350 w 6006665"/>
                    <a:gd name="connsiteY264" fmla="*/ 2554250 h 3006470"/>
                    <a:gd name="connsiteX265" fmla="*/ 3231443 w 6006665"/>
                    <a:gd name="connsiteY265" fmla="*/ 2538343 h 3006470"/>
                    <a:gd name="connsiteX266" fmla="*/ 3213271 w 6006665"/>
                    <a:gd name="connsiteY266" fmla="*/ 2533799 h 3006470"/>
                    <a:gd name="connsiteX267" fmla="*/ 3168359 w 6006665"/>
                    <a:gd name="connsiteY267" fmla="*/ 2570157 h 3006470"/>
                    <a:gd name="connsiteX268" fmla="*/ 3120637 w 6006665"/>
                    <a:gd name="connsiteY268" fmla="*/ 2581519 h 3006470"/>
                    <a:gd name="connsiteX269" fmla="*/ 3082005 w 6006665"/>
                    <a:gd name="connsiteY269" fmla="*/ 2597427 h 3006470"/>
                    <a:gd name="connsiteX270" fmla="*/ 3074460 w 6006665"/>
                    <a:gd name="connsiteY270" fmla="*/ 2595630 h 3006470"/>
                    <a:gd name="connsiteX271" fmla="*/ 3070098 w 6006665"/>
                    <a:gd name="connsiteY271" fmla="*/ 2597427 h 3006470"/>
                    <a:gd name="connsiteX272" fmla="*/ 3022376 w 6006665"/>
                    <a:gd name="connsiteY272" fmla="*/ 2586064 h 3006470"/>
                    <a:gd name="connsiteX273" fmla="*/ 3000196 w 6006665"/>
                    <a:gd name="connsiteY273" fmla="*/ 2586064 h 3006470"/>
                    <a:gd name="connsiteX274" fmla="*/ 2988289 w 6006665"/>
                    <a:gd name="connsiteY274" fmla="*/ 2586064 h 3006470"/>
                    <a:gd name="connsiteX275" fmla="*/ 2967837 w 6006665"/>
                    <a:gd name="connsiteY275" fmla="*/ 2554250 h 3006470"/>
                    <a:gd name="connsiteX276" fmla="*/ 2929205 w 6006665"/>
                    <a:gd name="connsiteY276" fmla="*/ 2526980 h 3006470"/>
                    <a:gd name="connsiteX277" fmla="*/ 2902153 w 6006665"/>
                    <a:gd name="connsiteY277" fmla="*/ 2523116 h 3006470"/>
                    <a:gd name="connsiteX278" fmla="*/ 2861576 w 6006665"/>
                    <a:gd name="connsiteY278" fmla="*/ 2526980 h 3006470"/>
                    <a:gd name="connsiteX279" fmla="*/ 2822944 w 6006665"/>
                    <a:gd name="connsiteY279" fmla="*/ 2538343 h 3006470"/>
                    <a:gd name="connsiteX280" fmla="*/ 2818139 w 6006665"/>
                    <a:gd name="connsiteY280" fmla="*/ 2536254 h 3006470"/>
                    <a:gd name="connsiteX281" fmla="*/ 2811037 w 6006665"/>
                    <a:gd name="connsiteY281" fmla="*/ 2538343 h 3006470"/>
                    <a:gd name="connsiteX282" fmla="*/ 2758770 w 6006665"/>
                    <a:gd name="connsiteY282" fmla="*/ 2515618 h 3006470"/>
                    <a:gd name="connsiteX283" fmla="*/ 2751953 w 6006665"/>
                    <a:gd name="connsiteY283" fmla="*/ 2472441 h 3006470"/>
                    <a:gd name="connsiteX284" fmla="*/ 2708776 w 6006665"/>
                    <a:gd name="connsiteY284" fmla="*/ 2456534 h 3006470"/>
                    <a:gd name="connsiteX285" fmla="*/ 2676962 w 6006665"/>
                    <a:gd name="connsiteY285" fmla="*/ 2451989 h 3006470"/>
                    <a:gd name="connsiteX286" fmla="*/ 2642534 w 6006665"/>
                    <a:gd name="connsiteY286" fmla="*/ 2430245 h 3006470"/>
                    <a:gd name="connsiteX287" fmla="*/ 2609333 w 6006665"/>
                    <a:gd name="connsiteY287" fmla="*/ 2488348 h 3006470"/>
                    <a:gd name="connsiteX288" fmla="*/ 2625240 w 6006665"/>
                    <a:gd name="connsiteY288" fmla="*/ 2522435 h 3006470"/>
                    <a:gd name="connsiteX289" fmla="*/ 2586608 w 6006665"/>
                    <a:gd name="connsiteY289" fmla="*/ 2558795 h 3006470"/>
                    <a:gd name="connsiteX290" fmla="*/ 2577105 w 6006665"/>
                    <a:gd name="connsiteY290" fmla="*/ 2556532 h 3006470"/>
                    <a:gd name="connsiteX291" fmla="*/ 2574701 w 6006665"/>
                    <a:gd name="connsiteY291" fmla="*/ 2558795 h 3006470"/>
                    <a:gd name="connsiteX292" fmla="*/ 2526979 w 6006665"/>
                    <a:gd name="connsiteY292" fmla="*/ 2547432 h 3006470"/>
                    <a:gd name="connsiteX293" fmla="*/ 2490620 w 6006665"/>
                    <a:gd name="connsiteY293" fmla="*/ 2542887 h 3006470"/>
                    <a:gd name="connsiteX294" fmla="*/ 2463350 w 6006665"/>
                    <a:gd name="connsiteY294" fmla="*/ 2515618 h 3006470"/>
                    <a:gd name="connsiteX295" fmla="*/ 2436625 w 6006665"/>
                    <a:gd name="connsiteY295" fmla="*/ 2515618 h 3006470"/>
                    <a:gd name="connsiteX296" fmla="*/ 2424718 w 6006665"/>
                    <a:gd name="connsiteY296" fmla="*/ 2515618 h 3006470"/>
                    <a:gd name="connsiteX297" fmla="*/ 2398858 w 6006665"/>
                    <a:gd name="connsiteY297" fmla="*/ 2502687 h 3006470"/>
                    <a:gd name="connsiteX298" fmla="*/ 2350272 w 6006665"/>
                    <a:gd name="connsiteY298" fmla="*/ 2526980 h 3006470"/>
                    <a:gd name="connsiteX299" fmla="*/ 2282098 w 6006665"/>
                    <a:gd name="connsiteY299" fmla="*/ 2574702 h 3006470"/>
                    <a:gd name="connsiteX300" fmla="*/ 2238921 w 6006665"/>
                    <a:gd name="connsiteY300" fmla="*/ 2586064 h 3006470"/>
                    <a:gd name="connsiteX301" fmla="*/ 2227559 w 6006665"/>
                    <a:gd name="connsiteY301" fmla="*/ 2590609 h 3006470"/>
                    <a:gd name="connsiteX302" fmla="*/ 2225178 w 6006665"/>
                    <a:gd name="connsiteY302" fmla="*/ 2586799 h 3006470"/>
                    <a:gd name="connsiteX303" fmla="*/ 2215652 w 6006665"/>
                    <a:gd name="connsiteY303" fmla="*/ 2590609 h 3006470"/>
                    <a:gd name="connsiteX304" fmla="*/ 2193596 w 6006665"/>
                    <a:gd name="connsiteY304" fmla="*/ 2555320 h 3006470"/>
                    <a:gd name="connsiteX305" fmla="*/ 2157112 w 6006665"/>
                    <a:gd name="connsiteY305" fmla="*/ 2558795 h 3006470"/>
                    <a:gd name="connsiteX306" fmla="*/ 2156291 w 6006665"/>
                    <a:gd name="connsiteY306" fmla="*/ 2557739 h 3006470"/>
                    <a:gd name="connsiteX307" fmla="*/ 2145205 w 6006665"/>
                    <a:gd name="connsiteY307" fmla="*/ 2558795 h 3006470"/>
                    <a:gd name="connsiteX308" fmla="*/ 2129298 w 6006665"/>
                    <a:gd name="connsiteY308" fmla="*/ 2538343 h 3006470"/>
                    <a:gd name="connsiteX309" fmla="*/ 2102029 w 6006665"/>
                    <a:gd name="connsiteY309" fmla="*/ 2526980 h 3006470"/>
                    <a:gd name="connsiteX310" fmla="*/ 2086121 w 6006665"/>
                    <a:gd name="connsiteY310" fmla="*/ 2495166 h 3006470"/>
                    <a:gd name="connsiteX311" fmla="*/ 2070005 w 6006665"/>
                    <a:gd name="connsiteY311" fmla="*/ 2486212 h 3006470"/>
                    <a:gd name="connsiteX312" fmla="*/ 2027582 w 6006665"/>
                    <a:gd name="connsiteY312" fmla="*/ 2499711 h 3006470"/>
                    <a:gd name="connsiteX313" fmla="*/ 2023845 w 6006665"/>
                    <a:gd name="connsiteY313" fmla="*/ 2497111 h 3006470"/>
                    <a:gd name="connsiteX314" fmla="*/ 2015675 w 6006665"/>
                    <a:gd name="connsiteY314" fmla="*/ 2499711 h 3006470"/>
                    <a:gd name="connsiteX315" fmla="*/ 1971363 w 6006665"/>
                    <a:gd name="connsiteY315" fmla="*/ 2468885 h 3006470"/>
                    <a:gd name="connsiteX316" fmla="*/ 1952591 w 6006665"/>
                    <a:gd name="connsiteY316" fmla="*/ 2495166 h 3006470"/>
                    <a:gd name="connsiteX317" fmla="*/ 1947518 w 6006665"/>
                    <a:gd name="connsiteY317" fmla="*/ 2485599 h 3006470"/>
                    <a:gd name="connsiteX318" fmla="*/ 1940684 w 6006665"/>
                    <a:gd name="connsiteY318" fmla="*/ 2495166 h 3006470"/>
                    <a:gd name="connsiteX319" fmla="*/ 1861147 w 6006665"/>
                    <a:gd name="connsiteY319" fmla="*/ 2345183 h 3006470"/>
                    <a:gd name="connsiteX320" fmla="*/ 1811153 w 6006665"/>
                    <a:gd name="connsiteY320" fmla="*/ 2295189 h 3006470"/>
                    <a:gd name="connsiteX321" fmla="*/ 1813950 w 6006665"/>
                    <a:gd name="connsiteY321" fmla="*/ 2292043 h 3006470"/>
                    <a:gd name="connsiteX322" fmla="*/ 1748069 w 6006665"/>
                    <a:gd name="connsiteY322" fmla="*/ 2333821 h 3006470"/>
                    <a:gd name="connsiteX323" fmla="*/ 1711709 w 6006665"/>
                    <a:gd name="connsiteY323" fmla="*/ 2338366 h 3006470"/>
                    <a:gd name="connsiteX324" fmla="*/ 1711926 w 6006665"/>
                    <a:gd name="connsiteY324" fmla="*/ 2336850 h 3006470"/>
                    <a:gd name="connsiteX325" fmla="*/ 1699803 w 6006665"/>
                    <a:gd name="connsiteY325" fmla="*/ 2338366 h 3006470"/>
                    <a:gd name="connsiteX326" fmla="*/ 1704347 w 6006665"/>
                    <a:gd name="connsiteY326" fmla="*/ 2306551 h 3006470"/>
                    <a:gd name="connsiteX327" fmla="*/ 1662460 w 6006665"/>
                    <a:gd name="connsiteY327" fmla="*/ 2288600 h 3006470"/>
                    <a:gd name="connsiteX328" fmla="*/ 1629901 w 6006665"/>
                    <a:gd name="connsiteY328" fmla="*/ 2302006 h 3006470"/>
                    <a:gd name="connsiteX329" fmla="*/ 1629300 w 6006665"/>
                    <a:gd name="connsiteY329" fmla="*/ 2297351 h 3006470"/>
                    <a:gd name="connsiteX330" fmla="*/ 1617994 w 6006665"/>
                    <a:gd name="connsiteY330" fmla="*/ 2302006 h 3006470"/>
                    <a:gd name="connsiteX331" fmla="*/ 1608904 w 6006665"/>
                    <a:gd name="connsiteY331" fmla="*/ 2231560 h 3006470"/>
                    <a:gd name="connsiteX332" fmla="*/ 1552684 w 6006665"/>
                    <a:gd name="connsiteY332" fmla="*/ 2221867 h 3006470"/>
                    <a:gd name="connsiteX333" fmla="*/ 1518550 w 6006665"/>
                    <a:gd name="connsiteY333" fmla="*/ 2247467 h 3006470"/>
                    <a:gd name="connsiteX334" fmla="*/ 1425379 w 6006665"/>
                    <a:gd name="connsiteY334" fmla="*/ 2267919 h 3006470"/>
                    <a:gd name="connsiteX335" fmla="*/ 1409472 w 6006665"/>
                    <a:gd name="connsiteY335" fmla="*/ 2286099 h 3006470"/>
                    <a:gd name="connsiteX336" fmla="*/ 1270852 w 6006665"/>
                    <a:gd name="connsiteY336" fmla="*/ 2306551 h 3006470"/>
                    <a:gd name="connsiteX337" fmla="*/ 1254945 w 6006665"/>
                    <a:gd name="connsiteY337" fmla="*/ 2327003 h 3006470"/>
                    <a:gd name="connsiteX338" fmla="*/ 1282214 w 6006665"/>
                    <a:gd name="connsiteY338" fmla="*/ 2370180 h 3006470"/>
                    <a:gd name="connsiteX339" fmla="*/ 1243582 w 6006665"/>
                    <a:gd name="connsiteY339" fmla="*/ 2386087 h 3006470"/>
                    <a:gd name="connsiteX340" fmla="*/ 1254945 w 6006665"/>
                    <a:gd name="connsiteY340" fmla="*/ 2404267 h 3006470"/>
                    <a:gd name="connsiteX341" fmla="*/ 1216313 w 6006665"/>
                    <a:gd name="connsiteY341" fmla="*/ 2429264 h 3006470"/>
                    <a:gd name="connsiteX342" fmla="*/ 1275397 w 6006665"/>
                    <a:gd name="connsiteY342" fmla="*/ 2472441 h 3006470"/>
                    <a:gd name="connsiteX343" fmla="*/ 1270852 w 6006665"/>
                    <a:gd name="connsiteY343" fmla="*/ 2499711 h 3006470"/>
                    <a:gd name="connsiteX344" fmla="*/ 1259108 w 6006665"/>
                    <a:gd name="connsiteY344" fmla="*/ 2498732 h 3006470"/>
                    <a:gd name="connsiteX345" fmla="*/ 1258945 w 6006665"/>
                    <a:gd name="connsiteY345" fmla="*/ 2499711 h 3006470"/>
                    <a:gd name="connsiteX346" fmla="*/ 1215644 w 6006665"/>
                    <a:gd name="connsiteY346" fmla="*/ 2496102 h 3006470"/>
                    <a:gd name="connsiteX347" fmla="*/ 1204950 w 6006665"/>
                    <a:gd name="connsiteY347" fmla="*/ 2511073 h 3006470"/>
                    <a:gd name="connsiteX348" fmla="*/ 1196495 w 6006665"/>
                    <a:gd name="connsiteY348" fmla="*/ 2506241 h 3006470"/>
                    <a:gd name="connsiteX349" fmla="*/ 1193043 w 6006665"/>
                    <a:gd name="connsiteY349" fmla="*/ 2511073 h 3006470"/>
                    <a:gd name="connsiteX350" fmla="*/ 1145322 w 6006665"/>
                    <a:gd name="connsiteY350" fmla="*/ 2483803 h 3006470"/>
                    <a:gd name="connsiteX351" fmla="*/ 1098145 w 6006665"/>
                    <a:gd name="connsiteY351" fmla="*/ 2483803 h 3006470"/>
                    <a:gd name="connsiteX352" fmla="*/ 1061785 w 6006665"/>
                    <a:gd name="connsiteY352" fmla="*/ 2511073 h 3006470"/>
                    <a:gd name="connsiteX353" fmla="*/ 1055322 w 6006665"/>
                    <a:gd name="connsiteY353" fmla="*/ 2506990 h 3006470"/>
                    <a:gd name="connsiteX354" fmla="*/ 1049878 w 6006665"/>
                    <a:gd name="connsiteY354" fmla="*/ 2511073 h 3006470"/>
                    <a:gd name="connsiteX355" fmla="*/ 1006701 w 6006665"/>
                    <a:gd name="connsiteY355" fmla="*/ 2483803 h 3006470"/>
                    <a:gd name="connsiteX356" fmla="*/ 924893 w 6006665"/>
                    <a:gd name="connsiteY356" fmla="*/ 2447444 h 3006470"/>
                    <a:gd name="connsiteX357" fmla="*/ 877716 w 6006665"/>
                    <a:gd name="connsiteY357" fmla="*/ 2447444 h 3006470"/>
                    <a:gd name="connsiteX358" fmla="*/ 802724 w 6006665"/>
                    <a:gd name="connsiteY358" fmla="*/ 2511073 h 3006470"/>
                    <a:gd name="connsiteX359" fmla="*/ 798179 w 6006665"/>
                    <a:gd name="connsiteY359" fmla="*/ 2554250 h 3006470"/>
                    <a:gd name="connsiteX360" fmla="*/ 787406 w 6006665"/>
                    <a:gd name="connsiteY360" fmla="*/ 2543477 h 3006470"/>
                    <a:gd name="connsiteX361" fmla="*/ 786272 w 6006665"/>
                    <a:gd name="connsiteY361" fmla="*/ 2554250 h 3006470"/>
                    <a:gd name="connsiteX362" fmla="*/ 756063 w 6006665"/>
                    <a:gd name="connsiteY362" fmla="*/ 2524040 h 3006470"/>
                    <a:gd name="connsiteX363" fmla="*/ 732278 w 6006665"/>
                    <a:gd name="connsiteY363" fmla="*/ 2581519 h 3006470"/>
                    <a:gd name="connsiteX364" fmla="*/ 743640 w 6006665"/>
                    <a:gd name="connsiteY364" fmla="*/ 2590609 h 3006470"/>
                    <a:gd name="connsiteX365" fmla="*/ 723188 w 6006665"/>
                    <a:gd name="connsiteY365" fmla="*/ 2633786 h 3006470"/>
                    <a:gd name="connsiteX366" fmla="*/ 747026 w 6006665"/>
                    <a:gd name="connsiteY366" fmla="*/ 2670627 h 3006470"/>
                    <a:gd name="connsiteX367" fmla="*/ 763548 w 6006665"/>
                    <a:gd name="connsiteY367" fmla="*/ 2667873 h 3006470"/>
                    <a:gd name="connsiteX368" fmla="*/ 764871 w 6006665"/>
                    <a:gd name="connsiteY368" fmla="*/ 2669637 h 3006470"/>
                    <a:gd name="connsiteX369" fmla="*/ 775455 w 6006665"/>
                    <a:gd name="connsiteY369" fmla="*/ 2667873 h 3006470"/>
                    <a:gd name="connsiteX370" fmla="*/ 802724 w 6006665"/>
                    <a:gd name="connsiteY370" fmla="*/ 2704232 h 3006470"/>
                    <a:gd name="connsiteX371" fmla="*/ 798179 w 6006665"/>
                    <a:gd name="connsiteY371" fmla="*/ 2731502 h 3006470"/>
                    <a:gd name="connsiteX372" fmla="*/ 818632 w 6006665"/>
                    <a:gd name="connsiteY372" fmla="*/ 2742864 h 3006470"/>
                    <a:gd name="connsiteX373" fmla="*/ 802724 w 6006665"/>
                    <a:gd name="connsiteY373" fmla="*/ 2774679 h 3006470"/>
                    <a:gd name="connsiteX374" fmla="*/ 766365 w 6006665"/>
                    <a:gd name="connsiteY374" fmla="*/ 2779224 h 3006470"/>
                    <a:gd name="connsiteX375" fmla="*/ 727733 w 6006665"/>
                    <a:gd name="connsiteY375" fmla="*/ 2838308 h 3006470"/>
                    <a:gd name="connsiteX376" fmla="*/ 759548 w 6006665"/>
                    <a:gd name="connsiteY376" fmla="*/ 2881485 h 3006470"/>
                    <a:gd name="connsiteX377" fmla="*/ 759548 w 6006665"/>
                    <a:gd name="connsiteY377" fmla="*/ 2920116 h 3006470"/>
                    <a:gd name="connsiteX378" fmla="*/ 798179 w 6006665"/>
                    <a:gd name="connsiteY378" fmla="*/ 2979201 h 3006470"/>
                    <a:gd name="connsiteX379" fmla="*/ 775455 w 6006665"/>
                    <a:gd name="connsiteY379" fmla="*/ 2995108 h 3006470"/>
                    <a:gd name="connsiteX380" fmla="*/ 770910 w 6006665"/>
                    <a:gd name="connsiteY380" fmla="*/ 3006470 h 3006470"/>
                    <a:gd name="connsiteX381" fmla="*/ 759003 w 6006665"/>
                    <a:gd name="connsiteY381" fmla="*/ 3006470 h 3006470"/>
                    <a:gd name="connsiteX382" fmla="*/ 755003 w 6006665"/>
                    <a:gd name="connsiteY382" fmla="*/ 3006470 h 3006470"/>
                    <a:gd name="connsiteX383" fmla="*/ 743096 w 6006665"/>
                    <a:gd name="connsiteY383" fmla="*/ 3006470 h 3006470"/>
                    <a:gd name="connsiteX384" fmla="*/ 715826 w 6006665"/>
                    <a:gd name="connsiteY384" fmla="*/ 2972383 h 3006470"/>
                    <a:gd name="connsiteX385" fmla="*/ 704464 w 6006665"/>
                    <a:gd name="connsiteY385" fmla="*/ 2972383 h 3006470"/>
                    <a:gd name="connsiteX386" fmla="*/ 684012 w 6006665"/>
                    <a:gd name="connsiteY386" fmla="*/ 2963293 h 3006470"/>
                    <a:gd name="connsiteX387" fmla="*/ 672649 w 6006665"/>
                    <a:gd name="connsiteY387" fmla="*/ 2940569 h 3006470"/>
                    <a:gd name="connsiteX388" fmla="*/ 645222 w 6006665"/>
                    <a:gd name="connsiteY388" fmla="*/ 2932732 h 3006470"/>
                    <a:gd name="connsiteX389" fmla="*/ 625472 w 6006665"/>
                    <a:gd name="connsiteY389" fmla="*/ 2936024 h 3006470"/>
                    <a:gd name="connsiteX390" fmla="*/ 623771 w 6006665"/>
                    <a:gd name="connsiteY390" fmla="*/ 2934323 h 3006470"/>
                    <a:gd name="connsiteX391" fmla="*/ 613565 w 6006665"/>
                    <a:gd name="connsiteY391" fmla="*/ 2936024 h 3006470"/>
                    <a:gd name="connsiteX392" fmla="*/ 609020 w 6006665"/>
                    <a:gd name="connsiteY392" fmla="*/ 2931479 h 3006470"/>
                    <a:gd name="connsiteX393" fmla="*/ 559026 w 6006665"/>
                    <a:gd name="connsiteY393" fmla="*/ 2904209 h 3006470"/>
                    <a:gd name="connsiteX394" fmla="*/ 506760 w 6006665"/>
                    <a:gd name="connsiteY394" fmla="*/ 2897392 h 3006470"/>
                    <a:gd name="connsiteX395" fmla="*/ 483280 w 6006665"/>
                    <a:gd name="connsiteY395" fmla="*/ 2890683 h 3006470"/>
                    <a:gd name="connsiteX396" fmla="*/ 480035 w 6006665"/>
                    <a:gd name="connsiteY396" fmla="*/ 2892847 h 3006470"/>
                    <a:gd name="connsiteX397" fmla="*/ 475042 w 6006665"/>
                    <a:gd name="connsiteY397" fmla="*/ 2888329 h 3006470"/>
                    <a:gd name="connsiteX398" fmla="*/ 474945 w 6006665"/>
                    <a:gd name="connsiteY398" fmla="*/ 2888302 h 3006470"/>
                    <a:gd name="connsiteX399" fmla="*/ 468128 w 6006665"/>
                    <a:gd name="connsiteY399" fmla="*/ 2892847 h 3006470"/>
                    <a:gd name="connsiteX400" fmla="*/ 420406 w 6006665"/>
                    <a:gd name="connsiteY400" fmla="*/ 2849670 h 3006470"/>
                    <a:gd name="connsiteX401" fmla="*/ 381774 w 6006665"/>
                    <a:gd name="connsiteY401" fmla="*/ 2833763 h 3006470"/>
                    <a:gd name="connsiteX402" fmla="*/ 349960 w 6006665"/>
                    <a:gd name="connsiteY402" fmla="*/ 2801948 h 3006470"/>
                    <a:gd name="connsiteX403" fmla="*/ 377229 w 6006665"/>
                    <a:gd name="connsiteY403" fmla="*/ 2795131 h 3006470"/>
                    <a:gd name="connsiteX404" fmla="*/ 404499 w 6006665"/>
                    <a:gd name="connsiteY404" fmla="*/ 2747409 h 3006470"/>
                    <a:gd name="connsiteX405" fmla="*/ 388591 w 6006665"/>
                    <a:gd name="connsiteY405" fmla="*/ 2731502 h 3006470"/>
                    <a:gd name="connsiteX406" fmla="*/ 440858 w 6006665"/>
                    <a:gd name="connsiteY406" fmla="*/ 2704232 h 3006470"/>
                    <a:gd name="connsiteX407" fmla="*/ 440858 w 6006665"/>
                    <a:gd name="connsiteY407" fmla="*/ 2701176 h 3006470"/>
                    <a:gd name="connsiteX408" fmla="*/ 416406 w 6006665"/>
                    <a:gd name="connsiteY408" fmla="*/ 2704232 h 3006470"/>
                    <a:gd name="connsiteX409" fmla="*/ 416406 w 6006665"/>
                    <a:gd name="connsiteY409" fmla="*/ 2702744 h 3006470"/>
                    <a:gd name="connsiteX410" fmla="*/ 404499 w 6006665"/>
                    <a:gd name="connsiteY410" fmla="*/ 2704232 h 3006470"/>
                    <a:gd name="connsiteX411" fmla="*/ 404499 w 6006665"/>
                    <a:gd name="connsiteY411" fmla="*/ 2683780 h 3006470"/>
                    <a:gd name="connsiteX412" fmla="*/ 424951 w 6006665"/>
                    <a:gd name="connsiteY412" fmla="*/ 2667873 h 3006470"/>
                    <a:gd name="connsiteX413" fmla="*/ 463583 w 6006665"/>
                    <a:gd name="connsiteY413" fmla="*/ 2661056 h 3006470"/>
                    <a:gd name="connsiteX414" fmla="*/ 468128 w 6006665"/>
                    <a:gd name="connsiteY414" fmla="*/ 2645148 h 3006470"/>
                    <a:gd name="connsiteX415" fmla="*/ 456765 w 6006665"/>
                    <a:gd name="connsiteY415" fmla="*/ 2613334 h 3006470"/>
                    <a:gd name="connsiteX416" fmla="*/ 474945 w 6006665"/>
                    <a:gd name="connsiteY416" fmla="*/ 2586064 h 3006470"/>
                    <a:gd name="connsiteX417" fmla="*/ 474945 w 6006665"/>
                    <a:gd name="connsiteY417" fmla="*/ 2565612 h 3006470"/>
                    <a:gd name="connsiteX418" fmla="*/ 420406 w 6006665"/>
                    <a:gd name="connsiteY418" fmla="*/ 2547432 h 3006470"/>
                    <a:gd name="connsiteX419" fmla="*/ 409588 w 6006665"/>
                    <a:gd name="connsiteY419" fmla="*/ 2547432 h 3006470"/>
                    <a:gd name="connsiteX420" fmla="*/ 397681 w 6006665"/>
                    <a:gd name="connsiteY420" fmla="*/ 2547432 h 3006470"/>
                    <a:gd name="connsiteX421" fmla="*/ 379485 w 6006665"/>
                    <a:gd name="connsiteY421" fmla="*/ 2525193 h 3006470"/>
                    <a:gd name="connsiteX422" fmla="*/ 357322 w 6006665"/>
                    <a:gd name="connsiteY422" fmla="*/ 2531525 h 3006470"/>
                    <a:gd name="connsiteX423" fmla="*/ 352842 w 6006665"/>
                    <a:gd name="connsiteY423" fmla="*/ 2529403 h 3006470"/>
                    <a:gd name="connsiteX424" fmla="*/ 345415 w 6006665"/>
                    <a:gd name="connsiteY424" fmla="*/ 2531525 h 3006470"/>
                    <a:gd name="connsiteX425" fmla="*/ 302238 w 6006665"/>
                    <a:gd name="connsiteY425" fmla="*/ 2511073 h 3006470"/>
                    <a:gd name="connsiteX426" fmla="*/ 302238 w 6006665"/>
                    <a:gd name="connsiteY426" fmla="*/ 2499711 h 3006470"/>
                    <a:gd name="connsiteX427" fmla="*/ 286331 w 6006665"/>
                    <a:gd name="connsiteY427" fmla="*/ 2472441 h 3006470"/>
                    <a:gd name="connsiteX428" fmla="*/ 270968 w 6006665"/>
                    <a:gd name="connsiteY428" fmla="*/ 2472441 h 3006470"/>
                    <a:gd name="connsiteX429" fmla="*/ 259061 w 6006665"/>
                    <a:gd name="connsiteY429" fmla="*/ 2472441 h 3006470"/>
                    <a:gd name="connsiteX430" fmla="*/ 254516 w 6006665"/>
                    <a:gd name="connsiteY430" fmla="*/ 2456534 h 3006470"/>
                    <a:gd name="connsiteX431" fmla="*/ 263606 w 6006665"/>
                    <a:gd name="connsiteY431" fmla="*/ 2440627 h 3006470"/>
                    <a:gd name="connsiteX432" fmla="*/ 243991 w 6006665"/>
                    <a:gd name="connsiteY432" fmla="*/ 2410114 h 3006470"/>
                    <a:gd name="connsiteX433" fmla="*/ 216429 w 6006665"/>
                    <a:gd name="connsiteY433" fmla="*/ 2413357 h 3006470"/>
                    <a:gd name="connsiteX434" fmla="*/ 212956 w 6006665"/>
                    <a:gd name="connsiteY434" fmla="*/ 2412365 h 3006470"/>
                    <a:gd name="connsiteX435" fmla="*/ 204522 w 6006665"/>
                    <a:gd name="connsiteY435" fmla="*/ 2413357 h 3006470"/>
                    <a:gd name="connsiteX436" fmla="*/ 199623 w 6006665"/>
                    <a:gd name="connsiteY436" fmla="*/ 2411957 h 3006470"/>
                    <a:gd name="connsiteX437" fmla="*/ 195977 w 6006665"/>
                    <a:gd name="connsiteY437" fmla="*/ 2424719 h 3006470"/>
                    <a:gd name="connsiteX438" fmla="*/ 184968 w 6006665"/>
                    <a:gd name="connsiteY438" fmla="*/ 2421574 h 3006470"/>
                    <a:gd name="connsiteX439" fmla="*/ 184070 w 6006665"/>
                    <a:gd name="connsiteY439" fmla="*/ 2424719 h 3006470"/>
                    <a:gd name="connsiteX440" fmla="*/ 168163 w 6006665"/>
                    <a:gd name="connsiteY440" fmla="*/ 2420174 h 3006470"/>
                    <a:gd name="connsiteX441" fmla="*/ 156800 w 6006665"/>
                    <a:gd name="connsiteY441" fmla="*/ 2381542 h 3006470"/>
                    <a:gd name="connsiteX442" fmla="*/ 152255 w 6006665"/>
                    <a:gd name="connsiteY442" fmla="*/ 2365635 h 3006470"/>
                    <a:gd name="connsiteX443" fmla="*/ 156800 w 6006665"/>
                    <a:gd name="connsiteY443" fmla="*/ 2361090 h 3006470"/>
                    <a:gd name="connsiteX444" fmla="*/ 168707 w 6006665"/>
                    <a:gd name="connsiteY444" fmla="*/ 2361090 h 3006470"/>
                    <a:gd name="connsiteX445" fmla="*/ 188615 w 6006665"/>
                    <a:gd name="connsiteY445" fmla="*/ 2361090 h 3006470"/>
                    <a:gd name="connsiteX446" fmla="*/ 199977 w 6006665"/>
                    <a:gd name="connsiteY446" fmla="*/ 2349728 h 3006470"/>
                    <a:gd name="connsiteX447" fmla="*/ 188615 w 6006665"/>
                    <a:gd name="connsiteY447" fmla="*/ 2327003 h 3006470"/>
                    <a:gd name="connsiteX448" fmla="*/ 168163 w 6006665"/>
                    <a:gd name="connsiteY448" fmla="*/ 2317914 h 3006470"/>
                    <a:gd name="connsiteX449" fmla="*/ 168163 w 6006665"/>
                    <a:gd name="connsiteY449" fmla="*/ 2311096 h 3006470"/>
                    <a:gd name="connsiteX450" fmla="*/ 152255 w 6006665"/>
                    <a:gd name="connsiteY450" fmla="*/ 2295189 h 3006470"/>
                    <a:gd name="connsiteX451" fmla="*/ 129531 w 6006665"/>
                    <a:gd name="connsiteY451" fmla="*/ 2258829 h 3006470"/>
                    <a:gd name="connsiteX452" fmla="*/ 140893 w 6006665"/>
                    <a:gd name="connsiteY452" fmla="*/ 2236105 h 3006470"/>
                    <a:gd name="connsiteX453" fmla="*/ 136348 w 6006665"/>
                    <a:gd name="connsiteY453" fmla="*/ 2208835 h 3006470"/>
                    <a:gd name="connsiteX454" fmla="*/ 103789 w 6006665"/>
                    <a:gd name="connsiteY454" fmla="*/ 2195428 h 3006470"/>
                    <a:gd name="connsiteX455" fmla="*/ 93716 w 6006665"/>
                    <a:gd name="connsiteY455" fmla="*/ 2199745 h 3006470"/>
                    <a:gd name="connsiteX456" fmla="*/ 91868 w 6006665"/>
                    <a:gd name="connsiteY456" fmla="*/ 2195434 h 3006470"/>
                    <a:gd name="connsiteX457" fmla="*/ 81809 w 6006665"/>
                    <a:gd name="connsiteY457" fmla="*/ 2199745 h 3006470"/>
                    <a:gd name="connsiteX458" fmla="*/ 74992 w 6006665"/>
                    <a:gd name="connsiteY458" fmla="*/ 2183838 h 3006470"/>
                    <a:gd name="connsiteX459" fmla="*/ 34087 w 6006665"/>
                    <a:gd name="connsiteY459" fmla="*/ 2172476 h 3006470"/>
                    <a:gd name="connsiteX460" fmla="*/ 22725 w 6006665"/>
                    <a:gd name="connsiteY460" fmla="*/ 2129299 h 3006470"/>
                    <a:gd name="connsiteX461" fmla="*/ 22725 w 6006665"/>
                    <a:gd name="connsiteY461" fmla="*/ 2097484 h 3006470"/>
                    <a:gd name="connsiteX462" fmla="*/ 0 w 6006665"/>
                    <a:gd name="connsiteY462" fmla="*/ 2081577 h 3006470"/>
                    <a:gd name="connsiteX463" fmla="*/ 15907 w 6006665"/>
                    <a:gd name="connsiteY463" fmla="*/ 2058853 h 3006470"/>
                    <a:gd name="connsiteX464" fmla="*/ 6818 w 6006665"/>
                    <a:gd name="connsiteY464" fmla="*/ 1995224 h 3006470"/>
                    <a:gd name="connsiteX465" fmla="*/ 34087 w 6006665"/>
                    <a:gd name="connsiteY465" fmla="*/ 1952047 h 3006470"/>
                    <a:gd name="connsiteX466" fmla="*/ 27270 w 6006665"/>
                    <a:gd name="connsiteY466" fmla="*/ 1940685 h 3006470"/>
                    <a:gd name="connsiteX467" fmla="*/ 70447 w 6006665"/>
                    <a:gd name="connsiteY467" fmla="*/ 1902053 h 3006470"/>
                    <a:gd name="connsiteX468" fmla="*/ 27270 w 6006665"/>
                    <a:gd name="connsiteY468" fmla="*/ 1865693 h 3006470"/>
                    <a:gd name="connsiteX469" fmla="*/ 109078 w 6006665"/>
                    <a:gd name="connsiteY469" fmla="*/ 1767977 h 3006470"/>
                    <a:gd name="connsiteX470" fmla="*/ 145438 w 6006665"/>
                    <a:gd name="connsiteY470" fmla="*/ 1724800 h 3006470"/>
                    <a:gd name="connsiteX471" fmla="*/ 156800 w 6006665"/>
                    <a:gd name="connsiteY471" fmla="*/ 1681624 h 3006470"/>
                    <a:gd name="connsiteX472" fmla="*/ 102261 w 6006665"/>
                    <a:gd name="connsiteY472" fmla="*/ 1629357 h 3006470"/>
                    <a:gd name="connsiteX473" fmla="*/ 118168 w 6006665"/>
                    <a:gd name="connsiteY473" fmla="*/ 1574818 h 3006470"/>
                    <a:gd name="connsiteX474" fmla="*/ 86354 w 6006665"/>
                    <a:gd name="connsiteY474" fmla="*/ 1511189 h 3006470"/>
                    <a:gd name="connsiteX475" fmla="*/ 109078 w 6006665"/>
                    <a:gd name="connsiteY475" fmla="*/ 1436197 h 3006470"/>
                    <a:gd name="connsiteX476" fmla="*/ 70447 w 6006665"/>
                    <a:gd name="connsiteY476" fmla="*/ 1333936 h 3006470"/>
                    <a:gd name="connsiteX477" fmla="*/ 102261 w 6006665"/>
                    <a:gd name="connsiteY477" fmla="*/ 1263490 h 3006470"/>
                    <a:gd name="connsiteX478" fmla="*/ 43177 w 6006665"/>
                    <a:gd name="connsiteY478" fmla="*/ 1197589 h 3006470"/>
                    <a:gd name="connsiteX479" fmla="*/ 49994 w 6006665"/>
                    <a:gd name="connsiteY479" fmla="*/ 1122597 h 3006470"/>
                    <a:gd name="connsiteX480" fmla="*/ 81809 w 6006665"/>
                    <a:gd name="connsiteY480" fmla="*/ 1118052 h 3006470"/>
                    <a:gd name="connsiteX481" fmla="*/ 145438 w 6006665"/>
                    <a:gd name="connsiteY481" fmla="*/ 1074876 h 3006470"/>
                    <a:gd name="connsiteX482" fmla="*/ 184070 w 6006665"/>
                    <a:gd name="connsiteY482" fmla="*/ 1036244 h 3006470"/>
                    <a:gd name="connsiteX483" fmla="*/ 189699 w 6006665"/>
                    <a:gd name="connsiteY483" fmla="*/ 1042522 h 3006470"/>
                    <a:gd name="connsiteX484" fmla="*/ 195977 w 6006665"/>
                    <a:gd name="connsiteY484" fmla="*/ 1036244 h 3006470"/>
                    <a:gd name="connsiteX485" fmla="*/ 255061 w 6006665"/>
                    <a:gd name="connsiteY485" fmla="*/ 1102145 h 3006470"/>
                    <a:gd name="connsiteX486" fmla="*/ 350504 w 6006665"/>
                    <a:gd name="connsiteY486" fmla="*/ 1122597 h 3006470"/>
                    <a:gd name="connsiteX487" fmla="*/ 491397 w 6006665"/>
                    <a:gd name="connsiteY487" fmla="*/ 1236221 h 3006470"/>
                    <a:gd name="connsiteX488" fmla="*/ 523211 w 6006665"/>
                    <a:gd name="connsiteY488" fmla="*/ 1283942 h 3006470"/>
                    <a:gd name="connsiteX489" fmla="*/ 523211 w 6006665"/>
                    <a:gd name="connsiteY489" fmla="*/ 1343026 h 3006470"/>
                    <a:gd name="connsiteX490" fmla="*/ 486852 w 6006665"/>
                    <a:gd name="connsiteY490" fmla="*/ 1397565 h 3006470"/>
                    <a:gd name="connsiteX491" fmla="*/ 420951 w 6006665"/>
                    <a:gd name="connsiteY491" fmla="*/ 1418018 h 3006470"/>
                    <a:gd name="connsiteX492" fmla="*/ 415909 w 6006665"/>
                    <a:gd name="connsiteY492" fmla="*/ 1415887 h 3006470"/>
                    <a:gd name="connsiteX493" fmla="*/ 409044 w 6006665"/>
                    <a:gd name="connsiteY493" fmla="*/ 1418018 h 3006470"/>
                    <a:gd name="connsiteX494" fmla="*/ 252950 w 6006665"/>
                    <a:gd name="connsiteY494" fmla="*/ 1352062 h 3006470"/>
                    <a:gd name="connsiteX495" fmla="*/ 232336 w 6006665"/>
                    <a:gd name="connsiteY495" fmla="*/ 1358934 h 3006470"/>
                    <a:gd name="connsiteX496" fmla="*/ 291420 w 6006665"/>
                    <a:gd name="connsiteY496" fmla="*/ 1429380 h 3006470"/>
                    <a:gd name="connsiteX497" fmla="*/ 291420 w 6006665"/>
                    <a:gd name="connsiteY497" fmla="*/ 1468012 h 3006470"/>
                    <a:gd name="connsiteX498" fmla="*/ 298238 w 6006665"/>
                    <a:gd name="connsiteY498" fmla="*/ 1554366 h 3006470"/>
                    <a:gd name="connsiteX499" fmla="*/ 345959 w 6006665"/>
                    <a:gd name="connsiteY499" fmla="*/ 1586180 h 3006470"/>
                    <a:gd name="connsiteX500" fmla="*/ 362087 w 6006665"/>
                    <a:gd name="connsiteY500" fmla="*/ 1595588 h 3006470"/>
                    <a:gd name="connsiteX501" fmla="*/ 365867 w 6006665"/>
                    <a:gd name="connsiteY501" fmla="*/ 1563455 h 3006470"/>
                    <a:gd name="connsiteX502" fmla="*/ 345415 w 6006665"/>
                    <a:gd name="connsiteY502" fmla="*/ 1527096 h 3006470"/>
                    <a:gd name="connsiteX503" fmla="*/ 365867 w 6006665"/>
                    <a:gd name="connsiteY503" fmla="*/ 1495281 h 3006470"/>
                    <a:gd name="connsiteX504" fmla="*/ 374560 w 6006665"/>
                    <a:gd name="connsiteY504" fmla="*/ 1500280 h 3006470"/>
                    <a:gd name="connsiteX505" fmla="*/ 377774 w 6006665"/>
                    <a:gd name="connsiteY505" fmla="*/ 1495281 h 3006470"/>
                    <a:gd name="connsiteX506" fmla="*/ 461933 w 6006665"/>
                    <a:gd name="connsiteY506" fmla="*/ 1543673 h 3006470"/>
                    <a:gd name="connsiteX507" fmla="*/ 484035 w 6006665"/>
                    <a:gd name="connsiteY507" fmla="*/ 1527096 h 3006470"/>
                    <a:gd name="connsiteX508" fmla="*/ 463583 w 6006665"/>
                    <a:gd name="connsiteY508" fmla="*/ 1461194 h 3006470"/>
                    <a:gd name="connsiteX509" fmla="*/ 549936 w 6006665"/>
                    <a:gd name="connsiteY509" fmla="*/ 1374841 h 3006470"/>
                    <a:gd name="connsiteX510" fmla="*/ 559742 w 6006665"/>
                    <a:gd name="connsiteY510" fmla="*/ 1376942 h 3006470"/>
                    <a:gd name="connsiteX511" fmla="*/ 561843 w 6006665"/>
                    <a:gd name="connsiteY511" fmla="*/ 1374841 h 3006470"/>
                    <a:gd name="connsiteX512" fmla="*/ 593658 w 6006665"/>
                    <a:gd name="connsiteY512" fmla="*/ 1381658 h 3006470"/>
                    <a:gd name="connsiteX513" fmla="*/ 620945 w 6006665"/>
                    <a:gd name="connsiteY513" fmla="*/ 1405535 h 3006470"/>
                    <a:gd name="connsiteX514" fmla="*/ 640835 w 6006665"/>
                    <a:gd name="connsiteY514" fmla="*/ 1349844 h 3006470"/>
                    <a:gd name="connsiteX515" fmla="*/ 609020 w 6006665"/>
                    <a:gd name="connsiteY515" fmla="*/ 1295305 h 3006470"/>
                    <a:gd name="connsiteX516" fmla="*/ 624928 w 6006665"/>
                    <a:gd name="connsiteY516" fmla="*/ 1236221 h 3006470"/>
                    <a:gd name="connsiteX517" fmla="*/ 597658 w 6006665"/>
                    <a:gd name="connsiteY517" fmla="*/ 1177136 h 3006470"/>
                    <a:gd name="connsiteX518" fmla="*/ 611562 w 6006665"/>
                    <a:gd name="connsiteY518" fmla="*/ 1181462 h 3006470"/>
                    <a:gd name="connsiteX519" fmla="*/ 609565 w 6006665"/>
                    <a:gd name="connsiteY519" fmla="*/ 1177136 h 3006470"/>
                    <a:gd name="connsiteX520" fmla="*/ 711826 w 6006665"/>
                    <a:gd name="connsiteY520" fmla="*/ 1208951 h 3006470"/>
                    <a:gd name="connsiteX521" fmla="*/ 732278 w 6006665"/>
                    <a:gd name="connsiteY521" fmla="*/ 1263490 h 3006470"/>
                    <a:gd name="connsiteX522" fmla="*/ 684556 w 6006665"/>
                    <a:gd name="connsiteY522" fmla="*/ 1274852 h 3006470"/>
                    <a:gd name="connsiteX523" fmla="*/ 684556 w 6006665"/>
                    <a:gd name="connsiteY523" fmla="*/ 1327119 h 3006470"/>
                    <a:gd name="connsiteX524" fmla="*/ 713309 w 6006665"/>
                    <a:gd name="connsiteY524" fmla="*/ 1355872 h 3006470"/>
                    <a:gd name="connsiteX525" fmla="*/ 763548 w 6006665"/>
                    <a:gd name="connsiteY525" fmla="*/ 1338481 h 3006470"/>
                    <a:gd name="connsiteX526" fmla="*/ 770365 w 6006665"/>
                    <a:gd name="connsiteY526" fmla="*/ 1279397 h 3006470"/>
                    <a:gd name="connsiteX527" fmla="*/ 845357 w 6006665"/>
                    <a:gd name="connsiteY527" fmla="*/ 1231676 h 3006470"/>
                    <a:gd name="connsiteX528" fmla="*/ 972614 w 6006665"/>
                    <a:gd name="connsiteY528" fmla="*/ 1145322 h 3006470"/>
                    <a:gd name="connsiteX529" fmla="*/ 982566 w 6006665"/>
                    <a:gd name="connsiteY529" fmla="*/ 1146649 h 3006470"/>
                    <a:gd name="connsiteX530" fmla="*/ 984521 w 6006665"/>
                    <a:gd name="connsiteY530" fmla="*/ 1145322 h 3006470"/>
                    <a:gd name="connsiteX531" fmla="*/ 1018608 w 6006665"/>
                    <a:gd name="connsiteY531" fmla="*/ 1149867 h 3006470"/>
                    <a:gd name="connsiteX532" fmla="*/ 979977 w 6006665"/>
                    <a:gd name="connsiteY532" fmla="*/ 1213496 h 3006470"/>
                    <a:gd name="connsiteX533" fmla="*/ 1012666 w 6006665"/>
                    <a:gd name="connsiteY533" fmla="*/ 1218657 h 3006470"/>
                    <a:gd name="connsiteX534" fmla="*/ 1038516 w 6006665"/>
                    <a:gd name="connsiteY534" fmla="*/ 1188499 h 3006470"/>
                    <a:gd name="connsiteX535" fmla="*/ 1050423 w 6006665"/>
                    <a:gd name="connsiteY535" fmla="*/ 1188499 h 3006470"/>
                    <a:gd name="connsiteX536" fmla="*/ 1108962 w 6006665"/>
                    <a:gd name="connsiteY536" fmla="*/ 1188499 h 3006470"/>
                    <a:gd name="connsiteX537" fmla="*/ 1161229 w 6006665"/>
                    <a:gd name="connsiteY537" fmla="*/ 1145322 h 3006470"/>
                    <a:gd name="connsiteX538" fmla="*/ 1165711 w 6006665"/>
                    <a:gd name="connsiteY538" fmla="*/ 1151456 h 3006470"/>
                    <a:gd name="connsiteX539" fmla="*/ 1173136 w 6006665"/>
                    <a:gd name="connsiteY539" fmla="*/ 1145322 h 3006470"/>
                    <a:gd name="connsiteX540" fmla="*/ 1210035 w 6006665"/>
                    <a:gd name="connsiteY540" fmla="*/ 1195815 h 3006470"/>
                    <a:gd name="connsiteX541" fmla="*/ 1247583 w 6006665"/>
                    <a:gd name="connsiteY541" fmla="*/ 1138505 h 3006470"/>
                    <a:gd name="connsiteX542" fmla="*/ 1211223 w 6006665"/>
                    <a:gd name="connsiteY542" fmla="*/ 1079421 h 3006470"/>
                    <a:gd name="connsiteX543" fmla="*/ 1227130 w 6006665"/>
                    <a:gd name="connsiteY543" fmla="*/ 1043061 h 3006470"/>
                    <a:gd name="connsiteX544" fmla="*/ 1237665 w 6006665"/>
                    <a:gd name="connsiteY544" fmla="*/ 1046199 h 3006470"/>
                    <a:gd name="connsiteX545" fmla="*/ 1239037 w 6006665"/>
                    <a:gd name="connsiteY545" fmla="*/ 1043061 h 3006470"/>
                    <a:gd name="connsiteX546" fmla="*/ 1345843 w 6006665"/>
                    <a:gd name="connsiteY546" fmla="*/ 1074876 h 3006470"/>
                    <a:gd name="connsiteX547" fmla="*/ 1400382 w 6006665"/>
                    <a:gd name="connsiteY547" fmla="*/ 1106690 h 3006470"/>
                    <a:gd name="connsiteX548" fmla="*/ 1519756 w 6006665"/>
                    <a:gd name="connsiteY548" fmla="*/ 1213274 h 3006470"/>
                    <a:gd name="connsiteX549" fmla="*/ 1543003 w 6006665"/>
                    <a:gd name="connsiteY549" fmla="*/ 1172592 h 3006470"/>
                    <a:gd name="connsiteX550" fmla="*/ 1506643 w 6006665"/>
                    <a:gd name="connsiteY550" fmla="*/ 1118052 h 3006470"/>
                    <a:gd name="connsiteX551" fmla="*/ 1506643 w 6006665"/>
                    <a:gd name="connsiteY551" fmla="*/ 1095328 h 3006470"/>
                    <a:gd name="connsiteX552" fmla="*/ 1463467 w 6006665"/>
                    <a:gd name="connsiteY552" fmla="*/ 1086238 h 3006470"/>
                    <a:gd name="connsiteX553" fmla="*/ 1472556 w 6006665"/>
                    <a:gd name="connsiteY553" fmla="*/ 1036244 h 3006470"/>
                    <a:gd name="connsiteX554" fmla="*/ 1452104 w 6006665"/>
                    <a:gd name="connsiteY554" fmla="*/ 949890 h 3006470"/>
                    <a:gd name="connsiteX555" fmla="*/ 1452104 w 6006665"/>
                    <a:gd name="connsiteY555" fmla="*/ 913531 h 3006470"/>
                    <a:gd name="connsiteX556" fmla="*/ 1522551 w 6006665"/>
                    <a:gd name="connsiteY556" fmla="*/ 811270 h 3006470"/>
                    <a:gd name="connsiteX557" fmla="*/ 1543003 w 6006665"/>
                    <a:gd name="connsiteY557" fmla="*/ 697647 h 3006470"/>
                    <a:gd name="connsiteX558" fmla="*/ 1570272 w 6006665"/>
                    <a:gd name="connsiteY558" fmla="*/ 677194 h 3006470"/>
                    <a:gd name="connsiteX559" fmla="*/ 1578688 w 6006665"/>
                    <a:gd name="connsiteY559" fmla="*/ 679813 h 3006470"/>
                    <a:gd name="connsiteX560" fmla="*/ 1582179 w 6006665"/>
                    <a:gd name="connsiteY560" fmla="*/ 677194 h 3006470"/>
                    <a:gd name="connsiteX561" fmla="*/ 1684440 w 6006665"/>
                    <a:gd name="connsiteY561" fmla="*/ 709009 h 3006470"/>
                    <a:gd name="connsiteX562" fmla="*/ 1688985 w 6006665"/>
                    <a:gd name="connsiteY562" fmla="*/ 779455 h 3006470"/>
                    <a:gd name="connsiteX563" fmla="*/ 1652625 w 6006665"/>
                    <a:gd name="connsiteY563" fmla="*/ 870354 h 3006470"/>
                    <a:gd name="connsiteX564" fmla="*/ 1679895 w 6006665"/>
                    <a:gd name="connsiteY564" fmla="*/ 908986 h 3006470"/>
                    <a:gd name="connsiteX565" fmla="*/ 1688985 w 6006665"/>
                    <a:gd name="connsiteY565" fmla="*/ 983977 h 3006470"/>
                    <a:gd name="connsiteX566" fmla="*/ 1679895 w 6006665"/>
                    <a:gd name="connsiteY566" fmla="*/ 1129415 h 3006470"/>
                    <a:gd name="connsiteX567" fmla="*/ 1723072 w 6006665"/>
                    <a:gd name="connsiteY567" fmla="*/ 1193044 h 3006470"/>
                    <a:gd name="connsiteX568" fmla="*/ 1704892 w 6006665"/>
                    <a:gd name="connsiteY568" fmla="*/ 1256673 h 3006470"/>
                    <a:gd name="connsiteX569" fmla="*/ 1636718 w 6006665"/>
                    <a:gd name="connsiteY569" fmla="*/ 1393021 h 3006470"/>
                    <a:gd name="connsiteX570" fmla="*/ 1662494 w 6006665"/>
                    <a:gd name="connsiteY570" fmla="*/ 1399465 h 3006470"/>
                    <a:gd name="connsiteX571" fmla="*/ 1677078 w 6006665"/>
                    <a:gd name="connsiteY571" fmla="*/ 1370296 h 3006470"/>
                    <a:gd name="connsiteX572" fmla="*/ 1720255 w 6006665"/>
                    <a:gd name="connsiteY572" fmla="*/ 1349844 h 3006470"/>
                    <a:gd name="connsiteX573" fmla="*/ 1731617 w 6006665"/>
                    <a:gd name="connsiteY573" fmla="*/ 1299850 h 3006470"/>
                    <a:gd name="connsiteX574" fmla="*/ 1758887 w 6006665"/>
                    <a:gd name="connsiteY574" fmla="*/ 1256673 h 3006470"/>
                    <a:gd name="connsiteX575" fmla="*/ 1736162 w 6006665"/>
                    <a:gd name="connsiteY575" fmla="*/ 1197589 h 3006470"/>
                    <a:gd name="connsiteX576" fmla="*/ 1758887 w 6006665"/>
                    <a:gd name="connsiteY576" fmla="*/ 1133960 h 3006470"/>
                    <a:gd name="connsiteX577" fmla="*/ 1715710 w 6006665"/>
                    <a:gd name="connsiteY577" fmla="*/ 1122597 h 3006470"/>
                    <a:gd name="connsiteX578" fmla="*/ 1704347 w 6006665"/>
                    <a:gd name="connsiteY578" fmla="*/ 1070331 h 3006470"/>
                    <a:gd name="connsiteX579" fmla="*/ 1736162 w 6006665"/>
                    <a:gd name="connsiteY579" fmla="*/ 961252 h 3006470"/>
                    <a:gd name="connsiteX580" fmla="*/ 1688440 w 6006665"/>
                    <a:gd name="connsiteY580" fmla="*/ 865809 h 3006470"/>
                    <a:gd name="connsiteX581" fmla="*/ 1752069 w 6006665"/>
                    <a:gd name="connsiteY581" fmla="*/ 788545 h 3006470"/>
                    <a:gd name="connsiteX582" fmla="*/ 1747524 w 6006665"/>
                    <a:gd name="connsiteY582" fmla="*/ 704464 h 3006470"/>
                    <a:gd name="connsiteX583" fmla="*/ 1763431 w 6006665"/>
                    <a:gd name="connsiteY583" fmla="*/ 697647 h 3006470"/>
                    <a:gd name="connsiteX584" fmla="*/ 1764877 w 6006665"/>
                    <a:gd name="connsiteY584" fmla="*/ 702130 h 3006470"/>
                    <a:gd name="connsiteX585" fmla="*/ 1775339 w 6006665"/>
                    <a:gd name="connsiteY585" fmla="*/ 697647 h 3006470"/>
                    <a:gd name="connsiteX586" fmla="*/ 1798063 w 6006665"/>
                    <a:gd name="connsiteY586" fmla="*/ 768093 h 3006470"/>
                    <a:gd name="connsiteX587" fmla="*/ 1791454 w 6006665"/>
                    <a:gd name="connsiteY587" fmla="*/ 815304 h 3006470"/>
                    <a:gd name="connsiteX588" fmla="*/ 1854330 w 6006665"/>
                    <a:gd name="connsiteY588" fmla="*/ 772638 h 3006470"/>
                    <a:gd name="connsiteX589" fmla="*/ 1931594 w 6006665"/>
                    <a:gd name="connsiteY589" fmla="*/ 763548 h 3006470"/>
                    <a:gd name="connsiteX590" fmla="*/ 1932772 w 6006665"/>
                    <a:gd name="connsiteY590" fmla="*/ 764810 h 3006470"/>
                    <a:gd name="connsiteX591" fmla="*/ 1943501 w 6006665"/>
                    <a:gd name="connsiteY591" fmla="*/ 763548 h 3006470"/>
                    <a:gd name="connsiteX592" fmla="*/ 1988608 w 6006665"/>
                    <a:gd name="connsiteY592" fmla="*/ 811877 h 3006470"/>
                    <a:gd name="connsiteX593" fmla="*/ 1963408 w 6006665"/>
                    <a:gd name="connsiteY593" fmla="*/ 736278 h 3006470"/>
                    <a:gd name="connsiteX594" fmla="*/ 1963408 w 6006665"/>
                    <a:gd name="connsiteY594" fmla="*/ 595386 h 3006470"/>
                    <a:gd name="connsiteX595" fmla="*/ 2027037 w 6006665"/>
                    <a:gd name="connsiteY595" fmla="*/ 574934 h 3006470"/>
                    <a:gd name="connsiteX596" fmla="*/ 2037269 w 6006665"/>
                    <a:gd name="connsiteY596" fmla="*/ 575472 h 3006470"/>
                    <a:gd name="connsiteX597" fmla="*/ 2038944 w 6006665"/>
                    <a:gd name="connsiteY597" fmla="*/ 574934 h 3006470"/>
                    <a:gd name="connsiteX598" fmla="*/ 2115414 w 6006665"/>
                    <a:gd name="connsiteY598" fmla="*/ 578958 h 3006470"/>
                    <a:gd name="connsiteX599" fmla="*/ 2192927 w 6006665"/>
                    <a:gd name="connsiteY599" fmla="*/ 559026 h 3006470"/>
                    <a:gd name="connsiteX600" fmla="*/ 2167930 w 6006665"/>
                    <a:gd name="connsiteY600" fmla="*/ 493125 h 3006470"/>
                    <a:gd name="connsiteX601" fmla="*/ 2204289 w 6006665"/>
                    <a:gd name="connsiteY601" fmla="*/ 402226 h 3006470"/>
                    <a:gd name="connsiteX602" fmla="*/ 2247466 w 6006665"/>
                    <a:gd name="connsiteY602" fmla="*/ 397681 h 3006470"/>
                    <a:gd name="connsiteX603" fmla="*/ 2317913 w 6006665"/>
                    <a:gd name="connsiteY603" fmla="*/ 322690 h 3006470"/>
                    <a:gd name="connsiteX604" fmla="*/ 2420173 w 6006665"/>
                    <a:gd name="connsiteY604" fmla="*/ 304510 h 3006470"/>
                    <a:gd name="connsiteX605" fmla="*/ 2429263 w 6006665"/>
                    <a:gd name="connsiteY605" fmla="*/ 263606 h 3006470"/>
                    <a:gd name="connsiteX606" fmla="*/ 2526979 w 6006665"/>
                    <a:gd name="connsiteY606" fmla="*/ 252244 h 3006470"/>
                    <a:gd name="connsiteX607" fmla="*/ 2528058 w 6006665"/>
                    <a:gd name="connsiteY607" fmla="*/ 253503 h 3006470"/>
                    <a:gd name="connsiteX608" fmla="*/ 2538886 w 6006665"/>
                    <a:gd name="connsiteY608" fmla="*/ 252244 h 3006470"/>
                    <a:gd name="connsiteX609" fmla="*/ 2560820 w 6006665"/>
                    <a:gd name="connsiteY609" fmla="*/ 277833 h 3006470"/>
                    <a:gd name="connsiteX610" fmla="*/ 2640602 w 6006665"/>
                    <a:gd name="connsiteY610" fmla="*/ 202249 h 3006470"/>
                    <a:gd name="connsiteX611" fmla="*/ 2652509 w 6006665"/>
                    <a:gd name="connsiteY611" fmla="*/ 202249 h 3006470"/>
                    <a:gd name="connsiteX612" fmla="*/ 2704231 w 6006665"/>
                    <a:gd name="connsiteY612" fmla="*/ 202249 h 3006470"/>
                    <a:gd name="connsiteX613" fmla="*/ 2715593 w 6006665"/>
                    <a:gd name="connsiteY613" fmla="*/ 134075 h 3006470"/>
                    <a:gd name="connsiteX614" fmla="*/ 2751953 w 6006665"/>
                    <a:gd name="connsiteY614" fmla="*/ 68174 h 300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Lst>
                  <a:rect l="l" t="t" r="r" b="b"/>
                  <a:pathLst>
                    <a:path w="6006665" h="3006470">
                      <a:moveTo>
                        <a:pt x="1791129" y="817622"/>
                      </a:moveTo>
                      <a:lnTo>
                        <a:pt x="1782156" y="881716"/>
                      </a:lnTo>
                      <a:lnTo>
                        <a:pt x="1809554" y="895415"/>
                      </a:lnTo>
                      <a:close/>
                      <a:moveTo>
                        <a:pt x="2838307" y="0"/>
                      </a:moveTo>
                      <a:lnTo>
                        <a:pt x="2844246" y="4711"/>
                      </a:lnTo>
                      <a:lnTo>
                        <a:pt x="2850213" y="0"/>
                      </a:lnTo>
                      <a:lnTo>
                        <a:pt x="2916115" y="52267"/>
                      </a:lnTo>
                      <a:lnTo>
                        <a:pt x="2861576" y="90899"/>
                      </a:lnTo>
                      <a:lnTo>
                        <a:pt x="2947929" y="118168"/>
                      </a:lnTo>
                      <a:lnTo>
                        <a:pt x="2957621" y="186006"/>
                      </a:lnTo>
                      <a:lnTo>
                        <a:pt x="2979199" y="161345"/>
                      </a:lnTo>
                      <a:lnTo>
                        <a:pt x="2991106" y="161345"/>
                      </a:lnTo>
                      <a:lnTo>
                        <a:pt x="3086005" y="161345"/>
                      </a:lnTo>
                      <a:lnTo>
                        <a:pt x="3097912" y="161345"/>
                      </a:lnTo>
                      <a:lnTo>
                        <a:pt x="3179721" y="236336"/>
                      </a:lnTo>
                      <a:lnTo>
                        <a:pt x="3211535" y="295420"/>
                      </a:lnTo>
                      <a:lnTo>
                        <a:pt x="3200173" y="370412"/>
                      </a:lnTo>
                      <a:lnTo>
                        <a:pt x="3161541" y="413589"/>
                      </a:lnTo>
                      <a:lnTo>
                        <a:pt x="3066097" y="488580"/>
                      </a:lnTo>
                      <a:lnTo>
                        <a:pt x="3034283" y="531757"/>
                      </a:lnTo>
                      <a:lnTo>
                        <a:pt x="3082005" y="547664"/>
                      </a:lnTo>
                      <a:lnTo>
                        <a:pt x="3129459" y="575345"/>
                      </a:lnTo>
                      <a:lnTo>
                        <a:pt x="3156451" y="552209"/>
                      </a:lnTo>
                      <a:lnTo>
                        <a:pt x="3158460" y="560693"/>
                      </a:lnTo>
                      <a:lnTo>
                        <a:pt x="3168359" y="552209"/>
                      </a:lnTo>
                      <a:lnTo>
                        <a:pt x="3184984" y="622402"/>
                      </a:lnTo>
                      <a:lnTo>
                        <a:pt x="3192811" y="606748"/>
                      </a:lnTo>
                      <a:lnTo>
                        <a:pt x="3251895" y="586296"/>
                      </a:lnTo>
                      <a:lnTo>
                        <a:pt x="3259833" y="587670"/>
                      </a:lnTo>
                      <a:lnTo>
                        <a:pt x="3263802" y="586296"/>
                      </a:lnTo>
                      <a:lnTo>
                        <a:pt x="3381970" y="606748"/>
                      </a:lnTo>
                      <a:lnTo>
                        <a:pt x="3388787" y="665832"/>
                      </a:lnTo>
                      <a:lnTo>
                        <a:pt x="3531529" y="686823"/>
                      </a:lnTo>
                      <a:lnTo>
                        <a:pt x="3538225" y="590841"/>
                      </a:lnTo>
                      <a:lnTo>
                        <a:pt x="3549910" y="594028"/>
                      </a:lnTo>
                      <a:lnTo>
                        <a:pt x="3550132" y="590841"/>
                      </a:lnTo>
                      <a:lnTo>
                        <a:pt x="3625123" y="611293"/>
                      </a:lnTo>
                      <a:lnTo>
                        <a:pt x="3672301" y="611293"/>
                      </a:lnTo>
                      <a:lnTo>
                        <a:pt x="3684207" y="611293"/>
                      </a:lnTo>
                      <a:lnTo>
                        <a:pt x="3743291" y="677194"/>
                      </a:lnTo>
                      <a:lnTo>
                        <a:pt x="3759199" y="756731"/>
                      </a:lnTo>
                      <a:lnTo>
                        <a:pt x="3738747" y="806725"/>
                      </a:lnTo>
                      <a:lnTo>
                        <a:pt x="3786469" y="897623"/>
                      </a:lnTo>
                      <a:lnTo>
                        <a:pt x="3835603" y="933529"/>
                      </a:lnTo>
                      <a:lnTo>
                        <a:pt x="3865460" y="822632"/>
                      </a:lnTo>
                      <a:lnTo>
                        <a:pt x="3875077" y="831139"/>
                      </a:lnTo>
                      <a:lnTo>
                        <a:pt x="3877367" y="822632"/>
                      </a:lnTo>
                      <a:lnTo>
                        <a:pt x="3932151" y="871095"/>
                      </a:lnTo>
                      <a:lnTo>
                        <a:pt x="3988173" y="843084"/>
                      </a:lnTo>
                      <a:lnTo>
                        <a:pt x="3993852" y="846199"/>
                      </a:lnTo>
                      <a:lnTo>
                        <a:pt x="4000080" y="843084"/>
                      </a:lnTo>
                      <a:lnTo>
                        <a:pt x="4062426" y="877274"/>
                      </a:lnTo>
                      <a:lnTo>
                        <a:pt x="4085889" y="849902"/>
                      </a:lnTo>
                      <a:lnTo>
                        <a:pt x="4095563" y="852506"/>
                      </a:lnTo>
                      <a:lnTo>
                        <a:pt x="4097796" y="849902"/>
                      </a:lnTo>
                      <a:lnTo>
                        <a:pt x="4144150" y="862382"/>
                      </a:lnTo>
                      <a:lnTo>
                        <a:pt x="4117703" y="752186"/>
                      </a:lnTo>
                      <a:lnTo>
                        <a:pt x="4165425" y="697647"/>
                      </a:lnTo>
                      <a:lnTo>
                        <a:pt x="4175231" y="700048"/>
                      </a:lnTo>
                      <a:lnTo>
                        <a:pt x="4177332" y="697647"/>
                      </a:lnTo>
                      <a:lnTo>
                        <a:pt x="4511384" y="779455"/>
                      </a:lnTo>
                      <a:lnTo>
                        <a:pt x="4543199" y="849902"/>
                      </a:lnTo>
                      <a:lnTo>
                        <a:pt x="4639242" y="932544"/>
                      </a:lnTo>
                      <a:lnTo>
                        <a:pt x="4774445" y="913531"/>
                      </a:lnTo>
                      <a:lnTo>
                        <a:pt x="4778496" y="914635"/>
                      </a:lnTo>
                      <a:lnTo>
                        <a:pt x="4786352" y="913531"/>
                      </a:lnTo>
                      <a:lnTo>
                        <a:pt x="4861343" y="933983"/>
                      </a:lnTo>
                      <a:lnTo>
                        <a:pt x="4893158" y="977160"/>
                      </a:lnTo>
                      <a:lnTo>
                        <a:pt x="4888613" y="1058968"/>
                      </a:lnTo>
                      <a:lnTo>
                        <a:pt x="4927677" y="1083640"/>
                      </a:lnTo>
                      <a:lnTo>
                        <a:pt x="4967605" y="1070331"/>
                      </a:lnTo>
                      <a:lnTo>
                        <a:pt x="5038051" y="1063513"/>
                      </a:lnTo>
                      <a:lnTo>
                        <a:pt x="5040730" y="1064406"/>
                      </a:lnTo>
                      <a:lnTo>
                        <a:pt x="5049958" y="1063513"/>
                      </a:lnTo>
                      <a:lnTo>
                        <a:pt x="5114249" y="1084944"/>
                      </a:lnTo>
                      <a:lnTo>
                        <a:pt x="5176671" y="1074876"/>
                      </a:lnTo>
                      <a:lnTo>
                        <a:pt x="5177801" y="1076614"/>
                      </a:lnTo>
                      <a:lnTo>
                        <a:pt x="5188578" y="1074876"/>
                      </a:lnTo>
                      <a:lnTo>
                        <a:pt x="5243719" y="1159707"/>
                      </a:lnTo>
                      <a:lnTo>
                        <a:pt x="5283477" y="1129415"/>
                      </a:lnTo>
                      <a:lnTo>
                        <a:pt x="5258480" y="1063513"/>
                      </a:lnTo>
                      <a:lnTo>
                        <a:pt x="5267570" y="1015792"/>
                      </a:lnTo>
                      <a:lnTo>
                        <a:pt x="5278896" y="1018841"/>
                      </a:lnTo>
                      <a:lnTo>
                        <a:pt x="5279477" y="1015792"/>
                      </a:lnTo>
                      <a:lnTo>
                        <a:pt x="5395510" y="1047031"/>
                      </a:lnTo>
                      <a:lnTo>
                        <a:pt x="5463001" y="1043061"/>
                      </a:lnTo>
                      <a:lnTo>
                        <a:pt x="5464386" y="1043680"/>
                      </a:lnTo>
                      <a:lnTo>
                        <a:pt x="5474909" y="1043061"/>
                      </a:lnTo>
                      <a:lnTo>
                        <a:pt x="5581715" y="1090783"/>
                      </a:lnTo>
                      <a:lnTo>
                        <a:pt x="5633981" y="1133960"/>
                      </a:lnTo>
                      <a:lnTo>
                        <a:pt x="5720335" y="1213496"/>
                      </a:lnTo>
                      <a:lnTo>
                        <a:pt x="5822595" y="1311212"/>
                      </a:lnTo>
                      <a:lnTo>
                        <a:pt x="5818051" y="1365751"/>
                      </a:lnTo>
                      <a:lnTo>
                        <a:pt x="5825679" y="1373379"/>
                      </a:lnTo>
                      <a:lnTo>
                        <a:pt x="5822051" y="1322574"/>
                      </a:lnTo>
                      <a:lnTo>
                        <a:pt x="5834092" y="1324447"/>
                      </a:lnTo>
                      <a:lnTo>
                        <a:pt x="5833958" y="1322574"/>
                      </a:lnTo>
                      <a:lnTo>
                        <a:pt x="5936219" y="1338481"/>
                      </a:lnTo>
                      <a:lnTo>
                        <a:pt x="6006665" y="1418018"/>
                      </a:lnTo>
                      <a:lnTo>
                        <a:pt x="5968033" y="1456650"/>
                      </a:lnTo>
                      <a:lnTo>
                        <a:pt x="5908949" y="1468012"/>
                      </a:lnTo>
                      <a:lnTo>
                        <a:pt x="5908949" y="1554366"/>
                      </a:lnTo>
                      <a:lnTo>
                        <a:pt x="5893042" y="1570273"/>
                      </a:lnTo>
                      <a:lnTo>
                        <a:pt x="5881135" y="1570273"/>
                      </a:lnTo>
                      <a:lnTo>
                        <a:pt x="5861227" y="1570273"/>
                      </a:lnTo>
                      <a:lnTo>
                        <a:pt x="5849321" y="1570273"/>
                      </a:lnTo>
                      <a:lnTo>
                        <a:pt x="5817506" y="1536186"/>
                      </a:lnTo>
                      <a:lnTo>
                        <a:pt x="5767511" y="1511189"/>
                      </a:lnTo>
                      <a:lnTo>
                        <a:pt x="5762967" y="1477102"/>
                      </a:lnTo>
                      <a:lnTo>
                        <a:pt x="5729132" y="1463170"/>
                      </a:lnTo>
                      <a:lnTo>
                        <a:pt x="5695337" y="1472557"/>
                      </a:lnTo>
                      <a:lnTo>
                        <a:pt x="5693366" y="1469797"/>
                      </a:lnTo>
                      <a:lnTo>
                        <a:pt x="5683431" y="1472557"/>
                      </a:lnTo>
                      <a:lnTo>
                        <a:pt x="5660706" y="1440742"/>
                      </a:lnTo>
                      <a:lnTo>
                        <a:pt x="5669644" y="1415717"/>
                      </a:lnTo>
                      <a:lnTo>
                        <a:pt x="5640799" y="1429380"/>
                      </a:lnTo>
                      <a:lnTo>
                        <a:pt x="5656705" y="1472557"/>
                      </a:lnTo>
                      <a:lnTo>
                        <a:pt x="5633981" y="1511189"/>
                      </a:lnTo>
                      <a:lnTo>
                        <a:pt x="5586259" y="1547548"/>
                      </a:lnTo>
                      <a:lnTo>
                        <a:pt x="5575676" y="1546540"/>
                      </a:lnTo>
                      <a:lnTo>
                        <a:pt x="5574353" y="1547548"/>
                      </a:lnTo>
                      <a:lnTo>
                        <a:pt x="5539436" y="1544223"/>
                      </a:lnTo>
                      <a:lnTo>
                        <a:pt x="5570352" y="1586180"/>
                      </a:lnTo>
                      <a:lnTo>
                        <a:pt x="5593077" y="1649809"/>
                      </a:lnTo>
                      <a:lnTo>
                        <a:pt x="5608984" y="1677079"/>
                      </a:lnTo>
                      <a:lnTo>
                        <a:pt x="5613529" y="1708893"/>
                      </a:lnTo>
                      <a:lnTo>
                        <a:pt x="5608984" y="1731618"/>
                      </a:lnTo>
                      <a:lnTo>
                        <a:pt x="5597799" y="1728009"/>
                      </a:lnTo>
                      <a:lnTo>
                        <a:pt x="5597077" y="1731618"/>
                      </a:lnTo>
                      <a:lnTo>
                        <a:pt x="5534271" y="1711358"/>
                      </a:lnTo>
                      <a:lnTo>
                        <a:pt x="5436277" y="1767977"/>
                      </a:lnTo>
                      <a:lnTo>
                        <a:pt x="5397645" y="1779340"/>
                      </a:lnTo>
                      <a:lnTo>
                        <a:pt x="5345378" y="1833879"/>
                      </a:lnTo>
                      <a:lnTo>
                        <a:pt x="5290839" y="1881600"/>
                      </a:lnTo>
                      <a:lnTo>
                        <a:pt x="5274932" y="1913415"/>
                      </a:lnTo>
                      <a:lnTo>
                        <a:pt x="5267238" y="1904988"/>
                      </a:lnTo>
                      <a:lnTo>
                        <a:pt x="5263025" y="1913415"/>
                      </a:lnTo>
                      <a:lnTo>
                        <a:pt x="5219538" y="1865787"/>
                      </a:lnTo>
                      <a:lnTo>
                        <a:pt x="5129494" y="1920232"/>
                      </a:lnTo>
                      <a:lnTo>
                        <a:pt x="5126389" y="1914910"/>
                      </a:lnTo>
                      <a:lnTo>
                        <a:pt x="5117587" y="1920232"/>
                      </a:lnTo>
                      <a:lnTo>
                        <a:pt x="5105544" y="1899586"/>
                      </a:lnTo>
                      <a:lnTo>
                        <a:pt x="5074955" y="1924777"/>
                      </a:lnTo>
                      <a:lnTo>
                        <a:pt x="5065718" y="1922578"/>
                      </a:lnTo>
                      <a:lnTo>
                        <a:pt x="5063048" y="1924777"/>
                      </a:lnTo>
                      <a:lnTo>
                        <a:pt x="5026594" y="1916098"/>
                      </a:lnTo>
                      <a:lnTo>
                        <a:pt x="5015871" y="1961137"/>
                      </a:lnTo>
                      <a:lnTo>
                        <a:pt x="4974967" y="2027038"/>
                      </a:lnTo>
                      <a:lnTo>
                        <a:pt x="4974967" y="2058853"/>
                      </a:lnTo>
                      <a:lnTo>
                        <a:pt x="5015871" y="2074760"/>
                      </a:lnTo>
                      <a:lnTo>
                        <a:pt x="5011326" y="2172476"/>
                      </a:lnTo>
                      <a:lnTo>
                        <a:pt x="4999419" y="2172476"/>
                      </a:lnTo>
                      <a:lnTo>
                        <a:pt x="4974967" y="2172476"/>
                      </a:lnTo>
                      <a:lnTo>
                        <a:pt x="4963605" y="2224742"/>
                      </a:lnTo>
                      <a:lnTo>
                        <a:pt x="4974967" y="2252012"/>
                      </a:lnTo>
                      <a:lnTo>
                        <a:pt x="4909065" y="2286099"/>
                      </a:lnTo>
                      <a:lnTo>
                        <a:pt x="4897703" y="2354273"/>
                      </a:lnTo>
                      <a:lnTo>
                        <a:pt x="4845437" y="2370180"/>
                      </a:lnTo>
                      <a:lnTo>
                        <a:pt x="4834074" y="2429264"/>
                      </a:lnTo>
                      <a:lnTo>
                        <a:pt x="4779535" y="2488348"/>
                      </a:lnTo>
                      <a:lnTo>
                        <a:pt x="4777225" y="2477952"/>
                      </a:lnTo>
                      <a:lnTo>
                        <a:pt x="4767628" y="2488348"/>
                      </a:lnTo>
                      <a:lnTo>
                        <a:pt x="4758538" y="2447444"/>
                      </a:lnTo>
                      <a:lnTo>
                        <a:pt x="4742631" y="2361090"/>
                      </a:lnTo>
                      <a:lnTo>
                        <a:pt x="4715361" y="2220198"/>
                      </a:lnTo>
                      <a:lnTo>
                        <a:pt x="4735813" y="2129299"/>
                      </a:lnTo>
                      <a:lnTo>
                        <a:pt x="4767628" y="2086122"/>
                      </a:lnTo>
                      <a:lnTo>
                        <a:pt x="4767628" y="2058853"/>
                      </a:lnTo>
                      <a:lnTo>
                        <a:pt x="4826712" y="2042945"/>
                      </a:lnTo>
                      <a:lnTo>
                        <a:pt x="4892613" y="1952047"/>
                      </a:lnTo>
                      <a:lnTo>
                        <a:pt x="4956243" y="1877056"/>
                      </a:lnTo>
                      <a:lnTo>
                        <a:pt x="5022143" y="1817971"/>
                      </a:lnTo>
                      <a:lnTo>
                        <a:pt x="5046694" y="1710844"/>
                      </a:lnTo>
                      <a:lnTo>
                        <a:pt x="5015871" y="1715711"/>
                      </a:lnTo>
                      <a:lnTo>
                        <a:pt x="4995419" y="1779340"/>
                      </a:lnTo>
                      <a:lnTo>
                        <a:pt x="4904521" y="1865693"/>
                      </a:lnTo>
                      <a:lnTo>
                        <a:pt x="4901708" y="1857053"/>
                      </a:lnTo>
                      <a:lnTo>
                        <a:pt x="4892613" y="1865693"/>
                      </a:lnTo>
                      <a:lnTo>
                        <a:pt x="4861835" y="1771159"/>
                      </a:lnTo>
                      <a:lnTo>
                        <a:pt x="4779535" y="1795247"/>
                      </a:lnTo>
                      <a:lnTo>
                        <a:pt x="4684091" y="1920232"/>
                      </a:lnTo>
                      <a:lnTo>
                        <a:pt x="4715906" y="1967954"/>
                      </a:lnTo>
                      <a:lnTo>
                        <a:pt x="4636369" y="1983861"/>
                      </a:lnTo>
                      <a:lnTo>
                        <a:pt x="4577285" y="1988406"/>
                      </a:lnTo>
                      <a:lnTo>
                        <a:pt x="4577373" y="1987484"/>
                      </a:lnTo>
                      <a:lnTo>
                        <a:pt x="4565379" y="1988406"/>
                      </a:lnTo>
                      <a:lnTo>
                        <a:pt x="4569923" y="1940685"/>
                      </a:lnTo>
                      <a:lnTo>
                        <a:pt x="4520081" y="1931099"/>
                      </a:lnTo>
                      <a:lnTo>
                        <a:pt x="4475025" y="1961137"/>
                      </a:lnTo>
                      <a:lnTo>
                        <a:pt x="4464394" y="1960286"/>
                      </a:lnTo>
                      <a:lnTo>
                        <a:pt x="4463118" y="1961137"/>
                      </a:lnTo>
                      <a:lnTo>
                        <a:pt x="4357637" y="1952698"/>
                      </a:lnTo>
                      <a:lnTo>
                        <a:pt x="4243233" y="1972499"/>
                      </a:lnTo>
                      <a:lnTo>
                        <a:pt x="4125065" y="2106574"/>
                      </a:lnTo>
                      <a:lnTo>
                        <a:pt x="3984173" y="2263374"/>
                      </a:lnTo>
                      <a:lnTo>
                        <a:pt x="4038712" y="2267919"/>
                      </a:lnTo>
                      <a:lnTo>
                        <a:pt x="4059164" y="2311096"/>
                      </a:lnTo>
                      <a:lnTo>
                        <a:pt x="4087782" y="2319513"/>
                      </a:lnTo>
                      <a:lnTo>
                        <a:pt x="4106341" y="2290644"/>
                      </a:lnTo>
                      <a:lnTo>
                        <a:pt x="4117411" y="2291946"/>
                      </a:lnTo>
                      <a:lnTo>
                        <a:pt x="4118248" y="2290644"/>
                      </a:lnTo>
                      <a:lnTo>
                        <a:pt x="4156880" y="2295189"/>
                      </a:lnTo>
                      <a:lnTo>
                        <a:pt x="4211419" y="2365635"/>
                      </a:lnTo>
                      <a:lnTo>
                        <a:pt x="4215964" y="2413357"/>
                      </a:lnTo>
                      <a:lnTo>
                        <a:pt x="4184149" y="2472441"/>
                      </a:lnTo>
                      <a:lnTo>
                        <a:pt x="4177332" y="2542887"/>
                      </a:lnTo>
                      <a:lnTo>
                        <a:pt x="4161425" y="2629241"/>
                      </a:lnTo>
                      <a:lnTo>
                        <a:pt x="4109158" y="2708777"/>
                      </a:lnTo>
                      <a:lnTo>
                        <a:pt x="4097796" y="2747409"/>
                      </a:lnTo>
                      <a:lnTo>
                        <a:pt x="4043257" y="2806493"/>
                      </a:lnTo>
                      <a:lnTo>
                        <a:pt x="3995535" y="2865577"/>
                      </a:lnTo>
                      <a:lnTo>
                        <a:pt x="3975083" y="2897392"/>
                      </a:lnTo>
                      <a:lnTo>
                        <a:pt x="3925089" y="2924661"/>
                      </a:lnTo>
                      <a:lnTo>
                        <a:pt x="3913182" y="2924661"/>
                      </a:lnTo>
                      <a:lnTo>
                        <a:pt x="3904637" y="2924661"/>
                      </a:lnTo>
                      <a:lnTo>
                        <a:pt x="3892729" y="2924661"/>
                      </a:lnTo>
                      <a:lnTo>
                        <a:pt x="3871063" y="2908412"/>
                      </a:lnTo>
                      <a:lnTo>
                        <a:pt x="3829645" y="2936024"/>
                      </a:lnTo>
                      <a:lnTo>
                        <a:pt x="3822828" y="2956476"/>
                      </a:lnTo>
                      <a:lnTo>
                        <a:pt x="3818283" y="2947386"/>
                      </a:lnTo>
                      <a:lnTo>
                        <a:pt x="3818283" y="2935660"/>
                      </a:lnTo>
                      <a:lnTo>
                        <a:pt x="3817738" y="2936024"/>
                      </a:lnTo>
                      <a:lnTo>
                        <a:pt x="3810921" y="2956476"/>
                      </a:lnTo>
                      <a:lnTo>
                        <a:pt x="3806376" y="2947386"/>
                      </a:lnTo>
                      <a:lnTo>
                        <a:pt x="3806376" y="2920116"/>
                      </a:lnTo>
                      <a:lnTo>
                        <a:pt x="3818283" y="2920116"/>
                      </a:lnTo>
                      <a:lnTo>
                        <a:pt x="3826828" y="2920116"/>
                      </a:lnTo>
                      <a:lnTo>
                        <a:pt x="3833645" y="2861032"/>
                      </a:lnTo>
                      <a:lnTo>
                        <a:pt x="3822283" y="2817856"/>
                      </a:lnTo>
                      <a:lnTo>
                        <a:pt x="3849553" y="2795131"/>
                      </a:lnTo>
                      <a:lnTo>
                        <a:pt x="3858814" y="2797336"/>
                      </a:lnTo>
                      <a:lnTo>
                        <a:pt x="3861460" y="2795131"/>
                      </a:lnTo>
                      <a:lnTo>
                        <a:pt x="3898487" y="2803947"/>
                      </a:lnTo>
                      <a:lnTo>
                        <a:pt x="3919999" y="2758772"/>
                      </a:lnTo>
                      <a:lnTo>
                        <a:pt x="3935906" y="2699687"/>
                      </a:lnTo>
                      <a:lnTo>
                        <a:pt x="3947269" y="2676963"/>
                      </a:lnTo>
                      <a:lnTo>
                        <a:pt x="3966292" y="2632575"/>
                      </a:lnTo>
                      <a:lnTo>
                        <a:pt x="3915999" y="2645148"/>
                      </a:lnTo>
                      <a:lnTo>
                        <a:pt x="3888729" y="2667873"/>
                      </a:lnTo>
                      <a:lnTo>
                        <a:pt x="3876822" y="2667873"/>
                      </a:lnTo>
                      <a:lnTo>
                        <a:pt x="3829645" y="2667873"/>
                      </a:lnTo>
                      <a:lnTo>
                        <a:pt x="3817738" y="2667873"/>
                      </a:lnTo>
                      <a:lnTo>
                        <a:pt x="3801831" y="2613334"/>
                      </a:lnTo>
                      <a:lnTo>
                        <a:pt x="3758654" y="2574702"/>
                      </a:lnTo>
                      <a:lnTo>
                        <a:pt x="3692753" y="2558795"/>
                      </a:lnTo>
                      <a:lnTo>
                        <a:pt x="3683663" y="2499711"/>
                      </a:lnTo>
                      <a:lnTo>
                        <a:pt x="3672301" y="2467896"/>
                      </a:lnTo>
                      <a:lnTo>
                        <a:pt x="3656393" y="2440627"/>
                      </a:lnTo>
                      <a:lnTo>
                        <a:pt x="3633669" y="2381542"/>
                      </a:lnTo>
                      <a:lnTo>
                        <a:pt x="3601854" y="2361090"/>
                      </a:lnTo>
                      <a:lnTo>
                        <a:pt x="3545995" y="2339606"/>
                      </a:lnTo>
                      <a:lnTo>
                        <a:pt x="3506955" y="2345183"/>
                      </a:lnTo>
                      <a:lnTo>
                        <a:pt x="3463779" y="2354273"/>
                      </a:lnTo>
                      <a:lnTo>
                        <a:pt x="3431964" y="2381542"/>
                      </a:lnTo>
                      <a:lnTo>
                        <a:pt x="3452416" y="2397450"/>
                      </a:lnTo>
                      <a:lnTo>
                        <a:pt x="3452416" y="2429264"/>
                      </a:lnTo>
                      <a:lnTo>
                        <a:pt x="3431964" y="2451989"/>
                      </a:lnTo>
                      <a:lnTo>
                        <a:pt x="3400150" y="2511073"/>
                      </a:lnTo>
                      <a:lnTo>
                        <a:pt x="3400150" y="2538343"/>
                      </a:lnTo>
                      <a:lnTo>
                        <a:pt x="3350155" y="2570157"/>
                      </a:lnTo>
                      <a:lnTo>
                        <a:pt x="3342342" y="2567553"/>
                      </a:lnTo>
                      <a:lnTo>
                        <a:pt x="3338249" y="2570157"/>
                      </a:lnTo>
                      <a:lnTo>
                        <a:pt x="3290527" y="2554250"/>
                      </a:lnTo>
                      <a:lnTo>
                        <a:pt x="3259257" y="2554250"/>
                      </a:lnTo>
                      <a:lnTo>
                        <a:pt x="3247350" y="2554250"/>
                      </a:lnTo>
                      <a:lnTo>
                        <a:pt x="3231443" y="2538343"/>
                      </a:lnTo>
                      <a:lnTo>
                        <a:pt x="3213271" y="2533799"/>
                      </a:lnTo>
                      <a:lnTo>
                        <a:pt x="3168359" y="2570157"/>
                      </a:lnTo>
                      <a:lnTo>
                        <a:pt x="3120637" y="2581519"/>
                      </a:lnTo>
                      <a:lnTo>
                        <a:pt x="3082005" y="2597427"/>
                      </a:lnTo>
                      <a:lnTo>
                        <a:pt x="3074460" y="2595630"/>
                      </a:lnTo>
                      <a:lnTo>
                        <a:pt x="3070098" y="2597427"/>
                      </a:lnTo>
                      <a:lnTo>
                        <a:pt x="3022376" y="2586064"/>
                      </a:lnTo>
                      <a:lnTo>
                        <a:pt x="3000196" y="2586064"/>
                      </a:lnTo>
                      <a:lnTo>
                        <a:pt x="2988289" y="2586064"/>
                      </a:lnTo>
                      <a:lnTo>
                        <a:pt x="2967837" y="2554250"/>
                      </a:lnTo>
                      <a:lnTo>
                        <a:pt x="2929205" y="2526980"/>
                      </a:lnTo>
                      <a:lnTo>
                        <a:pt x="2902153" y="2523116"/>
                      </a:lnTo>
                      <a:lnTo>
                        <a:pt x="2861576" y="2526980"/>
                      </a:lnTo>
                      <a:lnTo>
                        <a:pt x="2822944" y="2538343"/>
                      </a:lnTo>
                      <a:lnTo>
                        <a:pt x="2818139" y="2536254"/>
                      </a:lnTo>
                      <a:lnTo>
                        <a:pt x="2811037" y="2538343"/>
                      </a:lnTo>
                      <a:lnTo>
                        <a:pt x="2758770" y="2515618"/>
                      </a:lnTo>
                      <a:lnTo>
                        <a:pt x="2751953" y="2472441"/>
                      </a:lnTo>
                      <a:lnTo>
                        <a:pt x="2708776" y="2456534"/>
                      </a:lnTo>
                      <a:lnTo>
                        <a:pt x="2676962" y="2451989"/>
                      </a:lnTo>
                      <a:lnTo>
                        <a:pt x="2642534" y="2430245"/>
                      </a:lnTo>
                      <a:lnTo>
                        <a:pt x="2609333" y="2488348"/>
                      </a:lnTo>
                      <a:lnTo>
                        <a:pt x="2625240" y="2522435"/>
                      </a:lnTo>
                      <a:lnTo>
                        <a:pt x="2586608" y="2558795"/>
                      </a:lnTo>
                      <a:lnTo>
                        <a:pt x="2577105" y="2556532"/>
                      </a:lnTo>
                      <a:lnTo>
                        <a:pt x="2574701" y="2558795"/>
                      </a:lnTo>
                      <a:lnTo>
                        <a:pt x="2526979" y="2547432"/>
                      </a:lnTo>
                      <a:lnTo>
                        <a:pt x="2490620" y="2542887"/>
                      </a:lnTo>
                      <a:lnTo>
                        <a:pt x="2463350" y="2515618"/>
                      </a:lnTo>
                      <a:lnTo>
                        <a:pt x="2436625" y="2515618"/>
                      </a:lnTo>
                      <a:lnTo>
                        <a:pt x="2424718" y="2515618"/>
                      </a:lnTo>
                      <a:lnTo>
                        <a:pt x="2398858" y="2502687"/>
                      </a:lnTo>
                      <a:lnTo>
                        <a:pt x="2350272" y="2526980"/>
                      </a:lnTo>
                      <a:lnTo>
                        <a:pt x="2282098" y="2574702"/>
                      </a:lnTo>
                      <a:lnTo>
                        <a:pt x="2238921" y="2586064"/>
                      </a:lnTo>
                      <a:lnTo>
                        <a:pt x="2227559" y="2590609"/>
                      </a:lnTo>
                      <a:lnTo>
                        <a:pt x="2225178" y="2586799"/>
                      </a:lnTo>
                      <a:lnTo>
                        <a:pt x="2215652" y="2590609"/>
                      </a:lnTo>
                      <a:lnTo>
                        <a:pt x="2193596" y="2555320"/>
                      </a:lnTo>
                      <a:lnTo>
                        <a:pt x="2157112" y="2558795"/>
                      </a:lnTo>
                      <a:lnTo>
                        <a:pt x="2156291" y="2557739"/>
                      </a:lnTo>
                      <a:lnTo>
                        <a:pt x="2145205" y="2558795"/>
                      </a:lnTo>
                      <a:lnTo>
                        <a:pt x="2129298" y="2538343"/>
                      </a:lnTo>
                      <a:lnTo>
                        <a:pt x="2102029" y="2526980"/>
                      </a:lnTo>
                      <a:lnTo>
                        <a:pt x="2086121" y="2495166"/>
                      </a:lnTo>
                      <a:lnTo>
                        <a:pt x="2070005" y="2486212"/>
                      </a:lnTo>
                      <a:lnTo>
                        <a:pt x="2027582" y="2499711"/>
                      </a:lnTo>
                      <a:lnTo>
                        <a:pt x="2023845" y="2497111"/>
                      </a:lnTo>
                      <a:lnTo>
                        <a:pt x="2015675" y="2499711"/>
                      </a:lnTo>
                      <a:lnTo>
                        <a:pt x="1971363" y="2468885"/>
                      </a:lnTo>
                      <a:lnTo>
                        <a:pt x="1952591" y="2495166"/>
                      </a:lnTo>
                      <a:lnTo>
                        <a:pt x="1947518" y="2485599"/>
                      </a:lnTo>
                      <a:lnTo>
                        <a:pt x="1940684" y="2495166"/>
                      </a:lnTo>
                      <a:lnTo>
                        <a:pt x="1861147" y="2345183"/>
                      </a:lnTo>
                      <a:lnTo>
                        <a:pt x="1811153" y="2295189"/>
                      </a:lnTo>
                      <a:lnTo>
                        <a:pt x="1813950" y="2292043"/>
                      </a:lnTo>
                      <a:lnTo>
                        <a:pt x="1748069" y="2333821"/>
                      </a:lnTo>
                      <a:lnTo>
                        <a:pt x="1711709" y="2338366"/>
                      </a:lnTo>
                      <a:lnTo>
                        <a:pt x="1711926" y="2336850"/>
                      </a:lnTo>
                      <a:lnTo>
                        <a:pt x="1699803" y="2338366"/>
                      </a:lnTo>
                      <a:lnTo>
                        <a:pt x="1704347" y="2306551"/>
                      </a:lnTo>
                      <a:lnTo>
                        <a:pt x="1662460" y="2288600"/>
                      </a:lnTo>
                      <a:lnTo>
                        <a:pt x="1629901" y="2302006"/>
                      </a:lnTo>
                      <a:lnTo>
                        <a:pt x="1629300" y="2297351"/>
                      </a:lnTo>
                      <a:lnTo>
                        <a:pt x="1617994" y="2302006"/>
                      </a:lnTo>
                      <a:lnTo>
                        <a:pt x="1608904" y="2231560"/>
                      </a:lnTo>
                      <a:lnTo>
                        <a:pt x="1552684" y="2221867"/>
                      </a:lnTo>
                      <a:lnTo>
                        <a:pt x="1518550" y="2247467"/>
                      </a:lnTo>
                      <a:lnTo>
                        <a:pt x="1425379" y="2267919"/>
                      </a:lnTo>
                      <a:lnTo>
                        <a:pt x="1409472" y="2286099"/>
                      </a:lnTo>
                      <a:lnTo>
                        <a:pt x="1270852" y="2306551"/>
                      </a:lnTo>
                      <a:lnTo>
                        <a:pt x="1254945" y="2327003"/>
                      </a:lnTo>
                      <a:lnTo>
                        <a:pt x="1282214" y="2370180"/>
                      </a:lnTo>
                      <a:lnTo>
                        <a:pt x="1243582" y="2386087"/>
                      </a:lnTo>
                      <a:lnTo>
                        <a:pt x="1254945" y="2404267"/>
                      </a:lnTo>
                      <a:lnTo>
                        <a:pt x="1216313" y="2429264"/>
                      </a:lnTo>
                      <a:lnTo>
                        <a:pt x="1275397" y="2472441"/>
                      </a:lnTo>
                      <a:lnTo>
                        <a:pt x="1270852" y="2499711"/>
                      </a:lnTo>
                      <a:lnTo>
                        <a:pt x="1259108" y="2498732"/>
                      </a:lnTo>
                      <a:lnTo>
                        <a:pt x="1258945" y="2499711"/>
                      </a:lnTo>
                      <a:lnTo>
                        <a:pt x="1215644" y="2496102"/>
                      </a:lnTo>
                      <a:lnTo>
                        <a:pt x="1204950" y="2511073"/>
                      </a:lnTo>
                      <a:lnTo>
                        <a:pt x="1196495" y="2506241"/>
                      </a:lnTo>
                      <a:lnTo>
                        <a:pt x="1193043" y="2511073"/>
                      </a:lnTo>
                      <a:lnTo>
                        <a:pt x="1145322" y="2483803"/>
                      </a:lnTo>
                      <a:lnTo>
                        <a:pt x="1098145" y="2483803"/>
                      </a:lnTo>
                      <a:lnTo>
                        <a:pt x="1061785" y="2511073"/>
                      </a:lnTo>
                      <a:lnTo>
                        <a:pt x="1055322" y="2506990"/>
                      </a:lnTo>
                      <a:lnTo>
                        <a:pt x="1049878" y="2511073"/>
                      </a:lnTo>
                      <a:lnTo>
                        <a:pt x="1006701" y="2483803"/>
                      </a:lnTo>
                      <a:lnTo>
                        <a:pt x="924893" y="2447444"/>
                      </a:lnTo>
                      <a:lnTo>
                        <a:pt x="877716" y="2447444"/>
                      </a:lnTo>
                      <a:lnTo>
                        <a:pt x="802724" y="2511073"/>
                      </a:lnTo>
                      <a:lnTo>
                        <a:pt x="798179" y="2554250"/>
                      </a:lnTo>
                      <a:lnTo>
                        <a:pt x="787406" y="2543477"/>
                      </a:lnTo>
                      <a:lnTo>
                        <a:pt x="786272" y="2554250"/>
                      </a:lnTo>
                      <a:lnTo>
                        <a:pt x="756063" y="2524040"/>
                      </a:lnTo>
                      <a:lnTo>
                        <a:pt x="732278" y="2581519"/>
                      </a:lnTo>
                      <a:lnTo>
                        <a:pt x="743640" y="2590609"/>
                      </a:lnTo>
                      <a:lnTo>
                        <a:pt x="723188" y="2633786"/>
                      </a:lnTo>
                      <a:lnTo>
                        <a:pt x="747026" y="2670627"/>
                      </a:lnTo>
                      <a:lnTo>
                        <a:pt x="763548" y="2667873"/>
                      </a:lnTo>
                      <a:lnTo>
                        <a:pt x="764871" y="2669637"/>
                      </a:lnTo>
                      <a:lnTo>
                        <a:pt x="775455" y="2667873"/>
                      </a:lnTo>
                      <a:lnTo>
                        <a:pt x="802724" y="2704232"/>
                      </a:lnTo>
                      <a:lnTo>
                        <a:pt x="798179" y="2731502"/>
                      </a:lnTo>
                      <a:lnTo>
                        <a:pt x="818632" y="2742864"/>
                      </a:lnTo>
                      <a:lnTo>
                        <a:pt x="802724" y="2774679"/>
                      </a:lnTo>
                      <a:lnTo>
                        <a:pt x="766365" y="2779224"/>
                      </a:lnTo>
                      <a:lnTo>
                        <a:pt x="727733" y="2838308"/>
                      </a:lnTo>
                      <a:lnTo>
                        <a:pt x="759548" y="2881485"/>
                      </a:lnTo>
                      <a:lnTo>
                        <a:pt x="759548" y="2920116"/>
                      </a:lnTo>
                      <a:lnTo>
                        <a:pt x="798179" y="2979201"/>
                      </a:lnTo>
                      <a:lnTo>
                        <a:pt x="775455" y="2995108"/>
                      </a:lnTo>
                      <a:lnTo>
                        <a:pt x="770910" y="3006470"/>
                      </a:lnTo>
                      <a:lnTo>
                        <a:pt x="759003" y="3006470"/>
                      </a:lnTo>
                      <a:lnTo>
                        <a:pt x="755003" y="3006470"/>
                      </a:lnTo>
                      <a:lnTo>
                        <a:pt x="743096" y="3006470"/>
                      </a:lnTo>
                      <a:lnTo>
                        <a:pt x="715826" y="2972383"/>
                      </a:lnTo>
                      <a:lnTo>
                        <a:pt x="704464" y="2972383"/>
                      </a:lnTo>
                      <a:lnTo>
                        <a:pt x="684012" y="2963293"/>
                      </a:lnTo>
                      <a:lnTo>
                        <a:pt x="672649" y="2940569"/>
                      </a:lnTo>
                      <a:lnTo>
                        <a:pt x="645222" y="2932732"/>
                      </a:lnTo>
                      <a:lnTo>
                        <a:pt x="625472" y="2936024"/>
                      </a:lnTo>
                      <a:lnTo>
                        <a:pt x="623771" y="2934323"/>
                      </a:lnTo>
                      <a:lnTo>
                        <a:pt x="613565" y="2936024"/>
                      </a:lnTo>
                      <a:lnTo>
                        <a:pt x="609020" y="2931479"/>
                      </a:lnTo>
                      <a:lnTo>
                        <a:pt x="559026" y="2904209"/>
                      </a:lnTo>
                      <a:lnTo>
                        <a:pt x="506760" y="2897392"/>
                      </a:lnTo>
                      <a:lnTo>
                        <a:pt x="483280" y="2890683"/>
                      </a:lnTo>
                      <a:lnTo>
                        <a:pt x="480035" y="2892847"/>
                      </a:lnTo>
                      <a:lnTo>
                        <a:pt x="475042" y="2888329"/>
                      </a:lnTo>
                      <a:lnTo>
                        <a:pt x="474945" y="2888302"/>
                      </a:lnTo>
                      <a:lnTo>
                        <a:pt x="468128" y="2892847"/>
                      </a:lnTo>
                      <a:lnTo>
                        <a:pt x="420406" y="2849670"/>
                      </a:lnTo>
                      <a:lnTo>
                        <a:pt x="381774" y="2833763"/>
                      </a:lnTo>
                      <a:lnTo>
                        <a:pt x="349960" y="2801948"/>
                      </a:lnTo>
                      <a:lnTo>
                        <a:pt x="377229" y="2795131"/>
                      </a:lnTo>
                      <a:lnTo>
                        <a:pt x="404499" y="2747409"/>
                      </a:lnTo>
                      <a:lnTo>
                        <a:pt x="388591" y="2731502"/>
                      </a:lnTo>
                      <a:lnTo>
                        <a:pt x="440858" y="2704232"/>
                      </a:lnTo>
                      <a:lnTo>
                        <a:pt x="440858" y="2701176"/>
                      </a:lnTo>
                      <a:lnTo>
                        <a:pt x="416406" y="2704232"/>
                      </a:lnTo>
                      <a:lnTo>
                        <a:pt x="416406" y="2702744"/>
                      </a:lnTo>
                      <a:lnTo>
                        <a:pt x="404499" y="2704232"/>
                      </a:lnTo>
                      <a:lnTo>
                        <a:pt x="404499" y="2683780"/>
                      </a:lnTo>
                      <a:lnTo>
                        <a:pt x="424951" y="2667873"/>
                      </a:lnTo>
                      <a:lnTo>
                        <a:pt x="463583" y="2661056"/>
                      </a:lnTo>
                      <a:lnTo>
                        <a:pt x="468128" y="2645148"/>
                      </a:lnTo>
                      <a:lnTo>
                        <a:pt x="456765" y="2613334"/>
                      </a:lnTo>
                      <a:lnTo>
                        <a:pt x="474945" y="2586064"/>
                      </a:lnTo>
                      <a:lnTo>
                        <a:pt x="474945" y="2565612"/>
                      </a:lnTo>
                      <a:lnTo>
                        <a:pt x="420406" y="2547432"/>
                      </a:lnTo>
                      <a:lnTo>
                        <a:pt x="409588" y="2547432"/>
                      </a:lnTo>
                      <a:lnTo>
                        <a:pt x="397681" y="2547432"/>
                      </a:lnTo>
                      <a:lnTo>
                        <a:pt x="379485" y="2525193"/>
                      </a:lnTo>
                      <a:lnTo>
                        <a:pt x="357322" y="2531525"/>
                      </a:lnTo>
                      <a:lnTo>
                        <a:pt x="352842" y="2529403"/>
                      </a:lnTo>
                      <a:lnTo>
                        <a:pt x="345415" y="2531525"/>
                      </a:lnTo>
                      <a:lnTo>
                        <a:pt x="302238" y="2511073"/>
                      </a:lnTo>
                      <a:lnTo>
                        <a:pt x="302238" y="2499711"/>
                      </a:lnTo>
                      <a:lnTo>
                        <a:pt x="286331" y="2472441"/>
                      </a:lnTo>
                      <a:lnTo>
                        <a:pt x="270968" y="2472441"/>
                      </a:lnTo>
                      <a:lnTo>
                        <a:pt x="259061" y="2472441"/>
                      </a:lnTo>
                      <a:lnTo>
                        <a:pt x="254516" y="2456534"/>
                      </a:lnTo>
                      <a:lnTo>
                        <a:pt x="263606" y="2440627"/>
                      </a:lnTo>
                      <a:lnTo>
                        <a:pt x="243991" y="2410114"/>
                      </a:lnTo>
                      <a:lnTo>
                        <a:pt x="216429" y="2413357"/>
                      </a:lnTo>
                      <a:lnTo>
                        <a:pt x="212956" y="2412365"/>
                      </a:lnTo>
                      <a:lnTo>
                        <a:pt x="204522" y="2413357"/>
                      </a:lnTo>
                      <a:lnTo>
                        <a:pt x="199623" y="2411957"/>
                      </a:lnTo>
                      <a:lnTo>
                        <a:pt x="195977" y="2424719"/>
                      </a:lnTo>
                      <a:lnTo>
                        <a:pt x="184968" y="2421574"/>
                      </a:lnTo>
                      <a:lnTo>
                        <a:pt x="184070" y="2424719"/>
                      </a:lnTo>
                      <a:lnTo>
                        <a:pt x="168163" y="2420174"/>
                      </a:lnTo>
                      <a:lnTo>
                        <a:pt x="156800" y="2381542"/>
                      </a:lnTo>
                      <a:lnTo>
                        <a:pt x="152255" y="2365635"/>
                      </a:lnTo>
                      <a:lnTo>
                        <a:pt x="156800" y="2361090"/>
                      </a:lnTo>
                      <a:lnTo>
                        <a:pt x="168707" y="2361090"/>
                      </a:lnTo>
                      <a:lnTo>
                        <a:pt x="188615" y="2361090"/>
                      </a:lnTo>
                      <a:lnTo>
                        <a:pt x="199977" y="2349728"/>
                      </a:lnTo>
                      <a:lnTo>
                        <a:pt x="188615" y="2327003"/>
                      </a:lnTo>
                      <a:lnTo>
                        <a:pt x="168163" y="2317914"/>
                      </a:lnTo>
                      <a:lnTo>
                        <a:pt x="168163" y="2311096"/>
                      </a:lnTo>
                      <a:lnTo>
                        <a:pt x="152255" y="2295189"/>
                      </a:lnTo>
                      <a:lnTo>
                        <a:pt x="129531" y="2258829"/>
                      </a:lnTo>
                      <a:lnTo>
                        <a:pt x="140893" y="2236105"/>
                      </a:lnTo>
                      <a:lnTo>
                        <a:pt x="136348" y="2208835"/>
                      </a:lnTo>
                      <a:lnTo>
                        <a:pt x="103789" y="2195428"/>
                      </a:lnTo>
                      <a:lnTo>
                        <a:pt x="93716" y="2199745"/>
                      </a:lnTo>
                      <a:lnTo>
                        <a:pt x="91868" y="2195434"/>
                      </a:lnTo>
                      <a:lnTo>
                        <a:pt x="81809" y="2199745"/>
                      </a:lnTo>
                      <a:lnTo>
                        <a:pt x="74992" y="2183838"/>
                      </a:lnTo>
                      <a:lnTo>
                        <a:pt x="34087" y="2172476"/>
                      </a:lnTo>
                      <a:lnTo>
                        <a:pt x="22725" y="2129299"/>
                      </a:lnTo>
                      <a:lnTo>
                        <a:pt x="22725" y="2097484"/>
                      </a:lnTo>
                      <a:lnTo>
                        <a:pt x="0" y="2081577"/>
                      </a:lnTo>
                      <a:lnTo>
                        <a:pt x="15907" y="2058853"/>
                      </a:lnTo>
                      <a:lnTo>
                        <a:pt x="6818" y="1995224"/>
                      </a:lnTo>
                      <a:lnTo>
                        <a:pt x="34087" y="1952047"/>
                      </a:lnTo>
                      <a:lnTo>
                        <a:pt x="27270" y="1940685"/>
                      </a:lnTo>
                      <a:lnTo>
                        <a:pt x="70447" y="1902053"/>
                      </a:lnTo>
                      <a:lnTo>
                        <a:pt x="27270" y="1865693"/>
                      </a:lnTo>
                      <a:lnTo>
                        <a:pt x="109078" y="1767977"/>
                      </a:lnTo>
                      <a:lnTo>
                        <a:pt x="145438" y="1724800"/>
                      </a:lnTo>
                      <a:lnTo>
                        <a:pt x="156800" y="1681624"/>
                      </a:lnTo>
                      <a:lnTo>
                        <a:pt x="102261" y="1629357"/>
                      </a:lnTo>
                      <a:lnTo>
                        <a:pt x="118168" y="1574818"/>
                      </a:lnTo>
                      <a:lnTo>
                        <a:pt x="86354" y="1511189"/>
                      </a:lnTo>
                      <a:lnTo>
                        <a:pt x="109078" y="1436197"/>
                      </a:lnTo>
                      <a:lnTo>
                        <a:pt x="70447" y="1333936"/>
                      </a:lnTo>
                      <a:lnTo>
                        <a:pt x="102261" y="1263490"/>
                      </a:lnTo>
                      <a:lnTo>
                        <a:pt x="43177" y="1197589"/>
                      </a:lnTo>
                      <a:lnTo>
                        <a:pt x="49994" y="1122597"/>
                      </a:lnTo>
                      <a:lnTo>
                        <a:pt x="81809" y="1118052"/>
                      </a:lnTo>
                      <a:lnTo>
                        <a:pt x="145438" y="1074876"/>
                      </a:lnTo>
                      <a:lnTo>
                        <a:pt x="184070" y="1036244"/>
                      </a:lnTo>
                      <a:lnTo>
                        <a:pt x="189699" y="1042522"/>
                      </a:lnTo>
                      <a:lnTo>
                        <a:pt x="195977" y="1036244"/>
                      </a:lnTo>
                      <a:lnTo>
                        <a:pt x="255061" y="1102145"/>
                      </a:lnTo>
                      <a:lnTo>
                        <a:pt x="350504" y="1122597"/>
                      </a:lnTo>
                      <a:lnTo>
                        <a:pt x="491397" y="1236221"/>
                      </a:lnTo>
                      <a:lnTo>
                        <a:pt x="523211" y="1283942"/>
                      </a:lnTo>
                      <a:lnTo>
                        <a:pt x="523211" y="1343026"/>
                      </a:lnTo>
                      <a:lnTo>
                        <a:pt x="486852" y="1397565"/>
                      </a:lnTo>
                      <a:lnTo>
                        <a:pt x="420951" y="1418018"/>
                      </a:lnTo>
                      <a:lnTo>
                        <a:pt x="415909" y="1415887"/>
                      </a:lnTo>
                      <a:lnTo>
                        <a:pt x="409044" y="1418018"/>
                      </a:lnTo>
                      <a:lnTo>
                        <a:pt x="252950" y="1352062"/>
                      </a:lnTo>
                      <a:lnTo>
                        <a:pt x="232336" y="1358934"/>
                      </a:lnTo>
                      <a:lnTo>
                        <a:pt x="291420" y="1429380"/>
                      </a:lnTo>
                      <a:lnTo>
                        <a:pt x="291420" y="1468012"/>
                      </a:lnTo>
                      <a:lnTo>
                        <a:pt x="298238" y="1554366"/>
                      </a:lnTo>
                      <a:lnTo>
                        <a:pt x="345959" y="1586180"/>
                      </a:lnTo>
                      <a:lnTo>
                        <a:pt x="362087" y="1595588"/>
                      </a:lnTo>
                      <a:lnTo>
                        <a:pt x="365867" y="1563455"/>
                      </a:lnTo>
                      <a:lnTo>
                        <a:pt x="345415" y="1527096"/>
                      </a:lnTo>
                      <a:lnTo>
                        <a:pt x="365867" y="1495281"/>
                      </a:lnTo>
                      <a:lnTo>
                        <a:pt x="374560" y="1500280"/>
                      </a:lnTo>
                      <a:lnTo>
                        <a:pt x="377774" y="1495281"/>
                      </a:lnTo>
                      <a:lnTo>
                        <a:pt x="461933" y="1543673"/>
                      </a:lnTo>
                      <a:lnTo>
                        <a:pt x="484035" y="1527096"/>
                      </a:lnTo>
                      <a:lnTo>
                        <a:pt x="463583" y="1461194"/>
                      </a:lnTo>
                      <a:lnTo>
                        <a:pt x="549936" y="1374841"/>
                      </a:lnTo>
                      <a:lnTo>
                        <a:pt x="559742" y="1376942"/>
                      </a:lnTo>
                      <a:lnTo>
                        <a:pt x="561843" y="1374841"/>
                      </a:lnTo>
                      <a:lnTo>
                        <a:pt x="593658" y="1381658"/>
                      </a:lnTo>
                      <a:lnTo>
                        <a:pt x="620945" y="1405535"/>
                      </a:lnTo>
                      <a:lnTo>
                        <a:pt x="640835" y="1349844"/>
                      </a:lnTo>
                      <a:lnTo>
                        <a:pt x="609020" y="1295305"/>
                      </a:lnTo>
                      <a:lnTo>
                        <a:pt x="624928" y="1236221"/>
                      </a:lnTo>
                      <a:lnTo>
                        <a:pt x="597658" y="1177136"/>
                      </a:lnTo>
                      <a:lnTo>
                        <a:pt x="611562" y="1181462"/>
                      </a:lnTo>
                      <a:lnTo>
                        <a:pt x="609565" y="1177136"/>
                      </a:lnTo>
                      <a:lnTo>
                        <a:pt x="711826" y="1208951"/>
                      </a:lnTo>
                      <a:lnTo>
                        <a:pt x="732278" y="1263490"/>
                      </a:lnTo>
                      <a:lnTo>
                        <a:pt x="684556" y="1274852"/>
                      </a:lnTo>
                      <a:lnTo>
                        <a:pt x="684556" y="1327119"/>
                      </a:lnTo>
                      <a:lnTo>
                        <a:pt x="713309" y="1355872"/>
                      </a:lnTo>
                      <a:lnTo>
                        <a:pt x="763548" y="1338481"/>
                      </a:lnTo>
                      <a:lnTo>
                        <a:pt x="770365" y="1279397"/>
                      </a:lnTo>
                      <a:lnTo>
                        <a:pt x="845357" y="1231676"/>
                      </a:lnTo>
                      <a:lnTo>
                        <a:pt x="972614" y="1145322"/>
                      </a:lnTo>
                      <a:lnTo>
                        <a:pt x="982566" y="1146649"/>
                      </a:lnTo>
                      <a:lnTo>
                        <a:pt x="984521" y="1145322"/>
                      </a:lnTo>
                      <a:lnTo>
                        <a:pt x="1018608" y="1149867"/>
                      </a:lnTo>
                      <a:lnTo>
                        <a:pt x="979977" y="1213496"/>
                      </a:lnTo>
                      <a:lnTo>
                        <a:pt x="1012666" y="1218657"/>
                      </a:lnTo>
                      <a:lnTo>
                        <a:pt x="1038516" y="1188499"/>
                      </a:lnTo>
                      <a:lnTo>
                        <a:pt x="1050423" y="1188499"/>
                      </a:lnTo>
                      <a:lnTo>
                        <a:pt x="1108962" y="1188499"/>
                      </a:lnTo>
                      <a:lnTo>
                        <a:pt x="1161229" y="1145322"/>
                      </a:lnTo>
                      <a:lnTo>
                        <a:pt x="1165711" y="1151456"/>
                      </a:lnTo>
                      <a:lnTo>
                        <a:pt x="1173136" y="1145322"/>
                      </a:lnTo>
                      <a:lnTo>
                        <a:pt x="1210035" y="1195815"/>
                      </a:lnTo>
                      <a:lnTo>
                        <a:pt x="1247583" y="1138505"/>
                      </a:lnTo>
                      <a:lnTo>
                        <a:pt x="1211223" y="1079421"/>
                      </a:lnTo>
                      <a:lnTo>
                        <a:pt x="1227130" y="1043061"/>
                      </a:lnTo>
                      <a:lnTo>
                        <a:pt x="1237665" y="1046199"/>
                      </a:lnTo>
                      <a:lnTo>
                        <a:pt x="1239037" y="1043061"/>
                      </a:lnTo>
                      <a:lnTo>
                        <a:pt x="1345843" y="1074876"/>
                      </a:lnTo>
                      <a:lnTo>
                        <a:pt x="1400382" y="1106690"/>
                      </a:lnTo>
                      <a:lnTo>
                        <a:pt x="1519756" y="1213274"/>
                      </a:lnTo>
                      <a:lnTo>
                        <a:pt x="1543003" y="1172592"/>
                      </a:lnTo>
                      <a:lnTo>
                        <a:pt x="1506643" y="1118052"/>
                      </a:lnTo>
                      <a:lnTo>
                        <a:pt x="1506643" y="1095328"/>
                      </a:lnTo>
                      <a:lnTo>
                        <a:pt x="1463467" y="1086238"/>
                      </a:lnTo>
                      <a:lnTo>
                        <a:pt x="1472556" y="1036244"/>
                      </a:lnTo>
                      <a:lnTo>
                        <a:pt x="1452104" y="949890"/>
                      </a:lnTo>
                      <a:lnTo>
                        <a:pt x="1452104" y="913531"/>
                      </a:lnTo>
                      <a:lnTo>
                        <a:pt x="1522551" y="811270"/>
                      </a:lnTo>
                      <a:lnTo>
                        <a:pt x="1543003" y="697647"/>
                      </a:lnTo>
                      <a:lnTo>
                        <a:pt x="1570272" y="677194"/>
                      </a:lnTo>
                      <a:lnTo>
                        <a:pt x="1578688" y="679813"/>
                      </a:lnTo>
                      <a:lnTo>
                        <a:pt x="1582179" y="677194"/>
                      </a:lnTo>
                      <a:lnTo>
                        <a:pt x="1684440" y="709009"/>
                      </a:lnTo>
                      <a:lnTo>
                        <a:pt x="1688985" y="779455"/>
                      </a:lnTo>
                      <a:lnTo>
                        <a:pt x="1652625" y="870354"/>
                      </a:lnTo>
                      <a:lnTo>
                        <a:pt x="1679895" y="908986"/>
                      </a:lnTo>
                      <a:lnTo>
                        <a:pt x="1688985" y="983977"/>
                      </a:lnTo>
                      <a:lnTo>
                        <a:pt x="1679895" y="1129415"/>
                      </a:lnTo>
                      <a:lnTo>
                        <a:pt x="1723072" y="1193044"/>
                      </a:lnTo>
                      <a:lnTo>
                        <a:pt x="1704892" y="1256673"/>
                      </a:lnTo>
                      <a:lnTo>
                        <a:pt x="1636718" y="1393021"/>
                      </a:lnTo>
                      <a:lnTo>
                        <a:pt x="1662494" y="1399465"/>
                      </a:lnTo>
                      <a:lnTo>
                        <a:pt x="1677078" y="1370296"/>
                      </a:lnTo>
                      <a:lnTo>
                        <a:pt x="1720255" y="1349844"/>
                      </a:lnTo>
                      <a:lnTo>
                        <a:pt x="1731617" y="1299850"/>
                      </a:lnTo>
                      <a:lnTo>
                        <a:pt x="1758887" y="1256673"/>
                      </a:lnTo>
                      <a:lnTo>
                        <a:pt x="1736162" y="1197589"/>
                      </a:lnTo>
                      <a:lnTo>
                        <a:pt x="1758887" y="1133960"/>
                      </a:lnTo>
                      <a:lnTo>
                        <a:pt x="1715710" y="1122597"/>
                      </a:lnTo>
                      <a:lnTo>
                        <a:pt x="1704347" y="1070331"/>
                      </a:lnTo>
                      <a:lnTo>
                        <a:pt x="1736162" y="961252"/>
                      </a:lnTo>
                      <a:lnTo>
                        <a:pt x="1688440" y="865809"/>
                      </a:lnTo>
                      <a:lnTo>
                        <a:pt x="1752069" y="788545"/>
                      </a:lnTo>
                      <a:lnTo>
                        <a:pt x="1747524" y="704464"/>
                      </a:lnTo>
                      <a:lnTo>
                        <a:pt x="1763431" y="697647"/>
                      </a:lnTo>
                      <a:lnTo>
                        <a:pt x="1764877" y="702130"/>
                      </a:lnTo>
                      <a:lnTo>
                        <a:pt x="1775339" y="697647"/>
                      </a:lnTo>
                      <a:lnTo>
                        <a:pt x="1798063" y="768093"/>
                      </a:lnTo>
                      <a:lnTo>
                        <a:pt x="1791454" y="815304"/>
                      </a:lnTo>
                      <a:lnTo>
                        <a:pt x="1854330" y="772638"/>
                      </a:lnTo>
                      <a:lnTo>
                        <a:pt x="1931594" y="763548"/>
                      </a:lnTo>
                      <a:lnTo>
                        <a:pt x="1932772" y="764810"/>
                      </a:lnTo>
                      <a:lnTo>
                        <a:pt x="1943501" y="763548"/>
                      </a:lnTo>
                      <a:lnTo>
                        <a:pt x="1988608" y="811877"/>
                      </a:lnTo>
                      <a:lnTo>
                        <a:pt x="1963408" y="736278"/>
                      </a:lnTo>
                      <a:lnTo>
                        <a:pt x="1963408" y="595386"/>
                      </a:lnTo>
                      <a:lnTo>
                        <a:pt x="2027037" y="574934"/>
                      </a:lnTo>
                      <a:lnTo>
                        <a:pt x="2037269" y="575472"/>
                      </a:lnTo>
                      <a:lnTo>
                        <a:pt x="2038944" y="574934"/>
                      </a:lnTo>
                      <a:lnTo>
                        <a:pt x="2115414" y="578958"/>
                      </a:lnTo>
                      <a:lnTo>
                        <a:pt x="2192927" y="559026"/>
                      </a:lnTo>
                      <a:lnTo>
                        <a:pt x="2167930" y="493125"/>
                      </a:lnTo>
                      <a:lnTo>
                        <a:pt x="2204289" y="402226"/>
                      </a:lnTo>
                      <a:lnTo>
                        <a:pt x="2247466" y="397681"/>
                      </a:lnTo>
                      <a:lnTo>
                        <a:pt x="2317913" y="322690"/>
                      </a:lnTo>
                      <a:lnTo>
                        <a:pt x="2420173" y="304510"/>
                      </a:lnTo>
                      <a:lnTo>
                        <a:pt x="2429263" y="263606"/>
                      </a:lnTo>
                      <a:lnTo>
                        <a:pt x="2526979" y="252244"/>
                      </a:lnTo>
                      <a:lnTo>
                        <a:pt x="2528058" y="253503"/>
                      </a:lnTo>
                      <a:lnTo>
                        <a:pt x="2538886" y="252244"/>
                      </a:lnTo>
                      <a:lnTo>
                        <a:pt x="2560820" y="277833"/>
                      </a:lnTo>
                      <a:lnTo>
                        <a:pt x="2640602" y="202249"/>
                      </a:lnTo>
                      <a:lnTo>
                        <a:pt x="2652509" y="202249"/>
                      </a:lnTo>
                      <a:lnTo>
                        <a:pt x="2704231" y="202249"/>
                      </a:lnTo>
                      <a:lnTo>
                        <a:pt x="2715593" y="134075"/>
                      </a:lnTo>
                      <a:lnTo>
                        <a:pt x="2751953" y="6817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noAutofit/>
                </a:bodyPr>
                <a:lstStyle/>
                <a:p>
                  <a:endParaRPr lang="en-US" sz="1800"/>
                </a:p>
              </p:txBody>
            </p:sp>
            <p:sp>
              <p:nvSpPr>
                <p:cNvPr id="156" name="Freeform 289">
                  <a:extLst>
                    <a:ext uri="{FF2B5EF4-FFF2-40B4-BE49-F238E27FC236}">
                      <a16:creationId xmlns:a16="http://schemas.microsoft.com/office/drawing/2014/main" id="{19C611F0-C15E-4D7B-B800-772253B88787}"/>
                    </a:ext>
                  </a:extLst>
                </p:cNvPr>
                <p:cNvSpPr>
                  <a:spLocks noEditPoints="1"/>
                </p:cNvSpPr>
                <p:nvPr/>
              </p:nvSpPr>
              <p:spPr bwMode="auto">
                <a:xfrm>
                  <a:off x="11205540" y="4720394"/>
                  <a:ext cx="193064" cy="139663"/>
                </a:xfrm>
                <a:custGeom>
                  <a:avLst/>
                  <a:gdLst>
                    <a:gd name="T0" fmla="*/ 90 w 94"/>
                    <a:gd name="T1" fmla="*/ 64 h 68"/>
                    <a:gd name="T2" fmla="*/ 90 w 94"/>
                    <a:gd name="T3" fmla="*/ 64 h 68"/>
                    <a:gd name="T4" fmla="*/ 94 w 94"/>
                    <a:gd name="T5" fmla="*/ 68 h 68"/>
                    <a:gd name="T6" fmla="*/ 82 w 94"/>
                    <a:gd name="T7" fmla="*/ 68 h 68"/>
                    <a:gd name="T8" fmla="*/ 78 w 94"/>
                    <a:gd name="T9" fmla="*/ 59 h 68"/>
                    <a:gd name="T10" fmla="*/ 87 w 94"/>
                    <a:gd name="T11" fmla="*/ 64 h 68"/>
                    <a:gd name="T12" fmla="*/ 90 w 94"/>
                    <a:gd name="T13" fmla="*/ 64 h 68"/>
                    <a:gd name="T14" fmla="*/ 71 w 94"/>
                    <a:gd name="T15" fmla="*/ 54 h 68"/>
                    <a:gd name="T16" fmla="*/ 71 w 94"/>
                    <a:gd name="T17" fmla="*/ 54 h 68"/>
                    <a:gd name="T18" fmla="*/ 64 w 94"/>
                    <a:gd name="T19" fmla="*/ 54 h 68"/>
                    <a:gd name="T20" fmla="*/ 54 w 94"/>
                    <a:gd name="T21" fmla="*/ 52 h 68"/>
                    <a:gd name="T22" fmla="*/ 49 w 94"/>
                    <a:gd name="T23" fmla="*/ 50 h 68"/>
                    <a:gd name="T24" fmla="*/ 52 w 94"/>
                    <a:gd name="T25" fmla="*/ 42 h 68"/>
                    <a:gd name="T26" fmla="*/ 61 w 94"/>
                    <a:gd name="T27" fmla="*/ 47 h 68"/>
                    <a:gd name="T28" fmla="*/ 68 w 94"/>
                    <a:gd name="T29" fmla="*/ 50 h 68"/>
                    <a:gd name="T30" fmla="*/ 71 w 94"/>
                    <a:gd name="T31" fmla="*/ 54 h 68"/>
                    <a:gd name="T32" fmla="*/ 82 w 94"/>
                    <a:gd name="T33" fmla="*/ 50 h 68"/>
                    <a:gd name="T34" fmla="*/ 82 w 94"/>
                    <a:gd name="T35" fmla="*/ 50 h 68"/>
                    <a:gd name="T36" fmla="*/ 80 w 94"/>
                    <a:gd name="T37" fmla="*/ 52 h 68"/>
                    <a:gd name="T38" fmla="*/ 68 w 94"/>
                    <a:gd name="T39" fmla="*/ 38 h 68"/>
                    <a:gd name="T40" fmla="*/ 66 w 94"/>
                    <a:gd name="T41" fmla="*/ 28 h 68"/>
                    <a:gd name="T42" fmla="*/ 71 w 94"/>
                    <a:gd name="T43" fmla="*/ 28 h 68"/>
                    <a:gd name="T44" fmla="*/ 78 w 94"/>
                    <a:gd name="T45" fmla="*/ 40 h 68"/>
                    <a:gd name="T46" fmla="*/ 82 w 94"/>
                    <a:gd name="T47" fmla="*/ 50 h 68"/>
                    <a:gd name="T48" fmla="*/ 54 w 94"/>
                    <a:gd name="T49" fmla="*/ 28 h 68"/>
                    <a:gd name="T50" fmla="*/ 54 w 94"/>
                    <a:gd name="T51" fmla="*/ 28 h 68"/>
                    <a:gd name="T52" fmla="*/ 54 w 94"/>
                    <a:gd name="T53" fmla="*/ 33 h 68"/>
                    <a:gd name="T54" fmla="*/ 42 w 94"/>
                    <a:gd name="T55" fmla="*/ 26 h 68"/>
                    <a:gd name="T56" fmla="*/ 33 w 94"/>
                    <a:gd name="T57" fmla="*/ 19 h 68"/>
                    <a:gd name="T58" fmla="*/ 28 w 94"/>
                    <a:gd name="T59" fmla="*/ 14 h 68"/>
                    <a:gd name="T60" fmla="*/ 30 w 94"/>
                    <a:gd name="T61" fmla="*/ 12 h 68"/>
                    <a:gd name="T62" fmla="*/ 38 w 94"/>
                    <a:gd name="T63" fmla="*/ 16 h 68"/>
                    <a:gd name="T64" fmla="*/ 49 w 94"/>
                    <a:gd name="T65" fmla="*/ 24 h 68"/>
                    <a:gd name="T66" fmla="*/ 54 w 94"/>
                    <a:gd name="T67" fmla="*/ 28 h 68"/>
                    <a:gd name="T68" fmla="*/ 16 w 94"/>
                    <a:gd name="T69" fmla="*/ 12 h 68"/>
                    <a:gd name="T70" fmla="*/ 16 w 94"/>
                    <a:gd name="T71" fmla="*/ 12 h 68"/>
                    <a:gd name="T72" fmla="*/ 14 w 94"/>
                    <a:gd name="T73" fmla="*/ 14 h 68"/>
                    <a:gd name="T74" fmla="*/ 7 w 94"/>
                    <a:gd name="T75" fmla="*/ 9 h 68"/>
                    <a:gd name="T76" fmla="*/ 0 w 94"/>
                    <a:gd name="T77" fmla="*/ 2 h 68"/>
                    <a:gd name="T78" fmla="*/ 0 w 94"/>
                    <a:gd name="T79" fmla="*/ 0 h 68"/>
                    <a:gd name="T80" fmla="*/ 9 w 94"/>
                    <a:gd name="T81" fmla="*/ 7 h 68"/>
                    <a:gd name="T82" fmla="*/ 16 w 94"/>
                    <a:gd name="T83"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4" h="68">
                      <a:moveTo>
                        <a:pt x="90" y="64"/>
                      </a:moveTo>
                      <a:lnTo>
                        <a:pt x="90" y="64"/>
                      </a:lnTo>
                      <a:lnTo>
                        <a:pt x="94" y="68"/>
                      </a:lnTo>
                      <a:lnTo>
                        <a:pt x="82" y="68"/>
                      </a:lnTo>
                      <a:lnTo>
                        <a:pt x="78" y="59"/>
                      </a:lnTo>
                      <a:lnTo>
                        <a:pt x="87" y="64"/>
                      </a:lnTo>
                      <a:lnTo>
                        <a:pt x="90" y="64"/>
                      </a:lnTo>
                      <a:close/>
                      <a:moveTo>
                        <a:pt x="71" y="54"/>
                      </a:moveTo>
                      <a:lnTo>
                        <a:pt x="71" y="54"/>
                      </a:lnTo>
                      <a:lnTo>
                        <a:pt x="64" y="54"/>
                      </a:lnTo>
                      <a:lnTo>
                        <a:pt x="54" y="52"/>
                      </a:lnTo>
                      <a:lnTo>
                        <a:pt x="49" y="50"/>
                      </a:lnTo>
                      <a:lnTo>
                        <a:pt x="52" y="42"/>
                      </a:lnTo>
                      <a:lnTo>
                        <a:pt x="61" y="47"/>
                      </a:lnTo>
                      <a:lnTo>
                        <a:pt x="68" y="50"/>
                      </a:lnTo>
                      <a:lnTo>
                        <a:pt x="71" y="54"/>
                      </a:lnTo>
                      <a:close/>
                      <a:moveTo>
                        <a:pt x="82" y="50"/>
                      </a:moveTo>
                      <a:lnTo>
                        <a:pt x="82" y="50"/>
                      </a:lnTo>
                      <a:lnTo>
                        <a:pt x="80" y="52"/>
                      </a:lnTo>
                      <a:lnTo>
                        <a:pt x="68" y="38"/>
                      </a:lnTo>
                      <a:lnTo>
                        <a:pt x="66" y="28"/>
                      </a:lnTo>
                      <a:lnTo>
                        <a:pt x="71" y="28"/>
                      </a:lnTo>
                      <a:lnTo>
                        <a:pt x="78" y="40"/>
                      </a:lnTo>
                      <a:lnTo>
                        <a:pt x="82" y="50"/>
                      </a:lnTo>
                      <a:close/>
                      <a:moveTo>
                        <a:pt x="54" y="28"/>
                      </a:moveTo>
                      <a:lnTo>
                        <a:pt x="54" y="28"/>
                      </a:lnTo>
                      <a:lnTo>
                        <a:pt x="54" y="33"/>
                      </a:lnTo>
                      <a:lnTo>
                        <a:pt x="42" y="26"/>
                      </a:lnTo>
                      <a:lnTo>
                        <a:pt x="33" y="19"/>
                      </a:lnTo>
                      <a:lnTo>
                        <a:pt x="28" y="14"/>
                      </a:lnTo>
                      <a:lnTo>
                        <a:pt x="30" y="12"/>
                      </a:lnTo>
                      <a:lnTo>
                        <a:pt x="38" y="16"/>
                      </a:lnTo>
                      <a:lnTo>
                        <a:pt x="49" y="24"/>
                      </a:lnTo>
                      <a:lnTo>
                        <a:pt x="54" y="28"/>
                      </a:lnTo>
                      <a:close/>
                      <a:moveTo>
                        <a:pt x="16" y="12"/>
                      </a:moveTo>
                      <a:lnTo>
                        <a:pt x="16" y="12"/>
                      </a:lnTo>
                      <a:lnTo>
                        <a:pt x="14" y="14"/>
                      </a:lnTo>
                      <a:lnTo>
                        <a:pt x="7" y="9"/>
                      </a:lnTo>
                      <a:lnTo>
                        <a:pt x="0" y="2"/>
                      </a:lnTo>
                      <a:lnTo>
                        <a:pt x="0" y="0"/>
                      </a:lnTo>
                      <a:lnTo>
                        <a:pt x="9" y="7"/>
                      </a:lnTo>
                      <a:lnTo>
                        <a:pt x="16"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7" name="Freeform 298">
                  <a:extLst>
                    <a:ext uri="{FF2B5EF4-FFF2-40B4-BE49-F238E27FC236}">
                      <a16:creationId xmlns:a16="http://schemas.microsoft.com/office/drawing/2014/main" id="{F7AA60D7-4CB9-4371-B0D9-FA0BDC4C31BC}"/>
                    </a:ext>
                  </a:extLst>
                </p:cNvPr>
                <p:cNvSpPr>
                  <a:spLocks/>
                </p:cNvSpPr>
                <p:nvPr/>
              </p:nvSpPr>
              <p:spPr bwMode="auto">
                <a:xfrm>
                  <a:off x="7354161" y="4102182"/>
                  <a:ext cx="338888" cy="458011"/>
                </a:xfrm>
                <a:custGeom>
                  <a:avLst/>
                  <a:gdLst>
                    <a:gd name="T0" fmla="*/ 12 w 165"/>
                    <a:gd name="T1" fmla="*/ 218 h 223"/>
                    <a:gd name="T2" fmla="*/ 12 w 165"/>
                    <a:gd name="T3" fmla="*/ 218 h 223"/>
                    <a:gd name="T4" fmla="*/ 9 w 165"/>
                    <a:gd name="T5" fmla="*/ 223 h 223"/>
                    <a:gd name="T6" fmla="*/ 0 w 165"/>
                    <a:gd name="T7" fmla="*/ 209 h 223"/>
                    <a:gd name="T8" fmla="*/ 0 w 165"/>
                    <a:gd name="T9" fmla="*/ 149 h 223"/>
                    <a:gd name="T10" fmla="*/ 14 w 165"/>
                    <a:gd name="T11" fmla="*/ 133 h 223"/>
                    <a:gd name="T12" fmla="*/ 19 w 165"/>
                    <a:gd name="T13" fmla="*/ 126 h 223"/>
                    <a:gd name="T14" fmla="*/ 28 w 165"/>
                    <a:gd name="T15" fmla="*/ 126 h 223"/>
                    <a:gd name="T16" fmla="*/ 42 w 165"/>
                    <a:gd name="T17" fmla="*/ 116 h 223"/>
                    <a:gd name="T18" fmla="*/ 64 w 165"/>
                    <a:gd name="T19" fmla="*/ 114 h 223"/>
                    <a:gd name="T20" fmla="*/ 111 w 165"/>
                    <a:gd name="T21" fmla="*/ 67 h 223"/>
                    <a:gd name="T22" fmla="*/ 120 w 165"/>
                    <a:gd name="T23" fmla="*/ 52 h 223"/>
                    <a:gd name="T24" fmla="*/ 130 w 165"/>
                    <a:gd name="T25" fmla="*/ 43 h 223"/>
                    <a:gd name="T26" fmla="*/ 130 w 165"/>
                    <a:gd name="T27" fmla="*/ 33 h 223"/>
                    <a:gd name="T28" fmla="*/ 130 w 165"/>
                    <a:gd name="T29" fmla="*/ 17 h 223"/>
                    <a:gd name="T30" fmla="*/ 130 w 165"/>
                    <a:gd name="T31" fmla="*/ 10 h 223"/>
                    <a:gd name="T32" fmla="*/ 130 w 165"/>
                    <a:gd name="T33" fmla="*/ 10 h 223"/>
                    <a:gd name="T34" fmla="*/ 135 w 165"/>
                    <a:gd name="T35" fmla="*/ 10 h 223"/>
                    <a:gd name="T36" fmla="*/ 142 w 165"/>
                    <a:gd name="T37" fmla="*/ 7 h 223"/>
                    <a:gd name="T38" fmla="*/ 149 w 165"/>
                    <a:gd name="T39" fmla="*/ 5 h 223"/>
                    <a:gd name="T40" fmla="*/ 158 w 165"/>
                    <a:gd name="T41" fmla="*/ 0 h 223"/>
                    <a:gd name="T42" fmla="*/ 165 w 165"/>
                    <a:gd name="T43" fmla="*/ 0 h 223"/>
                    <a:gd name="T44" fmla="*/ 165 w 165"/>
                    <a:gd name="T45" fmla="*/ 5 h 223"/>
                    <a:gd name="T46" fmla="*/ 163 w 165"/>
                    <a:gd name="T47" fmla="*/ 14 h 223"/>
                    <a:gd name="T48" fmla="*/ 163 w 165"/>
                    <a:gd name="T49" fmla="*/ 24 h 223"/>
                    <a:gd name="T50" fmla="*/ 161 w 165"/>
                    <a:gd name="T51" fmla="*/ 29 h 223"/>
                    <a:gd name="T52" fmla="*/ 156 w 165"/>
                    <a:gd name="T53" fmla="*/ 45 h 223"/>
                    <a:gd name="T54" fmla="*/ 146 w 165"/>
                    <a:gd name="T55" fmla="*/ 64 h 223"/>
                    <a:gd name="T56" fmla="*/ 137 w 165"/>
                    <a:gd name="T57" fmla="*/ 85 h 223"/>
                    <a:gd name="T58" fmla="*/ 123 w 165"/>
                    <a:gd name="T59" fmla="*/ 109 h 223"/>
                    <a:gd name="T60" fmla="*/ 109 w 165"/>
                    <a:gd name="T61" fmla="*/ 128 h 223"/>
                    <a:gd name="T62" fmla="*/ 90 w 165"/>
                    <a:gd name="T63" fmla="*/ 149 h 223"/>
                    <a:gd name="T64" fmla="*/ 73 w 165"/>
                    <a:gd name="T65" fmla="*/ 164 h 223"/>
                    <a:gd name="T66" fmla="*/ 49 w 165"/>
                    <a:gd name="T67" fmla="*/ 178 h 223"/>
                    <a:gd name="T68" fmla="*/ 35 w 165"/>
                    <a:gd name="T69" fmla="*/ 192 h 223"/>
                    <a:gd name="T70" fmla="*/ 16 w 165"/>
                    <a:gd name="T71" fmla="*/ 211 h 223"/>
                    <a:gd name="T72" fmla="*/ 12 w 165"/>
                    <a:gd name="T73" fmla="*/ 21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223">
                      <a:moveTo>
                        <a:pt x="12" y="218"/>
                      </a:moveTo>
                      <a:lnTo>
                        <a:pt x="12" y="218"/>
                      </a:lnTo>
                      <a:lnTo>
                        <a:pt x="9" y="223"/>
                      </a:lnTo>
                      <a:lnTo>
                        <a:pt x="0" y="209"/>
                      </a:lnTo>
                      <a:lnTo>
                        <a:pt x="0" y="149"/>
                      </a:lnTo>
                      <a:lnTo>
                        <a:pt x="14" y="133"/>
                      </a:lnTo>
                      <a:lnTo>
                        <a:pt x="19" y="126"/>
                      </a:lnTo>
                      <a:lnTo>
                        <a:pt x="28" y="126"/>
                      </a:lnTo>
                      <a:lnTo>
                        <a:pt x="42" y="116"/>
                      </a:lnTo>
                      <a:lnTo>
                        <a:pt x="64" y="114"/>
                      </a:lnTo>
                      <a:lnTo>
                        <a:pt x="111" y="67"/>
                      </a:lnTo>
                      <a:lnTo>
                        <a:pt x="120" y="52"/>
                      </a:lnTo>
                      <a:lnTo>
                        <a:pt x="130" y="43"/>
                      </a:lnTo>
                      <a:lnTo>
                        <a:pt x="130" y="33"/>
                      </a:lnTo>
                      <a:lnTo>
                        <a:pt x="130" y="17"/>
                      </a:lnTo>
                      <a:lnTo>
                        <a:pt x="130" y="10"/>
                      </a:lnTo>
                      <a:lnTo>
                        <a:pt x="130" y="10"/>
                      </a:lnTo>
                      <a:lnTo>
                        <a:pt x="135" y="10"/>
                      </a:lnTo>
                      <a:lnTo>
                        <a:pt x="142" y="7"/>
                      </a:lnTo>
                      <a:lnTo>
                        <a:pt x="149" y="5"/>
                      </a:lnTo>
                      <a:lnTo>
                        <a:pt x="158" y="0"/>
                      </a:lnTo>
                      <a:lnTo>
                        <a:pt x="165" y="0"/>
                      </a:lnTo>
                      <a:lnTo>
                        <a:pt x="165" y="5"/>
                      </a:lnTo>
                      <a:lnTo>
                        <a:pt x="163" y="14"/>
                      </a:lnTo>
                      <a:lnTo>
                        <a:pt x="163" y="24"/>
                      </a:lnTo>
                      <a:lnTo>
                        <a:pt x="161" y="29"/>
                      </a:lnTo>
                      <a:lnTo>
                        <a:pt x="156" y="45"/>
                      </a:lnTo>
                      <a:lnTo>
                        <a:pt x="146" y="64"/>
                      </a:lnTo>
                      <a:lnTo>
                        <a:pt x="137" y="85"/>
                      </a:lnTo>
                      <a:lnTo>
                        <a:pt x="123" y="109"/>
                      </a:lnTo>
                      <a:lnTo>
                        <a:pt x="109" y="128"/>
                      </a:lnTo>
                      <a:lnTo>
                        <a:pt x="90" y="149"/>
                      </a:lnTo>
                      <a:lnTo>
                        <a:pt x="73" y="164"/>
                      </a:lnTo>
                      <a:lnTo>
                        <a:pt x="49" y="178"/>
                      </a:lnTo>
                      <a:lnTo>
                        <a:pt x="35" y="192"/>
                      </a:lnTo>
                      <a:lnTo>
                        <a:pt x="16" y="211"/>
                      </a:lnTo>
                      <a:lnTo>
                        <a:pt x="12" y="218"/>
                      </a:lnTo>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8" name="Freeform 303">
                  <a:extLst>
                    <a:ext uri="{FF2B5EF4-FFF2-40B4-BE49-F238E27FC236}">
                      <a16:creationId xmlns:a16="http://schemas.microsoft.com/office/drawing/2014/main" id="{A5C640AF-3E46-421A-9FB2-4711C0AA3162}"/>
                    </a:ext>
                  </a:extLst>
                </p:cNvPr>
                <p:cNvSpPr>
                  <a:spLocks/>
                </p:cNvSpPr>
                <p:nvPr/>
              </p:nvSpPr>
              <p:spPr bwMode="auto">
                <a:xfrm>
                  <a:off x="6559712" y="2615187"/>
                  <a:ext cx="191010" cy="88318"/>
                </a:xfrm>
                <a:custGeom>
                  <a:avLst/>
                  <a:gdLst>
                    <a:gd name="T0" fmla="*/ 41 w 93"/>
                    <a:gd name="T1" fmla="*/ 0 h 43"/>
                    <a:gd name="T2" fmla="*/ 41 w 93"/>
                    <a:gd name="T3" fmla="*/ 0 h 43"/>
                    <a:gd name="T4" fmla="*/ 48 w 93"/>
                    <a:gd name="T5" fmla="*/ 9 h 43"/>
                    <a:gd name="T6" fmla="*/ 57 w 93"/>
                    <a:gd name="T7" fmla="*/ 2 h 43"/>
                    <a:gd name="T8" fmla="*/ 64 w 93"/>
                    <a:gd name="T9" fmla="*/ 5 h 43"/>
                    <a:gd name="T10" fmla="*/ 76 w 93"/>
                    <a:gd name="T11" fmla="*/ 2 h 43"/>
                    <a:gd name="T12" fmla="*/ 93 w 93"/>
                    <a:gd name="T13" fmla="*/ 12 h 43"/>
                    <a:gd name="T14" fmla="*/ 88 w 93"/>
                    <a:gd name="T15" fmla="*/ 17 h 43"/>
                    <a:gd name="T16" fmla="*/ 86 w 93"/>
                    <a:gd name="T17" fmla="*/ 28 h 43"/>
                    <a:gd name="T18" fmla="*/ 81 w 93"/>
                    <a:gd name="T19" fmla="*/ 31 h 43"/>
                    <a:gd name="T20" fmla="*/ 64 w 93"/>
                    <a:gd name="T21" fmla="*/ 24 h 43"/>
                    <a:gd name="T22" fmla="*/ 60 w 93"/>
                    <a:gd name="T23" fmla="*/ 24 h 43"/>
                    <a:gd name="T24" fmla="*/ 55 w 93"/>
                    <a:gd name="T25" fmla="*/ 31 h 43"/>
                    <a:gd name="T26" fmla="*/ 48 w 93"/>
                    <a:gd name="T27" fmla="*/ 33 h 43"/>
                    <a:gd name="T28" fmla="*/ 45 w 93"/>
                    <a:gd name="T29" fmla="*/ 31 h 43"/>
                    <a:gd name="T30" fmla="*/ 38 w 93"/>
                    <a:gd name="T31" fmla="*/ 35 h 43"/>
                    <a:gd name="T32" fmla="*/ 31 w 93"/>
                    <a:gd name="T33" fmla="*/ 35 h 43"/>
                    <a:gd name="T34" fmla="*/ 29 w 93"/>
                    <a:gd name="T35" fmla="*/ 40 h 43"/>
                    <a:gd name="T36" fmla="*/ 17 w 93"/>
                    <a:gd name="T37" fmla="*/ 43 h 43"/>
                    <a:gd name="T38" fmla="*/ 10 w 93"/>
                    <a:gd name="T39" fmla="*/ 40 h 43"/>
                    <a:gd name="T40" fmla="*/ 0 w 93"/>
                    <a:gd name="T41" fmla="*/ 35 h 43"/>
                    <a:gd name="T42" fmla="*/ 0 w 93"/>
                    <a:gd name="T43" fmla="*/ 26 h 43"/>
                    <a:gd name="T44" fmla="*/ 0 w 93"/>
                    <a:gd name="T45" fmla="*/ 24 h 43"/>
                    <a:gd name="T46" fmla="*/ 3 w 93"/>
                    <a:gd name="T47" fmla="*/ 19 h 43"/>
                    <a:gd name="T48" fmla="*/ 10 w 93"/>
                    <a:gd name="T49" fmla="*/ 19 h 43"/>
                    <a:gd name="T50" fmla="*/ 17 w 93"/>
                    <a:gd name="T51" fmla="*/ 17 h 43"/>
                    <a:gd name="T52" fmla="*/ 17 w 93"/>
                    <a:gd name="T53" fmla="*/ 14 h 43"/>
                    <a:gd name="T54" fmla="*/ 19 w 93"/>
                    <a:gd name="T55" fmla="*/ 12 h 43"/>
                    <a:gd name="T56" fmla="*/ 22 w 93"/>
                    <a:gd name="T57" fmla="*/ 7 h 43"/>
                    <a:gd name="T58" fmla="*/ 24 w 93"/>
                    <a:gd name="T59" fmla="*/ 7 h 43"/>
                    <a:gd name="T60" fmla="*/ 26 w 93"/>
                    <a:gd name="T61" fmla="*/ 2 h 43"/>
                    <a:gd name="T62" fmla="*/ 31 w 93"/>
                    <a:gd name="T63" fmla="*/ 0 h 43"/>
                    <a:gd name="T64" fmla="*/ 34 w 93"/>
                    <a:gd name="T65" fmla="*/ 2 h 43"/>
                    <a:gd name="T66" fmla="*/ 41 w 93"/>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43">
                      <a:moveTo>
                        <a:pt x="41" y="0"/>
                      </a:moveTo>
                      <a:lnTo>
                        <a:pt x="41" y="0"/>
                      </a:lnTo>
                      <a:lnTo>
                        <a:pt x="48" y="9"/>
                      </a:lnTo>
                      <a:lnTo>
                        <a:pt x="57" y="2"/>
                      </a:lnTo>
                      <a:lnTo>
                        <a:pt x="64" y="5"/>
                      </a:lnTo>
                      <a:lnTo>
                        <a:pt x="76" y="2"/>
                      </a:lnTo>
                      <a:lnTo>
                        <a:pt x="93" y="12"/>
                      </a:lnTo>
                      <a:lnTo>
                        <a:pt x="88" y="17"/>
                      </a:lnTo>
                      <a:lnTo>
                        <a:pt x="86" y="28"/>
                      </a:lnTo>
                      <a:lnTo>
                        <a:pt x="81" y="31"/>
                      </a:lnTo>
                      <a:lnTo>
                        <a:pt x="64" y="24"/>
                      </a:lnTo>
                      <a:lnTo>
                        <a:pt x="60" y="24"/>
                      </a:lnTo>
                      <a:lnTo>
                        <a:pt x="55" y="31"/>
                      </a:lnTo>
                      <a:lnTo>
                        <a:pt x="48" y="33"/>
                      </a:lnTo>
                      <a:lnTo>
                        <a:pt x="45" y="31"/>
                      </a:lnTo>
                      <a:lnTo>
                        <a:pt x="38" y="35"/>
                      </a:lnTo>
                      <a:lnTo>
                        <a:pt x="31" y="35"/>
                      </a:lnTo>
                      <a:lnTo>
                        <a:pt x="29" y="40"/>
                      </a:lnTo>
                      <a:lnTo>
                        <a:pt x="17" y="43"/>
                      </a:lnTo>
                      <a:lnTo>
                        <a:pt x="10" y="40"/>
                      </a:lnTo>
                      <a:lnTo>
                        <a:pt x="0" y="35"/>
                      </a:lnTo>
                      <a:lnTo>
                        <a:pt x="0" y="26"/>
                      </a:lnTo>
                      <a:lnTo>
                        <a:pt x="0" y="24"/>
                      </a:lnTo>
                      <a:lnTo>
                        <a:pt x="3" y="19"/>
                      </a:lnTo>
                      <a:lnTo>
                        <a:pt x="10" y="19"/>
                      </a:lnTo>
                      <a:lnTo>
                        <a:pt x="17" y="17"/>
                      </a:lnTo>
                      <a:lnTo>
                        <a:pt x="17" y="14"/>
                      </a:lnTo>
                      <a:lnTo>
                        <a:pt x="19" y="12"/>
                      </a:lnTo>
                      <a:lnTo>
                        <a:pt x="22" y="7"/>
                      </a:lnTo>
                      <a:lnTo>
                        <a:pt x="24" y="7"/>
                      </a:lnTo>
                      <a:lnTo>
                        <a:pt x="26" y="2"/>
                      </a:lnTo>
                      <a:lnTo>
                        <a:pt x="31" y="0"/>
                      </a:lnTo>
                      <a:lnTo>
                        <a:pt x="34" y="2"/>
                      </a:lnTo>
                      <a:lnTo>
                        <a:pt x="41"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59" name="Freeform 305">
                  <a:extLst>
                    <a:ext uri="{FF2B5EF4-FFF2-40B4-BE49-F238E27FC236}">
                      <a16:creationId xmlns:a16="http://schemas.microsoft.com/office/drawing/2014/main" id="{74365B3E-0CFF-43C4-AFB0-DD6AD1991AEB}"/>
                    </a:ext>
                  </a:extLst>
                </p:cNvPr>
                <p:cNvSpPr>
                  <a:spLocks/>
                </p:cNvSpPr>
                <p:nvPr/>
              </p:nvSpPr>
              <p:spPr bwMode="auto">
                <a:xfrm>
                  <a:off x="6452911" y="2746634"/>
                  <a:ext cx="98585" cy="67778"/>
                </a:xfrm>
                <a:custGeom>
                  <a:avLst/>
                  <a:gdLst>
                    <a:gd name="T0" fmla="*/ 48 w 48"/>
                    <a:gd name="T1" fmla="*/ 9 h 33"/>
                    <a:gd name="T2" fmla="*/ 48 w 48"/>
                    <a:gd name="T3" fmla="*/ 9 h 33"/>
                    <a:gd name="T4" fmla="*/ 34 w 48"/>
                    <a:gd name="T5" fmla="*/ 14 h 33"/>
                    <a:gd name="T6" fmla="*/ 34 w 48"/>
                    <a:gd name="T7" fmla="*/ 24 h 33"/>
                    <a:gd name="T8" fmla="*/ 26 w 48"/>
                    <a:gd name="T9" fmla="*/ 26 h 33"/>
                    <a:gd name="T10" fmla="*/ 26 w 48"/>
                    <a:gd name="T11" fmla="*/ 33 h 33"/>
                    <a:gd name="T12" fmla="*/ 22 w 48"/>
                    <a:gd name="T13" fmla="*/ 33 h 33"/>
                    <a:gd name="T14" fmla="*/ 15 w 48"/>
                    <a:gd name="T15" fmla="*/ 28 h 33"/>
                    <a:gd name="T16" fmla="*/ 12 w 48"/>
                    <a:gd name="T17" fmla="*/ 33 h 33"/>
                    <a:gd name="T18" fmla="*/ 0 w 48"/>
                    <a:gd name="T19" fmla="*/ 33 h 33"/>
                    <a:gd name="T20" fmla="*/ 5 w 48"/>
                    <a:gd name="T21" fmla="*/ 31 h 33"/>
                    <a:gd name="T22" fmla="*/ 0 w 48"/>
                    <a:gd name="T23" fmla="*/ 21 h 33"/>
                    <a:gd name="T24" fmla="*/ 3 w 48"/>
                    <a:gd name="T25" fmla="*/ 9 h 33"/>
                    <a:gd name="T26" fmla="*/ 17 w 48"/>
                    <a:gd name="T27" fmla="*/ 9 h 33"/>
                    <a:gd name="T28" fmla="*/ 24 w 48"/>
                    <a:gd name="T29" fmla="*/ 5 h 33"/>
                    <a:gd name="T30" fmla="*/ 38 w 48"/>
                    <a:gd name="T31" fmla="*/ 5 h 33"/>
                    <a:gd name="T32" fmla="*/ 41 w 48"/>
                    <a:gd name="T33" fmla="*/ 0 h 33"/>
                    <a:gd name="T34" fmla="*/ 43 w 48"/>
                    <a:gd name="T35" fmla="*/ 0 h 33"/>
                    <a:gd name="T36" fmla="*/ 48 w 48"/>
                    <a:gd name="T37" fmla="*/ 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48" y="9"/>
                      </a:moveTo>
                      <a:lnTo>
                        <a:pt x="48" y="9"/>
                      </a:lnTo>
                      <a:lnTo>
                        <a:pt x="34" y="14"/>
                      </a:lnTo>
                      <a:lnTo>
                        <a:pt x="34" y="24"/>
                      </a:lnTo>
                      <a:lnTo>
                        <a:pt x="26" y="26"/>
                      </a:lnTo>
                      <a:lnTo>
                        <a:pt x="26" y="33"/>
                      </a:lnTo>
                      <a:lnTo>
                        <a:pt x="22" y="33"/>
                      </a:lnTo>
                      <a:lnTo>
                        <a:pt x="15" y="28"/>
                      </a:lnTo>
                      <a:lnTo>
                        <a:pt x="12" y="33"/>
                      </a:lnTo>
                      <a:lnTo>
                        <a:pt x="0" y="33"/>
                      </a:lnTo>
                      <a:lnTo>
                        <a:pt x="5" y="31"/>
                      </a:lnTo>
                      <a:lnTo>
                        <a:pt x="0" y="21"/>
                      </a:lnTo>
                      <a:lnTo>
                        <a:pt x="3" y="9"/>
                      </a:lnTo>
                      <a:lnTo>
                        <a:pt x="17" y="9"/>
                      </a:lnTo>
                      <a:lnTo>
                        <a:pt x="24" y="5"/>
                      </a:lnTo>
                      <a:lnTo>
                        <a:pt x="38" y="5"/>
                      </a:lnTo>
                      <a:lnTo>
                        <a:pt x="41" y="0"/>
                      </a:lnTo>
                      <a:lnTo>
                        <a:pt x="43" y="0"/>
                      </a:lnTo>
                      <a:lnTo>
                        <a:pt x="48" y="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0" name="Freeform 307">
                  <a:extLst>
                    <a:ext uri="{FF2B5EF4-FFF2-40B4-BE49-F238E27FC236}">
                      <a16:creationId xmlns:a16="http://schemas.microsoft.com/office/drawing/2014/main" id="{797904BD-D556-4F09-95CC-0706E3731252}"/>
                    </a:ext>
                  </a:extLst>
                </p:cNvPr>
                <p:cNvSpPr>
                  <a:spLocks/>
                </p:cNvSpPr>
                <p:nvPr/>
              </p:nvSpPr>
              <p:spPr bwMode="auto">
                <a:xfrm>
                  <a:off x="6366648" y="1302771"/>
                  <a:ext cx="427202" cy="996123"/>
                </a:xfrm>
                <a:custGeom>
                  <a:avLst/>
                  <a:gdLst>
                    <a:gd name="T0" fmla="*/ 177 w 208"/>
                    <a:gd name="T1" fmla="*/ 21 h 485"/>
                    <a:gd name="T2" fmla="*/ 177 w 208"/>
                    <a:gd name="T3" fmla="*/ 21 h 485"/>
                    <a:gd name="T4" fmla="*/ 203 w 208"/>
                    <a:gd name="T5" fmla="*/ 52 h 485"/>
                    <a:gd name="T6" fmla="*/ 203 w 208"/>
                    <a:gd name="T7" fmla="*/ 116 h 485"/>
                    <a:gd name="T8" fmla="*/ 208 w 208"/>
                    <a:gd name="T9" fmla="*/ 130 h 485"/>
                    <a:gd name="T10" fmla="*/ 182 w 208"/>
                    <a:gd name="T11" fmla="*/ 142 h 485"/>
                    <a:gd name="T12" fmla="*/ 165 w 208"/>
                    <a:gd name="T13" fmla="*/ 170 h 485"/>
                    <a:gd name="T14" fmla="*/ 168 w 208"/>
                    <a:gd name="T15" fmla="*/ 192 h 485"/>
                    <a:gd name="T16" fmla="*/ 142 w 208"/>
                    <a:gd name="T17" fmla="*/ 222 h 485"/>
                    <a:gd name="T18" fmla="*/ 111 w 208"/>
                    <a:gd name="T19" fmla="*/ 253 h 485"/>
                    <a:gd name="T20" fmla="*/ 99 w 208"/>
                    <a:gd name="T21" fmla="*/ 300 h 485"/>
                    <a:gd name="T22" fmla="*/ 111 w 208"/>
                    <a:gd name="T23" fmla="*/ 324 h 485"/>
                    <a:gd name="T24" fmla="*/ 125 w 208"/>
                    <a:gd name="T25" fmla="*/ 343 h 485"/>
                    <a:gd name="T26" fmla="*/ 111 w 208"/>
                    <a:gd name="T27" fmla="*/ 379 h 485"/>
                    <a:gd name="T28" fmla="*/ 94 w 208"/>
                    <a:gd name="T29" fmla="*/ 386 h 485"/>
                    <a:gd name="T30" fmla="*/ 87 w 208"/>
                    <a:gd name="T31" fmla="*/ 435 h 485"/>
                    <a:gd name="T32" fmla="*/ 78 w 208"/>
                    <a:gd name="T33" fmla="*/ 464 h 485"/>
                    <a:gd name="T34" fmla="*/ 59 w 208"/>
                    <a:gd name="T35" fmla="*/ 461 h 485"/>
                    <a:gd name="T36" fmla="*/ 49 w 208"/>
                    <a:gd name="T37" fmla="*/ 483 h 485"/>
                    <a:gd name="T38" fmla="*/ 31 w 208"/>
                    <a:gd name="T39" fmla="*/ 485 h 485"/>
                    <a:gd name="T40" fmla="*/ 26 w 208"/>
                    <a:gd name="T41" fmla="*/ 457 h 485"/>
                    <a:gd name="T42" fmla="*/ 12 w 208"/>
                    <a:gd name="T43" fmla="*/ 424 h 485"/>
                    <a:gd name="T44" fmla="*/ 0 w 208"/>
                    <a:gd name="T45" fmla="*/ 381 h 485"/>
                    <a:gd name="T46" fmla="*/ 7 w 208"/>
                    <a:gd name="T47" fmla="*/ 362 h 485"/>
                    <a:gd name="T48" fmla="*/ 19 w 208"/>
                    <a:gd name="T49" fmla="*/ 341 h 485"/>
                    <a:gd name="T50" fmla="*/ 26 w 208"/>
                    <a:gd name="T51" fmla="*/ 303 h 485"/>
                    <a:gd name="T52" fmla="*/ 14 w 208"/>
                    <a:gd name="T53" fmla="*/ 286 h 485"/>
                    <a:gd name="T54" fmla="*/ 14 w 208"/>
                    <a:gd name="T55" fmla="*/ 239 h 485"/>
                    <a:gd name="T56" fmla="*/ 26 w 208"/>
                    <a:gd name="T57" fmla="*/ 206 h 485"/>
                    <a:gd name="T58" fmla="*/ 40 w 208"/>
                    <a:gd name="T59" fmla="*/ 206 h 485"/>
                    <a:gd name="T60" fmla="*/ 45 w 208"/>
                    <a:gd name="T61" fmla="*/ 192 h 485"/>
                    <a:gd name="T62" fmla="*/ 40 w 208"/>
                    <a:gd name="T63" fmla="*/ 177 h 485"/>
                    <a:gd name="T64" fmla="*/ 66 w 208"/>
                    <a:gd name="T65" fmla="*/ 125 h 485"/>
                    <a:gd name="T66" fmla="*/ 83 w 208"/>
                    <a:gd name="T67" fmla="*/ 78 h 485"/>
                    <a:gd name="T68" fmla="*/ 92 w 208"/>
                    <a:gd name="T69" fmla="*/ 47 h 485"/>
                    <a:gd name="T70" fmla="*/ 109 w 208"/>
                    <a:gd name="T71" fmla="*/ 50 h 485"/>
                    <a:gd name="T72" fmla="*/ 113 w 208"/>
                    <a:gd name="T73" fmla="*/ 24 h 485"/>
                    <a:gd name="T74" fmla="*/ 144 w 208"/>
                    <a:gd name="T75" fmla="*/ 31 h 485"/>
                    <a:gd name="T76" fmla="*/ 146 w 208"/>
                    <a:gd name="T77" fmla="*/ 2 h 485"/>
                    <a:gd name="T78" fmla="*/ 156 w 208"/>
                    <a:gd name="T79" fmla="*/ 0 h 485"/>
                    <a:gd name="T80" fmla="*/ 177 w 208"/>
                    <a:gd name="T81" fmla="*/ 2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8" h="485">
                      <a:moveTo>
                        <a:pt x="177" y="21"/>
                      </a:moveTo>
                      <a:lnTo>
                        <a:pt x="177" y="21"/>
                      </a:lnTo>
                      <a:lnTo>
                        <a:pt x="203" y="52"/>
                      </a:lnTo>
                      <a:lnTo>
                        <a:pt x="203" y="116"/>
                      </a:lnTo>
                      <a:lnTo>
                        <a:pt x="208" y="130"/>
                      </a:lnTo>
                      <a:lnTo>
                        <a:pt x="182" y="142"/>
                      </a:lnTo>
                      <a:lnTo>
                        <a:pt x="165" y="170"/>
                      </a:lnTo>
                      <a:lnTo>
                        <a:pt x="168" y="192"/>
                      </a:lnTo>
                      <a:lnTo>
                        <a:pt x="142" y="222"/>
                      </a:lnTo>
                      <a:lnTo>
                        <a:pt x="111" y="253"/>
                      </a:lnTo>
                      <a:lnTo>
                        <a:pt x="99" y="300"/>
                      </a:lnTo>
                      <a:lnTo>
                        <a:pt x="111" y="324"/>
                      </a:lnTo>
                      <a:lnTo>
                        <a:pt x="125" y="343"/>
                      </a:lnTo>
                      <a:lnTo>
                        <a:pt x="111" y="379"/>
                      </a:lnTo>
                      <a:lnTo>
                        <a:pt x="94" y="386"/>
                      </a:lnTo>
                      <a:lnTo>
                        <a:pt x="87" y="435"/>
                      </a:lnTo>
                      <a:lnTo>
                        <a:pt x="78" y="464"/>
                      </a:lnTo>
                      <a:lnTo>
                        <a:pt x="59" y="461"/>
                      </a:lnTo>
                      <a:lnTo>
                        <a:pt x="49" y="483"/>
                      </a:lnTo>
                      <a:lnTo>
                        <a:pt x="31" y="485"/>
                      </a:lnTo>
                      <a:lnTo>
                        <a:pt x="26" y="457"/>
                      </a:lnTo>
                      <a:lnTo>
                        <a:pt x="12" y="424"/>
                      </a:lnTo>
                      <a:lnTo>
                        <a:pt x="0" y="381"/>
                      </a:lnTo>
                      <a:lnTo>
                        <a:pt x="7" y="362"/>
                      </a:lnTo>
                      <a:lnTo>
                        <a:pt x="19" y="341"/>
                      </a:lnTo>
                      <a:lnTo>
                        <a:pt x="26" y="303"/>
                      </a:lnTo>
                      <a:lnTo>
                        <a:pt x="14" y="286"/>
                      </a:lnTo>
                      <a:lnTo>
                        <a:pt x="14" y="239"/>
                      </a:lnTo>
                      <a:lnTo>
                        <a:pt x="26" y="206"/>
                      </a:lnTo>
                      <a:lnTo>
                        <a:pt x="40" y="206"/>
                      </a:lnTo>
                      <a:lnTo>
                        <a:pt x="45" y="192"/>
                      </a:lnTo>
                      <a:lnTo>
                        <a:pt x="40" y="177"/>
                      </a:lnTo>
                      <a:lnTo>
                        <a:pt x="66" y="125"/>
                      </a:lnTo>
                      <a:lnTo>
                        <a:pt x="83" y="78"/>
                      </a:lnTo>
                      <a:lnTo>
                        <a:pt x="92" y="47"/>
                      </a:lnTo>
                      <a:lnTo>
                        <a:pt x="109" y="50"/>
                      </a:lnTo>
                      <a:lnTo>
                        <a:pt x="113" y="24"/>
                      </a:lnTo>
                      <a:lnTo>
                        <a:pt x="144" y="31"/>
                      </a:lnTo>
                      <a:lnTo>
                        <a:pt x="146" y="2"/>
                      </a:lnTo>
                      <a:lnTo>
                        <a:pt x="156" y="0"/>
                      </a:lnTo>
                      <a:lnTo>
                        <a:pt x="177" y="2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1" name="Freeform 313">
                  <a:extLst>
                    <a:ext uri="{FF2B5EF4-FFF2-40B4-BE49-F238E27FC236}">
                      <a16:creationId xmlns:a16="http://schemas.microsoft.com/office/drawing/2014/main" id="{9A69B341-6813-4715-94E7-8896C39622DF}"/>
                    </a:ext>
                  </a:extLst>
                </p:cNvPr>
                <p:cNvSpPr>
                  <a:spLocks/>
                </p:cNvSpPr>
                <p:nvPr/>
              </p:nvSpPr>
              <p:spPr bwMode="auto">
                <a:xfrm>
                  <a:off x="6448803" y="3709895"/>
                  <a:ext cx="345049" cy="548382"/>
                </a:xfrm>
                <a:custGeom>
                  <a:avLst/>
                  <a:gdLst>
                    <a:gd name="T0" fmla="*/ 168 w 168"/>
                    <a:gd name="T1" fmla="*/ 66 h 267"/>
                    <a:gd name="T2" fmla="*/ 168 w 168"/>
                    <a:gd name="T3" fmla="*/ 66 h 267"/>
                    <a:gd name="T4" fmla="*/ 168 w 168"/>
                    <a:gd name="T5" fmla="*/ 132 h 267"/>
                    <a:gd name="T6" fmla="*/ 154 w 168"/>
                    <a:gd name="T7" fmla="*/ 130 h 267"/>
                    <a:gd name="T8" fmla="*/ 147 w 168"/>
                    <a:gd name="T9" fmla="*/ 144 h 267"/>
                    <a:gd name="T10" fmla="*/ 142 w 168"/>
                    <a:gd name="T11" fmla="*/ 153 h 267"/>
                    <a:gd name="T12" fmla="*/ 144 w 168"/>
                    <a:gd name="T13" fmla="*/ 158 h 267"/>
                    <a:gd name="T14" fmla="*/ 140 w 168"/>
                    <a:gd name="T15" fmla="*/ 163 h 267"/>
                    <a:gd name="T16" fmla="*/ 142 w 168"/>
                    <a:gd name="T17" fmla="*/ 170 h 267"/>
                    <a:gd name="T18" fmla="*/ 137 w 168"/>
                    <a:gd name="T19" fmla="*/ 177 h 267"/>
                    <a:gd name="T20" fmla="*/ 135 w 168"/>
                    <a:gd name="T21" fmla="*/ 182 h 267"/>
                    <a:gd name="T22" fmla="*/ 142 w 168"/>
                    <a:gd name="T23" fmla="*/ 182 h 267"/>
                    <a:gd name="T24" fmla="*/ 144 w 168"/>
                    <a:gd name="T25" fmla="*/ 189 h 267"/>
                    <a:gd name="T26" fmla="*/ 144 w 168"/>
                    <a:gd name="T27" fmla="*/ 196 h 267"/>
                    <a:gd name="T28" fmla="*/ 151 w 168"/>
                    <a:gd name="T29" fmla="*/ 203 h 267"/>
                    <a:gd name="T30" fmla="*/ 151 w 168"/>
                    <a:gd name="T31" fmla="*/ 205 h 267"/>
                    <a:gd name="T32" fmla="*/ 140 w 168"/>
                    <a:gd name="T33" fmla="*/ 210 h 267"/>
                    <a:gd name="T34" fmla="*/ 132 w 168"/>
                    <a:gd name="T35" fmla="*/ 215 h 267"/>
                    <a:gd name="T36" fmla="*/ 121 w 168"/>
                    <a:gd name="T37" fmla="*/ 234 h 267"/>
                    <a:gd name="T38" fmla="*/ 106 w 168"/>
                    <a:gd name="T39" fmla="*/ 241 h 267"/>
                    <a:gd name="T40" fmla="*/ 90 w 168"/>
                    <a:gd name="T41" fmla="*/ 239 h 267"/>
                    <a:gd name="T42" fmla="*/ 85 w 168"/>
                    <a:gd name="T43" fmla="*/ 241 h 267"/>
                    <a:gd name="T44" fmla="*/ 88 w 168"/>
                    <a:gd name="T45" fmla="*/ 248 h 267"/>
                    <a:gd name="T46" fmla="*/ 78 w 168"/>
                    <a:gd name="T47" fmla="*/ 253 h 267"/>
                    <a:gd name="T48" fmla="*/ 73 w 168"/>
                    <a:gd name="T49" fmla="*/ 260 h 267"/>
                    <a:gd name="T50" fmla="*/ 52 w 168"/>
                    <a:gd name="T51" fmla="*/ 265 h 267"/>
                    <a:gd name="T52" fmla="*/ 47 w 168"/>
                    <a:gd name="T53" fmla="*/ 262 h 267"/>
                    <a:gd name="T54" fmla="*/ 45 w 168"/>
                    <a:gd name="T55" fmla="*/ 262 h 267"/>
                    <a:gd name="T56" fmla="*/ 43 w 168"/>
                    <a:gd name="T57" fmla="*/ 265 h 267"/>
                    <a:gd name="T58" fmla="*/ 28 w 168"/>
                    <a:gd name="T59" fmla="*/ 267 h 267"/>
                    <a:gd name="T60" fmla="*/ 31 w 168"/>
                    <a:gd name="T61" fmla="*/ 262 h 267"/>
                    <a:gd name="T62" fmla="*/ 26 w 168"/>
                    <a:gd name="T63" fmla="*/ 250 h 267"/>
                    <a:gd name="T64" fmla="*/ 24 w 168"/>
                    <a:gd name="T65" fmla="*/ 243 h 267"/>
                    <a:gd name="T66" fmla="*/ 17 w 168"/>
                    <a:gd name="T67" fmla="*/ 241 h 267"/>
                    <a:gd name="T68" fmla="*/ 7 w 168"/>
                    <a:gd name="T69" fmla="*/ 231 h 267"/>
                    <a:gd name="T70" fmla="*/ 9 w 168"/>
                    <a:gd name="T71" fmla="*/ 224 h 267"/>
                    <a:gd name="T72" fmla="*/ 19 w 168"/>
                    <a:gd name="T73" fmla="*/ 227 h 267"/>
                    <a:gd name="T74" fmla="*/ 21 w 168"/>
                    <a:gd name="T75" fmla="*/ 224 h 267"/>
                    <a:gd name="T76" fmla="*/ 31 w 168"/>
                    <a:gd name="T77" fmla="*/ 224 h 267"/>
                    <a:gd name="T78" fmla="*/ 21 w 168"/>
                    <a:gd name="T79" fmla="*/ 210 h 267"/>
                    <a:gd name="T80" fmla="*/ 24 w 168"/>
                    <a:gd name="T81" fmla="*/ 198 h 267"/>
                    <a:gd name="T82" fmla="*/ 21 w 168"/>
                    <a:gd name="T83" fmla="*/ 189 h 267"/>
                    <a:gd name="T84" fmla="*/ 17 w 168"/>
                    <a:gd name="T85" fmla="*/ 177 h 267"/>
                    <a:gd name="T86" fmla="*/ 17 w 168"/>
                    <a:gd name="T87" fmla="*/ 170 h 267"/>
                    <a:gd name="T88" fmla="*/ 7 w 168"/>
                    <a:gd name="T89" fmla="*/ 170 h 267"/>
                    <a:gd name="T90" fmla="*/ 7 w 168"/>
                    <a:gd name="T91" fmla="*/ 158 h 267"/>
                    <a:gd name="T92" fmla="*/ 0 w 168"/>
                    <a:gd name="T93" fmla="*/ 153 h 267"/>
                    <a:gd name="T94" fmla="*/ 7 w 168"/>
                    <a:gd name="T95" fmla="*/ 130 h 267"/>
                    <a:gd name="T96" fmla="*/ 28 w 168"/>
                    <a:gd name="T97" fmla="*/ 116 h 267"/>
                    <a:gd name="T98" fmla="*/ 28 w 168"/>
                    <a:gd name="T99" fmla="*/ 94 h 267"/>
                    <a:gd name="T100" fmla="*/ 36 w 168"/>
                    <a:gd name="T101" fmla="*/ 59 h 267"/>
                    <a:gd name="T102" fmla="*/ 38 w 168"/>
                    <a:gd name="T103" fmla="*/ 52 h 267"/>
                    <a:gd name="T104" fmla="*/ 31 w 168"/>
                    <a:gd name="T105" fmla="*/ 44 h 267"/>
                    <a:gd name="T106" fmla="*/ 31 w 168"/>
                    <a:gd name="T107" fmla="*/ 40 h 267"/>
                    <a:gd name="T108" fmla="*/ 26 w 168"/>
                    <a:gd name="T109" fmla="*/ 35 h 267"/>
                    <a:gd name="T110" fmla="*/ 21 w 168"/>
                    <a:gd name="T111" fmla="*/ 9 h 267"/>
                    <a:gd name="T112" fmla="*/ 38 w 168"/>
                    <a:gd name="T113" fmla="*/ 0 h 267"/>
                    <a:gd name="T114" fmla="*/ 102 w 168"/>
                    <a:gd name="T115" fmla="*/ 33 h 267"/>
                    <a:gd name="T116" fmla="*/ 168 w 168"/>
                    <a:gd name="T117" fmla="*/ 66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 h="267">
                      <a:moveTo>
                        <a:pt x="168" y="66"/>
                      </a:moveTo>
                      <a:lnTo>
                        <a:pt x="168" y="66"/>
                      </a:lnTo>
                      <a:lnTo>
                        <a:pt x="168" y="132"/>
                      </a:lnTo>
                      <a:lnTo>
                        <a:pt x="154" y="130"/>
                      </a:lnTo>
                      <a:lnTo>
                        <a:pt x="147" y="144"/>
                      </a:lnTo>
                      <a:lnTo>
                        <a:pt x="142" y="153"/>
                      </a:lnTo>
                      <a:lnTo>
                        <a:pt x="144" y="158"/>
                      </a:lnTo>
                      <a:lnTo>
                        <a:pt x="140" y="163"/>
                      </a:lnTo>
                      <a:lnTo>
                        <a:pt x="142" y="170"/>
                      </a:lnTo>
                      <a:lnTo>
                        <a:pt x="137" y="177"/>
                      </a:lnTo>
                      <a:lnTo>
                        <a:pt x="135" y="182"/>
                      </a:lnTo>
                      <a:lnTo>
                        <a:pt x="142" y="182"/>
                      </a:lnTo>
                      <a:lnTo>
                        <a:pt x="144" y="189"/>
                      </a:lnTo>
                      <a:lnTo>
                        <a:pt x="144" y="196"/>
                      </a:lnTo>
                      <a:lnTo>
                        <a:pt x="151" y="203"/>
                      </a:lnTo>
                      <a:lnTo>
                        <a:pt x="151" y="205"/>
                      </a:lnTo>
                      <a:lnTo>
                        <a:pt x="140" y="210"/>
                      </a:lnTo>
                      <a:lnTo>
                        <a:pt x="132" y="215"/>
                      </a:lnTo>
                      <a:lnTo>
                        <a:pt x="121" y="234"/>
                      </a:lnTo>
                      <a:lnTo>
                        <a:pt x="106" y="241"/>
                      </a:lnTo>
                      <a:lnTo>
                        <a:pt x="90" y="239"/>
                      </a:lnTo>
                      <a:lnTo>
                        <a:pt x="85" y="241"/>
                      </a:lnTo>
                      <a:lnTo>
                        <a:pt x="88" y="248"/>
                      </a:lnTo>
                      <a:lnTo>
                        <a:pt x="78" y="253"/>
                      </a:lnTo>
                      <a:lnTo>
                        <a:pt x="73" y="260"/>
                      </a:lnTo>
                      <a:lnTo>
                        <a:pt x="52" y="265"/>
                      </a:lnTo>
                      <a:lnTo>
                        <a:pt x="47" y="262"/>
                      </a:lnTo>
                      <a:lnTo>
                        <a:pt x="45" y="262"/>
                      </a:lnTo>
                      <a:lnTo>
                        <a:pt x="43" y="265"/>
                      </a:lnTo>
                      <a:lnTo>
                        <a:pt x="28" y="267"/>
                      </a:lnTo>
                      <a:lnTo>
                        <a:pt x="31" y="262"/>
                      </a:lnTo>
                      <a:lnTo>
                        <a:pt x="26" y="250"/>
                      </a:lnTo>
                      <a:lnTo>
                        <a:pt x="24" y="243"/>
                      </a:lnTo>
                      <a:lnTo>
                        <a:pt x="17" y="241"/>
                      </a:lnTo>
                      <a:lnTo>
                        <a:pt x="7" y="231"/>
                      </a:lnTo>
                      <a:lnTo>
                        <a:pt x="9" y="224"/>
                      </a:lnTo>
                      <a:lnTo>
                        <a:pt x="19" y="227"/>
                      </a:lnTo>
                      <a:lnTo>
                        <a:pt x="21" y="224"/>
                      </a:lnTo>
                      <a:lnTo>
                        <a:pt x="31" y="224"/>
                      </a:lnTo>
                      <a:lnTo>
                        <a:pt x="21" y="210"/>
                      </a:lnTo>
                      <a:lnTo>
                        <a:pt x="24" y="198"/>
                      </a:lnTo>
                      <a:lnTo>
                        <a:pt x="21" y="189"/>
                      </a:lnTo>
                      <a:lnTo>
                        <a:pt x="17" y="177"/>
                      </a:lnTo>
                      <a:lnTo>
                        <a:pt x="17" y="170"/>
                      </a:lnTo>
                      <a:lnTo>
                        <a:pt x="7" y="170"/>
                      </a:lnTo>
                      <a:lnTo>
                        <a:pt x="7" y="158"/>
                      </a:lnTo>
                      <a:lnTo>
                        <a:pt x="0" y="153"/>
                      </a:lnTo>
                      <a:lnTo>
                        <a:pt x="7" y="130"/>
                      </a:lnTo>
                      <a:lnTo>
                        <a:pt x="28" y="116"/>
                      </a:lnTo>
                      <a:lnTo>
                        <a:pt x="28" y="94"/>
                      </a:lnTo>
                      <a:lnTo>
                        <a:pt x="36" y="59"/>
                      </a:lnTo>
                      <a:lnTo>
                        <a:pt x="38" y="52"/>
                      </a:lnTo>
                      <a:lnTo>
                        <a:pt x="31" y="44"/>
                      </a:lnTo>
                      <a:lnTo>
                        <a:pt x="31" y="40"/>
                      </a:lnTo>
                      <a:lnTo>
                        <a:pt x="26" y="35"/>
                      </a:lnTo>
                      <a:lnTo>
                        <a:pt x="21" y="9"/>
                      </a:lnTo>
                      <a:lnTo>
                        <a:pt x="38" y="0"/>
                      </a:lnTo>
                      <a:lnTo>
                        <a:pt x="102" y="33"/>
                      </a:lnTo>
                      <a:lnTo>
                        <a:pt x="168" y="6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2" name="Freeform 323">
                  <a:extLst>
                    <a:ext uri="{FF2B5EF4-FFF2-40B4-BE49-F238E27FC236}">
                      <a16:creationId xmlns:a16="http://schemas.microsoft.com/office/drawing/2014/main" id="{3665F613-CC76-4722-AC0B-89EB47E32D03}"/>
                    </a:ext>
                  </a:extLst>
                </p:cNvPr>
                <p:cNvSpPr>
                  <a:spLocks/>
                </p:cNvSpPr>
                <p:nvPr/>
              </p:nvSpPr>
              <p:spPr bwMode="auto">
                <a:xfrm>
                  <a:off x="10156020" y="4777902"/>
                  <a:ext cx="78048" cy="34917"/>
                </a:xfrm>
                <a:custGeom>
                  <a:avLst/>
                  <a:gdLst>
                    <a:gd name="T0" fmla="*/ 14 w 38"/>
                    <a:gd name="T1" fmla="*/ 12 h 17"/>
                    <a:gd name="T2" fmla="*/ 14 w 38"/>
                    <a:gd name="T3" fmla="*/ 12 h 17"/>
                    <a:gd name="T4" fmla="*/ 2 w 38"/>
                    <a:gd name="T5" fmla="*/ 17 h 17"/>
                    <a:gd name="T6" fmla="*/ 2 w 38"/>
                    <a:gd name="T7" fmla="*/ 12 h 17"/>
                    <a:gd name="T8" fmla="*/ 0 w 38"/>
                    <a:gd name="T9" fmla="*/ 10 h 17"/>
                    <a:gd name="T10" fmla="*/ 2 w 38"/>
                    <a:gd name="T11" fmla="*/ 5 h 17"/>
                    <a:gd name="T12" fmla="*/ 16 w 38"/>
                    <a:gd name="T13" fmla="*/ 3 h 17"/>
                    <a:gd name="T14" fmla="*/ 26 w 38"/>
                    <a:gd name="T15" fmla="*/ 0 h 17"/>
                    <a:gd name="T16" fmla="*/ 33 w 38"/>
                    <a:gd name="T17" fmla="*/ 0 h 17"/>
                    <a:gd name="T18" fmla="*/ 38 w 38"/>
                    <a:gd name="T19" fmla="*/ 0 h 17"/>
                    <a:gd name="T20" fmla="*/ 33 w 38"/>
                    <a:gd name="T21" fmla="*/ 5 h 17"/>
                    <a:gd name="T22" fmla="*/ 14 w 38"/>
                    <a:gd name="T23"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17">
                      <a:moveTo>
                        <a:pt x="14" y="12"/>
                      </a:moveTo>
                      <a:lnTo>
                        <a:pt x="14" y="12"/>
                      </a:lnTo>
                      <a:lnTo>
                        <a:pt x="2" y="17"/>
                      </a:lnTo>
                      <a:lnTo>
                        <a:pt x="2" y="12"/>
                      </a:lnTo>
                      <a:lnTo>
                        <a:pt x="0" y="10"/>
                      </a:lnTo>
                      <a:lnTo>
                        <a:pt x="2" y="5"/>
                      </a:lnTo>
                      <a:lnTo>
                        <a:pt x="16" y="3"/>
                      </a:lnTo>
                      <a:lnTo>
                        <a:pt x="26" y="0"/>
                      </a:lnTo>
                      <a:lnTo>
                        <a:pt x="33" y="0"/>
                      </a:lnTo>
                      <a:lnTo>
                        <a:pt x="38" y="0"/>
                      </a:lnTo>
                      <a:lnTo>
                        <a:pt x="33" y="5"/>
                      </a:lnTo>
                      <a:lnTo>
                        <a:pt x="14" y="1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3" name="Freeform 325">
                  <a:extLst>
                    <a:ext uri="{FF2B5EF4-FFF2-40B4-BE49-F238E27FC236}">
                      <a16:creationId xmlns:a16="http://schemas.microsoft.com/office/drawing/2014/main" id="{8ECFDFDE-4345-4B89-9F3E-1B3340D1051B}"/>
                    </a:ext>
                  </a:extLst>
                </p:cNvPr>
                <p:cNvSpPr>
                  <a:spLocks/>
                </p:cNvSpPr>
                <p:nvPr/>
              </p:nvSpPr>
              <p:spPr bwMode="auto">
                <a:xfrm>
                  <a:off x="6249580" y="3169729"/>
                  <a:ext cx="131447" cy="281379"/>
                </a:xfrm>
                <a:custGeom>
                  <a:avLst/>
                  <a:gdLst>
                    <a:gd name="T0" fmla="*/ 43 w 64"/>
                    <a:gd name="T1" fmla="*/ 2 h 137"/>
                    <a:gd name="T2" fmla="*/ 43 w 64"/>
                    <a:gd name="T3" fmla="*/ 2 h 137"/>
                    <a:gd name="T4" fmla="*/ 43 w 64"/>
                    <a:gd name="T5" fmla="*/ 14 h 137"/>
                    <a:gd name="T6" fmla="*/ 57 w 64"/>
                    <a:gd name="T7" fmla="*/ 7 h 137"/>
                    <a:gd name="T8" fmla="*/ 57 w 64"/>
                    <a:gd name="T9" fmla="*/ 9 h 137"/>
                    <a:gd name="T10" fmla="*/ 50 w 64"/>
                    <a:gd name="T11" fmla="*/ 21 h 137"/>
                    <a:gd name="T12" fmla="*/ 50 w 64"/>
                    <a:gd name="T13" fmla="*/ 28 h 137"/>
                    <a:gd name="T14" fmla="*/ 54 w 64"/>
                    <a:gd name="T15" fmla="*/ 33 h 137"/>
                    <a:gd name="T16" fmla="*/ 52 w 64"/>
                    <a:gd name="T17" fmla="*/ 52 h 137"/>
                    <a:gd name="T18" fmla="*/ 43 w 64"/>
                    <a:gd name="T19" fmla="*/ 61 h 137"/>
                    <a:gd name="T20" fmla="*/ 45 w 64"/>
                    <a:gd name="T21" fmla="*/ 71 h 137"/>
                    <a:gd name="T22" fmla="*/ 54 w 64"/>
                    <a:gd name="T23" fmla="*/ 71 h 137"/>
                    <a:gd name="T24" fmla="*/ 57 w 64"/>
                    <a:gd name="T25" fmla="*/ 80 h 137"/>
                    <a:gd name="T26" fmla="*/ 64 w 64"/>
                    <a:gd name="T27" fmla="*/ 85 h 137"/>
                    <a:gd name="T28" fmla="*/ 62 w 64"/>
                    <a:gd name="T29" fmla="*/ 99 h 137"/>
                    <a:gd name="T30" fmla="*/ 54 w 64"/>
                    <a:gd name="T31" fmla="*/ 104 h 137"/>
                    <a:gd name="T32" fmla="*/ 50 w 64"/>
                    <a:gd name="T33" fmla="*/ 109 h 137"/>
                    <a:gd name="T34" fmla="*/ 38 w 64"/>
                    <a:gd name="T35" fmla="*/ 118 h 137"/>
                    <a:gd name="T36" fmla="*/ 40 w 64"/>
                    <a:gd name="T37" fmla="*/ 125 h 137"/>
                    <a:gd name="T38" fmla="*/ 38 w 64"/>
                    <a:gd name="T39" fmla="*/ 132 h 137"/>
                    <a:gd name="T40" fmla="*/ 31 w 64"/>
                    <a:gd name="T41" fmla="*/ 137 h 137"/>
                    <a:gd name="T42" fmla="*/ 24 w 64"/>
                    <a:gd name="T43" fmla="*/ 104 h 137"/>
                    <a:gd name="T44" fmla="*/ 14 w 64"/>
                    <a:gd name="T45" fmla="*/ 97 h 137"/>
                    <a:gd name="T46" fmla="*/ 14 w 64"/>
                    <a:gd name="T47" fmla="*/ 92 h 137"/>
                    <a:gd name="T48" fmla="*/ 2 w 64"/>
                    <a:gd name="T49" fmla="*/ 80 h 137"/>
                    <a:gd name="T50" fmla="*/ 0 w 64"/>
                    <a:gd name="T51" fmla="*/ 66 h 137"/>
                    <a:gd name="T52" fmla="*/ 10 w 64"/>
                    <a:gd name="T53" fmla="*/ 54 h 137"/>
                    <a:gd name="T54" fmla="*/ 14 w 64"/>
                    <a:gd name="T55" fmla="*/ 38 h 137"/>
                    <a:gd name="T56" fmla="*/ 10 w 64"/>
                    <a:gd name="T57" fmla="*/ 19 h 137"/>
                    <a:gd name="T58" fmla="*/ 14 w 64"/>
                    <a:gd name="T59" fmla="*/ 9 h 137"/>
                    <a:gd name="T60" fmla="*/ 33 w 64"/>
                    <a:gd name="T61" fmla="*/ 0 h 137"/>
                    <a:gd name="T62" fmla="*/ 43 w 64"/>
                    <a:gd name="T63"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137">
                      <a:moveTo>
                        <a:pt x="43" y="2"/>
                      </a:moveTo>
                      <a:lnTo>
                        <a:pt x="43" y="2"/>
                      </a:lnTo>
                      <a:lnTo>
                        <a:pt x="43" y="14"/>
                      </a:lnTo>
                      <a:lnTo>
                        <a:pt x="57" y="7"/>
                      </a:lnTo>
                      <a:lnTo>
                        <a:pt x="57" y="9"/>
                      </a:lnTo>
                      <a:lnTo>
                        <a:pt x="50" y="21"/>
                      </a:lnTo>
                      <a:lnTo>
                        <a:pt x="50" y="28"/>
                      </a:lnTo>
                      <a:lnTo>
                        <a:pt x="54" y="33"/>
                      </a:lnTo>
                      <a:lnTo>
                        <a:pt x="52" y="52"/>
                      </a:lnTo>
                      <a:lnTo>
                        <a:pt x="43" y="61"/>
                      </a:lnTo>
                      <a:lnTo>
                        <a:pt x="45" y="71"/>
                      </a:lnTo>
                      <a:lnTo>
                        <a:pt x="54" y="71"/>
                      </a:lnTo>
                      <a:lnTo>
                        <a:pt x="57" y="80"/>
                      </a:lnTo>
                      <a:lnTo>
                        <a:pt x="64" y="85"/>
                      </a:lnTo>
                      <a:lnTo>
                        <a:pt x="62" y="99"/>
                      </a:lnTo>
                      <a:lnTo>
                        <a:pt x="54" y="104"/>
                      </a:lnTo>
                      <a:lnTo>
                        <a:pt x="50" y="109"/>
                      </a:lnTo>
                      <a:lnTo>
                        <a:pt x="38" y="118"/>
                      </a:lnTo>
                      <a:lnTo>
                        <a:pt x="40" y="125"/>
                      </a:lnTo>
                      <a:lnTo>
                        <a:pt x="38" y="132"/>
                      </a:lnTo>
                      <a:lnTo>
                        <a:pt x="31" y="137"/>
                      </a:lnTo>
                      <a:lnTo>
                        <a:pt x="24" y="104"/>
                      </a:lnTo>
                      <a:lnTo>
                        <a:pt x="14" y="97"/>
                      </a:lnTo>
                      <a:lnTo>
                        <a:pt x="14" y="92"/>
                      </a:lnTo>
                      <a:lnTo>
                        <a:pt x="2" y="80"/>
                      </a:lnTo>
                      <a:lnTo>
                        <a:pt x="0" y="66"/>
                      </a:lnTo>
                      <a:lnTo>
                        <a:pt x="10" y="54"/>
                      </a:lnTo>
                      <a:lnTo>
                        <a:pt x="14" y="38"/>
                      </a:lnTo>
                      <a:lnTo>
                        <a:pt x="10" y="19"/>
                      </a:lnTo>
                      <a:lnTo>
                        <a:pt x="14" y="9"/>
                      </a:lnTo>
                      <a:lnTo>
                        <a:pt x="33" y="0"/>
                      </a:lnTo>
                      <a:lnTo>
                        <a:pt x="43" y="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4" name="Freeform 327">
                  <a:extLst>
                    <a:ext uri="{FF2B5EF4-FFF2-40B4-BE49-F238E27FC236}">
                      <a16:creationId xmlns:a16="http://schemas.microsoft.com/office/drawing/2014/main" id="{7CB6902C-5DA9-4D96-A0F3-2EAACBFD5258}"/>
                    </a:ext>
                  </a:extLst>
                </p:cNvPr>
                <p:cNvSpPr>
                  <a:spLocks noEditPoints="1"/>
                </p:cNvSpPr>
                <p:nvPr/>
              </p:nvSpPr>
              <p:spPr bwMode="auto">
                <a:xfrm>
                  <a:off x="6865736" y="2964343"/>
                  <a:ext cx="622321" cy="269057"/>
                </a:xfrm>
                <a:custGeom>
                  <a:avLst/>
                  <a:gdLst>
                    <a:gd name="T0" fmla="*/ 175 w 303"/>
                    <a:gd name="T1" fmla="*/ 19 h 131"/>
                    <a:gd name="T2" fmla="*/ 218 w 303"/>
                    <a:gd name="T3" fmla="*/ 24 h 131"/>
                    <a:gd name="T4" fmla="*/ 251 w 303"/>
                    <a:gd name="T5" fmla="*/ 15 h 131"/>
                    <a:gd name="T6" fmla="*/ 284 w 303"/>
                    <a:gd name="T7" fmla="*/ 24 h 131"/>
                    <a:gd name="T8" fmla="*/ 284 w 303"/>
                    <a:gd name="T9" fmla="*/ 41 h 131"/>
                    <a:gd name="T10" fmla="*/ 303 w 303"/>
                    <a:gd name="T11" fmla="*/ 52 h 131"/>
                    <a:gd name="T12" fmla="*/ 296 w 303"/>
                    <a:gd name="T13" fmla="*/ 83 h 131"/>
                    <a:gd name="T14" fmla="*/ 301 w 303"/>
                    <a:gd name="T15" fmla="*/ 105 h 131"/>
                    <a:gd name="T16" fmla="*/ 289 w 303"/>
                    <a:gd name="T17" fmla="*/ 102 h 131"/>
                    <a:gd name="T18" fmla="*/ 263 w 303"/>
                    <a:gd name="T19" fmla="*/ 105 h 131"/>
                    <a:gd name="T20" fmla="*/ 237 w 303"/>
                    <a:gd name="T21" fmla="*/ 107 h 131"/>
                    <a:gd name="T22" fmla="*/ 204 w 303"/>
                    <a:gd name="T23" fmla="*/ 114 h 131"/>
                    <a:gd name="T24" fmla="*/ 178 w 303"/>
                    <a:gd name="T25" fmla="*/ 116 h 131"/>
                    <a:gd name="T26" fmla="*/ 171 w 303"/>
                    <a:gd name="T27" fmla="*/ 123 h 131"/>
                    <a:gd name="T28" fmla="*/ 164 w 303"/>
                    <a:gd name="T29" fmla="*/ 131 h 131"/>
                    <a:gd name="T30" fmla="*/ 164 w 303"/>
                    <a:gd name="T31" fmla="*/ 114 h 131"/>
                    <a:gd name="T32" fmla="*/ 140 w 303"/>
                    <a:gd name="T33" fmla="*/ 112 h 131"/>
                    <a:gd name="T34" fmla="*/ 105 w 303"/>
                    <a:gd name="T35" fmla="*/ 126 h 131"/>
                    <a:gd name="T36" fmla="*/ 74 w 303"/>
                    <a:gd name="T37" fmla="*/ 114 h 131"/>
                    <a:gd name="T38" fmla="*/ 60 w 303"/>
                    <a:gd name="T39" fmla="*/ 126 h 131"/>
                    <a:gd name="T40" fmla="*/ 26 w 303"/>
                    <a:gd name="T41" fmla="*/ 114 h 131"/>
                    <a:gd name="T42" fmla="*/ 5 w 303"/>
                    <a:gd name="T43" fmla="*/ 83 h 131"/>
                    <a:gd name="T44" fmla="*/ 0 w 303"/>
                    <a:gd name="T45" fmla="*/ 57 h 131"/>
                    <a:gd name="T46" fmla="*/ 45 w 303"/>
                    <a:gd name="T47" fmla="*/ 36 h 131"/>
                    <a:gd name="T48" fmla="*/ 83 w 303"/>
                    <a:gd name="T49" fmla="*/ 24 h 131"/>
                    <a:gd name="T50" fmla="*/ 121 w 303"/>
                    <a:gd name="T51" fmla="*/ 5 h 131"/>
                    <a:gd name="T52" fmla="*/ 175 w 303"/>
                    <a:gd name="T53" fmla="*/ 19 h 131"/>
                    <a:gd name="T54" fmla="*/ 17 w 303"/>
                    <a:gd name="T55" fmla="*/ 31 h 131"/>
                    <a:gd name="T56" fmla="*/ 0 w 303"/>
                    <a:gd name="T57" fmla="*/ 34 h 131"/>
                    <a:gd name="T58" fmla="*/ 3 w 303"/>
                    <a:gd name="T59" fmla="*/ 26 h 131"/>
                    <a:gd name="T60" fmla="*/ 0 w 303"/>
                    <a:gd name="T61" fmla="*/ 7 h 131"/>
                    <a:gd name="T62" fmla="*/ 31 w 303"/>
                    <a:gd name="T63" fmla="*/ 5 h 131"/>
                    <a:gd name="T64" fmla="*/ 48 w 303"/>
                    <a:gd name="T65" fmla="*/ 19 h 131"/>
                    <a:gd name="T66" fmla="*/ 24 w 303"/>
                    <a:gd name="T67" fmla="*/ 2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3" h="131">
                      <a:moveTo>
                        <a:pt x="175" y="19"/>
                      </a:moveTo>
                      <a:lnTo>
                        <a:pt x="175" y="19"/>
                      </a:lnTo>
                      <a:lnTo>
                        <a:pt x="199" y="26"/>
                      </a:lnTo>
                      <a:lnTo>
                        <a:pt x="218" y="24"/>
                      </a:lnTo>
                      <a:lnTo>
                        <a:pt x="232" y="24"/>
                      </a:lnTo>
                      <a:lnTo>
                        <a:pt x="251" y="15"/>
                      </a:lnTo>
                      <a:lnTo>
                        <a:pt x="268" y="12"/>
                      </a:lnTo>
                      <a:lnTo>
                        <a:pt x="284" y="24"/>
                      </a:lnTo>
                      <a:lnTo>
                        <a:pt x="287" y="31"/>
                      </a:lnTo>
                      <a:lnTo>
                        <a:pt x="284" y="41"/>
                      </a:lnTo>
                      <a:lnTo>
                        <a:pt x="296" y="45"/>
                      </a:lnTo>
                      <a:lnTo>
                        <a:pt x="303" y="52"/>
                      </a:lnTo>
                      <a:lnTo>
                        <a:pt x="291" y="60"/>
                      </a:lnTo>
                      <a:lnTo>
                        <a:pt x="296" y="83"/>
                      </a:lnTo>
                      <a:lnTo>
                        <a:pt x="294" y="88"/>
                      </a:lnTo>
                      <a:lnTo>
                        <a:pt x="301" y="105"/>
                      </a:lnTo>
                      <a:lnTo>
                        <a:pt x="296" y="107"/>
                      </a:lnTo>
                      <a:lnTo>
                        <a:pt x="289" y="102"/>
                      </a:lnTo>
                      <a:lnTo>
                        <a:pt x="270" y="100"/>
                      </a:lnTo>
                      <a:lnTo>
                        <a:pt x="263" y="105"/>
                      </a:lnTo>
                      <a:lnTo>
                        <a:pt x="244" y="107"/>
                      </a:lnTo>
                      <a:lnTo>
                        <a:pt x="237" y="107"/>
                      </a:lnTo>
                      <a:lnTo>
                        <a:pt x="218" y="114"/>
                      </a:lnTo>
                      <a:lnTo>
                        <a:pt x="204" y="114"/>
                      </a:lnTo>
                      <a:lnTo>
                        <a:pt x="197" y="109"/>
                      </a:lnTo>
                      <a:lnTo>
                        <a:pt x="178" y="116"/>
                      </a:lnTo>
                      <a:lnTo>
                        <a:pt x="173" y="112"/>
                      </a:lnTo>
                      <a:lnTo>
                        <a:pt x="171" y="123"/>
                      </a:lnTo>
                      <a:lnTo>
                        <a:pt x="168" y="126"/>
                      </a:lnTo>
                      <a:lnTo>
                        <a:pt x="164" y="131"/>
                      </a:lnTo>
                      <a:lnTo>
                        <a:pt x="157" y="123"/>
                      </a:lnTo>
                      <a:lnTo>
                        <a:pt x="164" y="114"/>
                      </a:lnTo>
                      <a:lnTo>
                        <a:pt x="154" y="116"/>
                      </a:lnTo>
                      <a:lnTo>
                        <a:pt x="140" y="112"/>
                      </a:lnTo>
                      <a:lnTo>
                        <a:pt x="128" y="123"/>
                      </a:lnTo>
                      <a:lnTo>
                        <a:pt x="105" y="126"/>
                      </a:lnTo>
                      <a:lnTo>
                        <a:pt x="90" y="114"/>
                      </a:lnTo>
                      <a:lnTo>
                        <a:pt x="74" y="114"/>
                      </a:lnTo>
                      <a:lnTo>
                        <a:pt x="69" y="123"/>
                      </a:lnTo>
                      <a:lnTo>
                        <a:pt x="60" y="126"/>
                      </a:lnTo>
                      <a:lnTo>
                        <a:pt x="43" y="114"/>
                      </a:lnTo>
                      <a:lnTo>
                        <a:pt x="26" y="114"/>
                      </a:lnTo>
                      <a:lnTo>
                        <a:pt x="15" y="95"/>
                      </a:lnTo>
                      <a:lnTo>
                        <a:pt x="5" y="83"/>
                      </a:lnTo>
                      <a:lnTo>
                        <a:pt x="12" y="67"/>
                      </a:lnTo>
                      <a:lnTo>
                        <a:pt x="0" y="57"/>
                      </a:lnTo>
                      <a:lnTo>
                        <a:pt x="19" y="38"/>
                      </a:lnTo>
                      <a:lnTo>
                        <a:pt x="45" y="36"/>
                      </a:lnTo>
                      <a:lnTo>
                        <a:pt x="50" y="22"/>
                      </a:lnTo>
                      <a:lnTo>
                        <a:pt x="83" y="24"/>
                      </a:lnTo>
                      <a:lnTo>
                        <a:pt x="102" y="10"/>
                      </a:lnTo>
                      <a:lnTo>
                        <a:pt x="121" y="5"/>
                      </a:lnTo>
                      <a:lnTo>
                        <a:pt x="147" y="3"/>
                      </a:lnTo>
                      <a:lnTo>
                        <a:pt x="175" y="19"/>
                      </a:lnTo>
                      <a:close/>
                      <a:moveTo>
                        <a:pt x="17" y="31"/>
                      </a:moveTo>
                      <a:lnTo>
                        <a:pt x="17" y="31"/>
                      </a:lnTo>
                      <a:lnTo>
                        <a:pt x="5" y="43"/>
                      </a:lnTo>
                      <a:lnTo>
                        <a:pt x="0" y="34"/>
                      </a:lnTo>
                      <a:lnTo>
                        <a:pt x="0" y="29"/>
                      </a:lnTo>
                      <a:lnTo>
                        <a:pt x="3" y="26"/>
                      </a:lnTo>
                      <a:lnTo>
                        <a:pt x="10" y="12"/>
                      </a:lnTo>
                      <a:lnTo>
                        <a:pt x="0" y="7"/>
                      </a:lnTo>
                      <a:lnTo>
                        <a:pt x="17" y="0"/>
                      </a:lnTo>
                      <a:lnTo>
                        <a:pt x="31" y="5"/>
                      </a:lnTo>
                      <a:lnTo>
                        <a:pt x="34" y="12"/>
                      </a:lnTo>
                      <a:lnTo>
                        <a:pt x="48" y="19"/>
                      </a:lnTo>
                      <a:lnTo>
                        <a:pt x="45" y="24"/>
                      </a:lnTo>
                      <a:lnTo>
                        <a:pt x="24" y="24"/>
                      </a:lnTo>
                      <a:lnTo>
                        <a:pt x="17" y="3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5" name="Freeform 329">
                  <a:extLst>
                    <a:ext uri="{FF2B5EF4-FFF2-40B4-BE49-F238E27FC236}">
                      <a16:creationId xmlns:a16="http://schemas.microsoft.com/office/drawing/2014/main" id="{4D0CBCDC-12D5-448D-94EE-44C9D25C758C}"/>
                    </a:ext>
                  </a:extLst>
                </p:cNvPr>
                <p:cNvSpPr>
                  <a:spLocks/>
                </p:cNvSpPr>
                <p:nvPr/>
              </p:nvSpPr>
              <p:spPr bwMode="auto">
                <a:xfrm>
                  <a:off x="9995818" y="3635956"/>
                  <a:ext cx="57508" cy="121179"/>
                </a:xfrm>
                <a:custGeom>
                  <a:avLst/>
                  <a:gdLst>
                    <a:gd name="T0" fmla="*/ 16 w 28"/>
                    <a:gd name="T1" fmla="*/ 45 h 59"/>
                    <a:gd name="T2" fmla="*/ 16 w 28"/>
                    <a:gd name="T3" fmla="*/ 45 h 59"/>
                    <a:gd name="T4" fmla="*/ 9 w 28"/>
                    <a:gd name="T5" fmla="*/ 59 h 59"/>
                    <a:gd name="T6" fmla="*/ 0 w 28"/>
                    <a:gd name="T7" fmla="*/ 45 h 59"/>
                    <a:gd name="T8" fmla="*/ 0 w 28"/>
                    <a:gd name="T9" fmla="*/ 31 h 59"/>
                    <a:gd name="T10" fmla="*/ 9 w 28"/>
                    <a:gd name="T11" fmla="*/ 14 h 59"/>
                    <a:gd name="T12" fmla="*/ 21 w 28"/>
                    <a:gd name="T13" fmla="*/ 0 h 59"/>
                    <a:gd name="T14" fmla="*/ 28 w 28"/>
                    <a:gd name="T15" fmla="*/ 7 h 59"/>
                    <a:gd name="T16" fmla="*/ 26 w 28"/>
                    <a:gd name="T17" fmla="*/ 17 h 59"/>
                    <a:gd name="T18" fmla="*/ 16 w 28"/>
                    <a:gd name="T19"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59">
                      <a:moveTo>
                        <a:pt x="16" y="45"/>
                      </a:moveTo>
                      <a:lnTo>
                        <a:pt x="16" y="45"/>
                      </a:lnTo>
                      <a:lnTo>
                        <a:pt x="9" y="59"/>
                      </a:lnTo>
                      <a:lnTo>
                        <a:pt x="0" y="45"/>
                      </a:lnTo>
                      <a:lnTo>
                        <a:pt x="0" y="31"/>
                      </a:lnTo>
                      <a:lnTo>
                        <a:pt x="9" y="14"/>
                      </a:lnTo>
                      <a:lnTo>
                        <a:pt x="21" y="0"/>
                      </a:lnTo>
                      <a:lnTo>
                        <a:pt x="28" y="7"/>
                      </a:lnTo>
                      <a:lnTo>
                        <a:pt x="26" y="17"/>
                      </a:lnTo>
                      <a:lnTo>
                        <a:pt x="16" y="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6" name="Freeform 335">
                  <a:extLst>
                    <a:ext uri="{FF2B5EF4-FFF2-40B4-BE49-F238E27FC236}">
                      <a16:creationId xmlns:a16="http://schemas.microsoft.com/office/drawing/2014/main" id="{6704C8B1-350A-4C86-9F75-408758D3B8E0}"/>
                    </a:ext>
                  </a:extLst>
                </p:cNvPr>
                <p:cNvSpPr>
                  <a:spLocks/>
                </p:cNvSpPr>
                <p:nvPr/>
              </p:nvSpPr>
              <p:spPr bwMode="auto">
                <a:xfrm>
                  <a:off x="6736344" y="2469364"/>
                  <a:ext cx="597674" cy="398449"/>
                </a:xfrm>
                <a:custGeom>
                  <a:avLst/>
                  <a:gdLst>
                    <a:gd name="T0" fmla="*/ 189 w 291"/>
                    <a:gd name="T1" fmla="*/ 0 h 194"/>
                    <a:gd name="T2" fmla="*/ 194 w 291"/>
                    <a:gd name="T3" fmla="*/ 19 h 194"/>
                    <a:gd name="T4" fmla="*/ 208 w 291"/>
                    <a:gd name="T5" fmla="*/ 28 h 194"/>
                    <a:gd name="T6" fmla="*/ 215 w 291"/>
                    <a:gd name="T7" fmla="*/ 45 h 194"/>
                    <a:gd name="T8" fmla="*/ 248 w 291"/>
                    <a:gd name="T9" fmla="*/ 50 h 194"/>
                    <a:gd name="T10" fmla="*/ 267 w 291"/>
                    <a:gd name="T11" fmla="*/ 61 h 194"/>
                    <a:gd name="T12" fmla="*/ 291 w 291"/>
                    <a:gd name="T13" fmla="*/ 76 h 194"/>
                    <a:gd name="T14" fmla="*/ 288 w 291"/>
                    <a:gd name="T15" fmla="*/ 102 h 194"/>
                    <a:gd name="T16" fmla="*/ 269 w 291"/>
                    <a:gd name="T17" fmla="*/ 111 h 194"/>
                    <a:gd name="T18" fmla="*/ 262 w 291"/>
                    <a:gd name="T19" fmla="*/ 130 h 194"/>
                    <a:gd name="T20" fmla="*/ 236 w 291"/>
                    <a:gd name="T21" fmla="*/ 140 h 194"/>
                    <a:gd name="T22" fmla="*/ 208 w 291"/>
                    <a:gd name="T23" fmla="*/ 149 h 194"/>
                    <a:gd name="T24" fmla="*/ 217 w 291"/>
                    <a:gd name="T25" fmla="*/ 170 h 194"/>
                    <a:gd name="T26" fmla="*/ 231 w 291"/>
                    <a:gd name="T27" fmla="*/ 175 h 194"/>
                    <a:gd name="T28" fmla="*/ 191 w 291"/>
                    <a:gd name="T29" fmla="*/ 194 h 194"/>
                    <a:gd name="T30" fmla="*/ 184 w 291"/>
                    <a:gd name="T31" fmla="*/ 177 h 194"/>
                    <a:gd name="T32" fmla="*/ 170 w 291"/>
                    <a:gd name="T33" fmla="*/ 166 h 194"/>
                    <a:gd name="T34" fmla="*/ 182 w 291"/>
                    <a:gd name="T35" fmla="*/ 154 h 194"/>
                    <a:gd name="T36" fmla="*/ 156 w 291"/>
                    <a:gd name="T37" fmla="*/ 140 h 194"/>
                    <a:gd name="T38" fmla="*/ 132 w 291"/>
                    <a:gd name="T39" fmla="*/ 154 h 194"/>
                    <a:gd name="T40" fmla="*/ 113 w 291"/>
                    <a:gd name="T41" fmla="*/ 168 h 194"/>
                    <a:gd name="T42" fmla="*/ 99 w 291"/>
                    <a:gd name="T43" fmla="*/ 168 h 194"/>
                    <a:gd name="T44" fmla="*/ 106 w 291"/>
                    <a:gd name="T45" fmla="*/ 156 h 194"/>
                    <a:gd name="T46" fmla="*/ 108 w 291"/>
                    <a:gd name="T47" fmla="*/ 144 h 194"/>
                    <a:gd name="T48" fmla="*/ 113 w 291"/>
                    <a:gd name="T49" fmla="*/ 147 h 194"/>
                    <a:gd name="T50" fmla="*/ 127 w 291"/>
                    <a:gd name="T51" fmla="*/ 144 h 194"/>
                    <a:gd name="T52" fmla="*/ 127 w 291"/>
                    <a:gd name="T53" fmla="*/ 140 h 194"/>
                    <a:gd name="T54" fmla="*/ 118 w 291"/>
                    <a:gd name="T55" fmla="*/ 123 h 194"/>
                    <a:gd name="T56" fmla="*/ 113 w 291"/>
                    <a:gd name="T57" fmla="*/ 111 h 194"/>
                    <a:gd name="T58" fmla="*/ 99 w 291"/>
                    <a:gd name="T59" fmla="*/ 104 h 194"/>
                    <a:gd name="T60" fmla="*/ 75 w 291"/>
                    <a:gd name="T61" fmla="*/ 99 h 194"/>
                    <a:gd name="T62" fmla="*/ 66 w 291"/>
                    <a:gd name="T63" fmla="*/ 104 h 194"/>
                    <a:gd name="T64" fmla="*/ 49 w 291"/>
                    <a:gd name="T65" fmla="*/ 111 h 194"/>
                    <a:gd name="T66" fmla="*/ 37 w 291"/>
                    <a:gd name="T67" fmla="*/ 109 h 194"/>
                    <a:gd name="T68" fmla="*/ 16 w 291"/>
                    <a:gd name="T69" fmla="*/ 106 h 194"/>
                    <a:gd name="T70" fmla="*/ 9 w 291"/>
                    <a:gd name="T71" fmla="*/ 104 h 194"/>
                    <a:gd name="T72" fmla="*/ 2 w 291"/>
                    <a:gd name="T73" fmla="*/ 88 h 194"/>
                    <a:gd name="T74" fmla="*/ 11 w 291"/>
                    <a:gd name="T75" fmla="*/ 83 h 194"/>
                    <a:gd name="T76" fmla="*/ 21 w 291"/>
                    <a:gd name="T77" fmla="*/ 52 h 194"/>
                    <a:gd name="T78" fmla="*/ 30 w 291"/>
                    <a:gd name="T79" fmla="*/ 43 h 194"/>
                    <a:gd name="T80" fmla="*/ 30 w 291"/>
                    <a:gd name="T81" fmla="*/ 19 h 194"/>
                    <a:gd name="T82" fmla="*/ 52 w 291"/>
                    <a:gd name="T83" fmla="*/ 9 h 194"/>
                    <a:gd name="T84" fmla="*/ 87 w 291"/>
                    <a:gd name="T85" fmla="*/ 19 h 194"/>
                    <a:gd name="T86" fmla="*/ 104 w 291"/>
                    <a:gd name="T87" fmla="*/ 24 h 194"/>
                    <a:gd name="T88" fmla="*/ 115 w 291"/>
                    <a:gd name="T89" fmla="*/ 24 h 194"/>
                    <a:gd name="T90" fmla="*/ 137 w 291"/>
                    <a:gd name="T91" fmla="*/ 26 h 194"/>
                    <a:gd name="T92" fmla="*/ 142 w 291"/>
                    <a:gd name="T93" fmla="*/ 7 h 194"/>
                    <a:gd name="T94" fmla="*/ 163 w 291"/>
                    <a:gd name="T95" fmla="*/ 7 h 194"/>
                    <a:gd name="T96" fmla="*/ 172 w 291"/>
                    <a:gd name="T97" fmla="*/ 0 h 194"/>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244 w 10000"/>
                    <a:gd name="connsiteY17" fmla="*/ 5722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 name="connsiteX0" fmla="*/ 6495 w 10000"/>
                    <a:gd name="connsiteY0" fmla="*/ 0 h 10000"/>
                    <a:gd name="connsiteX1" fmla="*/ 6495 w 10000"/>
                    <a:gd name="connsiteY1" fmla="*/ 0 h 10000"/>
                    <a:gd name="connsiteX2" fmla="*/ 6804 w 10000"/>
                    <a:gd name="connsiteY2" fmla="*/ 722 h 10000"/>
                    <a:gd name="connsiteX3" fmla="*/ 6667 w 10000"/>
                    <a:gd name="connsiteY3" fmla="*/ 979 h 10000"/>
                    <a:gd name="connsiteX4" fmla="*/ 6735 w 10000"/>
                    <a:gd name="connsiteY4" fmla="*/ 1340 h 10000"/>
                    <a:gd name="connsiteX5" fmla="*/ 7148 w 10000"/>
                    <a:gd name="connsiteY5" fmla="*/ 1443 h 10000"/>
                    <a:gd name="connsiteX6" fmla="*/ 7388 w 10000"/>
                    <a:gd name="connsiteY6" fmla="*/ 2062 h 10000"/>
                    <a:gd name="connsiteX7" fmla="*/ 7388 w 10000"/>
                    <a:gd name="connsiteY7" fmla="*/ 2320 h 10000"/>
                    <a:gd name="connsiteX8" fmla="*/ 8041 w 10000"/>
                    <a:gd name="connsiteY8" fmla="*/ 2784 h 10000"/>
                    <a:gd name="connsiteX9" fmla="*/ 8522 w 10000"/>
                    <a:gd name="connsiteY9" fmla="*/ 2577 h 10000"/>
                    <a:gd name="connsiteX10" fmla="*/ 8832 w 10000"/>
                    <a:gd name="connsiteY10" fmla="*/ 3144 h 10000"/>
                    <a:gd name="connsiteX11" fmla="*/ 9175 w 10000"/>
                    <a:gd name="connsiteY11" fmla="*/ 3144 h 10000"/>
                    <a:gd name="connsiteX12" fmla="*/ 10000 w 10000"/>
                    <a:gd name="connsiteY12" fmla="*/ 3557 h 10000"/>
                    <a:gd name="connsiteX13" fmla="*/ 10000 w 10000"/>
                    <a:gd name="connsiteY13" fmla="*/ 3918 h 10000"/>
                    <a:gd name="connsiteX14" fmla="*/ 9725 w 10000"/>
                    <a:gd name="connsiteY14" fmla="*/ 4536 h 10000"/>
                    <a:gd name="connsiteX15" fmla="*/ 9897 w 10000"/>
                    <a:gd name="connsiteY15" fmla="*/ 5258 h 10000"/>
                    <a:gd name="connsiteX16" fmla="*/ 9828 w 10000"/>
                    <a:gd name="connsiteY16" fmla="*/ 5722 h 10000"/>
                    <a:gd name="connsiteX17" fmla="*/ 9424 w 10000"/>
                    <a:gd name="connsiteY17" fmla="*/ 5830 h 10000"/>
                    <a:gd name="connsiteX18" fmla="*/ 9111 w 10000"/>
                    <a:gd name="connsiteY18" fmla="*/ 6406 h 10000"/>
                    <a:gd name="connsiteX19" fmla="*/ 9003 w 10000"/>
                    <a:gd name="connsiteY19" fmla="*/ 6701 h 10000"/>
                    <a:gd name="connsiteX20" fmla="*/ 8522 w 10000"/>
                    <a:gd name="connsiteY20" fmla="*/ 6804 h 10000"/>
                    <a:gd name="connsiteX21" fmla="*/ 8110 w 10000"/>
                    <a:gd name="connsiteY21" fmla="*/ 7216 h 10000"/>
                    <a:gd name="connsiteX22" fmla="*/ 7629 w 10000"/>
                    <a:gd name="connsiteY22" fmla="*/ 7216 h 10000"/>
                    <a:gd name="connsiteX23" fmla="*/ 7148 w 10000"/>
                    <a:gd name="connsiteY23" fmla="*/ 7680 h 10000"/>
                    <a:gd name="connsiteX24" fmla="*/ 7148 w 10000"/>
                    <a:gd name="connsiteY24" fmla="*/ 8402 h 10000"/>
                    <a:gd name="connsiteX25" fmla="*/ 7457 w 10000"/>
                    <a:gd name="connsiteY25" fmla="*/ 8763 h 10000"/>
                    <a:gd name="connsiteX26" fmla="*/ 8041 w 10000"/>
                    <a:gd name="connsiteY26" fmla="*/ 8660 h 10000"/>
                    <a:gd name="connsiteX27" fmla="*/ 7938 w 10000"/>
                    <a:gd name="connsiteY27" fmla="*/ 9021 h 10000"/>
                    <a:gd name="connsiteX28" fmla="*/ 7285 w 10000"/>
                    <a:gd name="connsiteY28" fmla="*/ 9278 h 10000"/>
                    <a:gd name="connsiteX29" fmla="*/ 6564 w 10000"/>
                    <a:gd name="connsiteY29" fmla="*/ 10000 h 10000"/>
                    <a:gd name="connsiteX30" fmla="*/ 6254 w 10000"/>
                    <a:gd name="connsiteY30" fmla="*/ 9639 h 10000"/>
                    <a:gd name="connsiteX31" fmla="*/ 6323 w 10000"/>
                    <a:gd name="connsiteY31" fmla="*/ 9124 h 10000"/>
                    <a:gd name="connsiteX32" fmla="*/ 5773 w 10000"/>
                    <a:gd name="connsiteY32" fmla="*/ 8763 h 10000"/>
                    <a:gd name="connsiteX33" fmla="*/ 5842 w 10000"/>
                    <a:gd name="connsiteY33" fmla="*/ 8557 h 10000"/>
                    <a:gd name="connsiteX34" fmla="*/ 6323 w 10000"/>
                    <a:gd name="connsiteY34" fmla="*/ 8196 h 10000"/>
                    <a:gd name="connsiteX35" fmla="*/ 6254 w 10000"/>
                    <a:gd name="connsiteY35" fmla="*/ 7938 h 10000"/>
                    <a:gd name="connsiteX36" fmla="*/ 5361 w 10000"/>
                    <a:gd name="connsiteY36" fmla="*/ 7577 h 10000"/>
                    <a:gd name="connsiteX37" fmla="*/ 5361 w 10000"/>
                    <a:gd name="connsiteY37" fmla="*/ 7216 h 10000"/>
                    <a:gd name="connsiteX38" fmla="*/ 4777 w 10000"/>
                    <a:gd name="connsiteY38" fmla="*/ 7320 h 10000"/>
                    <a:gd name="connsiteX39" fmla="*/ 4536 w 10000"/>
                    <a:gd name="connsiteY39" fmla="*/ 7938 h 10000"/>
                    <a:gd name="connsiteX40" fmla="*/ 4124 w 10000"/>
                    <a:gd name="connsiteY40" fmla="*/ 8918 h 10000"/>
                    <a:gd name="connsiteX41" fmla="*/ 3883 w 10000"/>
                    <a:gd name="connsiteY41" fmla="*/ 8660 h 10000"/>
                    <a:gd name="connsiteX42" fmla="*/ 3643 w 10000"/>
                    <a:gd name="connsiteY42" fmla="*/ 8763 h 10000"/>
                    <a:gd name="connsiteX43" fmla="*/ 3402 w 10000"/>
                    <a:gd name="connsiteY43" fmla="*/ 8660 h 10000"/>
                    <a:gd name="connsiteX44" fmla="*/ 3471 w 10000"/>
                    <a:gd name="connsiteY44" fmla="*/ 8557 h 10000"/>
                    <a:gd name="connsiteX45" fmla="*/ 3643 w 10000"/>
                    <a:gd name="connsiteY45" fmla="*/ 8041 h 10000"/>
                    <a:gd name="connsiteX46" fmla="*/ 3814 w 10000"/>
                    <a:gd name="connsiteY46" fmla="*/ 7680 h 10000"/>
                    <a:gd name="connsiteX47" fmla="*/ 3711 w 10000"/>
                    <a:gd name="connsiteY47" fmla="*/ 7423 h 10000"/>
                    <a:gd name="connsiteX48" fmla="*/ 3883 w 10000"/>
                    <a:gd name="connsiteY48" fmla="*/ 7423 h 10000"/>
                    <a:gd name="connsiteX49" fmla="*/ 3883 w 10000"/>
                    <a:gd name="connsiteY49" fmla="*/ 7577 h 10000"/>
                    <a:gd name="connsiteX50" fmla="*/ 4227 w 10000"/>
                    <a:gd name="connsiteY50" fmla="*/ 7577 h 10000"/>
                    <a:gd name="connsiteX51" fmla="*/ 4364 w 10000"/>
                    <a:gd name="connsiteY51" fmla="*/ 7423 h 10000"/>
                    <a:gd name="connsiteX52" fmla="*/ 4296 w 10000"/>
                    <a:gd name="connsiteY52" fmla="*/ 7320 h 10000"/>
                    <a:gd name="connsiteX53" fmla="*/ 4364 w 10000"/>
                    <a:gd name="connsiteY53" fmla="*/ 7216 h 10000"/>
                    <a:gd name="connsiteX54" fmla="*/ 4124 w 10000"/>
                    <a:gd name="connsiteY54" fmla="*/ 6804 h 10000"/>
                    <a:gd name="connsiteX55" fmla="*/ 4055 w 10000"/>
                    <a:gd name="connsiteY55" fmla="*/ 6340 h 10000"/>
                    <a:gd name="connsiteX56" fmla="*/ 3883 w 10000"/>
                    <a:gd name="connsiteY56" fmla="*/ 6237 h 10000"/>
                    <a:gd name="connsiteX57" fmla="*/ 3883 w 10000"/>
                    <a:gd name="connsiteY57" fmla="*/ 5722 h 10000"/>
                    <a:gd name="connsiteX58" fmla="*/ 3643 w 10000"/>
                    <a:gd name="connsiteY58" fmla="*/ 5464 h 10000"/>
                    <a:gd name="connsiteX59" fmla="*/ 3402 w 10000"/>
                    <a:gd name="connsiteY59" fmla="*/ 5361 h 10000"/>
                    <a:gd name="connsiteX60" fmla="*/ 2990 w 10000"/>
                    <a:gd name="connsiteY60" fmla="*/ 5000 h 10000"/>
                    <a:gd name="connsiteX61" fmla="*/ 2577 w 10000"/>
                    <a:gd name="connsiteY61" fmla="*/ 5103 h 10000"/>
                    <a:gd name="connsiteX62" fmla="*/ 2509 w 10000"/>
                    <a:gd name="connsiteY62" fmla="*/ 5361 h 10000"/>
                    <a:gd name="connsiteX63" fmla="*/ 2268 w 10000"/>
                    <a:gd name="connsiteY63" fmla="*/ 5361 h 10000"/>
                    <a:gd name="connsiteX64" fmla="*/ 2096 w 10000"/>
                    <a:gd name="connsiteY64" fmla="*/ 5619 h 10000"/>
                    <a:gd name="connsiteX65" fmla="*/ 1684 w 10000"/>
                    <a:gd name="connsiteY65" fmla="*/ 5722 h 10000"/>
                    <a:gd name="connsiteX66" fmla="*/ 1546 w 10000"/>
                    <a:gd name="connsiteY66" fmla="*/ 5876 h 10000"/>
                    <a:gd name="connsiteX67" fmla="*/ 1271 w 10000"/>
                    <a:gd name="connsiteY67" fmla="*/ 5619 h 10000"/>
                    <a:gd name="connsiteX68" fmla="*/ 893 w 10000"/>
                    <a:gd name="connsiteY68" fmla="*/ 5619 h 10000"/>
                    <a:gd name="connsiteX69" fmla="*/ 550 w 10000"/>
                    <a:gd name="connsiteY69" fmla="*/ 5464 h 10000"/>
                    <a:gd name="connsiteX70" fmla="*/ 309 w 10000"/>
                    <a:gd name="connsiteY70" fmla="*/ 5722 h 10000"/>
                    <a:gd name="connsiteX71" fmla="*/ 309 w 10000"/>
                    <a:gd name="connsiteY71" fmla="*/ 5361 h 10000"/>
                    <a:gd name="connsiteX72" fmla="*/ 0 w 10000"/>
                    <a:gd name="connsiteY72" fmla="*/ 5000 h 10000"/>
                    <a:gd name="connsiteX73" fmla="*/ 69 w 10000"/>
                    <a:gd name="connsiteY73" fmla="*/ 4536 h 10000"/>
                    <a:gd name="connsiteX74" fmla="*/ 241 w 10000"/>
                    <a:gd name="connsiteY74" fmla="*/ 4278 h 10000"/>
                    <a:gd name="connsiteX75" fmla="*/ 378 w 10000"/>
                    <a:gd name="connsiteY75" fmla="*/ 4278 h 10000"/>
                    <a:gd name="connsiteX76" fmla="*/ 241 w 10000"/>
                    <a:gd name="connsiteY76" fmla="*/ 3660 h 10000"/>
                    <a:gd name="connsiteX77" fmla="*/ 722 w 10000"/>
                    <a:gd name="connsiteY77" fmla="*/ 2680 h 10000"/>
                    <a:gd name="connsiteX78" fmla="*/ 962 w 10000"/>
                    <a:gd name="connsiteY78" fmla="*/ 2423 h 10000"/>
                    <a:gd name="connsiteX79" fmla="*/ 1031 w 10000"/>
                    <a:gd name="connsiteY79" fmla="*/ 2216 h 10000"/>
                    <a:gd name="connsiteX80" fmla="*/ 790 w 10000"/>
                    <a:gd name="connsiteY80" fmla="*/ 979 h 10000"/>
                    <a:gd name="connsiteX81" fmla="*/ 1031 w 10000"/>
                    <a:gd name="connsiteY81" fmla="*/ 979 h 10000"/>
                    <a:gd name="connsiteX82" fmla="*/ 1375 w 10000"/>
                    <a:gd name="connsiteY82" fmla="*/ 619 h 10000"/>
                    <a:gd name="connsiteX83" fmla="*/ 1787 w 10000"/>
                    <a:gd name="connsiteY83" fmla="*/ 464 h 10000"/>
                    <a:gd name="connsiteX84" fmla="*/ 2337 w 10000"/>
                    <a:gd name="connsiteY84" fmla="*/ 619 h 10000"/>
                    <a:gd name="connsiteX85" fmla="*/ 2990 w 10000"/>
                    <a:gd name="connsiteY85" fmla="*/ 979 h 10000"/>
                    <a:gd name="connsiteX86" fmla="*/ 3402 w 10000"/>
                    <a:gd name="connsiteY86" fmla="*/ 979 h 10000"/>
                    <a:gd name="connsiteX87" fmla="*/ 3574 w 10000"/>
                    <a:gd name="connsiteY87" fmla="*/ 1237 h 10000"/>
                    <a:gd name="connsiteX88" fmla="*/ 3814 w 10000"/>
                    <a:gd name="connsiteY88" fmla="*/ 979 h 10000"/>
                    <a:gd name="connsiteX89" fmla="*/ 3952 w 10000"/>
                    <a:gd name="connsiteY89" fmla="*/ 1237 h 10000"/>
                    <a:gd name="connsiteX90" fmla="*/ 4467 w 10000"/>
                    <a:gd name="connsiteY90" fmla="*/ 1237 h 10000"/>
                    <a:gd name="connsiteX91" fmla="*/ 4708 w 10000"/>
                    <a:gd name="connsiteY91" fmla="*/ 1340 h 10000"/>
                    <a:gd name="connsiteX92" fmla="*/ 4708 w 10000"/>
                    <a:gd name="connsiteY92" fmla="*/ 619 h 10000"/>
                    <a:gd name="connsiteX93" fmla="*/ 4880 w 10000"/>
                    <a:gd name="connsiteY93" fmla="*/ 361 h 10000"/>
                    <a:gd name="connsiteX94" fmla="*/ 5361 w 10000"/>
                    <a:gd name="connsiteY94" fmla="*/ 258 h 10000"/>
                    <a:gd name="connsiteX95" fmla="*/ 5601 w 10000"/>
                    <a:gd name="connsiteY95" fmla="*/ 361 h 10000"/>
                    <a:gd name="connsiteX96" fmla="*/ 5670 w 10000"/>
                    <a:gd name="connsiteY96" fmla="*/ 0 h 10000"/>
                    <a:gd name="connsiteX97" fmla="*/ 5911 w 10000"/>
                    <a:gd name="connsiteY97" fmla="*/ 0 h 10000"/>
                    <a:gd name="connsiteX98" fmla="*/ 6495 w 10000"/>
                    <a:gd name="connsiteY98"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000" h="10000">
                      <a:moveTo>
                        <a:pt x="6495" y="0"/>
                      </a:moveTo>
                      <a:lnTo>
                        <a:pt x="6495" y="0"/>
                      </a:lnTo>
                      <a:lnTo>
                        <a:pt x="6804" y="722"/>
                      </a:lnTo>
                      <a:lnTo>
                        <a:pt x="6667" y="979"/>
                      </a:lnTo>
                      <a:cubicBezTo>
                        <a:pt x="6690" y="1099"/>
                        <a:pt x="6712" y="1220"/>
                        <a:pt x="6735" y="1340"/>
                      </a:cubicBezTo>
                      <a:lnTo>
                        <a:pt x="7148" y="1443"/>
                      </a:lnTo>
                      <a:lnTo>
                        <a:pt x="7388" y="2062"/>
                      </a:lnTo>
                      <a:lnTo>
                        <a:pt x="7388" y="2320"/>
                      </a:lnTo>
                      <a:lnTo>
                        <a:pt x="8041" y="2784"/>
                      </a:lnTo>
                      <a:lnTo>
                        <a:pt x="8522" y="2577"/>
                      </a:lnTo>
                      <a:lnTo>
                        <a:pt x="8832" y="3144"/>
                      </a:lnTo>
                      <a:lnTo>
                        <a:pt x="9175" y="3144"/>
                      </a:lnTo>
                      <a:lnTo>
                        <a:pt x="10000" y="3557"/>
                      </a:lnTo>
                      <a:lnTo>
                        <a:pt x="10000" y="3918"/>
                      </a:lnTo>
                      <a:lnTo>
                        <a:pt x="9725" y="4536"/>
                      </a:lnTo>
                      <a:cubicBezTo>
                        <a:pt x="9782" y="4777"/>
                        <a:pt x="9840" y="5017"/>
                        <a:pt x="9897" y="5258"/>
                      </a:cubicBezTo>
                      <a:cubicBezTo>
                        <a:pt x="9874" y="5413"/>
                        <a:pt x="9851" y="5567"/>
                        <a:pt x="9828" y="5722"/>
                      </a:cubicBezTo>
                      <a:lnTo>
                        <a:pt x="9424" y="5830"/>
                      </a:lnTo>
                      <a:cubicBezTo>
                        <a:pt x="9380" y="6058"/>
                        <a:pt x="9155" y="6178"/>
                        <a:pt x="9111" y="6406"/>
                      </a:cubicBezTo>
                      <a:lnTo>
                        <a:pt x="9003" y="6701"/>
                      </a:lnTo>
                      <a:lnTo>
                        <a:pt x="8522" y="6804"/>
                      </a:lnTo>
                      <a:lnTo>
                        <a:pt x="8110" y="7216"/>
                      </a:lnTo>
                      <a:lnTo>
                        <a:pt x="7629" y="7216"/>
                      </a:lnTo>
                      <a:lnTo>
                        <a:pt x="7148" y="7680"/>
                      </a:lnTo>
                      <a:lnTo>
                        <a:pt x="7148" y="8402"/>
                      </a:lnTo>
                      <a:lnTo>
                        <a:pt x="7457" y="8763"/>
                      </a:lnTo>
                      <a:lnTo>
                        <a:pt x="8041" y="8660"/>
                      </a:lnTo>
                      <a:cubicBezTo>
                        <a:pt x="8007" y="8780"/>
                        <a:pt x="7972" y="8901"/>
                        <a:pt x="7938" y="9021"/>
                      </a:cubicBezTo>
                      <a:lnTo>
                        <a:pt x="7285" y="9278"/>
                      </a:lnTo>
                      <a:lnTo>
                        <a:pt x="6564" y="10000"/>
                      </a:lnTo>
                      <a:lnTo>
                        <a:pt x="6254" y="9639"/>
                      </a:lnTo>
                      <a:cubicBezTo>
                        <a:pt x="6277" y="9467"/>
                        <a:pt x="6300" y="9296"/>
                        <a:pt x="6323" y="9124"/>
                      </a:cubicBezTo>
                      <a:lnTo>
                        <a:pt x="5773" y="8763"/>
                      </a:lnTo>
                      <a:cubicBezTo>
                        <a:pt x="5796" y="8694"/>
                        <a:pt x="5819" y="8626"/>
                        <a:pt x="5842" y="8557"/>
                      </a:cubicBezTo>
                      <a:lnTo>
                        <a:pt x="6323" y="8196"/>
                      </a:lnTo>
                      <a:lnTo>
                        <a:pt x="6254" y="7938"/>
                      </a:lnTo>
                      <a:lnTo>
                        <a:pt x="5361" y="7577"/>
                      </a:lnTo>
                      <a:lnTo>
                        <a:pt x="5361" y="7216"/>
                      </a:lnTo>
                      <a:lnTo>
                        <a:pt x="4777" y="7320"/>
                      </a:lnTo>
                      <a:cubicBezTo>
                        <a:pt x="4697" y="7526"/>
                        <a:pt x="4616" y="7732"/>
                        <a:pt x="4536" y="7938"/>
                      </a:cubicBezTo>
                      <a:lnTo>
                        <a:pt x="4124" y="8918"/>
                      </a:lnTo>
                      <a:lnTo>
                        <a:pt x="3883" y="8660"/>
                      </a:lnTo>
                      <a:lnTo>
                        <a:pt x="3643" y="8763"/>
                      </a:lnTo>
                      <a:lnTo>
                        <a:pt x="3402" y="8660"/>
                      </a:lnTo>
                      <a:cubicBezTo>
                        <a:pt x="3425" y="8626"/>
                        <a:pt x="3448" y="8591"/>
                        <a:pt x="3471" y="8557"/>
                      </a:cubicBezTo>
                      <a:cubicBezTo>
                        <a:pt x="3528" y="8385"/>
                        <a:pt x="3586" y="8213"/>
                        <a:pt x="3643" y="8041"/>
                      </a:cubicBezTo>
                      <a:lnTo>
                        <a:pt x="3814" y="7680"/>
                      </a:lnTo>
                      <a:cubicBezTo>
                        <a:pt x="3780" y="7594"/>
                        <a:pt x="3745" y="7509"/>
                        <a:pt x="3711" y="7423"/>
                      </a:cubicBezTo>
                      <a:lnTo>
                        <a:pt x="3883" y="7423"/>
                      </a:lnTo>
                      <a:lnTo>
                        <a:pt x="3883" y="7577"/>
                      </a:lnTo>
                      <a:lnTo>
                        <a:pt x="4227" y="7577"/>
                      </a:lnTo>
                      <a:cubicBezTo>
                        <a:pt x="4273" y="7526"/>
                        <a:pt x="4318" y="7474"/>
                        <a:pt x="4364" y="7423"/>
                      </a:cubicBezTo>
                      <a:cubicBezTo>
                        <a:pt x="4341" y="7389"/>
                        <a:pt x="4319" y="7354"/>
                        <a:pt x="4296" y="7320"/>
                      </a:cubicBezTo>
                      <a:lnTo>
                        <a:pt x="4364" y="7216"/>
                      </a:lnTo>
                      <a:lnTo>
                        <a:pt x="4124" y="6804"/>
                      </a:lnTo>
                      <a:cubicBezTo>
                        <a:pt x="4101" y="6649"/>
                        <a:pt x="4078" y="6495"/>
                        <a:pt x="4055" y="6340"/>
                      </a:cubicBezTo>
                      <a:lnTo>
                        <a:pt x="3883" y="6237"/>
                      </a:lnTo>
                      <a:lnTo>
                        <a:pt x="3883" y="5722"/>
                      </a:lnTo>
                      <a:lnTo>
                        <a:pt x="3643" y="5464"/>
                      </a:lnTo>
                      <a:lnTo>
                        <a:pt x="3402" y="5361"/>
                      </a:lnTo>
                      <a:lnTo>
                        <a:pt x="2990" y="5000"/>
                      </a:lnTo>
                      <a:lnTo>
                        <a:pt x="2577" y="5103"/>
                      </a:lnTo>
                      <a:cubicBezTo>
                        <a:pt x="2554" y="5189"/>
                        <a:pt x="2532" y="5275"/>
                        <a:pt x="2509" y="5361"/>
                      </a:cubicBezTo>
                      <a:lnTo>
                        <a:pt x="2268" y="5361"/>
                      </a:lnTo>
                      <a:lnTo>
                        <a:pt x="2096" y="5619"/>
                      </a:lnTo>
                      <a:lnTo>
                        <a:pt x="1684" y="5722"/>
                      </a:lnTo>
                      <a:lnTo>
                        <a:pt x="1546" y="5876"/>
                      </a:lnTo>
                      <a:lnTo>
                        <a:pt x="1271" y="5619"/>
                      </a:lnTo>
                      <a:lnTo>
                        <a:pt x="893" y="5619"/>
                      </a:lnTo>
                      <a:lnTo>
                        <a:pt x="550" y="5464"/>
                      </a:lnTo>
                      <a:lnTo>
                        <a:pt x="309" y="5722"/>
                      </a:lnTo>
                      <a:lnTo>
                        <a:pt x="309" y="5361"/>
                      </a:lnTo>
                      <a:lnTo>
                        <a:pt x="0" y="5000"/>
                      </a:lnTo>
                      <a:cubicBezTo>
                        <a:pt x="23" y="4845"/>
                        <a:pt x="46" y="4691"/>
                        <a:pt x="69" y="4536"/>
                      </a:cubicBezTo>
                      <a:lnTo>
                        <a:pt x="241" y="4278"/>
                      </a:lnTo>
                      <a:lnTo>
                        <a:pt x="378" y="4278"/>
                      </a:lnTo>
                      <a:cubicBezTo>
                        <a:pt x="332" y="4072"/>
                        <a:pt x="287" y="3866"/>
                        <a:pt x="241" y="3660"/>
                      </a:cubicBezTo>
                      <a:lnTo>
                        <a:pt x="722" y="2680"/>
                      </a:lnTo>
                      <a:lnTo>
                        <a:pt x="962" y="2423"/>
                      </a:lnTo>
                      <a:lnTo>
                        <a:pt x="1031" y="2216"/>
                      </a:lnTo>
                      <a:cubicBezTo>
                        <a:pt x="951" y="1804"/>
                        <a:pt x="870" y="1391"/>
                        <a:pt x="790" y="979"/>
                      </a:cubicBezTo>
                      <a:lnTo>
                        <a:pt x="1031" y="979"/>
                      </a:lnTo>
                      <a:lnTo>
                        <a:pt x="1375" y="619"/>
                      </a:lnTo>
                      <a:lnTo>
                        <a:pt x="1787" y="464"/>
                      </a:lnTo>
                      <a:lnTo>
                        <a:pt x="2337" y="619"/>
                      </a:lnTo>
                      <a:lnTo>
                        <a:pt x="2990" y="979"/>
                      </a:lnTo>
                      <a:lnTo>
                        <a:pt x="3402" y="979"/>
                      </a:lnTo>
                      <a:lnTo>
                        <a:pt x="3574" y="1237"/>
                      </a:lnTo>
                      <a:lnTo>
                        <a:pt x="3814" y="979"/>
                      </a:lnTo>
                      <a:lnTo>
                        <a:pt x="3952" y="1237"/>
                      </a:lnTo>
                      <a:lnTo>
                        <a:pt x="4467" y="1237"/>
                      </a:lnTo>
                      <a:lnTo>
                        <a:pt x="4708" y="1340"/>
                      </a:lnTo>
                      <a:lnTo>
                        <a:pt x="4708" y="619"/>
                      </a:lnTo>
                      <a:lnTo>
                        <a:pt x="4880" y="361"/>
                      </a:lnTo>
                      <a:lnTo>
                        <a:pt x="5361" y="258"/>
                      </a:lnTo>
                      <a:lnTo>
                        <a:pt x="5601" y="361"/>
                      </a:lnTo>
                      <a:cubicBezTo>
                        <a:pt x="5624" y="241"/>
                        <a:pt x="5647" y="120"/>
                        <a:pt x="5670" y="0"/>
                      </a:cubicBezTo>
                      <a:lnTo>
                        <a:pt x="5911" y="0"/>
                      </a:lnTo>
                      <a:lnTo>
                        <a:pt x="6495"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sp>
              <p:nvSpPr>
                <p:cNvPr id="167" name="Freeform 346">
                  <a:extLst>
                    <a:ext uri="{FF2B5EF4-FFF2-40B4-BE49-F238E27FC236}">
                      <a16:creationId xmlns:a16="http://schemas.microsoft.com/office/drawing/2014/main" id="{F279EBFB-23E0-4CE7-B210-76C951D5043A}"/>
                    </a:ext>
                  </a:extLst>
                </p:cNvPr>
                <p:cNvSpPr>
                  <a:spLocks noEditPoints="1"/>
                </p:cNvSpPr>
                <p:nvPr/>
              </p:nvSpPr>
              <p:spPr bwMode="auto">
                <a:xfrm>
                  <a:off x="11540320" y="4991503"/>
                  <a:ext cx="43132" cy="69831"/>
                </a:xfrm>
                <a:custGeom>
                  <a:avLst/>
                  <a:gdLst>
                    <a:gd name="T0" fmla="*/ 21 w 21"/>
                    <a:gd name="T1" fmla="*/ 31 h 34"/>
                    <a:gd name="T2" fmla="*/ 21 w 21"/>
                    <a:gd name="T3" fmla="*/ 31 h 34"/>
                    <a:gd name="T4" fmla="*/ 14 w 21"/>
                    <a:gd name="T5" fmla="*/ 34 h 34"/>
                    <a:gd name="T6" fmla="*/ 9 w 21"/>
                    <a:gd name="T7" fmla="*/ 26 h 34"/>
                    <a:gd name="T8" fmla="*/ 9 w 21"/>
                    <a:gd name="T9" fmla="*/ 22 h 34"/>
                    <a:gd name="T10" fmla="*/ 21 w 21"/>
                    <a:gd name="T11" fmla="*/ 31 h 34"/>
                    <a:gd name="T12" fmla="*/ 9 w 21"/>
                    <a:gd name="T13" fmla="*/ 5 h 34"/>
                    <a:gd name="T14" fmla="*/ 9 w 21"/>
                    <a:gd name="T15" fmla="*/ 5 h 34"/>
                    <a:gd name="T16" fmla="*/ 12 w 21"/>
                    <a:gd name="T17" fmla="*/ 19 h 34"/>
                    <a:gd name="T18" fmla="*/ 7 w 21"/>
                    <a:gd name="T19" fmla="*/ 17 h 34"/>
                    <a:gd name="T20" fmla="*/ 2 w 21"/>
                    <a:gd name="T21" fmla="*/ 17 h 34"/>
                    <a:gd name="T22" fmla="*/ 0 w 21"/>
                    <a:gd name="T23" fmla="*/ 12 h 34"/>
                    <a:gd name="T24" fmla="*/ 0 w 21"/>
                    <a:gd name="T25" fmla="*/ 0 h 34"/>
                    <a:gd name="T26" fmla="*/ 9 w 21"/>
                    <a:gd name="T27"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4">
                      <a:moveTo>
                        <a:pt x="21" y="31"/>
                      </a:moveTo>
                      <a:lnTo>
                        <a:pt x="21" y="31"/>
                      </a:lnTo>
                      <a:lnTo>
                        <a:pt x="14" y="34"/>
                      </a:lnTo>
                      <a:lnTo>
                        <a:pt x="9" y="26"/>
                      </a:lnTo>
                      <a:lnTo>
                        <a:pt x="9" y="22"/>
                      </a:lnTo>
                      <a:lnTo>
                        <a:pt x="21" y="31"/>
                      </a:lnTo>
                      <a:close/>
                      <a:moveTo>
                        <a:pt x="9" y="5"/>
                      </a:moveTo>
                      <a:lnTo>
                        <a:pt x="9" y="5"/>
                      </a:lnTo>
                      <a:lnTo>
                        <a:pt x="12" y="19"/>
                      </a:lnTo>
                      <a:lnTo>
                        <a:pt x="7" y="17"/>
                      </a:lnTo>
                      <a:lnTo>
                        <a:pt x="2" y="17"/>
                      </a:lnTo>
                      <a:lnTo>
                        <a:pt x="0" y="12"/>
                      </a:lnTo>
                      <a:lnTo>
                        <a:pt x="0" y="0"/>
                      </a:lnTo>
                      <a:lnTo>
                        <a:pt x="9" y="5"/>
                      </a:lnTo>
                      <a:close/>
                    </a:path>
                  </a:pathLst>
                </a:custGeom>
                <a:solidFill>
                  <a:srgbClr val="F5F5F5"/>
                </a:solidFill>
                <a:ln>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sz="1800"/>
                </a:p>
              </p:txBody>
            </p:sp>
          </p:grpSp>
          <p:sp>
            <p:nvSpPr>
              <p:cNvPr id="36" name="Rectangle 35">
                <a:extLst>
                  <a:ext uri="{FF2B5EF4-FFF2-40B4-BE49-F238E27FC236}">
                    <a16:creationId xmlns:a16="http://schemas.microsoft.com/office/drawing/2014/main" id="{77067EEF-802F-452D-A901-6B8887B47801}"/>
                  </a:ext>
                </a:extLst>
              </p:cNvPr>
              <p:cNvSpPr/>
              <p:nvPr/>
            </p:nvSpPr>
            <p:spPr>
              <a:xfrm>
                <a:off x="4847243" y="329141"/>
                <a:ext cx="8017968" cy="2198365"/>
              </a:xfrm>
              <a:prstGeom prst="rect">
                <a:avLst/>
              </a:prstGeom>
              <a:gradFill>
                <a:gsLst>
                  <a:gs pos="0">
                    <a:schemeClr val="bg1">
                      <a:alpha val="90000"/>
                    </a:schemeClr>
                  </a:gs>
                  <a:gs pos="52000">
                    <a:schemeClr val="bg1">
                      <a:alpha val="80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36">
                <a:extLst>
                  <a:ext uri="{FF2B5EF4-FFF2-40B4-BE49-F238E27FC236}">
                    <a16:creationId xmlns:a16="http://schemas.microsoft.com/office/drawing/2014/main" id="{4D5D1066-D166-49ED-A860-551701AE6CBA}"/>
                  </a:ext>
                </a:extLst>
              </p:cNvPr>
              <p:cNvSpPr/>
              <p:nvPr/>
            </p:nvSpPr>
            <p:spPr>
              <a:xfrm rot="10800000">
                <a:off x="4939025" y="5008230"/>
                <a:ext cx="7870529" cy="809801"/>
              </a:xfrm>
              <a:prstGeom prst="rect">
                <a:avLst/>
              </a:prstGeom>
              <a:gradFill>
                <a:gsLst>
                  <a:gs pos="0">
                    <a:schemeClr val="bg1"/>
                  </a:gs>
                  <a:gs pos="52000">
                    <a:schemeClr val="bg1"/>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Rectangle 37">
                <a:extLst>
                  <a:ext uri="{FF2B5EF4-FFF2-40B4-BE49-F238E27FC236}">
                    <a16:creationId xmlns:a16="http://schemas.microsoft.com/office/drawing/2014/main" id="{2B808F98-E206-4032-BAEE-C512375CB656}"/>
                  </a:ext>
                </a:extLst>
              </p:cNvPr>
              <p:cNvSpPr/>
              <p:nvPr/>
            </p:nvSpPr>
            <p:spPr>
              <a:xfrm rot="16200000">
                <a:off x="3232498" y="1443479"/>
                <a:ext cx="5462504" cy="3268531"/>
              </a:xfrm>
              <a:prstGeom prst="rect">
                <a:avLst/>
              </a:prstGeom>
              <a:gradFill>
                <a:gsLst>
                  <a:gs pos="0">
                    <a:schemeClr val="bg1"/>
                  </a:gs>
                  <a:gs pos="52000">
                    <a:schemeClr val="bg1"/>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8" name="Group 7">
              <a:extLst>
                <a:ext uri="{FF2B5EF4-FFF2-40B4-BE49-F238E27FC236}">
                  <a16:creationId xmlns:a16="http://schemas.microsoft.com/office/drawing/2014/main" id="{80B9B6F4-5B92-4004-9008-93E799D9BF4D}"/>
                </a:ext>
              </a:extLst>
            </p:cNvPr>
            <p:cNvGrpSpPr/>
            <p:nvPr/>
          </p:nvGrpSpPr>
          <p:grpSpPr>
            <a:xfrm>
              <a:off x="8349544" y="3307166"/>
              <a:ext cx="101192" cy="101192"/>
              <a:chOff x="5418923" y="1853260"/>
              <a:chExt cx="45719" cy="45719"/>
            </a:xfrm>
          </p:grpSpPr>
          <p:sp>
            <p:nvSpPr>
              <p:cNvPr id="33" name="Teardrop 32">
                <a:extLst>
                  <a:ext uri="{FF2B5EF4-FFF2-40B4-BE49-F238E27FC236}">
                    <a16:creationId xmlns:a16="http://schemas.microsoft.com/office/drawing/2014/main" id="{FC32611C-20EA-4B56-8E66-080E2DC78A9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4" name="Oval 33">
                <a:extLst>
                  <a:ext uri="{FF2B5EF4-FFF2-40B4-BE49-F238E27FC236}">
                    <a16:creationId xmlns:a16="http://schemas.microsoft.com/office/drawing/2014/main" id="{B039EDA2-AEAF-4000-A5D4-BE95B1627E9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9" name="Group 8">
              <a:extLst>
                <a:ext uri="{FF2B5EF4-FFF2-40B4-BE49-F238E27FC236}">
                  <a16:creationId xmlns:a16="http://schemas.microsoft.com/office/drawing/2014/main" id="{8AFAECCA-3175-4065-B734-7A2EF219D8A7}"/>
                </a:ext>
              </a:extLst>
            </p:cNvPr>
            <p:cNvGrpSpPr/>
            <p:nvPr/>
          </p:nvGrpSpPr>
          <p:grpSpPr>
            <a:xfrm>
              <a:off x="10536642" y="3948355"/>
              <a:ext cx="101192" cy="101192"/>
              <a:chOff x="5418923" y="1853260"/>
              <a:chExt cx="45719" cy="45719"/>
            </a:xfrm>
          </p:grpSpPr>
          <p:sp>
            <p:nvSpPr>
              <p:cNvPr id="31" name="Teardrop 30">
                <a:extLst>
                  <a:ext uri="{FF2B5EF4-FFF2-40B4-BE49-F238E27FC236}">
                    <a16:creationId xmlns:a16="http://schemas.microsoft.com/office/drawing/2014/main" id="{7CEC4E41-CBB2-49B5-BE42-26B7AD415FD4}"/>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2" name="Oval 31">
                <a:extLst>
                  <a:ext uri="{FF2B5EF4-FFF2-40B4-BE49-F238E27FC236}">
                    <a16:creationId xmlns:a16="http://schemas.microsoft.com/office/drawing/2014/main" id="{0F62D0C8-25E1-4270-82E4-B7008B204A8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312CA3DE-0C42-465A-8844-F625461A48FD}"/>
                </a:ext>
              </a:extLst>
            </p:cNvPr>
            <p:cNvGrpSpPr/>
            <p:nvPr/>
          </p:nvGrpSpPr>
          <p:grpSpPr>
            <a:xfrm>
              <a:off x="10601865" y="4112993"/>
              <a:ext cx="101192" cy="101192"/>
              <a:chOff x="5418923" y="1853260"/>
              <a:chExt cx="45719" cy="45719"/>
            </a:xfrm>
          </p:grpSpPr>
          <p:sp>
            <p:nvSpPr>
              <p:cNvPr id="29" name="Teardrop 28">
                <a:extLst>
                  <a:ext uri="{FF2B5EF4-FFF2-40B4-BE49-F238E27FC236}">
                    <a16:creationId xmlns:a16="http://schemas.microsoft.com/office/drawing/2014/main" id="{1B60D3BA-29E4-48E6-A23F-CDD2245F945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0" name="Oval 29">
                <a:extLst>
                  <a:ext uri="{FF2B5EF4-FFF2-40B4-BE49-F238E27FC236}">
                    <a16:creationId xmlns:a16="http://schemas.microsoft.com/office/drawing/2014/main" id="{A450BF2D-91DA-43F8-828B-51100EE93EDA}"/>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0E1A9215-17A2-4322-9382-9E0D2C5FF120}"/>
                </a:ext>
              </a:extLst>
            </p:cNvPr>
            <p:cNvGrpSpPr/>
            <p:nvPr/>
          </p:nvGrpSpPr>
          <p:grpSpPr>
            <a:xfrm>
              <a:off x="10978013" y="4471249"/>
              <a:ext cx="101192" cy="101192"/>
              <a:chOff x="5418923" y="1853260"/>
              <a:chExt cx="45719" cy="45719"/>
            </a:xfrm>
          </p:grpSpPr>
          <p:sp>
            <p:nvSpPr>
              <p:cNvPr id="27" name="Teardrop 26">
                <a:extLst>
                  <a:ext uri="{FF2B5EF4-FFF2-40B4-BE49-F238E27FC236}">
                    <a16:creationId xmlns:a16="http://schemas.microsoft.com/office/drawing/2014/main" id="{48EFABF3-1F61-4CFE-97AE-0E9CB3984FB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8" name="Oval 27">
                <a:extLst>
                  <a:ext uri="{FF2B5EF4-FFF2-40B4-BE49-F238E27FC236}">
                    <a16:creationId xmlns:a16="http://schemas.microsoft.com/office/drawing/2014/main" id="{FCBFCD80-745B-4325-A22A-B40674B15A43}"/>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A5E8E5A4-AE72-4F45-9A03-5C3D9293C669}"/>
                </a:ext>
              </a:extLst>
            </p:cNvPr>
            <p:cNvGrpSpPr/>
            <p:nvPr/>
          </p:nvGrpSpPr>
          <p:grpSpPr>
            <a:xfrm>
              <a:off x="10931618" y="4501043"/>
              <a:ext cx="101192" cy="101192"/>
              <a:chOff x="5418923" y="1853260"/>
              <a:chExt cx="45719" cy="45719"/>
            </a:xfrm>
          </p:grpSpPr>
          <p:sp>
            <p:nvSpPr>
              <p:cNvPr id="25" name="Teardrop 24">
                <a:extLst>
                  <a:ext uri="{FF2B5EF4-FFF2-40B4-BE49-F238E27FC236}">
                    <a16:creationId xmlns:a16="http://schemas.microsoft.com/office/drawing/2014/main" id="{805E10EE-51FE-4E81-8492-7C54334F39F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6" name="Oval 25">
                <a:extLst>
                  <a:ext uri="{FF2B5EF4-FFF2-40B4-BE49-F238E27FC236}">
                    <a16:creationId xmlns:a16="http://schemas.microsoft.com/office/drawing/2014/main" id="{ABAC6668-A53F-4D5D-82AB-C232083361D2}"/>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3" name="Group 12">
              <a:extLst>
                <a:ext uri="{FF2B5EF4-FFF2-40B4-BE49-F238E27FC236}">
                  <a16:creationId xmlns:a16="http://schemas.microsoft.com/office/drawing/2014/main" id="{D55BB488-04EF-42E3-9534-4550510CBB2A}"/>
                </a:ext>
              </a:extLst>
            </p:cNvPr>
            <p:cNvGrpSpPr/>
            <p:nvPr/>
          </p:nvGrpSpPr>
          <p:grpSpPr>
            <a:xfrm>
              <a:off x="10829858" y="3496694"/>
              <a:ext cx="101192" cy="101192"/>
              <a:chOff x="5418923" y="1853260"/>
              <a:chExt cx="45719" cy="45719"/>
            </a:xfrm>
          </p:grpSpPr>
          <p:sp>
            <p:nvSpPr>
              <p:cNvPr id="23" name="Teardrop 22">
                <a:extLst>
                  <a:ext uri="{FF2B5EF4-FFF2-40B4-BE49-F238E27FC236}">
                    <a16:creationId xmlns:a16="http://schemas.microsoft.com/office/drawing/2014/main" id="{B875BE42-8F67-46E8-8E0E-69C3CAF6714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4" name="Oval 23">
                <a:extLst>
                  <a:ext uri="{FF2B5EF4-FFF2-40B4-BE49-F238E27FC236}">
                    <a16:creationId xmlns:a16="http://schemas.microsoft.com/office/drawing/2014/main" id="{E32DB7D2-E1A2-40AE-8AAC-11ACE862F0F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4" name="Group 13">
              <a:extLst>
                <a:ext uri="{FF2B5EF4-FFF2-40B4-BE49-F238E27FC236}">
                  <a16:creationId xmlns:a16="http://schemas.microsoft.com/office/drawing/2014/main" id="{3A13F951-D88B-4159-9673-D13982BCA972}"/>
                </a:ext>
              </a:extLst>
            </p:cNvPr>
            <p:cNvGrpSpPr/>
            <p:nvPr/>
          </p:nvGrpSpPr>
          <p:grpSpPr>
            <a:xfrm>
              <a:off x="8590754" y="1405639"/>
              <a:ext cx="101192" cy="101192"/>
              <a:chOff x="5418923" y="1853260"/>
              <a:chExt cx="45719" cy="45719"/>
            </a:xfrm>
          </p:grpSpPr>
          <p:sp>
            <p:nvSpPr>
              <p:cNvPr id="21" name="Teardrop 20">
                <a:extLst>
                  <a:ext uri="{FF2B5EF4-FFF2-40B4-BE49-F238E27FC236}">
                    <a16:creationId xmlns:a16="http://schemas.microsoft.com/office/drawing/2014/main" id="{0E073CA8-E5B9-4A0D-9A4D-A0B85DB3A82B}"/>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2" name="Oval 21">
                <a:extLst>
                  <a:ext uri="{FF2B5EF4-FFF2-40B4-BE49-F238E27FC236}">
                    <a16:creationId xmlns:a16="http://schemas.microsoft.com/office/drawing/2014/main" id="{40C5F923-46BD-46E0-BE21-B08584D4AEA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5" name="Group 14">
              <a:extLst>
                <a:ext uri="{FF2B5EF4-FFF2-40B4-BE49-F238E27FC236}">
                  <a16:creationId xmlns:a16="http://schemas.microsoft.com/office/drawing/2014/main" id="{524EB23F-072E-40B9-BE25-EA710E936A16}"/>
                </a:ext>
              </a:extLst>
            </p:cNvPr>
            <p:cNvGrpSpPr/>
            <p:nvPr/>
          </p:nvGrpSpPr>
          <p:grpSpPr>
            <a:xfrm>
              <a:off x="9528312" y="964044"/>
              <a:ext cx="101192" cy="101192"/>
              <a:chOff x="5418923" y="1853260"/>
              <a:chExt cx="45719" cy="45719"/>
            </a:xfrm>
          </p:grpSpPr>
          <p:sp>
            <p:nvSpPr>
              <p:cNvPr id="19" name="Teardrop 18">
                <a:extLst>
                  <a:ext uri="{FF2B5EF4-FFF2-40B4-BE49-F238E27FC236}">
                    <a16:creationId xmlns:a16="http://schemas.microsoft.com/office/drawing/2014/main" id="{8550AC64-12A5-49D3-B8D3-5BCAA32B65E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0" name="Oval 19">
                <a:extLst>
                  <a:ext uri="{FF2B5EF4-FFF2-40B4-BE49-F238E27FC236}">
                    <a16:creationId xmlns:a16="http://schemas.microsoft.com/office/drawing/2014/main" id="{A198C708-7CD3-4805-BC02-41E110D432A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6" name="Group 15">
              <a:extLst>
                <a:ext uri="{FF2B5EF4-FFF2-40B4-BE49-F238E27FC236}">
                  <a16:creationId xmlns:a16="http://schemas.microsoft.com/office/drawing/2014/main" id="{DF352180-4EC0-4463-9D23-43593B2A89FB}"/>
                </a:ext>
              </a:extLst>
            </p:cNvPr>
            <p:cNvGrpSpPr/>
            <p:nvPr/>
          </p:nvGrpSpPr>
          <p:grpSpPr>
            <a:xfrm>
              <a:off x="11371510" y="1429564"/>
              <a:ext cx="101192" cy="101192"/>
              <a:chOff x="5418923" y="1853260"/>
              <a:chExt cx="45719" cy="45719"/>
            </a:xfrm>
          </p:grpSpPr>
          <p:sp>
            <p:nvSpPr>
              <p:cNvPr id="17" name="Teardrop 16">
                <a:extLst>
                  <a:ext uri="{FF2B5EF4-FFF2-40B4-BE49-F238E27FC236}">
                    <a16:creationId xmlns:a16="http://schemas.microsoft.com/office/drawing/2014/main" id="{DC480EFE-8A2E-4A7B-AB8C-24BB07AAA0A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 name="Oval 17">
                <a:extLst>
                  <a:ext uri="{FF2B5EF4-FFF2-40B4-BE49-F238E27FC236}">
                    <a16:creationId xmlns:a16="http://schemas.microsoft.com/office/drawing/2014/main" id="{AA438626-B11B-4BAD-BD38-B72A094367BE}"/>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sp>
        <p:nvSpPr>
          <p:cNvPr id="168" name="Title 1">
            <a:extLst>
              <a:ext uri="{FF2B5EF4-FFF2-40B4-BE49-F238E27FC236}">
                <a16:creationId xmlns:a16="http://schemas.microsoft.com/office/drawing/2014/main" id="{C61477D4-ECC0-4DFB-B3A3-C196B900F85A}"/>
              </a:ext>
            </a:extLst>
          </p:cNvPr>
          <p:cNvSpPr>
            <a:spLocks noGrp="1"/>
          </p:cNvSpPr>
          <p:nvPr>
            <p:ph type="title"/>
          </p:nvPr>
        </p:nvSpPr>
        <p:spPr>
          <a:xfrm>
            <a:off x="360000" y="360000"/>
            <a:ext cx="11473200" cy="415498"/>
          </a:xfrm>
        </p:spPr>
        <p:txBody>
          <a:bodyPr/>
          <a:lstStyle/>
          <a:p>
            <a:r>
              <a:rPr lang="en-GB" dirty="0"/>
              <a:t>Renishaw in other regions</a:t>
            </a:r>
          </a:p>
        </p:txBody>
      </p:sp>
    </p:spTree>
    <p:extLst>
      <p:ext uri="{BB962C8B-B14F-4D97-AF65-F5344CB8AC3E}">
        <p14:creationId xmlns:p14="http://schemas.microsoft.com/office/powerpoint/2010/main" val="2836669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47</a:t>
            </a:fld>
            <a:endParaRPr lang="en-GB" dirty="0"/>
          </a:p>
        </p:txBody>
      </p:sp>
      <p:sp>
        <p:nvSpPr>
          <p:cNvPr id="6" name="Title 1">
            <a:extLst>
              <a:ext uri="{FF2B5EF4-FFF2-40B4-BE49-F238E27FC236}">
                <a16:creationId xmlns:a16="http://schemas.microsoft.com/office/drawing/2014/main" id="{EFB202D9-D0E2-4B1B-836E-41BA82EA2B1A}"/>
              </a:ext>
            </a:extLst>
          </p:cNvPr>
          <p:cNvSpPr>
            <a:spLocks noGrp="1"/>
          </p:cNvSpPr>
          <p:nvPr>
            <p:ph type="title"/>
          </p:nvPr>
        </p:nvSpPr>
        <p:spPr>
          <a:xfrm>
            <a:off x="360000" y="360000"/>
            <a:ext cx="11473200" cy="415498"/>
          </a:xfrm>
        </p:spPr>
        <p:txBody>
          <a:bodyPr/>
          <a:lstStyle/>
          <a:p>
            <a:r>
              <a:rPr lang="en-GB" dirty="0"/>
              <a:t>Renishaw in the UK</a:t>
            </a:r>
          </a:p>
        </p:txBody>
      </p:sp>
      <p:grpSp>
        <p:nvGrpSpPr>
          <p:cNvPr id="7" name="Group 6">
            <a:extLst>
              <a:ext uri="{FF2B5EF4-FFF2-40B4-BE49-F238E27FC236}">
                <a16:creationId xmlns:a16="http://schemas.microsoft.com/office/drawing/2014/main" id="{139C4D10-472F-4F10-A8A2-33930227CC50}"/>
              </a:ext>
            </a:extLst>
          </p:cNvPr>
          <p:cNvGrpSpPr/>
          <p:nvPr/>
        </p:nvGrpSpPr>
        <p:grpSpPr>
          <a:xfrm>
            <a:off x="6724874" y="424938"/>
            <a:ext cx="4717726" cy="5535415"/>
            <a:chOff x="6965792" y="424938"/>
            <a:chExt cx="4717726" cy="5535415"/>
          </a:xfrm>
        </p:grpSpPr>
        <p:grpSp>
          <p:nvGrpSpPr>
            <p:cNvPr id="8" name="Group 7">
              <a:extLst>
                <a:ext uri="{FF2B5EF4-FFF2-40B4-BE49-F238E27FC236}">
                  <a16:creationId xmlns:a16="http://schemas.microsoft.com/office/drawing/2014/main" id="{775E8C7E-4623-409F-8F1B-EC6D8D6F7086}"/>
                </a:ext>
              </a:extLst>
            </p:cNvPr>
            <p:cNvGrpSpPr/>
            <p:nvPr/>
          </p:nvGrpSpPr>
          <p:grpSpPr>
            <a:xfrm>
              <a:off x="6965792" y="424938"/>
              <a:ext cx="4717726" cy="5535415"/>
              <a:chOff x="-1528164" y="1075734"/>
              <a:chExt cx="2815921" cy="3303984"/>
            </a:xfrm>
            <a:solidFill>
              <a:schemeClr val="tx1">
                <a:alpha val="15000"/>
              </a:schemeClr>
            </a:solidFill>
          </p:grpSpPr>
          <p:sp>
            <p:nvSpPr>
              <p:cNvPr id="42" name="Freeform 5">
                <a:extLst>
                  <a:ext uri="{FF2B5EF4-FFF2-40B4-BE49-F238E27FC236}">
                    <a16:creationId xmlns:a16="http://schemas.microsoft.com/office/drawing/2014/main" id="{35B88F61-4109-4B1C-96D4-26535CB6188F}"/>
                  </a:ext>
                </a:extLst>
              </p:cNvPr>
              <p:cNvSpPr>
                <a:spLocks noEditPoints="1"/>
              </p:cNvSpPr>
              <p:nvPr/>
            </p:nvSpPr>
            <p:spPr bwMode="auto">
              <a:xfrm>
                <a:off x="-1528164" y="2455521"/>
                <a:ext cx="1043024" cy="1359878"/>
              </a:xfrm>
              <a:custGeom>
                <a:avLst/>
                <a:gdLst>
                  <a:gd name="T0" fmla="*/ 537 w 548"/>
                  <a:gd name="T1" fmla="*/ 372 h 761"/>
                  <a:gd name="T2" fmla="*/ 514 w 548"/>
                  <a:gd name="T3" fmla="*/ 301 h 761"/>
                  <a:gd name="T4" fmla="*/ 526 w 548"/>
                  <a:gd name="T5" fmla="*/ 259 h 761"/>
                  <a:gd name="T6" fmla="*/ 465 w 548"/>
                  <a:gd name="T7" fmla="*/ 237 h 761"/>
                  <a:gd name="T8" fmla="*/ 400 w 548"/>
                  <a:gd name="T9" fmla="*/ 247 h 761"/>
                  <a:gd name="T10" fmla="*/ 339 w 548"/>
                  <a:gd name="T11" fmla="*/ 223 h 761"/>
                  <a:gd name="T12" fmla="*/ 332 w 548"/>
                  <a:gd name="T13" fmla="*/ 165 h 761"/>
                  <a:gd name="T14" fmla="*/ 339 w 548"/>
                  <a:gd name="T15" fmla="*/ 140 h 761"/>
                  <a:gd name="T16" fmla="*/ 386 w 548"/>
                  <a:gd name="T17" fmla="*/ 109 h 761"/>
                  <a:gd name="T18" fmla="*/ 445 w 548"/>
                  <a:gd name="T19" fmla="*/ 40 h 761"/>
                  <a:gd name="T20" fmla="*/ 402 w 548"/>
                  <a:gd name="T21" fmla="*/ 11 h 761"/>
                  <a:gd name="T22" fmla="*/ 385 w 548"/>
                  <a:gd name="T23" fmla="*/ 18 h 761"/>
                  <a:gd name="T24" fmla="*/ 376 w 548"/>
                  <a:gd name="T25" fmla="*/ 28 h 761"/>
                  <a:gd name="T26" fmla="*/ 348 w 548"/>
                  <a:gd name="T27" fmla="*/ 41 h 761"/>
                  <a:gd name="T28" fmla="*/ 303 w 548"/>
                  <a:gd name="T29" fmla="*/ 39 h 761"/>
                  <a:gd name="T30" fmla="*/ 279 w 548"/>
                  <a:gd name="T31" fmla="*/ 80 h 761"/>
                  <a:gd name="T32" fmla="*/ 264 w 548"/>
                  <a:gd name="T33" fmla="*/ 104 h 761"/>
                  <a:gd name="T34" fmla="*/ 241 w 548"/>
                  <a:gd name="T35" fmla="*/ 139 h 761"/>
                  <a:gd name="T36" fmla="*/ 275 w 548"/>
                  <a:gd name="T37" fmla="*/ 159 h 761"/>
                  <a:gd name="T38" fmla="*/ 302 w 548"/>
                  <a:gd name="T39" fmla="*/ 155 h 761"/>
                  <a:gd name="T40" fmla="*/ 267 w 548"/>
                  <a:gd name="T41" fmla="*/ 172 h 761"/>
                  <a:gd name="T42" fmla="*/ 249 w 548"/>
                  <a:gd name="T43" fmla="*/ 192 h 761"/>
                  <a:gd name="T44" fmla="*/ 222 w 548"/>
                  <a:gd name="T45" fmla="*/ 208 h 761"/>
                  <a:gd name="T46" fmla="*/ 155 w 548"/>
                  <a:gd name="T47" fmla="*/ 198 h 761"/>
                  <a:gd name="T48" fmla="*/ 87 w 548"/>
                  <a:gd name="T49" fmla="*/ 199 h 761"/>
                  <a:gd name="T50" fmla="*/ 92 w 548"/>
                  <a:gd name="T51" fmla="*/ 219 h 761"/>
                  <a:gd name="T52" fmla="*/ 110 w 548"/>
                  <a:gd name="T53" fmla="*/ 266 h 761"/>
                  <a:gd name="T54" fmla="*/ 79 w 548"/>
                  <a:gd name="T55" fmla="*/ 253 h 761"/>
                  <a:gd name="T56" fmla="*/ 87 w 548"/>
                  <a:gd name="T57" fmla="*/ 278 h 761"/>
                  <a:gd name="T58" fmla="*/ 119 w 548"/>
                  <a:gd name="T59" fmla="*/ 299 h 761"/>
                  <a:gd name="T60" fmla="*/ 59 w 548"/>
                  <a:gd name="T61" fmla="*/ 340 h 761"/>
                  <a:gd name="T62" fmla="*/ 71 w 548"/>
                  <a:gd name="T63" fmla="*/ 371 h 761"/>
                  <a:gd name="T64" fmla="*/ 96 w 548"/>
                  <a:gd name="T65" fmla="*/ 392 h 761"/>
                  <a:gd name="T66" fmla="*/ 121 w 548"/>
                  <a:gd name="T67" fmla="*/ 396 h 761"/>
                  <a:gd name="T68" fmla="*/ 122 w 548"/>
                  <a:gd name="T69" fmla="*/ 409 h 761"/>
                  <a:gd name="T70" fmla="*/ 191 w 548"/>
                  <a:gd name="T71" fmla="*/ 409 h 761"/>
                  <a:gd name="T72" fmla="*/ 170 w 548"/>
                  <a:gd name="T73" fmla="*/ 429 h 761"/>
                  <a:gd name="T74" fmla="*/ 127 w 548"/>
                  <a:gd name="T75" fmla="*/ 501 h 761"/>
                  <a:gd name="T76" fmla="*/ 88 w 548"/>
                  <a:gd name="T77" fmla="*/ 543 h 761"/>
                  <a:gd name="T78" fmla="*/ 152 w 548"/>
                  <a:gd name="T79" fmla="*/ 539 h 761"/>
                  <a:gd name="T80" fmla="*/ 77 w 548"/>
                  <a:gd name="T81" fmla="*/ 575 h 761"/>
                  <a:gd name="T82" fmla="*/ 47 w 548"/>
                  <a:gd name="T83" fmla="*/ 598 h 761"/>
                  <a:gd name="T84" fmla="*/ 4 w 548"/>
                  <a:gd name="T85" fmla="*/ 611 h 761"/>
                  <a:gd name="T86" fmla="*/ 74 w 548"/>
                  <a:gd name="T87" fmla="*/ 624 h 761"/>
                  <a:gd name="T88" fmla="*/ 11 w 548"/>
                  <a:gd name="T89" fmla="*/ 659 h 761"/>
                  <a:gd name="T90" fmla="*/ 30 w 548"/>
                  <a:gd name="T91" fmla="*/ 686 h 761"/>
                  <a:gd name="T92" fmla="*/ 56 w 548"/>
                  <a:gd name="T93" fmla="*/ 702 h 761"/>
                  <a:gd name="T94" fmla="*/ 67 w 548"/>
                  <a:gd name="T95" fmla="*/ 722 h 761"/>
                  <a:gd name="T96" fmla="*/ 81 w 548"/>
                  <a:gd name="T97" fmla="*/ 741 h 761"/>
                  <a:gd name="T98" fmla="*/ 110 w 548"/>
                  <a:gd name="T99" fmla="*/ 751 h 761"/>
                  <a:gd name="T100" fmla="*/ 150 w 548"/>
                  <a:gd name="T101" fmla="*/ 756 h 761"/>
                  <a:gd name="T102" fmla="*/ 198 w 548"/>
                  <a:gd name="T103" fmla="*/ 742 h 761"/>
                  <a:gd name="T104" fmla="*/ 233 w 548"/>
                  <a:gd name="T105" fmla="*/ 735 h 761"/>
                  <a:gd name="T106" fmla="*/ 262 w 548"/>
                  <a:gd name="T107" fmla="*/ 689 h 761"/>
                  <a:gd name="T108" fmla="*/ 308 w 548"/>
                  <a:gd name="T109" fmla="*/ 692 h 761"/>
                  <a:gd name="T110" fmla="*/ 358 w 548"/>
                  <a:gd name="T111" fmla="*/ 655 h 761"/>
                  <a:gd name="T112" fmla="*/ 392 w 548"/>
                  <a:gd name="T113" fmla="*/ 644 h 761"/>
                  <a:gd name="T114" fmla="*/ 449 w 548"/>
                  <a:gd name="T115" fmla="*/ 626 h 761"/>
                  <a:gd name="T116" fmla="*/ 491 w 548"/>
                  <a:gd name="T117" fmla="*/ 634 h 761"/>
                  <a:gd name="T118" fmla="*/ 501 w 548"/>
                  <a:gd name="T119" fmla="*/ 593 h 761"/>
                  <a:gd name="T120" fmla="*/ 363 w 548"/>
                  <a:gd name="T121" fmla="*/ 39 h 761"/>
                  <a:gd name="T122" fmla="*/ 200 w 548"/>
                  <a:gd name="T123" fmla="*/ 525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8" h="761">
                    <a:moveTo>
                      <a:pt x="545" y="477"/>
                    </a:moveTo>
                    <a:cubicBezTo>
                      <a:pt x="543" y="473"/>
                      <a:pt x="544" y="468"/>
                      <a:pt x="545" y="463"/>
                    </a:cubicBezTo>
                    <a:cubicBezTo>
                      <a:pt x="546" y="459"/>
                      <a:pt x="547" y="454"/>
                      <a:pt x="546" y="450"/>
                    </a:cubicBezTo>
                    <a:cubicBezTo>
                      <a:pt x="545" y="446"/>
                      <a:pt x="544" y="443"/>
                      <a:pt x="542" y="441"/>
                    </a:cubicBezTo>
                    <a:cubicBezTo>
                      <a:pt x="541" y="439"/>
                      <a:pt x="540" y="437"/>
                      <a:pt x="540" y="435"/>
                    </a:cubicBezTo>
                    <a:cubicBezTo>
                      <a:pt x="539" y="433"/>
                      <a:pt x="539" y="431"/>
                      <a:pt x="539" y="429"/>
                    </a:cubicBezTo>
                    <a:cubicBezTo>
                      <a:pt x="538" y="426"/>
                      <a:pt x="538" y="422"/>
                      <a:pt x="537" y="420"/>
                    </a:cubicBezTo>
                    <a:cubicBezTo>
                      <a:pt x="535" y="417"/>
                      <a:pt x="533" y="415"/>
                      <a:pt x="531" y="412"/>
                    </a:cubicBezTo>
                    <a:cubicBezTo>
                      <a:pt x="530" y="411"/>
                      <a:pt x="529" y="410"/>
                      <a:pt x="528" y="409"/>
                    </a:cubicBezTo>
                    <a:cubicBezTo>
                      <a:pt x="525" y="405"/>
                      <a:pt x="525" y="405"/>
                      <a:pt x="529" y="401"/>
                    </a:cubicBezTo>
                    <a:cubicBezTo>
                      <a:pt x="529" y="400"/>
                      <a:pt x="529" y="400"/>
                      <a:pt x="529" y="400"/>
                    </a:cubicBezTo>
                    <a:cubicBezTo>
                      <a:pt x="534" y="395"/>
                      <a:pt x="534" y="390"/>
                      <a:pt x="535" y="384"/>
                    </a:cubicBezTo>
                    <a:cubicBezTo>
                      <a:pt x="535" y="381"/>
                      <a:pt x="535" y="381"/>
                      <a:pt x="535" y="381"/>
                    </a:cubicBezTo>
                    <a:cubicBezTo>
                      <a:pt x="535" y="379"/>
                      <a:pt x="535" y="377"/>
                      <a:pt x="536" y="375"/>
                    </a:cubicBezTo>
                    <a:cubicBezTo>
                      <a:pt x="536" y="374"/>
                      <a:pt x="537" y="373"/>
                      <a:pt x="537" y="372"/>
                    </a:cubicBezTo>
                    <a:cubicBezTo>
                      <a:pt x="538" y="371"/>
                      <a:pt x="539" y="370"/>
                      <a:pt x="540" y="368"/>
                    </a:cubicBezTo>
                    <a:cubicBezTo>
                      <a:pt x="541" y="364"/>
                      <a:pt x="538" y="361"/>
                      <a:pt x="536" y="359"/>
                    </a:cubicBezTo>
                    <a:cubicBezTo>
                      <a:pt x="536" y="359"/>
                      <a:pt x="536" y="359"/>
                      <a:pt x="535" y="358"/>
                    </a:cubicBezTo>
                    <a:cubicBezTo>
                      <a:pt x="534" y="357"/>
                      <a:pt x="533" y="356"/>
                      <a:pt x="533" y="355"/>
                    </a:cubicBezTo>
                    <a:cubicBezTo>
                      <a:pt x="532" y="353"/>
                      <a:pt x="531" y="352"/>
                      <a:pt x="529" y="351"/>
                    </a:cubicBezTo>
                    <a:cubicBezTo>
                      <a:pt x="529" y="350"/>
                      <a:pt x="529" y="350"/>
                      <a:pt x="529" y="350"/>
                    </a:cubicBezTo>
                    <a:cubicBezTo>
                      <a:pt x="527" y="348"/>
                      <a:pt x="525" y="346"/>
                      <a:pt x="524" y="343"/>
                    </a:cubicBezTo>
                    <a:cubicBezTo>
                      <a:pt x="523" y="340"/>
                      <a:pt x="523" y="337"/>
                      <a:pt x="524" y="334"/>
                    </a:cubicBezTo>
                    <a:cubicBezTo>
                      <a:pt x="524" y="332"/>
                      <a:pt x="524" y="330"/>
                      <a:pt x="524" y="328"/>
                    </a:cubicBezTo>
                    <a:cubicBezTo>
                      <a:pt x="523" y="325"/>
                      <a:pt x="524" y="323"/>
                      <a:pt x="524" y="320"/>
                    </a:cubicBezTo>
                    <a:cubicBezTo>
                      <a:pt x="524" y="317"/>
                      <a:pt x="524" y="313"/>
                      <a:pt x="524" y="310"/>
                    </a:cubicBezTo>
                    <a:cubicBezTo>
                      <a:pt x="524" y="309"/>
                      <a:pt x="524" y="309"/>
                      <a:pt x="524" y="309"/>
                    </a:cubicBezTo>
                    <a:cubicBezTo>
                      <a:pt x="524" y="307"/>
                      <a:pt x="523" y="303"/>
                      <a:pt x="521" y="301"/>
                    </a:cubicBezTo>
                    <a:cubicBezTo>
                      <a:pt x="520" y="301"/>
                      <a:pt x="519" y="301"/>
                      <a:pt x="518" y="301"/>
                    </a:cubicBezTo>
                    <a:cubicBezTo>
                      <a:pt x="516" y="301"/>
                      <a:pt x="515" y="301"/>
                      <a:pt x="514" y="301"/>
                    </a:cubicBezTo>
                    <a:cubicBezTo>
                      <a:pt x="513" y="302"/>
                      <a:pt x="513" y="302"/>
                      <a:pt x="512" y="302"/>
                    </a:cubicBezTo>
                    <a:cubicBezTo>
                      <a:pt x="512" y="302"/>
                      <a:pt x="512" y="302"/>
                      <a:pt x="512" y="302"/>
                    </a:cubicBezTo>
                    <a:cubicBezTo>
                      <a:pt x="512" y="301"/>
                      <a:pt x="512" y="301"/>
                      <a:pt x="512" y="301"/>
                    </a:cubicBezTo>
                    <a:cubicBezTo>
                      <a:pt x="512" y="300"/>
                      <a:pt x="512" y="298"/>
                      <a:pt x="512" y="297"/>
                    </a:cubicBezTo>
                    <a:cubicBezTo>
                      <a:pt x="511" y="296"/>
                      <a:pt x="510" y="294"/>
                      <a:pt x="509" y="293"/>
                    </a:cubicBezTo>
                    <a:cubicBezTo>
                      <a:pt x="509" y="292"/>
                      <a:pt x="508" y="292"/>
                      <a:pt x="508" y="291"/>
                    </a:cubicBezTo>
                    <a:cubicBezTo>
                      <a:pt x="508" y="287"/>
                      <a:pt x="509" y="282"/>
                      <a:pt x="511" y="279"/>
                    </a:cubicBezTo>
                    <a:cubicBezTo>
                      <a:pt x="512" y="278"/>
                      <a:pt x="513" y="278"/>
                      <a:pt x="514" y="278"/>
                    </a:cubicBezTo>
                    <a:cubicBezTo>
                      <a:pt x="516" y="278"/>
                      <a:pt x="519" y="279"/>
                      <a:pt x="522" y="281"/>
                    </a:cubicBezTo>
                    <a:cubicBezTo>
                      <a:pt x="526" y="282"/>
                      <a:pt x="530" y="284"/>
                      <a:pt x="533" y="284"/>
                    </a:cubicBezTo>
                    <a:cubicBezTo>
                      <a:pt x="535" y="284"/>
                      <a:pt x="536" y="284"/>
                      <a:pt x="537" y="284"/>
                    </a:cubicBezTo>
                    <a:cubicBezTo>
                      <a:pt x="539" y="283"/>
                      <a:pt x="540" y="281"/>
                      <a:pt x="541" y="280"/>
                    </a:cubicBezTo>
                    <a:cubicBezTo>
                      <a:pt x="541" y="275"/>
                      <a:pt x="536" y="269"/>
                      <a:pt x="527" y="261"/>
                    </a:cubicBezTo>
                    <a:cubicBezTo>
                      <a:pt x="527" y="260"/>
                      <a:pt x="527" y="260"/>
                      <a:pt x="527" y="260"/>
                    </a:cubicBezTo>
                    <a:cubicBezTo>
                      <a:pt x="526" y="259"/>
                      <a:pt x="526" y="259"/>
                      <a:pt x="526" y="259"/>
                    </a:cubicBezTo>
                    <a:cubicBezTo>
                      <a:pt x="525" y="258"/>
                      <a:pt x="524" y="257"/>
                      <a:pt x="522" y="257"/>
                    </a:cubicBezTo>
                    <a:cubicBezTo>
                      <a:pt x="520" y="255"/>
                      <a:pt x="516" y="254"/>
                      <a:pt x="513" y="254"/>
                    </a:cubicBezTo>
                    <a:cubicBezTo>
                      <a:pt x="511" y="254"/>
                      <a:pt x="511" y="254"/>
                      <a:pt x="511" y="254"/>
                    </a:cubicBezTo>
                    <a:cubicBezTo>
                      <a:pt x="510" y="256"/>
                      <a:pt x="510" y="256"/>
                      <a:pt x="510" y="256"/>
                    </a:cubicBezTo>
                    <a:cubicBezTo>
                      <a:pt x="507" y="261"/>
                      <a:pt x="504" y="262"/>
                      <a:pt x="499" y="262"/>
                    </a:cubicBezTo>
                    <a:cubicBezTo>
                      <a:pt x="497" y="262"/>
                      <a:pt x="495" y="262"/>
                      <a:pt x="493" y="263"/>
                    </a:cubicBezTo>
                    <a:cubicBezTo>
                      <a:pt x="491" y="263"/>
                      <a:pt x="490" y="264"/>
                      <a:pt x="488" y="264"/>
                    </a:cubicBezTo>
                    <a:cubicBezTo>
                      <a:pt x="486" y="265"/>
                      <a:pt x="483" y="266"/>
                      <a:pt x="482" y="266"/>
                    </a:cubicBezTo>
                    <a:cubicBezTo>
                      <a:pt x="479" y="266"/>
                      <a:pt x="477" y="266"/>
                      <a:pt x="476" y="264"/>
                    </a:cubicBezTo>
                    <a:cubicBezTo>
                      <a:pt x="473" y="260"/>
                      <a:pt x="476" y="252"/>
                      <a:pt x="478" y="248"/>
                    </a:cubicBezTo>
                    <a:cubicBezTo>
                      <a:pt x="480" y="244"/>
                      <a:pt x="481" y="240"/>
                      <a:pt x="476" y="237"/>
                    </a:cubicBezTo>
                    <a:cubicBezTo>
                      <a:pt x="475" y="236"/>
                      <a:pt x="474" y="236"/>
                      <a:pt x="473" y="236"/>
                    </a:cubicBezTo>
                    <a:cubicBezTo>
                      <a:pt x="472" y="236"/>
                      <a:pt x="471" y="236"/>
                      <a:pt x="470" y="237"/>
                    </a:cubicBezTo>
                    <a:cubicBezTo>
                      <a:pt x="469" y="237"/>
                      <a:pt x="468" y="238"/>
                      <a:pt x="467" y="238"/>
                    </a:cubicBezTo>
                    <a:cubicBezTo>
                      <a:pt x="466" y="238"/>
                      <a:pt x="466" y="237"/>
                      <a:pt x="465" y="237"/>
                    </a:cubicBezTo>
                    <a:cubicBezTo>
                      <a:pt x="458" y="235"/>
                      <a:pt x="456" y="224"/>
                      <a:pt x="455" y="217"/>
                    </a:cubicBezTo>
                    <a:cubicBezTo>
                      <a:pt x="453" y="211"/>
                      <a:pt x="452" y="204"/>
                      <a:pt x="447" y="200"/>
                    </a:cubicBezTo>
                    <a:cubicBezTo>
                      <a:pt x="442" y="195"/>
                      <a:pt x="438" y="193"/>
                      <a:pt x="435" y="193"/>
                    </a:cubicBezTo>
                    <a:cubicBezTo>
                      <a:pt x="434" y="193"/>
                      <a:pt x="434" y="193"/>
                      <a:pt x="434" y="193"/>
                    </a:cubicBezTo>
                    <a:cubicBezTo>
                      <a:pt x="433" y="193"/>
                      <a:pt x="432" y="194"/>
                      <a:pt x="431" y="195"/>
                    </a:cubicBezTo>
                    <a:cubicBezTo>
                      <a:pt x="430" y="196"/>
                      <a:pt x="430" y="197"/>
                      <a:pt x="429" y="198"/>
                    </a:cubicBezTo>
                    <a:cubicBezTo>
                      <a:pt x="427" y="201"/>
                      <a:pt x="425" y="204"/>
                      <a:pt x="421" y="206"/>
                    </a:cubicBezTo>
                    <a:cubicBezTo>
                      <a:pt x="416" y="208"/>
                      <a:pt x="414" y="210"/>
                      <a:pt x="414" y="212"/>
                    </a:cubicBezTo>
                    <a:cubicBezTo>
                      <a:pt x="413" y="213"/>
                      <a:pt x="414" y="215"/>
                      <a:pt x="416" y="217"/>
                    </a:cubicBezTo>
                    <a:cubicBezTo>
                      <a:pt x="418" y="219"/>
                      <a:pt x="421" y="222"/>
                      <a:pt x="421" y="225"/>
                    </a:cubicBezTo>
                    <a:cubicBezTo>
                      <a:pt x="421" y="226"/>
                      <a:pt x="421" y="227"/>
                      <a:pt x="419" y="228"/>
                    </a:cubicBezTo>
                    <a:cubicBezTo>
                      <a:pt x="418" y="229"/>
                      <a:pt x="417" y="230"/>
                      <a:pt x="416" y="230"/>
                    </a:cubicBezTo>
                    <a:cubicBezTo>
                      <a:pt x="415" y="230"/>
                      <a:pt x="414" y="230"/>
                      <a:pt x="413" y="231"/>
                    </a:cubicBezTo>
                    <a:cubicBezTo>
                      <a:pt x="410" y="232"/>
                      <a:pt x="409" y="234"/>
                      <a:pt x="408" y="236"/>
                    </a:cubicBezTo>
                    <a:cubicBezTo>
                      <a:pt x="406" y="241"/>
                      <a:pt x="403" y="245"/>
                      <a:pt x="400" y="247"/>
                    </a:cubicBezTo>
                    <a:cubicBezTo>
                      <a:pt x="399" y="248"/>
                      <a:pt x="398" y="249"/>
                      <a:pt x="397" y="249"/>
                    </a:cubicBezTo>
                    <a:cubicBezTo>
                      <a:pt x="396" y="249"/>
                      <a:pt x="394" y="247"/>
                      <a:pt x="393" y="246"/>
                    </a:cubicBezTo>
                    <a:cubicBezTo>
                      <a:pt x="392" y="245"/>
                      <a:pt x="391" y="244"/>
                      <a:pt x="389" y="244"/>
                    </a:cubicBezTo>
                    <a:cubicBezTo>
                      <a:pt x="388" y="243"/>
                      <a:pt x="388" y="243"/>
                      <a:pt x="387" y="243"/>
                    </a:cubicBezTo>
                    <a:cubicBezTo>
                      <a:pt x="385" y="243"/>
                      <a:pt x="384" y="244"/>
                      <a:pt x="382" y="244"/>
                    </a:cubicBezTo>
                    <a:cubicBezTo>
                      <a:pt x="381" y="245"/>
                      <a:pt x="380" y="246"/>
                      <a:pt x="378" y="246"/>
                    </a:cubicBezTo>
                    <a:cubicBezTo>
                      <a:pt x="378" y="246"/>
                      <a:pt x="378" y="246"/>
                      <a:pt x="377" y="246"/>
                    </a:cubicBezTo>
                    <a:cubicBezTo>
                      <a:pt x="373" y="246"/>
                      <a:pt x="369" y="243"/>
                      <a:pt x="366" y="240"/>
                    </a:cubicBezTo>
                    <a:cubicBezTo>
                      <a:pt x="365" y="239"/>
                      <a:pt x="365" y="238"/>
                      <a:pt x="364" y="238"/>
                    </a:cubicBezTo>
                    <a:cubicBezTo>
                      <a:pt x="362" y="235"/>
                      <a:pt x="360" y="231"/>
                      <a:pt x="356" y="230"/>
                    </a:cubicBezTo>
                    <a:cubicBezTo>
                      <a:pt x="355" y="230"/>
                      <a:pt x="354" y="229"/>
                      <a:pt x="352" y="229"/>
                    </a:cubicBezTo>
                    <a:cubicBezTo>
                      <a:pt x="351" y="229"/>
                      <a:pt x="350" y="229"/>
                      <a:pt x="349" y="230"/>
                    </a:cubicBezTo>
                    <a:cubicBezTo>
                      <a:pt x="348" y="230"/>
                      <a:pt x="347" y="230"/>
                      <a:pt x="346" y="230"/>
                    </a:cubicBezTo>
                    <a:cubicBezTo>
                      <a:pt x="345" y="230"/>
                      <a:pt x="343" y="230"/>
                      <a:pt x="342" y="229"/>
                    </a:cubicBezTo>
                    <a:cubicBezTo>
                      <a:pt x="340" y="228"/>
                      <a:pt x="339" y="226"/>
                      <a:pt x="339" y="223"/>
                    </a:cubicBezTo>
                    <a:cubicBezTo>
                      <a:pt x="339" y="222"/>
                      <a:pt x="339" y="221"/>
                      <a:pt x="339" y="220"/>
                    </a:cubicBezTo>
                    <a:cubicBezTo>
                      <a:pt x="339" y="214"/>
                      <a:pt x="337" y="213"/>
                      <a:pt x="332" y="210"/>
                    </a:cubicBezTo>
                    <a:cubicBezTo>
                      <a:pt x="329" y="209"/>
                      <a:pt x="328" y="208"/>
                      <a:pt x="328" y="204"/>
                    </a:cubicBezTo>
                    <a:cubicBezTo>
                      <a:pt x="328" y="203"/>
                      <a:pt x="328" y="203"/>
                      <a:pt x="328" y="203"/>
                    </a:cubicBezTo>
                    <a:cubicBezTo>
                      <a:pt x="327" y="199"/>
                      <a:pt x="325" y="198"/>
                      <a:pt x="322" y="197"/>
                    </a:cubicBezTo>
                    <a:cubicBezTo>
                      <a:pt x="320" y="197"/>
                      <a:pt x="319" y="196"/>
                      <a:pt x="318" y="195"/>
                    </a:cubicBezTo>
                    <a:cubicBezTo>
                      <a:pt x="315" y="192"/>
                      <a:pt x="312" y="188"/>
                      <a:pt x="310" y="185"/>
                    </a:cubicBezTo>
                    <a:cubicBezTo>
                      <a:pt x="309" y="185"/>
                      <a:pt x="309" y="185"/>
                      <a:pt x="309" y="185"/>
                    </a:cubicBezTo>
                    <a:cubicBezTo>
                      <a:pt x="307" y="182"/>
                      <a:pt x="308" y="181"/>
                      <a:pt x="308" y="180"/>
                    </a:cubicBezTo>
                    <a:cubicBezTo>
                      <a:pt x="308" y="178"/>
                      <a:pt x="311" y="177"/>
                      <a:pt x="314" y="175"/>
                    </a:cubicBezTo>
                    <a:cubicBezTo>
                      <a:pt x="317" y="174"/>
                      <a:pt x="320" y="172"/>
                      <a:pt x="322" y="169"/>
                    </a:cubicBezTo>
                    <a:cubicBezTo>
                      <a:pt x="322" y="169"/>
                      <a:pt x="322" y="168"/>
                      <a:pt x="323" y="167"/>
                    </a:cubicBezTo>
                    <a:cubicBezTo>
                      <a:pt x="324" y="165"/>
                      <a:pt x="325" y="163"/>
                      <a:pt x="327" y="163"/>
                    </a:cubicBezTo>
                    <a:cubicBezTo>
                      <a:pt x="327" y="163"/>
                      <a:pt x="328" y="163"/>
                      <a:pt x="328" y="163"/>
                    </a:cubicBezTo>
                    <a:cubicBezTo>
                      <a:pt x="329" y="164"/>
                      <a:pt x="331" y="164"/>
                      <a:pt x="332" y="165"/>
                    </a:cubicBezTo>
                    <a:cubicBezTo>
                      <a:pt x="334" y="165"/>
                      <a:pt x="335" y="166"/>
                      <a:pt x="337" y="166"/>
                    </a:cubicBezTo>
                    <a:cubicBezTo>
                      <a:pt x="339" y="166"/>
                      <a:pt x="340" y="166"/>
                      <a:pt x="342" y="165"/>
                    </a:cubicBezTo>
                    <a:cubicBezTo>
                      <a:pt x="344" y="164"/>
                      <a:pt x="345" y="162"/>
                      <a:pt x="347" y="161"/>
                    </a:cubicBezTo>
                    <a:cubicBezTo>
                      <a:pt x="348" y="160"/>
                      <a:pt x="350" y="159"/>
                      <a:pt x="351" y="158"/>
                    </a:cubicBezTo>
                    <a:cubicBezTo>
                      <a:pt x="352" y="158"/>
                      <a:pt x="352" y="157"/>
                      <a:pt x="353" y="157"/>
                    </a:cubicBezTo>
                    <a:cubicBezTo>
                      <a:pt x="356" y="155"/>
                      <a:pt x="358" y="154"/>
                      <a:pt x="359" y="153"/>
                    </a:cubicBezTo>
                    <a:cubicBezTo>
                      <a:pt x="363" y="148"/>
                      <a:pt x="363" y="148"/>
                      <a:pt x="363" y="148"/>
                    </a:cubicBezTo>
                    <a:cubicBezTo>
                      <a:pt x="357" y="148"/>
                      <a:pt x="357" y="148"/>
                      <a:pt x="357" y="148"/>
                    </a:cubicBezTo>
                    <a:cubicBezTo>
                      <a:pt x="356" y="148"/>
                      <a:pt x="356" y="148"/>
                      <a:pt x="356" y="148"/>
                    </a:cubicBezTo>
                    <a:cubicBezTo>
                      <a:pt x="355" y="148"/>
                      <a:pt x="354" y="148"/>
                      <a:pt x="353" y="148"/>
                    </a:cubicBezTo>
                    <a:cubicBezTo>
                      <a:pt x="353" y="148"/>
                      <a:pt x="352" y="148"/>
                      <a:pt x="352" y="148"/>
                    </a:cubicBezTo>
                    <a:cubicBezTo>
                      <a:pt x="351" y="148"/>
                      <a:pt x="351" y="147"/>
                      <a:pt x="351" y="147"/>
                    </a:cubicBezTo>
                    <a:cubicBezTo>
                      <a:pt x="351" y="146"/>
                      <a:pt x="351" y="145"/>
                      <a:pt x="350" y="145"/>
                    </a:cubicBezTo>
                    <a:cubicBezTo>
                      <a:pt x="349" y="143"/>
                      <a:pt x="346" y="143"/>
                      <a:pt x="344" y="142"/>
                    </a:cubicBezTo>
                    <a:cubicBezTo>
                      <a:pt x="342" y="142"/>
                      <a:pt x="340" y="141"/>
                      <a:pt x="339" y="140"/>
                    </a:cubicBezTo>
                    <a:cubicBezTo>
                      <a:pt x="338" y="139"/>
                      <a:pt x="338" y="137"/>
                      <a:pt x="338" y="136"/>
                    </a:cubicBezTo>
                    <a:cubicBezTo>
                      <a:pt x="339" y="133"/>
                      <a:pt x="340" y="131"/>
                      <a:pt x="342" y="130"/>
                    </a:cubicBezTo>
                    <a:cubicBezTo>
                      <a:pt x="343" y="129"/>
                      <a:pt x="344" y="129"/>
                      <a:pt x="345" y="129"/>
                    </a:cubicBezTo>
                    <a:cubicBezTo>
                      <a:pt x="346" y="129"/>
                      <a:pt x="348" y="130"/>
                      <a:pt x="350" y="131"/>
                    </a:cubicBezTo>
                    <a:cubicBezTo>
                      <a:pt x="351" y="132"/>
                      <a:pt x="353" y="133"/>
                      <a:pt x="355" y="133"/>
                    </a:cubicBezTo>
                    <a:cubicBezTo>
                      <a:pt x="355" y="133"/>
                      <a:pt x="355" y="133"/>
                      <a:pt x="355" y="133"/>
                    </a:cubicBezTo>
                    <a:cubicBezTo>
                      <a:pt x="358" y="133"/>
                      <a:pt x="360" y="131"/>
                      <a:pt x="361" y="130"/>
                    </a:cubicBezTo>
                    <a:cubicBezTo>
                      <a:pt x="363" y="128"/>
                      <a:pt x="364" y="127"/>
                      <a:pt x="366" y="127"/>
                    </a:cubicBezTo>
                    <a:cubicBezTo>
                      <a:pt x="366" y="127"/>
                      <a:pt x="367" y="127"/>
                      <a:pt x="367" y="127"/>
                    </a:cubicBezTo>
                    <a:cubicBezTo>
                      <a:pt x="369" y="127"/>
                      <a:pt x="370" y="127"/>
                      <a:pt x="371" y="127"/>
                    </a:cubicBezTo>
                    <a:cubicBezTo>
                      <a:pt x="372" y="127"/>
                      <a:pt x="373" y="127"/>
                      <a:pt x="374" y="127"/>
                    </a:cubicBezTo>
                    <a:cubicBezTo>
                      <a:pt x="375" y="127"/>
                      <a:pt x="377" y="127"/>
                      <a:pt x="379" y="125"/>
                    </a:cubicBezTo>
                    <a:cubicBezTo>
                      <a:pt x="381" y="123"/>
                      <a:pt x="381" y="121"/>
                      <a:pt x="381" y="119"/>
                    </a:cubicBezTo>
                    <a:cubicBezTo>
                      <a:pt x="381" y="116"/>
                      <a:pt x="381" y="114"/>
                      <a:pt x="383" y="112"/>
                    </a:cubicBezTo>
                    <a:cubicBezTo>
                      <a:pt x="384" y="111"/>
                      <a:pt x="385" y="110"/>
                      <a:pt x="386" y="109"/>
                    </a:cubicBezTo>
                    <a:cubicBezTo>
                      <a:pt x="388" y="107"/>
                      <a:pt x="390" y="105"/>
                      <a:pt x="391" y="101"/>
                    </a:cubicBezTo>
                    <a:cubicBezTo>
                      <a:pt x="391" y="100"/>
                      <a:pt x="391" y="99"/>
                      <a:pt x="391" y="98"/>
                    </a:cubicBezTo>
                    <a:cubicBezTo>
                      <a:pt x="391" y="98"/>
                      <a:pt x="391" y="98"/>
                      <a:pt x="391" y="98"/>
                    </a:cubicBezTo>
                    <a:cubicBezTo>
                      <a:pt x="391" y="94"/>
                      <a:pt x="391" y="91"/>
                      <a:pt x="393" y="88"/>
                    </a:cubicBezTo>
                    <a:cubicBezTo>
                      <a:pt x="395" y="85"/>
                      <a:pt x="396" y="82"/>
                      <a:pt x="396" y="79"/>
                    </a:cubicBezTo>
                    <a:cubicBezTo>
                      <a:pt x="397" y="78"/>
                      <a:pt x="397" y="76"/>
                      <a:pt x="398" y="75"/>
                    </a:cubicBezTo>
                    <a:cubicBezTo>
                      <a:pt x="400" y="69"/>
                      <a:pt x="409" y="66"/>
                      <a:pt x="415" y="65"/>
                    </a:cubicBezTo>
                    <a:cubicBezTo>
                      <a:pt x="416" y="65"/>
                      <a:pt x="416" y="65"/>
                      <a:pt x="416" y="65"/>
                    </a:cubicBezTo>
                    <a:cubicBezTo>
                      <a:pt x="417" y="64"/>
                      <a:pt x="417" y="64"/>
                      <a:pt x="417" y="64"/>
                    </a:cubicBezTo>
                    <a:cubicBezTo>
                      <a:pt x="418" y="62"/>
                      <a:pt x="419" y="61"/>
                      <a:pt x="420" y="60"/>
                    </a:cubicBezTo>
                    <a:cubicBezTo>
                      <a:pt x="420" y="59"/>
                      <a:pt x="421" y="59"/>
                      <a:pt x="421" y="58"/>
                    </a:cubicBezTo>
                    <a:cubicBezTo>
                      <a:pt x="423" y="55"/>
                      <a:pt x="426" y="52"/>
                      <a:pt x="429" y="50"/>
                    </a:cubicBezTo>
                    <a:cubicBezTo>
                      <a:pt x="431" y="48"/>
                      <a:pt x="434" y="47"/>
                      <a:pt x="438" y="45"/>
                    </a:cubicBezTo>
                    <a:cubicBezTo>
                      <a:pt x="440" y="43"/>
                      <a:pt x="442" y="42"/>
                      <a:pt x="444" y="41"/>
                    </a:cubicBezTo>
                    <a:cubicBezTo>
                      <a:pt x="444" y="41"/>
                      <a:pt x="445" y="40"/>
                      <a:pt x="445" y="40"/>
                    </a:cubicBezTo>
                    <a:cubicBezTo>
                      <a:pt x="448" y="39"/>
                      <a:pt x="451" y="37"/>
                      <a:pt x="452" y="35"/>
                    </a:cubicBezTo>
                    <a:cubicBezTo>
                      <a:pt x="453" y="34"/>
                      <a:pt x="454" y="32"/>
                      <a:pt x="453" y="30"/>
                    </a:cubicBezTo>
                    <a:cubicBezTo>
                      <a:pt x="452" y="28"/>
                      <a:pt x="451" y="28"/>
                      <a:pt x="449" y="27"/>
                    </a:cubicBezTo>
                    <a:cubicBezTo>
                      <a:pt x="449" y="27"/>
                      <a:pt x="449" y="27"/>
                      <a:pt x="449" y="27"/>
                    </a:cubicBezTo>
                    <a:cubicBezTo>
                      <a:pt x="447" y="27"/>
                      <a:pt x="446" y="27"/>
                      <a:pt x="444" y="26"/>
                    </a:cubicBezTo>
                    <a:cubicBezTo>
                      <a:pt x="440" y="25"/>
                      <a:pt x="435" y="24"/>
                      <a:pt x="432" y="21"/>
                    </a:cubicBezTo>
                    <a:cubicBezTo>
                      <a:pt x="430" y="20"/>
                      <a:pt x="429" y="18"/>
                      <a:pt x="428" y="16"/>
                    </a:cubicBezTo>
                    <a:cubicBezTo>
                      <a:pt x="426" y="14"/>
                      <a:pt x="424" y="10"/>
                      <a:pt x="420" y="9"/>
                    </a:cubicBezTo>
                    <a:cubicBezTo>
                      <a:pt x="420" y="8"/>
                      <a:pt x="419" y="8"/>
                      <a:pt x="418" y="7"/>
                    </a:cubicBezTo>
                    <a:cubicBezTo>
                      <a:pt x="416" y="6"/>
                      <a:pt x="414" y="5"/>
                      <a:pt x="413" y="4"/>
                    </a:cubicBezTo>
                    <a:cubicBezTo>
                      <a:pt x="412" y="4"/>
                      <a:pt x="412" y="4"/>
                      <a:pt x="412" y="4"/>
                    </a:cubicBezTo>
                    <a:cubicBezTo>
                      <a:pt x="410" y="2"/>
                      <a:pt x="407" y="0"/>
                      <a:pt x="404" y="0"/>
                    </a:cubicBezTo>
                    <a:cubicBezTo>
                      <a:pt x="403" y="0"/>
                      <a:pt x="403" y="0"/>
                      <a:pt x="402" y="1"/>
                    </a:cubicBezTo>
                    <a:cubicBezTo>
                      <a:pt x="400" y="1"/>
                      <a:pt x="399" y="3"/>
                      <a:pt x="399" y="4"/>
                    </a:cubicBezTo>
                    <a:cubicBezTo>
                      <a:pt x="398" y="7"/>
                      <a:pt x="402" y="10"/>
                      <a:pt x="402" y="11"/>
                    </a:cubicBezTo>
                    <a:cubicBezTo>
                      <a:pt x="403" y="11"/>
                      <a:pt x="403" y="11"/>
                      <a:pt x="404" y="12"/>
                    </a:cubicBezTo>
                    <a:cubicBezTo>
                      <a:pt x="404" y="12"/>
                      <a:pt x="404" y="12"/>
                      <a:pt x="404" y="12"/>
                    </a:cubicBezTo>
                    <a:cubicBezTo>
                      <a:pt x="404" y="13"/>
                      <a:pt x="404" y="13"/>
                      <a:pt x="405" y="14"/>
                    </a:cubicBezTo>
                    <a:cubicBezTo>
                      <a:pt x="406" y="15"/>
                      <a:pt x="407" y="16"/>
                      <a:pt x="408" y="17"/>
                    </a:cubicBezTo>
                    <a:cubicBezTo>
                      <a:pt x="409" y="17"/>
                      <a:pt x="409" y="17"/>
                      <a:pt x="410" y="17"/>
                    </a:cubicBezTo>
                    <a:cubicBezTo>
                      <a:pt x="410" y="18"/>
                      <a:pt x="411" y="19"/>
                      <a:pt x="411" y="19"/>
                    </a:cubicBezTo>
                    <a:cubicBezTo>
                      <a:pt x="411" y="19"/>
                      <a:pt x="410" y="19"/>
                      <a:pt x="410" y="19"/>
                    </a:cubicBezTo>
                    <a:cubicBezTo>
                      <a:pt x="408" y="18"/>
                      <a:pt x="407" y="17"/>
                      <a:pt x="405" y="16"/>
                    </a:cubicBezTo>
                    <a:cubicBezTo>
                      <a:pt x="404" y="16"/>
                      <a:pt x="403" y="16"/>
                      <a:pt x="402" y="16"/>
                    </a:cubicBezTo>
                    <a:cubicBezTo>
                      <a:pt x="400" y="16"/>
                      <a:pt x="397" y="17"/>
                      <a:pt x="394" y="18"/>
                    </a:cubicBezTo>
                    <a:cubicBezTo>
                      <a:pt x="393" y="18"/>
                      <a:pt x="393" y="18"/>
                      <a:pt x="392" y="18"/>
                    </a:cubicBezTo>
                    <a:cubicBezTo>
                      <a:pt x="391" y="18"/>
                      <a:pt x="391" y="18"/>
                      <a:pt x="391" y="18"/>
                    </a:cubicBezTo>
                    <a:cubicBezTo>
                      <a:pt x="390" y="18"/>
                      <a:pt x="389" y="18"/>
                      <a:pt x="389" y="18"/>
                    </a:cubicBezTo>
                    <a:cubicBezTo>
                      <a:pt x="388" y="18"/>
                      <a:pt x="388" y="18"/>
                      <a:pt x="387" y="18"/>
                    </a:cubicBezTo>
                    <a:cubicBezTo>
                      <a:pt x="385" y="18"/>
                      <a:pt x="385" y="18"/>
                      <a:pt x="385" y="18"/>
                    </a:cubicBezTo>
                    <a:cubicBezTo>
                      <a:pt x="385" y="20"/>
                      <a:pt x="385" y="20"/>
                      <a:pt x="385" y="20"/>
                    </a:cubicBezTo>
                    <a:cubicBezTo>
                      <a:pt x="384" y="22"/>
                      <a:pt x="384" y="23"/>
                      <a:pt x="384" y="25"/>
                    </a:cubicBezTo>
                    <a:cubicBezTo>
                      <a:pt x="384" y="26"/>
                      <a:pt x="384" y="27"/>
                      <a:pt x="383" y="28"/>
                    </a:cubicBezTo>
                    <a:cubicBezTo>
                      <a:pt x="378" y="35"/>
                      <a:pt x="382" y="40"/>
                      <a:pt x="385" y="44"/>
                    </a:cubicBezTo>
                    <a:cubicBezTo>
                      <a:pt x="387" y="46"/>
                      <a:pt x="389" y="48"/>
                      <a:pt x="389" y="50"/>
                    </a:cubicBezTo>
                    <a:cubicBezTo>
                      <a:pt x="389" y="50"/>
                      <a:pt x="389" y="51"/>
                      <a:pt x="388" y="51"/>
                    </a:cubicBezTo>
                    <a:cubicBezTo>
                      <a:pt x="388" y="51"/>
                      <a:pt x="388" y="51"/>
                      <a:pt x="388" y="51"/>
                    </a:cubicBezTo>
                    <a:cubicBezTo>
                      <a:pt x="388" y="48"/>
                      <a:pt x="385" y="46"/>
                      <a:pt x="384" y="45"/>
                    </a:cubicBezTo>
                    <a:cubicBezTo>
                      <a:pt x="384" y="45"/>
                      <a:pt x="383" y="45"/>
                      <a:pt x="383" y="45"/>
                    </a:cubicBezTo>
                    <a:cubicBezTo>
                      <a:pt x="382" y="44"/>
                      <a:pt x="381" y="42"/>
                      <a:pt x="380" y="41"/>
                    </a:cubicBezTo>
                    <a:cubicBezTo>
                      <a:pt x="379" y="41"/>
                      <a:pt x="379" y="40"/>
                      <a:pt x="379" y="40"/>
                    </a:cubicBezTo>
                    <a:cubicBezTo>
                      <a:pt x="378" y="39"/>
                      <a:pt x="378" y="39"/>
                      <a:pt x="378" y="39"/>
                    </a:cubicBezTo>
                    <a:cubicBezTo>
                      <a:pt x="377" y="38"/>
                      <a:pt x="376" y="36"/>
                      <a:pt x="376" y="35"/>
                    </a:cubicBezTo>
                    <a:cubicBezTo>
                      <a:pt x="375" y="35"/>
                      <a:pt x="376" y="33"/>
                      <a:pt x="376" y="32"/>
                    </a:cubicBezTo>
                    <a:cubicBezTo>
                      <a:pt x="376" y="31"/>
                      <a:pt x="377" y="30"/>
                      <a:pt x="376" y="28"/>
                    </a:cubicBezTo>
                    <a:cubicBezTo>
                      <a:pt x="376" y="21"/>
                      <a:pt x="371" y="20"/>
                      <a:pt x="370" y="20"/>
                    </a:cubicBezTo>
                    <a:cubicBezTo>
                      <a:pt x="370" y="20"/>
                      <a:pt x="370" y="20"/>
                      <a:pt x="369" y="20"/>
                    </a:cubicBezTo>
                    <a:cubicBezTo>
                      <a:pt x="367" y="21"/>
                      <a:pt x="365" y="22"/>
                      <a:pt x="364" y="23"/>
                    </a:cubicBezTo>
                    <a:cubicBezTo>
                      <a:pt x="363" y="24"/>
                      <a:pt x="362" y="24"/>
                      <a:pt x="361" y="24"/>
                    </a:cubicBezTo>
                    <a:cubicBezTo>
                      <a:pt x="360" y="25"/>
                      <a:pt x="359" y="25"/>
                      <a:pt x="359" y="26"/>
                    </a:cubicBezTo>
                    <a:cubicBezTo>
                      <a:pt x="358" y="26"/>
                      <a:pt x="357" y="27"/>
                      <a:pt x="357" y="27"/>
                    </a:cubicBezTo>
                    <a:cubicBezTo>
                      <a:pt x="357" y="27"/>
                      <a:pt x="356" y="27"/>
                      <a:pt x="356" y="27"/>
                    </a:cubicBezTo>
                    <a:cubicBezTo>
                      <a:pt x="356" y="26"/>
                      <a:pt x="355" y="25"/>
                      <a:pt x="353" y="25"/>
                    </a:cubicBezTo>
                    <a:cubicBezTo>
                      <a:pt x="352" y="25"/>
                      <a:pt x="352" y="26"/>
                      <a:pt x="351" y="26"/>
                    </a:cubicBezTo>
                    <a:cubicBezTo>
                      <a:pt x="350" y="26"/>
                      <a:pt x="349" y="27"/>
                      <a:pt x="348" y="28"/>
                    </a:cubicBezTo>
                    <a:cubicBezTo>
                      <a:pt x="348" y="28"/>
                      <a:pt x="347" y="28"/>
                      <a:pt x="347" y="29"/>
                    </a:cubicBezTo>
                    <a:cubicBezTo>
                      <a:pt x="347" y="29"/>
                      <a:pt x="347" y="29"/>
                      <a:pt x="346" y="29"/>
                    </a:cubicBezTo>
                    <a:cubicBezTo>
                      <a:pt x="345" y="30"/>
                      <a:pt x="343" y="31"/>
                      <a:pt x="342" y="34"/>
                    </a:cubicBezTo>
                    <a:cubicBezTo>
                      <a:pt x="342" y="37"/>
                      <a:pt x="344" y="40"/>
                      <a:pt x="347" y="41"/>
                    </a:cubicBezTo>
                    <a:cubicBezTo>
                      <a:pt x="347" y="41"/>
                      <a:pt x="348" y="41"/>
                      <a:pt x="348" y="41"/>
                    </a:cubicBezTo>
                    <a:cubicBezTo>
                      <a:pt x="348" y="41"/>
                      <a:pt x="347" y="41"/>
                      <a:pt x="347" y="42"/>
                    </a:cubicBezTo>
                    <a:cubicBezTo>
                      <a:pt x="347" y="42"/>
                      <a:pt x="347" y="43"/>
                      <a:pt x="346" y="43"/>
                    </a:cubicBezTo>
                    <a:cubicBezTo>
                      <a:pt x="346" y="43"/>
                      <a:pt x="346" y="43"/>
                      <a:pt x="346" y="43"/>
                    </a:cubicBezTo>
                    <a:cubicBezTo>
                      <a:pt x="345" y="42"/>
                      <a:pt x="344" y="41"/>
                      <a:pt x="344" y="39"/>
                    </a:cubicBezTo>
                    <a:cubicBezTo>
                      <a:pt x="342" y="36"/>
                      <a:pt x="340" y="33"/>
                      <a:pt x="336" y="31"/>
                    </a:cubicBezTo>
                    <a:cubicBezTo>
                      <a:pt x="335" y="31"/>
                      <a:pt x="335" y="31"/>
                      <a:pt x="333" y="31"/>
                    </a:cubicBezTo>
                    <a:cubicBezTo>
                      <a:pt x="330" y="31"/>
                      <a:pt x="327" y="31"/>
                      <a:pt x="327" y="34"/>
                    </a:cubicBezTo>
                    <a:cubicBezTo>
                      <a:pt x="326" y="34"/>
                      <a:pt x="326" y="35"/>
                      <a:pt x="327" y="35"/>
                    </a:cubicBezTo>
                    <a:cubicBezTo>
                      <a:pt x="327" y="36"/>
                      <a:pt x="327" y="36"/>
                      <a:pt x="327" y="37"/>
                    </a:cubicBezTo>
                    <a:cubicBezTo>
                      <a:pt x="326" y="37"/>
                      <a:pt x="325" y="37"/>
                      <a:pt x="325" y="37"/>
                    </a:cubicBezTo>
                    <a:cubicBezTo>
                      <a:pt x="324" y="38"/>
                      <a:pt x="323" y="38"/>
                      <a:pt x="323" y="39"/>
                    </a:cubicBezTo>
                    <a:cubicBezTo>
                      <a:pt x="322" y="39"/>
                      <a:pt x="322" y="40"/>
                      <a:pt x="322" y="40"/>
                    </a:cubicBezTo>
                    <a:cubicBezTo>
                      <a:pt x="319" y="41"/>
                      <a:pt x="316" y="42"/>
                      <a:pt x="315" y="42"/>
                    </a:cubicBezTo>
                    <a:cubicBezTo>
                      <a:pt x="313" y="42"/>
                      <a:pt x="312" y="42"/>
                      <a:pt x="310" y="41"/>
                    </a:cubicBezTo>
                    <a:cubicBezTo>
                      <a:pt x="308" y="40"/>
                      <a:pt x="306" y="39"/>
                      <a:pt x="303" y="39"/>
                    </a:cubicBezTo>
                    <a:cubicBezTo>
                      <a:pt x="302" y="39"/>
                      <a:pt x="298" y="39"/>
                      <a:pt x="296" y="41"/>
                    </a:cubicBezTo>
                    <a:cubicBezTo>
                      <a:pt x="294" y="43"/>
                      <a:pt x="295" y="46"/>
                      <a:pt x="295" y="47"/>
                    </a:cubicBezTo>
                    <a:cubicBezTo>
                      <a:pt x="295" y="47"/>
                      <a:pt x="295" y="48"/>
                      <a:pt x="295" y="48"/>
                    </a:cubicBezTo>
                    <a:cubicBezTo>
                      <a:pt x="295" y="48"/>
                      <a:pt x="295" y="49"/>
                      <a:pt x="294" y="49"/>
                    </a:cubicBezTo>
                    <a:cubicBezTo>
                      <a:pt x="294" y="50"/>
                      <a:pt x="293" y="51"/>
                      <a:pt x="293" y="52"/>
                    </a:cubicBezTo>
                    <a:cubicBezTo>
                      <a:pt x="292" y="54"/>
                      <a:pt x="292" y="56"/>
                      <a:pt x="293" y="57"/>
                    </a:cubicBezTo>
                    <a:cubicBezTo>
                      <a:pt x="293" y="60"/>
                      <a:pt x="293" y="60"/>
                      <a:pt x="293" y="60"/>
                    </a:cubicBezTo>
                    <a:cubicBezTo>
                      <a:pt x="292" y="61"/>
                      <a:pt x="291" y="61"/>
                      <a:pt x="290" y="61"/>
                    </a:cubicBezTo>
                    <a:cubicBezTo>
                      <a:pt x="288" y="61"/>
                      <a:pt x="285" y="62"/>
                      <a:pt x="283" y="65"/>
                    </a:cubicBezTo>
                    <a:cubicBezTo>
                      <a:pt x="282" y="65"/>
                      <a:pt x="282" y="66"/>
                      <a:pt x="281" y="67"/>
                    </a:cubicBezTo>
                    <a:cubicBezTo>
                      <a:pt x="281" y="68"/>
                      <a:pt x="281" y="69"/>
                      <a:pt x="280" y="69"/>
                    </a:cubicBezTo>
                    <a:cubicBezTo>
                      <a:pt x="280" y="69"/>
                      <a:pt x="280" y="70"/>
                      <a:pt x="279" y="70"/>
                    </a:cubicBezTo>
                    <a:cubicBezTo>
                      <a:pt x="279" y="71"/>
                      <a:pt x="277" y="72"/>
                      <a:pt x="277" y="73"/>
                    </a:cubicBezTo>
                    <a:cubicBezTo>
                      <a:pt x="276" y="76"/>
                      <a:pt x="277" y="78"/>
                      <a:pt x="279" y="80"/>
                    </a:cubicBezTo>
                    <a:cubicBezTo>
                      <a:pt x="279" y="80"/>
                      <a:pt x="279" y="80"/>
                      <a:pt x="279" y="80"/>
                    </a:cubicBezTo>
                    <a:cubicBezTo>
                      <a:pt x="278" y="80"/>
                      <a:pt x="276" y="80"/>
                      <a:pt x="275" y="84"/>
                    </a:cubicBezTo>
                    <a:cubicBezTo>
                      <a:pt x="275" y="86"/>
                      <a:pt x="276" y="89"/>
                      <a:pt x="278" y="92"/>
                    </a:cubicBezTo>
                    <a:cubicBezTo>
                      <a:pt x="279" y="94"/>
                      <a:pt x="281" y="95"/>
                      <a:pt x="283" y="95"/>
                    </a:cubicBezTo>
                    <a:cubicBezTo>
                      <a:pt x="284" y="95"/>
                      <a:pt x="285" y="95"/>
                      <a:pt x="286" y="95"/>
                    </a:cubicBezTo>
                    <a:cubicBezTo>
                      <a:pt x="287" y="95"/>
                      <a:pt x="288" y="94"/>
                      <a:pt x="289" y="94"/>
                    </a:cubicBezTo>
                    <a:cubicBezTo>
                      <a:pt x="289" y="94"/>
                      <a:pt x="289" y="95"/>
                      <a:pt x="290" y="95"/>
                    </a:cubicBezTo>
                    <a:cubicBezTo>
                      <a:pt x="290" y="95"/>
                      <a:pt x="290" y="97"/>
                      <a:pt x="289" y="99"/>
                    </a:cubicBezTo>
                    <a:cubicBezTo>
                      <a:pt x="289" y="100"/>
                      <a:pt x="288" y="101"/>
                      <a:pt x="287" y="102"/>
                    </a:cubicBezTo>
                    <a:cubicBezTo>
                      <a:pt x="287" y="102"/>
                      <a:pt x="287" y="102"/>
                      <a:pt x="286" y="102"/>
                    </a:cubicBezTo>
                    <a:cubicBezTo>
                      <a:pt x="286" y="102"/>
                      <a:pt x="284" y="101"/>
                      <a:pt x="283" y="101"/>
                    </a:cubicBezTo>
                    <a:cubicBezTo>
                      <a:pt x="282" y="100"/>
                      <a:pt x="280" y="99"/>
                      <a:pt x="278" y="99"/>
                    </a:cubicBezTo>
                    <a:cubicBezTo>
                      <a:pt x="277" y="99"/>
                      <a:pt x="277" y="99"/>
                      <a:pt x="277" y="99"/>
                    </a:cubicBezTo>
                    <a:cubicBezTo>
                      <a:pt x="276" y="99"/>
                      <a:pt x="275" y="100"/>
                      <a:pt x="274" y="100"/>
                    </a:cubicBezTo>
                    <a:cubicBezTo>
                      <a:pt x="273" y="100"/>
                      <a:pt x="271" y="100"/>
                      <a:pt x="270" y="100"/>
                    </a:cubicBezTo>
                    <a:cubicBezTo>
                      <a:pt x="268" y="100"/>
                      <a:pt x="264" y="102"/>
                      <a:pt x="264" y="104"/>
                    </a:cubicBezTo>
                    <a:cubicBezTo>
                      <a:pt x="263" y="105"/>
                      <a:pt x="263" y="108"/>
                      <a:pt x="266" y="110"/>
                    </a:cubicBezTo>
                    <a:cubicBezTo>
                      <a:pt x="267" y="110"/>
                      <a:pt x="268" y="111"/>
                      <a:pt x="269" y="111"/>
                    </a:cubicBezTo>
                    <a:cubicBezTo>
                      <a:pt x="269" y="111"/>
                      <a:pt x="269" y="111"/>
                      <a:pt x="269" y="111"/>
                    </a:cubicBezTo>
                    <a:cubicBezTo>
                      <a:pt x="269" y="111"/>
                      <a:pt x="270" y="112"/>
                      <a:pt x="270" y="112"/>
                    </a:cubicBezTo>
                    <a:cubicBezTo>
                      <a:pt x="270" y="113"/>
                      <a:pt x="271" y="113"/>
                      <a:pt x="272" y="114"/>
                    </a:cubicBezTo>
                    <a:cubicBezTo>
                      <a:pt x="271" y="114"/>
                      <a:pt x="270" y="114"/>
                      <a:pt x="269" y="114"/>
                    </a:cubicBezTo>
                    <a:cubicBezTo>
                      <a:pt x="268" y="113"/>
                      <a:pt x="266" y="113"/>
                      <a:pt x="265" y="113"/>
                    </a:cubicBezTo>
                    <a:cubicBezTo>
                      <a:pt x="264" y="113"/>
                      <a:pt x="263" y="113"/>
                      <a:pt x="262" y="113"/>
                    </a:cubicBezTo>
                    <a:cubicBezTo>
                      <a:pt x="254" y="113"/>
                      <a:pt x="247" y="116"/>
                      <a:pt x="243" y="120"/>
                    </a:cubicBezTo>
                    <a:cubicBezTo>
                      <a:pt x="241" y="122"/>
                      <a:pt x="241" y="122"/>
                      <a:pt x="241" y="122"/>
                    </a:cubicBezTo>
                    <a:cubicBezTo>
                      <a:pt x="241" y="123"/>
                      <a:pt x="240" y="124"/>
                      <a:pt x="239" y="125"/>
                    </a:cubicBezTo>
                    <a:cubicBezTo>
                      <a:pt x="239" y="125"/>
                      <a:pt x="238" y="125"/>
                      <a:pt x="238" y="125"/>
                    </a:cubicBezTo>
                    <a:cubicBezTo>
                      <a:pt x="237" y="126"/>
                      <a:pt x="236" y="127"/>
                      <a:pt x="235" y="129"/>
                    </a:cubicBezTo>
                    <a:cubicBezTo>
                      <a:pt x="233" y="133"/>
                      <a:pt x="237" y="137"/>
                      <a:pt x="240" y="139"/>
                    </a:cubicBezTo>
                    <a:cubicBezTo>
                      <a:pt x="241" y="139"/>
                      <a:pt x="241" y="139"/>
                      <a:pt x="241" y="139"/>
                    </a:cubicBezTo>
                    <a:cubicBezTo>
                      <a:pt x="242" y="140"/>
                      <a:pt x="243" y="141"/>
                      <a:pt x="244" y="142"/>
                    </a:cubicBezTo>
                    <a:cubicBezTo>
                      <a:pt x="245" y="144"/>
                      <a:pt x="246" y="145"/>
                      <a:pt x="247" y="146"/>
                    </a:cubicBezTo>
                    <a:cubicBezTo>
                      <a:pt x="250" y="148"/>
                      <a:pt x="254" y="149"/>
                      <a:pt x="257" y="149"/>
                    </a:cubicBezTo>
                    <a:cubicBezTo>
                      <a:pt x="257" y="149"/>
                      <a:pt x="260" y="149"/>
                      <a:pt x="260" y="149"/>
                    </a:cubicBezTo>
                    <a:cubicBezTo>
                      <a:pt x="262" y="149"/>
                      <a:pt x="263" y="149"/>
                      <a:pt x="264" y="149"/>
                    </a:cubicBezTo>
                    <a:cubicBezTo>
                      <a:pt x="265" y="149"/>
                      <a:pt x="267" y="149"/>
                      <a:pt x="268" y="149"/>
                    </a:cubicBezTo>
                    <a:cubicBezTo>
                      <a:pt x="269" y="149"/>
                      <a:pt x="271" y="149"/>
                      <a:pt x="272" y="149"/>
                    </a:cubicBezTo>
                    <a:cubicBezTo>
                      <a:pt x="273" y="148"/>
                      <a:pt x="274" y="148"/>
                      <a:pt x="275" y="148"/>
                    </a:cubicBezTo>
                    <a:cubicBezTo>
                      <a:pt x="276" y="148"/>
                      <a:pt x="277" y="147"/>
                      <a:pt x="278" y="147"/>
                    </a:cubicBezTo>
                    <a:cubicBezTo>
                      <a:pt x="278" y="147"/>
                      <a:pt x="278" y="147"/>
                      <a:pt x="279" y="148"/>
                    </a:cubicBezTo>
                    <a:cubicBezTo>
                      <a:pt x="279" y="148"/>
                      <a:pt x="278" y="148"/>
                      <a:pt x="278" y="148"/>
                    </a:cubicBezTo>
                    <a:cubicBezTo>
                      <a:pt x="277" y="149"/>
                      <a:pt x="277" y="150"/>
                      <a:pt x="276" y="151"/>
                    </a:cubicBezTo>
                    <a:cubicBezTo>
                      <a:pt x="274" y="152"/>
                      <a:pt x="271" y="154"/>
                      <a:pt x="272" y="157"/>
                    </a:cubicBezTo>
                    <a:cubicBezTo>
                      <a:pt x="272" y="157"/>
                      <a:pt x="272" y="159"/>
                      <a:pt x="275" y="159"/>
                    </a:cubicBezTo>
                    <a:cubicBezTo>
                      <a:pt x="275" y="159"/>
                      <a:pt x="275" y="159"/>
                      <a:pt x="275" y="159"/>
                    </a:cubicBezTo>
                    <a:cubicBezTo>
                      <a:pt x="276" y="159"/>
                      <a:pt x="276" y="159"/>
                      <a:pt x="276" y="159"/>
                    </a:cubicBezTo>
                    <a:cubicBezTo>
                      <a:pt x="278" y="159"/>
                      <a:pt x="281" y="157"/>
                      <a:pt x="284" y="155"/>
                    </a:cubicBezTo>
                    <a:cubicBezTo>
                      <a:pt x="286" y="153"/>
                      <a:pt x="286" y="153"/>
                      <a:pt x="286" y="153"/>
                    </a:cubicBezTo>
                    <a:cubicBezTo>
                      <a:pt x="287" y="152"/>
                      <a:pt x="288" y="151"/>
                      <a:pt x="290" y="150"/>
                    </a:cubicBezTo>
                    <a:cubicBezTo>
                      <a:pt x="291" y="149"/>
                      <a:pt x="292" y="148"/>
                      <a:pt x="293" y="148"/>
                    </a:cubicBezTo>
                    <a:cubicBezTo>
                      <a:pt x="294" y="148"/>
                      <a:pt x="294" y="149"/>
                      <a:pt x="294" y="149"/>
                    </a:cubicBezTo>
                    <a:cubicBezTo>
                      <a:pt x="295" y="150"/>
                      <a:pt x="296" y="151"/>
                      <a:pt x="299" y="151"/>
                    </a:cubicBezTo>
                    <a:cubicBezTo>
                      <a:pt x="299" y="151"/>
                      <a:pt x="300" y="151"/>
                      <a:pt x="300" y="151"/>
                    </a:cubicBezTo>
                    <a:cubicBezTo>
                      <a:pt x="301" y="151"/>
                      <a:pt x="302" y="151"/>
                      <a:pt x="303" y="150"/>
                    </a:cubicBezTo>
                    <a:cubicBezTo>
                      <a:pt x="303" y="150"/>
                      <a:pt x="304" y="150"/>
                      <a:pt x="304" y="150"/>
                    </a:cubicBezTo>
                    <a:cubicBezTo>
                      <a:pt x="305" y="149"/>
                      <a:pt x="306" y="149"/>
                      <a:pt x="306" y="149"/>
                    </a:cubicBezTo>
                    <a:cubicBezTo>
                      <a:pt x="307" y="149"/>
                      <a:pt x="307" y="149"/>
                      <a:pt x="307" y="149"/>
                    </a:cubicBezTo>
                    <a:cubicBezTo>
                      <a:pt x="308" y="149"/>
                      <a:pt x="308" y="149"/>
                      <a:pt x="308" y="149"/>
                    </a:cubicBezTo>
                    <a:cubicBezTo>
                      <a:pt x="308" y="150"/>
                      <a:pt x="308" y="150"/>
                      <a:pt x="307" y="150"/>
                    </a:cubicBezTo>
                    <a:cubicBezTo>
                      <a:pt x="305" y="152"/>
                      <a:pt x="303" y="153"/>
                      <a:pt x="302" y="155"/>
                    </a:cubicBezTo>
                    <a:cubicBezTo>
                      <a:pt x="301" y="156"/>
                      <a:pt x="301" y="156"/>
                      <a:pt x="301" y="156"/>
                    </a:cubicBezTo>
                    <a:cubicBezTo>
                      <a:pt x="300" y="157"/>
                      <a:pt x="298" y="158"/>
                      <a:pt x="297" y="160"/>
                    </a:cubicBezTo>
                    <a:cubicBezTo>
                      <a:pt x="297" y="160"/>
                      <a:pt x="297" y="161"/>
                      <a:pt x="296" y="161"/>
                    </a:cubicBezTo>
                    <a:cubicBezTo>
                      <a:pt x="295" y="162"/>
                      <a:pt x="294" y="162"/>
                      <a:pt x="293" y="164"/>
                    </a:cubicBezTo>
                    <a:cubicBezTo>
                      <a:pt x="292" y="166"/>
                      <a:pt x="293" y="168"/>
                      <a:pt x="294" y="170"/>
                    </a:cubicBezTo>
                    <a:cubicBezTo>
                      <a:pt x="292" y="170"/>
                      <a:pt x="291" y="171"/>
                      <a:pt x="289" y="172"/>
                    </a:cubicBezTo>
                    <a:cubicBezTo>
                      <a:pt x="289" y="172"/>
                      <a:pt x="289" y="172"/>
                      <a:pt x="289" y="172"/>
                    </a:cubicBezTo>
                    <a:cubicBezTo>
                      <a:pt x="288" y="173"/>
                      <a:pt x="286" y="173"/>
                      <a:pt x="285" y="173"/>
                    </a:cubicBezTo>
                    <a:cubicBezTo>
                      <a:pt x="284" y="173"/>
                      <a:pt x="284" y="173"/>
                      <a:pt x="284" y="173"/>
                    </a:cubicBezTo>
                    <a:cubicBezTo>
                      <a:pt x="282" y="173"/>
                      <a:pt x="281" y="173"/>
                      <a:pt x="280" y="174"/>
                    </a:cubicBezTo>
                    <a:cubicBezTo>
                      <a:pt x="279" y="174"/>
                      <a:pt x="278" y="174"/>
                      <a:pt x="277" y="174"/>
                    </a:cubicBezTo>
                    <a:cubicBezTo>
                      <a:pt x="277" y="174"/>
                      <a:pt x="277" y="174"/>
                      <a:pt x="277" y="174"/>
                    </a:cubicBezTo>
                    <a:cubicBezTo>
                      <a:pt x="276" y="174"/>
                      <a:pt x="275" y="174"/>
                      <a:pt x="275" y="173"/>
                    </a:cubicBezTo>
                    <a:cubicBezTo>
                      <a:pt x="273" y="173"/>
                      <a:pt x="272" y="172"/>
                      <a:pt x="270" y="172"/>
                    </a:cubicBezTo>
                    <a:cubicBezTo>
                      <a:pt x="267" y="172"/>
                      <a:pt x="267" y="172"/>
                      <a:pt x="267" y="172"/>
                    </a:cubicBezTo>
                    <a:cubicBezTo>
                      <a:pt x="268" y="175"/>
                      <a:pt x="268" y="175"/>
                      <a:pt x="268" y="175"/>
                    </a:cubicBezTo>
                    <a:cubicBezTo>
                      <a:pt x="268" y="176"/>
                      <a:pt x="268" y="177"/>
                      <a:pt x="268" y="178"/>
                    </a:cubicBezTo>
                    <a:cubicBezTo>
                      <a:pt x="268" y="179"/>
                      <a:pt x="268" y="179"/>
                      <a:pt x="268" y="180"/>
                    </a:cubicBezTo>
                    <a:cubicBezTo>
                      <a:pt x="268" y="180"/>
                      <a:pt x="268" y="181"/>
                      <a:pt x="267" y="182"/>
                    </a:cubicBezTo>
                    <a:cubicBezTo>
                      <a:pt x="267" y="182"/>
                      <a:pt x="266" y="182"/>
                      <a:pt x="266" y="182"/>
                    </a:cubicBezTo>
                    <a:cubicBezTo>
                      <a:pt x="265" y="183"/>
                      <a:pt x="265" y="183"/>
                      <a:pt x="264" y="184"/>
                    </a:cubicBezTo>
                    <a:cubicBezTo>
                      <a:pt x="263" y="184"/>
                      <a:pt x="262" y="185"/>
                      <a:pt x="261" y="185"/>
                    </a:cubicBezTo>
                    <a:cubicBezTo>
                      <a:pt x="261" y="185"/>
                      <a:pt x="260" y="185"/>
                      <a:pt x="260" y="185"/>
                    </a:cubicBezTo>
                    <a:cubicBezTo>
                      <a:pt x="260" y="188"/>
                      <a:pt x="260" y="188"/>
                      <a:pt x="260" y="188"/>
                    </a:cubicBezTo>
                    <a:cubicBezTo>
                      <a:pt x="260" y="188"/>
                      <a:pt x="260" y="188"/>
                      <a:pt x="260" y="188"/>
                    </a:cubicBezTo>
                    <a:cubicBezTo>
                      <a:pt x="260" y="185"/>
                      <a:pt x="260" y="185"/>
                      <a:pt x="260" y="185"/>
                    </a:cubicBezTo>
                    <a:cubicBezTo>
                      <a:pt x="259" y="185"/>
                      <a:pt x="258" y="185"/>
                      <a:pt x="257" y="186"/>
                    </a:cubicBezTo>
                    <a:cubicBezTo>
                      <a:pt x="255" y="186"/>
                      <a:pt x="254" y="188"/>
                      <a:pt x="253" y="189"/>
                    </a:cubicBezTo>
                    <a:cubicBezTo>
                      <a:pt x="252" y="190"/>
                      <a:pt x="252" y="191"/>
                      <a:pt x="251" y="191"/>
                    </a:cubicBezTo>
                    <a:cubicBezTo>
                      <a:pt x="251" y="191"/>
                      <a:pt x="250" y="191"/>
                      <a:pt x="249" y="192"/>
                    </a:cubicBezTo>
                    <a:cubicBezTo>
                      <a:pt x="247" y="192"/>
                      <a:pt x="243" y="193"/>
                      <a:pt x="243" y="197"/>
                    </a:cubicBezTo>
                    <a:cubicBezTo>
                      <a:pt x="243" y="200"/>
                      <a:pt x="244" y="204"/>
                      <a:pt x="252" y="204"/>
                    </a:cubicBezTo>
                    <a:cubicBezTo>
                      <a:pt x="253" y="204"/>
                      <a:pt x="254" y="204"/>
                      <a:pt x="255" y="204"/>
                    </a:cubicBezTo>
                    <a:cubicBezTo>
                      <a:pt x="256" y="204"/>
                      <a:pt x="257" y="204"/>
                      <a:pt x="257" y="204"/>
                    </a:cubicBezTo>
                    <a:cubicBezTo>
                      <a:pt x="256" y="206"/>
                      <a:pt x="257" y="207"/>
                      <a:pt x="257" y="208"/>
                    </a:cubicBezTo>
                    <a:cubicBezTo>
                      <a:pt x="255" y="208"/>
                      <a:pt x="253" y="209"/>
                      <a:pt x="252" y="210"/>
                    </a:cubicBezTo>
                    <a:cubicBezTo>
                      <a:pt x="251" y="211"/>
                      <a:pt x="250" y="212"/>
                      <a:pt x="250" y="213"/>
                    </a:cubicBezTo>
                    <a:cubicBezTo>
                      <a:pt x="247" y="211"/>
                      <a:pt x="243" y="211"/>
                      <a:pt x="242" y="211"/>
                    </a:cubicBezTo>
                    <a:cubicBezTo>
                      <a:pt x="240" y="211"/>
                      <a:pt x="239" y="211"/>
                      <a:pt x="237" y="211"/>
                    </a:cubicBezTo>
                    <a:cubicBezTo>
                      <a:pt x="237" y="211"/>
                      <a:pt x="237" y="211"/>
                      <a:pt x="237" y="211"/>
                    </a:cubicBezTo>
                    <a:cubicBezTo>
                      <a:pt x="236" y="212"/>
                      <a:pt x="235" y="212"/>
                      <a:pt x="234" y="212"/>
                    </a:cubicBezTo>
                    <a:cubicBezTo>
                      <a:pt x="233" y="212"/>
                      <a:pt x="232" y="212"/>
                      <a:pt x="231" y="212"/>
                    </a:cubicBezTo>
                    <a:cubicBezTo>
                      <a:pt x="230" y="212"/>
                      <a:pt x="229" y="212"/>
                      <a:pt x="229" y="212"/>
                    </a:cubicBezTo>
                    <a:cubicBezTo>
                      <a:pt x="228" y="212"/>
                      <a:pt x="227" y="211"/>
                      <a:pt x="225" y="210"/>
                    </a:cubicBezTo>
                    <a:cubicBezTo>
                      <a:pt x="224" y="210"/>
                      <a:pt x="223" y="209"/>
                      <a:pt x="222" y="208"/>
                    </a:cubicBezTo>
                    <a:cubicBezTo>
                      <a:pt x="220" y="208"/>
                      <a:pt x="218" y="208"/>
                      <a:pt x="217" y="208"/>
                    </a:cubicBezTo>
                    <a:cubicBezTo>
                      <a:pt x="215" y="208"/>
                      <a:pt x="214" y="207"/>
                      <a:pt x="213" y="207"/>
                    </a:cubicBezTo>
                    <a:cubicBezTo>
                      <a:pt x="213" y="207"/>
                      <a:pt x="212" y="207"/>
                      <a:pt x="211" y="206"/>
                    </a:cubicBezTo>
                    <a:cubicBezTo>
                      <a:pt x="209" y="205"/>
                      <a:pt x="207" y="204"/>
                      <a:pt x="205" y="204"/>
                    </a:cubicBezTo>
                    <a:cubicBezTo>
                      <a:pt x="205" y="204"/>
                      <a:pt x="204" y="204"/>
                      <a:pt x="204" y="204"/>
                    </a:cubicBezTo>
                    <a:cubicBezTo>
                      <a:pt x="198" y="206"/>
                      <a:pt x="196" y="211"/>
                      <a:pt x="195" y="215"/>
                    </a:cubicBezTo>
                    <a:cubicBezTo>
                      <a:pt x="194" y="217"/>
                      <a:pt x="194" y="218"/>
                      <a:pt x="193" y="219"/>
                    </a:cubicBezTo>
                    <a:cubicBezTo>
                      <a:pt x="191" y="221"/>
                      <a:pt x="189" y="223"/>
                      <a:pt x="188" y="223"/>
                    </a:cubicBezTo>
                    <a:cubicBezTo>
                      <a:pt x="187" y="223"/>
                      <a:pt x="187" y="223"/>
                      <a:pt x="187" y="223"/>
                    </a:cubicBezTo>
                    <a:cubicBezTo>
                      <a:pt x="187" y="222"/>
                      <a:pt x="186" y="221"/>
                      <a:pt x="186" y="219"/>
                    </a:cubicBezTo>
                    <a:cubicBezTo>
                      <a:pt x="186" y="218"/>
                      <a:pt x="186" y="217"/>
                      <a:pt x="186" y="216"/>
                    </a:cubicBezTo>
                    <a:cubicBezTo>
                      <a:pt x="186" y="213"/>
                      <a:pt x="184" y="209"/>
                      <a:pt x="182" y="206"/>
                    </a:cubicBezTo>
                    <a:cubicBezTo>
                      <a:pt x="177" y="202"/>
                      <a:pt x="170" y="201"/>
                      <a:pt x="165" y="200"/>
                    </a:cubicBezTo>
                    <a:cubicBezTo>
                      <a:pt x="164" y="200"/>
                      <a:pt x="164" y="200"/>
                      <a:pt x="164" y="200"/>
                    </a:cubicBezTo>
                    <a:cubicBezTo>
                      <a:pt x="161" y="200"/>
                      <a:pt x="158" y="199"/>
                      <a:pt x="155" y="198"/>
                    </a:cubicBezTo>
                    <a:cubicBezTo>
                      <a:pt x="154" y="198"/>
                      <a:pt x="152" y="197"/>
                      <a:pt x="151" y="197"/>
                    </a:cubicBezTo>
                    <a:cubicBezTo>
                      <a:pt x="148" y="196"/>
                      <a:pt x="144" y="196"/>
                      <a:pt x="141" y="196"/>
                    </a:cubicBezTo>
                    <a:cubicBezTo>
                      <a:pt x="139" y="196"/>
                      <a:pt x="136" y="196"/>
                      <a:pt x="134" y="195"/>
                    </a:cubicBezTo>
                    <a:cubicBezTo>
                      <a:pt x="133" y="195"/>
                      <a:pt x="131" y="194"/>
                      <a:pt x="129" y="193"/>
                    </a:cubicBezTo>
                    <a:cubicBezTo>
                      <a:pt x="127" y="192"/>
                      <a:pt x="124" y="191"/>
                      <a:pt x="120" y="191"/>
                    </a:cubicBezTo>
                    <a:cubicBezTo>
                      <a:pt x="120" y="191"/>
                      <a:pt x="119" y="191"/>
                      <a:pt x="119" y="191"/>
                    </a:cubicBezTo>
                    <a:cubicBezTo>
                      <a:pt x="117" y="191"/>
                      <a:pt x="114" y="191"/>
                      <a:pt x="112" y="194"/>
                    </a:cubicBezTo>
                    <a:cubicBezTo>
                      <a:pt x="111" y="197"/>
                      <a:pt x="113" y="200"/>
                      <a:pt x="115" y="202"/>
                    </a:cubicBezTo>
                    <a:cubicBezTo>
                      <a:pt x="115" y="202"/>
                      <a:pt x="116" y="203"/>
                      <a:pt x="116" y="203"/>
                    </a:cubicBezTo>
                    <a:cubicBezTo>
                      <a:pt x="115" y="203"/>
                      <a:pt x="115" y="203"/>
                      <a:pt x="114" y="203"/>
                    </a:cubicBezTo>
                    <a:cubicBezTo>
                      <a:pt x="113" y="203"/>
                      <a:pt x="112" y="204"/>
                      <a:pt x="112" y="204"/>
                    </a:cubicBezTo>
                    <a:cubicBezTo>
                      <a:pt x="110" y="204"/>
                      <a:pt x="108" y="204"/>
                      <a:pt x="107" y="205"/>
                    </a:cubicBezTo>
                    <a:cubicBezTo>
                      <a:pt x="107" y="203"/>
                      <a:pt x="106" y="202"/>
                      <a:pt x="104" y="201"/>
                    </a:cubicBezTo>
                    <a:cubicBezTo>
                      <a:pt x="102" y="199"/>
                      <a:pt x="99" y="198"/>
                      <a:pt x="95" y="198"/>
                    </a:cubicBezTo>
                    <a:cubicBezTo>
                      <a:pt x="92" y="198"/>
                      <a:pt x="89" y="198"/>
                      <a:pt x="87" y="199"/>
                    </a:cubicBezTo>
                    <a:cubicBezTo>
                      <a:pt x="81" y="202"/>
                      <a:pt x="79" y="206"/>
                      <a:pt x="79" y="211"/>
                    </a:cubicBezTo>
                    <a:cubicBezTo>
                      <a:pt x="79" y="212"/>
                      <a:pt x="80" y="213"/>
                      <a:pt x="80" y="214"/>
                    </a:cubicBezTo>
                    <a:cubicBezTo>
                      <a:pt x="81" y="216"/>
                      <a:pt x="81" y="217"/>
                      <a:pt x="81" y="217"/>
                    </a:cubicBezTo>
                    <a:cubicBezTo>
                      <a:pt x="80" y="219"/>
                      <a:pt x="79" y="221"/>
                      <a:pt x="78" y="222"/>
                    </a:cubicBezTo>
                    <a:cubicBezTo>
                      <a:pt x="77" y="224"/>
                      <a:pt x="76" y="226"/>
                      <a:pt x="75" y="229"/>
                    </a:cubicBezTo>
                    <a:cubicBezTo>
                      <a:pt x="75" y="230"/>
                      <a:pt x="74" y="235"/>
                      <a:pt x="76" y="238"/>
                    </a:cubicBezTo>
                    <a:cubicBezTo>
                      <a:pt x="77" y="240"/>
                      <a:pt x="78" y="240"/>
                      <a:pt x="80" y="240"/>
                    </a:cubicBezTo>
                    <a:cubicBezTo>
                      <a:pt x="80" y="240"/>
                      <a:pt x="80" y="240"/>
                      <a:pt x="80" y="240"/>
                    </a:cubicBezTo>
                    <a:cubicBezTo>
                      <a:pt x="81" y="240"/>
                      <a:pt x="82" y="240"/>
                      <a:pt x="83" y="239"/>
                    </a:cubicBezTo>
                    <a:cubicBezTo>
                      <a:pt x="85" y="238"/>
                      <a:pt x="85" y="235"/>
                      <a:pt x="86" y="232"/>
                    </a:cubicBezTo>
                    <a:cubicBezTo>
                      <a:pt x="86" y="231"/>
                      <a:pt x="86" y="230"/>
                      <a:pt x="86" y="230"/>
                    </a:cubicBezTo>
                    <a:cubicBezTo>
                      <a:pt x="87" y="229"/>
                      <a:pt x="87" y="228"/>
                      <a:pt x="87" y="227"/>
                    </a:cubicBezTo>
                    <a:cubicBezTo>
                      <a:pt x="88" y="225"/>
                      <a:pt x="89" y="224"/>
                      <a:pt x="90" y="222"/>
                    </a:cubicBezTo>
                    <a:cubicBezTo>
                      <a:pt x="90" y="221"/>
                      <a:pt x="91" y="221"/>
                      <a:pt x="91" y="220"/>
                    </a:cubicBezTo>
                    <a:cubicBezTo>
                      <a:pt x="92" y="220"/>
                      <a:pt x="92" y="220"/>
                      <a:pt x="92" y="219"/>
                    </a:cubicBezTo>
                    <a:cubicBezTo>
                      <a:pt x="93" y="219"/>
                      <a:pt x="93" y="218"/>
                      <a:pt x="93" y="218"/>
                    </a:cubicBezTo>
                    <a:cubicBezTo>
                      <a:pt x="94" y="217"/>
                      <a:pt x="94" y="216"/>
                      <a:pt x="95" y="216"/>
                    </a:cubicBezTo>
                    <a:cubicBezTo>
                      <a:pt x="95" y="214"/>
                      <a:pt x="95" y="214"/>
                      <a:pt x="96" y="214"/>
                    </a:cubicBezTo>
                    <a:cubicBezTo>
                      <a:pt x="97" y="214"/>
                      <a:pt x="97" y="214"/>
                      <a:pt x="97" y="214"/>
                    </a:cubicBezTo>
                    <a:cubicBezTo>
                      <a:pt x="98" y="214"/>
                      <a:pt x="98" y="214"/>
                      <a:pt x="99" y="215"/>
                    </a:cubicBezTo>
                    <a:cubicBezTo>
                      <a:pt x="100" y="215"/>
                      <a:pt x="100" y="215"/>
                      <a:pt x="101" y="215"/>
                    </a:cubicBezTo>
                    <a:cubicBezTo>
                      <a:pt x="101" y="216"/>
                      <a:pt x="100" y="216"/>
                      <a:pt x="99" y="217"/>
                    </a:cubicBezTo>
                    <a:cubicBezTo>
                      <a:pt x="97" y="219"/>
                      <a:pt x="95" y="222"/>
                      <a:pt x="96" y="228"/>
                    </a:cubicBezTo>
                    <a:cubicBezTo>
                      <a:pt x="97" y="234"/>
                      <a:pt x="97" y="235"/>
                      <a:pt x="92" y="236"/>
                    </a:cubicBezTo>
                    <a:cubicBezTo>
                      <a:pt x="89" y="237"/>
                      <a:pt x="89" y="237"/>
                      <a:pt x="89" y="237"/>
                    </a:cubicBezTo>
                    <a:cubicBezTo>
                      <a:pt x="90" y="240"/>
                      <a:pt x="90" y="240"/>
                      <a:pt x="90" y="240"/>
                    </a:cubicBezTo>
                    <a:cubicBezTo>
                      <a:pt x="92" y="243"/>
                      <a:pt x="95" y="246"/>
                      <a:pt x="99" y="246"/>
                    </a:cubicBezTo>
                    <a:cubicBezTo>
                      <a:pt x="99" y="246"/>
                      <a:pt x="100" y="246"/>
                      <a:pt x="101" y="246"/>
                    </a:cubicBezTo>
                    <a:cubicBezTo>
                      <a:pt x="99" y="251"/>
                      <a:pt x="101" y="254"/>
                      <a:pt x="104" y="258"/>
                    </a:cubicBezTo>
                    <a:cubicBezTo>
                      <a:pt x="108" y="262"/>
                      <a:pt x="109" y="264"/>
                      <a:pt x="110" y="266"/>
                    </a:cubicBezTo>
                    <a:cubicBezTo>
                      <a:pt x="110" y="266"/>
                      <a:pt x="110" y="266"/>
                      <a:pt x="110" y="266"/>
                    </a:cubicBezTo>
                    <a:cubicBezTo>
                      <a:pt x="109" y="265"/>
                      <a:pt x="108" y="265"/>
                      <a:pt x="107" y="265"/>
                    </a:cubicBezTo>
                    <a:cubicBezTo>
                      <a:pt x="106" y="265"/>
                      <a:pt x="105" y="265"/>
                      <a:pt x="104" y="265"/>
                    </a:cubicBezTo>
                    <a:cubicBezTo>
                      <a:pt x="103" y="264"/>
                      <a:pt x="102" y="264"/>
                      <a:pt x="101" y="264"/>
                    </a:cubicBezTo>
                    <a:cubicBezTo>
                      <a:pt x="99" y="263"/>
                      <a:pt x="99" y="263"/>
                      <a:pt x="99" y="263"/>
                    </a:cubicBezTo>
                    <a:cubicBezTo>
                      <a:pt x="98" y="264"/>
                      <a:pt x="98" y="264"/>
                      <a:pt x="98" y="264"/>
                    </a:cubicBezTo>
                    <a:cubicBezTo>
                      <a:pt x="98" y="264"/>
                      <a:pt x="98" y="264"/>
                      <a:pt x="98" y="264"/>
                    </a:cubicBezTo>
                    <a:cubicBezTo>
                      <a:pt x="97" y="263"/>
                      <a:pt x="97" y="263"/>
                      <a:pt x="97" y="262"/>
                    </a:cubicBezTo>
                    <a:cubicBezTo>
                      <a:pt x="97" y="262"/>
                      <a:pt x="97" y="261"/>
                      <a:pt x="97" y="260"/>
                    </a:cubicBezTo>
                    <a:cubicBezTo>
                      <a:pt x="97" y="259"/>
                      <a:pt x="97" y="258"/>
                      <a:pt x="97" y="256"/>
                    </a:cubicBezTo>
                    <a:cubicBezTo>
                      <a:pt x="96" y="252"/>
                      <a:pt x="93" y="251"/>
                      <a:pt x="91" y="251"/>
                    </a:cubicBezTo>
                    <a:cubicBezTo>
                      <a:pt x="90" y="251"/>
                      <a:pt x="88" y="252"/>
                      <a:pt x="87" y="252"/>
                    </a:cubicBezTo>
                    <a:cubicBezTo>
                      <a:pt x="86" y="253"/>
                      <a:pt x="85" y="253"/>
                      <a:pt x="84" y="253"/>
                    </a:cubicBezTo>
                    <a:cubicBezTo>
                      <a:pt x="84" y="253"/>
                      <a:pt x="84" y="253"/>
                      <a:pt x="83" y="253"/>
                    </a:cubicBezTo>
                    <a:cubicBezTo>
                      <a:pt x="82" y="253"/>
                      <a:pt x="80" y="253"/>
                      <a:pt x="79" y="253"/>
                    </a:cubicBezTo>
                    <a:cubicBezTo>
                      <a:pt x="77" y="252"/>
                      <a:pt x="75" y="252"/>
                      <a:pt x="73" y="252"/>
                    </a:cubicBezTo>
                    <a:cubicBezTo>
                      <a:pt x="73" y="252"/>
                      <a:pt x="63" y="252"/>
                      <a:pt x="61" y="257"/>
                    </a:cubicBezTo>
                    <a:cubicBezTo>
                      <a:pt x="60" y="259"/>
                      <a:pt x="60" y="261"/>
                      <a:pt x="61" y="261"/>
                    </a:cubicBezTo>
                    <a:cubicBezTo>
                      <a:pt x="62" y="264"/>
                      <a:pt x="65" y="264"/>
                      <a:pt x="68" y="264"/>
                    </a:cubicBezTo>
                    <a:cubicBezTo>
                      <a:pt x="68" y="264"/>
                      <a:pt x="69" y="264"/>
                      <a:pt x="69" y="264"/>
                    </a:cubicBezTo>
                    <a:cubicBezTo>
                      <a:pt x="70" y="264"/>
                      <a:pt x="71" y="264"/>
                      <a:pt x="73" y="264"/>
                    </a:cubicBezTo>
                    <a:cubicBezTo>
                      <a:pt x="74" y="263"/>
                      <a:pt x="75" y="263"/>
                      <a:pt x="76" y="263"/>
                    </a:cubicBezTo>
                    <a:cubicBezTo>
                      <a:pt x="77" y="263"/>
                      <a:pt x="78" y="263"/>
                      <a:pt x="78" y="263"/>
                    </a:cubicBezTo>
                    <a:cubicBezTo>
                      <a:pt x="79" y="264"/>
                      <a:pt x="80" y="264"/>
                      <a:pt x="80" y="264"/>
                    </a:cubicBezTo>
                    <a:cubicBezTo>
                      <a:pt x="80" y="264"/>
                      <a:pt x="80" y="264"/>
                      <a:pt x="80" y="264"/>
                    </a:cubicBezTo>
                    <a:cubicBezTo>
                      <a:pt x="80" y="265"/>
                      <a:pt x="80" y="265"/>
                      <a:pt x="79" y="266"/>
                    </a:cubicBezTo>
                    <a:cubicBezTo>
                      <a:pt x="78" y="267"/>
                      <a:pt x="78" y="270"/>
                      <a:pt x="79" y="272"/>
                    </a:cubicBezTo>
                    <a:cubicBezTo>
                      <a:pt x="80" y="274"/>
                      <a:pt x="82" y="274"/>
                      <a:pt x="83" y="275"/>
                    </a:cubicBezTo>
                    <a:cubicBezTo>
                      <a:pt x="83" y="275"/>
                      <a:pt x="84" y="275"/>
                      <a:pt x="84" y="276"/>
                    </a:cubicBezTo>
                    <a:cubicBezTo>
                      <a:pt x="85" y="276"/>
                      <a:pt x="86" y="277"/>
                      <a:pt x="87" y="278"/>
                    </a:cubicBezTo>
                    <a:cubicBezTo>
                      <a:pt x="88" y="279"/>
                      <a:pt x="90" y="281"/>
                      <a:pt x="92" y="282"/>
                    </a:cubicBezTo>
                    <a:cubicBezTo>
                      <a:pt x="94" y="283"/>
                      <a:pt x="94" y="283"/>
                      <a:pt x="94" y="283"/>
                    </a:cubicBezTo>
                    <a:cubicBezTo>
                      <a:pt x="96" y="284"/>
                      <a:pt x="98" y="285"/>
                      <a:pt x="101" y="285"/>
                    </a:cubicBezTo>
                    <a:cubicBezTo>
                      <a:pt x="101" y="285"/>
                      <a:pt x="101" y="285"/>
                      <a:pt x="102" y="285"/>
                    </a:cubicBezTo>
                    <a:cubicBezTo>
                      <a:pt x="105" y="285"/>
                      <a:pt x="108" y="284"/>
                      <a:pt x="111" y="283"/>
                    </a:cubicBezTo>
                    <a:cubicBezTo>
                      <a:pt x="112" y="282"/>
                      <a:pt x="114" y="281"/>
                      <a:pt x="116" y="281"/>
                    </a:cubicBezTo>
                    <a:cubicBezTo>
                      <a:pt x="117" y="280"/>
                      <a:pt x="118" y="280"/>
                      <a:pt x="120" y="280"/>
                    </a:cubicBezTo>
                    <a:cubicBezTo>
                      <a:pt x="122" y="280"/>
                      <a:pt x="124" y="281"/>
                      <a:pt x="126" y="281"/>
                    </a:cubicBezTo>
                    <a:cubicBezTo>
                      <a:pt x="127" y="281"/>
                      <a:pt x="129" y="281"/>
                      <a:pt x="130" y="281"/>
                    </a:cubicBezTo>
                    <a:cubicBezTo>
                      <a:pt x="133" y="281"/>
                      <a:pt x="134" y="282"/>
                      <a:pt x="134" y="282"/>
                    </a:cubicBezTo>
                    <a:cubicBezTo>
                      <a:pt x="134" y="282"/>
                      <a:pt x="134" y="283"/>
                      <a:pt x="133" y="284"/>
                    </a:cubicBezTo>
                    <a:cubicBezTo>
                      <a:pt x="130" y="288"/>
                      <a:pt x="128" y="291"/>
                      <a:pt x="129" y="294"/>
                    </a:cubicBezTo>
                    <a:cubicBezTo>
                      <a:pt x="129" y="296"/>
                      <a:pt x="129" y="297"/>
                      <a:pt x="131" y="299"/>
                    </a:cubicBezTo>
                    <a:cubicBezTo>
                      <a:pt x="129" y="300"/>
                      <a:pt x="127" y="300"/>
                      <a:pt x="125" y="300"/>
                    </a:cubicBezTo>
                    <a:cubicBezTo>
                      <a:pt x="123" y="300"/>
                      <a:pt x="121" y="300"/>
                      <a:pt x="119" y="299"/>
                    </a:cubicBezTo>
                    <a:cubicBezTo>
                      <a:pt x="117" y="299"/>
                      <a:pt x="114" y="299"/>
                      <a:pt x="111" y="299"/>
                    </a:cubicBezTo>
                    <a:cubicBezTo>
                      <a:pt x="111" y="299"/>
                      <a:pt x="110" y="299"/>
                      <a:pt x="109" y="299"/>
                    </a:cubicBezTo>
                    <a:cubicBezTo>
                      <a:pt x="103" y="299"/>
                      <a:pt x="99" y="301"/>
                      <a:pt x="96" y="305"/>
                    </a:cubicBezTo>
                    <a:cubicBezTo>
                      <a:pt x="92" y="310"/>
                      <a:pt x="91" y="316"/>
                      <a:pt x="92" y="322"/>
                    </a:cubicBezTo>
                    <a:cubicBezTo>
                      <a:pt x="92" y="327"/>
                      <a:pt x="96" y="328"/>
                      <a:pt x="99" y="330"/>
                    </a:cubicBezTo>
                    <a:cubicBezTo>
                      <a:pt x="100" y="330"/>
                      <a:pt x="101" y="331"/>
                      <a:pt x="102" y="331"/>
                    </a:cubicBezTo>
                    <a:cubicBezTo>
                      <a:pt x="101" y="331"/>
                      <a:pt x="99" y="332"/>
                      <a:pt x="94" y="332"/>
                    </a:cubicBezTo>
                    <a:cubicBezTo>
                      <a:pt x="93" y="332"/>
                      <a:pt x="91" y="332"/>
                      <a:pt x="89" y="331"/>
                    </a:cubicBezTo>
                    <a:cubicBezTo>
                      <a:pt x="87" y="330"/>
                      <a:pt x="85" y="329"/>
                      <a:pt x="83" y="329"/>
                    </a:cubicBezTo>
                    <a:cubicBezTo>
                      <a:pt x="82" y="329"/>
                      <a:pt x="81" y="330"/>
                      <a:pt x="80" y="330"/>
                    </a:cubicBezTo>
                    <a:cubicBezTo>
                      <a:pt x="78" y="331"/>
                      <a:pt x="77" y="332"/>
                      <a:pt x="76" y="334"/>
                    </a:cubicBezTo>
                    <a:cubicBezTo>
                      <a:pt x="76" y="336"/>
                      <a:pt x="77" y="338"/>
                      <a:pt x="78" y="339"/>
                    </a:cubicBezTo>
                    <a:cubicBezTo>
                      <a:pt x="76" y="338"/>
                      <a:pt x="75" y="338"/>
                      <a:pt x="74" y="338"/>
                    </a:cubicBezTo>
                    <a:cubicBezTo>
                      <a:pt x="73" y="338"/>
                      <a:pt x="72" y="337"/>
                      <a:pt x="69" y="337"/>
                    </a:cubicBezTo>
                    <a:cubicBezTo>
                      <a:pt x="64" y="337"/>
                      <a:pt x="61" y="338"/>
                      <a:pt x="59" y="340"/>
                    </a:cubicBezTo>
                    <a:cubicBezTo>
                      <a:pt x="59" y="341"/>
                      <a:pt x="58" y="343"/>
                      <a:pt x="58" y="345"/>
                    </a:cubicBezTo>
                    <a:cubicBezTo>
                      <a:pt x="59" y="348"/>
                      <a:pt x="59" y="348"/>
                      <a:pt x="59" y="348"/>
                    </a:cubicBezTo>
                    <a:cubicBezTo>
                      <a:pt x="61" y="348"/>
                      <a:pt x="61" y="348"/>
                      <a:pt x="61" y="348"/>
                    </a:cubicBezTo>
                    <a:cubicBezTo>
                      <a:pt x="63" y="348"/>
                      <a:pt x="64" y="349"/>
                      <a:pt x="66" y="352"/>
                    </a:cubicBezTo>
                    <a:cubicBezTo>
                      <a:pt x="66" y="353"/>
                      <a:pt x="67" y="354"/>
                      <a:pt x="68" y="355"/>
                    </a:cubicBezTo>
                    <a:cubicBezTo>
                      <a:pt x="68" y="356"/>
                      <a:pt x="69" y="356"/>
                      <a:pt x="69" y="356"/>
                    </a:cubicBezTo>
                    <a:cubicBezTo>
                      <a:pt x="70" y="357"/>
                      <a:pt x="72" y="359"/>
                      <a:pt x="72" y="359"/>
                    </a:cubicBezTo>
                    <a:cubicBezTo>
                      <a:pt x="72" y="360"/>
                      <a:pt x="71" y="360"/>
                      <a:pt x="71" y="360"/>
                    </a:cubicBezTo>
                    <a:cubicBezTo>
                      <a:pt x="71" y="361"/>
                      <a:pt x="69" y="361"/>
                      <a:pt x="68" y="361"/>
                    </a:cubicBezTo>
                    <a:cubicBezTo>
                      <a:pt x="67" y="361"/>
                      <a:pt x="67" y="361"/>
                      <a:pt x="67" y="361"/>
                    </a:cubicBezTo>
                    <a:cubicBezTo>
                      <a:pt x="65" y="361"/>
                      <a:pt x="61" y="361"/>
                      <a:pt x="59" y="365"/>
                    </a:cubicBezTo>
                    <a:cubicBezTo>
                      <a:pt x="58" y="367"/>
                      <a:pt x="58" y="369"/>
                      <a:pt x="59" y="370"/>
                    </a:cubicBezTo>
                    <a:cubicBezTo>
                      <a:pt x="60" y="372"/>
                      <a:pt x="62" y="372"/>
                      <a:pt x="64" y="372"/>
                    </a:cubicBezTo>
                    <a:cubicBezTo>
                      <a:pt x="65" y="372"/>
                      <a:pt x="67" y="372"/>
                      <a:pt x="68" y="371"/>
                    </a:cubicBezTo>
                    <a:cubicBezTo>
                      <a:pt x="69" y="371"/>
                      <a:pt x="70" y="371"/>
                      <a:pt x="71" y="371"/>
                    </a:cubicBezTo>
                    <a:cubicBezTo>
                      <a:pt x="71" y="371"/>
                      <a:pt x="71" y="371"/>
                      <a:pt x="71" y="371"/>
                    </a:cubicBezTo>
                    <a:cubicBezTo>
                      <a:pt x="73" y="372"/>
                      <a:pt x="73" y="372"/>
                      <a:pt x="75" y="374"/>
                    </a:cubicBezTo>
                    <a:cubicBezTo>
                      <a:pt x="76" y="376"/>
                      <a:pt x="77" y="377"/>
                      <a:pt x="80" y="379"/>
                    </a:cubicBezTo>
                    <a:cubicBezTo>
                      <a:pt x="82" y="379"/>
                      <a:pt x="85" y="380"/>
                      <a:pt x="87" y="380"/>
                    </a:cubicBezTo>
                    <a:cubicBezTo>
                      <a:pt x="88" y="380"/>
                      <a:pt x="88" y="380"/>
                      <a:pt x="89" y="380"/>
                    </a:cubicBezTo>
                    <a:cubicBezTo>
                      <a:pt x="92" y="379"/>
                      <a:pt x="93" y="377"/>
                      <a:pt x="93" y="376"/>
                    </a:cubicBezTo>
                    <a:cubicBezTo>
                      <a:pt x="94" y="375"/>
                      <a:pt x="94" y="375"/>
                      <a:pt x="94" y="374"/>
                    </a:cubicBezTo>
                    <a:cubicBezTo>
                      <a:pt x="95" y="374"/>
                      <a:pt x="95" y="373"/>
                      <a:pt x="97" y="373"/>
                    </a:cubicBezTo>
                    <a:cubicBezTo>
                      <a:pt x="99" y="373"/>
                      <a:pt x="102" y="375"/>
                      <a:pt x="102" y="377"/>
                    </a:cubicBezTo>
                    <a:cubicBezTo>
                      <a:pt x="102" y="377"/>
                      <a:pt x="101" y="378"/>
                      <a:pt x="99" y="379"/>
                    </a:cubicBezTo>
                    <a:cubicBezTo>
                      <a:pt x="98" y="379"/>
                      <a:pt x="98" y="380"/>
                      <a:pt x="97" y="380"/>
                    </a:cubicBezTo>
                    <a:cubicBezTo>
                      <a:pt x="93" y="381"/>
                      <a:pt x="88" y="382"/>
                      <a:pt x="87" y="386"/>
                    </a:cubicBezTo>
                    <a:cubicBezTo>
                      <a:pt x="87" y="388"/>
                      <a:pt x="88" y="389"/>
                      <a:pt x="91" y="391"/>
                    </a:cubicBezTo>
                    <a:cubicBezTo>
                      <a:pt x="92" y="392"/>
                      <a:pt x="93" y="392"/>
                      <a:pt x="94" y="392"/>
                    </a:cubicBezTo>
                    <a:cubicBezTo>
                      <a:pt x="95" y="392"/>
                      <a:pt x="95" y="392"/>
                      <a:pt x="96" y="392"/>
                    </a:cubicBezTo>
                    <a:cubicBezTo>
                      <a:pt x="96" y="392"/>
                      <a:pt x="96" y="392"/>
                      <a:pt x="97" y="392"/>
                    </a:cubicBezTo>
                    <a:cubicBezTo>
                      <a:pt x="97" y="392"/>
                      <a:pt x="97" y="392"/>
                      <a:pt x="97" y="392"/>
                    </a:cubicBezTo>
                    <a:cubicBezTo>
                      <a:pt x="98" y="392"/>
                      <a:pt x="98" y="392"/>
                      <a:pt x="99" y="393"/>
                    </a:cubicBezTo>
                    <a:cubicBezTo>
                      <a:pt x="99" y="393"/>
                      <a:pt x="99" y="394"/>
                      <a:pt x="100" y="394"/>
                    </a:cubicBezTo>
                    <a:cubicBezTo>
                      <a:pt x="101" y="396"/>
                      <a:pt x="103" y="397"/>
                      <a:pt x="106" y="397"/>
                    </a:cubicBezTo>
                    <a:cubicBezTo>
                      <a:pt x="107" y="397"/>
                      <a:pt x="109" y="397"/>
                      <a:pt x="111" y="395"/>
                    </a:cubicBezTo>
                    <a:cubicBezTo>
                      <a:pt x="114" y="393"/>
                      <a:pt x="115" y="391"/>
                      <a:pt x="116" y="389"/>
                    </a:cubicBezTo>
                    <a:cubicBezTo>
                      <a:pt x="117" y="388"/>
                      <a:pt x="117" y="388"/>
                      <a:pt x="117" y="387"/>
                    </a:cubicBezTo>
                    <a:cubicBezTo>
                      <a:pt x="118" y="386"/>
                      <a:pt x="118" y="386"/>
                      <a:pt x="119" y="385"/>
                    </a:cubicBezTo>
                    <a:cubicBezTo>
                      <a:pt x="118" y="386"/>
                      <a:pt x="118" y="386"/>
                      <a:pt x="118" y="386"/>
                    </a:cubicBezTo>
                    <a:cubicBezTo>
                      <a:pt x="118" y="387"/>
                      <a:pt x="118" y="389"/>
                      <a:pt x="120" y="391"/>
                    </a:cubicBezTo>
                    <a:cubicBezTo>
                      <a:pt x="121" y="391"/>
                      <a:pt x="122" y="392"/>
                      <a:pt x="124" y="392"/>
                    </a:cubicBezTo>
                    <a:cubicBezTo>
                      <a:pt x="124" y="392"/>
                      <a:pt x="125" y="392"/>
                      <a:pt x="125" y="392"/>
                    </a:cubicBezTo>
                    <a:cubicBezTo>
                      <a:pt x="125" y="392"/>
                      <a:pt x="124" y="393"/>
                      <a:pt x="124" y="393"/>
                    </a:cubicBezTo>
                    <a:cubicBezTo>
                      <a:pt x="123" y="394"/>
                      <a:pt x="121" y="395"/>
                      <a:pt x="121" y="396"/>
                    </a:cubicBezTo>
                    <a:cubicBezTo>
                      <a:pt x="121" y="396"/>
                      <a:pt x="120" y="397"/>
                      <a:pt x="120" y="397"/>
                    </a:cubicBezTo>
                    <a:cubicBezTo>
                      <a:pt x="119" y="396"/>
                      <a:pt x="118" y="395"/>
                      <a:pt x="117" y="395"/>
                    </a:cubicBezTo>
                    <a:cubicBezTo>
                      <a:pt x="116" y="395"/>
                      <a:pt x="116" y="395"/>
                      <a:pt x="116" y="395"/>
                    </a:cubicBezTo>
                    <a:cubicBezTo>
                      <a:pt x="116" y="395"/>
                      <a:pt x="116" y="395"/>
                      <a:pt x="116" y="395"/>
                    </a:cubicBezTo>
                    <a:cubicBezTo>
                      <a:pt x="113" y="395"/>
                      <a:pt x="112" y="397"/>
                      <a:pt x="111" y="399"/>
                    </a:cubicBezTo>
                    <a:cubicBezTo>
                      <a:pt x="111" y="400"/>
                      <a:pt x="110" y="401"/>
                      <a:pt x="109" y="401"/>
                    </a:cubicBezTo>
                    <a:cubicBezTo>
                      <a:pt x="108" y="402"/>
                      <a:pt x="108" y="402"/>
                      <a:pt x="108" y="402"/>
                    </a:cubicBezTo>
                    <a:cubicBezTo>
                      <a:pt x="108" y="404"/>
                      <a:pt x="108" y="404"/>
                      <a:pt x="108" y="404"/>
                    </a:cubicBezTo>
                    <a:cubicBezTo>
                      <a:pt x="108" y="405"/>
                      <a:pt x="108" y="407"/>
                      <a:pt x="108" y="409"/>
                    </a:cubicBezTo>
                    <a:cubicBezTo>
                      <a:pt x="108" y="411"/>
                      <a:pt x="108" y="411"/>
                      <a:pt x="108" y="411"/>
                    </a:cubicBezTo>
                    <a:cubicBezTo>
                      <a:pt x="110" y="412"/>
                      <a:pt x="110" y="412"/>
                      <a:pt x="110" y="412"/>
                    </a:cubicBezTo>
                    <a:cubicBezTo>
                      <a:pt x="111" y="412"/>
                      <a:pt x="112" y="412"/>
                      <a:pt x="113" y="412"/>
                    </a:cubicBezTo>
                    <a:cubicBezTo>
                      <a:pt x="113" y="414"/>
                      <a:pt x="115" y="414"/>
                      <a:pt x="116" y="414"/>
                    </a:cubicBezTo>
                    <a:cubicBezTo>
                      <a:pt x="119" y="414"/>
                      <a:pt x="121" y="411"/>
                      <a:pt x="122" y="411"/>
                    </a:cubicBezTo>
                    <a:cubicBezTo>
                      <a:pt x="122" y="410"/>
                      <a:pt x="122" y="410"/>
                      <a:pt x="122" y="409"/>
                    </a:cubicBezTo>
                    <a:cubicBezTo>
                      <a:pt x="127" y="409"/>
                      <a:pt x="127" y="409"/>
                      <a:pt x="127" y="409"/>
                    </a:cubicBezTo>
                    <a:cubicBezTo>
                      <a:pt x="128" y="409"/>
                      <a:pt x="129" y="410"/>
                      <a:pt x="130" y="411"/>
                    </a:cubicBezTo>
                    <a:cubicBezTo>
                      <a:pt x="131" y="412"/>
                      <a:pt x="132" y="413"/>
                      <a:pt x="135" y="414"/>
                    </a:cubicBezTo>
                    <a:cubicBezTo>
                      <a:pt x="136" y="415"/>
                      <a:pt x="138" y="415"/>
                      <a:pt x="140" y="415"/>
                    </a:cubicBezTo>
                    <a:cubicBezTo>
                      <a:pt x="142" y="415"/>
                      <a:pt x="144" y="415"/>
                      <a:pt x="146" y="415"/>
                    </a:cubicBezTo>
                    <a:cubicBezTo>
                      <a:pt x="148" y="414"/>
                      <a:pt x="150" y="414"/>
                      <a:pt x="151" y="414"/>
                    </a:cubicBezTo>
                    <a:cubicBezTo>
                      <a:pt x="154" y="414"/>
                      <a:pt x="156" y="414"/>
                      <a:pt x="158" y="413"/>
                    </a:cubicBezTo>
                    <a:cubicBezTo>
                      <a:pt x="160" y="413"/>
                      <a:pt x="162" y="413"/>
                      <a:pt x="164" y="413"/>
                    </a:cubicBezTo>
                    <a:cubicBezTo>
                      <a:pt x="164" y="413"/>
                      <a:pt x="165" y="413"/>
                      <a:pt x="165" y="413"/>
                    </a:cubicBezTo>
                    <a:cubicBezTo>
                      <a:pt x="166" y="413"/>
                      <a:pt x="167" y="413"/>
                      <a:pt x="168" y="413"/>
                    </a:cubicBezTo>
                    <a:cubicBezTo>
                      <a:pt x="169" y="413"/>
                      <a:pt x="170" y="413"/>
                      <a:pt x="171" y="413"/>
                    </a:cubicBezTo>
                    <a:cubicBezTo>
                      <a:pt x="173" y="413"/>
                      <a:pt x="174" y="413"/>
                      <a:pt x="176" y="413"/>
                    </a:cubicBezTo>
                    <a:cubicBezTo>
                      <a:pt x="178" y="412"/>
                      <a:pt x="180" y="412"/>
                      <a:pt x="182" y="411"/>
                    </a:cubicBezTo>
                    <a:cubicBezTo>
                      <a:pt x="185" y="410"/>
                      <a:pt x="188" y="409"/>
                      <a:pt x="190" y="409"/>
                    </a:cubicBezTo>
                    <a:cubicBezTo>
                      <a:pt x="190" y="409"/>
                      <a:pt x="191" y="409"/>
                      <a:pt x="191" y="409"/>
                    </a:cubicBezTo>
                    <a:cubicBezTo>
                      <a:pt x="192" y="409"/>
                      <a:pt x="192" y="409"/>
                      <a:pt x="192" y="409"/>
                    </a:cubicBezTo>
                    <a:cubicBezTo>
                      <a:pt x="192" y="409"/>
                      <a:pt x="192" y="409"/>
                      <a:pt x="192" y="409"/>
                    </a:cubicBezTo>
                    <a:cubicBezTo>
                      <a:pt x="193" y="410"/>
                      <a:pt x="193" y="411"/>
                      <a:pt x="193" y="411"/>
                    </a:cubicBezTo>
                    <a:cubicBezTo>
                      <a:pt x="192" y="413"/>
                      <a:pt x="192" y="415"/>
                      <a:pt x="193" y="416"/>
                    </a:cubicBezTo>
                    <a:cubicBezTo>
                      <a:pt x="194" y="419"/>
                      <a:pt x="196" y="420"/>
                      <a:pt x="197" y="421"/>
                    </a:cubicBezTo>
                    <a:cubicBezTo>
                      <a:pt x="199" y="422"/>
                      <a:pt x="199" y="422"/>
                      <a:pt x="199" y="423"/>
                    </a:cubicBezTo>
                    <a:cubicBezTo>
                      <a:pt x="199" y="425"/>
                      <a:pt x="196" y="426"/>
                      <a:pt x="187" y="426"/>
                    </a:cubicBezTo>
                    <a:cubicBezTo>
                      <a:pt x="186" y="426"/>
                      <a:pt x="184" y="426"/>
                      <a:pt x="183" y="426"/>
                    </a:cubicBezTo>
                    <a:cubicBezTo>
                      <a:pt x="179" y="426"/>
                      <a:pt x="179" y="426"/>
                      <a:pt x="179" y="426"/>
                    </a:cubicBezTo>
                    <a:cubicBezTo>
                      <a:pt x="179" y="428"/>
                      <a:pt x="179" y="428"/>
                      <a:pt x="179" y="428"/>
                    </a:cubicBezTo>
                    <a:cubicBezTo>
                      <a:pt x="179" y="430"/>
                      <a:pt x="179" y="432"/>
                      <a:pt x="180" y="433"/>
                    </a:cubicBezTo>
                    <a:cubicBezTo>
                      <a:pt x="180" y="433"/>
                      <a:pt x="180" y="433"/>
                      <a:pt x="180" y="433"/>
                    </a:cubicBezTo>
                    <a:cubicBezTo>
                      <a:pt x="180" y="433"/>
                      <a:pt x="179" y="433"/>
                      <a:pt x="179" y="433"/>
                    </a:cubicBezTo>
                    <a:cubicBezTo>
                      <a:pt x="177" y="433"/>
                      <a:pt x="175" y="433"/>
                      <a:pt x="175" y="433"/>
                    </a:cubicBezTo>
                    <a:cubicBezTo>
                      <a:pt x="173" y="432"/>
                      <a:pt x="171" y="431"/>
                      <a:pt x="170" y="429"/>
                    </a:cubicBezTo>
                    <a:cubicBezTo>
                      <a:pt x="168" y="427"/>
                      <a:pt x="165" y="426"/>
                      <a:pt x="163" y="426"/>
                    </a:cubicBezTo>
                    <a:cubicBezTo>
                      <a:pt x="158" y="426"/>
                      <a:pt x="157" y="431"/>
                      <a:pt x="155" y="436"/>
                    </a:cubicBezTo>
                    <a:cubicBezTo>
                      <a:pt x="155" y="438"/>
                      <a:pt x="154" y="439"/>
                      <a:pt x="154" y="441"/>
                    </a:cubicBezTo>
                    <a:cubicBezTo>
                      <a:pt x="153" y="442"/>
                      <a:pt x="153" y="442"/>
                      <a:pt x="153" y="442"/>
                    </a:cubicBezTo>
                    <a:cubicBezTo>
                      <a:pt x="151" y="446"/>
                      <a:pt x="149" y="449"/>
                      <a:pt x="147" y="451"/>
                    </a:cubicBezTo>
                    <a:cubicBezTo>
                      <a:pt x="146" y="453"/>
                      <a:pt x="146" y="453"/>
                      <a:pt x="146" y="453"/>
                    </a:cubicBezTo>
                    <a:cubicBezTo>
                      <a:pt x="144" y="456"/>
                      <a:pt x="143" y="458"/>
                      <a:pt x="140" y="460"/>
                    </a:cubicBezTo>
                    <a:cubicBezTo>
                      <a:pt x="138" y="463"/>
                      <a:pt x="133" y="468"/>
                      <a:pt x="136" y="474"/>
                    </a:cubicBezTo>
                    <a:cubicBezTo>
                      <a:pt x="137" y="476"/>
                      <a:pt x="139" y="477"/>
                      <a:pt x="141" y="477"/>
                    </a:cubicBezTo>
                    <a:cubicBezTo>
                      <a:pt x="141" y="477"/>
                      <a:pt x="142" y="477"/>
                      <a:pt x="142" y="477"/>
                    </a:cubicBezTo>
                    <a:cubicBezTo>
                      <a:pt x="141" y="479"/>
                      <a:pt x="137" y="483"/>
                      <a:pt x="135" y="485"/>
                    </a:cubicBezTo>
                    <a:cubicBezTo>
                      <a:pt x="134" y="486"/>
                      <a:pt x="133" y="487"/>
                      <a:pt x="133" y="488"/>
                    </a:cubicBezTo>
                    <a:cubicBezTo>
                      <a:pt x="131" y="490"/>
                      <a:pt x="131" y="492"/>
                      <a:pt x="130" y="494"/>
                    </a:cubicBezTo>
                    <a:cubicBezTo>
                      <a:pt x="130" y="495"/>
                      <a:pt x="129" y="496"/>
                      <a:pt x="129" y="497"/>
                    </a:cubicBezTo>
                    <a:cubicBezTo>
                      <a:pt x="128" y="498"/>
                      <a:pt x="128" y="500"/>
                      <a:pt x="127" y="501"/>
                    </a:cubicBezTo>
                    <a:cubicBezTo>
                      <a:pt x="127" y="502"/>
                      <a:pt x="126" y="504"/>
                      <a:pt x="126" y="505"/>
                    </a:cubicBezTo>
                    <a:cubicBezTo>
                      <a:pt x="125" y="505"/>
                      <a:pt x="125" y="505"/>
                      <a:pt x="124" y="505"/>
                    </a:cubicBezTo>
                    <a:cubicBezTo>
                      <a:pt x="124" y="505"/>
                      <a:pt x="123" y="505"/>
                      <a:pt x="123" y="505"/>
                    </a:cubicBezTo>
                    <a:cubicBezTo>
                      <a:pt x="122" y="505"/>
                      <a:pt x="122" y="505"/>
                      <a:pt x="121" y="505"/>
                    </a:cubicBezTo>
                    <a:cubicBezTo>
                      <a:pt x="120" y="505"/>
                      <a:pt x="119" y="505"/>
                      <a:pt x="118" y="506"/>
                    </a:cubicBezTo>
                    <a:cubicBezTo>
                      <a:pt x="115" y="507"/>
                      <a:pt x="113" y="509"/>
                      <a:pt x="111" y="511"/>
                    </a:cubicBezTo>
                    <a:cubicBezTo>
                      <a:pt x="111" y="512"/>
                      <a:pt x="110" y="513"/>
                      <a:pt x="109" y="513"/>
                    </a:cubicBezTo>
                    <a:cubicBezTo>
                      <a:pt x="108" y="515"/>
                      <a:pt x="107" y="516"/>
                      <a:pt x="105" y="517"/>
                    </a:cubicBezTo>
                    <a:cubicBezTo>
                      <a:pt x="102" y="521"/>
                      <a:pt x="98" y="524"/>
                      <a:pt x="94" y="526"/>
                    </a:cubicBezTo>
                    <a:cubicBezTo>
                      <a:pt x="93" y="527"/>
                      <a:pt x="91" y="528"/>
                      <a:pt x="89" y="529"/>
                    </a:cubicBezTo>
                    <a:cubicBezTo>
                      <a:pt x="83" y="532"/>
                      <a:pt x="77" y="534"/>
                      <a:pt x="75" y="539"/>
                    </a:cubicBezTo>
                    <a:cubicBezTo>
                      <a:pt x="74" y="541"/>
                      <a:pt x="74" y="541"/>
                      <a:pt x="74" y="541"/>
                    </a:cubicBezTo>
                    <a:cubicBezTo>
                      <a:pt x="76" y="542"/>
                      <a:pt x="76" y="542"/>
                      <a:pt x="76" y="542"/>
                    </a:cubicBezTo>
                    <a:cubicBezTo>
                      <a:pt x="77" y="543"/>
                      <a:pt x="79" y="544"/>
                      <a:pt x="81" y="544"/>
                    </a:cubicBezTo>
                    <a:cubicBezTo>
                      <a:pt x="84" y="544"/>
                      <a:pt x="86" y="543"/>
                      <a:pt x="88" y="543"/>
                    </a:cubicBezTo>
                    <a:cubicBezTo>
                      <a:pt x="89" y="542"/>
                      <a:pt x="90" y="542"/>
                      <a:pt x="91" y="542"/>
                    </a:cubicBezTo>
                    <a:cubicBezTo>
                      <a:pt x="92" y="542"/>
                      <a:pt x="93" y="542"/>
                      <a:pt x="95" y="541"/>
                    </a:cubicBezTo>
                    <a:cubicBezTo>
                      <a:pt x="98" y="541"/>
                      <a:pt x="101" y="541"/>
                      <a:pt x="105" y="537"/>
                    </a:cubicBezTo>
                    <a:cubicBezTo>
                      <a:pt x="108" y="534"/>
                      <a:pt x="110" y="534"/>
                      <a:pt x="114" y="534"/>
                    </a:cubicBezTo>
                    <a:cubicBezTo>
                      <a:pt x="114" y="534"/>
                      <a:pt x="116" y="534"/>
                      <a:pt x="116" y="534"/>
                    </a:cubicBezTo>
                    <a:cubicBezTo>
                      <a:pt x="118" y="534"/>
                      <a:pt x="120" y="534"/>
                      <a:pt x="122" y="531"/>
                    </a:cubicBezTo>
                    <a:cubicBezTo>
                      <a:pt x="123" y="531"/>
                      <a:pt x="124" y="530"/>
                      <a:pt x="124" y="529"/>
                    </a:cubicBezTo>
                    <a:cubicBezTo>
                      <a:pt x="125" y="529"/>
                      <a:pt x="125" y="528"/>
                      <a:pt x="125" y="528"/>
                    </a:cubicBezTo>
                    <a:cubicBezTo>
                      <a:pt x="126" y="527"/>
                      <a:pt x="126" y="527"/>
                      <a:pt x="127" y="527"/>
                    </a:cubicBezTo>
                    <a:cubicBezTo>
                      <a:pt x="128" y="527"/>
                      <a:pt x="129" y="529"/>
                      <a:pt x="130" y="531"/>
                    </a:cubicBezTo>
                    <a:cubicBezTo>
                      <a:pt x="132" y="533"/>
                      <a:pt x="134" y="535"/>
                      <a:pt x="137" y="536"/>
                    </a:cubicBezTo>
                    <a:cubicBezTo>
                      <a:pt x="138" y="536"/>
                      <a:pt x="139" y="537"/>
                      <a:pt x="141" y="537"/>
                    </a:cubicBezTo>
                    <a:cubicBezTo>
                      <a:pt x="144" y="537"/>
                      <a:pt x="146" y="536"/>
                      <a:pt x="149" y="535"/>
                    </a:cubicBezTo>
                    <a:cubicBezTo>
                      <a:pt x="149" y="536"/>
                      <a:pt x="149" y="537"/>
                      <a:pt x="149" y="537"/>
                    </a:cubicBezTo>
                    <a:cubicBezTo>
                      <a:pt x="150" y="538"/>
                      <a:pt x="151" y="539"/>
                      <a:pt x="152" y="539"/>
                    </a:cubicBezTo>
                    <a:cubicBezTo>
                      <a:pt x="148" y="540"/>
                      <a:pt x="143" y="541"/>
                      <a:pt x="139" y="541"/>
                    </a:cubicBezTo>
                    <a:cubicBezTo>
                      <a:pt x="139" y="541"/>
                      <a:pt x="138" y="541"/>
                      <a:pt x="138" y="541"/>
                    </a:cubicBezTo>
                    <a:cubicBezTo>
                      <a:pt x="135" y="541"/>
                      <a:pt x="132" y="541"/>
                      <a:pt x="129" y="540"/>
                    </a:cubicBezTo>
                    <a:cubicBezTo>
                      <a:pt x="125" y="540"/>
                      <a:pt x="122" y="539"/>
                      <a:pt x="118" y="539"/>
                    </a:cubicBezTo>
                    <a:cubicBezTo>
                      <a:pt x="117" y="539"/>
                      <a:pt x="116" y="539"/>
                      <a:pt x="115" y="539"/>
                    </a:cubicBezTo>
                    <a:cubicBezTo>
                      <a:pt x="110" y="540"/>
                      <a:pt x="107" y="543"/>
                      <a:pt x="105" y="547"/>
                    </a:cubicBezTo>
                    <a:cubicBezTo>
                      <a:pt x="104" y="549"/>
                      <a:pt x="104" y="551"/>
                      <a:pt x="105" y="553"/>
                    </a:cubicBezTo>
                    <a:cubicBezTo>
                      <a:pt x="105" y="555"/>
                      <a:pt x="105" y="556"/>
                      <a:pt x="105" y="557"/>
                    </a:cubicBezTo>
                    <a:cubicBezTo>
                      <a:pt x="104" y="557"/>
                      <a:pt x="101" y="558"/>
                      <a:pt x="99" y="559"/>
                    </a:cubicBezTo>
                    <a:cubicBezTo>
                      <a:pt x="98" y="560"/>
                      <a:pt x="97" y="560"/>
                      <a:pt x="96" y="560"/>
                    </a:cubicBezTo>
                    <a:cubicBezTo>
                      <a:pt x="92" y="562"/>
                      <a:pt x="89" y="563"/>
                      <a:pt x="84" y="563"/>
                    </a:cubicBezTo>
                    <a:cubicBezTo>
                      <a:pt x="84" y="563"/>
                      <a:pt x="82" y="563"/>
                      <a:pt x="82" y="563"/>
                    </a:cubicBezTo>
                    <a:cubicBezTo>
                      <a:pt x="73" y="563"/>
                      <a:pt x="71" y="565"/>
                      <a:pt x="70" y="567"/>
                    </a:cubicBezTo>
                    <a:cubicBezTo>
                      <a:pt x="69" y="570"/>
                      <a:pt x="73" y="572"/>
                      <a:pt x="74" y="573"/>
                    </a:cubicBezTo>
                    <a:cubicBezTo>
                      <a:pt x="75" y="574"/>
                      <a:pt x="76" y="574"/>
                      <a:pt x="77" y="575"/>
                    </a:cubicBezTo>
                    <a:cubicBezTo>
                      <a:pt x="80" y="577"/>
                      <a:pt x="81" y="577"/>
                      <a:pt x="81" y="581"/>
                    </a:cubicBezTo>
                    <a:cubicBezTo>
                      <a:pt x="82" y="584"/>
                      <a:pt x="82" y="586"/>
                      <a:pt x="81" y="588"/>
                    </a:cubicBezTo>
                    <a:cubicBezTo>
                      <a:pt x="81" y="588"/>
                      <a:pt x="80" y="588"/>
                      <a:pt x="80" y="589"/>
                    </a:cubicBezTo>
                    <a:cubicBezTo>
                      <a:pt x="79" y="590"/>
                      <a:pt x="77" y="592"/>
                      <a:pt x="77" y="594"/>
                    </a:cubicBezTo>
                    <a:cubicBezTo>
                      <a:pt x="77" y="599"/>
                      <a:pt x="81" y="600"/>
                      <a:pt x="84" y="600"/>
                    </a:cubicBezTo>
                    <a:cubicBezTo>
                      <a:pt x="83" y="600"/>
                      <a:pt x="82" y="600"/>
                      <a:pt x="80" y="600"/>
                    </a:cubicBezTo>
                    <a:cubicBezTo>
                      <a:pt x="76" y="599"/>
                      <a:pt x="71" y="598"/>
                      <a:pt x="67" y="598"/>
                    </a:cubicBezTo>
                    <a:cubicBezTo>
                      <a:pt x="65" y="598"/>
                      <a:pt x="65" y="598"/>
                      <a:pt x="65" y="598"/>
                    </a:cubicBezTo>
                    <a:cubicBezTo>
                      <a:pt x="63" y="598"/>
                      <a:pt x="63" y="598"/>
                      <a:pt x="63" y="597"/>
                    </a:cubicBezTo>
                    <a:cubicBezTo>
                      <a:pt x="63" y="597"/>
                      <a:pt x="63" y="597"/>
                      <a:pt x="63" y="596"/>
                    </a:cubicBezTo>
                    <a:cubicBezTo>
                      <a:pt x="64" y="595"/>
                      <a:pt x="65" y="594"/>
                      <a:pt x="64" y="592"/>
                    </a:cubicBezTo>
                    <a:cubicBezTo>
                      <a:pt x="63" y="589"/>
                      <a:pt x="61" y="589"/>
                      <a:pt x="61" y="589"/>
                    </a:cubicBezTo>
                    <a:cubicBezTo>
                      <a:pt x="58" y="589"/>
                      <a:pt x="57" y="591"/>
                      <a:pt x="55" y="595"/>
                    </a:cubicBezTo>
                    <a:cubicBezTo>
                      <a:pt x="55" y="595"/>
                      <a:pt x="54" y="597"/>
                      <a:pt x="54" y="597"/>
                    </a:cubicBezTo>
                    <a:cubicBezTo>
                      <a:pt x="53" y="598"/>
                      <a:pt x="50" y="598"/>
                      <a:pt x="47" y="598"/>
                    </a:cubicBezTo>
                    <a:cubicBezTo>
                      <a:pt x="46" y="598"/>
                      <a:pt x="45" y="598"/>
                      <a:pt x="44" y="598"/>
                    </a:cubicBezTo>
                    <a:cubicBezTo>
                      <a:pt x="44" y="598"/>
                      <a:pt x="44" y="598"/>
                      <a:pt x="44" y="598"/>
                    </a:cubicBezTo>
                    <a:cubicBezTo>
                      <a:pt x="45" y="596"/>
                      <a:pt x="46" y="594"/>
                      <a:pt x="45" y="592"/>
                    </a:cubicBezTo>
                    <a:cubicBezTo>
                      <a:pt x="43" y="590"/>
                      <a:pt x="41" y="590"/>
                      <a:pt x="39" y="590"/>
                    </a:cubicBezTo>
                    <a:cubicBezTo>
                      <a:pt x="39" y="590"/>
                      <a:pt x="38" y="590"/>
                      <a:pt x="38" y="590"/>
                    </a:cubicBezTo>
                    <a:cubicBezTo>
                      <a:pt x="35" y="590"/>
                      <a:pt x="31" y="590"/>
                      <a:pt x="28" y="592"/>
                    </a:cubicBezTo>
                    <a:cubicBezTo>
                      <a:pt x="26" y="593"/>
                      <a:pt x="26" y="594"/>
                      <a:pt x="25" y="596"/>
                    </a:cubicBezTo>
                    <a:cubicBezTo>
                      <a:pt x="25" y="596"/>
                      <a:pt x="25" y="597"/>
                      <a:pt x="24" y="597"/>
                    </a:cubicBezTo>
                    <a:cubicBezTo>
                      <a:pt x="24" y="598"/>
                      <a:pt x="23" y="598"/>
                      <a:pt x="22" y="599"/>
                    </a:cubicBezTo>
                    <a:cubicBezTo>
                      <a:pt x="20" y="599"/>
                      <a:pt x="18" y="600"/>
                      <a:pt x="16" y="602"/>
                    </a:cubicBezTo>
                    <a:cubicBezTo>
                      <a:pt x="15" y="604"/>
                      <a:pt x="15" y="605"/>
                      <a:pt x="14" y="606"/>
                    </a:cubicBezTo>
                    <a:cubicBezTo>
                      <a:pt x="14" y="606"/>
                      <a:pt x="14" y="606"/>
                      <a:pt x="14" y="606"/>
                    </a:cubicBezTo>
                    <a:cubicBezTo>
                      <a:pt x="14" y="606"/>
                      <a:pt x="12" y="605"/>
                      <a:pt x="11" y="605"/>
                    </a:cubicBezTo>
                    <a:cubicBezTo>
                      <a:pt x="10" y="605"/>
                      <a:pt x="10" y="605"/>
                      <a:pt x="9" y="605"/>
                    </a:cubicBezTo>
                    <a:cubicBezTo>
                      <a:pt x="6" y="606"/>
                      <a:pt x="5" y="609"/>
                      <a:pt x="4" y="611"/>
                    </a:cubicBezTo>
                    <a:cubicBezTo>
                      <a:pt x="0" y="619"/>
                      <a:pt x="2" y="623"/>
                      <a:pt x="4" y="626"/>
                    </a:cubicBezTo>
                    <a:cubicBezTo>
                      <a:pt x="5" y="627"/>
                      <a:pt x="7" y="627"/>
                      <a:pt x="9" y="627"/>
                    </a:cubicBezTo>
                    <a:cubicBezTo>
                      <a:pt x="12" y="627"/>
                      <a:pt x="14" y="626"/>
                      <a:pt x="16" y="626"/>
                    </a:cubicBezTo>
                    <a:cubicBezTo>
                      <a:pt x="17" y="625"/>
                      <a:pt x="18" y="625"/>
                      <a:pt x="19" y="625"/>
                    </a:cubicBezTo>
                    <a:cubicBezTo>
                      <a:pt x="19" y="624"/>
                      <a:pt x="20" y="624"/>
                      <a:pt x="20" y="624"/>
                    </a:cubicBezTo>
                    <a:cubicBezTo>
                      <a:pt x="22" y="624"/>
                      <a:pt x="23" y="625"/>
                      <a:pt x="24" y="625"/>
                    </a:cubicBezTo>
                    <a:cubicBezTo>
                      <a:pt x="25" y="625"/>
                      <a:pt x="27" y="625"/>
                      <a:pt x="28" y="626"/>
                    </a:cubicBezTo>
                    <a:cubicBezTo>
                      <a:pt x="30" y="626"/>
                      <a:pt x="32" y="626"/>
                      <a:pt x="35" y="626"/>
                    </a:cubicBezTo>
                    <a:cubicBezTo>
                      <a:pt x="40" y="626"/>
                      <a:pt x="44" y="626"/>
                      <a:pt x="48" y="625"/>
                    </a:cubicBezTo>
                    <a:cubicBezTo>
                      <a:pt x="52" y="625"/>
                      <a:pt x="55" y="625"/>
                      <a:pt x="58" y="625"/>
                    </a:cubicBezTo>
                    <a:cubicBezTo>
                      <a:pt x="59" y="625"/>
                      <a:pt x="59" y="625"/>
                      <a:pt x="60" y="625"/>
                    </a:cubicBezTo>
                    <a:cubicBezTo>
                      <a:pt x="61" y="625"/>
                      <a:pt x="62" y="625"/>
                      <a:pt x="63" y="625"/>
                    </a:cubicBezTo>
                    <a:cubicBezTo>
                      <a:pt x="64" y="625"/>
                      <a:pt x="65" y="625"/>
                      <a:pt x="66" y="625"/>
                    </a:cubicBezTo>
                    <a:cubicBezTo>
                      <a:pt x="67" y="625"/>
                      <a:pt x="68" y="625"/>
                      <a:pt x="69" y="624"/>
                    </a:cubicBezTo>
                    <a:cubicBezTo>
                      <a:pt x="71" y="624"/>
                      <a:pt x="73" y="624"/>
                      <a:pt x="74" y="624"/>
                    </a:cubicBezTo>
                    <a:cubicBezTo>
                      <a:pt x="77" y="623"/>
                      <a:pt x="79" y="623"/>
                      <a:pt x="81" y="623"/>
                    </a:cubicBezTo>
                    <a:cubicBezTo>
                      <a:pt x="81" y="623"/>
                      <a:pt x="81" y="623"/>
                      <a:pt x="81" y="623"/>
                    </a:cubicBezTo>
                    <a:cubicBezTo>
                      <a:pt x="84" y="623"/>
                      <a:pt x="85" y="623"/>
                      <a:pt x="85" y="623"/>
                    </a:cubicBezTo>
                    <a:cubicBezTo>
                      <a:pt x="85" y="624"/>
                      <a:pt x="83" y="624"/>
                      <a:pt x="79" y="625"/>
                    </a:cubicBezTo>
                    <a:cubicBezTo>
                      <a:pt x="77" y="626"/>
                      <a:pt x="77" y="626"/>
                      <a:pt x="77" y="626"/>
                    </a:cubicBezTo>
                    <a:cubicBezTo>
                      <a:pt x="74" y="626"/>
                      <a:pt x="70" y="627"/>
                      <a:pt x="67" y="630"/>
                    </a:cubicBezTo>
                    <a:cubicBezTo>
                      <a:pt x="66" y="631"/>
                      <a:pt x="65" y="632"/>
                      <a:pt x="64" y="633"/>
                    </a:cubicBezTo>
                    <a:cubicBezTo>
                      <a:pt x="62" y="634"/>
                      <a:pt x="61" y="636"/>
                      <a:pt x="60" y="637"/>
                    </a:cubicBezTo>
                    <a:cubicBezTo>
                      <a:pt x="57" y="639"/>
                      <a:pt x="52" y="639"/>
                      <a:pt x="46" y="640"/>
                    </a:cubicBezTo>
                    <a:cubicBezTo>
                      <a:pt x="38" y="641"/>
                      <a:pt x="28" y="643"/>
                      <a:pt x="24" y="650"/>
                    </a:cubicBezTo>
                    <a:cubicBezTo>
                      <a:pt x="23" y="653"/>
                      <a:pt x="23" y="655"/>
                      <a:pt x="23" y="657"/>
                    </a:cubicBezTo>
                    <a:cubicBezTo>
                      <a:pt x="22" y="656"/>
                      <a:pt x="21" y="655"/>
                      <a:pt x="20" y="655"/>
                    </a:cubicBezTo>
                    <a:cubicBezTo>
                      <a:pt x="18" y="655"/>
                      <a:pt x="16" y="657"/>
                      <a:pt x="14" y="658"/>
                    </a:cubicBezTo>
                    <a:cubicBezTo>
                      <a:pt x="13" y="658"/>
                      <a:pt x="13" y="658"/>
                      <a:pt x="12" y="659"/>
                    </a:cubicBezTo>
                    <a:cubicBezTo>
                      <a:pt x="12" y="659"/>
                      <a:pt x="12" y="659"/>
                      <a:pt x="11" y="659"/>
                    </a:cubicBezTo>
                    <a:cubicBezTo>
                      <a:pt x="10" y="659"/>
                      <a:pt x="8" y="660"/>
                      <a:pt x="7" y="661"/>
                    </a:cubicBezTo>
                    <a:cubicBezTo>
                      <a:pt x="6" y="662"/>
                      <a:pt x="4" y="664"/>
                      <a:pt x="5" y="666"/>
                    </a:cubicBezTo>
                    <a:cubicBezTo>
                      <a:pt x="6" y="667"/>
                      <a:pt x="7" y="668"/>
                      <a:pt x="9" y="668"/>
                    </a:cubicBezTo>
                    <a:cubicBezTo>
                      <a:pt x="9" y="668"/>
                      <a:pt x="10" y="668"/>
                      <a:pt x="10" y="668"/>
                    </a:cubicBezTo>
                    <a:cubicBezTo>
                      <a:pt x="8" y="670"/>
                      <a:pt x="7" y="673"/>
                      <a:pt x="7" y="676"/>
                    </a:cubicBezTo>
                    <a:cubicBezTo>
                      <a:pt x="8" y="676"/>
                      <a:pt x="8" y="678"/>
                      <a:pt x="11" y="679"/>
                    </a:cubicBezTo>
                    <a:cubicBezTo>
                      <a:pt x="11" y="679"/>
                      <a:pt x="11" y="679"/>
                      <a:pt x="10" y="679"/>
                    </a:cubicBezTo>
                    <a:cubicBezTo>
                      <a:pt x="10" y="681"/>
                      <a:pt x="8" y="686"/>
                      <a:pt x="13" y="688"/>
                    </a:cubicBezTo>
                    <a:cubicBezTo>
                      <a:pt x="14" y="689"/>
                      <a:pt x="15" y="689"/>
                      <a:pt x="16" y="689"/>
                    </a:cubicBezTo>
                    <a:cubicBezTo>
                      <a:pt x="19" y="689"/>
                      <a:pt x="22" y="686"/>
                      <a:pt x="24" y="684"/>
                    </a:cubicBezTo>
                    <a:cubicBezTo>
                      <a:pt x="25" y="684"/>
                      <a:pt x="25" y="683"/>
                      <a:pt x="26" y="683"/>
                    </a:cubicBezTo>
                    <a:cubicBezTo>
                      <a:pt x="28" y="681"/>
                      <a:pt x="29" y="681"/>
                      <a:pt x="31" y="681"/>
                    </a:cubicBezTo>
                    <a:cubicBezTo>
                      <a:pt x="32" y="681"/>
                      <a:pt x="33" y="681"/>
                      <a:pt x="34" y="681"/>
                    </a:cubicBezTo>
                    <a:cubicBezTo>
                      <a:pt x="34" y="681"/>
                      <a:pt x="35" y="681"/>
                      <a:pt x="36" y="682"/>
                    </a:cubicBezTo>
                    <a:cubicBezTo>
                      <a:pt x="33" y="682"/>
                      <a:pt x="31" y="684"/>
                      <a:pt x="30" y="686"/>
                    </a:cubicBezTo>
                    <a:cubicBezTo>
                      <a:pt x="29" y="687"/>
                      <a:pt x="29" y="690"/>
                      <a:pt x="31" y="693"/>
                    </a:cubicBezTo>
                    <a:cubicBezTo>
                      <a:pt x="33" y="696"/>
                      <a:pt x="37" y="698"/>
                      <a:pt x="42" y="698"/>
                    </a:cubicBezTo>
                    <a:cubicBezTo>
                      <a:pt x="44" y="698"/>
                      <a:pt x="46" y="698"/>
                      <a:pt x="49" y="697"/>
                    </a:cubicBezTo>
                    <a:cubicBezTo>
                      <a:pt x="50" y="696"/>
                      <a:pt x="51" y="696"/>
                      <a:pt x="52" y="695"/>
                    </a:cubicBezTo>
                    <a:cubicBezTo>
                      <a:pt x="57" y="694"/>
                      <a:pt x="61" y="692"/>
                      <a:pt x="67" y="691"/>
                    </a:cubicBezTo>
                    <a:cubicBezTo>
                      <a:pt x="73" y="690"/>
                      <a:pt x="78" y="688"/>
                      <a:pt x="84" y="685"/>
                    </a:cubicBezTo>
                    <a:cubicBezTo>
                      <a:pt x="84" y="685"/>
                      <a:pt x="84" y="685"/>
                      <a:pt x="84" y="685"/>
                    </a:cubicBezTo>
                    <a:cubicBezTo>
                      <a:pt x="87" y="683"/>
                      <a:pt x="92" y="681"/>
                      <a:pt x="96" y="680"/>
                    </a:cubicBezTo>
                    <a:cubicBezTo>
                      <a:pt x="95" y="680"/>
                      <a:pt x="94" y="681"/>
                      <a:pt x="94" y="681"/>
                    </a:cubicBezTo>
                    <a:cubicBezTo>
                      <a:pt x="93" y="681"/>
                      <a:pt x="93" y="681"/>
                      <a:pt x="92" y="681"/>
                    </a:cubicBezTo>
                    <a:cubicBezTo>
                      <a:pt x="87" y="684"/>
                      <a:pt x="83" y="687"/>
                      <a:pt x="79" y="690"/>
                    </a:cubicBezTo>
                    <a:cubicBezTo>
                      <a:pt x="78" y="691"/>
                      <a:pt x="77" y="692"/>
                      <a:pt x="76" y="692"/>
                    </a:cubicBezTo>
                    <a:cubicBezTo>
                      <a:pt x="73" y="695"/>
                      <a:pt x="70" y="696"/>
                      <a:pt x="67" y="696"/>
                    </a:cubicBezTo>
                    <a:cubicBezTo>
                      <a:pt x="65" y="697"/>
                      <a:pt x="65" y="697"/>
                      <a:pt x="65" y="697"/>
                    </a:cubicBezTo>
                    <a:cubicBezTo>
                      <a:pt x="62" y="697"/>
                      <a:pt x="58" y="698"/>
                      <a:pt x="56" y="702"/>
                    </a:cubicBezTo>
                    <a:cubicBezTo>
                      <a:pt x="55" y="704"/>
                      <a:pt x="54" y="706"/>
                      <a:pt x="54" y="707"/>
                    </a:cubicBezTo>
                    <a:cubicBezTo>
                      <a:pt x="54" y="707"/>
                      <a:pt x="54" y="707"/>
                      <a:pt x="54" y="708"/>
                    </a:cubicBezTo>
                    <a:cubicBezTo>
                      <a:pt x="54" y="708"/>
                      <a:pt x="54" y="708"/>
                      <a:pt x="53" y="708"/>
                    </a:cubicBezTo>
                    <a:cubicBezTo>
                      <a:pt x="52" y="708"/>
                      <a:pt x="52" y="708"/>
                      <a:pt x="52" y="708"/>
                    </a:cubicBezTo>
                    <a:cubicBezTo>
                      <a:pt x="51" y="708"/>
                      <a:pt x="51" y="708"/>
                      <a:pt x="50" y="708"/>
                    </a:cubicBezTo>
                    <a:cubicBezTo>
                      <a:pt x="49" y="708"/>
                      <a:pt x="48" y="708"/>
                      <a:pt x="46" y="708"/>
                    </a:cubicBezTo>
                    <a:cubicBezTo>
                      <a:pt x="44" y="710"/>
                      <a:pt x="43" y="712"/>
                      <a:pt x="44" y="713"/>
                    </a:cubicBezTo>
                    <a:cubicBezTo>
                      <a:pt x="44" y="714"/>
                      <a:pt x="44" y="714"/>
                      <a:pt x="43" y="714"/>
                    </a:cubicBezTo>
                    <a:cubicBezTo>
                      <a:pt x="43" y="715"/>
                      <a:pt x="42" y="716"/>
                      <a:pt x="41" y="716"/>
                    </a:cubicBezTo>
                    <a:cubicBezTo>
                      <a:pt x="39" y="718"/>
                      <a:pt x="36" y="720"/>
                      <a:pt x="36" y="723"/>
                    </a:cubicBezTo>
                    <a:cubicBezTo>
                      <a:pt x="36" y="724"/>
                      <a:pt x="37" y="725"/>
                      <a:pt x="38" y="727"/>
                    </a:cubicBezTo>
                    <a:cubicBezTo>
                      <a:pt x="39" y="728"/>
                      <a:pt x="41" y="728"/>
                      <a:pt x="43" y="728"/>
                    </a:cubicBezTo>
                    <a:cubicBezTo>
                      <a:pt x="45" y="728"/>
                      <a:pt x="47" y="728"/>
                      <a:pt x="48" y="727"/>
                    </a:cubicBezTo>
                    <a:cubicBezTo>
                      <a:pt x="49" y="727"/>
                      <a:pt x="50" y="727"/>
                      <a:pt x="50" y="727"/>
                    </a:cubicBezTo>
                    <a:cubicBezTo>
                      <a:pt x="56" y="726"/>
                      <a:pt x="61" y="724"/>
                      <a:pt x="67" y="722"/>
                    </a:cubicBezTo>
                    <a:cubicBezTo>
                      <a:pt x="71" y="720"/>
                      <a:pt x="77" y="720"/>
                      <a:pt x="82" y="720"/>
                    </a:cubicBezTo>
                    <a:cubicBezTo>
                      <a:pt x="88" y="720"/>
                      <a:pt x="94" y="720"/>
                      <a:pt x="100" y="717"/>
                    </a:cubicBezTo>
                    <a:cubicBezTo>
                      <a:pt x="103" y="716"/>
                      <a:pt x="105" y="713"/>
                      <a:pt x="107" y="711"/>
                    </a:cubicBezTo>
                    <a:cubicBezTo>
                      <a:pt x="109" y="709"/>
                      <a:pt x="110" y="708"/>
                      <a:pt x="111" y="707"/>
                    </a:cubicBezTo>
                    <a:cubicBezTo>
                      <a:pt x="112" y="708"/>
                      <a:pt x="114" y="709"/>
                      <a:pt x="115" y="710"/>
                    </a:cubicBezTo>
                    <a:cubicBezTo>
                      <a:pt x="116" y="711"/>
                      <a:pt x="117" y="712"/>
                      <a:pt x="118" y="713"/>
                    </a:cubicBezTo>
                    <a:cubicBezTo>
                      <a:pt x="118" y="714"/>
                      <a:pt x="114" y="715"/>
                      <a:pt x="113" y="715"/>
                    </a:cubicBezTo>
                    <a:cubicBezTo>
                      <a:pt x="113" y="715"/>
                      <a:pt x="112" y="715"/>
                      <a:pt x="112" y="716"/>
                    </a:cubicBezTo>
                    <a:cubicBezTo>
                      <a:pt x="109" y="716"/>
                      <a:pt x="107" y="717"/>
                      <a:pt x="105" y="718"/>
                    </a:cubicBezTo>
                    <a:cubicBezTo>
                      <a:pt x="99" y="720"/>
                      <a:pt x="93" y="722"/>
                      <a:pt x="87" y="724"/>
                    </a:cubicBezTo>
                    <a:cubicBezTo>
                      <a:pt x="85" y="726"/>
                      <a:pt x="72" y="733"/>
                      <a:pt x="70" y="740"/>
                    </a:cubicBezTo>
                    <a:cubicBezTo>
                      <a:pt x="69" y="743"/>
                      <a:pt x="69" y="743"/>
                      <a:pt x="69" y="743"/>
                    </a:cubicBezTo>
                    <a:cubicBezTo>
                      <a:pt x="72" y="744"/>
                      <a:pt x="72" y="744"/>
                      <a:pt x="72" y="744"/>
                    </a:cubicBezTo>
                    <a:cubicBezTo>
                      <a:pt x="72" y="744"/>
                      <a:pt x="73" y="744"/>
                      <a:pt x="73" y="744"/>
                    </a:cubicBezTo>
                    <a:cubicBezTo>
                      <a:pt x="76" y="744"/>
                      <a:pt x="79" y="742"/>
                      <a:pt x="81" y="741"/>
                    </a:cubicBezTo>
                    <a:cubicBezTo>
                      <a:pt x="81" y="741"/>
                      <a:pt x="82" y="740"/>
                      <a:pt x="83" y="740"/>
                    </a:cubicBezTo>
                    <a:cubicBezTo>
                      <a:pt x="85" y="739"/>
                      <a:pt x="86" y="739"/>
                      <a:pt x="88" y="738"/>
                    </a:cubicBezTo>
                    <a:cubicBezTo>
                      <a:pt x="89" y="738"/>
                      <a:pt x="91" y="737"/>
                      <a:pt x="92" y="737"/>
                    </a:cubicBezTo>
                    <a:cubicBezTo>
                      <a:pt x="93" y="737"/>
                      <a:pt x="94" y="736"/>
                      <a:pt x="95" y="736"/>
                    </a:cubicBezTo>
                    <a:cubicBezTo>
                      <a:pt x="93" y="737"/>
                      <a:pt x="91" y="739"/>
                      <a:pt x="89" y="740"/>
                    </a:cubicBezTo>
                    <a:cubicBezTo>
                      <a:pt x="88" y="740"/>
                      <a:pt x="87" y="740"/>
                      <a:pt x="85" y="741"/>
                    </a:cubicBezTo>
                    <a:cubicBezTo>
                      <a:pt x="78" y="743"/>
                      <a:pt x="69" y="746"/>
                      <a:pt x="69" y="754"/>
                    </a:cubicBezTo>
                    <a:cubicBezTo>
                      <a:pt x="69" y="758"/>
                      <a:pt x="73" y="761"/>
                      <a:pt x="79" y="761"/>
                    </a:cubicBezTo>
                    <a:cubicBezTo>
                      <a:pt x="80" y="761"/>
                      <a:pt x="80" y="760"/>
                      <a:pt x="81" y="760"/>
                    </a:cubicBezTo>
                    <a:cubicBezTo>
                      <a:pt x="85" y="760"/>
                      <a:pt x="87" y="758"/>
                      <a:pt x="89" y="755"/>
                    </a:cubicBezTo>
                    <a:cubicBezTo>
                      <a:pt x="90" y="755"/>
                      <a:pt x="90" y="754"/>
                      <a:pt x="91" y="754"/>
                    </a:cubicBezTo>
                    <a:cubicBezTo>
                      <a:pt x="92" y="752"/>
                      <a:pt x="93" y="752"/>
                      <a:pt x="95" y="752"/>
                    </a:cubicBezTo>
                    <a:cubicBezTo>
                      <a:pt x="96" y="752"/>
                      <a:pt x="97" y="752"/>
                      <a:pt x="99" y="752"/>
                    </a:cubicBezTo>
                    <a:cubicBezTo>
                      <a:pt x="100" y="753"/>
                      <a:pt x="102" y="753"/>
                      <a:pt x="104" y="753"/>
                    </a:cubicBezTo>
                    <a:cubicBezTo>
                      <a:pt x="106" y="753"/>
                      <a:pt x="108" y="753"/>
                      <a:pt x="110" y="751"/>
                    </a:cubicBezTo>
                    <a:cubicBezTo>
                      <a:pt x="112" y="751"/>
                      <a:pt x="113" y="750"/>
                      <a:pt x="114" y="749"/>
                    </a:cubicBezTo>
                    <a:cubicBezTo>
                      <a:pt x="117" y="747"/>
                      <a:pt x="119" y="745"/>
                      <a:pt x="121" y="745"/>
                    </a:cubicBezTo>
                    <a:cubicBezTo>
                      <a:pt x="121" y="745"/>
                      <a:pt x="121" y="745"/>
                      <a:pt x="121" y="745"/>
                    </a:cubicBezTo>
                    <a:cubicBezTo>
                      <a:pt x="121" y="746"/>
                      <a:pt x="120" y="747"/>
                      <a:pt x="119" y="748"/>
                    </a:cubicBezTo>
                    <a:cubicBezTo>
                      <a:pt x="117" y="751"/>
                      <a:pt x="117" y="751"/>
                      <a:pt x="117" y="751"/>
                    </a:cubicBezTo>
                    <a:cubicBezTo>
                      <a:pt x="120" y="752"/>
                      <a:pt x="120" y="752"/>
                      <a:pt x="120" y="752"/>
                    </a:cubicBezTo>
                    <a:cubicBezTo>
                      <a:pt x="121" y="753"/>
                      <a:pt x="122" y="754"/>
                      <a:pt x="123" y="756"/>
                    </a:cubicBezTo>
                    <a:cubicBezTo>
                      <a:pt x="124" y="758"/>
                      <a:pt x="126" y="761"/>
                      <a:pt x="130" y="761"/>
                    </a:cubicBezTo>
                    <a:cubicBezTo>
                      <a:pt x="130" y="761"/>
                      <a:pt x="131" y="761"/>
                      <a:pt x="132" y="761"/>
                    </a:cubicBezTo>
                    <a:cubicBezTo>
                      <a:pt x="134" y="760"/>
                      <a:pt x="135" y="759"/>
                      <a:pt x="137" y="758"/>
                    </a:cubicBezTo>
                    <a:cubicBezTo>
                      <a:pt x="138" y="758"/>
                      <a:pt x="139" y="757"/>
                      <a:pt x="140" y="757"/>
                    </a:cubicBezTo>
                    <a:cubicBezTo>
                      <a:pt x="140" y="756"/>
                      <a:pt x="141" y="756"/>
                      <a:pt x="142" y="756"/>
                    </a:cubicBezTo>
                    <a:cubicBezTo>
                      <a:pt x="143" y="756"/>
                      <a:pt x="143" y="756"/>
                      <a:pt x="144" y="756"/>
                    </a:cubicBezTo>
                    <a:cubicBezTo>
                      <a:pt x="145" y="756"/>
                      <a:pt x="145" y="756"/>
                      <a:pt x="146" y="756"/>
                    </a:cubicBezTo>
                    <a:cubicBezTo>
                      <a:pt x="147" y="756"/>
                      <a:pt x="148" y="756"/>
                      <a:pt x="150" y="756"/>
                    </a:cubicBezTo>
                    <a:cubicBezTo>
                      <a:pt x="152" y="755"/>
                      <a:pt x="155" y="754"/>
                      <a:pt x="157" y="753"/>
                    </a:cubicBezTo>
                    <a:cubicBezTo>
                      <a:pt x="159" y="753"/>
                      <a:pt x="161" y="752"/>
                      <a:pt x="163" y="751"/>
                    </a:cubicBezTo>
                    <a:cubicBezTo>
                      <a:pt x="165" y="750"/>
                      <a:pt x="165" y="750"/>
                      <a:pt x="165" y="750"/>
                    </a:cubicBezTo>
                    <a:cubicBezTo>
                      <a:pt x="165" y="748"/>
                      <a:pt x="165" y="748"/>
                      <a:pt x="165" y="748"/>
                    </a:cubicBezTo>
                    <a:cubicBezTo>
                      <a:pt x="165" y="747"/>
                      <a:pt x="165" y="747"/>
                      <a:pt x="165" y="747"/>
                    </a:cubicBezTo>
                    <a:cubicBezTo>
                      <a:pt x="165" y="747"/>
                      <a:pt x="166" y="746"/>
                      <a:pt x="169" y="746"/>
                    </a:cubicBezTo>
                    <a:cubicBezTo>
                      <a:pt x="172" y="746"/>
                      <a:pt x="176" y="747"/>
                      <a:pt x="177" y="748"/>
                    </a:cubicBezTo>
                    <a:cubicBezTo>
                      <a:pt x="177" y="748"/>
                      <a:pt x="178" y="748"/>
                      <a:pt x="178" y="749"/>
                    </a:cubicBezTo>
                    <a:cubicBezTo>
                      <a:pt x="179" y="750"/>
                      <a:pt x="180" y="750"/>
                      <a:pt x="182" y="750"/>
                    </a:cubicBezTo>
                    <a:cubicBezTo>
                      <a:pt x="183" y="750"/>
                      <a:pt x="184" y="750"/>
                      <a:pt x="186" y="749"/>
                    </a:cubicBezTo>
                    <a:cubicBezTo>
                      <a:pt x="186" y="748"/>
                      <a:pt x="186" y="748"/>
                      <a:pt x="186" y="748"/>
                    </a:cubicBezTo>
                    <a:cubicBezTo>
                      <a:pt x="187" y="747"/>
                      <a:pt x="189" y="747"/>
                      <a:pt x="190" y="746"/>
                    </a:cubicBezTo>
                    <a:cubicBezTo>
                      <a:pt x="192" y="746"/>
                      <a:pt x="194" y="745"/>
                      <a:pt x="195" y="744"/>
                    </a:cubicBezTo>
                    <a:cubicBezTo>
                      <a:pt x="196" y="743"/>
                      <a:pt x="196" y="743"/>
                      <a:pt x="196" y="743"/>
                    </a:cubicBezTo>
                    <a:cubicBezTo>
                      <a:pt x="197" y="743"/>
                      <a:pt x="198" y="742"/>
                      <a:pt x="198" y="742"/>
                    </a:cubicBezTo>
                    <a:cubicBezTo>
                      <a:pt x="199" y="742"/>
                      <a:pt x="200" y="742"/>
                      <a:pt x="201" y="743"/>
                    </a:cubicBezTo>
                    <a:cubicBezTo>
                      <a:pt x="203" y="744"/>
                      <a:pt x="206" y="746"/>
                      <a:pt x="210" y="746"/>
                    </a:cubicBezTo>
                    <a:cubicBezTo>
                      <a:pt x="211" y="746"/>
                      <a:pt x="213" y="745"/>
                      <a:pt x="214" y="745"/>
                    </a:cubicBezTo>
                    <a:cubicBezTo>
                      <a:pt x="216" y="743"/>
                      <a:pt x="216" y="742"/>
                      <a:pt x="216" y="741"/>
                    </a:cubicBezTo>
                    <a:cubicBezTo>
                      <a:pt x="217" y="738"/>
                      <a:pt x="215" y="735"/>
                      <a:pt x="212" y="733"/>
                    </a:cubicBezTo>
                    <a:cubicBezTo>
                      <a:pt x="212" y="732"/>
                      <a:pt x="212" y="732"/>
                      <a:pt x="211" y="732"/>
                    </a:cubicBezTo>
                    <a:cubicBezTo>
                      <a:pt x="211" y="732"/>
                      <a:pt x="211" y="732"/>
                      <a:pt x="212" y="732"/>
                    </a:cubicBezTo>
                    <a:cubicBezTo>
                      <a:pt x="212" y="732"/>
                      <a:pt x="213" y="733"/>
                      <a:pt x="214" y="733"/>
                    </a:cubicBezTo>
                    <a:cubicBezTo>
                      <a:pt x="216" y="733"/>
                      <a:pt x="217" y="733"/>
                      <a:pt x="218" y="733"/>
                    </a:cubicBezTo>
                    <a:cubicBezTo>
                      <a:pt x="219" y="733"/>
                      <a:pt x="219" y="733"/>
                      <a:pt x="220" y="733"/>
                    </a:cubicBezTo>
                    <a:cubicBezTo>
                      <a:pt x="221" y="733"/>
                      <a:pt x="222" y="734"/>
                      <a:pt x="223" y="735"/>
                    </a:cubicBezTo>
                    <a:cubicBezTo>
                      <a:pt x="225" y="736"/>
                      <a:pt x="227" y="737"/>
                      <a:pt x="230" y="737"/>
                    </a:cubicBezTo>
                    <a:cubicBezTo>
                      <a:pt x="230" y="737"/>
                      <a:pt x="231" y="737"/>
                      <a:pt x="231" y="737"/>
                    </a:cubicBezTo>
                    <a:cubicBezTo>
                      <a:pt x="233" y="737"/>
                      <a:pt x="233" y="737"/>
                      <a:pt x="233" y="737"/>
                    </a:cubicBezTo>
                    <a:cubicBezTo>
                      <a:pt x="233" y="735"/>
                      <a:pt x="233" y="735"/>
                      <a:pt x="233" y="735"/>
                    </a:cubicBezTo>
                    <a:cubicBezTo>
                      <a:pt x="234" y="730"/>
                      <a:pt x="235" y="728"/>
                      <a:pt x="237" y="727"/>
                    </a:cubicBezTo>
                    <a:cubicBezTo>
                      <a:pt x="238" y="726"/>
                      <a:pt x="239" y="726"/>
                      <a:pt x="241" y="726"/>
                    </a:cubicBezTo>
                    <a:cubicBezTo>
                      <a:pt x="243" y="725"/>
                      <a:pt x="246" y="725"/>
                      <a:pt x="248" y="723"/>
                    </a:cubicBezTo>
                    <a:cubicBezTo>
                      <a:pt x="250" y="722"/>
                      <a:pt x="252" y="720"/>
                      <a:pt x="254" y="719"/>
                    </a:cubicBezTo>
                    <a:cubicBezTo>
                      <a:pt x="255" y="718"/>
                      <a:pt x="256" y="717"/>
                      <a:pt x="257" y="716"/>
                    </a:cubicBezTo>
                    <a:cubicBezTo>
                      <a:pt x="259" y="715"/>
                      <a:pt x="260" y="714"/>
                      <a:pt x="262" y="713"/>
                    </a:cubicBezTo>
                    <a:cubicBezTo>
                      <a:pt x="266" y="711"/>
                      <a:pt x="267" y="698"/>
                      <a:pt x="264" y="695"/>
                    </a:cubicBezTo>
                    <a:cubicBezTo>
                      <a:pt x="263" y="692"/>
                      <a:pt x="261" y="692"/>
                      <a:pt x="260" y="691"/>
                    </a:cubicBezTo>
                    <a:cubicBezTo>
                      <a:pt x="259" y="691"/>
                      <a:pt x="259" y="691"/>
                      <a:pt x="259" y="691"/>
                    </a:cubicBezTo>
                    <a:cubicBezTo>
                      <a:pt x="258" y="690"/>
                      <a:pt x="258" y="690"/>
                      <a:pt x="257" y="689"/>
                    </a:cubicBezTo>
                    <a:cubicBezTo>
                      <a:pt x="257" y="688"/>
                      <a:pt x="256" y="687"/>
                      <a:pt x="256" y="687"/>
                    </a:cubicBezTo>
                    <a:cubicBezTo>
                      <a:pt x="255" y="686"/>
                      <a:pt x="255" y="686"/>
                      <a:pt x="255" y="686"/>
                    </a:cubicBezTo>
                    <a:cubicBezTo>
                      <a:pt x="254" y="685"/>
                      <a:pt x="254" y="685"/>
                      <a:pt x="253" y="684"/>
                    </a:cubicBezTo>
                    <a:cubicBezTo>
                      <a:pt x="254" y="684"/>
                      <a:pt x="257" y="686"/>
                      <a:pt x="260" y="688"/>
                    </a:cubicBezTo>
                    <a:cubicBezTo>
                      <a:pt x="260" y="688"/>
                      <a:pt x="262" y="689"/>
                      <a:pt x="262" y="689"/>
                    </a:cubicBezTo>
                    <a:cubicBezTo>
                      <a:pt x="265" y="691"/>
                      <a:pt x="267" y="692"/>
                      <a:pt x="269" y="693"/>
                    </a:cubicBezTo>
                    <a:cubicBezTo>
                      <a:pt x="268" y="693"/>
                      <a:pt x="268" y="694"/>
                      <a:pt x="267" y="696"/>
                    </a:cubicBezTo>
                    <a:cubicBezTo>
                      <a:pt x="267" y="698"/>
                      <a:pt x="267" y="700"/>
                      <a:pt x="269" y="702"/>
                    </a:cubicBezTo>
                    <a:cubicBezTo>
                      <a:pt x="270" y="704"/>
                      <a:pt x="272" y="705"/>
                      <a:pt x="274" y="705"/>
                    </a:cubicBezTo>
                    <a:cubicBezTo>
                      <a:pt x="275" y="705"/>
                      <a:pt x="275" y="705"/>
                      <a:pt x="275" y="705"/>
                    </a:cubicBezTo>
                    <a:cubicBezTo>
                      <a:pt x="277" y="705"/>
                      <a:pt x="279" y="704"/>
                      <a:pt x="281" y="703"/>
                    </a:cubicBezTo>
                    <a:cubicBezTo>
                      <a:pt x="282" y="703"/>
                      <a:pt x="282" y="702"/>
                      <a:pt x="283" y="702"/>
                    </a:cubicBezTo>
                    <a:cubicBezTo>
                      <a:pt x="284" y="702"/>
                      <a:pt x="284" y="702"/>
                      <a:pt x="285" y="702"/>
                    </a:cubicBezTo>
                    <a:cubicBezTo>
                      <a:pt x="285" y="702"/>
                      <a:pt x="286" y="702"/>
                      <a:pt x="287" y="702"/>
                    </a:cubicBezTo>
                    <a:cubicBezTo>
                      <a:pt x="287" y="702"/>
                      <a:pt x="288" y="702"/>
                      <a:pt x="289" y="702"/>
                    </a:cubicBezTo>
                    <a:cubicBezTo>
                      <a:pt x="291" y="702"/>
                      <a:pt x="292" y="702"/>
                      <a:pt x="294" y="701"/>
                    </a:cubicBezTo>
                    <a:cubicBezTo>
                      <a:pt x="296" y="700"/>
                      <a:pt x="298" y="698"/>
                      <a:pt x="299" y="696"/>
                    </a:cubicBezTo>
                    <a:cubicBezTo>
                      <a:pt x="300" y="695"/>
                      <a:pt x="300" y="695"/>
                      <a:pt x="301" y="694"/>
                    </a:cubicBezTo>
                    <a:cubicBezTo>
                      <a:pt x="302" y="692"/>
                      <a:pt x="303" y="692"/>
                      <a:pt x="306" y="692"/>
                    </a:cubicBezTo>
                    <a:cubicBezTo>
                      <a:pt x="306" y="692"/>
                      <a:pt x="307" y="692"/>
                      <a:pt x="308" y="692"/>
                    </a:cubicBezTo>
                    <a:cubicBezTo>
                      <a:pt x="313" y="691"/>
                      <a:pt x="314" y="689"/>
                      <a:pt x="314" y="685"/>
                    </a:cubicBezTo>
                    <a:cubicBezTo>
                      <a:pt x="314" y="685"/>
                      <a:pt x="314" y="684"/>
                      <a:pt x="314" y="683"/>
                    </a:cubicBezTo>
                    <a:cubicBezTo>
                      <a:pt x="314" y="682"/>
                      <a:pt x="317" y="678"/>
                      <a:pt x="319" y="677"/>
                    </a:cubicBezTo>
                    <a:cubicBezTo>
                      <a:pt x="319" y="676"/>
                      <a:pt x="320" y="676"/>
                      <a:pt x="320" y="676"/>
                    </a:cubicBezTo>
                    <a:cubicBezTo>
                      <a:pt x="322" y="676"/>
                      <a:pt x="323" y="676"/>
                      <a:pt x="324" y="677"/>
                    </a:cubicBezTo>
                    <a:cubicBezTo>
                      <a:pt x="326" y="678"/>
                      <a:pt x="328" y="678"/>
                      <a:pt x="330" y="678"/>
                    </a:cubicBezTo>
                    <a:cubicBezTo>
                      <a:pt x="332" y="678"/>
                      <a:pt x="334" y="678"/>
                      <a:pt x="335" y="677"/>
                    </a:cubicBezTo>
                    <a:cubicBezTo>
                      <a:pt x="336" y="676"/>
                      <a:pt x="337" y="675"/>
                      <a:pt x="338" y="674"/>
                    </a:cubicBezTo>
                    <a:cubicBezTo>
                      <a:pt x="338" y="673"/>
                      <a:pt x="338" y="673"/>
                      <a:pt x="339" y="672"/>
                    </a:cubicBezTo>
                    <a:cubicBezTo>
                      <a:pt x="340" y="672"/>
                      <a:pt x="341" y="672"/>
                      <a:pt x="342" y="672"/>
                    </a:cubicBezTo>
                    <a:cubicBezTo>
                      <a:pt x="346" y="671"/>
                      <a:pt x="351" y="670"/>
                      <a:pt x="353" y="667"/>
                    </a:cubicBezTo>
                    <a:cubicBezTo>
                      <a:pt x="354" y="665"/>
                      <a:pt x="354" y="664"/>
                      <a:pt x="355" y="663"/>
                    </a:cubicBezTo>
                    <a:cubicBezTo>
                      <a:pt x="355" y="662"/>
                      <a:pt x="355" y="661"/>
                      <a:pt x="356" y="660"/>
                    </a:cubicBezTo>
                    <a:cubicBezTo>
                      <a:pt x="356" y="660"/>
                      <a:pt x="356" y="660"/>
                      <a:pt x="357" y="659"/>
                    </a:cubicBezTo>
                    <a:cubicBezTo>
                      <a:pt x="357" y="658"/>
                      <a:pt x="359" y="657"/>
                      <a:pt x="358" y="655"/>
                    </a:cubicBezTo>
                    <a:cubicBezTo>
                      <a:pt x="358" y="653"/>
                      <a:pt x="356" y="652"/>
                      <a:pt x="356" y="651"/>
                    </a:cubicBezTo>
                    <a:cubicBezTo>
                      <a:pt x="354" y="650"/>
                      <a:pt x="353" y="650"/>
                      <a:pt x="351" y="650"/>
                    </a:cubicBezTo>
                    <a:cubicBezTo>
                      <a:pt x="351" y="650"/>
                      <a:pt x="351" y="650"/>
                      <a:pt x="351" y="650"/>
                    </a:cubicBezTo>
                    <a:cubicBezTo>
                      <a:pt x="351" y="650"/>
                      <a:pt x="350" y="650"/>
                      <a:pt x="350" y="650"/>
                    </a:cubicBezTo>
                    <a:cubicBezTo>
                      <a:pt x="350" y="650"/>
                      <a:pt x="351" y="649"/>
                      <a:pt x="352" y="649"/>
                    </a:cubicBezTo>
                    <a:cubicBezTo>
                      <a:pt x="352" y="649"/>
                      <a:pt x="352" y="649"/>
                      <a:pt x="353" y="649"/>
                    </a:cubicBezTo>
                    <a:cubicBezTo>
                      <a:pt x="353" y="649"/>
                      <a:pt x="354" y="649"/>
                      <a:pt x="354" y="649"/>
                    </a:cubicBezTo>
                    <a:cubicBezTo>
                      <a:pt x="355" y="650"/>
                      <a:pt x="356" y="650"/>
                      <a:pt x="357" y="650"/>
                    </a:cubicBezTo>
                    <a:cubicBezTo>
                      <a:pt x="358" y="650"/>
                      <a:pt x="358" y="650"/>
                      <a:pt x="359" y="650"/>
                    </a:cubicBezTo>
                    <a:cubicBezTo>
                      <a:pt x="361" y="649"/>
                      <a:pt x="362" y="648"/>
                      <a:pt x="364" y="648"/>
                    </a:cubicBezTo>
                    <a:cubicBezTo>
                      <a:pt x="366" y="647"/>
                      <a:pt x="367" y="646"/>
                      <a:pt x="368" y="646"/>
                    </a:cubicBezTo>
                    <a:cubicBezTo>
                      <a:pt x="369" y="646"/>
                      <a:pt x="371" y="646"/>
                      <a:pt x="372" y="646"/>
                    </a:cubicBezTo>
                    <a:cubicBezTo>
                      <a:pt x="376" y="645"/>
                      <a:pt x="380" y="644"/>
                      <a:pt x="384" y="644"/>
                    </a:cubicBezTo>
                    <a:cubicBezTo>
                      <a:pt x="384" y="644"/>
                      <a:pt x="384" y="644"/>
                      <a:pt x="384" y="644"/>
                    </a:cubicBezTo>
                    <a:cubicBezTo>
                      <a:pt x="387" y="644"/>
                      <a:pt x="390" y="644"/>
                      <a:pt x="392" y="644"/>
                    </a:cubicBezTo>
                    <a:cubicBezTo>
                      <a:pt x="395" y="644"/>
                      <a:pt x="398" y="644"/>
                      <a:pt x="400" y="644"/>
                    </a:cubicBezTo>
                    <a:cubicBezTo>
                      <a:pt x="403" y="644"/>
                      <a:pt x="405" y="643"/>
                      <a:pt x="407" y="642"/>
                    </a:cubicBezTo>
                    <a:cubicBezTo>
                      <a:pt x="408" y="641"/>
                      <a:pt x="409" y="641"/>
                      <a:pt x="410" y="641"/>
                    </a:cubicBezTo>
                    <a:cubicBezTo>
                      <a:pt x="411" y="641"/>
                      <a:pt x="411" y="641"/>
                      <a:pt x="412" y="641"/>
                    </a:cubicBezTo>
                    <a:cubicBezTo>
                      <a:pt x="414" y="643"/>
                      <a:pt x="417" y="643"/>
                      <a:pt x="419" y="643"/>
                    </a:cubicBezTo>
                    <a:cubicBezTo>
                      <a:pt x="425" y="643"/>
                      <a:pt x="428" y="641"/>
                      <a:pt x="430" y="636"/>
                    </a:cubicBezTo>
                    <a:cubicBezTo>
                      <a:pt x="430" y="634"/>
                      <a:pt x="430" y="632"/>
                      <a:pt x="430" y="630"/>
                    </a:cubicBezTo>
                    <a:cubicBezTo>
                      <a:pt x="430" y="630"/>
                      <a:pt x="430" y="630"/>
                      <a:pt x="430" y="630"/>
                    </a:cubicBezTo>
                    <a:cubicBezTo>
                      <a:pt x="431" y="633"/>
                      <a:pt x="430" y="636"/>
                      <a:pt x="429" y="639"/>
                    </a:cubicBezTo>
                    <a:cubicBezTo>
                      <a:pt x="427" y="643"/>
                      <a:pt x="427" y="643"/>
                      <a:pt x="427" y="643"/>
                    </a:cubicBezTo>
                    <a:cubicBezTo>
                      <a:pt x="430" y="644"/>
                      <a:pt x="430" y="644"/>
                      <a:pt x="430" y="644"/>
                    </a:cubicBezTo>
                    <a:cubicBezTo>
                      <a:pt x="431" y="644"/>
                      <a:pt x="432" y="644"/>
                      <a:pt x="433" y="644"/>
                    </a:cubicBezTo>
                    <a:cubicBezTo>
                      <a:pt x="440" y="644"/>
                      <a:pt x="446" y="635"/>
                      <a:pt x="447" y="630"/>
                    </a:cubicBezTo>
                    <a:cubicBezTo>
                      <a:pt x="447" y="629"/>
                      <a:pt x="447" y="629"/>
                      <a:pt x="447" y="629"/>
                    </a:cubicBezTo>
                    <a:cubicBezTo>
                      <a:pt x="447" y="628"/>
                      <a:pt x="448" y="626"/>
                      <a:pt x="449" y="626"/>
                    </a:cubicBezTo>
                    <a:cubicBezTo>
                      <a:pt x="449" y="626"/>
                      <a:pt x="449" y="626"/>
                      <a:pt x="449" y="626"/>
                    </a:cubicBezTo>
                    <a:cubicBezTo>
                      <a:pt x="449" y="626"/>
                      <a:pt x="449" y="626"/>
                      <a:pt x="450" y="627"/>
                    </a:cubicBezTo>
                    <a:cubicBezTo>
                      <a:pt x="450" y="628"/>
                      <a:pt x="451" y="630"/>
                      <a:pt x="454" y="630"/>
                    </a:cubicBezTo>
                    <a:cubicBezTo>
                      <a:pt x="455" y="631"/>
                      <a:pt x="456" y="631"/>
                      <a:pt x="457" y="631"/>
                    </a:cubicBezTo>
                    <a:cubicBezTo>
                      <a:pt x="458" y="631"/>
                      <a:pt x="459" y="631"/>
                      <a:pt x="460" y="630"/>
                    </a:cubicBezTo>
                    <a:cubicBezTo>
                      <a:pt x="461" y="630"/>
                      <a:pt x="462" y="630"/>
                      <a:pt x="462" y="630"/>
                    </a:cubicBezTo>
                    <a:cubicBezTo>
                      <a:pt x="463" y="630"/>
                      <a:pt x="464" y="630"/>
                      <a:pt x="464" y="630"/>
                    </a:cubicBezTo>
                    <a:cubicBezTo>
                      <a:pt x="465" y="631"/>
                      <a:pt x="466" y="632"/>
                      <a:pt x="467" y="633"/>
                    </a:cubicBezTo>
                    <a:cubicBezTo>
                      <a:pt x="468" y="634"/>
                      <a:pt x="469" y="636"/>
                      <a:pt x="472" y="637"/>
                    </a:cubicBezTo>
                    <a:cubicBezTo>
                      <a:pt x="473" y="637"/>
                      <a:pt x="474" y="637"/>
                      <a:pt x="475" y="637"/>
                    </a:cubicBezTo>
                    <a:cubicBezTo>
                      <a:pt x="477" y="637"/>
                      <a:pt x="479" y="636"/>
                      <a:pt x="481" y="635"/>
                    </a:cubicBezTo>
                    <a:cubicBezTo>
                      <a:pt x="482" y="635"/>
                      <a:pt x="483" y="634"/>
                      <a:pt x="485" y="634"/>
                    </a:cubicBezTo>
                    <a:cubicBezTo>
                      <a:pt x="485" y="634"/>
                      <a:pt x="486" y="634"/>
                      <a:pt x="486" y="634"/>
                    </a:cubicBezTo>
                    <a:cubicBezTo>
                      <a:pt x="489" y="634"/>
                      <a:pt x="489" y="634"/>
                      <a:pt x="489" y="634"/>
                    </a:cubicBezTo>
                    <a:cubicBezTo>
                      <a:pt x="489" y="634"/>
                      <a:pt x="490" y="634"/>
                      <a:pt x="491" y="634"/>
                    </a:cubicBezTo>
                    <a:cubicBezTo>
                      <a:pt x="492" y="634"/>
                      <a:pt x="493" y="634"/>
                      <a:pt x="494" y="633"/>
                    </a:cubicBezTo>
                    <a:cubicBezTo>
                      <a:pt x="494" y="633"/>
                      <a:pt x="494" y="633"/>
                      <a:pt x="494" y="633"/>
                    </a:cubicBezTo>
                    <a:cubicBezTo>
                      <a:pt x="494" y="634"/>
                      <a:pt x="495" y="635"/>
                      <a:pt x="495" y="636"/>
                    </a:cubicBezTo>
                    <a:cubicBezTo>
                      <a:pt x="496" y="637"/>
                      <a:pt x="497" y="638"/>
                      <a:pt x="499" y="638"/>
                    </a:cubicBezTo>
                    <a:cubicBezTo>
                      <a:pt x="499" y="638"/>
                      <a:pt x="499" y="638"/>
                      <a:pt x="499" y="638"/>
                    </a:cubicBezTo>
                    <a:cubicBezTo>
                      <a:pt x="501" y="638"/>
                      <a:pt x="502" y="637"/>
                      <a:pt x="504" y="634"/>
                    </a:cubicBezTo>
                    <a:cubicBezTo>
                      <a:pt x="508" y="631"/>
                      <a:pt x="510" y="625"/>
                      <a:pt x="507" y="621"/>
                    </a:cubicBezTo>
                    <a:cubicBezTo>
                      <a:pt x="506" y="618"/>
                      <a:pt x="503" y="617"/>
                      <a:pt x="501" y="615"/>
                    </a:cubicBezTo>
                    <a:cubicBezTo>
                      <a:pt x="500" y="614"/>
                      <a:pt x="498" y="613"/>
                      <a:pt x="498" y="612"/>
                    </a:cubicBezTo>
                    <a:cubicBezTo>
                      <a:pt x="497" y="611"/>
                      <a:pt x="497" y="611"/>
                      <a:pt x="497" y="611"/>
                    </a:cubicBezTo>
                    <a:cubicBezTo>
                      <a:pt x="495" y="609"/>
                      <a:pt x="493" y="607"/>
                      <a:pt x="491" y="605"/>
                    </a:cubicBezTo>
                    <a:cubicBezTo>
                      <a:pt x="490" y="604"/>
                      <a:pt x="488" y="601"/>
                      <a:pt x="489" y="601"/>
                    </a:cubicBezTo>
                    <a:cubicBezTo>
                      <a:pt x="489" y="600"/>
                      <a:pt x="489" y="600"/>
                      <a:pt x="490" y="600"/>
                    </a:cubicBezTo>
                    <a:cubicBezTo>
                      <a:pt x="491" y="599"/>
                      <a:pt x="492" y="598"/>
                      <a:pt x="494" y="598"/>
                    </a:cubicBezTo>
                    <a:cubicBezTo>
                      <a:pt x="496" y="597"/>
                      <a:pt x="498" y="595"/>
                      <a:pt x="501" y="593"/>
                    </a:cubicBezTo>
                    <a:cubicBezTo>
                      <a:pt x="508" y="588"/>
                      <a:pt x="512" y="583"/>
                      <a:pt x="518" y="574"/>
                    </a:cubicBezTo>
                    <a:cubicBezTo>
                      <a:pt x="522" y="569"/>
                      <a:pt x="523" y="563"/>
                      <a:pt x="523" y="554"/>
                    </a:cubicBezTo>
                    <a:cubicBezTo>
                      <a:pt x="523" y="553"/>
                      <a:pt x="523" y="552"/>
                      <a:pt x="522" y="551"/>
                    </a:cubicBezTo>
                    <a:cubicBezTo>
                      <a:pt x="522" y="546"/>
                      <a:pt x="522" y="542"/>
                      <a:pt x="524" y="538"/>
                    </a:cubicBezTo>
                    <a:cubicBezTo>
                      <a:pt x="524" y="537"/>
                      <a:pt x="525" y="537"/>
                      <a:pt x="525" y="536"/>
                    </a:cubicBezTo>
                    <a:cubicBezTo>
                      <a:pt x="527" y="533"/>
                      <a:pt x="529" y="530"/>
                      <a:pt x="530" y="526"/>
                    </a:cubicBezTo>
                    <a:cubicBezTo>
                      <a:pt x="530" y="524"/>
                      <a:pt x="530" y="523"/>
                      <a:pt x="530" y="521"/>
                    </a:cubicBezTo>
                    <a:cubicBezTo>
                      <a:pt x="530" y="518"/>
                      <a:pt x="530" y="516"/>
                      <a:pt x="530" y="514"/>
                    </a:cubicBezTo>
                    <a:cubicBezTo>
                      <a:pt x="531" y="511"/>
                      <a:pt x="534" y="508"/>
                      <a:pt x="536" y="505"/>
                    </a:cubicBezTo>
                    <a:cubicBezTo>
                      <a:pt x="537" y="505"/>
                      <a:pt x="537" y="504"/>
                      <a:pt x="538" y="504"/>
                    </a:cubicBezTo>
                    <a:cubicBezTo>
                      <a:pt x="545" y="496"/>
                      <a:pt x="548" y="486"/>
                      <a:pt x="545" y="477"/>
                    </a:cubicBezTo>
                    <a:close/>
                    <a:moveTo>
                      <a:pt x="363" y="39"/>
                    </a:moveTo>
                    <a:cubicBezTo>
                      <a:pt x="363" y="39"/>
                      <a:pt x="364" y="39"/>
                      <a:pt x="364" y="39"/>
                    </a:cubicBezTo>
                    <a:cubicBezTo>
                      <a:pt x="365" y="40"/>
                      <a:pt x="365" y="41"/>
                      <a:pt x="365" y="41"/>
                    </a:cubicBezTo>
                    <a:cubicBezTo>
                      <a:pt x="364" y="41"/>
                      <a:pt x="364" y="40"/>
                      <a:pt x="363" y="39"/>
                    </a:cubicBezTo>
                    <a:close/>
                    <a:moveTo>
                      <a:pt x="383" y="60"/>
                    </a:moveTo>
                    <a:cubicBezTo>
                      <a:pt x="382" y="61"/>
                      <a:pt x="381" y="62"/>
                      <a:pt x="381" y="64"/>
                    </a:cubicBezTo>
                    <a:cubicBezTo>
                      <a:pt x="381" y="66"/>
                      <a:pt x="382" y="67"/>
                      <a:pt x="384" y="68"/>
                    </a:cubicBezTo>
                    <a:cubicBezTo>
                      <a:pt x="383" y="69"/>
                      <a:pt x="382" y="70"/>
                      <a:pt x="380" y="70"/>
                    </a:cubicBezTo>
                    <a:cubicBezTo>
                      <a:pt x="380" y="70"/>
                      <a:pt x="380" y="70"/>
                      <a:pt x="380" y="70"/>
                    </a:cubicBezTo>
                    <a:cubicBezTo>
                      <a:pt x="380" y="67"/>
                      <a:pt x="379" y="66"/>
                      <a:pt x="376" y="64"/>
                    </a:cubicBezTo>
                    <a:cubicBezTo>
                      <a:pt x="376" y="64"/>
                      <a:pt x="376" y="64"/>
                      <a:pt x="376" y="64"/>
                    </a:cubicBezTo>
                    <a:cubicBezTo>
                      <a:pt x="377" y="63"/>
                      <a:pt x="378" y="63"/>
                      <a:pt x="378" y="63"/>
                    </a:cubicBezTo>
                    <a:cubicBezTo>
                      <a:pt x="380" y="62"/>
                      <a:pt x="381" y="61"/>
                      <a:pt x="383" y="59"/>
                    </a:cubicBezTo>
                    <a:cubicBezTo>
                      <a:pt x="383" y="59"/>
                      <a:pt x="383" y="58"/>
                      <a:pt x="384" y="58"/>
                    </a:cubicBezTo>
                    <a:cubicBezTo>
                      <a:pt x="384" y="58"/>
                      <a:pt x="385" y="57"/>
                      <a:pt x="385" y="57"/>
                    </a:cubicBezTo>
                    <a:cubicBezTo>
                      <a:pt x="385" y="58"/>
                      <a:pt x="385" y="58"/>
                      <a:pt x="386" y="59"/>
                    </a:cubicBezTo>
                    <a:cubicBezTo>
                      <a:pt x="385" y="59"/>
                      <a:pt x="384" y="59"/>
                      <a:pt x="383" y="60"/>
                    </a:cubicBezTo>
                    <a:close/>
                    <a:moveTo>
                      <a:pt x="196" y="524"/>
                    </a:moveTo>
                    <a:cubicBezTo>
                      <a:pt x="198" y="525"/>
                      <a:pt x="199" y="525"/>
                      <a:pt x="200" y="525"/>
                    </a:cubicBezTo>
                    <a:cubicBezTo>
                      <a:pt x="194" y="529"/>
                      <a:pt x="187" y="531"/>
                      <a:pt x="179" y="534"/>
                    </a:cubicBezTo>
                    <a:cubicBezTo>
                      <a:pt x="175" y="535"/>
                      <a:pt x="171" y="535"/>
                      <a:pt x="166" y="536"/>
                    </a:cubicBezTo>
                    <a:cubicBezTo>
                      <a:pt x="165" y="536"/>
                      <a:pt x="163" y="537"/>
                      <a:pt x="161" y="537"/>
                    </a:cubicBezTo>
                    <a:cubicBezTo>
                      <a:pt x="161" y="537"/>
                      <a:pt x="162" y="537"/>
                      <a:pt x="162" y="537"/>
                    </a:cubicBezTo>
                    <a:cubicBezTo>
                      <a:pt x="163" y="536"/>
                      <a:pt x="165" y="536"/>
                      <a:pt x="166" y="535"/>
                    </a:cubicBezTo>
                    <a:cubicBezTo>
                      <a:pt x="171" y="534"/>
                      <a:pt x="176" y="532"/>
                      <a:pt x="179" y="528"/>
                    </a:cubicBezTo>
                    <a:cubicBezTo>
                      <a:pt x="180" y="527"/>
                      <a:pt x="182" y="525"/>
                      <a:pt x="183" y="522"/>
                    </a:cubicBezTo>
                    <a:cubicBezTo>
                      <a:pt x="184" y="520"/>
                      <a:pt x="187" y="516"/>
                      <a:pt x="188" y="514"/>
                    </a:cubicBezTo>
                    <a:cubicBezTo>
                      <a:pt x="188" y="514"/>
                      <a:pt x="188" y="514"/>
                      <a:pt x="188" y="514"/>
                    </a:cubicBezTo>
                    <a:cubicBezTo>
                      <a:pt x="189" y="515"/>
                      <a:pt x="189" y="515"/>
                      <a:pt x="189" y="516"/>
                    </a:cubicBezTo>
                    <a:cubicBezTo>
                      <a:pt x="191" y="519"/>
                      <a:pt x="193" y="522"/>
                      <a:pt x="196" y="524"/>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nvGrpSpPr>
              <p:cNvPr id="43" name="Group 42">
                <a:extLst>
                  <a:ext uri="{FF2B5EF4-FFF2-40B4-BE49-F238E27FC236}">
                    <a16:creationId xmlns:a16="http://schemas.microsoft.com/office/drawing/2014/main" id="{801B1559-3129-4F01-A090-78436F2EEA4F}"/>
                  </a:ext>
                </a:extLst>
              </p:cNvPr>
              <p:cNvGrpSpPr/>
              <p:nvPr/>
            </p:nvGrpSpPr>
            <p:grpSpPr>
              <a:xfrm>
                <a:off x="-799107" y="1075734"/>
                <a:ext cx="1208571" cy="1660031"/>
                <a:chOff x="-799107" y="1075734"/>
                <a:chExt cx="1208571" cy="1660031"/>
              </a:xfrm>
              <a:grpFill/>
            </p:grpSpPr>
            <p:sp>
              <p:nvSpPr>
                <p:cNvPr id="47" name="Freeform 6">
                  <a:extLst>
                    <a:ext uri="{FF2B5EF4-FFF2-40B4-BE49-F238E27FC236}">
                      <a16:creationId xmlns:a16="http://schemas.microsoft.com/office/drawing/2014/main" id="{5EDAB426-ADD7-494A-8112-1DE4988F5A54}"/>
                    </a:ext>
                  </a:extLst>
                </p:cNvPr>
                <p:cNvSpPr>
                  <a:spLocks/>
                </p:cNvSpPr>
                <p:nvPr/>
              </p:nvSpPr>
              <p:spPr bwMode="auto">
                <a:xfrm>
                  <a:off x="-799107" y="1944035"/>
                  <a:ext cx="17125" cy="26799"/>
                </a:xfrm>
                <a:custGeom>
                  <a:avLst/>
                  <a:gdLst>
                    <a:gd name="T0" fmla="*/ 8 w 9"/>
                    <a:gd name="T1" fmla="*/ 5 h 15"/>
                    <a:gd name="T2" fmla="*/ 7 w 9"/>
                    <a:gd name="T3" fmla="*/ 2 h 15"/>
                    <a:gd name="T4" fmla="*/ 3 w 9"/>
                    <a:gd name="T5" fmla="*/ 0 h 15"/>
                    <a:gd name="T6" fmla="*/ 3 w 9"/>
                    <a:gd name="T7" fmla="*/ 3 h 15"/>
                    <a:gd name="T8" fmla="*/ 2 w 9"/>
                    <a:gd name="T9" fmla="*/ 4 h 15"/>
                    <a:gd name="T10" fmla="*/ 2 w 9"/>
                    <a:gd name="T11" fmla="*/ 7 h 15"/>
                    <a:gd name="T12" fmla="*/ 3 w 9"/>
                    <a:gd name="T13" fmla="*/ 7 h 15"/>
                    <a:gd name="T14" fmla="*/ 1 w 9"/>
                    <a:gd name="T15" fmla="*/ 8 h 15"/>
                    <a:gd name="T16" fmla="*/ 1 w 9"/>
                    <a:gd name="T17" fmla="*/ 13 h 15"/>
                    <a:gd name="T18" fmla="*/ 4 w 9"/>
                    <a:gd name="T19" fmla="*/ 15 h 15"/>
                    <a:gd name="T20" fmla="*/ 7 w 9"/>
                    <a:gd name="T21" fmla="*/ 14 h 15"/>
                    <a:gd name="T22" fmla="*/ 9 w 9"/>
                    <a:gd name="T23" fmla="*/ 10 h 15"/>
                    <a:gd name="T24" fmla="*/ 7 w 9"/>
                    <a:gd name="T25" fmla="*/ 8 h 15"/>
                    <a:gd name="T26" fmla="*/ 8 w 9"/>
                    <a:gd name="T27"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5">
                      <a:moveTo>
                        <a:pt x="8" y="5"/>
                      </a:moveTo>
                      <a:cubicBezTo>
                        <a:pt x="8" y="4"/>
                        <a:pt x="8" y="3"/>
                        <a:pt x="7" y="2"/>
                      </a:cubicBezTo>
                      <a:cubicBezTo>
                        <a:pt x="6" y="1"/>
                        <a:pt x="5" y="0"/>
                        <a:pt x="3" y="0"/>
                      </a:cubicBezTo>
                      <a:cubicBezTo>
                        <a:pt x="3" y="3"/>
                        <a:pt x="3" y="3"/>
                        <a:pt x="3" y="3"/>
                      </a:cubicBezTo>
                      <a:cubicBezTo>
                        <a:pt x="3" y="3"/>
                        <a:pt x="3" y="4"/>
                        <a:pt x="2" y="4"/>
                      </a:cubicBezTo>
                      <a:cubicBezTo>
                        <a:pt x="2" y="4"/>
                        <a:pt x="2" y="7"/>
                        <a:pt x="2" y="7"/>
                      </a:cubicBezTo>
                      <a:cubicBezTo>
                        <a:pt x="2" y="7"/>
                        <a:pt x="2" y="7"/>
                        <a:pt x="3" y="7"/>
                      </a:cubicBezTo>
                      <a:cubicBezTo>
                        <a:pt x="2" y="7"/>
                        <a:pt x="2" y="8"/>
                        <a:pt x="1" y="8"/>
                      </a:cubicBezTo>
                      <a:cubicBezTo>
                        <a:pt x="0" y="10"/>
                        <a:pt x="0" y="11"/>
                        <a:pt x="1" y="13"/>
                      </a:cubicBezTo>
                      <a:cubicBezTo>
                        <a:pt x="2" y="14"/>
                        <a:pt x="3" y="15"/>
                        <a:pt x="4" y="15"/>
                      </a:cubicBezTo>
                      <a:cubicBezTo>
                        <a:pt x="5" y="15"/>
                        <a:pt x="6" y="14"/>
                        <a:pt x="7" y="14"/>
                      </a:cubicBezTo>
                      <a:cubicBezTo>
                        <a:pt x="8" y="13"/>
                        <a:pt x="9" y="12"/>
                        <a:pt x="9" y="10"/>
                      </a:cubicBezTo>
                      <a:cubicBezTo>
                        <a:pt x="9" y="9"/>
                        <a:pt x="8" y="8"/>
                        <a:pt x="7" y="8"/>
                      </a:cubicBezTo>
                      <a:cubicBezTo>
                        <a:pt x="8" y="7"/>
                        <a:pt x="8" y="6"/>
                        <a:pt x="8" y="5"/>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8" name="Freeform 7">
                  <a:extLst>
                    <a:ext uri="{FF2B5EF4-FFF2-40B4-BE49-F238E27FC236}">
                      <a16:creationId xmlns:a16="http://schemas.microsoft.com/office/drawing/2014/main" id="{7EBEC4DF-1E0E-429F-B321-EF3B67309C0F}"/>
                    </a:ext>
                  </a:extLst>
                </p:cNvPr>
                <p:cNvSpPr>
                  <a:spLocks/>
                </p:cNvSpPr>
                <p:nvPr/>
              </p:nvSpPr>
              <p:spPr bwMode="auto">
                <a:xfrm>
                  <a:off x="198249" y="1134693"/>
                  <a:ext cx="32620" cy="40582"/>
                </a:xfrm>
                <a:custGeom>
                  <a:avLst/>
                  <a:gdLst>
                    <a:gd name="T0" fmla="*/ 13 w 17"/>
                    <a:gd name="T1" fmla="*/ 10 h 23"/>
                    <a:gd name="T2" fmla="*/ 11 w 17"/>
                    <a:gd name="T3" fmla="*/ 6 h 23"/>
                    <a:gd name="T4" fmla="*/ 11 w 17"/>
                    <a:gd name="T5" fmla="*/ 6 h 23"/>
                    <a:gd name="T6" fmla="*/ 5 w 17"/>
                    <a:gd name="T7" fmla="*/ 0 h 23"/>
                    <a:gd name="T8" fmla="*/ 3 w 17"/>
                    <a:gd name="T9" fmla="*/ 1 h 23"/>
                    <a:gd name="T10" fmla="*/ 1 w 17"/>
                    <a:gd name="T11" fmla="*/ 4 h 23"/>
                    <a:gd name="T12" fmla="*/ 3 w 17"/>
                    <a:gd name="T13" fmla="*/ 9 h 23"/>
                    <a:gd name="T14" fmla="*/ 4 w 17"/>
                    <a:gd name="T15" fmla="*/ 9 h 23"/>
                    <a:gd name="T16" fmla="*/ 4 w 17"/>
                    <a:gd name="T17" fmla="*/ 11 h 23"/>
                    <a:gd name="T18" fmla="*/ 6 w 17"/>
                    <a:gd name="T19" fmla="*/ 17 h 23"/>
                    <a:gd name="T20" fmla="*/ 9 w 17"/>
                    <a:gd name="T21" fmla="*/ 19 h 23"/>
                    <a:gd name="T22" fmla="*/ 11 w 17"/>
                    <a:gd name="T23" fmla="*/ 21 h 23"/>
                    <a:gd name="T24" fmla="*/ 12 w 17"/>
                    <a:gd name="T25" fmla="*/ 22 h 23"/>
                    <a:gd name="T26" fmla="*/ 13 w 17"/>
                    <a:gd name="T27" fmla="*/ 22 h 23"/>
                    <a:gd name="T28" fmla="*/ 13 w 17"/>
                    <a:gd name="T29" fmla="*/ 22 h 23"/>
                    <a:gd name="T30" fmla="*/ 16 w 17"/>
                    <a:gd name="T31" fmla="*/ 23 h 23"/>
                    <a:gd name="T32" fmla="*/ 17 w 17"/>
                    <a:gd name="T33" fmla="*/ 20 h 23"/>
                    <a:gd name="T34" fmla="*/ 15 w 17"/>
                    <a:gd name="T35" fmla="*/ 14 h 23"/>
                    <a:gd name="T36" fmla="*/ 14 w 17"/>
                    <a:gd name="T37" fmla="*/ 12 h 23"/>
                    <a:gd name="T38" fmla="*/ 13 w 17"/>
                    <a:gd name="T39"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23">
                      <a:moveTo>
                        <a:pt x="13" y="10"/>
                      </a:moveTo>
                      <a:cubicBezTo>
                        <a:pt x="12" y="9"/>
                        <a:pt x="12" y="8"/>
                        <a:pt x="11" y="6"/>
                      </a:cubicBezTo>
                      <a:cubicBezTo>
                        <a:pt x="11" y="6"/>
                        <a:pt x="11" y="6"/>
                        <a:pt x="11" y="6"/>
                      </a:cubicBezTo>
                      <a:cubicBezTo>
                        <a:pt x="10" y="4"/>
                        <a:pt x="8" y="0"/>
                        <a:pt x="5" y="0"/>
                      </a:cubicBezTo>
                      <a:cubicBezTo>
                        <a:pt x="4" y="0"/>
                        <a:pt x="3" y="0"/>
                        <a:pt x="3" y="1"/>
                      </a:cubicBezTo>
                      <a:cubicBezTo>
                        <a:pt x="1" y="1"/>
                        <a:pt x="1" y="3"/>
                        <a:pt x="1" y="4"/>
                      </a:cubicBezTo>
                      <a:cubicBezTo>
                        <a:pt x="0" y="6"/>
                        <a:pt x="2" y="7"/>
                        <a:pt x="3" y="9"/>
                      </a:cubicBezTo>
                      <a:cubicBezTo>
                        <a:pt x="4" y="9"/>
                        <a:pt x="4" y="9"/>
                        <a:pt x="4" y="9"/>
                      </a:cubicBezTo>
                      <a:cubicBezTo>
                        <a:pt x="4" y="9"/>
                        <a:pt x="4" y="10"/>
                        <a:pt x="4" y="11"/>
                      </a:cubicBezTo>
                      <a:cubicBezTo>
                        <a:pt x="4" y="13"/>
                        <a:pt x="4" y="15"/>
                        <a:pt x="6" y="17"/>
                      </a:cubicBezTo>
                      <a:cubicBezTo>
                        <a:pt x="7" y="18"/>
                        <a:pt x="8" y="19"/>
                        <a:pt x="9" y="19"/>
                      </a:cubicBezTo>
                      <a:cubicBezTo>
                        <a:pt x="10" y="20"/>
                        <a:pt x="11" y="20"/>
                        <a:pt x="11" y="21"/>
                      </a:cubicBezTo>
                      <a:cubicBezTo>
                        <a:pt x="12" y="22"/>
                        <a:pt x="12" y="22"/>
                        <a:pt x="12" y="22"/>
                      </a:cubicBezTo>
                      <a:cubicBezTo>
                        <a:pt x="13" y="22"/>
                        <a:pt x="13" y="22"/>
                        <a:pt x="13" y="22"/>
                      </a:cubicBezTo>
                      <a:cubicBezTo>
                        <a:pt x="13" y="22"/>
                        <a:pt x="13" y="22"/>
                        <a:pt x="13" y="22"/>
                      </a:cubicBezTo>
                      <a:cubicBezTo>
                        <a:pt x="16" y="23"/>
                        <a:pt x="16" y="23"/>
                        <a:pt x="16" y="23"/>
                      </a:cubicBezTo>
                      <a:cubicBezTo>
                        <a:pt x="17" y="20"/>
                        <a:pt x="17" y="20"/>
                        <a:pt x="17" y="20"/>
                      </a:cubicBezTo>
                      <a:cubicBezTo>
                        <a:pt x="17" y="17"/>
                        <a:pt x="16" y="15"/>
                        <a:pt x="15" y="14"/>
                      </a:cubicBezTo>
                      <a:cubicBezTo>
                        <a:pt x="14" y="13"/>
                        <a:pt x="14" y="13"/>
                        <a:pt x="14" y="12"/>
                      </a:cubicBezTo>
                      <a:cubicBezTo>
                        <a:pt x="13" y="11"/>
                        <a:pt x="13" y="11"/>
                        <a:pt x="13" y="10"/>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9" name="Freeform 8">
                  <a:extLst>
                    <a:ext uri="{FF2B5EF4-FFF2-40B4-BE49-F238E27FC236}">
                      <a16:creationId xmlns:a16="http://schemas.microsoft.com/office/drawing/2014/main" id="{964757CE-5F8B-4720-98B8-ADFD6B598F9F}"/>
                    </a:ext>
                  </a:extLst>
                </p:cNvPr>
                <p:cNvSpPr>
                  <a:spLocks/>
                </p:cNvSpPr>
                <p:nvPr/>
              </p:nvSpPr>
              <p:spPr bwMode="auto">
                <a:xfrm>
                  <a:off x="55537" y="1218919"/>
                  <a:ext cx="74210" cy="62021"/>
                </a:xfrm>
                <a:custGeom>
                  <a:avLst/>
                  <a:gdLst>
                    <a:gd name="T0" fmla="*/ 5 w 39"/>
                    <a:gd name="T1" fmla="*/ 19 h 35"/>
                    <a:gd name="T2" fmla="*/ 8 w 39"/>
                    <a:gd name="T3" fmla="*/ 22 h 35"/>
                    <a:gd name="T4" fmla="*/ 9 w 39"/>
                    <a:gd name="T5" fmla="*/ 26 h 35"/>
                    <a:gd name="T6" fmla="*/ 19 w 39"/>
                    <a:gd name="T7" fmla="*/ 35 h 35"/>
                    <a:gd name="T8" fmla="*/ 19 w 39"/>
                    <a:gd name="T9" fmla="*/ 35 h 35"/>
                    <a:gd name="T10" fmla="*/ 26 w 39"/>
                    <a:gd name="T11" fmla="*/ 32 h 35"/>
                    <a:gd name="T12" fmla="*/ 26 w 39"/>
                    <a:gd name="T13" fmla="*/ 33 h 35"/>
                    <a:gd name="T14" fmla="*/ 29 w 39"/>
                    <a:gd name="T15" fmla="*/ 33 h 35"/>
                    <a:gd name="T16" fmla="*/ 34 w 39"/>
                    <a:gd name="T17" fmla="*/ 29 h 35"/>
                    <a:gd name="T18" fmla="*/ 34 w 39"/>
                    <a:gd name="T19" fmla="*/ 28 h 35"/>
                    <a:gd name="T20" fmla="*/ 35 w 39"/>
                    <a:gd name="T21" fmla="*/ 27 h 35"/>
                    <a:gd name="T22" fmla="*/ 38 w 39"/>
                    <a:gd name="T23" fmla="*/ 25 h 35"/>
                    <a:gd name="T24" fmla="*/ 39 w 39"/>
                    <a:gd name="T25" fmla="*/ 21 h 35"/>
                    <a:gd name="T26" fmla="*/ 34 w 39"/>
                    <a:gd name="T27" fmla="*/ 19 h 35"/>
                    <a:gd name="T28" fmla="*/ 33 w 39"/>
                    <a:gd name="T29" fmla="*/ 19 h 35"/>
                    <a:gd name="T30" fmla="*/ 33 w 39"/>
                    <a:gd name="T31" fmla="*/ 18 h 35"/>
                    <a:gd name="T32" fmla="*/ 29 w 39"/>
                    <a:gd name="T33" fmla="*/ 15 h 35"/>
                    <a:gd name="T34" fmla="*/ 28 w 39"/>
                    <a:gd name="T35" fmla="*/ 15 h 35"/>
                    <a:gd name="T36" fmla="*/ 27 w 39"/>
                    <a:gd name="T37" fmla="*/ 16 h 35"/>
                    <a:gd name="T38" fmla="*/ 17 w 39"/>
                    <a:gd name="T39" fmla="*/ 3 h 35"/>
                    <a:gd name="T40" fmla="*/ 8 w 39"/>
                    <a:gd name="T41" fmla="*/ 0 h 35"/>
                    <a:gd name="T42" fmla="*/ 7 w 39"/>
                    <a:gd name="T43" fmla="*/ 0 h 35"/>
                    <a:gd name="T44" fmla="*/ 2 w 39"/>
                    <a:gd name="T45" fmla="*/ 3 h 35"/>
                    <a:gd name="T46" fmla="*/ 1 w 39"/>
                    <a:gd name="T47" fmla="*/ 12 h 35"/>
                    <a:gd name="T48" fmla="*/ 5 w 39"/>
                    <a:gd name="T49" fmla="*/ 1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35">
                      <a:moveTo>
                        <a:pt x="5" y="19"/>
                      </a:moveTo>
                      <a:cubicBezTo>
                        <a:pt x="6" y="20"/>
                        <a:pt x="7" y="21"/>
                        <a:pt x="8" y="22"/>
                      </a:cubicBezTo>
                      <a:cubicBezTo>
                        <a:pt x="8" y="23"/>
                        <a:pt x="9" y="24"/>
                        <a:pt x="9" y="26"/>
                      </a:cubicBezTo>
                      <a:cubicBezTo>
                        <a:pt x="11" y="30"/>
                        <a:pt x="13" y="35"/>
                        <a:pt x="19" y="35"/>
                      </a:cubicBezTo>
                      <a:cubicBezTo>
                        <a:pt x="19" y="35"/>
                        <a:pt x="19" y="35"/>
                        <a:pt x="19" y="35"/>
                      </a:cubicBezTo>
                      <a:cubicBezTo>
                        <a:pt x="22" y="35"/>
                        <a:pt x="24" y="34"/>
                        <a:pt x="26" y="32"/>
                      </a:cubicBezTo>
                      <a:cubicBezTo>
                        <a:pt x="26" y="33"/>
                        <a:pt x="26" y="33"/>
                        <a:pt x="26" y="33"/>
                      </a:cubicBezTo>
                      <a:cubicBezTo>
                        <a:pt x="29" y="33"/>
                        <a:pt x="29" y="33"/>
                        <a:pt x="29" y="33"/>
                      </a:cubicBezTo>
                      <a:cubicBezTo>
                        <a:pt x="33" y="33"/>
                        <a:pt x="33" y="30"/>
                        <a:pt x="34" y="29"/>
                      </a:cubicBezTo>
                      <a:cubicBezTo>
                        <a:pt x="34" y="28"/>
                        <a:pt x="34" y="28"/>
                        <a:pt x="34" y="28"/>
                      </a:cubicBezTo>
                      <a:cubicBezTo>
                        <a:pt x="34" y="28"/>
                        <a:pt x="35" y="28"/>
                        <a:pt x="35" y="27"/>
                      </a:cubicBezTo>
                      <a:cubicBezTo>
                        <a:pt x="36" y="27"/>
                        <a:pt x="38" y="27"/>
                        <a:pt x="38" y="25"/>
                      </a:cubicBezTo>
                      <a:cubicBezTo>
                        <a:pt x="39" y="23"/>
                        <a:pt x="39" y="22"/>
                        <a:pt x="39" y="21"/>
                      </a:cubicBezTo>
                      <a:cubicBezTo>
                        <a:pt x="38" y="19"/>
                        <a:pt x="36" y="19"/>
                        <a:pt x="34" y="19"/>
                      </a:cubicBezTo>
                      <a:cubicBezTo>
                        <a:pt x="34" y="19"/>
                        <a:pt x="34" y="19"/>
                        <a:pt x="33" y="19"/>
                      </a:cubicBezTo>
                      <a:cubicBezTo>
                        <a:pt x="33" y="18"/>
                        <a:pt x="33" y="18"/>
                        <a:pt x="33" y="18"/>
                      </a:cubicBezTo>
                      <a:cubicBezTo>
                        <a:pt x="33" y="17"/>
                        <a:pt x="32" y="15"/>
                        <a:pt x="29" y="15"/>
                      </a:cubicBezTo>
                      <a:cubicBezTo>
                        <a:pt x="29" y="15"/>
                        <a:pt x="28" y="15"/>
                        <a:pt x="28" y="15"/>
                      </a:cubicBezTo>
                      <a:cubicBezTo>
                        <a:pt x="27" y="16"/>
                        <a:pt x="27" y="16"/>
                        <a:pt x="27" y="16"/>
                      </a:cubicBezTo>
                      <a:cubicBezTo>
                        <a:pt x="25" y="10"/>
                        <a:pt x="22" y="6"/>
                        <a:pt x="17" y="3"/>
                      </a:cubicBezTo>
                      <a:cubicBezTo>
                        <a:pt x="15" y="2"/>
                        <a:pt x="12" y="0"/>
                        <a:pt x="8" y="0"/>
                      </a:cubicBezTo>
                      <a:cubicBezTo>
                        <a:pt x="8" y="0"/>
                        <a:pt x="8" y="0"/>
                        <a:pt x="7" y="0"/>
                      </a:cubicBezTo>
                      <a:cubicBezTo>
                        <a:pt x="5" y="0"/>
                        <a:pt x="4" y="1"/>
                        <a:pt x="2" y="3"/>
                      </a:cubicBezTo>
                      <a:cubicBezTo>
                        <a:pt x="1" y="6"/>
                        <a:pt x="0" y="9"/>
                        <a:pt x="1" y="12"/>
                      </a:cubicBezTo>
                      <a:cubicBezTo>
                        <a:pt x="2" y="15"/>
                        <a:pt x="4" y="17"/>
                        <a:pt x="5" y="19"/>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0" name="Freeform 9">
                  <a:extLst>
                    <a:ext uri="{FF2B5EF4-FFF2-40B4-BE49-F238E27FC236}">
                      <a16:creationId xmlns:a16="http://schemas.microsoft.com/office/drawing/2014/main" id="{52DEE4ED-45C1-4031-B63D-46079A3B1DAC}"/>
                    </a:ext>
                  </a:extLst>
                </p:cNvPr>
                <p:cNvSpPr>
                  <a:spLocks noEditPoints="1"/>
                </p:cNvSpPr>
                <p:nvPr/>
              </p:nvSpPr>
              <p:spPr bwMode="auto">
                <a:xfrm>
                  <a:off x="61245" y="1121676"/>
                  <a:ext cx="141081" cy="120214"/>
                </a:xfrm>
                <a:custGeom>
                  <a:avLst/>
                  <a:gdLst>
                    <a:gd name="T0" fmla="*/ 13 w 74"/>
                    <a:gd name="T1" fmla="*/ 52 h 67"/>
                    <a:gd name="T2" fmla="*/ 19 w 74"/>
                    <a:gd name="T3" fmla="*/ 59 h 67"/>
                    <a:gd name="T4" fmla="*/ 29 w 74"/>
                    <a:gd name="T5" fmla="*/ 61 h 67"/>
                    <a:gd name="T6" fmla="*/ 35 w 74"/>
                    <a:gd name="T7" fmla="*/ 56 h 67"/>
                    <a:gd name="T8" fmla="*/ 42 w 74"/>
                    <a:gd name="T9" fmla="*/ 53 h 67"/>
                    <a:gd name="T10" fmla="*/ 46 w 74"/>
                    <a:gd name="T11" fmla="*/ 60 h 67"/>
                    <a:gd name="T12" fmla="*/ 54 w 74"/>
                    <a:gd name="T13" fmla="*/ 67 h 67"/>
                    <a:gd name="T14" fmla="*/ 67 w 74"/>
                    <a:gd name="T15" fmla="*/ 62 h 67"/>
                    <a:gd name="T16" fmla="*/ 67 w 74"/>
                    <a:gd name="T17" fmla="*/ 59 h 67"/>
                    <a:gd name="T18" fmla="*/ 73 w 74"/>
                    <a:gd name="T19" fmla="*/ 47 h 67"/>
                    <a:gd name="T20" fmla="*/ 66 w 74"/>
                    <a:gd name="T21" fmla="*/ 45 h 67"/>
                    <a:gd name="T22" fmla="*/ 60 w 74"/>
                    <a:gd name="T23" fmla="*/ 51 h 67"/>
                    <a:gd name="T24" fmla="*/ 59 w 74"/>
                    <a:gd name="T25" fmla="*/ 46 h 67"/>
                    <a:gd name="T26" fmla="*/ 60 w 74"/>
                    <a:gd name="T27" fmla="*/ 38 h 67"/>
                    <a:gd name="T28" fmla="*/ 58 w 74"/>
                    <a:gd name="T29" fmla="*/ 29 h 67"/>
                    <a:gd name="T30" fmla="*/ 57 w 74"/>
                    <a:gd name="T31" fmla="*/ 29 h 67"/>
                    <a:gd name="T32" fmla="*/ 50 w 74"/>
                    <a:gd name="T33" fmla="*/ 27 h 67"/>
                    <a:gd name="T34" fmla="*/ 46 w 74"/>
                    <a:gd name="T35" fmla="*/ 35 h 67"/>
                    <a:gd name="T36" fmla="*/ 35 w 74"/>
                    <a:gd name="T37" fmla="*/ 40 h 67"/>
                    <a:gd name="T38" fmla="*/ 33 w 74"/>
                    <a:gd name="T39" fmla="*/ 40 h 67"/>
                    <a:gd name="T40" fmla="*/ 36 w 74"/>
                    <a:gd name="T41" fmla="*/ 36 h 67"/>
                    <a:gd name="T42" fmla="*/ 38 w 74"/>
                    <a:gd name="T43" fmla="*/ 23 h 67"/>
                    <a:gd name="T44" fmla="*/ 34 w 74"/>
                    <a:gd name="T45" fmla="*/ 19 h 67"/>
                    <a:gd name="T46" fmla="*/ 39 w 74"/>
                    <a:gd name="T47" fmla="*/ 20 h 67"/>
                    <a:gd name="T48" fmla="*/ 44 w 74"/>
                    <a:gd name="T49" fmla="*/ 9 h 67"/>
                    <a:gd name="T50" fmla="*/ 37 w 74"/>
                    <a:gd name="T51" fmla="*/ 3 h 67"/>
                    <a:gd name="T52" fmla="*/ 28 w 74"/>
                    <a:gd name="T53" fmla="*/ 1 h 67"/>
                    <a:gd name="T54" fmla="*/ 26 w 74"/>
                    <a:gd name="T55" fmla="*/ 11 h 67"/>
                    <a:gd name="T56" fmla="*/ 29 w 74"/>
                    <a:gd name="T57" fmla="*/ 13 h 67"/>
                    <a:gd name="T58" fmla="*/ 22 w 74"/>
                    <a:gd name="T59" fmla="*/ 10 h 67"/>
                    <a:gd name="T60" fmla="*/ 6 w 74"/>
                    <a:gd name="T61" fmla="*/ 16 h 67"/>
                    <a:gd name="T62" fmla="*/ 2 w 74"/>
                    <a:gd name="T63" fmla="*/ 33 h 67"/>
                    <a:gd name="T64" fmla="*/ 9 w 74"/>
                    <a:gd name="T65" fmla="*/ 53 h 67"/>
                    <a:gd name="T66" fmla="*/ 17 w 74"/>
                    <a:gd name="T67" fmla="*/ 40 h 67"/>
                    <a:gd name="T68" fmla="*/ 16 w 74"/>
                    <a:gd name="T69"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 h="67">
                      <a:moveTo>
                        <a:pt x="9" y="53"/>
                      </a:moveTo>
                      <a:cubicBezTo>
                        <a:pt x="10" y="53"/>
                        <a:pt x="12" y="53"/>
                        <a:pt x="13" y="52"/>
                      </a:cubicBezTo>
                      <a:cubicBezTo>
                        <a:pt x="14" y="51"/>
                        <a:pt x="15" y="50"/>
                        <a:pt x="15" y="49"/>
                      </a:cubicBezTo>
                      <a:cubicBezTo>
                        <a:pt x="15" y="52"/>
                        <a:pt x="16" y="56"/>
                        <a:pt x="19" y="59"/>
                      </a:cubicBezTo>
                      <a:cubicBezTo>
                        <a:pt x="21" y="60"/>
                        <a:pt x="24" y="61"/>
                        <a:pt x="27" y="61"/>
                      </a:cubicBezTo>
                      <a:cubicBezTo>
                        <a:pt x="27" y="61"/>
                        <a:pt x="28" y="61"/>
                        <a:pt x="29" y="61"/>
                      </a:cubicBezTo>
                      <a:cubicBezTo>
                        <a:pt x="31" y="61"/>
                        <a:pt x="32" y="59"/>
                        <a:pt x="33" y="58"/>
                      </a:cubicBezTo>
                      <a:cubicBezTo>
                        <a:pt x="34" y="57"/>
                        <a:pt x="35" y="57"/>
                        <a:pt x="35" y="56"/>
                      </a:cubicBezTo>
                      <a:cubicBezTo>
                        <a:pt x="36" y="56"/>
                        <a:pt x="37" y="56"/>
                        <a:pt x="38" y="55"/>
                      </a:cubicBezTo>
                      <a:cubicBezTo>
                        <a:pt x="39" y="54"/>
                        <a:pt x="41" y="53"/>
                        <a:pt x="42" y="53"/>
                      </a:cubicBezTo>
                      <a:cubicBezTo>
                        <a:pt x="42" y="54"/>
                        <a:pt x="43" y="56"/>
                        <a:pt x="44" y="57"/>
                      </a:cubicBezTo>
                      <a:cubicBezTo>
                        <a:pt x="44" y="58"/>
                        <a:pt x="45" y="59"/>
                        <a:pt x="46" y="60"/>
                      </a:cubicBezTo>
                      <a:cubicBezTo>
                        <a:pt x="46" y="60"/>
                        <a:pt x="46" y="61"/>
                        <a:pt x="47" y="61"/>
                      </a:cubicBezTo>
                      <a:cubicBezTo>
                        <a:pt x="48" y="63"/>
                        <a:pt x="50" y="66"/>
                        <a:pt x="54" y="67"/>
                      </a:cubicBezTo>
                      <a:cubicBezTo>
                        <a:pt x="55" y="67"/>
                        <a:pt x="56" y="67"/>
                        <a:pt x="57" y="67"/>
                      </a:cubicBezTo>
                      <a:cubicBezTo>
                        <a:pt x="60" y="67"/>
                        <a:pt x="65" y="66"/>
                        <a:pt x="67" y="62"/>
                      </a:cubicBezTo>
                      <a:cubicBezTo>
                        <a:pt x="67" y="61"/>
                        <a:pt x="67" y="60"/>
                        <a:pt x="67" y="59"/>
                      </a:cubicBezTo>
                      <a:cubicBezTo>
                        <a:pt x="67" y="59"/>
                        <a:pt x="67" y="59"/>
                        <a:pt x="67" y="59"/>
                      </a:cubicBezTo>
                      <a:cubicBezTo>
                        <a:pt x="69" y="59"/>
                        <a:pt x="70" y="59"/>
                        <a:pt x="71" y="58"/>
                      </a:cubicBezTo>
                      <a:cubicBezTo>
                        <a:pt x="74" y="55"/>
                        <a:pt x="74" y="51"/>
                        <a:pt x="73" y="47"/>
                      </a:cubicBezTo>
                      <a:cubicBezTo>
                        <a:pt x="73" y="46"/>
                        <a:pt x="73" y="44"/>
                        <a:pt x="69" y="44"/>
                      </a:cubicBezTo>
                      <a:cubicBezTo>
                        <a:pt x="69" y="44"/>
                        <a:pt x="67" y="44"/>
                        <a:pt x="66" y="45"/>
                      </a:cubicBezTo>
                      <a:cubicBezTo>
                        <a:pt x="64" y="45"/>
                        <a:pt x="62" y="46"/>
                        <a:pt x="61" y="48"/>
                      </a:cubicBezTo>
                      <a:cubicBezTo>
                        <a:pt x="61" y="49"/>
                        <a:pt x="60" y="50"/>
                        <a:pt x="60" y="51"/>
                      </a:cubicBezTo>
                      <a:cubicBezTo>
                        <a:pt x="60" y="51"/>
                        <a:pt x="60" y="50"/>
                        <a:pt x="59" y="50"/>
                      </a:cubicBezTo>
                      <a:cubicBezTo>
                        <a:pt x="59" y="49"/>
                        <a:pt x="59" y="48"/>
                        <a:pt x="59" y="46"/>
                      </a:cubicBezTo>
                      <a:cubicBezTo>
                        <a:pt x="59" y="44"/>
                        <a:pt x="59" y="41"/>
                        <a:pt x="57" y="39"/>
                      </a:cubicBezTo>
                      <a:cubicBezTo>
                        <a:pt x="58" y="39"/>
                        <a:pt x="59" y="38"/>
                        <a:pt x="60" y="38"/>
                      </a:cubicBezTo>
                      <a:cubicBezTo>
                        <a:pt x="61" y="37"/>
                        <a:pt x="62" y="35"/>
                        <a:pt x="62" y="34"/>
                      </a:cubicBezTo>
                      <a:cubicBezTo>
                        <a:pt x="61" y="32"/>
                        <a:pt x="59" y="30"/>
                        <a:pt x="58" y="29"/>
                      </a:cubicBezTo>
                      <a:cubicBezTo>
                        <a:pt x="56" y="31"/>
                        <a:pt x="56" y="31"/>
                        <a:pt x="56" y="31"/>
                      </a:cubicBezTo>
                      <a:cubicBezTo>
                        <a:pt x="57" y="29"/>
                        <a:pt x="57" y="29"/>
                        <a:pt x="57" y="29"/>
                      </a:cubicBezTo>
                      <a:cubicBezTo>
                        <a:pt x="56" y="28"/>
                        <a:pt x="54" y="26"/>
                        <a:pt x="52" y="26"/>
                      </a:cubicBezTo>
                      <a:cubicBezTo>
                        <a:pt x="51" y="26"/>
                        <a:pt x="51" y="26"/>
                        <a:pt x="50" y="27"/>
                      </a:cubicBezTo>
                      <a:cubicBezTo>
                        <a:pt x="47" y="27"/>
                        <a:pt x="46" y="30"/>
                        <a:pt x="46" y="33"/>
                      </a:cubicBezTo>
                      <a:cubicBezTo>
                        <a:pt x="46" y="33"/>
                        <a:pt x="46" y="34"/>
                        <a:pt x="46" y="35"/>
                      </a:cubicBezTo>
                      <a:cubicBezTo>
                        <a:pt x="44" y="35"/>
                        <a:pt x="42" y="36"/>
                        <a:pt x="40" y="37"/>
                      </a:cubicBezTo>
                      <a:cubicBezTo>
                        <a:pt x="38" y="39"/>
                        <a:pt x="36" y="40"/>
                        <a:pt x="35" y="40"/>
                      </a:cubicBezTo>
                      <a:cubicBezTo>
                        <a:pt x="34" y="40"/>
                        <a:pt x="34" y="40"/>
                        <a:pt x="34" y="40"/>
                      </a:cubicBezTo>
                      <a:cubicBezTo>
                        <a:pt x="33" y="40"/>
                        <a:pt x="33" y="40"/>
                        <a:pt x="33" y="40"/>
                      </a:cubicBezTo>
                      <a:cubicBezTo>
                        <a:pt x="33" y="40"/>
                        <a:pt x="33" y="40"/>
                        <a:pt x="33" y="39"/>
                      </a:cubicBezTo>
                      <a:cubicBezTo>
                        <a:pt x="33" y="38"/>
                        <a:pt x="35" y="37"/>
                        <a:pt x="36" y="36"/>
                      </a:cubicBezTo>
                      <a:cubicBezTo>
                        <a:pt x="39" y="34"/>
                        <a:pt x="44" y="31"/>
                        <a:pt x="42" y="26"/>
                      </a:cubicBezTo>
                      <a:cubicBezTo>
                        <a:pt x="41" y="24"/>
                        <a:pt x="39" y="23"/>
                        <a:pt x="38" y="23"/>
                      </a:cubicBezTo>
                      <a:cubicBezTo>
                        <a:pt x="37" y="22"/>
                        <a:pt x="36" y="22"/>
                        <a:pt x="36" y="21"/>
                      </a:cubicBezTo>
                      <a:cubicBezTo>
                        <a:pt x="35" y="21"/>
                        <a:pt x="35" y="20"/>
                        <a:pt x="34" y="19"/>
                      </a:cubicBezTo>
                      <a:cubicBezTo>
                        <a:pt x="34" y="19"/>
                        <a:pt x="34" y="19"/>
                        <a:pt x="34" y="19"/>
                      </a:cubicBezTo>
                      <a:cubicBezTo>
                        <a:pt x="36" y="20"/>
                        <a:pt x="37" y="20"/>
                        <a:pt x="39" y="20"/>
                      </a:cubicBezTo>
                      <a:cubicBezTo>
                        <a:pt x="40" y="20"/>
                        <a:pt x="41" y="20"/>
                        <a:pt x="42" y="19"/>
                      </a:cubicBezTo>
                      <a:cubicBezTo>
                        <a:pt x="45" y="17"/>
                        <a:pt x="46" y="13"/>
                        <a:pt x="44" y="9"/>
                      </a:cubicBezTo>
                      <a:cubicBezTo>
                        <a:pt x="43" y="5"/>
                        <a:pt x="40" y="3"/>
                        <a:pt x="37" y="3"/>
                      </a:cubicBezTo>
                      <a:cubicBezTo>
                        <a:pt x="37" y="3"/>
                        <a:pt x="37" y="3"/>
                        <a:pt x="37" y="3"/>
                      </a:cubicBezTo>
                      <a:cubicBezTo>
                        <a:pt x="36" y="1"/>
                        <a:pt x="34" y="0"/>
                        <a:pt x="31" y="0"/>
                      </a:cubicBezTo>
                      <a:cubicBezTo>
                        <a:pt x="30" y="0"/>
                        <a:pt x="29" y="0"/>
                        <a:pt x="28" y="1"/>
                      </a:cubicBezTo>
                      <a:cubicBezTo>
                        <a:pt x="26" y="2"/>
                        <a:pt x="25" y="4"/>
                        <a:pt x="25" y="6"/>
                      </a:cubicBezTo>
                      <a:cubicBezTo>
                        <a:pt x="24" y="8"/>
                        <a:pt x="25" y="9"/>
                        <a:pt x="26" y="11"/>
                      </a:cubicBezTo>
                      <a:cubicBezTo>
                        <a:pt x="27" y="12"/>
                        <a:pt x="28" y="12"/>
                        <a:pt x="28" y="12"/>
                      </a:cubicBezTo>
                      <a:cubicBezTo>
                        <a:pt x="28" y="12"/>
                        <a:pt x="29" y="13"/>
                        <a:pt x="29" y="13"/>
                      </a:cubicBezTo>
                      <a:cubicBezTo>
                        <a:pt x="29" y="13"/>
                        <a:pt x="29" y="13"/>
                        <a:pt x="29" y="14"/>
                      </a:cubicBezTo>
                      <a:cubicBezTo>
                        <a:pt x="27" y="12"/>
                        <a:pt x="25" y="11"/>
                        <a:pt x="22" y="10"/>
                      </a:cubicBezTo>
                      <a:cubicBezTo>
                        <a:pt x="21" y="10"/>
                        <a:pt x="20" y="10"/>
                        <a:pt x="19" y="10"/>
                      </a:cubicBezTo>
                      <a:cubicBezTo>
                        <a:pt x="14" y="10"/>
                        <a:pt x="9" y="13"/>
                        <a:pt x="6" y="16"/>
                      </a:cubicBezTo>
                      <a:cubicBezTo>
                        <a:pt x="3" y="20"/>
                        <a:pt x="3" y="24"/>
                        <a:pt x="2" y="28"/>
                      </a:cubicBezTo>
                      <a:cubicBezTo>
                        <a:pt x="2" y="30"/>
                        <a:pt x="2" y="32"/>
                        <a:pt x="2" y="33"/>
                      </a:cubicBezTo>
                      <a:cubicBezTo>
                        <a:pt x="1" y="36"/>
                        <a:pt x="0" y="42"/>
                        <a:pt x="2" y="47"/>
                      </a:cubicBezTo>
                      <a:cubicBezTo>
                        <a:pt x="3" y="51"/>
                        <a:pt x="6" y="53"/>
                        <a:pt x="9" y="53"/>
                      </a:cubicBezTo>
                      <a:close/>
                      <a:moveTo>
                        <a:pt x="16" y="42"/>
                      </a:moveTo>
                      <a:cubicBezTo>
                        <a:pt x="17" y="41"/>
                        <a:pt x="17" y="41"/>
                        <a:pt x="17" y="40"/>
                      </a:cubicBezTo>
                      <a:cubicBezTo>
                        <a:pt x="17" y="41"/>
                        <a:pt x="17" y="43"/>
                        <a:pt x="16" y="44"/>
                      </a:cubicBezTo>
                      <a:cubicBezTo>
                        <a:pt x="16" y="44"/>
                        <a:pt x="16" y="44"/>
                        <a:pt x="16" y="44"/>
                      </a:cubicBezTo>
                      <a:cubicBezTo>
                        <a:pt x="16" y="43"/>
                        <a:pt x="16" y="43"/>
                        <a:pt x="16" y="42"/>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1" name="Freeform 10">
                  <a:extLst>
                    <a:ext uri="{FF2B5EF4-FFF2-40B4-BE49-F238E27FC236}">
                      <a16:creationId xmlns:a16="http://schemas.microsoft.com/office/drawing/2014/main" id="{394726CB-CA78-4B90-8911-D8DAD8D67BD8}"/>
                    </a:ext>
                  </a:extLst>
                </p:cNvPr>
                <p:cNvSpPr>
                  <a:spLocks/>
                </p:cNvSpPr>
                <p:nvPr/>
              </p:nvSpPr>
              <p:spPr bwMode="auto">
                <a:xfrm>
                  <a:off x="133825" y="1243422"/>
                  <a:ext cx="34251" cy="50536"/>
                </a:xfrm>
                <a:custGeom>
                  <a:avLst/>
                  <a:gdLst>
                    <a:gd name="T0" fmla="*/ 15 w 18"/>
                    <a:gd name="T1" fmla="*/ 13 h 28"/>
                    <a:gd name="T2" fmla="*/ 16 w 18"/>
                    <a:gd name="T3" fmla="*/ 13 h 28"/>
                    <a:gd name="T4" fmla="*/ 17 w 18"/>
                    <a:gd name="T5" fmla="*/ 11 h 28"/>
                    <a:gd name="T6" fmla="*/ 16 w 18"/>
                    <a:gd name="T7" fmla="*/ 1 h 28"/>
                    <a:gd name="T8" fmla="*/ 15 w 18"/>
                    <a:gd name="T9" fmla="*/ 0 h 28"/>
                    <a:gd name="T10" fmla="*/ 14 w 18"/>
                    <a:gd name="T11" fmla="*/ 0 h 28"/>
                    <a:gd name="T12" fmla="*/ 13 w 18"/>
                    <a:gd name="T13" fmla="*/ 0 h 28"/>
                    <a:gd name="T14" fmla="*/ 7 w 18"/>
                    <a:gd name="T15" fmla="*/ 3 h 28"/>
                    <a:gd name="T16" fmla="*/ 6 w 18"/>
                    <a:gd name="T17" fmla="*/ 4 h 28"/>
                    <a:gd name="T18" fmla="*/ 5 w 18"/>
                    <a:gd name="T19" fmla="*/ 5 h 28"/>
                    <a:gd name="T20" fmla="*/ 3 w 18"/>
                    <a:gd name="T21" fmla="*/ 6 h 28"/>
                    <a:gd name="T22" fmla="*/ 0 w 18"/>
                    <a:gd name="T23" fmla="*/ 11 h 28"/>
                    <a:gd name="T24" fmla="*/ 4 w 18"/>
                    <a:gd name="T25" fmla="*/ 17 h 28"/>
                    <a:gd name="T26" fmla="*/ 5 w 18"/>
                    <a:gd name="T27" fmla="*/ 18 h 28"/>
                    <a:gd name="T28" fmla="*/ 5 w 18"/>
                    <a:gd name="T29" fmla="*/ 20 h 28"/>
                    <a:gd name="T30" fmla="*/ 6 w 18"/>
                    <a:gd name="T31" fmla="*/ 25 h 28"/>
                    <a:gd name="T32" fmla="*/ 11 w 18"/>
                    <a:gd name="T33" fmla="*/ 28 h 28"/>
                    <a:gd name="T34" fmla="*/ 16 w 18"/>
                    <a:gd name="T35" fmla="*/ 24 h 28"/>
                    <a:gd name="T36" fmla="*/ 15 w 18"/>
                    <a:gd name="T37" fmla="*/ 19 h 28"/>
                    <a:gd name="T38" fmla="*/ 15 w 18"/>
                    <a:gd name="T39" fmla="*/ 17 h 28"/>
                    <a:gd name="T40" fmla="*/ 15 w 18"/>
                    <a:gd name="T41" fmla="*/ 14 h 28"/>
                    <a:gd name="T42" fmla="*/ 15 w 18"/>
                    <a:gd name="T43"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28">
                      <a:moveTo>
                        <a:pt x="15" y="13"/>
                      </a:moveTo>
                      <a:cubicBezTo>
                        <a:pt x="16" y="13"/>
                        <a:pt x="16" y="13"/>
                        <a:pt x="16" y="13"/>
                      </a:cubicBezTo>
                      <a:cubicBezTo>
                        <a:pt x="16" y="12"/>
                        <a:pt x="17" y="12"/>
                        <a:pt x="17" y="11"/>
                      </a:cubicBezTo>
                      <a:cubicBezTo>
                        <a:pt x="18" y="8"/>
                        <a:pt x="17" y="3"/>
                        <a:pt x="16" y="1"/>
                      </a:cubicBezTo>
                      <a:cubicBezTo>
                        <a:pt x="15" y="0"/>
                        <a:pt x="15" y="0"/>
                        <a:pt x="15" y="0"/>
                      </a:cubicBezTo>
                      <a:cubicBezTo>
                        <a:pt x="14" y="0"/>
                        <a:pt x="14" y="0"/>
                        <a:pt x="14" y="0"/>
                      </a:cubicBezTo>
                      <a:cubicBezTo>
                        <a:pt x="13" y="0"/>
                        <a:pt x="13" y="0"/>
                        <a:pt x="13" y="0"/>
                      </a:cubicBezTo>
                      <a:cubicBezTo>
                        <a:pt x="10" y="0"/>
                        <a:pt x="8" y="2"/>
                        <a:pt x="7" y="3"/>
                      </a:cubicBezTo>
                      <a:cubicBezTo>
                        <a:pt x="7" y="3"/>
                        <a:pt x="6" y="4"/>
                        <a:pt x="6" y="4"/>
                      </a:cubicBezTo>
                      <a:cubicBezTo>
                        <a:pt x="5" y="4"/>
                        <a:pt x="5" y="5"/>
                        <a:pt x="5" y="5"/>
                      </a:cubicBezTo>
                      <a:cubicBezTo>
                        <a:pt x="4" y="5"/>
                        <a:pt x="3" y="5"/>
                        <a:pt x="3" y="6"/>
                      </a:cubicBezTo>
                      <a:cubicBezTo>
                        <a:pt x="0" y="7"/>
                        <a:pt x="0" y="9"/>
                        <a:pt x="0" y="11"/>
                      </a:cubicBezTo>
                      <a:cubicBezTo>
                        <a:pt x="0" y="15"/>
                        <a:pt x="3" y="16"/>
                        <a:pt x="4" y="17"/>
                      </a:cubicBezTo>
                      <a:cubicBezTo>
                        <a:pt x="4" y="17"/>
                        <a:pt x="5" y="17"/>
                        <a:pt x="5" y="18"/>
                      </a:cubicBezTo>
                      <a:cubicBezTo>
                        <a:pt x="5" y="18"/>
                        <a:pt x="5" y="19"/>
                        <a:pt x="5" y="20"/>
                      </a:cubicBezTo>
                      <a:cubicBezTo>
                        <a:pt x="5" y="22"/>
                        <a:pt x="5" y="24"/>
                        <a:pt x="6" y="25"/>
                      </a:cubicBezTo>
                      <a:cubicBezTo>
                        <a:pt x="7" y="27"/>
                        <a:pt x="9" y="28"/>
                        <a:pt x="11" y="28"/>
                      </a:cubicBezTo>
                      <a:cubicBezTo>
                        <a:pt x="13" y="28"/>
                        <a:pt x="15" y="26"/>
                        <a:pt x="16" y="24"/>
                      </a:cubicBezTo>
                      <a:cubicBezTo>
                        <a:pt x="16" y="22"/>
                        <a:pt x="16" y="20"/>
                        <a:pt x="15" y="19"/>
                      </a:cubicBezTo>
                      <a:cubicBezTo>
                        <a:pt x="15" y="18"/>
                        <a:pt x="15" y="17"/>
                        <a:pt x="15" y="17"/>
                      </a:cubicBezTo>
                      <a:cubicBezTo>
                        <a:pt x="15" y="16"/>
                        <a:pt x="15" y="15"/>
                        <a:pt x="15" y="14"/>
                      </a:cubicBezTo>
                      <a:lnTo>
                        <a:pt x="15" y="1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2" name="Freeform 11">
                  <a:extLst>
                    <a:ext uri="{FF2B5EF4-FFF2-40B4-BE49-F238E27FC236}">
                      <a16:creationId xmlns:a16="http://schemas.microsoft.com/office/drawing/2014/main" id="{AEF61605-1A6E-4C65-95CB-27B7B171318E}"/>
                    </a:ext>
                  </a:extLst>
                </p:cNvPr>
                <p:cNvSpPr>
                  <a:spLocks/>
                </p:cNvSpPr>
                <p:nvPr/>
              </p:nvSpPr>
              <p:spPr bwMode="auto">
                <a:xfrm>
                  <a:off x="116699" y="1075734"/>
                  <a:ext cx="54638" cy="37519"/>
                </a:xfrm>
                <a:custGeom>
                  <a:avLst/>
                  <a:gdLst>
                    <a:gd name="T0" fmla="*/ 7 w 29"/>
                    <a:gd name="T1" fmla="*/ 10 h 21"/>
                    <a:gd name="T2" fmla="*/ 7 w 29"/>
                    <a:gd name="T3" fmla="*/ 10 h 21"/>
                    <a:gd name="T4" fmla="*/ 13 w 29"/>
                    <a:gd name="T5" fmla="*/ 17 h 21"/>
                    <a:gd name="T6" fmla="*/ 17 w 29"/>
                    <a:gd name="T7" fmla="*/ 18 h 21"/>
                    <a:gd name="T8" fmla="*/ 16 w 29"/>
                    <a:gd name="T9" fmla="*/ 15 h 21"/>
                    <a:gd name="T10" fmla="*/ 19 w 29"/>
                    <a:gd name="T11" fmla="*/ 16 h 21"/>
                    <a:gd name="T12" fmla="*/ 21 w 29"/>
                    <a:gd name="T13" fmla="*/ 20 h 21"/>
                    <a:gd name="T14" fmla="*/ 24 w 29"/>
                    <a:gd name="T15" fmla="*/ 21 h 21"/>
                    <a:gd name="T16" fmla="*/ 25 w 29"/>
                    <a:gd name="T17" fmla="*/ 21 h 21"/>
                    <a:gd name="T18" fmla="*/ 27 w 29"/>
                    <a:gd name="T19" fmla="*/ 21 h 21"/>
                    <a:gd name="T20" fmla="*/ 27 w 29"/>
                    <a:gd name="T21" fmla="*/ 19 h 21"/>
                    <a:gd name="T22" fmla="*/ 23 w 29"/>
                    <a:gd name="T23" fmla="*/ 8 h 21"/>
                    <a:gd name="T24" fmla="*/ 22 w 29"/>
                    <a:gd name="T25" fmla="*/ 8 h 21"/>
                    <a:gd name="T26" fmla="*/ 18 w 29"/>
                    <a:gd name="T27" fmla="*/ 5 h 21"/>
                    <a:gd name="T28" fmla="*/ 16 w 29"/>
                    <a:gd name="T29" fmla="*/ 5 h 21"/>
                    <a:gd name="T30" fmla="*/ 16 w 29"/>
                    <a:gd name="T31" fmla="*/ 5 h 21"/>
                    <a:gd name="T32" fmla="*/ 15 w 29"/>
                    <a:gd name="T33" fmla="*/ 4 h 21"/>
                    <a:gd name="T34" fmla="*/ 15 w 29"/>
                    <a:gd name="T35" fmla="*/ 4 h 21"/>
                    <a:gd name="T36" fmla="*/ 8 w 29"/>
                    <a:gd name="T37" fmla="*/ 0 h 21"/>
                    <a:gd name="T38" fmla="*/ 6 w 29"/>
                    <a:gd name="T39" fmla="*/ 0 h 21"/>
                    <a:gd name="T40" fmla="*/ 0 w 29"/>
                    <a:gd name="T41" fmla="*/ 4 h 21"/>
                    <a:gd name="T42" fmla="*/ 1 w 29"/>
                    <a:gd name="T43" fmla="*/ 7 h 21"/>
                    <a:gd name="T44" fmla="*/ 7 w 29"/>
                    <a:gd name="T45"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1">
                      <a:moveTo>
                        <a:pt x="7" y="10"/>
                      </a:moveTo>
                      <a:cubicBezTo>
                        <a:pt x="7" y="10"/>
                        <a:pt x="7" y="10"/>
                        <a:pt x="7" y="10"/>
                      </a:cubicBezTo>
                      <a:cubicBezTo>
                        <a:pt x="8" y="12"/>
                        <a:pt x="9" y="17"/>
                        <a:pt x="13" y="17"/>
                      </a:cubicBezTo>
                      <a:cubicBezTo>
                        <a:pt x="17" y="18"/>
                        <a:pt x="17" y="18"/>
                        <a:pt x="17" y="18"/>
                      </a:cubicBezTo>
                      <a:cubicBezTo>
                        <a:pt x="16" y="15"/>
                        <a:pt x="16" y="15"/>
                        <a:pt x="16" y="15"/>
                      </a:cubicBezTo>
                      <a:cubicBezTo>
                        <a:pt x="17" y="15"/>
                        <a:pt x="18" y="15"/>
                        <a:pt x="19" y="16"/>
                      </a:cubicBezTo>
                      <a:cubicBezTo>
                        <a:pt x="19" y="17"/>
                        <a:pt x="20" y="19"/>
                        <a:pt x="21" y="20"/>
                      </a:cubicBezTo>
                      <a:cubicBezTo>
                        <a:pt x="22" y="21"/>
                        <a:pt x="23" y="21"/>
                        <a:pt x="24" y="21"/>
                      </a:cubicBezTo>
                      <a:cubicBezTo>
                        <a:pt x="24" y="21"/>
                        <a:pt x="25" y="21"/>
                        <a:pt x="25" y="21"/>
                      </a:cubicBezTo>
                      <a:cubicBezTo>
                        <a:pt x="27" y="21"/>
                        <a:pt x="27" y="21"/>
                        <a:pt x="27" y="21"/>
                      </a:cubicBezTo>
                      <a:cubicBezTo>
                        <a:pt x="27" y="19"/>
                        <a:pt x="27" y="19"/>
                        <a:pt x="27" y="19"/>
                      </a:cubicBezTo>
                      <a:cubicBezTo>
                        <a:pt x="29" y="13"/>
                        <a:pt x="27" y="11"/>
                        <a:pt x="23" y="8"/>
                      </a:cubicBezTo>
                      <a:cubicBezTo>
                        <a:pt x="22" y="8"/>
                        <a:pt x="22" y="8"/>
                        <a:pt x="22" y="8"/>
                      </a:cubicBezTo>
                      <a:cubicBezTo>
                        <a:pt x="21" y="6"/>
                        <a:pt x="20" y="6"/>
                        <a:pt x="18" y="5"/>
                      </a:cubicBezTo>
                      <a:cubicBezTo>
                        <a:pt x="17" y="5"/>
                        <a:pt x="16" y="5"/>
                        <a:pt x="16" y="5"/>
                      </a:cubicBezTo>
                      <a:cubicBezTo>
                        <a:pt x="16" y="5"/>
                        <a:pt x="16" y="5"/>
                        <a:pt x="16" y="5"/>
                      </a:cubicBezTo>
                      <a:cubicBezTo>
                        <a:pt x="15" y="4"/>
                        <a:pt x="15" y="4"/>
                        <a:pt x="15" y="4"/>
                      </a:cubicBezTo>
                      <a:cubicBezTo>
                        <a:pt x="15" y="4"/>
                        <a:pt x="15" y="4"/>
                        <a:pt x="15" y="4"/>
                      </a:cubicBezTo>
                      <a:cubicBezTo>
                        <a:pt x="14" y="1"/>
                        <a:pt x="11" y="0"/>
                        <a:pt x="8" y="0"/>
                      </a:cubicBezTo>
                      <a:cubicBezTo>
                        <a:pt x="7" y="0"/>
                        <a:pt x="7" y="0"/>
                        <a:pt x="6" y="0"/>
                      </a:cubicBezTo>
                      <a:cubicBezTo>
                        <a:pt x="3" y="0"/>
                        <a:pt x="0" y="1"/>
                        <a:pt x="0" y="4"/>
                      </a:cubicBezTo>
                      <a:cubicBezTo>
                        <a:pt x="0" y="5"/>
                        <a:pt x="0" y="6"/>
                        <a:pt x="1" y="7"/>
                      </a:cubicBezTo>
                      <a:cubicBezTo>
                        <a:pt x="2" y="9"/>
                        <a:pt x="5" y="9"/>
                        <a:pt x="7" y="10"/>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3" name="Freeform 12">
                  <a:extLst>
                    <a:ext uri="{FF2B5EF4-FFF2-40B4-BE49-F238E27FC236}">
                      <a16:creationId xmlns:a16="http://schemas.microsoft.com/office/drawing/2014/main" id="{3B7EEE59-6D5F-4F5B-93C9-368BA5F911E6}"/>
                    </a:ext>
                  </a:extLst>
                </p:cNvPr>
                <p:cNvSpPr>
                  <a:spLocks/>
                </p:cNvSpPr>
                <p:nvPr/>
              </p:nvSpPr>
              <p:spPr bwMode="auto">
                <a:xfrm>
                  <a:off x="163998" y="1078797"/>
                  <a:ext cx="93782" cy="71976"/>
                </a:xfrm>
                <a:custGeom>
                  <a:avLst/>
                  <a:gdLst>
                    <a:gd name="T0" fmla="*/ 2 w 49"/>
                    <a:gd name="T1" fmla="*/ 24 h 40"/>
                    <a:gd name="T2" fmla="*/ 3 w 49"/>
                    <a:gd name="T3" fmla="*/ 27 h 40"/>
                    <a:gd name="T4" fmla="*/ 3 w 49"/>
                    <a:gd name="T5" fmla="*/ 26 h 40"/>
                    <a:gd name="T6" fmla="*/ 1 w 49"/>
                    <a:gd name="T7" fmla="*/ 30 h 40"/>
                    <a:gd name="T8" fmla="*/ 3 w 49"/>
                    <a:gd name="T9" fmla="*/ 35 h 40"/>
                    <a:gd name="T10" fmla="*/ 4 w 49"/>
                    <a:gd name="T11" fmla="*/ 35 h 40"/>
                    <a:gd name="T12" fmla="*/ 4 w 49"/>
                    <a:gd name="T13" fmla="*/ 36 h 40"/>
                    <a:gd name="T14" fmla="*/ 7 w 49"/>
                    <a:gd name="T15" fmla="*/ 39 h 40"/>
                    <a:gd name="T16" fmla="*/ 10 w 49"/>
                    <a:gd name="T17" fmla="*/ 40 h 40"/>
                    <a:gd name="T18" fmla="*/ 15 w 49"/>
                    <a:gd name="T19" fmla="*/ 37 h 40"/>
                    <a:gd name="T20" fmla="*/ 15 w 49"/>
                    <a:gd name="T21" fmla="*/ 33 h 40"/>
                    <a:gd name="T22" fmla="*/ 12 w 49"/>
                    <a:gd name="T23" fmla="*/ 31 h 40"/>
                    <a:gd name="T24" fmla="*/ 12 w 49"/>
                    <a:gd name="T25" fmla="*/ 31 h 40"/>
                    <a:gd name="T26" fmla="*/ 13 w 49"/>
                    <a:gd name="T27" fmla="*/ 28 h 40"/>
                    <a:gd name="T28" fmla="*/ 14 w 49"/>
                    <a:gd name="T29" fmla="*/ 27 h 40"/>
                    <a:gd name="T30" fmla="*/ 14 w 49"/>
                    <a:gd name="T31" fmla="*/ 27 h 40"/>
                    <a:gd name="T32" fmla="*/ 19 w 49"/>
                    <a:gd name="T33" fmla="*/ 30 h 40"/>
                    <a:gd name="T34" fmla="*/ 19 w 49"/>
                    <a:gd name="T35" fmla="*/ 30 h 40"/>
                    <a:gd name="T36" fmla="*/ 25 w 49"/>
                    <a:gd name="T37" fmla="*/ 24 h 40"/>
                    <a:gd name="T38" fmla="*/ 28 w 49"/>
                    <a:gd name="T39" fmla="*/ 21 h 40"/>
                    <a:gd name="T40" fmla="*/ 31 w 49"/>
                    <a:gd name="T41" fmla="*/ 20 h 40"/>
                    <a:gd name="T42" fmla="*/ 39 w 49"/>
                    <a:gd name="T43" fmla="*/ 17 h 40"/>
                    <a:gd name="T44" fmla="*/ 41 w 49"/>
                    <a:gd name="T45" fmla="*/ 14 h 40"/>
                    <a:gd name="T46" fmla="*/ 42 w 49"/>
                    <a:gd name="T47" fmla="*/ 13 h 40"/>
                    <a:gd name="T48" fmla="*/ 43 w 49"/>
                    <a:gd name="T49" fmla="*/ 12 h 40"/>
                    <a:gd name="T50" fmla="*/ 48 w 49"/>
                    <a:gd name="T51" fmla="*/ 10 h 40"/>
                    <a:gd name="T52" fmla="*/ 48 w 49"/>
                    <a:gd name="T53" fmla="*/ 3 h 40"/>
                    <a:gd name="T54" fmla="*/ 44 w 49"/>
                    <a:gd name="T55" fmla="*/ 1 h 40"/>
                    <a:gd name="T56" fmla="*/ 39 w 49"/>
                    <a:gd name="T57" fmla="*/ 3 h 40"/>
                    <a:gd name="T58" fmla="*/ 37 w 49"/>
                    <a:gd name="T59" fmla="*/ 4 h 40"/>
                    <a:gd name="T60" fmla="*/ 35 w 49"/>
                    <a:gd name="T61" fmla="*/ 1 h 40"/>
                    <a:gd name="T62" fmla="*/ 31 w 49"/>
                    <a:gd name="T63" fmla="*/ 0 h 40"/>
                    <a:gd name="T64" fmla="*/ 23 w 49"/>
                    <a:gd name="T65" fmla="*/ 9 h 40"/>
                    <a:gd name="T66" fmla="*/ 20 w 49"/>
                    <a:gd name="T67" fmla="*/ 15 h 40"/>
                    <a:gd name="T68" fmla="*/ 19 w 49"/>
                    <a:gd name="T69" fmla="*/ 16 h 40"/>
                    <a:gd name="T70" fmla="*/ 16 w 49"/>
                    <a:gd name="T71" fmla="*/ 20 h 40"/>
                    <a:gd name="T72" fmla="*/ 15 w 49"/>
                    <a:gd name="T73" fmla="*/ 19 h 40"/>
                    <a:gd name="T74" fmla="*/ 14 w 49"/>
                    <a:gd name="T75" fmla="*/ 17 h 40"/>
                    <a:gd name="T76" fmla="*/ 14 w 49"/>
                    <a:gd name="T77" fmla="*/ 16 h 40"/>
                    <a:gd name="T78" fmla="*/ 12 w 49"/>
                    <a:gd name="T79" fmla="*/ 15 h 40"/>
                    <a:gd name="T80" fmla="*/ 9 w 49"/>
                    <a:gd name="T81" fmla="*/ 14 h 40"/>
                    <a:gd name="T82" fmla="*/ 5 w 49"/>
                    <a:gd name="T83" fmla="*/ 16 h 40"/>
                    <a:gd name="T84" fmla="*/ 4 w 49"/>
                    <a:gd name="T85" fmla="*/ 17 h 40"/>
                    <a:gd name="T86" fmla="*/ 3 w 49"/>
                    <a:gd name="T87" fmla="*/ 19 h 40"/>
                    <a:gd name="T88" fmla="*/ 2 w 49"/>
                    <a:gd name="T8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40">
                      <a:moveTo>
                        <a:pt x="2" y="24"/>
                      </a:moveTo>
                      <a:cubicBezTo>
                        <a:pt x="3" y="27"/>
                        <a:pt x="3" y="27"/>
                        <a:pt x="3" y="27"/>
                      </a:cubicBezTo>
                      <a:cubicBezTo>
                        <a:pt x="3" y="26"/>
                        <a:pt x="3" y="26"/>
                        <a:pt x="3" y="26"/>
                      </a:cubicBezTo>
                      <a:cubicBezTo>
                        <a:pt x="2" y="27"/>
                        <a:pt x="1" y="28"/>
                        <a:pt x="1" y="30"/>
                      </a:cubicBezTo>
                      <a:cubicBezTo>
                        <a:pt x="0" y="34"/>
                        <a:pt x="2" y="35"/>
                        <a:pt x="3" y="35"/>
                      </a:cubicBezTo>
                      <a:cubicBezTo>
                        <a:pt x="3" y="35"/>
                        <a:pt x="4" y="35"/>
                        <a:pt x="4" y="35"/>
                      </a:cubicBezTo>
                      <a:cubicBezTo>
                        <a:pt x="4" y="35"/>
                        <a:pt x="4" y="36"/>
                        <a:pt x="4" y="36"/>
                      </a:cubicBezTo>
                      <a:cubicBezTo>
                        <a:pt x="5" y="37"/>
                        <a:pt x="5" y="38"/>
                        <a:pt x="7" y="39"/>
                      </a:cubicBezTo>
                      <a:cubicBezTo>
                        <a:pt x="8" y="39"/>
                        <a:pt x="9" y="40"/>
                        <a:pt x="10" y="40"/>
                      </a:cubicBezTo>
                      <a:cubicBezTo>
                        <a:pt x="13" y="40"/>
                        <a:pt x="15" y="39"/>
                        <a:pt x="15" y="37"/>
                      </a:cubicBezTo>
                      <a:cubicBezTo>
                        <a:pt x="16" y="36"/>
                        <a:pt x="16" y="35"/>
                        <a:pt x="15" y="33"/>
                      </a:cubicBezTo>
                      <a:cubicBezTo>
                        <a:pt x="14" y="32"/>
                        <a:pt x="13" y="32"/>
                        <a:pt x="12" y="31"/>
                      </a:cubicBezTo>
                      <a:cubicBezTo>
                        <a:pt x="12" y="31"/>
                        <a:pt x="12" y="31"/>
                        <a:pt x="12" y="31"/>
                      </a:cubicBezTo>
                      <a:cubicBezTo>
                        <a:pt x="12" y="30"/>
                        <a:pt x="13" y="28"/>
                        <a:pt x="13" y="28"/>
                      </a:cubicBezTo>
                      <a:cubicBezTo>
                        <a:pt x="13" y="27"/>
                        <a:pt x="14" y="27"/>
                        <a:pt x="14" y="27"/>
                      </a:cubicBezTo>
                      <a:cubicBezTo>
                        <a:pt x="14" y="27"/>
                        <a:pt x="14" y="27"/>
                        <a:pt x="14" y="27"/>
                      </a:cubicBezTo>
                      <a:cubicBezTo>
                        <a:pt x="15" y="28"/>
                        <a:pt x="16" y="30"/>
                        <a:pt x="19" y="30"/>
                      </a:cubicBezTo>
                      <a:cubicBezTo>
                        <a:pt x="19" y="30"/>
                        <a:pt x="19" y="30"/>
                        <a:pt x="19" y="30"/>
                      </a:cubicBezTo>
                      <a:cubicBezTo>
                        <a:pt x="22" y="30"/>
                        <a:pt x="24" y="27"/>
                        <a:pt x="25" y="24"/>
                      </a:cubicBezTo>
                      <a:cubicBezTo>
                        <a:pt x="26" y="23"/>
                        <a:pt x="27" y="21"/>
                        <a:pt x="28" y="21"/>
                      </a:cubicBezTo>
                      <a:cubicBezTo>
                        <a:pt x="29" y="20"/>
                        <a:pt x="30" y="20"/>
                        <a:pt x="31" y="20"/>
                      </a:cubicBezTo>
                      <a:cubicBezTo>
                        <a:pt x="34" y="20"/>
                        <a:pt x="37" y="20"/>
                        <a:pt x="39" y="17"/>
                      </a:cubicBezTo>
                      <a:cubicBezTo>
                        <a:pt x="40" y="16"/>
                        <a:pt x="41" y="15"/>
                        <a:pt x="41" y="14"/>
                      </a:cubicBezTo>
                      <a:cubicBezTo>
                        <a:pt x="42" y="14"/>
                        <a:pt x="42" y="13"/>
                        <a:pt x="42" y="13"/>
                      </a:cubicBezTo>
                      <a:cubicBezTo>
                        <a:pt x="42" y="13"/>
                        <a:pt x="43" y="12"/>
                        <a:pt x="43" y="12"/>
                      </a:cubicBezTo>
                      <a:cubicBezTo>
                        <a:pt x="45" y="12"/>
                        <a:pt x="47" y="12"/>
                        <a:pt x="48" y="10"/>
                      </a:cubicBezTo>
                      <a:cubicBezTo>
                        <a:pt x="49" y="8"/>
                        <a:pt x="49" y="5"/>
                        <a:pt x="48" y="3"/>
                      </a:cubicBezTo>
                      <a:cubicBezTo>
                        <a:pt x="48" y="2"/>
                        <a:pt x="46" y="1"/>
                        <a:pt x="44" y="1"/>
                      </a:cubicBezTo>
                      <a:cubicBezTo>
                        <a:pt x="42" y="1"/>
                        <a:pt x="40" y="1"/>
                        <a:pt x="39" y="3"/>
                      </a:cubicBezTo>
                      <a:cubicBezTo>
                        <a:pt x="38" y="3"/>
                        <a:pt x="38" y="4"/>
                        <a:pt x="37" y="4"/>
                      </a:cubicBezTo>
                      <a:cubicBezTo>
                        <a:pt x="37" y="3"/>
                        <a:pt x="36" y="2"/>
                        <a:pt x="35" y="1"/>
                      </a:cubicBezTo>
                      <a:cubicBezTo>
                        <a:pt x="34" y="1"/>
                        <a:pt x="32" y="0"/>
                        <a:pt x="31" y="0"/>
                      </a:cubicBezTo>
                      <a:cubicBezTo>
                        <a:pt x="27" y="0"/>
                        <a:pt x="24" y="6"/>
                        <a:pt x="23" y="9"/>
                      </a:cubicBezTo>
                      <a:cubicBezTo>
                        <a:pt x="23" y="11"/>
                        <a:pt x="22" y="12"/>
                        <a:pt x="20" y="15"/>
                      </a:cubicBezTo>
                      <a:cubicBezTo>
                        <a:pt x="19" y="16"/>
                        <a:pt x="19" y="16"/>
                        <a:pt x="19" y="16"/>
                      </a:cubicBezTo>
                      <a:cubicBezTo>
                        <a:pt x="18" y="17"/>
                        <a:pt x="17" y="18"/>
                        <a:pt x="16" y="20"/>
                      </a:cubicBezTo>
                      <a:cubicBezTo>
                        <a:pt x="16" y="20"/>
                        <a:pt x="16" y="19"/>
                        <a:pt x="15" y="19"/>
                      </a:cubicBezTo>
                      <a:cubicBezTo>
                        <a:pt x="15" y="18"/>
                        <a:pt x="14" y="18"/>
                        <a:pt x="14" y="17"/>
                      </a:cubicBezTo>
                      <a:cubicBezTo>
                        <a:pt x="14" y="16"/>
                        <a:pt x="14" y="16"/>
                        <a:pt x="14" y="16"/>
                      </a:cubicBezTo>
                      <a:cubicBezTo>
                        <a:pt x="12" y="15"/>
                        <a:pt x="12" y="15"/>
                        <a:pt x="12" y="15"/>
                      </a:cubicBezTo>
                      <a:cubicBezTo>
                        <a:pt x="11" y="14"/>
                        <a:pt x="10" y="14"/>
                        <a:pt x="9" y="14"/>
                      </a:cubicBezTo>
                      <a:cubicBezTo>
                        <a:pt x="8" y="14"/>
                        <a:pt x="6" y="15"/>
                        <a:pt x="5" y="16"/>
                      </a:cubicBezTo>
                      <a:cubicBezTo>
                        <a:pt x="5" y="16"/>
                        <a:pt x="5" y="17"/>
                        <a:pt x="4" y="17"/>
                      </a:cubicBezTo>
                      <a:cubicBezTo>
                        <a:pt x="4" y="18"/>
                        <a:pt x="3" y="18"/>
                        <a:pt x="3" y="19"/>
                      </a:cubicBezTo>
                      <a:cubicBezTo>
                        <a:pt x="2" y="20"/>
                        <a:pt x="2" y="22"/>
                        <a:pt x="2" y="24"/>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4" name="Freeform 13">
                  <a:extLst>
                    <a:ext uri="{FF2B5EF4-FFF2-40B4-BE49-F238E27FC236}">
                      <a16:creationId xmlns:a16="http://schemas.microsoft.com/office/drawing/2014/main" id="{4F38C291-12F7-4B2E-A93C-668E4F623560}"/>
                    </a:ext>
                  </a:extLst>
                </p:cNvPr>
                <p:cNvSpPr>
                  <a:spLocks/>
                </p:cNvSpPr>
                <p:nvPr/>
              </p:nvSpPr>
              <p:spPr bwMode="auto">
                <a:xfrm>
                  <a:off x="-603387" y="2001462"/>
                  <a:ext cx="55454" cy="49770"/>
                </a:xfrm>
                <a:custGeom>
                  <a:avLst/>
                  <a:gdLst>
                    <a:gd name="T0" fmla="*/ 18 w 29"/>
                    <a:gd name="T1" fmla="*/ 20 h 28"/>
                    <a:gd name="T2" fmla="*/ 21 w 29"/>
                    <a:gd name="T3" fmla="*/ 17 h 28"/>
                    <a:gd name="T4" fmla="*/ 22 w 29"/>
                    <a:gd name="T5" fmla="*/ 15 h 28"/>
                    <a:gd name="T6" fmla="*/ 29 w 29"/>
                    <a:gd name="T7" fmla="*/ 5 h 28"/>
                    <a:gd name="T8" fmla="*/ 24 w 29"/>
                    <a:gd name="T9" fmla="*/ 0 h 28"/>
                    <a:gd name="T10" fmla="*/ 17 w 29"/>
                    <a:gd name="T11" fmla="*/ 3 h 28"/>
                    <a:gd name="T12" fmla="*/ 13 w 29"/>
                    <a:gd name="T13" fmla="*/ 6 h 28"/>
                    <a:gd name="T14" fmla="*/ 10 w 29"/>
                    <a:gd name="T15" fmla="*/ 9 h 28"/>
                    <a:gd name="T16" fmla="*/ 7 w 29"/>
                    <a:gd name="T17" fmla="*/ 13 h 28"/>
                    <a:gd name="T18" fmla="*/ 5 w 29"/>
                    <a:gd name="T19" fmla="*/ 15 h 28"/>
                    <a:gd name="T20" fmla="*/ 4 w 29"/>
                    <a:gd name="T21" fmla="*/ 16 h 28"/>
                    <a:gd name="T22" fmla="*/ 0 w 29"/>
                    <a:gd name="T23" fmla="*/ 23 h 28"/>
                    <a:gd name="T24" fmla="*/ 2 w 29"/>
                    <a:gd name="T25" fmla="*/ 27 h 28"/>
                    <a:gd name="T26" fmla="*/ 6 w 29"/>
                    <a:gd name="T27" fmla="*/ 28 h 28"/>
                    <a:gd name="T28" fmla="*/ 13 w 29"/>
                    <a:gd name="T29" fmla="*/ 25 h 28"/>
                    <a:gd name="T30" fmla="*/ 18 w 29"/>
                    <a:gd name="T31"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28">
                      <a:moveTo>
                        <a:pt x="18" y="20"/>
                      </a:moveTo>
                      <a:cubicBezTo>
                        <a:pt x="19" y="19"/>
                        <a:pt x="20" y="18"/>
                        <a:pt x="21" y="17"/>
                      </a:cubicBezTo>
                      <a:cubicBezTo>
                        <a:pt x="21" y="16"/>
                        <a:pt x="22" y="16"/>
                        <a:pt x="22" y="15"/>
                      </a:cubicBezTo>
                      <a:cubicBezTo>
                        <a:pt x="25" y="13"/>
                        <a:pt x="29" y="10"/>
                        <a:pt x="29" y="5"/>
                      </a:cubicBezTo>
                      <a:cubicBezTo>
                        <a:pt x="29" y="1"/>
                        <a:pt x="26" y="0"/>
                        <a:pt x="24" y="0"/>
                      </a:cubicBezTo>
                      <a:cubicBezTo>
                        <a:pt x="22" y="0"/>
                        <a:pt x="20" y="1"/>
                        <a:pt x="17" y="3"/>
                      </a:cubicBezTo>
                      <a:cubicBezTo>
                        <a:pt x="16" y="4"/>
                        <a:pt x="14" y="5"/>
                        <a:pt x="13" y="6"/>
                      </a:cubicBezTo>
                      <a:cubicBezTo>
                        <a:pt x="12" y="7"/>
                        <a:pt x="11" y="8"/>
                        <a:pt x="10" y="9"/>
                      </a:cubicBezTo>
                      <a:cubicBezTo>
                        <a:pt x="8" y="10"/>
                        <a:pt x="7" y="11"/>
                        <a:pt x="7" y="13"/>
                      </a:cubicBezTo>
                      <a:cubicBezTo>
                        <a:pt x="6" y="13"/>
                        <a:pt x="6" y="14"/>
                        <a:pt x="5" y="15"/>
                      </a:cubicBezTo>
                      <a:cubicBezTo>
                        <a:pt x="5" y="15"/>
                        <a:pt x="5" y="15"/>
                        <a:pt x="4" y="16"/>
                      </a:cubicBezTo>
                      <a:cubicBezTo>
                        <a:pt x="2" y="18"/>
                        <a:pt x="0" y="20"/>
                        <a:pt x="0" y="23"/>
                      </a:cubicBezTo>
                      <a:cubicBezTo>
                        <a:pt x="0" y="25"/>
                        <a:pt x="0" y="26"/>
                        <a:pt x="2" y="27"/>
                      </a:cubicBezTo>
                      <a:cubicBezTo>
                        <a:pt x="3" y="28"/>
                        <a:pt x="4" y="28"/>
                        <a:pt x="6" y="28"/>
                      </a:cubicBezTo>
                      <a:cubicBezTo>
                        <a:pt x="9" y="28"/>
                        <a:pt x="12" y="26"/>
                        <a:pt x="13" y="25"/>
                      </a:cubicBezTo>
                      <a:cubicBezTo>
                        <a:pt x="15" y="24"/>
                        <a:pt x="17" y="22"/>
                        <a:pt x="18" y="20"/>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5" name="Freeform 14">
                  <a:extLst>
                    <a:ext uri="{FF2B5EF4-FFF2-40B4-BE49-F238E27FC236}">
                      <a16:creationId xmlns:a16="http://schemas.microsoft.com/office/drawing/2014/main" id="{A33BE42A-E580-44E5-8EBE-AD93EDC21489}"/>
                    </a:ext>
                  </a:extLst>
                </p:cNvPr>
                <p:cNvSpPr>
                  <a:spLocks/>
                </p:cNvSpPr>
                <p:nvPr/>
              </p:nvSpPr>
              <p:spPr bwMode="auto">
                <a:xfrm>
                  <a:off x="-666181" y="2049701"/>
                  <a:ext cx="59531" cy="44410"/>
                </a:xfrm>
                <a:custGeom>
                  <a:avLst/>
                  <a:gdLst>
                    <a:gd name="T0" fmla="*/ 26 w 31"/>
                    <a:gd name="T1" fmla="*/ 0 h 25"/>
                    <a:gd name="T2" fmla="*/ 16 w 31"/>
                    <a:gd name="T3" fmla="*/ 3 h 25"/>
                    <a:gd name="T4" fmla="*/ 14 w 31"/>
                    <a:gd name="T5" fmla="*/ 4 h 25"/>
                    <a:gd name="T6" fmla="*/ 10 w 31"/>
                    <a:gd name="T7" fmla="*/ 6 h 25"/>
                    <a:gd name="T8" fmla="*/ 8 w 31"/>
                    <a:gd name="T9" fmla="*/ 6 h 25"/>
                    <a:gd name="T10" fmla="*/ 7 w 31"/>
                    <a:gd name="T11" fmla="*/ 6 h 25"/>
                    <a:gd name="T12" fmla="*/ 3 w 31"/>
                    <a:gd name="T13" fmla="*/ 7 h 25"/>
                    <a:gd name="T14" fmla="*/ 1 w 31"/>
                    <a:gd name="T15" fmla="*/ 19 h 25"/>
                    <a:gd name="T16" fmla="*/ 9 w 31"/>
                    <a:gd name="T17" fmla="*/ 25 h 25"/>
                    <a:gd name="T18" fmla="*/ 11 w 31"/>
                    <a:gd name="T19" fmla="*/ 25 h 25"/>
                    <a:gd name="T20" fmla="*/ 15 w 31"/>
                    <a:gd name="T21" fmla="*/ 19 h 25"/>
                    <a:gd name="T22" fmla="*/ 16 w 31"/>
                    <a:gd name="T23" fmla="*/ 18 h 25"/>
                    <a:gd name="T24" fmla="*/ 18 w 31"/>
                    <a:gd name="T25" fmla="*/ 17 h 25"/>
                    <a:gd name="T26" fmla="*/ 21 w 31"/>
                    <a:gd name="T27" fmla="*/ 15 h 25"/>
                    <a:gd name="T28" fmla="*/ 23 w 31"/>
                    <a:gd name="T29" fmla="*/ 12 h 25"/>
                    <a:gd name="T30" fmla="*/ 23 w 31"/>
                    <a:gd name="T31" fmla="*/ 11 h 25"/>
                    <a:gd name="T32" fmla="*/ 24 w 31"/>
                    <a:gd name="T33" fmla="*/ 11 h 25"/>
                    <a:gd name="T34" fmla="*/ 25 w 31"/>
                    <a:gd name="T35" fmla="*/ 10 h 25"/>
                    <a:gd name="T36" fmla="*/ 31 w 31"/>
                    <a:gd name="T37" fmla="*/ 5 h 25"/>
                    <a:gd name="T38" fmla="*/ 29 w 31"/>
                    <a:gd name="T39" fmla="*/ 1 h 25"/>
                    <a:gd name="T40" fmla="*/ 26 w 31"/>
                    <a:gd name="T4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25">
                      <a:moveTo>
                        <a:pt x="26" y="0"/>
                      </a:moveTo>
                      <a:cubicBezTo>
                        <a:pt x="23" y="0"/>
                        <a:pt x="19" y="1"/>
                        <a:pt x="16" y="3"/>
                      </a:cubicBezTo>
                      <a:cubicBezTo>
                        <a:pt x="15" y="4"/>
                        <a:pt x="15" y="4"/>
                        <a:pt x="14" y="4"/>
                      </a:cubicBezTo>
                      <a:cubicBezTo>
                        <a:pt x="13" y="5"/>
                        <a:pt x="11" y="5"/>
                        <a:pt x="10" y="6"/>
                      </a:cubicBezTo>
                      <a:cubicBezTo>
                        <a:pt x="9" y="6"/>
                        <a:pt x="9" y="6"/>
                        <a:pt x="8" y="6"/>
                      </a:cubicBezTo>
                      <a:cubicBezTo>
                        <a:pt x="8" y="6"/>
                        <a:pt x="7" y="6"/>
                        <a:pt x="7" y="6"/>
                      </a:cubicBezTo>
                      <a:cubicBezTo>
                        <a:pt x="6" y="6"/>
                        <a:pt x="4" y="6"/>
                        <a:pt x="3" y="7"/>
                      </a:cubicBezTo>
                      <a:cubicBezTo>
                        <a:pt x="0" y="9"/>
                        <a:pt x="0" y="17"/>
                        <a:pt x="1" y="19"/>
                      </a:cubicBezTo>
                      <a:cubicBezTo>
                        <a:pt x="2" y="23"/>
                        <a:pt x="5" y="25"/>
                        <a:pt x="9" y="25"/>
                      </a:cubicBezTo>
                      <a:cubicBezTo>
                        <a:pt x="10" y="25"/>
                        <a:pt x="11" y="25"/>
                        <a:pt x="11" y="25"/>
                      </a:cubicBezTo>
                      <a:cubicBezTo>
                        <a:pt x="14" y="24"/>
                        <a:pt x="15" y="21"/>
                        <a:pt x="15" y="19"/>
                      </a:cubicBezTo>
                      <a:cubicBezTo>
                        <a:pt x="15" y="19"/>
                        <a:pt x="16" y="18"/>
                        <a:pt x="16" y="18"/>
                      </a:cubicBezTo>
                      <a:cubicBezTo>
                        <a:pt x="16" y="18"/>
                        <a:pt x="17" y="17"/>
                        <a:pt x="18" y="17"/>
                      </a:cubicBezTo>
                      <a:cubicBezTo>
                        <a:pt x="19" y="17"/>
                        <a:pt x="20" y="16"/>
                        <a:pt x="21" y="15"/>
                      </a:cubicBezTo>
                      <a:cubicBezTo>
                        <a:pt x="22" y="14"/>
                        <a:pt x="23" y="13"/>
                        <a:pt x="23" y="12"/>
                      </a:cubicBezTo>
                      <a:cubicBezTo>
                        <a:pt x="23" y="12"/>
                        <a:pt x="23" y="12"/>
                        <a:pt x="23" y="11"/>
                      </a:cubicBezTo>
                      <a:cubicBezTo>
                        <a:pt x="23" y="11"/>
                        <a:pt x="24" y="11"/>
                        <a:pt x="24" y="11"/>
                      </a:cubicBezTo>
                      <a:cubicBezTo>
                        <a:pt x="25" y="10"/>
                        <a:pt x="25" y="10"/>
                        <a:pt x="25" y="10"/>
                      </a:cubicBezTo>
                      <a:cubicBezTo>
                        <a:pt x="27" y="9"/>
                        <a:pt x="31" y="8"/>
                        <a:pt x="31" y="5"/>
                      </a:cubicBezTo>
                      <a:cubicBezTo>
                        <a:pt x="31" y="4"/>
                        <a:pt x="31" y="2"/>
                        <a:pt x="29" y="1"/>
                      </a:cubicBezTo>
                      <a:cubicBezTo>
                        <a:pt x="28" y="0"/>
                        <a:pt x="27" y="0"/>
                        <a:pt x="26" y="0"/>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6" name="Freeform 15">
                  <a:extLst>
                    <a:ext uri="{FF2B5EF4-FFF2-40B4-BE49-F238E27FC236}">
                      <a16:creationId xmlns:a16="http://schemas.microsoft.com/office/drawing/2014/main" id="{164E5770-8CE9-46A6-91CD-D55D7BCEE2F2}"/>
                    </a:ext>
                  </a:extLst>
                </p:cNvPr>
                <p:cNvSpPr>
                  <a:spLocks/>
                </p:cNvSpPr>
                <p:nvPr/>
              </p:nvSpPr>
              <p:spPr bwMode="auto">
                <a:xfrm>
                  <a:off x="-526730" y="2201309"/>
                  <a:ext cx="41590" cy="53599"/>
                </a:xfrm>
                <a:custGeom>
                  <a:avLst/>
                  <a:gdLst>
                    <a:gd name="T0" fmla="*/ 4 w 22"/>
                    <a:gd name="T1" fmla="*/ 29 h 30"/>
                    <a:gd name="T2" fmla="*/ 6 w 22"/>
                    <a:gd name="T3" fmla="*/ 30 h 30"/>
                    <a:gd name="T4" fmla="*/ 11 w 22"/>
                    <a:gd name="T5" fmla="*/ 25 h 30"/>
                    <a:gd name="T6" fmla="*/ 11 w 22"/>
                    <a:gd name="T7" fmla="*/ 24 h 30"/>
                    <a:gd name="T8" fmla="*/ 13 w 22"/>
                    <a:gd name="T9" fmla="*/ 22 h 30"/>
                    <a:gd name="T10" fmla="*/ 15 w 22"/>
                    <a:gd name="T11" fmla="*/ 20 h 30"/>
                    <a:gd name="T12" fmla="*/ 16 w 22"/>
                    <a:gd name="T13" fmla="*/ 17 h 30"/>
                    <a:gd name="T14" fmla="*/ 17 w 22"/>
                    <a:gd name="T15" fmla="*/ 16 h 30"/>
                    <a:gd name="T16" fmla="*/ 18 w 22"/>
                    <a:gd name="T17" fmla="*/ 14 h 30"/>
                    <a:gd name="T18" fmla="*/ 22 w 22"/>
                    <a:gd name="T19" fmla="*/ 7 h 30"/>
                    <a:gd name="T20" fmla="*/ 21 w 22"/>
                    <a:gd name="T21" fmla="*/ 2 h 30"/>
                    <a:gd name="T22" fmla="*/ 17 w 22"/>
                    <a:gd name="T23" fmla="*/ 0 h 30"/>
                    <a:gd name="T24" fmla="*/ 14 w 22"/>
                    <a:gd name="T25" fmla="*/ 0 h 30"/>
                    <a:gd name="T26" fmla="*/ 0 w 22"/>
                    <a:gd name="T27" fmla="*/ 23 h 30"/>
                    <a:gd name="T28" fmla="*/ 4 w 22"/>
                    <a:gd name="T29"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30">
                      <a:moveTo>
                        <a:pt x="4" y="29"/>
                      </a:moveTo>
                      <a:cubicBezTo>
                        <a:pt x="5" y="30"/>
                        <a:pt x="5" y="30"/>
                        <a:pt x="6" y="30"/>
                      </a:cubicBezTo>
                      <a:cubicBezTo>
                        <a:pt x="9" y="30"/>
                        <a:pt x="10" y="26"/>
                        <a:pt x="11" y="25"/>
                      </a:cubicBezTo>
                      <a:cubicBezTo>
                        <a:pt x="11" y="25"/>
                        <a:pt x="11" y="24"/>
                        <a:pt x="11" y="24"/>
                      </a:cubicBezTo>
                      <a:cubicBezTo>
                        <a:pt x="12" y="23"/>
                        <a:pt x="12" y="23"/>
                        <a:pt x="13" y="22"/>
                      </a:cubicBezTo>
                      <a:cubicBezTo>
                        <a:pt x="13" y="22"/>
                        <a:pt x="14" y="21"/>
                        <a:pt x="15" y="20"/>
                      </a:cubicBezTo>
                      <a:cubicBezTo>
                        <a:pt x="16" y="19"/>
                        <a:pt x="16" y="18"/>
                        <a:pt x="16" y="17"/>
                      </a:cubicBezTo>
                      <a:cubicBezTo>
                        <a:pt x="16" y="17"/>
                        <a:pt x="17" y="16"/>
                        <a:pt x="17" y="16"/>
                      </a:cubicBezTo>
                      <a:cubicBezTo>
                        <a:pt x="17" y="15"/>
                        <a:pt x="18" y="14"/>
                        <a:pt x="18" y="14"/>
                      </a:cubicBezTo>
                      <a:cubicBezTo>
                        <a:pt x="20" y="12"/>
                        <a:pt x="21" y="9"/>
                        <a:pt x="22" y="7"/>
                      </a:cubicBezTo>
                      <a:cubicBezTo>
                        <a:pt x="22" y="4"/>
                        <a:pt x="22" y="2"/>
                        <a:pt x="21" y="2"/>
                      </a:cubicBezTo>
                      <a:cubicBezTo>
                        <a:pt x="20" y="0"/>
                        <a:pt x="19" y="0"/>
                        <a:pt x="17" y="0"/>
                      </a:cubicBezTo>
                      <a:cubicBezTo>
                        <a:pt x="16" y="0"/>
                        <a:pt x="15" y="0"/>
                        <a:pt x="14" y="0"/>
                      </a:cubicBezTo>
                      <a:cubicBezTo>
                        <a:pt x="9" y="2"/>
                        <a:pt x="0" y="16"/>
                        <a:pt x="0" y="23"/>
                      </a:cubicBezTo>
                      <a:cubicBezTo>
                        <a:pt x="0" y="26"/>
                        <a:pt x="2" y="28"/>
                        <a:pt x="4" y="29"/>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7" name="Freeform 16">
                  <a:extLst>
                    <a:ext uri="{FF2B5EF4-FFF2-40B4-BE49-F238E27FC236}">
                      <a16:creationId xmlns:a16="http://schemas.microsoft.com/office/drawing/2014/main" id="{B2DCE156-09FB-4E05-BADE-294785CAC1B4}"/>
                    </a:ext>
                  </a:extLst>
                </p:cNvPr>
                <p:cNvSpPr>
                  <a:spLocks/>
                </p:cNvSpPr>
                <p:nvPr/>
              </p:nvSpPr>
              <p:spPr bwMode="auto">
                <a:xfrm>
                  <a:off x="-580553" y="2178338"/>
                  <a:ext cx="192458" cy="226646"/>
                </a:xfrm>
                <a:custGeom>
                  <a:avLst/>
                  <a:gdLst>
                    <a:gd name="T0" fmla="*/ 93 w 101"/>
                    <a:gd name="T1" fmla="*/ 28 h 127"/>
                    <a:gd name="T2" fmla="*/ 98 w 101"/>
                    <a:gd name="T3" fmla="*/ 11 h 127"/>
                    <a:gd name="T4" fmla="*/ 97 w 101"/>
                    <a:gd name="T5" fmla="*/ 9 h 127"/>
                    <a:gd name="T6" fmla="*/ 95 w 101"/>
                    <a:gd name="T7" fmla="*/ 0 h 127"/>
                    <a:gd name="T8" fmla="*/ 90 w 101"/>
                    <a:gd name="T9" fmla="*/ 3 h 127"/>
                    <a:gd name="T10" fmla="*/ 89 w 101"/>
                    <a:gd name="T11" fmla="*/ 4 h 127"/>
                    <a:gd name="T12" fmla="*/ 85 w 101"/>
                    <a:gd name="T13" fmla="*/ 13 h 127"/>
                    <a:gd name="T14" fmla="*/ 79 w 101"/>
                    <a:gd name="T15" fmla="*/ 18 h 127"/>
                    <a:gd name="T16" fmla="*/ 68 w 101"/>
                    <a:gd name="T17" fmla="*/ 30 h 127"/>
                    <a:gd name="T18" fmla="*/ 63 w 101"/>
                    <a:gd name="T19" fmla="*/ 36 h 127"/>
                    <a:gd name="T20" fmla="*/ 63 w 101"/>
                    <a:gd name="T21" fmla="*/ 48 h 127"/>
                    <a:gd name="T22" fmla="*/ 51 w 101"/>
                    <a:gd name="T23" fmla="*/ 58 h 127"/>
                    <a:gd name="T24" fmla="*/ 50 w 101"/>
                    <a:gd name="T25" fmla="*/ 53 h 127"/>
                    <a:gd name="T26" fmla="*/ 48 w 101"/>
                    <a:gd name="T27" fmla="*/ 51 h 127"/>
                    <a:gd name="T28" fmla="*/ 40 w 101"/>
                    <a:gd name="T29" fmla="*/ 55 h 127"/>
                    <a:gd name="T30" fmla="*/ 35 w 101"/>
                    <a:gd name="T31" fmla="*/ 58 h 127"/>
                    <a:gd name="T32" fmla="*/ 27 w 101"/>
                    <a:gd name="T33" fmla="*/ 63 h 127"/>
                    <a:gd name="T34" fmla="*/ 18 w 101"/>
                    <a:gd name="T35" fmla="*/ 63 h 127"/>
                    <a:gd name="T36" fmla="*/ 15 w 101"/>
                    <a:gd name="T37" fmla="*/ 65 h 127"/>
                    <a:gd name="T38" fmla="*/ 8 w 101"/>
                    <a:gd name="T39" fmla="*/ 78 h 127"/>
                    <a:gd name="T40" fmla="*/ 4 w 101"/>
                    <a:gd name="T41" fmla="*/ 90 h 127"/>
                    <a:gd name="T42" fmla="*/ 6 w 101"/>
                    <a:gd name="T43" fmla="*/ 107 h 127"/>
                    <a:gd name="T44" fmla="*/ 19 w 101"/>
                    <a:gd name="T45" fmla="*/ 94 h 127"/>
                    <a:gd name="T46" fmla="*/ 27 w 101"/>
                    <a:gd name="T47" fmla="*/ 84 h 127"/>
                    <a:gd name="T48" fmla="*/ 26 w 101"/>
                    <a:gd name="T49" fmla="*/ 88 h 127"/>
                    <a:gd name="T50" fmla="*/ 27 w 101"/>
                    <a:gd name="T51" fmla="*/ 102 h 127"/>
                    <a:gd name="T52" fmla="*/ 24 w 101"/>
                    <a:gd name="T53" fmla="*/ 111 h 127"/>
                    <a:gd name="T54" fmla="*/ 26 w 101"/>
                    <a:gd name="T55" fmla="*/ 126 h 127"/>
                    <a:gd name="T56" fmla="*/ 39 w 101"/>
                    <a:gd name="T57" fmla="*/ 119 h 127"/>
                    <a:gd name="T58" fmla="*/ 57 w 101"/>
                    <a:gd name="T59" fmla="*/ 105 h 127"/>
                    <a:gd name="T60" fmla="*/ 56 w 101"/>
                    <a:gd name="T61" fmla="*/ 85 h 127"/>
                    <a:gd name="T62" fmla="*/ 61 w 101"/>
                    <a:gd name="T63" fmla="*/ 86 h 127"/>
                    <a:gd name="T64" fmla="*/ 68 w 101"/>
                    <a:gd name="T65" fmla="*/ 75 h 127"/>
                    <a:gd name="T66" fmla="*/ 73 w 101"/>
                    <a:gd name="T67" fmla="*/ 66 h 127"/>
                    <a:gd name="T68" fmla="*/ 83 w 101"/>
                    <a:gd name="T69" fmla="*/ 4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127">
                      <a:moveTo>
                        <a:pt x="85" y="43"/>
                      </a:moveTo>
                      <a:cubicBezTo>
                        <a:pt x="87" y="38"/>
                        <a:pt x="90" y="33"/>
                        <a:pt x="93" y="28"/>
                      </a:cubicBezTo>
                      <a:cubicBezTo>
                        <a:pt x="95" y="26"/>
                        <a:pt x="95" y="26"/>
                        <a:pt x="95" y="26"/>
                      </a:cubicBezTo>
                      <a:cubicBezTo>
                        <a:pt x="95" y="26"/>
                        <a:pt x="101" y="16"/>
                        <a:pt x="98" y="11"/>
                      </a:cubicBezTo>
                      <a:cubicBezTo>
                        <a:pt x="98" y="11"/>
                        <a:pt x="97" y="10"/>
                        <a:pt x="97" y="10"/>
                      </a:cubicBezTo>
                      <a:cubicBezTo>
                        <a:pt x="97" y="9"/>
                        <a:pt x="97" y="9"/>
                        <a:pt x="97" y="9"/>
                      </a:cubicBezTo>
                      <a:cubicBezTo>
                        <a:pt x="100" y="6"/>
                        <a:pt x="99" y="4"/>
                        <a:pt x="98" y="3"/>
                      </a:cubicBezTo>
                      <a:cubicBezTo>
                        <a:pt x="97" y="0"/>
                        <a:pt x="95" y="0"/>
                        <a:pt x="95" y="0"/>
                      </a:cubicBezTo>
                      <a:cubicBezTo>
                        <a:pt x="93" y="0"/>
                        <a:pt x="91" y="1"/>
                        <a:pt x="91" y="3"/>
                      </a:cubicBezTo>
                      <a:cubicBezTo>
                        <a:pt x="90" y="3"/>
                        <a:pt x="90" y="3"/>
                        <a:pt x="90" y="3"/>
                      </a:cubicBezTo>
                      <a:cubicBezTo>
                        <a:pt x="89" y="3"/>
                        <a:pt x="89" y="3"/>
                        <a:pt x="89" y="3"/>
                      </a:cubicBezTo>
                      <a:cubicBezTo>
                        <a:pt x="89" y="4"/>
                        <a:pt x="89" y="4"/>
                        <a:pt x="89" y="4"/>
                      </a:cubicBezTo>
                      <a:cubicBezTo>
                        <a:pt x="88" y="6"/>
                        <a:pt x="88" y="8"/>
                        <a:pt x="89" y="10"/>
                      </a:cubicBezTo>
                      <a:cubicBezTo>
                        <a:pt x="88" y="11"/>
                        <a:pt x="86" y="12"/>
                        <a:pt x="85" y="13"/>
                      </a:cubicBezTo>
                      <a:cubicBezTo>
                        <a:pt x="85" y="14"/>
                        <a:pt x="84" y="14"/>
                        <a:pt x="84" y="14"/>
                      </a:cubicBezTo>
                      <a:cubicBezTo>
                        <a:pt x="82" y="16"/>
                        <a:pt x="81" y="17"/>
                        <a:pt x="79" y="18"/>
                      </a:cubicBezTo>
                      <a:cubicBezTo>
                        <a:pt x="77" y="19"/>
                        <a:pt x="77" y="19"/>
                        <a:pt x="77" y="19"/>
                      </a:cubicBezTo>
                      <a:cubicBezTo>
                        <a:pt x="73" y="22"/>
                        <a:pt x="70" y="26"/>
                        <a:pt x="68" y="30"/>
                      </a:cubicBezTo>
                      <a:cubicBezTo>
                        <a:pt x="66" y="31"/>
                        <a:pt x="65" y="33"/>
                        <a:pt x="64" y="35"/>
                      </a:cubicBezTo>
                      <a:cubicBezTo>
                        <a:pt x="64" y="35"/>
                        <a:pt x="63" y="35"/>
                        <a:pt x="63" y="36"/>
                      </a:cubicBezTo>
                      <a:cubicBezTo>
                        <a:pt x="61" y="38"/>
                        <a:pt x="58" y="41"/>
                        <a:pt x="59" y="44"/>
                      </a:cubicBezTo>
                      <a:cubicBezTo>
                        <a:pt x="59" y="45"/>
                        <a:pt x="60" y="48"/>
                        <a:pt x="63" y="48"/>
                      </a:cubicBezTo>
                      <a:cubicBezTo>
                        <a:pt x="62" y="48"/>
                        <a:pt x="60" y="50"/>
                        <a:pt x="60" y="50"/>
                      </a:cubicBezTo>
                      <a:cubicBezTo>
                        <a:pt x="56" y="51"/>
                        <a:pt x="52" y="53"/>
                        <a:pt x="51" y="58"/>
                      </a:cubicBezTo>
                      <a:cubicBezTo>
                        <a:pt x="51" y="58"/>
                        <a:pt x="51" y="58"/>
                        <a:pt x="51" y="58"/>
                      </a:cubicBezTo>
                      <a:cubicBezTo>
                        <a:pt x="51" y="56"/>
                        <a:pt x="51" y="55"/>
                        <a:pt x="50" y="53"/>
                      </a:cubicBezTo>
                      <a:cubicBezTo>
                        <a:pt x="50" y="51"/>
                        <a:pt x="50" y="51"/>
                        <a:pt x="50" y="51"/>
                      </a:cubicBezTo>
                      <a:cubicBezTo>
                        <a:pt x="48" y="51"/>
                        <a:pt x="48" y="51"/>
                        <a:pt x="48" y="51"/>
                      </a:cubicBezTo>
                      <a:cubicBezTo>
                        <a:pt x="48" y="51"/>
                        <a:pt x="47" y="51"/>
                        <a:pt x="47" y="51"/>
                      </a:cubicBezTo>
                      <a:cubicBezTo>
                        <a:pt x="43" y="51"/>
                        <a:pt x="41" y="53"/>
                        <a:pt x="40" y="55"/>
                      </a:cubicBezTo>
                      <a:cubicBezTo>
                        <a:pt x="39" y="56"/>
                        <a:pt x="38" y="56"/>
                        <a:pt x="37" y="57"/>
                      </a:cubicBezTo>
                      <a:cubicBezTo>
                        <a:pt x="36" y="57"/>
                        <a:pt x="35" y="57"/>
                        <a:pt x="35" y="58"/>
                      </a:cubicBezTo>
                      <a:cubicBezTo>
                        <a:pt x="32" y="59"/>
                        <a:pt x="29" y="61"/>
                        <a:pt x="28" y="63"/>
                      </a:cubicBezTo>
                      <a:cubicBezTo>
                        <a:pt x="27" y="63"/>
                        <a:pt x="27" y="63"/>
                        <a:pt x="27" y="63"/>
                      </a:cubicBezTo>
                      <a:cubicBezTo>
                        <a:pt x="26" y="61"/>
                        <a:pt x="25" y="61"/>
                        <a:pt x="24" y="61"/>
                      </a:cubicBezTo>
                      <a:cubicBezTo>
                        <a:pt x="21" y="61"/>
                        <a:pt x="20" y="62"/>
                        <a:pt x="18" y="63"/>
                      </a:cubicBezTo>
                      <a:cubicBezTo>
                        <a:pt x="18" y="63"/>
                        <a:pt x="18" y="64"/>
                        <a:pt x="17" y="64"/>
                      </a:cubicBezTo>
                      <a:cubicBezTo>
                        <a:pt x="16" y="64"/>
                        <a:pt x="16" y="65"/>
                        <a:pt x="15" y="65"/>
                      </a:cubicBezTo>
                      <a:cubicBezTo>
                        <a:pt x="13" y="66"/>
                        <a:pt x="11" y="66"/>
                        <a:pt x="9" y="71"/>
                      </a:cubicBezTo>
                      <a:cubicBezTo>
                        <a:pt x="8" y="73"/>
                        <a:pt x="8" y="75"/>
                        <a:pt x="8" y="78"/>
                      </a:cubicBezTo>
                      <a:cubicBezTo>
                        <a:pt x="8" y="79"/>
                        <a:pt x="8" y="80"/>
                        <a:pt x="7" y="82"/>
                      </a:cubicBezTo>
                      <a:cubicBezTo>
                        <a:pt x="7" y="85"/>
                        <a:pt x="6" y="87"/>
                        <a:pt x="4" y="90"/>
                      </a:cubicBezTo>
                      <a:cubicBezTo>
                        <a:pt x="3" y="93"/>
                        <a:pt x="0" y="98"/>
                        <a:pt x="2" y="102"/>
                      </a:cubicBezTo>
                      <a:cubicBezTo>
                        <a:pt x="3" y="106"/>
                        <a:pt x="5" y="107"/>
                        <a:pt x="6" y="107"/>
                      </a:cubicBezTo>
                      <a:cubicBezTo>
                        <a:pt x="8" y="107"/>
                        <a:pt x="10" y="106"/>
                        <a:pt x="12" y="104"/>
                      </a:cubicBezTo>
                      <a:cubicBezTo>
                        <a:pt x="15" y="101"/>
                        <a:pt x="17" y="97"/>
                        <a:pt x="19" y="94"/>
                      </a:cubicBezTo>
                      <a:cubicBezTo>
                        <a:pt x="21" y="91"/>
                        <a:pt x="22" y="89"/>
                        <a:pt x="24" y="87"/>
                      </a:cubicBezTo>
                      <a:cubicBezTo>
                        <a:pt x="25" y="85"/>
                        <a:pt x="26" y="84"/>
                        <a:pt x="27" y="84"/>
                      </a:cubicBezTo>
                      <a:cubicBezTo>
                        <a:pt x="27" y="84"/>
                        <a:pt x="27" y="84"/>
                        <a:pt x="27" y="85"/>
                      </a:cubicBezTo>
                      <a:cubicBezTo>
                        <a:pt x="28" y="85"/>
                        <a:pt x="27" y="86"/>
                        <a:pt x="26" y="88"/>
                      </a:cubicBezTo>
                      <a:cubicBezTo>
                        <a:pt x="26" y="87"/>
                        <a:pt x="26" y="87"/>
                        <a:pt x="26" y="87"/>
                      </a:cubicBezTo>
                      <a:cubicBezTo>
                        <a:pt x="21" y="93"/>
                        <a:pt x="24" y="98"/>
                        <a:pt x="27" y="102"/>
                      </a:cubicBezTo>
                      <a:cubicBezTo>
                        <a:pt x="28" y="105"/>
                        <a:pt x="28" y="106"/>
                        <a:pt x="25" y="109"/>
                      </a:cubicBezTo>
                      <a:cubicBezTo>
                        <a:pt x="24" y="110"/>
                        <a:pt x="24" y="111"/>
                        <a:pt x="24" y="111"/>
                      </a:cubicBezTo>
                      <a:cubicBezTo>
                        <a:pt x="23" y="113"/>
                        <a:pt x="19" y="117"/>
                        <a:pt x="21" y="122"/>
                      </a:cubicBezTo>
                      <a:cubicBezTo>
                        <a:pt x="21" y="123"/>
                        <a:pt x="22" y="125"/>
                        <a:pt x="26" y="126"/>
                      </a:cubicBezTo>
                      <a:cubicBezTo>
                        <a:pt x="27" y="127"/>
                        <a:pt x="28" y="127"/>
                        <a:pt x="29" y="127"/>
                      </a:cubicBezTo>
                      <a:cubicBezTo>
                        <a:pt x="34" y="127"/>
                        <a:pt x="37" y="122"/>
                        <a:pt x="39" y="119"/>
                      </a:cubicBezTo>
                      <a:cubicBezTo>
                        <a:pt x="41" y="116"/>
                        <a:pt x="43" y="116"/>
                        <a:pt x="47" y="115"/>
                      </a:cubicBezTo>
                      <a:cubicBezTo>
                        <a:pt x="51" y="114"/>
                        <a:pt x="56" y="112"/>
                        <a:pt x="57" y="105"/>
                      </a:cubicBezTo>
                      <a:cubicBezTo>
                        <a:pt x="58" y="100"/>
                        <a:pt x="58" y="95"/>
                        <a:pt x="58" y="90"/>
                      </a:cubicBezTo>
                      <a:cubicBezTo>
                        <a:pt x="57" y="88"/>
                        <a:pt x="57" y="86"/>
                        <a:pt x="56" y="85"/>
                      </a:cubicBezTo>
                      <a:cubicBezTo>
                        <a:pt x="57" y="85"/>
                        <a:pt x="58" y="86"/>
                        <a:pt x="59" y="86"/>
                      </a:cubicBezTo>
                      <a:cubicBezTo>
                        <a:pt x="60" y="86"/>
                        <a:pt x="60" y="86"/>
                        <a:pt x="61" y="86"/>
                      </a:cubicBezTo>
                      <a:cubicBezTo>
                        <a:pt x="66" y="85"/>
                        <a:pt x="67" y="79"/>
                        <a:pt x="68" y="77"/>
                      </a:cubicBezTo>
                      <a:cubicBezTo>
                        <a:pt x="68" y="76"/>
                        <a:pt x="68" y="75"/>
                        <a:pt x="68" y="75"/>
                      </a:cubicBezTo>
                      <a:cubicBezTo>
                        <a:pt x="69" y="73"/>
                        <a:pt x="69" y="71"/>
                        <a:pt x="70" y="69"/>
                      </a:cubicBezTo>
                      <a:cubicBezTo>
                        <a:pt x="71" y="68"/>
                        <a:pt x="72" y="67"/>
                        <a:pt x="73" y="66"/>
                      </a:cubicBezTo>
                      <a:cubicBezTo>
                        <a:pt x="74" y="65"/>
                        <a:pt x="75" y="64"/>
                        <a:pt x="76" y="63"/>
                      </a:cubicBezTo>
                      <a:cubicBezTo>
                        <a:pt x="80" y="58"/>
                        <a:pt x="82" y="53"/>
                        <a:pt x="83" y="48"/>
                      </a:cubicBezTo>
                      <a:cubicBezTo>
                        <a:pt x="84" y="46"/>
                        <a:pt x="84" y="45"/>
                        <a:pt x="85" y="43"/>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8" name="Freeform 17">
                  <a:extLst>
                    <a:ext uri="{FF2B5EF4-FFF2-40B4-BE49-F238E27FC236}">
                      <a16:creationId xmlns:a16="http://schemas.microsoft.com/office/drawing/2014/main" id="{21FF1214-42C5-40F0-8B13-414D3B428CA5}"/>
                    </a:ext>
                  </a:extLst>
                </p:cNvPr>
                <p:cNvSpPr>
                  <a:spLocks/>
                </p:cNvSpPr>
                <p:nvPr/>
              </p:nvSpPr>
              <p:spPr bwMode="auto">
                <a:xfrm>
                  <a:off x="-423977" y="2342963"/>
                  <a:ext cx="22834" cy="35222"/>
                </a:xfrm>
                <a:custGeom>
                  <a:avLst/>
                  <a:gdLst>
                    <a:gd name="T0" fmla="*/ 1 w 12"/>
                    <a:gd name="T1" fmla="*/ 15 h 20"/>
                    <a:gd name="T2" fmla="*/ 6 w 12"/>
                    <a:gd name="T3" fmla="*/ 20 h 20"/>
                    <a:gd name="T4" fmla="*/ 6 w 12"/>
                    <a:gd name="T5" fmla="*/ 20 h 20"/>
                    <a:gd name="T6" fmla="*/ 10 w 12"/>
                    <a:gd name="T7" fmla="*/ 15 h 20"/>
                    <a:gd name="T8" fmla="*/ 11 w 12"/>
                    <a:gd name="T9" fmla="*/ 6 h 20"/>
                    <a:gd name="T10" fmla="*/ 11 w 12"/>
                    <a:gd name="T11" fmla="*/ 6 h 20"/>
                    <a:gd name="T12" fmla="*/ 10 w 12"/>
                    <a:gd name="T13" fmla="*/ 1 h 20"/>
                    <a:gd name="T14" fmla="*/ 7 w 12"/>
                    <a:gd name="T15" fmla="*/ 0 h 20"/>
                    <a:gd name="T16" fmla="*/ 6 w 12"/>
                    <a:gd name="T17" fmla="*/ 0 h 20"/>
                    <a:gd name="T18" fmla="*/ 3 w 12"/>
                    <a:gd name="T19" fmla="*/ 2 h 20"/>
                    <a:gd name="T20" fmla="*/ 3 w 12"/>
                    <a:gd name="T21" fmla="*/ 7 h 20"/>
                    <a:gd name="T22" fmla="*/ 1 w 12"/>
                    <a:gd name="T23"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20">
                      <a:moveTo>
                        <a:pt x="1" y="15"/>
                      </a:moveTo>
                      <a:cubicBezTo>
                        <a:pt x="2" y="16"/>
                        <a:pt x="3" y="20"/>
                        <a:pt x="6" y="20"/>
                      </a:cubicBezTo>
                      <a:cubicBezTo>
                        <a:pt x="6" y="20"/>
                        <a:pt x="6" y="20"/>
                        <a:pt x="6" y="20"/>
                      </a:cubicBezTo>
                      <a:cubicBezTo>
                        <a:pt x="9" y="20"/>
                        <a:pt x="10" y="17"/>
                        <a:pt x="10" y="15"/>
                      </a:cubicBezTo>
                      <a:cubicBezTo>
                        <a:pt x="11" y="12"/>
                        <a:pt x="11" y="9"/>
                        <a:pt x="11" y="6"/>
                      </a:cubicBezTo>
                      <a:cubicBezTo>
                        <a:pt x="11" y="6"/>
                        <a:pt x="11" y="6"/>
                        <a:pt x="11" y="6"/>
                      </a:cubicBezTo>
                      <a:cubicBezTo>
                        <a:pt x="11" y="5"/>
                        <a:pt x="12" y="2"/>
                        <a:pt x="10" y="1"/>
                      </a:cubicBezTo>
                      <a:cubicBezTo>
                        <a:pt x="10" y="0"/>
                        <a:pt x="9" y="0"/>
                        <a:pt x="7" y="0"/>
                      </a:cubicBezTo>
                      <a:cubicBezTo>
                        <a:pt x="6" y="0"/>
                        <a:pt x="6" y="0"/>
                        <a:pt x="6" y="0"/>
                      </a:cubicBezTo>
                      <a:cubicBezTo>
                        <a:pt x="5" y="0"/>
                        <a:pt x="4" y="0"/>
                        <a:pt x="3" y="2"/>
                      </a:cubicBezTo>
                      <a:cubicBezTo>
                        <a:pt x="2" y="3"/>
                        <a:pt x="2" y="5"/>
                        <a:pt x="3" y="7"/>
                      </a:cubicBezTo>
                      <a:cubicBezTo>
                        <a:pt x="1" y="9"/>
                        <a:pt x="0" y="11"/>
                        <a:pt x="1" y="15"/>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9" name="Freeform 18">
                  <a:extLst>
                    <a:ext uri="{FF2B5EF4-FFF2-40B4-BE49-F238E27FC236}">
                      <a16:creationId xmlns:a16="http://schemas.microsoft.com/office/drawing/2014/main" id="{231468D3-0A78-4961-B2D7-311D8CCC93BE}"/>
                    </a:ext>
                  </a:extLst>
                </p:cNvPr>
                <p:cNvSpPr>
                  <a:spLocks/>
                </p:cNvSpPr>
                <p:nvPr/>
              </p:nvSpPr>
              <p:spPr bwMode="auto">
                <a:xfrm>
                  <a:off x="-344058" y="2349854"/>
                  <a:ext cx="79919" cy="119449"/>
                </a:xfrm>
                <a:custGeom>
                  <a:avLst/>
                  <a:gdLst>
                    <a:gd name="T0" fmla="*/ 28 w 42"/>
                    <a:gd name="T1" fmla="*/ 67 h 67"/>
                    <a:gd name="T2" fmla="*/ 28 w 42"/>
                    <a:gd name="T3" fmla="*/ 67 h 67"/>
                    <a:gd name="T4" fmla="*/ 35 w 42"/>
                    <a:gd name="T5" fmla="*/ 66 h 67"/>
                    <a:gd name="T6" fmla="*/ 39 w 42"/>
                    <a:gd name="T7" fmla="*/ 52 h 67"/>
                    <a:gd name="T8" fmla="*/ 39 w 42"/>
                    <a:gd name="T9" fmla="*/ 51 h 67"/>
                    <a:gd name="T10" fmla="*/ 39 w 42"/>
                    <a:gd name="T11" fmla="*/ 44 h 67"/>
                    <a:gd name="T12" fmla="*/ 40 w 42"/>
                    <a:gd name="T13" fmla="*/ 42 h 67"/>
                    <a:gd name="T14" fmla="*/ 40 w 42"/>
                    <a:gd name="T15" fmla="*/ 33 h 67"/>
                    <a:gd name="T16" fmla="*/ 38 w 42"/>
                    <a:gd name="T17" fmla="*/ 29 h 67"/>
                    <a:gd name="T18" fmla="*/ 35 w 42"/>
                    <a:gd name="T19" fmla="*/ 24 h 67"/>
                    <a:gd name="T20" fmla="*/ 35 w 42"/>
                    <a:gd name="T21" fmla="*/ 20 h 67"/>
                    <a:gd name="T22" fmla="*/ 34 w 42"/>
                    <a:gd name="T23" fmla="*/ 15 h 67"/>
                    <a:gd name="T24" fmla="*/ 26 w 42"/>
                    <a:gd name="T25" fmla="*/ 2 h 67"/>
                    <a:gd name="T26" fmla="*/ 18 w 42"/>
                    <a:gd name="T27" fmla="*/ 0 h 67"/>
                    <a:gd name="T28" fmla="*/ 12 w 42"/>
                    <a:gd name="T29" fmla="*/ 1 h 67"/>
                    <a:gd name="T30" fmla="*/ 10 w 42"/>
                    <a:gd name="T31" fmla="*/ 4 h 67"/>
                    <a:gd name="T32" fmla="*/ 8 w 42"/>
                    <a:gd name="T33" fmla="*/ 6 h 67"/>
                    <a:gd name="T34" fmla="*/ 4 w 42"/>
                    <a:gd name="T35" fmla="*/ 10 h 67"/>
                    <a:gd name="T36" fmla="*/ 3 w 42"/>
                    <a:gd name="T37" fmla="*/ 11 h 67"/>
                    <a:gd name="T38" fmla="*/ 1 w 42"/>
                    <a:gd name="T39" fmla="*/ 15 h 67"/>
                    <a:gd name="T40" fmla="*/ 0 w 42"/>
                    <a:gd name="T41" fmla="*/ 19 h 67"/>
                    <a:gd name="T42" fmla="*/ 1 w 42"/>
                    <a:gd name="T43" fmla="*/ 20 h 67"/>
                    <a:gd name="T44" fmla="*/ 1 w 42"/>
                    <a:gd name="T45" fmla="*/ 22 h 67"/>
                    <a:gd name="T46" fmla="*/ 1 w 42"/>
                    <a:gd name="T47" fmla="*/ 26 h 67"/>
                    <a:gd name="T48" fmla="*/ 3 w 42"/>
                    <a:gd name="T49" fmla="*/ 29 h 67"/>
                    <a:gd name="T50" fmla="*/ 4 w 42"/>
                    <a:gd name="T51" fmla="*/ 30 h 67"/>
                    <a:gd name="T52" fmla="*/ 6 w 42"/>
                    <a:gd name="T53" fmla="*/ 38 h 67"/>
                    <a:gd name="T54" fmla="*/ 5 w 42"/>
                    <a:gd name="T55" fmla="*/ 42 h 67"/>
                    <a:gd name="T56" fmla="*/ 5 w 42"/>
                    <a:gd name="T57" fmla="*/ 50 h 67"/>
                    <a:gd name="T58" fmla="*/ 11 w 42"/>
                    <a:gd name="T59" fmla="*/ 62 h 67"/>
                    <a:gd name="T60" fmla="*/ 22 w 42"/>
                    <a:gd name="T61" fmla="*/ 67 h 67"/>
                    <a:gd name="T62" fmla="*/ 28 w 42"/>
                    <a:gd name="T63"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67">
                      <a:moveTo>
                        <a:pt x="28" y="67"/>
                      </a:moveTo>
                      <a:cubicBezTo>
                        <a:pt x="28" y="67"/>
                        <a:pt x="28" y="67"/>
                        <a:pt x="28" y="67"/>
                      </a:cubicBezTo>
                      <a:cubicBezTo>
                        <a:pt x="31" y="67"/>
                        <a:pt x="33" y="67"/>
                        <a:pt x="35" y="66"/>
                      </a:cubicBezTo>
                      <a:cubicBezTo>
                        <a:pt x="41" y="62"/>
                        <a:pt x="40" y="55"/>
                        <a:pt x="39" y="52"/>
                      </a:cubicBezTo>
                      <a:cubicBezTo>
                        <a:pt x="39" y="51"/>
                        <a:pt x="39" y="51"/>
                        <a:pt x="39" y="51"/>
                      </a:cubicBezTo>
                      <a:cubicBezTo>
                        <a:pt x="38" y="48"/>
                        <a:pt x="38" y="46"/>
                        <a:pt x="39" y="44"/>
                      </a:cubicBezTo>
                      <a:cubicBezTo>
                        <a:pt x="39" y="43"/>
                        <a:pt x="39" y="43"/>
                        <a:pt x="40" y="42"/>
                      </a:cubicBezTo>
                      <a:cubicBezTo>
                        <a:pt x="41" y="40"/>
                        <a:pt x="42" y="37"/>
                        <a:pt x="40" y="33"/>
                      </a:cubicBezTo>
                      <a:cubicBezTo>
                        <a:pt x="40" y="32"/>
                        <a:pt x="39" y="30"/>
                        <a:pt x="38" y="29"/>
                      </a:cubicBezTo>
                      <a:cubicBezTo>
                        <a:pt x="36" y="28"/>
                        <a:pt x="35" y="26"/>
                        <a:pt x="35" y="24"/>
                      </a:cubicBezTo>
                      <a:cubicBezTo>
                        <a:pt x="35" y="23"/>
                        <a:pt x="35" y="22"/>
                        <a:pt x="35" y="20"/>
                      </a:cubicBezTo>
                      <a:cubicBezTo>
                        <a:pt x="35" y="18"/>
                        <a:pt x="35" y="17"/>
                        <a:pt x="34" y="15"/>
                      </a:cubicBezTo>
                      <a:cubicBezTo>
                        <a:pt x="34" y="10"/>
                        <a:pt x="30" y="5"/>
                        <a:pt x="26" y="2"/>
                      </a:cubicBezTo>
                      <a:cubicBezTo>
                        <a:pt x="24" y="1"/>
                        <a:pt x="20" y="0"/>
                        <a:pt x="18" y="0"/>
                      </a:cubicBezTo>
                      <a:cubicBezTo>
                        <a:pt x="16" y="0"/>
                        <a:pt x="14" y="0"/>
                        <a:pt x="12" y="1"/>
                      </a:cubicBezTo>
                      <a:cubicBezTo>
                        <a:pt x="11" y="2"/>
                        <a:pt x="10" y="3"/>
                        <a:pt x="10" y="4"/>
                      </a:cubicBezTo>
                      <a:cubicBezTo>
                        <a:pt x="9" y="5"/>
                        <a:pt x="9" y="5"/>
                        <a:pt x="8" y="6"/>
                      </a:cubicBezTo>
                      <a:cubicBezTo>
                        <a:pt x="7" y="7"/>
                        <a:pt x="5" y="8"/>
                        <a:pt x="4" y="10"/>
                      </a:cubicBezTo>
                      <a:cubicBezTo>
                        <a:pt x="3" y="11"/>
                        <a:pt x="3" y="11"/>
                        <a:pt x="3" y="11"/>
                      </a:cubicBezTo>
                      <a:cubicBezTo>
                        <a:pt x="2" y="12"/>
                        <a:pt x="1" y="13"/>
                        <a:pt x="1" y="15"/>
                      </a:cubicBezTo>
                      <a:cubicBezTo>
                        <a:pt x="0" y="17"/>
                        <a:pt x="0" y="18"/>
                        <a:pt x="0" y="19"/>
                      </a:cubicBezTo>
                      <a:cubicBezTo>
                        <a:pt x="1" y="20"/>
                        <a:pt x="1" y="20"/>
                        <a:pt x="1" y="20"/>
                      </a:cubicBezTo>
                      <a:cubicBezTo>
                        <a:pt x="1" y="21"/>
                        <a:pt x="1" y="21"/>
                        <a:pt x="1" y="22"/>
                      </a:cubicBezTo>
                      <a:cubicBezTo>
                        <a:pt x="1" y="23"/>
                        <a:pt x="1" y="24"/>
                        <a:pt x="1" y="26"/>
                      </a:cubicBezTo>
                      <a:cubicBezTo>
                        <a:pt x="2" y="27"/>
                        <a:pt x="2" y="28"/>
                        <a:pt x="3" y="29"/>
                      </a:cubicBezTo>
                      <a:cubicBezTo>
                        <a:pt x="3" y="29"/>
                        <a:pt x="3" y="29"/>
                        <a:pt x="4" y="30"/>
                      </a:cubicBezTo>
                      <a:cubicBezTo>
                        <a:pt x="5" y="33"/>
                        <a:pt x="6" y="35"/>
                        <a:pt x="6" y="38"/>
                      </a:cubicBezTo>
                      <a:cubicBezTo>
                        <a:pt x="6" y="39"/>
                        <a:pt x="5" y="41"/>
                        <a:pt x="5" y="42"/>
                      </a:cubicBezTo>
                      <a:cubicBezTo>
                        <a:pt x="5" y="45"/>
                        <a:pt x="4" y="47"/>
                        <a:pt x="5" y="50"/>
                      </a:cubicBezTo>
                      <a:cubicBezTo>
                        <a:pt x="5" y="54"/>
                        <a:pt x="8" y="60"/>
                        <a:pt x="11" y="62"/>
                      </a:cubicBezTo>
                      <a:cubicBezTo>
                        <a:pt x="14" y="65"/>
                        <a:pt x="18" y="66"/>
                        <a:pt x="22" y="67"/>
                      </a:cubicBezTo>
                      <a:cubicBezTo>
                        <a:pt x="24" y="67"/>
                        <a:pt x="26" y="67"/>
                        <a:pt x="28" y="67"/>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0" name="Freeform 19">
                  <a:extLst>
                    <a:ext uri="{FF2B5EF4-FFF2-40B4-BE49-F238E27FC236}">
                      <a16:creationId xmlns:a16="http://schemas.microsoft.com/office/drawing/2014/main" id="{84981A86-4F2B-4DF7-937D-07AB724E5446}"/>
                    </a:ext>
                  </a:extLst>
                </p:cNvPr>
                <p:cNvSpPr>
                  <a:spLocks/>
                </p:cNvSpPr>
                <p:nvPr/>
              </p:nvSpPr>
              <p:spPr bwMode="auto">
                <a:xfrm>
                  <a:off x="-517760" y="1947863"/>
                  <a:ext cx="21203" cy="16080"/>
                </a:xfrm>
                <a:custGeom>
                  <a:avLst/>
                  <a:gdLst>
                    <a:gd name="T0" fmla="*/ 6 w 11"/>
                    <a:gd name="T1" fmla="*/ 0 h 9"/>
                    <a:gd name="T2" fmla="*/ 0 w 11"/>
                    <a:gd name="T3" fmla="*/ 4 h 9"/>
                    <a:gd name="T4" fmla="*/ 1 w 11"/>
                    <a:gd name="T5" fmla="*/ 7 h 9"/>
                    <a:gd name="T6" fmla="*/ 6 w 11"/>
                    <a:gd name="T7" fmla="*/ 9 h 9"/>
                    <a:gd name="T8" fmla="*/ 8 w 11"/>
                    <a:gd name="T9" fmla="*/ 8 h 9"/>
                    <a:gd name="T10" fmla="*/ 10 w 11"/>
                    <a:gd name="T11" fmla="*/ 8 h 9"/>
                    <a:gd name="T12" fmla="*/ 10 w 11"/>
                    <a:gd name="T13" fmla="*/ 7 h 9"/>
                    <a:gd name="T14" fmla="*/ 9 w 11"/>
                    <a:gd name="T15" fmla="*/ 2 h 9"/>
                    <a:gd name="T16" fmla="*/ 6 w 1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9">
                      <a:moveTo>
                        <a:pt x="6" y="0"/>
                      </a:moveTo>
                      <a:cubicBezTo>
                        <a:pt x="3" y="0"/>
                        <a:pt x="1" y="2"/>
                        <a:pt x="0" y="4"/>
                      </a:cubicBezTo>
                      <a:cubicBezTo>
                        <a:pt x="0" y="5"/>
                        <a:pt x="1" y="7"/>
                        <a:pt x="1" y="7"/>
                      </a:cubicBezTo>
                      <a:cubicBezTo>
                        <a:pt x="2" y="8"/>
                        <a:pt x="4" y="9"/>
                        <a:pt x="6" y="9"/>
                      </a:cubicBezTo>
                      <a:cubicBezTo>
                        <a:pt x="7" y="9"/>
                        <a:pt x="8" y="9"/>
                        <a:pt x="8" y="8"/>
                      </a:cubicBezTo>
                      <a:cubicBezTo>
                        <a:pt x="10" y="8"/>
                        <a:pt x="10" y="8"/>
                        <a:pt x="10" y="8"/>
                      </a:cubicBezTo>
                      <a:cubicBezTo>
                        <a:pt x="10" y="7"/>
                        <a:pt x="10" y="7"/>
                        <a:pt x="10" y="7"/>
                      </a:cubicBezTo>
                      <a:cubicBezTo>
                        <a:pt x="11" y="4"/>
                        <a:pt x="10" y="2"/>
                        <a:pt x="9" y="2"/>
                      </a:cubicBezTo>
                      <a:cubicBezTo>
                        <a:pt x="8" y="1"/>
                        <a:pt x="7" y="0"/>
                        <a:pt x="6" y="0"/>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1" name="Freeform 20">
                  <a:extLst>
                    <a:ext uri="{FF2B5EF4-FFF2-40B4-BE49-F238E27FC236}">
                      <a16:creationId xmlns:a16="http://schemas.microsoft.com/office/drawing/2014/main" id="{3E01BAE7-C4E7-4F55-891E-332BD7E760D5}"/>
                    </a:ext>
                  </a:extLst>
                </p:cNvPr>
                <p:cNvSpPr>
                  <a:spLocks/>
                </p:cNvSpPr>
                <p:nvPr/>
              </p:nvSpPr>
              <p:spPr bwMode="auto">
                <a:xfrm>
                  <a:off x="-507974" y="1913407"/>
                  <a:ext cx="34251" cy="35988"/>
                </a:xfrm>
                <a:custGeom>
                  <a:avLst/>
                  <a:gdLst>
                    <a:gd name="T0" fmla="*/ 2 w 18"/>
                    <a:gd name="T1" fmla="*/ 9 h 20"/>
                    <a:gd name="T2" fmla="*/ 5 w 18"/>
                    <a:gd name="T3" fmla="*/ 18 h 20"/>
                    <a:gd name="T4" fmla="*/ 6 w 18"/>
                    <a:gd name="T5" fmla="*/ 18 h 20"/>
                    <a:gd name="T6" fmla="*/ 11 w 18"/>
                    <a:gd name="T7" fmla="*/ 20 h 20"/>
                    <a:gd name="T8" fmla="*/ 15 w 18"/>
                    <a:gd name="T9" fmla="*/ 18 h 20"/>
                    <a:gd name="T10" fmla="*/ 15 w 18"/>
                    <a:gd name="T11" fmla="*/ 15 h 20"/>
                    <a:gd name="T12" fmla="*/ 16 w 18"/>
                    <a:gd name="T13" fmla="*/ 14 h 20"/>
                    <a:gd name="T14" fmla="*/ 16 w 18"/>
                    <a:gd name="T15" fmla="*/ 13 h 20"/>
                    <a:gd name="T16" fmla="*/ 17 w 18"/>
                    <a:gd name="T17" fmla="*/ 11 h 20"/>
                    <a:gd name="T18" fmla="*/ 17 w 18"/>
                    <a:gd name="T19" fmla="*/ 2 h 20"/>
                    <a:gd name="T20" fmla="*/ 16 w 18"/>
                    <a:gd name="T21" fmla="*/ 0 h 20"/>
                    <a:gd name="T22" fmla="*/ 14 w 18"/>
                    <a:gd name="T23" fmla="*/ 0 h 20"/>
                    <a:gd name="T24" fmla="*/ 14 w 18"/>
                    <a:gd name="T25" fmla="*/ 0 h 20"/>
                    <a:gd name="T26" fmla="*/ 12 w 18"/>
                    <a:gd name="T27" fmla="*/ 0 h 20"/>
                    <a:gd name="T28" fmla="*/ 9 w 18"/>
                    <a:gd name="T29" fmla="*/ 1 h 20"/>
                    <a:gd name="T30" fmla="*/ 7 w 18"/>
                    <a:gd name="T31" fmla="*/ 5 h 20"/>
                    <a:gd name="T32" fmla="*/ 7 w 18"/>
                    <a:gd name="T33" fmla="*/ 6 h 20"/>
                    <a:gd name="T34" fmla="*/ 6 w 18"/>
                    <a:gd name="T35" fmla="*/ 6 h 20"/>
                    <a:gd name="T36" fmla="*/ 2 w 18"/>
                    <a:gd name="T37"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20">
                      <a:moveTo>
                        <a:pt x="2" y="9"/>
                      </a:moveTo>
                      <a:cubicBezTo>
                        <a:pt x="0" y="12"/>
                        <a:pt x="3" y="16"/>
                        <a:pt x="5" y="18"/>
                      </a:cubicBezTo>
                      <a:cubicBezTo>
                        <a:pt x="6" y="18"/>
                        <a:pt x="6" y="18"/>
                        <a:pt x="6" y="18"/>
                      </a:cubicBezTo>
                      <a:cubicBezTo>
                        <a:pt x="7" y="19"/>
                        <a:pt x="9" y="20"/>
                        <a:pt x="11" y="20"/>
                      </a:cubicBezTo>
                      <a:cubicBezTo>
                        <a:pt x="12" y="20"/>
                        <a:pt x="14" y="19"/>
                        <a:pt x="15" y="18"/>
                      </a:cubicBezTo>
                      <a:cubicBezTo>
                        <a:pt x="15" y="17"/>
                        <a:pt x="15" y="16"/>
                        <a:pt x="15" y="15"/>
                      </a:cubicBezTo>
                      <a:cubicBezTo>
                        <a:pt x="15" y="15"/>
                        <a:pt x="15" y="14"/>
                        <a:pt x="16" y="14"/>
                      </a:cubicBezTo>
                      <a:cubicBezTo>
                        <a:pt x="16" y="14"/>
                        <a:pt x="16" y="13"/>
                        <a:pt x="16" y="13"/>
                      </a:cubicBezTo>
                      <a:cubicBezTo>
                        <a:pt x="17" y="12"/>
                        <a:pt x="17" y="11"/>
                        <a:pt x="17" y="11"/>
                      </a:cubicBezTo>
                      <a:cubicBezTo>
                        <a:pt x="18" y="7"/>
                        <a:pt x="18" y="5"/>
                        <a:pt x="17" y="2"/>
                      </a:cubicBezTo>
                      <a:cubicBezTo>
                        <a:pt x="16" y="0"/>
                        <a:pt x="16" y="0"/>
                        <a:pt x="16" y="0"/>
                      </a:cubicBezTo>
                      <a:cubicBezTo>
                        <a:pt x="14" y="0"/>
                        <a:pt x="14" y="0"/>
                        <a:pt x="14" y="0"/>
                      </a:cubicBezTo>
                      <a:cubicBezTo>
                        <a:pt x="14" y="0"/>
                        <a:pt x="14" y="0"/>
                        <a:pt x="14" y="0"/>
                      </a:cubicBezTo>
                      <a:cubicBezTo>
                        <a:pt x="13" y="0"/>
                        <a:pt x="12" y="0"/>
                        <a:pt x="12" y="0"/>
                      </a:cubicBezTo>
                      <a:cubicBezTo>
                        <a:pt x="11" y="0"/>
                        <a:pt x="10" y="0"/>
                        <a:pt x="9" y="1"/>
                      </a:cubicBezTo>
                      <a:cubicBezTo>
                        <a:pt x="7" y="2"/>
                        <a:pt x="7" y="4"/>
                        <a:pt x="7" y="5"/>
                      </a:cubicBezTo>
                      <a:cubicBezTo>
                        <a:pt x="7" y="5"/>
                        <a:pt x="7" y="5"/>
                        <a:pt x="7" y="6"/>
                      </a:cubicBezTo>
                      <a:cubicBezTo>
                        <a:pt x="7" y="6"/>
                        <a:pt x="6" y="6"/>
                        <a:pt x="6" y="6"/>
                      </a:cubicBezTo>
                      <a:cubicBezTo>
                        <a:pt x="5" y="6"/>
                        <a:pt x="3" y="7"/>
                        <a:pt x="2" y="9"/>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2" name="Freeform 21">
                  <a:extLst>
                    <a:ext uri="{FF2B5EF4-FFF2-40B4-BE49-F238E27FC236}">
                      <a16:creationId xmlns:a16="http://schemas.microsoft.com/office/drawing/2014/main" id="{FB543281-2BA9-422D-A7E6-4A2E1C1D92B0}"/>
                    </a:ext>
                  </a:extLst>
                </p:cNvPr>
                <p:cNvSpPr>
                  <a:spLocks/>
                </p:cNvSpPr>
                <p:nvPr/>
              </p:nvSpPr>
              <p:spPr bwMode="auto">
                <a:xfrm>
                  <a:off x="-549564" y="1874356"/>
                  <a:ext cx="48930" cy="52067"/>
                </a:xfrm>
                <a:custGeom>
                  <a:avLst/>
                  <a:gdLst>
                    <a:gd name="T0" fmla="*/ 22 w 26"/>
                    <a:gd name="T1" fmla="*/ 7 h 29"/>
                    <a:gd name="T2" fmla="*/ 18 w 26"/>
                    <a:gd name="T3" fmla="*/ 1 h 29"/>
                    <a:gd name="T4" fmla="*/ 13 w 26"/>
                    <a:gd name="T5" fmla="*/ 0 h 29"/>
                    <a:gd name="T6" fmla="*/ 7 w 26"/>
                    <a:gd name="T7" fmla="*/ 2 h 29"/>
                    <a:gd name="T8" fmla="*/ 0 w 26"/>
                    <a:gd name="T9" fmla="*/ 10 h 29"/>
                    <a:gd name="T10" fmla="*/ 5 w 26"/>
                    <a:gd name="T11" fmla="*/ 18 h 29"/>
                    <a:gd name="T12" fmla="*/ 7 w 26"/>
                    <a:gd name="T13" fmla="*/ 19 h 29"/>
                    <a:gd name="T14" fmla="*/ 7 w 26"/>
                    <a:gd name="T15" fmla="*/ 19 h 29"/>
                    <a:gd name="T16" fmla="*/ 8 w 26"/>
                    <a:gd name="T17" fmla="*/ 21 h 29"/>
                    <a:gd name="T18" fmla="*/ 9 w 26"/>
                    <a:gd name="T19" fmla="*/ 23 h 29"/>
                    <a:gd name="T20" fmla="*/ 9 w 26"/>
                    <a:gd name="T21" fmla="*/ 23 h 29"/>
                    <a:gd name="T22" fmla="*/ 10 w 26"/>
                    <a:gd name="T23" fmla="*/ 25 h 29"/>
                    <a:gd name="T24" fmla="*/ 15 w 26"/>
                    <a:gd name="T25" fmla="*/ 29 h 29"/>
                    <a:gd name="T26" fmla="*/ 18 w 26"/>
                    <a:gd name="T27" fmla="*/ 27 h 29"/>
                    <a:gd name="T28" fmla="*/ 24 w 26"/>
                    <a:gd name="T29" fmla="*/ 20 h 29"/>
                    <a:gd name="T30" fmla="*/ 23 w 26"/>
                    <a:gd name="T31" fmla="*/ 9 h 29"/>
                    <a:gd name="T32" fmla="*/ 22 w 26"/>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9">
                      <a:moveTo>
                        <a:pt x="22" y="7"/>
                      </a:moveTo>
                      <a:cubicBezTo>
                        <a:pt x="21" y="5"/>
                        <a:pt x="20" y="3"/>
                        <a:pt x="18" y="1"/>
                      </a:cubicBezTo>
                      <a:cubicBezTo>
                        <a:pt x="17" y="0"/>
                        <a:pt x="15" y="0"/>
                        <a:pt x="13" y="0"/>
                      </a:cubicBezTo>
                      <a:cubicBezTo>
                        <a:pt x="11" y="0"/>
                        <a:pt x="9" y="1"/>
                        <a:pt x="7" y="2"/>
                      </a:cubicBezTo>
                      <a:cubicBezTo>
                        <a:pt x="3" y="4"/>
                        <a:pt x="1" y="7"/>
                        <a:pt x="0" y="10"/>
                      </a:cubicBezTo>
                      <a:cubicBezTo>
                        <a:pt x="0" y="13"/>
                        <a:pt x="2" y="16"/>
                        <a:pt x="5" y="18"/>
                      </a:cubicBezTo>
                      <a:cubicBezTo>
                        <a:pt x="6" y="19"/>
                        <a:pt x="6" y="19"/>
                        <a:pt x="7" y="19"/>
                      </a:cubicBezTo>
                      <a:cubicBezTo>
                        <a:pt x="7" y="19"/>
                        <a:pt x="7" y="19"/>
                        <a:pt x="7" y="19"/>
                      </a:cubicBezTo>
                      <a:cubicBezTo>
                        <a:pt x="7" y="20"/>
                        <a:pt x="7" y="21"/>
                        <a:pt x="8" y="21"/>
                      </a:cubicBezTo>
                      <a:cubicBezTo>
                        <a:pt x="8" y="22"/>
                        <a:pt x="9" y="23"/>
                        <a:pt x="9" y="23"/>
                      </a:cubicBezTo>
                      <a:cubicBezTo>
                        <a:pt x="9" y="23"/>
                        <a:pt x="9" y="23"/>
                        <a:pt x="9" y="23"/>
                      </a:cubicBezTo>
                      <a:cubicBezTo>
                        <a:pt x="10" y="24"/>
                        <a:pt x="10" y="25"/>
                        <a:pt x="10" y="25"/>
                      </a:cubicBezTo>
                      <a:cubicBezTo>
                        <a:pt x="10" y="25"/>
                        <a:pt x="12" y="29"/>
                        <a:pt x="15" y="29"/>
                      </a:cubicBezTo>
                      <a:cubicBezTo>
                        <a:pt x="17" y="29"/>
                        <a:pt x="18" y="28"/>
                        <a:pt x="18" y="27"/>
                      </a:cubicBezTo>
                      <a:cubicBezTo>
                        <a:pt x="21" y="25"/>
                        <a:pt x="23" y="23"/>
                        <a:pt x="24" y="20"/>
                      </a:cubicBezTo>
                      <a:cubicBezTo>
                        <a:pt x="26" y="15"/>
                        <a:pt x="25" y="13"/>
                        <a:pt x="23" y="9"/>
                      </a:cubicBezTo>
                      <a:cubicBezTo>
                        <a:pt x="22" y="8"/>
                        <a:pt x="22" y="8"/>
                        <a:pt x="22" y="7"/>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3" name="Freeform 22">
                  <a:extLst>
                    <a:ext uri="{FF2B5EF4-FFF2-40B4-BE49-F238E27FC236}">
                      <a16:creationId xmlns:a16="http://schemas.microsoft.com/office/drawing/2014/main" id="{ED618B1F-5891-4D87-8FF3-1551D47D6579}"/>
                    </a:ext>
                  </a:extLst>
                </p:cNvPr>
                <p:cNvSpPr>
                  <a:spLocks/>
                </p:cNvSpPr>
                <p:nvPr/>
              </p:nvSpPr>
              <p:spPr bwMode="auto">
                <a:xfrm>
                  <a:off x="-582184" y="1867465"/>
                  <a:ext cx="32620" cy="19142"/>
                </a:xfrm>
                <a:custGeom>
                  <a:avLst/>
                  <a:gdLst>
                    <a:gd name="T0" fmla="*/ 10 w 17"/>
                    <a:gd name="T1" fmla="*/ 11 h 11"/>
                    <a:gd name="T2" fmla="*/ 11 w 17"/>
                    <a:gd name="T3" fmla="*/ 10 h 11"/>
                    <a:gd name="T4" fmla="*/ 12 w 17"/>
                    <a:gd name="T5" fmla="*/ 8 h 11"/>
                    <a:gd name="T6" fmla="*/ 15 w 17"/>
                    <a:gd name="T7" fmla="*/ 7 h 11"/>
                    <a:gd name="T8" fmla="*/ 16 w 17"/>
                    <a:gd name="T9" fmla="*/ 3 h 11"/>
                    <a:gd name="T10" fmla="*/ 11 w 17"/>
                    <a:gd name="T11" fmla="*/ 0 h 11"/>
                    <a:gd name="T12" fmla="*/ 10 w 17"/>
                    <a:gd name="T13" fmla="*/ 0 h 11"/>
                    <a:gd name="T14" fmla="*/ 4 w 17"/>
                    <a:gd name="T15" fmla="*/ 2 h 11"/>
                    <a:gd name="T16" fmla="*/ 1 w 17"/>
                    <a:gd name="T17" fmla="*/ 6 h 11"/>
                    <a:gd name="T18" fmla="*/ 9 w 17"/>
                    <a:gd name="T19" fmla="*/ 11 h 11"/>
                    <a:gd name="T20" fmla="*/ 10 w 17"/>
                    <a:gd name="T2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11"/>
                      </a:moveTo>
                      <a:cubicBezTo>
                        <a:pt x="11" y="10"/>
                        <a:pt x="11" y="10"/>
                        <a:pt x="11" y="10"/>
                      </a:cubicBezTo>
                      <a:cubicBezTo>
                        <a:pt x="12" y="8"/>
                        <a:pt x="12" y="8"/>
                        <a:pt x="12" y="8"/>
                      </a:cubicBezTo>
                      <a:cubicBezTo>
                        <a:pt x="13" y="8"/>
                        <a:pt x="14" y="8"/>
                        <a:pt x="15" y="7"/>
                      </a:cubicBezTo>
                      <a:cubicBezTo>
                        <a:pt x="17" y="5"/>
                        <a:pt x="16" y="3"/>
                        <a:pt x="16" y="3"/>
                      </a:cubicBezTo>
                      <a:cubicBezTo>
                        <a:pt x="15" y="0"/>
                        <a:pt x="12" y="0"/>
                        <a:pt x="11" y="0"/>
                      </a:cubicBezTo>
                      <a:cubicBezTo>
                        <a:pt x="10" y="0"/>
                        <a:pt x="10" y="0"/>
                        <a:pt x="10" y="0"/>
                      </a:cubicBezTo>
                      <a:cubicBezTo>
                        <a:pt x="7" y="0"/>
                        <a:pt x="6" y="1"/>
                        <a:pt x="4" y="2"/>
                      </a:cubicBezTo>
                      <a:cubicBezTo>
                        <a:pt x="3" y="2"/>
                        <a:pt x="0" y="3"/>
                        <a:pt x="1" y="6"/>
                      </a:cubicBezTo>
                      <a:cubicBezTo>
                        <a:pt x="1" y="11"/>
                        <a:pt x="9" y="11"/>
                        <a:pt x="9" y="11"/>
                      </a:cubicBezTo>
                      <a:cubicBezTo>
                        <a:pt x="9" y="11"/>
                        <a:pt x="9" y="11"/>
                        <a:pt x="10" y="11"/>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4" name="Freeform 23">
                  <a:extLst>
                    <a:ext uri="{FF2B5EF4-FFF2-40B4-BE49-F238E27FC236}">
                      <a16:creationId xmlns:a16="http://schemas.microsoft.com/office/drawing/2014/main" id="{C074A828-0FCD-46C6-A655-667276458133}"/>
                    </a:ext>
                  </a:extLst>
                </p:cNvPr>
                <p:cNvSpPr>
                  <a:spLocks/>
                </p:cNvSpPr>
                <p:nvPr/>
              </p:nvSpPr>
              <p:spPr bwMode="auto">
                <a:xfrm>
                  <a:off x="-456597" y="1697480"/>
                  <a:ext cx="18756" cy="22971"/>
                </a:xfrm>
                <a:custGeom>
                  <a:avLst/>
                  <a:gdLst>
                    <a:gd name="T0" fmla="*/ 4 w 10"/>
                    <a:gd name="T1" fmla="*/ 13 h 13"/>
                    <a:gd name="T2" fmla="*/ 5 w 10"/>
                    <a:gd name="T3" fmla="*/ 12 h 13"/>
                    <a:gd name="T4" fmla="*/ 8 w 10"/>
                    <a:gd name="T5" fmla="*/ 8 h 13"/>
                    <a:gd name="T6" fmla="*/ 8 w 10"/>
                    <a:gd name="T7" fmla="*/ 8 h 13"/>
                    <a:gd name="T8" fmla="*/ 9 w 10"/>
                    <a:gd name="T9" fmla="*/ 1 h 13"/>
                    <a:gd name="T10" fmla="*/ 8 w 10"/>
                    <a:gd name="T11" fmla="*/ 0 h 13"/>
                    <a:gd name="T12" fmla="*/ 6 w 10"/>
                    <a:gd name="T13" fmla="*/ 0 h 13"/>
                    <a:gd name="T14" fmla="*/ 3 w 10"/>
                    <a:gd name="T15" fmla="*/ 2 h 13"/>
                    <a:gd name="T16" fmla="*/ 2 w 10"/>
                    <a:gd name="T17" fmla="*/ 11 h 13"/>
                    <a:gd name="T18" fmla="*/ 4 w 10"/>
                    <a:gd name="T1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3">
                      <a:moveTo>
                        <a:pt x="4" y="13"/>
                      </a:moveTo>
                      <a:cubicBezTo>
                        <a:pt x="5" y="12"/>
                        <a:pt x="5" y="12"/>
                        <a:pt x="5" y="12"/>
                      </a:cubicBezTo>
                      <a:cubicBezTo>
                        <a:pt x="7" y="11"/>
                        <a:pt x="8" y="9"/>
                        <a:pt x="8" y="8"/>
                      </a:cubicBezTo>
                      <a:cubicBezTo>
                        <a:pt x="8" y="8"/>
                        <a:pt x="8" y="8"/>
                        <a:pt x="8" y="8"/>
                      </a:cubicBezTo>
                      <a:cubicBezTo>
                        <a:pt x="10" y="3"/>
                        <a:pt x="9" y="2"/>
                        <a:pt x="9" y="1"/>
                      </a:cubicBezTo>
                      <a:cubicBezTo>
                        <a:pt x="8" y="0"/>
                        <a:pt x="8" y="0"/>
                        <a:pt x="8" y="0"/>
                      </a:cubicBezTo>
                      <a:cubicBezTo>
                        <a:pt x="6" y="0"/>
                        <a:pt x="6" y="0"/>
                        <a:pt x="6" y="0"/>
                      </a:cubicBezTo>
                      <a:cubicBezTo>
                        <a:pt x="5" y="0"/>
                        <a:pt x="4" y="1"/>
                        <a:pt x="3" y="2"/>
                      </a:cubicBezTo>
                      <a:cubicBezTo>
                        <a:pt x="1" y="3"/>
                        <a:pt x="0" y="8"/>
                        <a:pt x="2" y="11"/>
                      </a:cubicBezTo>
                      <a:lnTo>
                        <a:pt x="4" y="1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5" name="Freeform 24">
                  <a:extLst>
                    <a:ext uri="{FF2B5EF4-FFF2-40B4-BE49-F238E27FC236}">
                      <a16:creationId xmlns:a16="http://schemas.microsoft.com/office/drawing/2014/main" id="{C07B251B-F201-4655-B858-9E1C304353A6}"/>
                    </a:ext>
                  </a:extLst>
                </p:cNvPr>
                <p:cNvSpPr>
                  <a:spLocks/>
                </p:cNvSpPr>
                <p:nvPr/>
              </p:nvSpPr>
              <p:spPr bwMode="auto">
                <a:xfrm>
                  <a:off x="-557719" y="2068843"/>
                  <a:ext cx="15494" cy="14548"/>
                </a:xfrm>
                <a:custGeom>
                  <a:avLst/>
                  <a:gdLst>
                    <a:gd name="T0" fmla="*/ 4 w 8"/>
                    <a:gd name="T1" fmla="*/ 0 h 8"/>
                    <a:gd name="T2" fmla="*/ 1 w 8"/>
                    <a:gd name="T3" fmla="*/ 1 h 8"/>
                    <a:gd name="T4" fmla="*/ 0 w 8"/>
                    <a:gd name="T5" fmla="*/ 4 h 8"/>
                    <a:gd name="T6" fmla="*/ 4 w 8"/>
                    <a:gd name="T7" fmla="*/ 8 h 8"/>
                    <a:gd name="T8" fmla="*/ 7 w 8"/>
                    <a:gd name="T9" fmla="*/ 6 h 8"/>
                    <a:gd name="T10" fmla="*/ 7 w 8"/>
                    <a:gd name="T11" fmla="*/ 2 h 8"/>
                    <a:gd name="T12" fmla="*/ 4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4" y="0"/>
                      </a:moveTo>
                      <a:cubicBezTo>
                        <a:pt x="3" y="0"/>
                        <a:pt x="2" y="1"/>
                        <a:pt x="1" y="1"/>
                      </a:cubicBezTo>
                      <a:cubicBezTo>
                        <a:pt x="0" y="2"/>
                        <a:pt x="0" y="3"/>
                        <a:pt x="0" y="4"/>
                      </a:cubicBezTo>
                      <a:cubicBezTo>
                        <a:pt x="0" y="6"/>
                        <a:pt x="2" y="8"/>
                        <a:pt x="4" y="8"/>
                      </a:cubicBezTo>
                      <a:cubicBezTo>
                        <a:pt x="5" y="8"/>
                        <a:pt x="7" y="7"/>
                        <a:pt x="7" y="6"/>
                      </a:cubicBezTo>
                      <a:cubicBezTo>
                        <a:pt x="8" y="4"/>
                        <a:pt x="8" y="3"/>
                        <a:pt x="7" y="2"/>
                      </a:cubicBezTo>
                      <a:cubicBezTo>
                        <a:pt x="6" y="1"/>
                        <a:pt x="5" y="0"/>
                        <a:pt x="4" y="0"/>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6" name="Freeform 25">
                  <a:extLst>
                    <a:ext uri="{FF2B5EF4-FFF2-40B4-BE49-F238E27FC236}">
                      <a16:creationId xmlns:a16="http://schemas.microsoft.com/office/drawing/2014/main" id="{CC4C73FB-A66F-4B87-8699-89CF01AF8AE1}"/>
                    </a:ext>
                  </a:extLst>
                </p:cNvPr>
                <p:cNvSpPr>
                  <a:spLocks/>
                </p:cNvSpPr>
                <p:nvPr/>
              </p:nvSpPr>
              <p:spPr bwMode="auto">
                <a:xfrm>
                  <a:off x="-791768" y="1934846"/>
                  <a:ext cx="17125" cy="13017"/>
                </a:xfrm>
                <a:custGeom>
                  <a:avLst/>
                  <a:gdLst>
                    <a:gd name="T0" fmla="*/ 6 w 9"/>
                    <a:gd name="T1" fmla="*/ 0 h 7"/>
                    <a:gd name="T2" fmla="*/ 5 w 9"/>
                    <a:gd name="T3" fmla="*/ 0 h 7"/>
                    <a:gd name="T4" fmla="*/ 2 w 9"/>
                    <a:gd name="T5" fmla="*/ 2 h 7"/>
                    <a:gd name="T6" fmla="*/ 0 w 9"/>
                    <a:gd name="T7" fmla="*/ 5 h 7"/>
                    <a:gd name="T8" fmla="*/ 3 w 9"/>
                    <a:gd name="T9" fmla="*/ 6 h 7"/>
                    <a:gd name="T10" fmla="*/ 5 w 9"/>
                    <a:gd name="T11" fmla="*/ 7 h 7"/>
                    <a:gd name="T12" fmla="*/ 8 w 9"/>
                    <a:gd name="T13" fmla="*/ 5 h 7"/>
                    <a:gd name="T14" fmla="*/ 9 w 9"/>
                    <a:gd name="T15" fmla="*/ 2 h 7"/>
                    <a:gd name="T16" fmla="*/ 9 w 9"/>
                    <a:gd name="T17" fmla="*/ 0 h 7"/>
                    <a:gd name="T18" fmla="*/ 6 w 9"/>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6" y="0"/>
                      </a:moveTo>
                      <a:cubicBezTo>
                        <a:pt x="6" y="0"/>
                        <a:pt x="5" y="0"/>
                        <a:pt x="5" y="0"/>
                      </a:cubicBezTo>
                      <a:cubicBezTo>
                        <a:pt x="4" y="0"/>
                        <a:pt x="3" y="1"/>
                        <a:pt x="2" y="2"/>
                      </a:cubicBezTo>
                      <a:cubicBezTo>
                        <a:pt x="0" y="5"/>
                        <a:pt x="0" y="5"/>
                        <a:pt x="0" y="5"/>
                      </a:cubicBezTo>
                      <a:cubicBezTo>
                        <a:pt x="3" y="6"/>
                        <a:pt x="3" y="6"/>
                        <a:pt x="3" y="6"/>
                      </a:cubicBezTo>
                      <a:cubicBezTo>
                        <a:pt x="4" y="7"/>
                        <a:pt x="4" y="7"/>
                        <a:pt x="5" y="7"/>
                      </a:cubicBezTo>
                      <a:cubicBezTo>
                        <a:pt x="6" y="7"/>
                        <a:pt x="7" y="6"/>
                        <a:pt x="8" y="5"/>
                      </a:cubicBezTo>
                      <a:cubicBezTo>
                        <a:pt x="9" y="5"/>
                        <a:pt x="9" y="4"/>
                        <a:pt x="9" y="2"/>
                      </a:cubicBezTo>
                      <a:cubicBezTo>
                        <a:pt x="9" y="0"/>
                        <a:pt x="9" y="0"/>
                        <a:pt x="9" y="0"/>
                      </a:cubicBezTo>
                      <a:lnTo>
                        <a:pt x="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7" name="Freeform 26">
                  <a:extLst>
                    <a:ext uri="{FF2B5EF4-FFF2-40B4-BE49-F238E27FC236}">
                      <a16:creationId xmlns:a16="http://schemas.microsoft.com/office/drawing/2014/main" id="{690600F7-6997-47BF-ADC5-426C6C4674C9}"/>
                    </a:ext>
                  </a:extLst>
                </p:cNvPr>
                <p:cNvSpPr>
                  <a:spLocks/>
                </p:cNvSpPr>
                <p:nvPr/>
              </p:nvSpPr>
              <p:spPr bwMode="auto">
                <a:xfrm>
                  <a:off x="-781982" y="1867465"/>
                  <a:ext cx="53007" cy="71210"/>
                </a:xfrm>
                <a:custGeom>
                  <a:avLst/>
                  <a:gdLst>
                    <a:gd name="T0" fmla="*/ 25 w 28"/>
                    <a:gd name="T1" fmla="*/ 12 h 40"/>
                    <a:gd name="T2" fmla="*/ 23 w 28"/>
                    <a:gd name="T3" fmla="*/ 9 h 40"/>
                    <a:gd name="T4" fmla="*/ 21 w 28"/>
                    <a:gd name="T5" fmla="*/ 7 h 40"/>
                    <a:gd name="T6" fmla="*/ 21 w 28"/>
                    <a:gd name="T7" fmla="*/ 6 h 40"/>
                    <a:gd name="T8" fmla="*/ 14 w 28"/>
                    <a:gd name="T9" fmla="*/ 0 h 40"/>
                    <a:gd name="T10" fmla="*/ 13 w 28"/>
                    <a:gd name="T11" fmla="*/ 0 h 40"/>
                    <a:gd name="T12" fmla="*/ 9 w 28"/>
                    <a:gd name="T13" fmla="*/ 4 h 40"/>
                    <a:gd name="T14" fmla="*/ 9 w 28"/>
                    <a:gd name="T15" fmla="*/ 5 h 40"/>
                    <a:gd name="T16" fmla="*/ 8 w 28"/>
                    <a:gd name="T17" fmla="*/ 6 h 40"/>
                    <a:gd name="T18" fmla="*/ 7 w 28"/>
                    <a:gd name="T19" fmla="*/ 10 h 40"/>
                    <a:gd name="T20" fmla="*/ 7 w 28"/>
                    <a:gd name="T21" fmla="*/ 12 h 40"/>
                    <a:gd name="T22" fmla="*/ 7 w 28"/>
                    <a:gd name="T23" fmla="*/ 13 h 40"/>
                    <a:gd name="T24" fmla="*/ 6 w 28"/>
                    <a:gd name="T25" fmla="*/ 14 h 40"/>
                    <a:gd name="T26" fmla="*/ 5 w 28"/>
                    <a:gd name="T27" fmla="*/ 16 h 40"/>
                    <a:gd name="T28" fmla="*/ 2 w 28"/>
                    <a:gd name="T29" fmla="*/ 21 h 40"/>
                    <a:gd name="T30" fmla="*/ 2 w 28"/>
                    <a:gd name="T31" fmla="*/ 24 h 40"/>
                    <a:gd name="T32" fmla="*/ 2 w 28"/>
                    <a:gd name="T33" fmla="*/ 24 h 40"/>
                    <a:gd name="T34" fmla="*/ 1 w 28"/>
                    <a:gd name="T35" fmla="*/ 25 h 40"/>
                    <a:gd name="T36" fmla="*/ 1 w 28"/>
                    <a:gd name="T37" fmla="*/ 29 h 40"/>
                    <a:gd name="T38" fmla="*/ 3 w 28"/>
                    <a:gd name="T39" fmla="*/ 32 h 40"/>
                    <a:gd name="T40" fmla="*/ 3 w 28"/>
                    <a:gd name="T41" fmla="*/ 33 h 40"/>
                    <a:gd name="T42" fmla="*/ 5 w 28"/>
                    <a:gd name="T43" fmla="*/ 34 h 40"/>
                    <a:gd name="T44" fmla="*/ 4 w 28"/>
                    <a:gd name="T45" fmla="*/ 37 h 40"/>
                    <a:gd name="T46" fmla="*/ 6 w 28"/>
                    <a:gd name="T47" fmla="*/ 39 h 40"/>
                    <a:gd name="T48" fmla="*/ 8 w 28"/>
                    <a:gd name="T49" fmla="*/ 40 h 40"/>
                    <a:gd name="T50" fmla="*/ 12 w 28"/>
                    <a:gd name="T51" fmla="*/ 38 h 40"/>
                    <a:gd name="T52" fmla="*/ 13 w 28"/>
                    <a:gd name="T53" fmla="*/ 34 h 40"/>
                    <a:gd name="T54" fmla="*/ 10 w 28"/>
                    <a:gd name="T55" fmla="*/ 32 h 40"/>
                    <a:gd name="T56" fmla="*/ 11 w 28"/>
                    <a:gd name="T57" fmla="*/ 30 h 40"/>
                    <a:gd name="T58" fmla="*/ 11 w 28"/>
                    <a:gd name="T59" fmla="*/ 30 h 40"/>
                    <a:gd name="T60" fmla="*/ 12 w 28"/>
                    <a:gd name="T61" fmla="*/ 28 h 40"/>
                    <a:gd name="T62" fmla="*/ 14 w 28"/>
                    <a:gd name="T63" fmla="*/ 26 h 40"/>
                    <a:gd name="T64" fmla="*/ 15 w 28"/>
                    <a:gd name="T65" fmla="*/ 26 h 40"/>
                    <a:gd name="T66" fmla="*/ 17 w 28"/>
                    <a:gd name="T67" fmla="*/ 26 h 40"/>
                    <a:gd name="T68" fmla="*/ 19 w 28"/>
                    <a:gd name="T69" fmla="*/ 23 h 40"/>
                    <a:gd name="T70" fmla="*/ 20 w 28"/>
                    <a:gd name="T71" fmla="*/ 23 h 40"/>
                    <a:gd name="T72" fmla="*/ 20 w 28"/>
                    <a:gd name="T73" fmla="*/ 22 h 40"/>
                    <a:gd name="T74" fmla="*/ 22 w 28"/>
                    <a:gd name="T75" fmla="*/ 20 h 40"/>
                    <a:gd name="T76" fmla="*/ 26 w 28"/>
                    <a:gd name="T77" fmla="*/ 18 h 40"/>
                    <a:gd name="T78" fmla="*/ 26 w 28"/>
                    <a:gd name="T79" fmla="*/ 13 h 40"/>
                    <a:gd name="T80" fmla="*/ 25 w 28"/>
                    <a:gd name="T81" fmla="*/ 1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 h="40">
                      <a:moveTo>
                        <a:pt x="25" y="12"/>
                      </a:moveTo>
                      <a:cubicBezTo>
                        <a:pt x="25" y="11"/>
                        <a:pt x="24" y="10"/>
                        <a:pt x="23" y="9"/>
                      </a:cubicBezTo>
                      <a:cubicBezTo>
                        <a:pt x="22" y="8"/>
                        <a:pt x="22" y="8"/>
                        <a:pt x="21" y="7"/>
                      </a:cubicBezTo>
                      <a:cubicBezTo>
                        <a:pt x="21" y="6"/>
                        <a:pt x="21" y="6"/>
                        <a:pt x="21" y="6"/>
                      </a:cubicBezTo>
                      <a:cubicBezTo>
                        <a:pt x="20" y="4"/>
                        <a:pt x="18" y="0"/>
                        <a:pt x="14" y="0"/>
                      </a:cubicBezTo>
                      <a:cubicBezTo>
                        <a:pt x="14" y="0"/>
                        <a:pt x="13" y="0"/>
                        <a:pt x="13" y="0"/>
                      </a:cubicBezTo>
                      <a:cubicBezTo>
                        <a:pt x="10" y="1"/>
                        <a:pt x="9" y="3"/>
                        <a:pt x="9" y="4"/>
                      </a:cubicBezTo>
                      <a:cubicBezTo>
                        <a:pt x="9" y="5"/>
                        <a:pt x="9" y="5"/>
                        <a:pt x="9" y="5"/>
                      </a:cubicBezTo>
                      <a:cubicBezTo>
                        <a:pt x="9" y="5"/>
                        <a:pt x="9" y="6"/>
                        <a:pt x="8" y="6"/>
                      </a:cubicBezTo>
                      <a:cubicBezTo>
                        <a:pt x="8" y="7"/>
                        <a:pt x="7" y="8"/>
                        <a:pt x="7" y="10"/>
                      </a:cubicBezTo>
                      <a:cubicBezTo>
                        <a:pt x="6" y="11"/>
                        <a:pt x="7" y="12"/>
                        <a:pt x="7" y="12"/>
                      </a:cubicBezTo>
                      <a:cubicBezTo>
                        <a:pt x="7" y="13"/>
                        <a:pt x="7" y="13"/>
                        <a:pt x="7" y="13"/>
                      </a:cubicBezTo>
                      <a:cubicBezTo>
                        <a:pt x="7" y="14"/>
                        <a:pt x="7" y="14"/>
                        <a:pt x="6" y="14"/>
                      </a:cubicBezTo>
                      <a:cubicBezTo>
                        <a:pt x="6" y="15"/>
                        <a:pt x="6" y="16"/>
                        <a:pt x="5" y="16"/>
                      </a:cubicBezTo>
                      <a:cubicBezTo>
                        <a:pt x="3" y="17"/>
                        <a:pt x="2" y="19"/>
                        <a:pt x="2" y="21"/>
                      </a:cubicBezTo>
                      <a:cubicBezTo>
                        <a:pt x="1" y="22"/>
                        <a:pt x="1" y="23"/>
                        <a:pt x="2" y="24"/>
                      </a:cubicBezTo>
                      <a:cubicBezTo>
                        <a:pt x="2" y="24"/>
                        <a:pt x="2" y="24"/>
                        <a:pt x="2" y="24"/>
                      </a:cubicBezTo>
                      <a:cubicBezTo>
                        <a:pt x="2" y="24"/>
                        <a:pt x="1" y="24"/>
                        <a:pt x="1" y="25"/>
                      </a:cubicBezTo>
                      <a:cubicBezTo>
                        <a:pt x="1" y="25"/>
                        <a:pt x="0" y="27"/>
                        <a:pt x="1" y="29"/>
                      </a:cubicBezTo>
                      <a:cubicBezTo>
                        <a:pt x="1" y="30"/>
                        <a:pt x="2" y="31"/>
                        <a:pt x="3" y="32"/>
                      </a:cubicBezTo>
                      <a:cubicBezTo>
                        <a:pt x="3" y="32"/>
                        <a:pt x="3" y="33"/>
                        <a:pt x="3" y="33"/>
                      </a:cubicBezTo>
                      <a:cubicBezTo>
                        <a:pt x="5" y="34"/>
                        <a:pt x="5" y="34"/>
                        <a:pt x="5" y="34"/>
                      </a:cubicBezTo>
                      <a:cubicBezTo>
                        <a:pt x="4" y="35"/>
                        <a:pt x="4" y="36"/>
                        <a:pt x="4" y="37"/>
                      </a:cubicBezTo>
                      <a:cubicBezTo>
                        <a:pt x="4" y="38"/>
                        <a:pt x="5" y="39"/>
                        <a:pt x="6" y="39"/>
                      </a:cubicBezTo>
                      <a:cubicBezTo>
                        <a:pt x="6" y="40"/>
                        <a:pt x="7" y="40"/>
                        <a:pt x="8" y="40"/>
                      </a:cubicBezTo>
                      <a:cubicBezTo>
                        <a:pt x="9" y="40"/>
                        <a:pt x="11" y="39"/>
                        <a:pt x="12" y="38"/>
                      </a:cubicBezTo>
                      <a:cubicBezTo>
                        <a:pt x="12" y="37"/>
                        <a:pt x="13" y="35"/>
                        <a:pt x="13" y="34"/>
                      </a:cubicBezTo>
                      <a:cubicBezTo>
                        <a:pt x="12" y="33"/>
                        <a:pt x="11" y="32"/>
                        <a:pt x="10" y="32"/>
                      </a:cubicBezTo>
                      <a:cubicBezTo>
                        <a:pt x="10" y="31"/>
                        <a:pt x="10" y="31"/>
                        <a:pt x="11" y="30"/>
                      </a:cubicBezTo>
                      <a:cubicBezTo>
                        <a:pt x="11" y="30"/>
                        <a:pt x="11" y="30"/>
                        <a:pt x="11" y="30"/>
                      </a:cubicBezTo>
                      <a:cubicBezTo>
                        <a:pt x="11" y="29"/>
                        <a:pt x="12" y="29"/>
                        <a:pt x="12" y="28"/>
                      </a:cubicBezTo>
                      <a:cubicBezTo>
                        <a:pt x="13" y="28"/>
                        <a:pt x="14" y="27"/>
                        <a:pt x="14" y="26"/>
                      </a:cubicBezTo>
                      <a:cubicBezTo>
                        <a:pt x="14" y="26"/>
                        <a:pt x="14" y="26"/>
                        <a:pt x="15" y="26"/>
                      </a:cubicBezTo>
                      <a:cubicBezTo>
                        <a:pt x="15" y="26"/>
                        <a:pt x="16" y="26"/>
                        <a:pt x="17" y="26"/>
                      </a:cubicBezTo>
                      <a:cubicBezTo>
                        <a:pt x="18" y="25"/>
                        <a:pt x="19" y="24"/>
                        <a:pt x="19" y="23"/>
                      </a:cubicBezTo>
                      <a:cubicBezTo>
                        <a:pt x="20" y="23"/>
                        <a:pt x="20" y="23"/>
                        <a:pt x="20" y="23"/>
                      </a:cubicBezTo>
                      <a:cubicBezTo>
                        <a:pt x="20" y="23"/>
                        <a:pt x="20" y="23"/>
                        <a:pt x="20" y="22"/>
                      </a:cubicBezTo>
                      <a:cubicBezTo>
                        <a:pt x="21" y="22"/>
                        <a:pt x="22" y="21"/>
                        <a:pt x="22" y="20"/>
                      </a:cubicBezTo>
                      <a:cubicBezTo>
                        <a:pt x="24" y="20"/>
                        <a:pt x="26" y="19"/>
                        <a:pt x="26" y="18"/>
                      </a:cubicBezTo>
                      <a:cubicBezTo>
                        <a:pt x="28" y="15"/>
                        <a:pt x="26" y="13"/>
                        <a:pt x="26" y="13"/>
                      </a:cubicBezTo>
                      <a:cubicBezTo>
                        <a:pt x="26" y="13"/>
                        <a:pt x="25" y="12"/>
                        <a:pt x="25" y="12"/>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8" name="Freeform 27">
                  <a:extLst>
                    <a:ext uri="{FF2B5EF4-FFF2-40B4-BE49-F238E27FC236}">
                      <a16:creationId xmlns:a16="http://schemas.microsoft.com/office/drawing/2014/main" id="{03B38B5B-ED97-4B47-B8E6-0315115463BB}"/>
                    </a:ext>
                  </a:extLst>
                </p:cNvPr>
                <p:cNvSpPr>
                  <a:spLocks/>
                </p:cNvSpPr>
                <p:nvPr/>
              </p:nvSpPr>
              <p:spPr bwMode="auto">
                <a:xfrm>
                  <a:off x="-767303" y="1629333"/>
                  <a:ext cx="109277" cy="232772"/>
                </a:xfrm>
                <a:custGeom>
                  <a:avLst/>
                  <a:gdLst>
                    <a:gd name="T0" fmla="*/ 55 w 57"/>
                    <a:gd name="T1" fmla="*/ 28 h 130"/>
                    <a:gd name="T2" fmla="*/ 50 w 57"/>
                    <a:gd name="T3" fmla="*/ 17 h 130"/>
                    <a:gd name="T4" fmla="*/ 47 w 57"/>
                    <a:gd name="T5" fmla="*/ 15 h 130"/>
                    <a:gd name="T6" fmla="*/ 43 w 57"/>
                    <a:gd name="T7" fmla="*/ 10 h 130"/>
                    <a:gd name="T8" fmla="*/ 49 w 57"/>
                    <a:gd name="T9" fmla="*/ 2 h 130"/>
                    <a:gd name="T10" fmla="*/ 47 w 57"/>
                    <a:gd name="T11" fmla="*/ 0 h 130"/>
                    <a:gd name="T12" fmla="*/ 38 w 57"/>
                    <a:gd name="T13" fmla="*/ 3 h 130"/>
                    <a:gd name="T14" fmla="*/ 39 w 57"/>
                    <a:gd name="T15" fmla="*/ 9 h 130"/>
                    <a:gd name="T16" fmla="*/ 31 w 57"/>
                    <a:gd name="T17" fmla="*/ 15 h 130"/>
                    <a:gd name="T18" fmla="*/ 31 w 57"/>
                    <a:gd name="T19" fmla="*/ 13 h 130"/>
                    <a:gd name="T20" fmla="*/ 33 w 57"/>
                    <a:gd name="T21" fmla="*/ 6 h 130"/>
                    <a:gd name="T22" fmla="*/ 28 w 57"/>
                    <a:gd name="T23" fmla="*/ 5 h 130"/>
                    <a:gd name="T24" fmla="*/ 26 w 57"/>
                    <a:gd name="T25" fmla="*/ 10 h 130"/>
                    <a:gd name="T26" fmla="*/ 21 w 57"/>
                    <a:gd name="T27" fmla="*/ 16 h 130"/>
                    <a:gd name="T28" fmla="*/ 14 w 57"/>
                    <a:gd name="T29" fmla="*/ 14 h 130"/>
                    <a:gd name="T30" fmla="*/ 6 w 57"/>
                    <a:gd name="T31" fmla="*/ 19 h 130"/>
                    <a:gd name="T32" fmla="*/ 5 w 57"/>
                    <a:gd name="T33" fmla="*/ 22 h 130"/>
                    <a:gd name="T34" fmla="*/ 14 w 57"/>
                    <a:gd name="T35" fmla="*/ 39 h 130"/>
                    <a:gd name="T36" fmla="*/ 19 w 57"/>
                    <a:gd name="T37" fmla="*/ 44 h 130"/>
                    <a:gd name="T38" fmla="*/ 24 w 57"/>
                    <a:gd name="T39" fmla="*/ 47 h 130"/>
                    <a:gd name="T40" fmla="*/ 24 w 57"/>
                    <a:gd name="T41" fmla="*/ 47 h 130"/>
                    <a:gd name="T42" fmla="*/ 12 w 57"/>
                    <a:gd name="T43" fmla="*/ 59 h 130"/>
                    <a:gd name="T44" fmla="*/ 16 w 57"/>
                    <a:gd name="T45" fmla="*/ 68 h 130"/>
                    <a:gd name="T46" fmla="*/ 16 w 57"/>
                    <a:gd name="T47" fmla="*/ 69 h 130"/>
                    <a:gd name="T48" fmla="*/ 13 w 57"/>
                    <a:gd name="T49" fmla="*/ 77 h 130"/>
                    <a:gd name="T50" fmla="*/ 14 w 57"/>
                    <a:gd name="T51" fmla="*/ 84 h 130"/>
                    <a:gd name="T52" fmla="*/ 11 w 57"/>
                    <a:gd name="T53" fmla="*/ 90 h 130"/>
                    <a:gd name="T54" fmla="*/ 11 w 57"/>
                    <a:gd name="T55" fmla="*/ 95 h 130"/>
                    <a:gd name="T56" fmla="*/ 8 w 57"/>
                    <a:gd name="T57" fmla="*/ 99 h 130"/>
                    <a:gd name="T58" fmla="*/ 9 w 57"/>
                    <a:gd name="T59" fmla="*/ 109 h 130"/>
                    <a:gd name="T60" fmla="*/ 13 w 57"/>
                    <a:gd name="T61" fmla="*/ 117 h 130"/>
                    <a:gd name="T62" fmla="*/ 14 w 57"/>
                    <a:gd name="T63" fmla="*/ 125 h 130"/>
                    <a:gd name="T64" fmla="*/ 23 w 57"/>
                    <a:gd name="T65" fmla="*/ 129 h 130"/>
                    <a:gd name="T66" fmla="*/ 29 w 57"/>
                    <a:gd name="T67" fmla="*/ 130 h 130"/>
                    <a:gd name="T68" fmla="*/ 35 w 57"/>
                    <a:gd name="T69" fmla="*/ 127 h 130"/>
                    <a:gd name="T70" fmla="*/ 30 w 57"/>
                    <a:gd name="T71" fmla="*/ 117 h 130"/>
                    <a:gd name="T72" fmla="*/ 33 w 57"/>
                    <a:gd name="T73" fmla="*/ 109 h 130"/>
                    <a:gd name="T74" fmla="*/ 35 w 57"/>
                    <a:gd name="T75" fmla="*/ 98 h 130"/>
                    <a:gd name="T76" fmla="*/ 35 w 57"/>
                    <a:gd name="T77" fmla="*/ 94 h 130"/>
                    <a:gd name="T78" fmla="*/ 39 w 57"/>
                    <a:gd name="T79" fmla="*/ 89 h 130"/>
                    <a:gd name="T80" fmla="*/ 38 w 57"/>
                    <a:gd name="T81" fmla="*/ 80 h 130"/>
                    <a:gd name="T82" fmla="*/ 32 w 57"/>
                    <a:gd name="T83" fmla="*/ 74 h 130"/>
                    <a:gd name="T84" fmla="*/ 31 w 57"/>
                    <a:gd name="T85" fmla="*/ 72 h 130"/>
                    <a:gd name="T86" fmla="*/ 35 w 57"/>
                    <a:gd name="T87" fmla="*/ 69 h 130"/>
                    <a:gd name="T88" fmla="*/ 36 w 57"/>
                    <a:gd name="T89" fmla="*/ 57 h 130"/>
                    <a:gd name="T90" fmla="*/ 33 w 57"/>
                    <a:gd name="T91" fmla="*/ 53 h 130"/>
                    <a:gd name="T92" fmla="*/ 31 w 57"/>
                    <a:gd name="T93" fmla="*/ 51 h 130"/>
                    <a:gd name="T94" fmla="*/ 35 w 57"/>
                    <a:gd name="T95" fmla="*/ 50 h 130"/>
                    <a:gd name="T96" fmla="*/ 40 w 57"/>
                    <a:gd name="T97" fmla="*/ 51 h 130"/>
                    <a:gd name="T98" fmla="*/ 47 w 57"/>
                    <a:gd name="T99" fmla="*/ 47 h 130"/>
                    <a:gd name="T100" fmla="*/ 46 w 57"/>
                    <a:gd name="T101" fmla="*/ 40 h 130"/>
                    <a:gd name="T102" fmla="*/ 50 w 57"/>
                    <a:gd name="T103" fmla="*/ 3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130">
                      <a:moveTo>
                        <a:pt x="49" y="31"/>
                      </a:moveTo>
                      <a:cubicBezTo>
                        <a:pt x="52" y="30"/>
                        <a:pt x="54" y="29"/>
                        <a:pt x="55" y="28"/>
                      </a:cubicBezTo>
                      <a:cubicBezTo>
                        <a:pt x="56" y="26"/>
                        <a:pt x="57" y="24"/>
                        <a:pt x="56" y="22"/>
                      </a:cubicBezTo>
                      <a:cubicBezTo>
                        <a:pt x="56" y="18"/>
                        <a:pt x="52" y="18"/>
                        <a:pt x="50" y="17"/>
                      </a:cubicBezTo>
                      <a:cubicBezTo>
                        <a:pt x="49" y="17"/>
                        <a:pt x="49" y="17"/>
                        <a:pt x="48" y="17"/>
                      </a:cubicBezTo>
                      <a:cubicBezTo>
                        <a:pt x="48" y="17"/>
                        <a:pt x="47" y="16"/>
                        <a:pt x="47" y="15"/>
                      </a:cubicBezTo>
                      <a:cubicBezTo>
                        <a:pt x="46" y="14"/>
                        <a:pt x="46" y="14"/>
                        <a:pt x="46" y="13"/>
                      </a:cubicBezTo>
                      <a:cubicBezTo>
                        <a:pt x="45" y="12"/>
                        <a:pt x="44" y="11"/>
                        <a:pt x="43" y="10"/>
                      </a:cubicBezTo>
                      <a:cubicBezTo>
                        <a:pt x="45" y="10"/>
                        <a:pt x="47" y="9"/>
                        <a:pt x="48" y="7"/>
                      </a:cubicBezTo>
                      <a:cubicBezTo>
                        <a:pt x="49" y="6"/>
                        <a:pt x="50" y="4"/>
                        <a:pt x="49" y="2"/>
                      </a:cubicBezTo>
                      <a:cubicBezTo>
                        <a:pt x="49" y="1"/>
                        <a:pt x="49" y="1"/>
                        <a:pt x="49" y="1"/>
                      </a:cubicBezTo>
                      <a:cubicBezTo>
                        <a:pt x="47" y="0"/>
                        <a:pt x="47" y="0"/>
                        <a:pt x="47" y="0"/>
                      </a:cubicBezTo>
                      <a:cubicBezTo>
                        <a:pt x="47" y="0"/>
                        <a:pt x="46" y="0"/>
                        <a:pt x="46" y="0"/>
                      </a:cubicBezTo>
                      <a:cubicBezTo>
                        <a:pt x="45" y="0"/>
                        <a:pt x="40" y="0"/>
                        <a:pt x="38" y="3"/>
                      </a:cubicBezTo>
                      <a:cubicBezTo>
                        <a:pt x="37" y="5"/>
                        <a:pt x="37" y="6"/>
                        <a:pt x="38" y="8"/>
                      </a:cubicBezTo>
                      <a:cubicBezTo>
                        <a:pt x="38" y="8"/>
                        <a:pt x="38" y="9"/>
                        <a:pt x="39" y="9"/>
                      </a:cubicBezTo>
                      <a:cubicBezTo>
                        <a:pt x="38" y="9"/>
                        <a:pt x="37" y="9"/>
                        <a:pt x="36" y="9"/>
                      </a:cubicBezTo>
                      <a:cubicBezTo>
                        <a:pt x="33" y="10"/>
                        <a:pt x="32" y="13"/>
                        <a:pt x="31" y="15"/>
                      </a:cubicBezTo>
                      <a:cubicBezTo>
                        <a:pt x="31" y="14"/>
                        <a:pt x="31" y="14"/>
                        <a:pt x="31" y="13"/>
                      </a:cubicBezTo>
                      <a:cubicBezTo>
                        <a:pt x="31" y="13"/>
                        <a:pt x="31" y="13"/>
                        <a:pt x="31" y="13"/>
                      </a:cubicBezTo>
                      <a:cubicBezTo>
                        <a:pt x="32" y="12"/>
                        <a:pt x="34" y="11"/>
                        <a:pt x="34" y="9"/>
                      </a:cubicBezTo>
                      <a:cubicBezTo>
                        <a:pt x="34" y="8"/>
                        <a:pt x="34" y="6"/>
                        <a:pt x="33" y="6"/>
                      </a:cubicBezTo>
                      <a:cubicBezTo>
                        <a:pt x="33" y="5"/>
                        <a:pt x="31" y="4"/>
                        <a:pt x="30" y="4"/>
                      </a:cubicBezTo>
                      <a:cubicBezTo>
                        <a:pt x="29" y="4"/>
                        <a:pt x="29" y="4"/>
                        <a:pt x="28" y="5"/>
                      </a:cubicBezTo>
                      <a:cubicBezTo>
                        <a:pt x="26" y="6"/>
                        <a:pt x="26" y="9"/>
                        <a:pt x="26" y="10"/>
                      </a:cubicBezTo>
                      <a:cubicBezTo>
                        <a:pt x="26" y="10"/>
                        <a:pt x="26" y="10"/>
                        <a:pt x="26" y="10"/>
                      </a:cubicBezTo>
                      <a:cubicBezTo>
                        <a:pt x="23" y="11"/>
                        <a:pt x="22" y="13"/>
                        <a:pt x="22" y="15"/>
                      </a:cubicBezTo>
                      <a:cubicBezTo>
                        <a:pt x="22" y="15"/>
                        <a:pt x="21" y="16"/>
                        <a:pt x="21" y="16"/>
                      </a:cubicBezTo>
                      <a:cubicBezTo>
                        <a:pt x="21" y="15"/>
                        <a:pt x="19" y="14"/>
                        <a:pt x="17" y="14"/>
                      </a:cubicBezTo>
                      <a:cubicBezTo>
                        <a:pt x="16" y="14"/>
                        <a:pt x="15" y="14"/>
                        <a:pt x="14" y="14"/>
                      </a:cubicBezTo>
                      <a:cubicBezTo>
                        <a:pt x="14" y="14"/>
                        <a:pt x="13" y="15"/>
                        <a:pt x="13" y="15"/>
                      </a:cubicBezTo>
                      <a:cubicBezTo>
                        <a:pt x="9" y="15"/>
                        <a:pt x="8" y="16"/>
                        <a:pt x="6" y="19"/>
                      </a:cubicBezTo>
                      <a:cubicBezTo>
                        <a:pt x="6" y="19"/>
                        <a:pt x="6" y="20"/>
                        <a:pt x="6" y="20"/>
                      </a:cubicBezTo>
                      <a:cubicBezTo>
                        <a:pt x="5" y="21"/>
                        <a:pt x="5" y="21"/>
                        <a:pt x="5" y="22"/>
                      </a:cubicBezTo>
                      <a:cubicBezTo>
                        <a:pt x="3" y="26"/>
                        <a:pt x="0" y="32"/>
                        <a:pt x="5" y="37"/>
                      </a:cubicBezTo>
                      <a:cubicBezTo>
                        <a:pt x="8" y="39"/>
                        <a:pt x="11" y="39"/>
                        <a:pt x="14" y="39"/>
                      </a:cubicBezTo>
                      <a:cubicBezTo>
                        <a:pt x="15" y="39"/>
                        <a:pt x="17" y="41"/>
                        <a:pt x="18" y="42"/>
                      </a:cubicBezTo>
                      <a:cubicBezTo>
                        <a:pt x="19" y="44"/>
                        <a:pt x="19" y="44"/>
                        <a:pt x="19" y="44"/>
                      </a:cubicBezTo>
                      <a:cubicBezTo>
                        <a:pt x="20" y="46"/>
                        <a:pt x="21" y="46"/>
                        <a:pt x="23" y="47"/>
                      </a:cubicBezTo>
                      <a:cubicBezTo>
                        <a:pt x="24" y="47"/>
                        <a:pt x="24" y="47"/>
                        <a:pt x="24" y="47"/>
                      </a:cubicBezTo>
                      <a:cubicBezTo>
                        <a:pt x="24" y="47"/>
                        <a:pt x="24" y="47"/>
                        <a:pt x="24" y="47"/>
                      </a:cubicBezTo>
                      <a:cubicBezTo>
                        <a:pt x="24" y="47"/>
                        <a:pt x="24" y="47"/>
                        <a:pt x="24" y="47"/>
                      </a:cubicBezTo>
                      <a:cubicBezTo>
                        <a:pt x="21" y="47"/>
                        <a:pt x="17" y="49"/>
                        <a:pt x="15" y="51"/>
                      </a:cubicBezTo>
                      <a:cubicBezTo>
                        <a:pt x="13" y="54"/>
                        <a:pt x="12" y="57"/>
                        <a:pt x="12" y="59"/>
                      </a:cubicBezTo>
                      <a:cubicBezTo>
                        <a:pt x="13" y="63"/>
                        <a:pt x="16" y="65"/>
                        <a:pt x="18" y="66"/>
                      </a:cubicBezTo>
                      <a:cubicBezTo>
                        <a:pt x="17" y="66"/>
                        <a:pt x="16" y="67"/>
                        <a:pt x="16" y="68"/>
                      </a:cubicBezTo>
                      <a:cubicBezTo>
                        <a:pt x="16" y="69"/>
                        <a:pt x="16" y="69"/>
                        <a:pt x="16" y="69"/>
                      </a:cubicBezTo>
                      <a:cubicBezTo>
                        <a:pt x="16" y="69"/>
                        <a:pt x="16" y="69"/>
                        <a:pt x="16" y="69"/>
                      </a:cubicBezTo>
                      <a:cubicBezTo>
                        <a:pt x="15" y="69"/>
                        <a:pt x="13" y="69"/>
                        <a:pt x="13" y="70"/>
                      </a:cubicBezTo>
                      <a:cubicBezTo>
                        <a:pt x="11" y="72"/>
                        <a:pt x="12" y="75"/>
                        <a:pt x="13" y="77"/>
                      </a:cubicBezTo>
                      <a:cubicBezTo>
                        <a:pt x="13" y="77"/>
                        <a:pt x="13" y="77"/>
                        <a:pt x="13" y="77"/>
                      </a:cubicBezTo>
                      <a:cubicBezTo>
                        <a:pt x="14" y="80"/>
                        <a:pt x="14" y="82"/>
                        <a:pt x="14" y="84"/>
                      </a:cubicBezTo>
                      <a:cubicBezTo>
                        <a:pt x="14" y="85"/>
                        <a:pt x="13" y="86"/>
                        <a:pt x="12" y="87"/>
                      </a:cubicBezTo>
                      <a:cubicBezTo>
                        <a:pt x="12" y="88"/>
                        <a:pt x="11" y="89"/>
                        <a:pt x="11" y="90"/>
                      </a:cubicBezTo>
                      <a:cubicBezTo>
                        <a:pt x="11" y="92"/>
                        <a:pt x="11" y="93"/>
                        <a:pt x="11" y="94"/>
                      </a:cubicBezTo>
                      <a:cubicBezTo>
                        <a:pt x="11" y="94"/>
                        <a:pt x="11" y="95"/>
                        <a:pt x="11" y="95"/>
                      </a:cubicBezTo>
                      <a:cubicBezTo>
                        <a:pt x="11" y="95"/>
                        <a:pt x="10" y="96"/>
                        <a:pt x="10" y="96"/>
                      </a:cubicBezTo>
                      <a:cubicBezTo>
                        <a:pt x="9" y="97"/>
                        <a:pt x="9" y="98"/>
                        <a:pt x="8" y="99"/>
                      </a:cubicBezTo>
                      <a:cubicBezTo>
                        <a:pt x="8" y="101"/>
                        <a:pt x="9" y="105"/>
                        <a:pt x="9" y="107"/>
                      </a:cubicBezTo>
                      <a:cubicBezTo>
                        <a:pt x="9" y="108"/>
                        <a:pt x="9" y="108"/>
                        <a:pt x="9" y="109"/>
                      </a:cubicBezTo>
                      <a:cubicBezTo>
                        <a:pt x="10" y="111"/>
                        <a:pt x="11" y="113"/>
                        <a:pt x="12" y="115"/>
                      </a:cubicBezTo>
                      <a:cubicBezTo>
                        <a:pt x="12" y="116"/>
                        <a:pt x="12" y="117"/>
                        <a:pt x="13" y="117"/>
                      </a:cubicBezTo>
                      <a:cubicBezTo>
                        <a:pt x="13" y="118"/>
                        <a:pt x="13" y="119"/>
                        <a:pt x="13" y="121"/>
                      </a:cubicBezTo>
                      <a:cubicBezTo>
                        <a:pt x="14" y="122"/>
                        <a:pt x="14" y="123"/>
                        <a:pt x="14" y="125"/>
                      </a:cubicBezTo>
                      <a:cubicBezTo>
                        <a:pt x="16" y="128"/>
                        <a:pt x="18" y="129"/>
                        <a:pt x="21" y="129"/>
                      </a:cubicBezTo>
                      <a:cubicBezTo>
                        <a:pt x="21" y="129"/>
                        <a:pt x="22" y="129"/>
                        <a:pt x="23" y="129"/>
                      </a:cubicBezTo>
                      <a:cubicBezTo>
                        <a:pt x="23" y="129"/>
                        <a:pt x="24" y="130"/>
                        <a:pt x="25" y="130"/>
                      </a:cubicBezTo>
                      <a:cubicBezTo>
                        <a:pt x="26" y="130"/>
                        <a:pt x="28" y="130"/>
                        <a:pt x="29" y="130"/>
                      </a:cubicBezTo>
                      <a:cubicBezTo>
                        <a:pt x="30" y="130"/>
                        <a:pt x="30" y="130"/>
                        <a:pt x="30" y="130"/>
                      </a:cubicBezTo>
                      <a:cubicBezTo>
                        <a:pt x="32" y="130"/>
                        <a:pt x="34" y="129"/>
                        <a:pt x="35" y="127"/>
                      </a:cubicBezTo>
                      <a:cubicBezTo>
                        <a:pt x="36" y="125"/>
                        <a:pt x="36" y="122"/>
                        <a:pt x="34" y="120"/>
                      </a:cubicBezTo>
                      <a:cubicBezTo>
                        <a:pt x="33" y="118"/>
                        <a:pt x="32" y="118"/>
                        <a:pt x="30" y="117"/>
                      </a:cubicBezTo>
                      <a:cubicBezTo>
                        <a:pt x="33" y="115"/>
                        <a:pt x="33" y="113"/>
                        <a:pt x="33" y="110"/>
                      </a:cubicBezTo>
                      <a:cubicBezTo>
                        <a:pt x="33" y="109"/>
                        <a:pt x="33" y="109"/>
                        <a:pt x="33" y="109"/>
                      </a:cubicBezTo>
                      <a:cubicBezTo>
                        <a:pt x="33" y="107"/>
                        <a:pt x="34" y="105"/>
                        <a:pt x="32" y="103"/>
                      </a:cubicBezTo>
                      <a:cubicBezTo>
                        <a:pt x="34" y="102"/>
                        <a:pt x="35" y="100"/>
                        <a:pt x="35" y="98"/>
                      </a:cubicBezTo>
                      <a:cubicBezTo>
                        <a:pt x="35" y="97"/>
                        <a:pt x="35" y="96"/>
                        <a:pt x="35" y="95"/>
                      </a:cubicBezTo>
                      <a:cubicBezTo>
                        <a:pt x="35" y="95"/>
                        <a:pt x="35" y="95"/>
                        <a:pt x="35" y="94"/>
                      </a:cubicBezTo>
                      <a:cubicBezTo>
                        <a:pt x="35" y="94"/>
                        <a:pt x="36" y="94"/>
                        <a:pt x="36" y="94"/>
                      </a:cubicBezTo>
                      <a:cubicBezTo>
                        <a:pt x="37" y="93"/>
                        <a:pt x="39" y="92"/>
                        <a:pt x="39" y="89"/>
                      </a:cubicBezTo>
                      <a:cubicBezTo>
                        <a:pt x="39" y="86"/>
                        <a:pt x="38" y="84"/>
                        <a:pt x="36" y="83"/>
                      </a:cubicBezTo>
                      <a:cubicBezTo>
                        <a:pt x="37" y="82"/>
                        <a:pt x="37" y="81"/>
                        <a:pt x="38" y="80"/>
                      </a:cubicBezTo>
                      <a:cubicBezTo>
                        <a:pt x="38" y="77"/>
                        <a:pt x="35" y="76"/>
                        <a:pt x="33" y="75"/>
                      </a:cubicBezTo>
                      <a:cubicBezTo>
                        <a:pt x="33" y="74"/>
                        <a:pt x="32" y="74"/>
                        <a:pt x="32" y="74"/>
                      </a:cubicBezTo>
                      <a:cubicBezTo>
                        <a:pt x="32" y="74"/>
                        <a:pt x="32" y="73"/>
                        <a:pt x="31" y="73"/>
                      </a:cubicBezTo>
                      <a:cubicBezTo>
                        <a:pt x="31" y="73"/>
                        <a:pt x="31" y="73"/>
                        <a:pt x="31" y="72"/>
                      </a:cubicBezTo>
                      <a:cubicBezTo>
                        <a:pt x="32" y="72"/>
                        <a:pt x="33" y="71"/>
                        <a:pt x="34" y="70"/>
                      </a:cubicBezTo>
                      <a:cubicBezTo>
                        <a:pt x="34" y="70"/>
                        <a:pt x="35" y="70"/>
                        <a:pt x="35" y="69"/>
                      </a:cubicBezTo>
                      <a:cubicBezTo>
                        <a:pt x="37" y="67"/>
                        <a:pt x="39" y="66"/>
                        <a:pt x="39" y="63"/>
                      </a:cubicBezTo>
                      <a:cubicBezTo>
                        <a:pt x="39" y="61"/>
                        <a:pt x="38" y="59"/>
                        <a:pt x="36" y="57"/>
                      </a:cubicBezTo>
                      <a:cubicBezTo>
                        <a:pt x="36" y="57"/>
                        <a:pt x="36" y="57"/>
                        <a:pt x="36" y="57"/>
                      </a:cubicBezTo>
                      <a:cubicBezTo>
                        <a:pt x="34" y="56"/>
                        <a:pt x="33" y="55"/>
                        <a:pt x="33" y="53"/>
                      </a:cubicBezTo>
                      <a:cubicBezTo>
                        <a:pt x="32" y="53"/>
                        <a:pt x="32" y="53"/>
                        <a:pt x="32" y="53"/>
                      </a:cubicBezTo>
                      <a:cubicBezTo>
                        <a:pt x="32" y="52"/>
                        <a:pt x="31" y="51"/>
                        <a:pt x="31" y="51"/>
                      </a:cubicBezTo>
                      <a:cubicBezTo>
                        <a:pt x="32" y="51"/>
                        <a:pt x="33" y="50"/>
                        <a:pt x="33" y="50"/>
                      </a:cubicBezTo>
                      <a:cubicBezTo>
                        <a:pt x="34" y="50"/>
                        <a:pt x="35" y="50"/>
                        <a:pt x="35" y="50"/>
                      </a:cubicBezTo>
                      <a:cubicBezTo>
                        <a:pt x="35" y="50"/>
                        <a:pt x="36" y="50"/>
                        <a:pt x="37" y="50"/>
                      </a:cubicBezTo>
                      <a:cubicBezTo>
                        <a:pt x="38" y="50"/>
                        <a:pt x="39" y="51"/>
                        <a:pt x="40" y="51"/>
                      </a:cubicBezTo>
                      <a:cubicBezTo>
                        <a:pt x="41" y="51"/>
                        <a:pt x="41" y="51"/>
                        <a:pt x="42" y="50"/>
                      </a:cubicBezTo>
                      <a:cubicBezTo>
                        <a:pt x="44" y="50"/>
                        <a:pt x="46" y="49"/>
                        <a:pt x="47" y="47"/>
                      </a:cubicBezTo>
                      <a:cubicBezTo>
                        <a:pt x="48" y="45"/>
                        <a:pt x="48" y="44"/>
                        <a:pt x="48" y="42"/>
                      </a:cubicBezTo>
                      <a:cubicBezTo>
                        <a:pt x="47" y="41"/>
                        <a:pt x="47" y="40"/>
                        <a:pt x="46" y="40"/>
                      </a:cubicBezTo>
                      <a:cubicBezTo>
                        <a:pt x="47" y="39"/>
                        <a:pt x="48" y="38"/>
                        <a:pt x="49" y="37"/>
                      </a:cubicBezTo>
                      <a:cubicBezTo>
                        <a:pt x="50" y="35"/>
                        <a:pt x="51" y="34"/>
                        <a:pt x="50" y="33"/>
                      </a:cubicBezTo>
                      <a:cubicBezTo>
                        <a:pt x="50" y="32"/>
                        <a:pt x="50" y="31"/>
                        <a:pt x="49" y="31"/>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9" name="Freeform 28">
                  <a:extLst>
                    <a:ext uri="{FF2B5EF4-FFF2-40B4-BE49-F238E27FC236}">
                      <a16:creationId xmlns:a16="http://schemas.microsoft.com/office/drawing/2014/main" id="{C4B51CFB-7A6F-4304-B33E-B3E98711BC33}"/>
                    </a:ext>
                  </a:extLst>
                </p:cNvPr>
                <p:cNvSpPr>
                  <a:spLocks/>
                </p:cNvSpPr>
                <p:nvPr/>
              </p:nvSpPr>
              <p:spPr bwMode="auto">
                <a:xfrm>
                  <a:off x="-707771" y="1613254"/>
                  <a:ext cx="26911" cy="16080"/>
                </a:xfrm>
                <a:custGeom>
                  <a:avLst/>
                  <a:gdLst>
                    <a:gd name="T0" fmla="*/ 8 w 14"/>
                    <a:gd name="T1" fmla="*/ 9 h 9"/>
                    <a:gd name="T2" fmla="*/ 13 w 14"/>
                    <a:gd name="T3" fmla="*/ 7 h 9"/>
                    <a:gd name="T4" fmla="*/ 14 w 14"/>
                    <a:gd name="T5" fmla="*/ 4 h 9"/>
                    <a:gd name="T6" fmla="*/ 8 w 14"/>
                    <a:gd name="T7" fmla="*/ 0 h 9"/>
                    <a:gd name="T8" fmla="*/ 6 w 14"/>
                    <a:gd name="T9" fmla="*/ 0 h 9"/>
                    <a:gd name="T10" fmla="*/ 1 w 14"/>
                    <a:gd name="T11" fmla="*/ 2 h 9"/>
                    <a:gd name="T12" fmla="*/ 1 w 14"/>
                    <a:gd name="T13" fmla="*/ 6 h 9"/>
                    <a:gd name="T14" fmla="*/ 8 w 14"/>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8" y="9"/>
                      </a:moveTo>
                      <a:cubicBezTo>
                        <a:pt x="9" y="9"/>
                        <a:pt x="12" y="9"/>
                        <a:pt x="13" y="7"/>
                      </a:cubicBezTo>
                      <a:cubicBezTo>
                        <a:pt x="14" y="6"/>
                        <a:pt x="14" y="5"/>
                        <a:pt x="14" y="4"/>
                      </a:cubicBezTo>
                      <a:cubicBezTo>
                        <a:pt x="14" y="3"/>
                        <a:pt x="13" y="0"/>
                        <a:pt x="8" y="0"/>
                      </a:cubicBezTo>
                      <a:cubicBezTo>
                        <a:pt x="7" y="0"/>
                        <a:pt x="6" y="0"/>
                        <a:pt x="6" y="0"/>
                      </a:cubicBezTo>
                      <a:cubicBezTo>
                        <a:pt x="3" y="1"/>
                        <a:pt x="2" y="1"/>
                        <a:pt x="1" y="2"/>
                      </a:cubicBezTo>
                      <a:cubicBezTo>
                        <a:pt x="0" y="4"/>
                        <a:pt x="0" y="5"/>
                        <a:pt x="1" y="6"/>
                      </a:cubicBezTo>
                      <a:cubicBezTo>
                        <a:pt x="2" y="9"/>
                        <a:pt x="7" y="9"/>
                        <a:pt x="8" y="9"/>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0" name="Freeform 29">
                  <a:extLst>
                    <a:ext uri="{FF2B5EF4-FFF2-40B4-BE49-F238E27FC236}">
                      <a16:creationId xmlns:a16="http://schemas.microsoft.com/office/drawing/2014/main" id="{9880924B-EFD5-4FEC-AE4C-0EB41BC1502A}"/>
                    </a:ext>
                  </a:extLst>
                </p:cNvPr>
                <p:cNvSpPr>
                  <a:spLocks noEditPoints="1"/>
                </p:cNvSpPr>
                <p:nvPr/>
              </p:nvSpPr>
              <p:spPr bwMode="auto">
                <a:xfrm>
                  <a:off x="-680860" y="1366699"/>
                  <a:ext cx="212845" cy="277182"/>
                </a:xfrm>
                <a:custGeom>
                  <a:avLst/>
                  <a:gdLst>
                    <a:gd name="T0" fmla="*/ 5 w 112"/>
                    <a:gd name="T1" fmla="*/ 102 h 155"/>
                    <a:gd name="T2" fmla="*/ 23 w 112"/>
                    <a:gd name="T3" fmla="*/ 111 h 155"/>
                    <a:gd name="T4" fmla="*/ 30 w 112"/>
                    <a:gd name="T5" fmla="*/ 115 h 155"/>
                    <a:gd name="T6" fmla="*/ 20 w 112"/>
                    <a:gd name="T7" fmla="*/ 119 h 155"/>
                    <a:gd name="T8" fmla="*/ 9 w 112"/>
                    <a:gd name="T9" fmla="*/ 119 h 155"/>
                    <a:gd name="T10" fmla="*/ 20 w 112"/>
                    <a:gd name="T11" fmla="*/ 120 h 155"/>
                    <a:gd name="T12" fmla="*/ 20 w 112"/>
                    <a:gd name="T13" fmla="*/ 123 h 155"/>
                    <a:gd name="T14" fmla="*/ 16 w 112"/>
                    <a:gd name="T15" fmla="*/ 125 h 155"/>
                    <a:gd name="T16" fmla="*/ 12 w 112"/>
                    <a:gd name="T17" fmla="*/ 130 h 155"/>
                    <a:gd name="T18" fmla="*/ 10 w 112"/>
                    <a:gd name="T19" fmla="*/ 145 h 155"/>
                    <a:gd name="T20" fmla="*/ 18 w 112"/>
                    <a:gd name="T21" fmla="*/ 153 h 155"/>
                    <a:gd name="T22" fmla="*/ 20 w 112"/>
                    <a:gd name="T23" fmla="*/ 152 h 155"/>
                    <a:gd name="T24" fmla="*/ 20 w 112"/>
                    <a:gd name="T25" fmla="*/ 152 h 155"/>
                    <a:gd name="T26" fmla="*/ 26 w 112"/>
                    <a:gd name="T27" fmla="*/ 151 h 155"/>
                    <a:gd name="T28" fmla="*/ 30 w 112"/>
                    <a:gd name="T29" fmla="*/ 147 h 155"/>
                    <a:gd name="T30" fmla="*/ 47 w 112"/>
                    <a:gd name="T31" fmla="*/ 132 h 155"/>
                    <a:gd name="T32" fmla="*/ 46 w 112"/>
                    <a:gd name="T33" fmla="*/ 125 h 155"/>
                    <a:gd name="T34" fmla="*/ 55 w 112"/>
                    <a:gd name="T35" fmla="*/ 117 h 155"/>
                    <a:gd name="T36" fmla="*/ 75 w 112"/>
                    <a:gd name="T37" fmla="*/ 114 h 155"/>
                    <a:gd name="T38" fmla="*/ 86 w 112"/>
                    <a:gd name="T39" fmla="*/ 93 h 155"/>
                    <a:gd name="T40" fmla="*/ 84 w 112"/>
                    <a:gd name="T41" fmla="*/ 79 h 155"/>
                    <a:gd name="T42" fmla="*/ 88 w 112"/>
                    <a:gd name="T43" fmla="*/ 64 h 155"/>
                    <a:gd name="T44" fmla="*/ 98 w 112"/>
                    <a:gd name="T45" fmla="*/ 67 h 155"/>
                    <a:gd name="T46" fmla="*/ 107 w 112"/>
                    <a:gd name="T47" fmla="*/ 48 h 155"/>
                    <a:gd name="T48" fmla="*/ 94 w 112"/>
                    <a:gd name="T49" fmla="*/ 56 h 155"/>
                    <a:gd name="T50" fmla="*/ 97 w 112"/>
                    <a:gd name="T51" fmla="*/ 47 h 155"/>
                    <a:gd name="T52" fmla="*/ 107 w 112"/>
                    <a:gd name="T53" fmla="*/ 31 h 155"/>
                    <a:gd name="T54" fmla="*/ 108 w 112"/>
                    <a:gd name="T55" fmla="*/ 20 h 155"/>
                    <a:gd name="T56" fmla="*/ 93 w 112"/>
                    <a:gd name="T57" fmla="*/ 1 h 155"/>
                    <a:gd name="T58" fmla="*/ 72 w 112"/>
                    <a:gd name="T59" fmla="*/ 18 h 155"/>
                    <a:gd name="T60" fmla="*/ 65 w 112"/>
                    <a:gd name="T61" fmla="*/ 25 h 155"/>
                    <a:gd name="T62" fmla="*/ 42 w 112"/>
                    <a:gd name="T63" fmla="*/ 34 h 155"/>
                    <a:gd name="T64" fmla="*/ 39 w 112"/>
                    <a:gd name="T65" fmla="*/ 51 h 155"/>
                    <a:gd name="T66" fmla="*/ 31 w 112"/>
                    <a:gd name="T67" fmla="*/ 47 h 155"/>
                    <a:gd name="T68" fmla="*/ 34 w 112"/>
                    <a:gd name="T69" fmla="*/ 58 h 155"/>
                    <a:gd name="T70" fmla="*/ 31 w 112"/>
                    <a:gd name="T71" fmla="*/ 61 h 155"/>
                    <a:gd name="T72" fmla="*/ 28 w 112"/>
                    <a:gd name="T73" fmla="*/ 54 h 155"/>
                    <a:gd name="T74" fmla="*/ 22 w 112"/>
                    <a:gd name="T75" fmla="*/ 53 h 155"/>
                    <a:gd name="T76" fmla="*/ 13 w 112"/>
                    <a:gd name="T77" fmla="*/ 52 h 155"/>
                    <a:gd name="T78" fmla="*/ 12 w 112"/>
                    <a:gd name="T79" fmla="*/ 61 h 155"/>
                    <a:gd name="T80" fmla="*/ 7 w 112"/>
                    <a:gd name="T81" fmla="*/ 63 h 155"/>
                    <a:gd name="T82" fmla="*/ 6 w 112"/>
                    <a:gd name="T83" fmla="*/ 69 h 155"/>
                    <a:gd name="T84" fmla="*/ 14 w 112"/>
                    <a:gd name="T85" fmla="*/ 92 h 155"/>
                    <a:gd name="T86" fmla="*/ 11 w 112"/>
                    <a:gd name="T87" fmla="*/ 93 h 155"/>
                    <a:gd name="T88" fmla="*/ 2 w 112"/>
                    <a:gd name="T89" fmla="*/ 97 h 155"/>
                    <a:gd name="T90" fmla="*/ 43 w 112"/>
                    <a:gd name="T91" fmla="*/ 57 h 155"/>
                    <a:gd name="T92" fmla="*/ 42 w 112"/>
                    <a:gd name="T93" fmla="*/ 5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55">
                      <a:moveTo>
                        <a:pt x="6" y="99"/>
                      </a:moveTo>
                      <a:cubicBezTo>
                        <a:pt x="6" y="99"/>
                        <a:pt x="6" y="99"/>
                        <a:pt x="6" y="99"/>
                      </a:cubicBezTo>
                      <a:cubicBezTo>
                        <a:pt x="6" y="100"/>
                        <a:pt x="5" y="101"/>
                        <a:pt x="5" y="102"/>
                      </a:cubicBezTo>
                      <a:cubicBezTo>
                        <a:pt x="6" y="107"/>
                        <a:pt x="12" y="108"/>
                        <a:pt x="14" y="109"/>
                      </a:cubicBezTo>
                      <a:cubicBezTo>
                        <a:pt x="15" y="109"/>
                        <a:pt x="15" y="109"/>
                        <a:pt x="15" y="109"/>
                      </a:cubicBezTo>
                      <a:cubicBezTo>
                        <a:pt x="18" y="109"/>
                        <a:pt x="20" y="110"/>
                        <a:pt x="23" y="111"/>
                      </a:cubicBezTo>
                      <a:cubicBezTo>
                        <a:pt x="26" y="113"/>
                        <a:pt x="28" y="114"/>
                        <a:pt x="31" y="114"/>
                      </a:cubicBezTo>
                      <a:cubicBezTo>
                        <a:pt x="31" y="114"/>
                        <a:pt x="31" y="115"/>
                        <a:pt x="31" y="115"/>
                      </a:cubicBezTo>
                      <a:cubicBezTo>
                        <a:pt x="31" y="115"/>
                        <a:pt x="30" y="115"/>
                        <a:pt x="30" y="115"/>
                      </a:cubicBezTo>
                      <a:cubicBezTo>
                        <a:pt x="30" y="115"/>
                        <a:pt x="29" y="115"/>
                        <a:pt x="28" y="115"/>
                      </a:cubicBezTo>
                      <a:cubicBezTo>
                        <a:pt x="25" y="115"/>
                        <a:pt x="23" y="116"/>
                        <a:pt x="22" y="117"/>
                      </a:cubicBezTo>
                      <a:cubicBezTo>
                        <a:pt x="21" y="117"/>
                        <a:pt x="21" y="118"/>
                        <a:pt x="20" y="119"/>
                      </a:cubicBezTo>
                      <a:cubicBezTo>
                        <a:pt x="21" y="116"/>
                        <a:pt x="20" y="115"/>
                        <a:pt x="19" y="114"/>
                      </a:cubicBezTo>
                      <a:cubicBezTo>
                        <a:pt x="18" y="113"/>
                        <a:pt x="17" y="112"/>
                        <a:pt x="16" y="112"/>
                      </a:cubicBezTo>
                      <a:cubicBezTo>
                        <a:pt x="13" y="112"/>
                        <a:pt x="9" y="115"/>
                        <a:pt x="9" y="119"/>
                      </a:cubicBezTo>
                      <a:cubicBezTo>
                        <a:pt x="9" y="121"/>
                        <a:pt x="10" y="122"/>
                        <a:pt x="10" y="123"/>
                      </a:cubicBezTo>
                      <a:cubicBezTo>
                        <a:pt x="11" y="124"/>
                        <a:pt x="12" y="125"/>
                        <a:pt x="14" y="125"/>
                      </a:cubicBezTo>
                      <a:cubicBezTo>
                        <a:pt x="16" y="125"/>
                        <a:pt x="19" y="123"/>
                        <a:pt x="20" y="120"/>
                      </a:cubicBezTo>
                      <a:cubicBezTo>
                        <a:pt x="20" y="121"/>
                        <a:pt x="20" y="121"/>
                        <a:pt x="20" y="122"/>
                      </a:cubicBezTo>
                      <a:cubicBezTo>
                        <a:pt x="20" y="122"/>
                        <a:pt x="20" y="123"/>
                        <a:pt x="20" y="123"/>
                      </a:cubicBezTo>
                      <a:cubicBezTo>
                        <a:pt x="20" y="123"/>
                        <a:pt x="20" y="123"/>
                        <a:pt x="20" y="123"/>
                      </a:cubicBezTo>
                      <a:cubicBezTo>
                        <a:pt x="20" y="123"/>
                        <a:pt x="20" y="123"/>
                        <a:pt x="19" y="123"/>
                      </a:cubicBezTo>
                      <a:cubicBezTo>
                        <a:pt x="19" y="124"/>
                        <a:pt x="19" y="124"/>
                        <a:pt x="18" y="124"/>
                      </a:cubicBezTo>
                      <a:cubicBezTo>
                        <a:pt x="17" y="124"/>
                        <a:pt x="16" y="125"/>
                        <a:pt x="16" y="125"/>
                      </a:cubicBezTo>
                      <a:cubicBezTo>
                        <a:pt x="15" y="126"/>
                        <a:pt x="14" y="127"/>
                        <a:pt x="14" y="128"/>
                      </a:cubicBezTo>
                      <a:cubicBezTo>
                        <a:pt x="13" y="128"/>
                        <a:pt x="13" y="129"/>
                        <a:pt x="13" y="129"/>
                      </a:cubicBezTo>
                      <a:cubicBezTo>
                        <a:pt x="13" y="129"/>
                        <a:pt x="12" y="129"/>
                        <a:pt x="12" y="130"/>
                      </a:cubicBezTo>
                      <a:cubicBezTo>
                        <a:pt x="11" y="130"/>
                        <a:pt x="11" y="130"/>
                        <a:pt x="10" y="130"/>
                      </a:cubicBezTo>
                      <a:cubicBezTo>
                        <a:pt x="7" y="132"/>
                        <a:pt x="6" y="134"/>
                        <a:pt x="6" y="136"/>
                      </a:cubicBezTo>
                      <a:cubicBezTo>
                        <a:pt x="6" y="139"/>
                        <a:pt x="7" y="142"/>
                        <a:pt x="10" y="145"/>
                      </a:cubicBezTo>
                      <a:cubicBezTo>
                        <a:pt x="11" y="146"/>
                        <a:pt x="12" y="146"/>
                        <a:pt x="13" y="147"/>
                      </a:cubicBezTo>
                      <a:cubicBezTo>
                        <a:pt x="14" y="148"/>
                        <a:pt x="15" y="149"/>
                        <a:pt x="15" y="149"/>
                      </a:cubicBezTo>
                      <a:cubicBezTo>
                        <a:pt x="16" y="150"/>
                        <a:pt x="18" y="152"/>
                        <a:pt x="18" y="153"/>
                      </a:cubicBezTo>
                      <a:cubicBezTo>
                        <a:pt x="18" y="153"/>
                        <a:pt x="18" y="152"/>
                        <a:pt x="18" y="151"/>
                      </a:cubicBezTo>
                      <a:cubicBezTo>
                        <a:pt x="20" y="152"/>
                        <a:pt x="20" y="152"/>
                        <a:pt x="20" y="152"/>
                      </a:cubicBezTo>
                      <a:cubicBezTo>
                        <a:pt x="20" y="152"/>
                        <a:pt x="20" y="152"/>
                        <a:pt x="20" y="152"/>
                      </a:cubicBezTo>
                      <a:cubicBezTo>
                        <a:pt x="20" y="152"/>
                        <a:pt x="20" y="152"/>
                        <a:pt x="20" y="152"/>
                      </a:cubicBezTo>
                      <a:cubicBezTo>
                        <a:pt x="20" y="152"/>
                        <a:pt x="20" y="152"/>
                        <a:pt x="20" y="152"/>
                      </a:cubicBezTo>
                      <a:cubicBezTo>
                        <a:pt x="20" y="152"/>
                        <a:pt x="20" y="152"/>
                        <a:pt x="20" y="152"/>
                      </a:cubicBezTo>
                      <a:cubicBezTo>
                        <a:pt x="20" y="152"/>
                        <a:pt x="20" y="152"/>
                        <a:pt x="20" y="152"/>
                      </a:cubicBezTo>
                      <a:cubicBezTo>
                        <a:pt x="21" y="155"/>
                        <a:pt x="21" y="155"/>
                        <a:pt x="21" y="155"/>
                      </a:cubicBezTo>
                      <a:cubicBezTo>
                        <a:pt x="23" y="155"/>
                        <a:pt x="25" y="152"/>
                        <a:pt x="26" y="151"/>
                      </a:cubicBezTo>
                      <a:cubicBezTo>
                        <a:pt x="26" y="150"/>
                        <a:pt x="26" y="150"/>
                        <a:pt x="26" y="150"/>
                      </a:cubicBezTo>
                      <a:cubicBezTo>
                        <a:pt x="27" y="149"/>
                        <a:pt x="27" y="149"/>
                        <a:pt x="28" y="148"/>
                      </a:cubicBezTo>
                      <a:cubicBezTo>
                        <a:pt x="29" y="148"/>
                        <a:pt x="29" y="147"/>
                        <a:pt x="30" y="147"/>
                      </a:cubicBezTo>
                      <a:cubicBezTo>
                        <a:pt x="30" y="146"/>
                        <a:pt x="31" y="146"/>
                        <a:pt x="31" y="146"/>
                      </a:cubicBezTo>
                      <a:cubicBezTo>
                        <a:pt x="34" y="144"/>
                        <a:pt x="37" y="142"/>
                        <a:pt x="38" y="139"/>
                      </a:cubicBezTo>
                      <a:cubicBezTo>
                        <a:pt x="41" y="138"/>
                        <a:pt x="46" y="136"/>
                        <a:pt x="47" y="132"/>
                      </a:cubicBezTo>
                      <a:cubicBezTo>
                        <a:pt x="47" y="129"/>
                        <a:pt x="46" y="128"/>
                        <a:pt x="45" y="126"/>
                      </a:cubicBezTo>
                      <a:cubicBezTo>
                        <a:pt x="45" y="126"/>
                        <a:pt x="45" y="125"/>
                        <a:pt x="45" y="125"/>
                      </a:cubicBezTo>
                      <a:cubicBezTo>
                        <a:pt x="45" y="125"/>
                        <a:pt x="45" y="125"/>
                        <a:pt x="46" y="125"/>
                      </a:cubicBezTo>
                      <a:cubicBezTo>
                        <a:pt x="47" y="126"/>
                        <a:pt x="48" y="126"/>
                        <a:pt x="49" y="126"/>
                      </a:cubicBezTo>
                      <a:cubicBezTo>
                        <a:pt x="51" y="126"/>
                        <a:pt x="52" y="126"/>
                        <a:pt x="53" y="125"/>
                      </a:cubicBezTo>
                      <a:cubicBezTo>
                        <a:pt x="55" y="123"/>
                        <a:pt x="56" y="120"/>
                        <a:pt x="55" y="117"/>
                      </a:cubicBezTo>
                      <a:cubicBezTo>
                        <a:pt x="56" y="117"/>
                        <a:pt x="57" y="118"/>
                        <a:pt x="58" y="118"/>
                      </a:cubicBezTo>
                      <a:cubicBezTo>
                        <a:pt x="59" y="119"/>
                        <a:pt x="61" y="120"/>
                        <a:pt x="63" y="120"/>
                      </a:cubicBezTo>
                      <a:cubicBezTo>
                        <a:pt x="68" y="120"/>
                        <a:pt x="74" y="116"/>
                        <a:pt x="75" y="114"/>
                      </a:cubicBezTo>
                      <a:cubicBezTo>
                        <a:pt x="77" y="111"/>
                        <a:pt x="79" y="108"/>
                        <a:pt x="79" y="104"/>
                      </a:cubicBezTo>
                      <a:cubicBezTo>
                        <a:pt x="80" y="104"/>
                        <a:pt x="81" y="103"/>
                        <a:pt x="82" y="103"/>
                      </a:cubicBezTo>
                      <a:cubicBezTo>
                        <a:pt x="86" y="100"/>
                        <a:pt x="86" y="96"/>
                        <a:pt x="86" y="93"/>
                      </a:cubicBezTo>
                      <a:cubicBezTo>
                        <a:pt x="86" y="92"/>
                        <a:pt x="86" y="91"/>
                        <a:pt x="86" y="90"/>
                      </a:cubicBezTo>
                      <a:cubicBezTo>
                        <a:pt x="87" y="88"/>
                        <a:pt x="87" y="86"/>
                        <a:pt x="86" y="84"/>
                      </a:cubicBezTo>
                      <a:cubicBezTo>
                        <a:pt x="86" y="81"/>
                        <a:pt x="85" y="79"/>
                        <a:pt x="84" y="79"/>
                      </a:cubicBezTo>
                      <a:cubicBezTo>
                        <a:pt x="85" y="78"/>
                        <a:pt x="87" y="76"/>
                        <a:pt x="87" y="74"/>
                      </a:cubicBezTo>
                      <a:cubicBezTo>
                        <a:pt x="88" y="71"/>
                        <a:pt x="88" y="68"/>
                        <a:pt x="88" y="65"/>
                      </a:cubicBezTo>
                      <a:cubicBezTo>
                        <a:pt x="88" y="64"/>
                        <a:pt x="88" y="64"/>
                        <a:pt x="88" y="64"/>
                      </a:cubicBezTo>
                      <a:cubicBezTo>
                        <a:pt x="89" y="64"/>
                        <a:pt x="90" y="65"/>
                        <a:pt x="90" y="65"/>
                      </a:cubicBezTo>
                      <a:cubicBezTo>
                        <a:pt x="92" y="66"/>
                        <a:pt x="94" y="67"/>
                        <a:pt x="97" y="67"/>
                      </a:cubicBezTo>
                      <a:cubicBezTo>
                        <a:pt x="97" y="67"/>
                        <a:pt x="98" y="67"/>
                        <a:pt x="98" y="67"/>
                      </a:cubicBezTo>
                      <a:cubicBezTo>
                        <a:pt x="102" y="67"/>
                        <a:pt x="107" y="64"/>
                        <a:pt x="108" y="60"/>
                      </a:cubicBezTo>
                      <a:cubicBezTo>
                        <a:pt x="111" y="56"/>
                        <a:pt x="112" y="50"/>
                        <a:pt x="109" y="48"/>
                      </a:cubicBezTo>
                      <a:cubicBezTo>
                        <a:pt x="108" y="48"/>
                        <a:pt x="107" y="48"/>
                        <a:pt x="107" y="48"/>
                      </a:cubicBezTo>
                      <a:cubicBezTo>
                        <a:pt x="104" y="48"/>
                        <a:pt x="102" y="51"/>
                        <a:pt x="100" y="53"/>
                      </a:cubicBezTo>
                      <a:cubicBezTo>
                        <a:pt x="100" y="53"/>
                        <a:pt x="100" y="54"/>
                        <a:pt x="99" y="54"/>
                      </a:cubicBezTo>
                      <a:cubicBezTo>
                        <a:pt x="98" y="55"/>
                        <a:pt x="96" y="56"/>
                        <a:pt x="94" y="56"/>
                      </a:cubicBezTo>
                      <a:cubicBezTo>
                        <a:pt x="94" y="56"/>
                        <a:pt x="94" y="56"/>
                        <a:pt x="93" y="56"/>
                      </a:cubicBezTo>
                      <a:cubicBezTo>
                        <a:pt x="92" y="56"/>
                        <a:pt x="92" y="55"/>
                        <a:pt x="92" y="55"/>
                      </a:cubicBezTo>
                      <a:cubicBezTo>
                        <a:pt x="92" y="53"/>
                        <a:pt x="94" y="49"/>
                        <a:pt x="97" y="47"/>
                      </a:cubicBezTo>
                      <a:cubicBezTo>
                        <a:pt x="97" y="47"/>
                        <a:pt x="98" y="47"/>
                        <a:pt x="99" y="46"/>
                      </a:cubicBezTo>
                      <a:cubicBezTo>
                        <a:pt x="101" y="45"/>
                        <a:pt x="103" y="44"/>
                        <a:pt x="105" y="41"/>
                      </a:cubicBezTo>
                      <a:cubicBezTo>
                        <a:pt x="107" y="38"/>
                        <a:pt x="107" y="34"/>
                        <a:pt x="107" y="31"/>
                      </a:cubicBezTo>
                      <a:cubicBezTo>
                        <a:pt x="107" y="30"/>
                        <a:pt x="107" y="30"/>
                        <a:pt x="107" y="30"/>
                      </a:cubicBezTo>
                      <a:cubicBezTo>
                        <a:pt x="107" y="27"/>
                        <a:pt x="107" y="25"/>
                        <a:pt x="107" y="22"/>
                      </a:cubicBezTo>
                      <a:cubicBezTo>
                        <a:pt x="107" y="21"/>
                        <a:pt x="107" y="21"/>
                        <a:pt x="108" y="20"/>
                      </a:cubicBezTo>
                      <a:cubicBezTo>
                        <a:pt x="108" y="18"/>
                        <a:pt x="109" y="16"/>
                        <a:pt x="109" y="13"/>
                      </a:cubicBezTo>
                      <a:cubicBezTo>
                        <a:pt x="108" y="8"/>
                        <a:pt x="104" y="0"/>
                        <a:pt x="98" y="0"/>
                      </a:cubicBezTo>
                      <a:cubicBezTo>
                        <a:pt x="96" y="0"/>
                        <a:pt x="94" y="0"/>
                        <a:pt x="93" y="1"/>
                      </a:cubicBezTo>
                      <a:cubicBezTo>
                        <a:pt x="90" y="3"/>
                        <a:pt x="89" y="5"/>
                        <a:pt x="87" y="7"/>
                      </a:cubicBezTo>
                      <a:cubicBezTo>
                        <a:pt x="86" y="7"/>
                        <a:pt x="85" y="8"/>
                        <a:pt x="84" y="9"/>
                      </a:cubicBezTo>
                      <a:cubicBezTo>
                        <a:pt x="81" y="12"/>
                        <a:pt x="76" y="17"/>
                        <a:pt x="72" y="18"/>
                      </a:cubicBezTo>
                      <a:cubicBezTo>
                        <a:pt x="71" y="19"/>
                        <a:pt x="71" y="19"/>
                        <a:pt x="71" y="19"/>
                      </a:cubicBezTo>
                      <a:cubicBezTo>
                        <a:pt x="70" y="19"/>
                        <a:pt x="69" y="19"/>
                        <a:pt x="68" y="21"/>
                      </a:cubicBezTo>
                      <a:cubicBezTo>
                        <a:pt x="66" y="23"/>
                        <a:pt x="66" y="24"/>
                        <a:pt x="65" y="25"/>
                      </a:cubicBezTo>
                      <a:cubicBezTo>
                        <a:pt x="64" y="27"/>
                        <a:pt x="64" y="28"/>
                        <a:pt x="62" y="29"/>
                      </a:cubicBezTo>
                      <a:cubicBezTo>
                        <a:pt x="60" y="29"/>
                        <a:pt x="58" y="29"/>
                        <a:pt x="56" y="30"/>
                      </a:cubicBezTo>
                      <a:cubicBezTo>
                        <a:pt x="51" y="30"/>
                        <a:pt x="46" y="30"/>
                        <a:pt x="42" y="34"/>
                      </a:cubicBezTo>
                      <a:cubicBezTo>
                        <a:pt x="37" y="41"/>
                        <a:pt x="38" y="48"/>
                        <a:pt x="40" y="52"/>
                      </a:cubicBezTo>
                      <a:cubicBezTo>
                        <a:pt x="40" y="52"/>
                        <a:pt x="40" y="52"/>
                        <a:pt x="39" y="51"/>
                      </a:cubicBezTo>
                      <a:cubicBezTo>
                        <a:pt x="39" y="51"/>
                        <a:pt x="39" y="51"/>
                        <a:pt x="39" y="51"/>
                      </a:cubicBezTo>
                      <a:cubicBezTo>
                        <a:pt x="39" y="50"/>
                        <a:pt x="39" y="50"/>
                        <a:pt x="38" y="49"/>
                      </a:cubicBezTo>
                      <a:cubicBezTo>
                        <a:pt x="38" y="48"/>
                        <a:pt x="35" y="46"/>
                        <a:pt x="33" y="46"/>
                      </a:cubicBezTo>
                      <a:cubicBezTo>
                        <a:pt x="32" y="46"/>
                        <a:pt x="31" y="46"/>
                        <a:pt x="31" y="47"/>
                      </a:cubicBezTo>
                      <a:cubicBezTo>
                        <a:pt x="28" y="49"/>
                        <a:pt x="30" y="54"/>
                        <a:pt x="30" y="54"/>
                      </a:cubicBezTo>
                      <a:cubicBezTo>
                        <a:pt x="31" y="55"/>
                        <a:pt x="32" y="57"/>
                        <a:pt x="33" y="58"/>
                      </a:cubicBezTo>
                      <a:cubicBezTo>
                        <a:pt x="33" y="58"/>
                        <a:pt x="33" y="58"/>
                        <a:pt x="34" y="58"/>
                      </a:cubicBezTo>
                      <a:cubicBezTo>
                        <a:pt x="33" y="60"/>
                        <a:pt x="32" y="62"/>
                        <a:pt x="32" y="63"/>
                      </a:cubicBezTo>
                      <a:cubicBezTo>
                        <a:pt x="32" y="63"/>
                        <a:pt x="32" y="63"/>
                        <a:pt x="32" y="63"/>
                      </a:cubicBezTo>
                      <a:cubicBezTo>
                        <a:pt x="32" y="63"/>
                        <a:pt x="31" y="61"/>
                        <a:pt x="31" y="61"/>
                      </a:cubicBezTo>
                      <a:cubicBezTo>
                        <a:pt x="31" y="61"/>
                        <a:pt x="30" y="60"/>
                        <a:pt x="30" y="60"/>
                      </a:cubicBezTo>
                      <a:cubicBezTo>
                        <a:pt x="30" y="60"/>
                        <a:pt x="30" y="60"/>
                        <a:pt x="30" y="60"/>
                      </a:cubicBezTo>
                      <a:cubicBezTo>
                        <a:pt x="30" y="59"/>
                        <a:pt x="30" y="56"/>
                        <a:pt x="28" y="54"/>
                      </a:cubicBezTo>
                      <a:cubicBezTo>
                        <a:pt x="27" y="53"/>
                        <a:pt x="26" y="53"/>
                        <a:pt x="25" y="53"/>
                      </a:cubicBezTo>
                      <a:cubicBezTo>
                        <a:pt x="24" y="53"/>
                        <a:pt x="23" y="53"/>
                        <a:pt x="23" y="53"/>
                      </a:cubicBezTo>
                      <a:cubicBezTo>
                        <a:pt x="22" y="53"/>
                        <a:pt x="22" y="53"/>
                        <a:pt x="22" y="53"/>
                      </a:cubicBezTo>
                      <a:cubicBezTo>
                        <a:pt x="22" y="53"/>
                        <a:pt x="22" y="52"/>
                        <a:pt x="21" y="52"/>
                      </a:cubicBezTo>
                      <a:cubicBezTo>
                        <a:pt x="20" y="51"/>
                        <a:pt x="19" y="50"/>
                        <a:pt x="17" y="50"/>
                      </a:cubicBezTo>
                      <a:cubicBezTo>
                        <a:pt x="16" y="50"/>
                        <a:pt x="14" y="50"/>
                        <a:pt x="13" y="52"/>
                      </a:cubicBezTo>
                      <a:cubicBezTo>
                        <a:pt x="10" y="55"/>
                        <a:pt x="12" y="58"/>
                        <a:pt x="13" y="60"/>
                      </a:cubicBezTo>
                      <a:cubicBezTo>
                        <a:pt x="13" y="60"/>
                        <a:pt x="13" y="61"/>
                        <a:pt x="13" y="61"/>
                      </a:cubicBezTo>
                      <a:cubicBezTo>
                        <a:pt x="13" y="61"/>
                        <a:pt x="12" y="61"/>
                        <a:pt x="12" y="61"/>
                      </a:cubicBezTo>
                      <a:cubicBezTo>
                        <a:pt x="11" y="61"/>
                        <a:pt x="10" y="61"/>
                        <a:pt x="9" y="61"/>
                      </a:cubicBezTo>
                      <a:cubicBezTo>
                        <a:pt x="8" y="62"/>
                        <a:pt x="8" y="62"/>
                        <a:pt x="8" y="62"/>
                      </a:cubicBezTo>
                      <a:cubicBezTo>
                        <a:pt x="7" y="63"/>
                        <a:pt x="7" y="63"/>
                        <a:pt x="7" y="63"/>
                      </a:cubicBezTo>
                      <a:cubicBezTo>
                        <a:pt x="6" y="64"/>
                        <a:pt x="6" y="66"/>
                        <a:pt x="7" y="67"/>
                      </a:cubicBezTo>
                      <a:cubicBezTo>
                        <a:pt x="7" y="67"/>
                        <a:pt x="7" y="67"/>
                        <a:pt x="6" y="67"/>
                      </a:cubicBezTo>
                      <a:cubicBezTo>
                        <a:pt x="6" y="68"/>
                        <a:pt x="6" y="68"/>
                        <a:pt x="6" y="69"/>
                      </a:cubicBezTo>
                      <a:cubicBezTo>
                        <a:pt x="3" y="72"/>
                        <a:pt x="4" y="75"/>
                        <a:pt x="5" y="77"/>
                      </a:cubicBezTo>
                      <a:cubicBezTo>
                        <a:pt x="5" y="77"/>
                        <a:pt x="5" y="78"/>
                        <a:pt x="5" y="78"/>
                      </a:cubicBezTo>
                      <a:cubicBezTo>
                        <a:pt x="6" y="82"/>
                        <a:pt x="8" y="89"/>
                        <a:pt x="14" y="92"/>
                      </a:cubicBezTo>
                      <a:cubicBezTo>
                        <a:pt x="14" y="92"/>
                        <a:pt x="15" y="92"/>
                        <a:pt x="15" y="92"/>
                      </a:cubicBezTo>
                      <a:cubicBezTo>
                        <a:pt x="14" y="93"/>
                        <a:pt x="12" y="93"/>
                        <a:pt x="11" y="94"/>
                      </a:cubicBezTo>
                      <a:cubicBezTo>
                        <a:pt x="11" y="94"/>
                        <a:pt x="11" y="93"/>
                        <a:pt x="11" y="93"/>
                      </a:cubicBezTo>
                      <a:cubicBezTo>
                        <a:pt x="10" y="91"/>
                        <a:pt x="8" y="89"/>
                        <a:pt x="5" y="89"/>
                      </a:cubicBezTo>
                      <a:cubicBezTo>
                        <a:pt x="3" y="89"/>
                        <a:pt x="1" y="90"/>
                        <a:pt x="0" y="92"/>
                      </a:cubicBezTo>
                      <a:cubicBezTo>
                        <a:pt x="0" y="94"/>
                        <a:pt x="0" y="96"/>
                        <a:pt x="2" y="97"/>
                      </a:cubicBezTo>
                      <a:cubicBezTo>
                        <a:pt x="3" y="98"/>
                        <a:pt x="4" y="99"/>
                        <a:pt x="6" y="99"/>
                      </a:cubicBezTo>
                      <a:close/>
                      <a:moveTo>
                        <a:pt x="42" y="56"/>
                      </a:moveTo>
                      <a:cubicBezTo>
                        <a:pt x="43" y="56"/>
                        <a:pt x="43" y="57"/>
                        <a:pt x="43" y="57"/>
                      </a:cubicBezTo>
                      <a:cubicBezTo>
                        <a:pt x="43" y="57"/>
                        <a:pt x="43" y="57"/>
                        <a:pt x="43" y="57"/>
                      </a:cubicBezTo>
                      <a:cubicBezTo>
                        <a:pt x="43" y="57"/>
                        <a:pt x="42" y="57"/>
                        <a:pt x="42" y="57"/>
                      </a:cubicBezTo>
                      <a:cubicBezTo>
                        <a:pt x="42" y="57"/>
                        <a:pt x="42" y="56"/>
                        <a:pt x="42" y="56"/>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1" name="Freeform 30">
                  <a:extLst>
                    <a:ext uri="{FF2B5EF4-FFF2-40B4-BE49-F238E27FC236}">
                      <a16:creationId xmlns:a16="http://schemas.microsoft.com/office/drawing/2014/main" id="{54DEC629-3604-4A0A-88F7-337E0F6589DD}"/>
                    </a:ext>
                  </a:extLst>
                </p:cNvPr>
                <p:cNvSpPr>
                  <a:spLocks noEditPoints="1"/>
                </p:cNvSpPr>
                <p:nvPr/>
              </p:nvSpPr>
              <p:spPr bwMode="auto">
                <a:xfrm>
                  <a:off x="-616435" y="1310037"/>
                  <a:ext cx="1025899" cy="1425728"/>
                </a:xfrm>
                <a:custGeom>
                  <a:avLst/>
                  <a:gdLst>
                    <a:gd name="T0" fmla="*/ 469 w 539"/>
                    <a:gd name="T1" fmla="*/ 193 h 798"/>
                    <a:gd name="T2" fmla="*/ 405 w 539"/>
                    <a:gd name="T3" fmla="*/ 193 h 798"/>
                    <a:gd name="T4" fmla="*/ 343 w 539"/>
                    <a:gd name="T5" fmla="*/ 200 h 798"/>
                    <a:gd name="T6" fmla="*/ 278 w 539"/>
                    <a:gd name="T7" fmla="*/ 234 h 798"/>
                    <a:gd name="T8" fmla="*/ 309 w 539"/>
                    <a:gd name="T9" fmla="*/ 187 h 798"/>
                    <a:gd name="T10" fmla="*/ 285 w 539"/>
                    <a:gd name="T11" fmla="*/ 165 h 798"/>
                    <a:gd name="T12" fmla="*/ 366 w 539"/>
                    <a:gd name="T13" fmla="*/ 84 h 798"/>
                    <a:gd name="T14" fmla="*/ 375 w 539"/>
                    <a:gd name="T15" fmla="*/ 1 h 798"/>
                    <a:gd name="T16" fmla="*/ 342 w 539"/>
                    <a:gd name="T17" fmla="*/ 10 h 798"/>
                    <a:gd name="T18" fmla="*/ 276 w 539"/>
                    <a:gd name="T19" fmla="*/ 24 h 798"/>
                    <a:gd name="T20" fmla="*/ 229 w 539"/>
                    <a:gd name="T21" fmla="*/ 23 h 798"/>
                    <a:gd name="T22" fmla="*/ 176 w 539"/>
                    <a:gd name="T23" fmla="*/ 59 h 798"/>
                    <a:gd name="T24" fmla="*/ 161 w 539"/>
                    <a:gd name="T25" fmla="*/ 106 h 798"/>
                    <a:gd name="T26" fmla="*/ 170 w 539"/>
                    <a:gd name="T27" fmla="*/ 150 h 798"/>
                    <a:gd name="T28" fmla="*/ 124 w 539"/>
                    <a:gd name="T29" fmla="*/ 152 h 798"/>
                    <a:gd name="T30" fmla="*/ 116 w 539"/>
                    <a:gd name="T31" fmla="*/ 219 h 798"/>
                    <a:gd name="T32" fmla="*/ 98 w 539"/>
                    <a:gd name="T33" fmla="*/ 234 h 798"/>
                    <a:gd name="T34" fmla="*/ 115 w 539"/>
                    <a:gd name="T35" fmla="*/ 264 h 798"/>
                    <a:gd name="T36" fmla="*/ 88 w 539"/>
                    <a:gd name="T37" fmla="*/ 236 h 798"/>
                    <a:gd name="T38" fmla="*/ 73 w 539"/>
                    <a:gd name="T39" fmla="*/ 221 h 798"/>
                    <a:gd name="T40" fmla="*/ 21 w 539"/>
                    <a:gd name="T41" fmla="*/ 207 h 798"/>
                    <a:gd name="T42" fmla="*/ 4 w 539"/>
                    <a:gd name="T43" fmla="*/ 247 h 798"/>
                    <a:gd name="T44" fmla="*/ 44 w 539"/>
                    <a:gd name="T45" fmla="*/ 292 h 798"/>
                    <a:gd name="T46" fmla="*/ 77 w 539"/>
                    <a:gd name="T47" fmla="*/ 307 h 798"/>
                    <a:gd name="T48" fmla="*/ 116 w 539"/>
                    <a:gd name="T49" fmla="*/ 300 h 798"/>
                    <a:gd name="T50" fmla="*/ 105 w 539"/>
                    <a:gd name="T51" fmla="*/ 355 h 798"/>
                    <a:gd name="T52" fmla="*/ 72 w 539"/>
                    <a:gd name="T53" fmla="*/ 374 h 798"/>
                    <a:gd name="T54" fmla="*/ 74 w 539"/>
                    <a:gd name="T55" fmla="*/ 399 h 798"/>
                    <a:gd name="T56" fmla="*/ 51 w 539"/>
                    <a:gd name="T57" fmla="*/ 425 h 798"/>
                    <a:gd name="T58" fmla="*/ 67 w 539"/>
                    <a:gd name="T59" fmla="*/ 437 h 798"/>
                    <a:gd name="T60" fmla="*/ 77 w 539"/>
                    <a:gd name="T61" fmla="*/ 470 h 798"/>
                    <a:gd name="T62" fmla="*/ 114 w 539"/>
                    <a:gd name="T63" fmla="*/ 429 h 798"/>
                    <a:gd name="T64" fmla="*/ 143 w 539"/>
                    <a:gd name="T65" fmla="*/ 415 h 798"/>
                    <a:gd name="T66" fmla="*/ 136 w 539"/>
                    <a:gd name="T67" fmla="*/ 443 h 798"/>
                    <a:gd name="T68" fmla="*/ 115 w 539"/>
                    <a:gd name="T69" fmla="*/ 483 h 798"/>
                    <a:gd name="T70" fmla="*/ 124 w 539"/>
                    <a:gd name="T71" fmla="*/ 524 h 798"/>
                    <a:gd name="T72" fmla="*/ 114 w 539"/>
                    <a:gd name="T73" fmla="*/ 589 h 798"/>
                    <a:gd name="T74" fmla="*/ 130 w 539"/>
                    <a:gd name="T75" fmla="*/ 638 h 798"/>
                    <a:gd name="T76" fmla="*/ 148 w 539"/>
                    <a:gd name="T77" fmla="*/ 529 h 798"/>
                    <a:gd name="T78" fmla="*/ 168 w 539"/>
                    <a:gd name="T79" fmla="*/ 561 h 798"/>
                    <a:gd name="T80" fmla="*/ 207 w 539"/>
                    <a:gd name="T81" fmla="*/ 597 h 798"/>
                    <a:gd name="T82" fmla="*/ 206 w 539"/>
                    <a:gd name="T83" fmla="*/ 659 h 798"/>
                    <a:gd name="T84" fmla="*/ 165 w 539"/>
                    <a:gd name="T85" fmla="*/ 736 h 798"/>
                    <a:gd name="T86" fmla="*/ 219 w 539"/>
                    <a:gd name="T87" fmla="*/ 763 h 798"/>
                    <a:gd name="T88" fmla="*/ 256 w 539"/>
                    <a:gd name="T89" fmla="*/ 749 h 798"/>
                    <a:gd name="T90" fmla="*/ 311 w 539"/>
                    <a:gd name="T91" fmla="*/ 771 h 798"/>
                    <a:gd name="T92" fmla="*/ 373 w 539"/>
                    <a:gd name="T93" fmla="*/ 730 h 798"/>
                    <a:gd name="T94" fmla="*/ 439 w 539"/>
                    <a:gd name="T95" fmla="*/ 693 h 798"/>
                    <a:gd name="T96" fmla="*/ 501 w 539"/>
                    <a:gd name="T97" fmla="*/ 582 h 798"/>
                    <a:gd name="T98" fmla="*/ 471 w 539"/>
                    <a:gd name="T99" fmla="*/ 525 h 798"/>
                    <a:gd name="T100" fmla="*/ 381 w 539"/>
                    <a:gd name="T101" fmla="*/ 528 h 798"/>
                    <a:gd name="T102" fmla="*/ 456 w 539"/>
                    <a:gd name="T103" fmla="*/ 468 h 798"/>
                    <a:gd name="T104" fmla="*/ 490 w 539"/>
                    <a:gd name="T105" fmla="*/ 357 h 798"/>
                    <a:gd name="T106" fmla="*/ 283 w 539"/>
                    <a:gd name="T107" fmla="*/ 197 h 798"/>
                    <a:gd name="T108" fmla="*/ 64 w 539"/>
                    <a:gd name="T109" fmla="*/ 428 h 798"/>
                    <a:gd name="T110" fmla="*/ 89 w 539"/>
                    <a:gd name="T111" fmla="*/ 422 h 798"/>
                    <a:gd name="T112" fmla="*/ 116 w 539"/>
                    <a:gd name="T113" fmla="*/ 326 h 798"/>
                    <a:gd name="T114" fmla="*/ 127 w 539"/>
                    <a:gd name="T115" fmla="*/ 166 h 798"/>
                    <a:gd name="T116" fmla="*/ 184 w 539"/>
                    <a:gd name="T117" fmla="*/ 487 h 798"/>
                    <a:gd name="T118" fmla="*/ 196 w 539"/>
                    <a:gd name="T119" fmla="*/ 568 h 798"/>
                    <a:gd name="T120" fmla="*/ 203 w 539"/>
                    <a:gd name="T121" fmla="*/ 502 h 798"/>
                    <a:gd name="T122" fmla="*/ 337 w 539"/>
                    <a:gd name="T123" fmla="*/ 522 h 798"/>
                    <a:gd name="T124" fmla="*/ 406 w 539"/>
                    <a:gd name="T125" fmla="*/ 44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9" h="798">
                      <a:moveTo>
                        <a:pt x="536" y="228"/>
                      </a:moveTo>
                      <a:cubicBezTo>
                        <a:pt x="535" y="227"/>
                        <a:pt x="534" y="225"/>
                        <a:pt x="534" y="223"/>
                      </a:cubicBezTo>
                      <a:cubicBezTo>
                        <a:pt x="533" y="219"/>
                        <a:pt x="533" y="219"/>
                        <a:pt x="533" y="219"/>
                      </a:cubicBezTo>
                      <a:cubicBezTo>
                        <a:pt x="532" y="209"/>
                        <a:pt x="531" y="201"/>
                        <a:pt x="518" y="194"/>
                      </a:cubicBezTo>
                      <a:cubicBezTo>
                        <a:pt x="518" y="194"/>
                        <a:pt x="517" y="194"/>
                        <a:pt x="517" y="194"/>
                      </a:cubicBezTo>
                      <a:cubicBezTo>
                        <a:pt x="516" y="193"/>
                        <a:pt x="516" y="193"/>
                        <a:pt x="516" y="193"/>
                      </a:cubicBezTo>
                      <a:cubicBezTo>
                        <a:pt x="516" y="193"/>
                        <a:pt x="515" y="192"/>
                        <a:pt x="515" y="192"/>
                      </a:cubicBezTo>
                      <a:cubicBezTo>
                        <a:pt x="514" y="191"/>
                        <a:pt x="514" y="190"/>
                        <a:pt x="512" y="189"/>
                      </a:cubicBezTo>
                      <a:cubicBezTo>
                        <a:pt x="510" y="188"/>
                        <a:pt x="508" y="187"/>
                        <a:pt x="505" y="187"/>
                      </a:cubicBezTo>
                      <a:cubicBezTo>
                        <a:pt x="505" y="187"/>
                        <a:pt x="504" y="187"/>
                        <a:pt x="503" y="187"/>
                      </a:cubicBezTo>
                      <a:cubicBezTo>
                        <a:pt x="502" y="187"/>
                        <a:pt x="501" y="186"/>
                        <a:pt x="499" y="186"/>
                      </a:cubicBezTo>
                      <a:cubicBezTo>
                        <a:pt x="497" y="186"/>
                        <a:pt x="495" y="187"/>
                        <a:pt x="494" y="188"/>
                      </a:cubicBezTo>
                      <a:cubicBezTo>
                        <a:pt x="491" y="190"/>
                        <a:pt x="489" y="191"/>
                        <a:pt x="487" y="191"/>
                      </a:cubicBezTo>
                      <a:cubicBezTo>
                        <a:pt x="487" y="191"/>
                        <a:pt x="487" y="191"/>
                        <a:pt x="487" y="191"/>
                      </a:cubicBezTo>
                      <a:cubicBezTo>
                        <a:pt x="486" y="191"/>
                        <a:pt x="485" y="191"/>
                        <a:pt x="484" y="191"/>
                      </a:cubicBezTo>
                      <a:cubicBezTo>
                        <a:pt x="483" y="191"/>
                        <a:pt x="482" y="190"/>
                        <a:pt x="481" y="190"/>
                      </a:cubicBezTo>
                      <a:cubicBezTo>
                        <a:pt x="480" y="190"/>
                        <a:pt x="479" y="190"/>
                        <a:pt x="478" y="190"/>
                      </a:cubicBezTo>
                      <a:cubicBezTo>
                        <a:pt x="475" y="190"/>
                        <a:pt x="473" y="191"/>
                        <a:pt x="471" y="192"/>
                      </a:cubicBezTo>
                      <a:cubicBezTo>
                        <a:pt x="470" y="193"/>
                        <a:pt x="469" y="193"/>
                        <a:pt x="469" y="193"/>
                      </a:cubicBezTo>
                      <a:cubicBezTo>
                        <a:pt x="468" y="193"/>
                        <a:pt x="467" y="193"/>
                        <a:pt x="467" y="193"/>
                      </a:cubicBezTo>
                      <a:cubicBezTo>
                        <a:pt x="466" y="193"/>
                        <a:pt x="466" y="193"/>
                        <a:pt x="465" y="193"/>
                      </a:cubicBezTo>
                      <a:cubicBezTo>
                        <a:pt x="465" y="193"/>
                        <a:pt x="464" y="193"/>
                        <a:pt x="464" y="193"/>
                      </a:cubicBezTo>
                      <a:cubicBezTo>
                        <a:pt x="464" y="193"/>
                        <a:pt x="462" y="193"/>
                        <a:pt x="462" y="193"/>
                      </a:cubicBezTo>
                      <a:cubicBezTo>
                        <a:pt x="462" y="193"/>
                        <a:pt x="462" y="193"/>
                        <a:pt x="462" y="193"/>
                      </a:cubicBezTo>
                      <a:cubicBezTo>
                        <a:pt x="462" y="193"/>
                        <a:pt x="461" y="192"/>
                        <a:pt x="461" y="192"/>
                      </a:cubicBezTo>
                      <a:cubicBezTo>
                        <a:pt x="460" y="191"/>
                        <a:pt x="459" y="190"/>
                        <a:pt x="457" y="190"/>
                      </a:cubicBezTo>
                      <a:cubicBezTo>
                        <a:pt x="454" y="190"/>
                        <a:pt x="453" y="192"/>
                        <a:pt x="453" y="192"/>
                      </a:cubicBezTo>
                      <a:cubicBezTo>
                        <a:pt x="452" y="193"/>
                        <a:pt x="452" y="193"/>
                        <a:pt x="452" y="193"/>
                      </a:cubicBezTo>
                      <a:cubicBezTo>
                        <a:pt x="452" y="193"/>
                        <a:pt x="450" y="193"/>
                        <a:pt x="450" y="193"/>
                      </a:cubicBezTo>
                      <a:cubicBezTo>
                        <a:pt x="449" y="194"/>
                        <a:pt x="448" y="194"/>
                        <a:pt x="448" y="194"/>
                      </a:cubicBezTo>
                      <a:cubicBezTo>
                        <a:pt x="447" y="194"/>
                        <a:pt x="446" y="194"/>
                        <a:pt x="445" y="194"/>
                      </a:cubicBezTo>
                      <a:cubicBezTo>
                        <a:pt x="444" y="194"/>
                        <a:pt x="441" y="194"/>
                        <a:pt x="439" y="193"/>
                      </a:cubicBezTo>
                      <a:cubicBezTo>
                        <a:pt x="438" y="193"/>
                        <a:pt x="436" y="193"/>
                        <a:pt x="435" y="192"/>
                      </a:cubicBezTo>
                      <a:cubicBezTo>
                        <a:pt x="434" y="192"/>
                        <a:pt x="432" y="192"/>
                        <a:pt x="430" y="192"/>
                      </a:cubicBezTo>
                      <a:cubicBezTo>
                        <a:pt x="427" y="192"/>
                        <a:pt x="424" y="192"/>
                        <a:pt x="422" y="191"/>
                      </a:cubicBezTo>
                      <a:cubicBezTo>
                        <a:pt x="420" y="189"/>
                        <a:pt x="417" y="187"/>
                        <a:pt x="414" y="187"/>
                      </a:cubicBezTo>
                      <a:cubicBezTo>
                        <a:pt x="413" y="187"/>
                        <a:pt x="411" y="187"/>
                        <a:pt x="410" y="188"/>
                      </a:cubicBezTo>
                      <a:cubicBezTo>
                        <a:pt x="408" y="189"/>
                        <a:pt x="406" y="191"/>
                        <a:pt x="405" y="193"/>
                      </a:cubicBezTo>
                      <a:cubicBezTo>
                        <a:pt x="404" y="194"/>
                        <a:pt x="404" y="195"/>
                        <a:pt x="403" y="195"/>
                      </a:cubicBezTo>
                      <a:cubicBezTo>
                        <a:pt x="402" y="196"/>
                        <a:pt x="402" y="196"/>
                        <a:pt x="401" y="196"/>
                      </a:cubicBezTo>
                      <a:cubicBezTo>
                        <a:pt x="401" y="196"/>
                        <a:pt x="400" y="196"/>
                        <a:pt x="399" y="196"/>
                      </a:cubicBezTo>
                      <a:cubicBezTo>
                        <a:pt x="399" y="196"/>
                        <a:pt x="399" y="196"/>
                        <a:pt x="399" y="196"/>
                      </a:cubicBezTo>
                      <a:cubicBezTo>
                        <a:pt x="398" y="196"/>
                        <a:pt x="397" y="196"/>
                        <a:pt x="397" y="196"/>
                      </a:cubicBezTo>
                      <a:cubicBezTo>
                        <a:pt x="395" y="196"/>
                        <a:pt x="394" y="195"/>
                        <a:pt x="392" y="195"/>
                      </a:cubicBezTo>
                      <a:cubicBezTo>
                        <a:pt x="390" y="193"/>
                        <a:pt x="388" y="193"/>
                        <a:pt x="386" y="193"/>
                      </a:cubicBezTo>
                      <a:cubicBezTo>
                        <a:pt x="386" y="193"/>
                        <a:pt x="385" y="193"/>
                        <a:pt x="384" y="193"/>
                      </a:cubicBezTo>
                      <a:cubicBezTo>
                        <a:pt x="383" y="193"/>
                        <a:pt x="382" y="193"/>
                        <a:pt x="382" y="192"/>
                      </a:cubicBezTo>
                      <a:cubicBezTo>
                        <a:pt x="381" y="192"/>
                        <a:pt x="380" y="192"/>
                        <a:pt x="378" y="191"/>
                      </a:cubicBezTo>
                      <a:cubicBezTo>
                        <a:pt x="376" y="185"/>
                        <a:pt x="367" y="185"/>
                        <a:pt x="364" y="185"/>
                      </a:cubicBezTo>
                      <a:cubicBezTo>
                        <a:pt x="363" y="185"/>
                        <a:pt x="362" y="185"/>
                        <a:pt x="362" y="185"/>
                      </a:cubicBezTo>
                      <a:cubicBezTo>
                        <a:pt x="360" y="185"/>
                        <a:pt x="360" y="185"/>
                        <a:pt x="360" y="185"/>
                      </a:cubicBezTo>
                      <a:cubicBezTo>
                        <a:pt x="360" y="185"/>
                        <a:pt x="359" y="185"/>
                        <a:pt x="358" y="185"/>
                      </a:cubicBezTo>
                      <a:cubicBezTo>
                        <a:pt x="357" y="185"/>
                        <a:pt x="356" y="184"/>
                        <a:pt x="355" y="184"/>
                      </a:cubicBezTo>
                      <a:cubicBezTo>
                        <a:pt x="353" y="184"/>
                        <a:pt x="351" y="185"/>
                        <a:pt x="350" y="186"/>
                      </a:cubicBezTo>
                      <a:cubicBezTo>
                        <a:pt x="347" y="189"/>
                        <a:pt x="347" y="192"/>
                        <a:pt x="347" y="194"/>
                      </a:cubicBezTo>
                      <a:cubicBezTo>
                        <a:pt x="347" y="195"/>
                        <a:pt x="347" y="196"/>
                        <a:pt x="347" y="197"/>
                      </a:cubicBezTo>
                      <a:cubicBezTo>
                        <a:pt x="347" y="199"/>
                        <a:pt x="345" y="200"/>
                        <a:pt x="343" y="200"/>
                      </a:cubicBezTo>
                      <a:cubicBezTo>
                        <a:pt x="341" y="200"/>
                        <a:pt x="340" y="200"/>
                        <a:pt x="338" y="200"/>
                      </a:cubicBezTo>
                      <a:cubicBezTo>
                        <a:pt x="337" y="201"/>
                        <a:pt x="335" y="201"/>
                        <a:pt x="334" y="201"/>
                      </a:cubicBezTo>
                      <a:cubicBezTo>
                        <a:pt x="329" y="201"/>
                        <a:pt x="326" y="202"/>
                        <a:pt x="322" y="205"/>
                      </a:cubicBezTo>
                      <a:cubicBezTo>
                        <a:pt x="321" y="206"/>
                        <a:pt x="321" y="206"/>
                        <a:pt x="321" y="206"/>
                      </a:cubicBezTo>
                      <a:cubicBezTo>
                        <a:pt x="319" y="208"/>
                        <a:pt x="317" y="210"/>
                        <a:pt x="315" y="211"/>
                      </a:cubicBezTo>
                      <a:cubicBezTo>
                        <a:pt x="314" y="211"/>
                        <a:pt x="314" y="212"/>
                        <a:pt x="313" y="212"/>
                      </a:cubicBezTo>
                      <a:cubicBezTo>
                        <a:pt x="312" y="213"/>
                        <a:pt x="312" y="213"/>
                        <a:pt x="311" y="213"/>
                      </a:cubicBezTo>
                      <a:cubicBezTo>
                        <a:pt x="310" y="214"/>
                        <a:pt x="310" y="214"/>
                        <a:pt x="309" y="214"/>
                      </a:cubicBezTo>
                      <a:cubicBezTo>
                        <a:pt x="308" y="214"/>
                        <a:pt x="307" y="214"/>
                        <a:pt x="306" y="214"/>
                      </a:cubicBezTo>
                      <a:cubicBezTo>
                        <a:pt x="304" y="214"/>
                        <a:pt x="303" y="215"/>
                        <a:pt x="301" y="215"/>
                      </a:cubicBezTo>
                      <a:cubicBezTo>
                        <a:pt x="301" y="215"/>
                        <a:pt x="300" y="215"/>
                        <a:pt x="300" y="215"/>
                      </a:cubicBezTo>
                      <a:cubicBezTo>
                        <a:pt x="299" y="214"/>
                        <a:pt x="298" y="214"/>
                        <a:pt x="297" y="214"/>
                      </a:cubicBezTo>
                      <a:cubicBezTo>
                        <a:pt x="292" y="214"/>
                        <a:pt x="291" y="219"/>
                        <a:pt x="291" y="221"/>
                      </a:cubicBezTo>
                      <a:cubicBezTo>
                        <a:pt x="291" y="222"/>
                        <a:pt x="290" y="222"/>
                        <a:pt x="290" y="223"/>
                      </a:cubicBezTo>
                      <a:cubicBezTo>
                        <a:pt x="290" y="225"/>
                        <a:pt x="287" y="227"/>
                        <a:pt x="286" y="228"/>
                      </a:cubicBezTo>
                      <a:cubicBezTo>
                        <a:pt x="285" y="228"/>
                        <a:pt x="285" y="229"/>
                        <a:pt x="284" y="229"/>
                      </a:cubicBezTo>
                      <a:cubicBezTo>
                        <a:pt x="283" y="229"/>
                        <a:pt x="282" y="230"/>
                        <a:pt x="281" y="231"/>
                      </a:cubicBezTo>
                      <a:cubicBezTo>
                        <a:pt x="281" y="231"/>
                        <a:pt x="280" y="232"/>
                        <a:pt x="280" y="232"/>
                      </a:cubicBezTo>
                      <a:cubicBezTo>
                        <a:pt x="279" y="233"/>
                        <a:pt x="279" y="233"/>
                        <a:pt x="278" y="234"/>
                      </a:cubicBezTo>
                      <a:cubicBezTo>
                        <a:pt x="278" y="234"/>
                        <a:pt x="278" y="234"/>
                        <a:pt x="277" y="234"/>
                      </a:cubicBezTo>
                      <a:cubicBezTo>
                        <a:pt x="276" y="234"/>
                        <a:pt x="276" y="234"/>
                        <a:pt x="275" y="234"/>
                      </a:cubicBezTo>
                      <a:cubicBezTo>
                        <a:pt x="274" y="234"/>
                        <a:pt x="273" y="234"/>
                        <a:pt x="272" y="234"/>
                      </a:cubicBezTo>
                      <a:cubicBezTo>
                        <a:pt x="271" y="234"/>
                        <a:pt x="271" y="234"/>
                        <a:pt x="270" y="234"/>
                      </a:cubicBezTo>
                      <a:cubicBezTo>
                        <a:pt x="270" y="234"/>
                        <a:pt x="269" y="234"/>
                        <a:pt x="268" y="234"/>
                      </a:cubicBezTo>
                      <a:cubicBezTo>
                        <a:pt x="268" y="234"/>
                        <a:pt x="268" y="234"/>
                        <a:pt x="267" y="234"/>
                      </a:cubicBezTo>
                      <a:cubicBezTo>
                        <a:pt x="269" y="234"/>
                        <a:pt x="270" y="232"/>
                        <a:pt x="271" y="231"/>
                      </a:cubicBezTo>
                      <a:cubicBezTo>
                        <a:pt x="272" y="230"/>
                        <a:pt x="272" y="230"/>
                        <a:pt x="272" y="230"/>
                      </a:cubicBezTo>
                      <a:cubicBezTo>
                        <a:pt x="273" y="229"/>
                        <a:pt x="275" y="228"/>
                        <a:pt x="276" y="227"/>
                      </a:cubicBezTo>
                      <a:cubicBezTo>
                        <a:pt x="278" y="226"/>
                        <a:pt x="279" y="225"/>
                        <a:pt x="280" y="223"/>
                      </a:cubicBezTo>
                      <a:cubicBezTo>
                        <a:pt x="281" y="223"/>
                        <a:pt x="282" y="222"/>
                        <a:pt x="283" y="221"/>
                      </a:cubicBezTo>
                      <a:cubicBezTo>
                        <a:pt x="284" y="220"/>
                        <a:pt x="286" y="219"/>
                        <a:pt x="288" y="217"/>
                      </a:cubicBezTo>
                      <a:cubicBezTo>
                        <a:pt x="289" y="216"/>
                        <a:pt x="289" y="214"/>
                        <a:pt x="290" y="213"/>
                      </a:cubicBezTo>
                      <a:cubicBezTo>
                        <a:pt x="291" y="212"/>
                        <a:pt x="292" y="210"/>
                        <a:pt x="294" y="209"/>
                      </a:cubicBezTo>
                      <a:cubicBezTo>
                        <a:pt x="294" y="208"/>
                        <a:pt x="294" y="208"/>
                        <a:pt x="295" y="207"/>
                      </a:cubicBezTo>
                      <a:cubicBezTo>
                        <a:pt x="297" y="205"/>
                        <a:pt x="300" y="203"/>
                        <a:pt x="300" y="200"/>
                      </a:cubicBezTo>
                      <a:cubicBezTo>
                        <a:pt x="300" y="199"/>
                        <a:pt x="300" y="198"/>
                        <a:pt x="300" y="197"/>
                      </a:cubicBezTo>
                      <a:cubicBezTo>
                        <a:pt x="303" y="196"/>
                        <a:pt x="305" y="193"/>
                        <a:pt x="308" y="189"/>
                      </a:cubicBezTo>
                      <a:cubicBezTo>
                        <a:pt x="308" y="188"/>
                        <a:pt x="309" y="187"/>
                        <a:pt x="309" y="187"/>
                      </a:cubicBezTo>
                      <a:cubicBezTo>
                        <a:pt x="312" y="184"/>
                        <a:pt x="314" y="181"/>
                        <a:pt x="316" y="178"/>
                      </a:cubicBezTo>
                      <a:cubicBezTo>
                        <a:pt x="316" y="177"/>
                        <a:pt x="317" y="176"/>
                        <a:pt x="318" y="175"/>
                      </a:cubicBezTo>
                      <a:cubicBezTo>
                        <a:pt x="319" y="174"/>
                        <a:pt x="319" y="173"/>
                        <a:pt x="319" y="173"/>
                      </a:cubicBezTo>
                      <a:cubicBezTo>
                        <a:pt x="321" y="171"/>
                        <a:pt x="323" y="169"/>
                        <a:pt x="323" y="166"/>
                      </a:cubicBezTo>
                      <a:cubicBezTo>
                        <a:pt x="325" y="161"/>
                        <a:pt x="322" y="160"/>
                        <a:pt x="321" y="159"/>
                      </a:cubicBezTo>
                      <a:cubicBezTo>
                        <a:pt x="320" y="159"/>
                        <a:pt x="320" y="159"/>
                        <a:pt x="319" y="159"/>
                      </a:cubicBezTo>
                      <a:cubicBezTo>
                        <a:pt x="317" y="159"/>
                        <a:pt x="315" y="161"/>
                        <a:pt x="314" y="163"/>
                      </a:cubicBezTo>
                      <a:cubicBezTo>
                        <a:pt x="314" y="163"/>
                        <a:pt x="314" y="164"/>
                        <a:pt x="313" y="164"/>
                      </a:cubicBezTo>
                      <a:cubicBezTo>
                        <a:pt x="311" y="166"/>
                        <a:pt x="310" y="167"/>
                        <a:pt x="308" y="169"/>
                      </a:cubicBezTo>
                      <a:cubicBezTo>
                        <a:pt x="308" y="169"/>
                        <a:pt x="308" y="169"/>
                        <a:pt x="308" y="169"/>
                      </a:cubicBezTo>
                      <a:cubicBezTo>
                        <a:pt x="308" y="169"/>
                        <a:pt x="307" y="168"/>
                        <a:pt x="307" y="168"/>
                      </a:cubicBezTo>
                      <a:cubicBezTo>
                        <a:pt x="306" y="167"/>
                        <a:pt x="305" y="165"/>
                        <a:pt x="302" y="164"/>
                      </a:cubicBezTo>
                      <a:cubicBezTo>
                        <a:pt x="302" y="164"/>
                        <a:pt x="301" y="164"/>
                        <a:pt x="301" y="164"/>
                      </a:cubicBezTo>
                      <a:cubicBezTo>
                        <a:pt x="298" y="164"/>
                        <a:pt x="296" y="165"/>
                        <a:pt x="295" y="167"/>
                      </a:cubicBezTo>
                      <a:cubicBezTo>
                        <a:pt x="293" y="167"/>
                        <a:pt x="292" y="168"/>
                        <a:pt x="291" y="168"/>
                      </a:cubicBezTo>
                      <a:cubicBezTo>
                        <a:pt x="291" y="168"/>
                        <a:pt x="291" y="168"/>
                        <a:pt x="291" y="168"/>
                      </a:cubicBezTo>
                      <a:cubicBezTo>
                        <a:pt x="288" y="168"/>
                        <a:pt x="286" y="167"/>
                        <a:pt x="284" y="166"/>
                      </a:cubicBezTo>
                      <a:cubicBezTo>
                        <a:pt x="283" y="165"/>
                        <a:pt x="283" y="165"/>
                        <a:pt x="282" y="165"/>
                      </a:cubicBezTo>
                      <a:cubicBezTo>
                        <a:pt x="283" y="165"/>
                        <a:pt x="284" y="165"/>
                        <a:pt x="285" y="165"/>
                      </a:cubicBezTo>
                      <a:cubicBezTo>
                        <a:pt x="287" y="165"/>
                        <a:pt x="289" y="165"/>
                        <a:pt x="291" y="164"/>
                      </a:cubicBezTo>
                      <a:cubicBezTo>
                        <a:pt x="298" y="163"/>
                        <a:pt x="302" y="159"/>
                        <a:pt x="301" y="153"/>
                      </a:cubicBezTo>
                      <a:cubicBezTo>
                        <a:pt x="300" y="150"/>
                        <a:pt x="298" y="149"/>
                        <a:pt x="296" y="147"/>
                      </a:cubicBezTo>
                      <a:cubicBezTo>
                        <a:pt x="295" y="146"/>
                        <a:pt x="294" y="146"/>
                        <a:pt x="294" y="145"/>
                      </a:cubicBezTo>
                      <a:cubicBezTo>
                        <a:pt x="294" y="145"/>
                        <a:pt x="294" y="145"/>
                        <a:pt x="294" y="145"/>
                      </a:cubicBezTo>
                      <a:cubicBezTo>
                        <a:pt x="295" y="144"/>
                        <a:pt x="296" y="144"/>
                        <a:pt x="298" y="143"/>
                      </a:cubicBezTo>
                      <a:cubicBezTo>
                        <a:pt x="298" y="143"/>
                        <a:pt x="299" y="143"/>
                        <a:pt x="299" y="143"/>
                      </a:cubicBezTo>
                      <a:cubicBezTo>
                        <a:pt x="300" y="142"/>
                        <a:pt x="302" y="142"/>
                        <a:pt x="303" y="141"/>
                      </a:cubicBezTo>
                      <a:cubicBezTo>
                        <a:pt x="306" y="140"/>
                        <a:pt x="308" y="140"/>
                        <a:pt x="311" y="138"/>
                      </a:cubicBezTo>
                      <a:cubicBezTo>
                        <a:pt x="314" y="136"/>
                        <a:pt x="315" y="134"/>
                        <a:pt x="316" y="132"/>
                      </a:cubicBezTo>
                      <a:cubicBezTo>
                        <a:pt x="317" y="130"/>
                        <a:pt x="318" y="129"/>
                        <a:pt x="319" y="128"/>
                      </a:cubicBezTo>
                      <a:cubicBezTo>
                        <a:pt x="321" y="125"/>
                        <a:pt x="324" y="123"/>
                        <a:pt x="328" y="121"/>
                      </a:cubicBezTo>
                      <a:cubicBezTo>
                        <a:pt x="332" y="119"/>
                        <a:pt x="335" y="116"/>
                        <a:pt x="338" y="113"/>
                      </a:cubicBezTo>
                      <a:cubicBezTo>
                        <a:pt x="341" y="110"/>
                        <a:pt x="344" y="108"/>
                        <a:pt x="347" y="106"/>
                      </a:cubicBezTo>
                      <a:cubicBezTo>
                        <a:pt x="347" y="106"/>
                        <a:pt x="348" y="105"/>
                        <a:pt x="349" y="105"/>
                      </a:cubicBezTo>
                      <a:cubicBezTo>
                        <a:pt x="352" y="103"/>
                        <a:pt x="355" y="101"/>
                        <a:pt x="357" y="97"/>
                      </a:cubicBezTo>
                      <a:cubicBezTo>
                        <a:pt x="359" y="96"/>
                        <a:pt x="359" y="94"/>
                        <a:pt x="360" y="92"/>
                      </a:cubicBezTo>
                      <a:cubicBezTo>
                        <a:pt x="361" y="90"/>
                        <a:pt x="362" y="88"/>
                        <a:pt x="363" y="86"/>
                      </a:cubicBezTo>
                      <a:cubicBezTo>
                        <a:pt x="364" y="85"/>
                        <a:pt x="365" y="84"/>
                        <a:pt x="366" y="84"/>
                      </a:cubicBezTo>
                      <a:cubicBezTo>
                        <a:pt x="367" y="83"/>
                        <a:pt x="368" y="82"/>
                        <a:pt x="369" y="82"/>
                      </a:cubicBezTo>
                      <a:cubicBezTo>
                        <a:pt x="370" y="80"/>
                        <a:pt x="371" y="80"/>
                        <a:pt x="373" y="80"/>
                      </a:cubicBezTo>
                      <a:cubicBezTo>
                        <a:pt x="374" y="79"/>
                        <a:pt x="374" y="79"/>
                        <a:pt x="374" y="79"/>
                      </a:cubicBezTo>
                      <a:cubicBezTo>
                        <a:pt x="378" y="78"/>
                        <a:pt x="381" y="74"/>
                        <a:pt x="383" y="71"/>
                      </a:cubicBezTo>
                      <a:cubicBezTo>
                        <a:pt x="384" y="69"/>
                        <a:pt x="384" y="69"/>
                        <a:pt x="384" y="69"/>
                      </a:cubicBezTo>
                      <a:cubicBezTo>
                        <a:pt x="385" y="68"/>
                        <a:pt x="386" y="67"/>
                        <a:pt x="387" y="66"/>
                      </a:cubicBezTo>
                      <a:cubicBezTo>
                        <a:pt x="388" y="64"/>
                        <a:pt x="389" y="63"/>
                        <a:pt x="390" y="61"/>
                      </a:cubicBezTo>
                      <a:cubicBezTo>
                        <a:pt x="394" y="57"/>
                        <a:pt x="401" y="46"/>
                        <a:pt x="394" y="38"/>
                      </a:cubicBezTo>
                      <a:cubicBezTo>
                        <a:pt x="393" y="37"/>
                        <a:pt x="392" y="36"/>
                        <a:pt x="391" y="36"/>
                      </a:cubicBezTo>
                      <a:cubicBezTo>
                        <a:pt x="389" y="34"/>
                        <a:pt x="388" y="33"/>
                        <a:pt x="389" y="31"/>
                      </a:cubicBezTo>
                      <a:cubicBezTo>
                        <a:pt x="389" y="30"/>
                        <a:pt x="390" y="28"/>
                        <a:pt x="392" y="26"/>
                      </a:cubicBezTo>
                      <a:cubicBezTo>
                        <a:pt x="393" y="24"/>
                        <a:pt x="395" y="22"/>
                        <a:pt x="396" y="20"/>
                      </a:cubicBezTo>
                      <a:cubicBezTo>
                        <a:pt x="397" y="16"/>
                        <a:pt x="399" y="8"/>
                        <a:pt x="396" y="3"/>
                      </a:cubicBezTo>
                      <a:cubicBezTo>
                        <a:pt x="395" y="1"/>
                        <a:pt x="392" y="0"/>
                        <a:pt x="389" y="0"/>
                      </a:cubicBezTo>
                      <a:cubicBezTo>
                        <a:pt x="387" y="0"/>
                        <a:pt x="385" y="0"/>
                        <a:pt x="383" y="1"/>
                      </a:cubicBezTo>
                      <a:cubicBezTo>
                        <a:pt x="382" y="1"/>
                        <a:pt x="382" y="1"/>
                        <a:pt x="381" y="1"/>
                      </a:cubicBezTo>
                      <a:cubicBezTo>
                        <a:pt x="381" y="1"/>
                        <a:pt x="380" y="1"/>
                        <a:pt x="380" y="1"/>
                      </a:cubicBezTo>
                      <a:cubicBezTo>
                        <a:pt x="379" y="1"/>
                        <a:pt x="379" y="1"/>
                        <a:pt x="378" y="1"/>
                      </a:cubicBezTo>
                      <a:cubicBezTo>
                        <a:pt x="377" y="1"/>
                        <a:pt x="376" y="1"/>
                        <a:pt x="375" y="1"/>
                      </a:cubicBezTo>
                      <a:cubicBezTo>
                        <a:pt x="374" y="1"/>
                        <a:pt x="373" y="1"/>
                        <a:pt x="372" y="1"/>
                      </a:cubicBezTo>
                      <a:cubicBezTo>
                        <a:pt x="371" y="2"/>
                        <a:pt x="370" y="2"/>
                        <a:pt x="369" y="2"/>
                      </a:cubicBezTo>
                      <a:cubicBezTo>
                        <a:pt x="369" y="2"/>
                        <a:pt x="369" y="2"/>
                        <a:pt x="369" y="2"/>
                      </a:cubicBezTo>
                      <a:cubicBezTo>
                        <a:pt x="368" y="2"/>
                        <a:pt x="368" y="1"/>
                        <a:pt x="367" y="1"/>
                      </a:cubicBezTo>
                      <a:cubicBezTo>
                        <a:pt x="366" y="1"/>
                        <a:pt x="364" y="1"/>
                        <a:pt x="363" y="1"/>
                      </a:cubicBezTo>
                      <a:cubicBezTo>
                        <a:pt x="363" y="1"/>
                        <a:pt x="362" y="1"/>
                        <a:pt x="362" y="0"/>
                      </a:cubicBezTo>
                      <a:cubicBezTo>
                        <a:pt x="361" y="0"/>
                        <a:pt x="360" y="0"/>
                        <a:pt x="359" y="0"/>
                      </a:cubicBezTo>
                      <a:cubicBezTo>
                        <a:pt x="357" y="0"/>
                        <a:pt x="355" y="1"/>
                        <a:pt x="354" y="2"/>
                      </a:cubicBezTo>
                      <a:cubicBezTo>
                        <a:pt x="353" y="3"/>
                        <a:pt x="352" y="5"/>
                        <a:pt x="353" y="6"/>
                      </a:cubicBezTo>
                      <a:cubicBezTo>
                        <a:pt x="353" y="8"/>
                        <a:pt x="355" y="9"/>
                        <a:pt x="357" y="11"/>
                      </a:cubicBezTo>
                      <a:cubicBezTo>
                        <a:pt x="357" y="11"/>
                        <a:pt x="358" y="12"/>
                        <a:pt x="359" y="12"/>
                      </a:cubicBezTo>
                      <a:cubicBezTo>
                        <a:pt x="359" y="12"/>
                        <a:pt x="358" y="12"/>
                        <a:pt x="358" y="12"/>
                      </a:cubicBezTo>
                      <a:cubicBezTo>
                        <a:pt x="356" y="12"/>
                        <a:pt x="354" y="12"/>
                        <a:pt x="352" y="11"/>
                      </a:cubicBezTo>
                      <a:cubicBezTo>
                        <a:pt x="351" y="11"/>
                        <a:pt x="351" y="11"/>
                        <a:pt x="350" y="11"/>
                      </a:cubicBezTo>
                      <a:cubicBezTo>
                        <a:pt x="350" y="11"/>
                        <a:pt x="349" y="11"/>
                        <a:pt x="349" y="11"/>
                      </a:cubicBezTo>
                      <a:cubicBezTo>
                        <a:pt x="348" y="11"/>
                        <a:pt x="347" y="11"/>
                        <a:pt x="346" y="11"/>
                      </a:cubicBezTo>
                      <a:cubicBezTo>
                        <a:pt x="346" y="11"/>
                        <a:pt x="345" y="11"/>
                        <a:pt x="345" y="11"/>
                      </a:cubicBezTo>
                      <a:cubicBezTo>
                        <a:pt x="345" y="11"/>
                        <a:pt x="345" y="11"/>
                        <a:pt x="345" y="11"/>
                      </a:cubicBezTo>
                      <a:cubicBezTo>
                        <a:pt x="344" y="11"/>
                        <a:pt x="343" y="11"/>
                        <a:pt x="342" y="10"/>
                      </a:cubicBezTo>
                      <a:cubicBezTo>
                        <a:pt x="340" y="10"/>
                        <a:pt x="339" y="9"/>
                        <a:pt x="337" y="9"/>
                      </a:cubicBezTo>
                      <a:cubicBezTo>
                        <a:pt x="337" y="9"/>
                        <a:pt x="336" y="10"/>
                        <a:pt x="336" y="10"/>
                      </a:cubicBezTo>
                      <a:cubicBezTo>
                        <a:pt x="332" y="10"/>
                        <a:pt x="327" y="11"/>
                        <a:pt x="323" y="14"/>
                      </a:cubicBezTo>
                      <a:cubicBezTo>
                        <a:pt x="323" y="15"/>
                        <a:pt x="322" y="16"/>
                        <a:pt x="321" y="17"/>
                      </a:cubicBezTo>
                      <a:cubicBezTo>
                        <a:pt x="321" y="17"/>
                        <a:pt x="320" y="18"/>
                        <a:pt x="319" y="18"/>
                      </a:cubicBezTo>
                      <a:cubicBezTo>
                        <a:pt x="319" y="19"/>
                        <a:pt x="318" y="19"/>
                        <a:pt x="317" y="19"/>
                      </a:cubicBezTo>
                      <a:cubicBezTo>
                        <a:pt x="316" y="19"/>
                        <a:pt x="316" y="19"/>
                        <a:pt x="315" y="19"/>
                      </a:cubicBezTo>
                      <a:cubicBezTo>
                        <a:pt x="313" y="19"/>
                        <a:pt x="313" y="19"/>
                        <a:pt x="313" y="19"/>
                      </a:cubicBezTo>
                      <a:cubicBezTo>
                        <a:pt x="311" y="20"/>
                        <a:pt x="309" y="20"/>
                        <a:pt x="307" y="20"/>
                      </a:cubicBezTo>
                      <a:cubicBezTo>
                        <a:pt x="306" y="20"/>
                        <a:pt x="305" y="20"/>
                        <a:pt x="304" y="20"/>
                      </a:cubicBezTo>
                      <a:cubicBezTo>
                        <a:pt x="301" y="19"/>
                        <a:pt x="297" y="19"/>
                        <a:pt x="294" y="19"/>
                      </a:cubicBezTo>
                      <a:cubicBezTo>
                        <a:pt x="292" y="19"/>
                        <a:pt x="291" y="19"/>
                        <a:pt x="289" y="19"/>
                      </a:cubicBezTo>
                      <a:cubicBezTo>
                        <a:pt x="287" y="19"/>
                        <a:pt x="287" y="19"/>
                        <a:pt x="287" y="19"/>
                      </a:cubicBezTo>
                      <a:cubicBezTo>
                        <a:pt x="287" y="21"/>
                        <a:pt x="287" y="21"/>
                        <a:pt x="287" y="21"/>
                      </a:cubicBezTo>
                      <a:cubicBezTo>
                        <a:pt x="287" y="21"/>
                        <a:pt x="287" y="21"/>
                        <a:pt x="286" y="21"/>
                      </a:cubicBezTo>
                      <a:cubicBezTo>
                        <a:pt x="285" y="21"/>
                        <a:pt x="285" y="21"/>
                        <a:pt x="284" y="21"/>
                      </a:cubicBezTo>
                      <a:cubicBezTo>
                        <a:pt x="283" y="21"/>
                        <a:pt x="283" y="21"/>
                        <a:pt x="282" y="21"/>
                      </a:cubicBezTo>
                      <a:cubicBezTo>
                        <a:pt x="281" y="21"/>
                        <a:pt x="280" y="21"/>
                        <a:pt x="279" y="22"/>
                      </a:cubicBezTo>
                      <a:cubicBezTo>
                        <a:pt x="277" y="22"/>
                        <a:pt x="276" y="23"/>
                        <a:pt x="276" y="24"/>
                      </a:cubicBezTo>
                      <a:cubicBezTo>
                        <a:pt x="275" y="24"/>
                        <a:pt x="274" y="25"/>
                        <a:pt x="274" y="25"/>
                      </a:cubicBezTo>
                      <a:cubicBezTo>
                        <a:pt x="274" y="25"/>
                        <a:pt x="274" y="25"/>
                        <a:pt x="273" y="25"/>
                      </a:cubicBezTo>
                      <a:cubicBezTo>
                        <a:pt x="273" y="25"/>
                        <a:pt x="273" y="25"/>
                        <a:pt x="273" y="25"/>
                      </a:cubicBezTo>
                      <a:cubicBezTo>
                        <a:pt x="272" y="25"/>
                        <a:pt x="270" y="25"/>
                        <a:pt x="269" y="26"/>
                      </a:cubicBezTo>
                      <a:cubicBezTo>
                        <a:pt x="269" y="27"/>
                        <a:pt x="268" y="27"/>
                        <a:pt x="268" y="27"/>
                      </a:cubicBezTo>
                      <a:cubicBezTo>
                        <a:pt x="268" y="27"/>
                        <a:pt x="268" y="27"/>
                        <a:pt x="268" y="27"/>
                      </a:cubicBezTo>
                      <a:cubicBezTo>
                        <a:pt x="267" y="27"/>
                        <a:pt x="265" y="26"/>
                        <a:pt x="264" y="26"/>
                      </a:cubicBezTo>
                      <a:cubicBezTo>
                        <a:pt x="264" y="26"/>
                        <a:pt x="264" y="26"/>
                        <a:pt x="264" y="26"/>
                      </a:cubicBezTo>
                      <a:cubicBezTo>
                        <a:pt x="261" y="26"/>
                        <a:pt x="258" y="28"/>
                        <a:pt x="256" y="30"/>
                      </a:cubicBezTo>
                      <a:cubicBezTo>
                        <a:pt x="255" y="31"/>
                        <a:pt x="254" y="32"/>
                        <a:pt x="253" y="33"/>
                      </a:cubicBezTo>
                      <a:cubicBezTo>
                        <a:pt x="254" y="29"/>
                        <a:pt x="252" y="26"/>
                        <a:pt x="249" y="24"/>
                      </a:cubicBezTo>
                      <a:cubicBezTo>
                        <a:pt x="247" y="22"/>
                        <a:pt x="243" y="21"/>
                        <a:pt x="240" y="21"/>
                      </a:cubicBezTo>
                      <a:cubicBezTo>
                        <a:pt x="238" y="21"/>
                        <a:pt x="237" y="21"/>
                        <a:pt x="236" y="22"/>
                      </a:cubicBezTo>
                      <a:cubicBezTo>
                        <a:pt x="234" y="23"/>
                        <a:pt x="234" y="25"/>
                        <a:pt x="233" y="27"/>
                      </a:cubicBezTo>
                      <a:cubicBezTo>
                        <a:pt x="233" y="27"/>
                        <a:pt x="233" y="27"/>
                        <a:pt x="233" y="28"/>
                      </a:cubicBezTo>
                      <a:cubicBezTo>
                        <a:pt x="232" y="30"/>
                        <a:pt x="230" y="32"/>
                        <a:pt x="229" y="34"/>
                      </a:cubicBezTo>
                      <a:cubicBezTo>
                        <a:pt x="228" y="35"/>
                        <a:pt x="227" y="36"/>
                        <a:pt x="227" y="36"/>
                      </a:cubicBezTo>
                      <a:cubicBezTo>
                        <a:pt x="228" y="35"/>
                        <a:pt x="229" y="34"/>
                        <a:pt x="229" y="32"/>
                      </a:cubicBezTo>
                      <a:cubicBezTo>
                        <a:pt x="231" y="30"/>
                        <a:pt x="231" y="26"/>
                        <a:pt x="229" y="23"/>
                      </a:cubicBezTo>
                      <a:cubicBezTo>
                        <a:pt x="227" y="20"/>
                        <a:pt x="223" y="16"/>
                        <a:pt x="219" y="16"/>
                      </a:cubicBezTo>
                      <a:cubicBezTo>
                        <a:pt x="218" y="16"/>
                        <a:pt x="216" y="17"/>
                        <a:pt x="215" y="18"/>
                      </a:cubicBezTo>
                      <a:cubicBezTo>
                        <a:pt x="214" y="18"/>
                        <a:pt x="214" y="19"/>
                        <a:pt x="213" y="20"/>
                      </a:cubicBezTo>
                      <a:cubicBezTo>
                        <a:pt x="212" y="19"/>
                        <a:pt x="211" y="18"/>
                        <a:pt x="210" y="17"/>
                      </a:cubicBezTo>
                      <a:cubicBezTo>
                        <a:pt x="209" y="16"/>
                        <a:pt x="208" y="16"/>
                        <a:pt x="208" y="15"/>
                      </a:cubicBezTo>
                      <a:cubicBezTo>
                        <a:pt x="205" y="13"/>
                        <a:pt x="201" y="10"/>
                        <a:pt x="197" y="10"/>
                      </a:cubicBezTo>
                      <a:cubicBezTo>
                        <a:pt x="196" y="10"/>
                        <a:pt x="194" y="11"/>
                        <a:pt x="193" y="11"/>
                      </a:cubicBezTo>
                      <a:cubicBezTo>
                        <a:pt x="189" y="14"/>
                        <a:pt x="189" y="18"/>
                        <a:pt x="189" y="21"/>
                      </a:cubicBezTo>
                      <a:cubicBezTo>
                        <a:pt x="189" y="23"/>
                        <a:pt x="189" y="24"/>
                        <a:pt x="189" y="25"/>
                      </a:cubicBezTo>
                      <a:cubicBezTo>
                        <a:pt x="188" y="26"/>
                        <a:pt x="187" y="27"/>
                        <a:pt x="186" y="28"/>
                      </a:cubicBezTo>
                      <a:cubicBezTo>
                        <a:pt x="184" y="30"/>
                        <a:pt x="182" y="32"/>
                        <a:pt x="181" y="36"/>
                      </a:cubicBezTo>
                      <a:cubicBezTo>
                        <a:pt x="181" y="37"/>
                        <a:pt x="181" y="37"/>
                        <a:pt x="181" y="37"/>
                      </a:cubicBezTo>
                      <a:cubicBezTo>
                        <a:pt x="181" y="40"/>
                        <a:pt x="180" y="46"/>
                        <a:pt x="186" y="48"/>
                      </a:cubicBezTo>
                      <a:cubicBezTo>
                        <a:pt x="184" y="49"/>
                        <a:pt x="183" y="50"/>
                        <a:pt x="183" y="52"/>
                      </a:cubicBezTo>
                      <a:cubicBezTo>
                        <a:pt x="182" y="52"/>
                        <a:pt x="183" y="53"/>
                        <a:pt x="183" y="54"/>
                      </a:cubicBezTo>
                      <a:cubicBezTo>
                        <a:pt x="183" y="53"/>
                        <a:pt x="182" y="53"/>
                        <a:pt x="182" y="53"/>
                      </a:cubicBezTo>
                      <a:cubicBezTo>
                        <a:pt x="181" y="53"/>
                        <a:pt x="180" y="53"/>
                        <a:pt x="180" y="53"/>
                      </a:cubicBezTo>
                      <a:cubicBezTo>
                        <a:pt x="178" y="53"/>
                        <a:pt x="177" y="54"/>
                        <a:pt x="177" y="54"/>
                      </a:cubicBezTo>
                      <a:cubicBezTo>
                        <a:pt x="176" y="56"/>
                        <a:pt x="176" y="57"/>
                        <a:pt x="176" y="59"/>
                      </a:cubicBezTo>
                      <a:cubicBezTo>
                        <a:pt x="175" y="59"/>
                        <a:pt x="174" y="60"/>
                        <a:pt x="174" y="61"/>
                      </a:cubicBezTo>
                      <a:cubicBezTo>
                        <a:pt x="172" y="67"/>
                        <a:pt x="175" y="75"/>
                        <a:pt x="175" y="75"/>
                      </a:cubicBezTo>
                      <a:cubicBezTo>
                        <a:pt x="176" y="76"/>
                        <a:pt x="177" y="78"/>
                        <a:pt x="178" y="81"/>
                      </a:cubicBezTo>
                      <a:cubicBezTo>
                        <a:pt x="177" y="81"/>
                        <a:pt x="175" y="81"/>
                        <a:pt x="173" y="81"/>
                      </a:cubicBezTo>
                      <a:cubicBezTo>
                        <a:pt x="172" y="82"/>
                        <a:pt x="170" y="83"/>
                        <a:pt x="169" y="83"/>
                      </a:cubicBezTo>
                      <a:cubicBezTo>
                        <a:pt x="168" y="84"/>
                        <a:pt x="167" y="85"/>
                        <a:pt x="166" y="85"/>
                      </a:cubicBezTo>
                      <a:cubicBezTo>
                        <a:pt x="165" y="85"/>
                        <a:pt x="163" y="86"/>
                        <a:pt x="162" y="86"/>
                      </a:cubicBezTo>
                      <a:cubicBezTo>
                        <a:pt x="160" y="86"/>
                        <a:pt x="160" y="85"/>
                        <a:pt x="160" y="85"/>
                      </a:cubicBezTo>
                      <a:cubicBezTo>
                        <a:pt x="159" y="85"/>
                        <a:pt x="159" y="85"/>
                        <a:pt x="159" y="85"/>
                      </a:cubicBezTo>
                      <a:cubicBezTo>
                        <a:pt x="157" y="83"/>
                        <a:pt x="155" y="81"/>
                        <a:pt x="152" y="81"/>
                      </a:cubicBezTo>
                      <a:cubicBezTo>
                        <a:pt x="151" y="81"/>
                        <a:pt x="149" y="82"/>
                        <a:pt x="148" y="85"/>
                      </a:cubicBezTo>
                      <a:cubicBezTo>
                        <a:pt x="148" y="88"/>
                        <a:pt x="150" y="90"/>
                        <a:pt x="152" y="91"/>
                      </a:cubicBezTo>
                      <a:cubicBezTo>
                        <a:pt x="152" y="91"/>
                        <a:pt x="152" y="91"/>
                        <a:pt x="152" y="92"/>
                      </a:cubicBezTo>
                      <a:cubicBezTo>
                        <a:pt x="152" y="93"/>
                        <a:pt x="153" y="95"/>
                        <a:pt x="153" y="96"/>
                      </a:cubicBezTo>
                      <a:cubicBezTo>
                        <a:pt x="153" y="96"/>
                        <a:pt x="153" y="97"/>
                        <a:pt x="153" y="97"/>
                      </a:cubicBezTo>
                      <a:cubicBezTo>
                        <a:pt x="154" y="98"/>
                        <a:pt x="154" y="99"/>
                        <a:pt x="155" y="100"/>
                      </a:cubicBezTo>
                      <a:cubicBezTo>
                        <a:pt x="156" y="101"/>
                        <a:pt x="157" y="102"/>
                        <a:pt x="158" y="102"/>
                      </a:cubicBezTo>
                      <a:cubicBezTo>
                        <a:pt x="158" y="102"/>
                        <a:pt x="159" y="103"/>
                        <a:pt x="159" y="103"/>
                      </a:cubicBezTo>
                      <a:cubicBezTo>
                        <a:pt x="160" y="104"/>
                        <a:pt x="160" y="105"/>
                        <a:pt x="161" y="106"/>
                      </a:cubicBezTo>
                      <a:cubicBezTo>
                        <a:pt x="162" y="106"/>
                        <a:pt x="162" y="106"/>
                        <a:pt x="162" y="106"/>
                      </a:cubicBezTo>
                      <a:cubicBezTo>
                        <a:pt x="163" y="107"/>
                        <a:pt x="165" y="109"/>
                        <a:pt x="165" y="109"/>
                      </a:cubicBezTo>
                      <a:cubicBezTo>
                        <a:pt x="165" y="109"/>
                        <a:pt x="165" y="110"/>
                        <a:pt x="164" y="110"/>
                      </a:cubicBezTo>
                      <a:cubicBezTo>
                        <a:pt x="161" y="112"/>
                        <a:pt x="160" y="114"/>
                        <a:pt x="160" y="116"/>
                      </a:cubicBezTo>
                      <a:cubicBezTo>
                        <a:pt x="159" y="117"/>
                        <a:pt x="159" y="118"/>
                        <a:pt x="158" y="118"/>
                      </a:cubicBezTo>
                      <a:cubicBezTo>
                        <a:pt x="157" y="120"/>
                        <a:pt x="157" y="120"/>
                        <a:pt x="157" y="120"/>
                      </a:cubicBezTo>
                      <a:cubicBezTo>
                        <a:pt x="156" y="120"/>
                        <a:pt x="155" y="118"/>
                        <a:pt x="155" y="117"/>
                      </a:cubicBezTo>
                      <a:cubicBezTo>
                        <a:pt x="153" y="115"/>
                        <a:pt x="151" y="113"/>
                        <a:pt x="148" y="113"/>
                      </a:cubicBezTo>
                      <a:cubicBezTo>
                        <a:pt x="147" y="113"/>
                        <a:pt x="146" y="114"/>
                        <a:pt x="145" y="114"/>
                      </a:cubicBezTo>
                      <a:cubicBezTo>
                        <a:pt x="143" y="115"/>
                        <a:pt x="143" y="117"/>
                        <a:pt x="142" y="118"/>
                      </a:cubicBezTo>
                      <a:cubicBezTo>
                        <a:pt x="142" y="122"/>
                        <a:pt x="146" y="128"/>
                        <a:pt x="151" y="132"/>
                      </a:cubicBezTo>
                      <a:cubicBezTo>
                        <a:pt x="151" y="133"/>
                        <a:pt x="151" y="133"/>
                        <a:pt x="151" y="133"/>
                      </a:cubicBezTo>
                      <a:cubicBezTo>
                        <a:pt x="152" y="134"/>
                        <a:pt x="152" y="134"/>
                        <a:pt x="153" y="135"/>
                      </a:cubicBezTo>
                      <a:cubicBezTo>
                        <a:pt x="154" y="137"/>
                        <a:pt x="156" y="139"/>
                        <a:pt x="158" y="140"/>
                      </a:cubicBezTo>
                      <a:cubicBezTo>
                        <a:pt x="160" y="141"/>
                        <a:pt x="161" y="142"/>
                        <a:pt x="163" y="143"/>
                      </a:cubicBezTo>
                      <a:cubicBezTo>
                        <a:pt x="164" y="143"/>
                        <a:pt x="165" y="144"/>
                        <a:pt x="166" y="144"/>
                      </a:cubicBezTo>
                      <a:cubicBezTo>
                        <a:pt x="169" y="146"/>
                        <a:pt x="170" y="148"/>
                        <a:pt x="171" y="151"/>
                      </a:cubicBezTo>
                      <a:cubicBezTo>
                        <a:pt x="171" y="151"/>
                        <a:pt x="170" y="151"/>
                        <a:pt x="170" y="151"/>
                      </a:cubicBezTo>
                      <a:cubicBezTo>
                        <a:pt x="170" y="151"/>
                        <a:pt x="170" y="151"/>
                        <a:pt x="170" y="150"/>
                      </a:cubicBezTo>
                      <a:cubicBezTo>
                        <a:pt x="169" y="150"/>
                        <a:pt x="169" y="149"/>
                        <a:pt x="168" y="149"/>
                      </a:cubicBezTo>
                      <a:cubicBezTo>
                        <a:pt x="166" y="147"/>
                        <a:pt x="164" y="147"/>
                        <a:pt x="163" y="147"/>
                      </a:cubicBezTo>
                      <a:cubicBezTo>
                        <a:pt x="163" y="147"/>
                        <a:pt x="162" y="147"/>
                        <a:pt x="162" y="147"/>
                      </a:cubicBezTo>
                      <a:cubicBezTo>
                        <a:pt x="161" y="147"/>
                        <a:pt x="161" y="147"/>
                        <a:pt x="160" y="147"/>
                      </a:cubicBezTo>
                      <a:cubicBezTo>
                        <a:pt x="160" y="147"/>
                        <a:pt x="159" y="147"/>
                        <a:pt x="159" y="146"/>
                      </a:cubicBezTo>
                      <a:cubicBezTo>
                        <a:pt x="157" y="146"/>
                        <a:pt x="156" y="145"/>
                        <a:pt x="154" y="145"/>
                      </a:cubicBezTo>
                      <a:cubicBezTo>
                        <a:pt x="154" y="145"/>
                        <a:pt x="153" y="145"/>
                        <a:pt x="153" y="145"/>
                      </a:cubicBezTo>
                      <a:cubicBezTo>
                        <a:pt x="150" y="146"/>
                        <a:pt x="150" y="149"/>
                        <a:pt x="150" y="150"/>
                      </a:cubicBezTo>
                      <a:cubicBezTo>
                        <a:pt x="148" y="150"/>
                        <a:pt x="148" y="150"/>
                        <a:pt x="148" y="150"/>
                      </a:cubicBezTo>
                      <a:cubicBezTo>
                        <a:pt x="147" y="151"/>
                        <a:pt x="147" y="151"/>
                        <a:pt x="147" y="151"/>
                      </a:cubicBezTo>
                      <a:cubicBezTo>
                        <a:pt x="147" y="152"/>
                        <a:pt x="147" y="152"/>
                        <a:pt x="146" y="152"/>
                      </a:cubicBezTo>
                      <a:cubicBezTo>
                        <a:pt x="145" y="153"/>
                        <a:pt x="143" y="153"/>
                        <a:pt x="142" y="155"/>
                      </a:cubicBezTo>
                      <a:cubicBezTo>
                        <a:pt x="142" y="157"/>
                        <a:pt x="142" y="158"/>
                        <a:pt x="142" y="159"/>
                      </a:cubicBezTo>
                      <a:cubicBezTo>
                        <a:pt x="142" y="160"/>
                        <a:pt x="142" y="160"/>
                        <a:pt x="142" y="160"/>
                      </a:cubicBezTo>
                      <a:cubicBezTo>
                        <a:pt x="142" y="160"/>
                        <a:pt x="141" y="159"/>
                        <a:pt x="141" y="159"/>
                      </a:cubicBezTo>
                      <a:cubicBezTo>
                        <a:pt x="140" y="158"/>
                        <a:pt x="139" y="158"/>
                        <a:pt x="138" y="157"/>
                      </a:cubicBezTo>
                      <a:cubicBezTo>
                        <a:pt x="137" y="154"/>
                        <a:pt x="136" y="148"/>
                        <a:pt x="130" y="148"/>
                      </a:cubicBezTo>
                      <a:cubicBezTo>
                        <a:pt x="130" y="148"/>
                        <a:pt x="130" y="148"/>
                        <a:pt x="129" y="148"/>
                      </a:cubicBezTo>
                      <a:cubicBezTo>
                        <a:pt x="127" y="149"/>
                        <a:pt x="125" y="150"/>
                        <a:pt x="124" y="152"/>
                      </a:cubicBezTo>
                      <a:cubicBezTo>
                        <a:pt x="123" y="153"/>
                        <a:pt x="122" y="154"/>
                        <a:pt x="122" y="156"/>
                      </a:cubicBezTo>
                      <a:cubicBezTo>
                        <a:pt x="122" y="156"/>
                        <a:pt x="122" y="156"/>
                        <a:pt x="121" y="156"/>
                      </a:cubicBezTo>
                      <a:cubicBezTo>
                        <a:pt x="121" y="155"/>
                        <a:pt x="120" y="155"/>
                        <a:pt x="119" y="155"/>
                      </a:cubicBezTo>
                      <a:cubicBezTo>
                        <a:pt x="114" y="155"/>
                        <a:pt x="108" y="160"/>
                        <a:pt x="108" y="160"/>
                      </a:cubicBezTo>
                      <a:cubicBezTo>
                        <a:pt x="104" y="164"/>
                        <a:pt x="104" y="169"/>
                        <a:pt x="104" y="173"/>
                      </a:cubicBezTo>
                      <a:cubicBezTo>
                        <a:pt x="104" y="173"/>
                        <a:pt x="104" y="173"/>
                        <a:pt x="104" y="173"/>
                      </a:cubicBezTo>
                      <a:cubicBezTo>
                        <a:pt x="104" y="178"/>
                        <a:pt x="105" y="184"/>
                        <a:pt x="109" y="188"/>
                      </a:cubicBezTo>
                      <a:cubicBezTo>
                        <a:pt x="110" y="189"/>
                        <a:pt x="112" y="190"/>
                        <a:pt x="114" y="191"/>
                      </a:cubicBezTo>
                      <a:cubicBezTo>
                        <a:pt x="115" y="191"/>
                        <a:pt x="117" y="191"/>
                        <a:pt x="117" y="192"/>
                      </a:cubicBezTo>
                      <a:cubicBezTo>
                        <a:pt x="117" y="192"/>
                        <a:pt x="117" y="192"/>
                        <a:pt x="117" y="192"/>
                      </a:cubicBezTo>
                      <a:cubicBezTo>
                        <a:pt x="117" y="192"/>
                        <a:pt x="116" y="192"/>
                        <a:pt x="115" y="192"/>
                      </a:cubicBezTo>
                      <a:cubicBezTo>
                        <a:pt x="113" y="192"/>
                        <a:pt x="113" y="192"/>
                        <a:pt x="113" y="192"/>
                      </a:cubicBezTo>
                      <a:cubicBezTo>
                        <a:pt x="112" y="192"/>
                        <a:pt x="111" y="192"/>
                        <a:pt x="110" y="193"/>
                      </a:cubicBezTo>
                      <a:cubicBezTo>
                        <a:pt x="106" y="194"/>
                        <a:pt x="104" y="201"/>
                        <a:pt x="104" y="202"/>
                      </a:cubicBezTo>
                      <a:cubicBezTo>
                        <a:pt x="103" y="206"/>
                        <a:pt x="106" y="211"/>
                        <a:pt x="110" y="212"/>
                      </a:cubicBezTo>
                      <a:cubicBezTo>
                        <a:pt x="111" y="213"/>
                        <a:pt x="112" y="213"/>
                        <a:pt x="112" y="213"/>
                      </a:cubicBezTo>
                      <a:cubicBezTo>
                        <a:pt x="112" y="213"/>
                        <a:pt x="112" y="213"/>
                        <a:pt x="112" y="213"/>
                      </a:cubicBezTo>
                      <a:cubicBezTo>
                        <a:pt x="112" y="214"/>
                        <a:pt x="112" y="216"/>
                        <a:pt x="113" y="218"/>
                      </a:cubicBezTo>
                      <a:cubicBezTo>
                        <a:pt x="114" y="219"/>
                        <a:pt x="115" y="219"/>
                        <a:pt x="116" y="219"/>
                      </a:cubicBezTo>
                      <a:cubicBezTo>
                        <a:pt x="116" y="220"/>
                        <a:pt x="117" y="220"/>
                        <a:pt x="117" y="220"/>
                      </a:cubicBezTo>
                      <a:cubicBezTo>
                        <a:pt x="117" y="220"/>
                        <a:pt x="117" y="220"/>
                        <a:pt x="117" y="220"/>
                      </a:cubicBezTo>
                      <a:cubicBezTo>
                        <a:pt x="117" y="220"/>
                        <a:pt x="116" y="220"/>
                        <a:pt x="116" y="220"/>
                      </a:cubicBezTo>
                      <a:cubicBezTo>
                        <a:pt x="116" y="220"/>
                        <a:pt x="116" y="220"/>
                        <a:pt x="115" y="220"/>
                      </a:cubicBezTo>
                      <a:cubicBezTo>
                        <a:pt x="115" y="219"/>
                        <a:pt x="115" y="219"/>
                        <a:pt x="114" y="219"/>
                      </a:cubicBezTo>
                      <a:cubicBezTo>
                        <a:pt x="114" y="219"/>
                        <a:pt x="113" y="219"/>
                        <a:pt x="113" y="219"/>
                      </a:cubicBezTo>
                      <a:cubicBezTo>
                        <a:pt x="112" y="218"/>
                        <a:pt x="111" y="218"/>
                        <a:pt x="110" y="218"/>
                      </a:cubicBezTo>
                      <a:cubicBezTo>
                        <a:pt x="110" y="217"/>
                        <a:pt x="110" y="217"/>
                        <a:pt x="110" y="217"/>
                      </a:cubicBezTo>
                      <a:cubicBezTo>
                        <a:pt x="109" y="216"/>
                        <a:pt x="107" y="215"/>
                        <a:pt x="105" y="215"/>
                      </a:cubicBezTo>
                      <a:cubicBezTo>
                        <a:pt x="104" y="215"/>
                        <a:pt x="104" y="215"/>
                        <a:pt x="104" y="215"/>
                      </a:cubicBezTo>
                      <a:cubicBezTo>
                        <a:pt x="101" y="215"/>
                        <a:pt x="101" y="215"/>
                        <a:pt x="101" y="215"/>
                      </a:cubicBezTo>
                      <a:cubicBezTo>
                        <a:pt x="101" y="217"/>
                        <a:pt x="101" y="217"/>
                        <a:pt x="101" y="217"/>
                      </a:cubicBezTo>
                      <a:cubicBezTo>
                        <a:pt x="101" y="217"/>
                        <a:pt x="101" y="218"/>
                        <a:pt x="101" y="218"/>
                      </a:cubicBezTo>
                      <a:cubicBezTo>
                        <a:pt x="100" y="218"/>
                        <a:pt x="100" y="219"/>
                        <a:pt x="99" y="220"/>
                      </a:cubicBezTo>
                      <a:cubicBezTo>
                        <a:pt x="99" y="222"/>
                        <a:pt x="99" y="223"/>
                        <a:pt x="99" y="224"/>
                      </a:cubicBezTo>
                      <a:cubicBezTo>
                        <a:pt x="99" y="224"/>
                        <a:pt x="99" y="225"/>
                        <a:pt x="99" y="225"/>
                      </a:cubicBezTo>
                      <a:cubicBezTo>
                        <a:pt x="99" y="226"/>
                        <a:pt x="99" y="227"/>
                        <a:pt x="99" y="228"/>
                      </a:cubicBezTo>
                      <a:cubicBezTo>
                        <a:pt x="98" y="230"/>
                        <a:pt x="98" y="232"/>
                        <a:pt x="98" y="234"/>
                      </a:cubicBezTo>
                      <a:cubicBezTo>
                        <a:pt x="98" y="234"/>
                        <a:pt x="98" y="234"/>
                        <a:pt x="98" y="234"/>
                      </a:cubicBezTo>
                      <a:cubicBezTo>
                        <a:pt x="98" y="235"/>
                        <a:pt x="97" y="235"/>
                        <a:pt x="97" y="236"/>
                      </a:cubicBezTo>
                      <a:cubicBezTo>
                        <a:pt x="97" y="237"/>
                        <a:pt x="97" y="238"/>
                        <a:pt x="98" y="239"/>
                      </a:cubicBezTo>
                      <a:cubicBezTo>
                        <a:pt x="98" y="239"/>
                        <a:pt x="98" y="239"/>
                        <a:pt x="98" y="239"/>
                      </a:cubicBezTo>
                      <a:cubicBezTo>
                        <a:pt x="98" y="241"/>
                        <a:pt x="99" y="242"/>
                        <a:pt x="100" y="243"/>
                      </a:cubicBezTo>
                      <a:cubicBezTo>
                        <a:pt x="101" y="244"/>
                        <a:pt x="101" y="245"/>
                        <a:pt x="102" y="245"/>
                      </a:cubicBezTo>
                      <a:cubicBezTo>
                        <a:pt x="102" y="245"/>
                        <a:pt x="102" y="245"/>
                        <a:pt x="102" y="245"/>
                      </a:cubicBezTo>
                      <a:cubicBezTo>
                        <a:pt x="102" y="245"/>
                        <a:pt x="102" y="245"/>
                        <a:pt x="102" y="245"/>
                      </a:cubicBezTo>
                      <a:cubicBezTo>
                        <a:pt x="103" y="246"/>
                        <a:pt x="102" y="246"/>
                        <a:pt x="102" y="248"/>
                      </a:cubicBezTo>
                      <a:cubicBezTo>
                        <a:pt x="102" y="248"/>
                        <a:pt x="102" y="248"/>
                        <a:pt x="102" y="248"/>
                      </a:cubicBezTo>
                      <a:cubicBezTo>
                        <a:pt x="102" y="249"/>
                        <a:pt x="102" y="249"/>
                        <a:pt x="102" y="251"/>
                      </a:cubicBezTo>
                      <a:cubicBezTo>
                        <a:pt x="102" y="251"/>
                        <a:pt x="102" y="252"/>
                        <a:pt x="103" y="253"/>
                      </a:cubicBezTo>
                      <a:cubicBezTo>
                        <a:pt x="103" y="253"/>
                        <a:pt x="102" y="253"/>
                        <a:pt x="102" y="253"/>
                      </a:cubicBezTo>
                      <a:cubicBezTo>
                        <a:pt x="102" y="254"/>
                        <a:pt x="101" y="256"/>
                        <a:pt x="102" y="257"/>
                      </a:cubicBezTo>
                      <a:cubicBezTo>
                        <a:pt x="103" y="258"/>
                        <a:pt x="103" y="258"/>
                        <a:pt x="104" y="259"/>
                      </a:cubicBezTo>
                      <a:cubicBezTo>
                        <a:pt x="104" y="262"/>
                        <a:pt x="105" y="264"/>
                        <a:pt x="107" y="265"/>
                      </a:cubicBezTo>
                      <a:cubicBezTo>
                        <a:pt x="107" y="266"/>
                        <a:pt x="109" y="267"/>
                        <a:pt x="110" y="267"/>
                      </a:cubicBezTo>
                      <a:cubicBezTo>
                        <a:pt x="112" y="267"/>
                        <a:pt x="114" y="265"/>
                        <a:pt x="115" y="264"/>
                      </a:cubicBezTo>
                      <a:cubicBezTo>
                        <a:pt x="115" y="264"/>
                        <a:pt x="116" y="264"/>
                        <a:pt x="116" y="263"/>
                      </a:cubicBezTo>
                      <a:cubicBezTo>
                        <a:pt x="116" y="264"/>
                        <a:pt x="115" y="264"/>
                        <a:pt x="115" y="264"/>
                      </a:cubicBezTo>
                      <a:cubicBezTo>
                        <a:pt x="114" y="266"/>
                        <a:pt x="113" y="269"/>
                        <a:pt x="113" y="272"/>
                      </a:cubicBezTo>
                      <a:cubicBezTo>
                        <a:pt x="113" y="273"/>
                        <a:pt x="113" y="273"/>
                        <a:pt x="113" y="273"/>
                      </a:cubicBezTo>
                      <a:cubicBezTo>
                        <a:pt x="111" y="273"/>
                        <a:pt x="108" y="274"/>
                        <a:pt x="106" y="275"/>
                      </a:cubicBezTo>
                      <a:cubicBezTo>
                        <a:pt x="105" y="276"/>
                        <a:pt x="104" y="276"/>
                        <a:pt x="103" y="276"/>
                      </a:cubicBezTo>
                      <a:cubicBezTo>
                        <a:pt x="102" y="277"/>
                        <a:pt x="101" y="277"/>
                        <a:pt x="99" y="277"/>
                      </a:cubicBezTo>
                      <a:cubicBezTo>
                        <a:pt x="98" y="277"/>
                        <a:pt x="96" y="277"/>
                        <a:pt x="95" y="276"/>
                      </a:cubicBezTo>
                      <a:cubicBezTo>
                        <a:pt x="96" y="274"/>
                        <a:pt x="97" y="272"/>
                        <a:pt x="96" y="270"/>
                      </a:cubicBezTo>
                      <a:cubicBezTo>
                        <a:pt x="96" y="267"/>
                        <a:pt x="94" y="267"/>
                        <a:pt x="93" y="266"/>
                      </a:cubicBezTo>
                      <a:cubicBezTo>
                        <a:pt x="93" y="266"/>
                        <a:pt x="93" y="266"/>
                        <a:pt x="93" y="266"/>
                      </a:cubicBezTo>
                      <a:cubicBezTo>
                        <a:pt x="92" y="265"/>
                        <a:pt x="92" y="265"/>
                        <a:pt x="92" y="265"/>
                      </a:cubicBezTo>
                      <a:cubicBezTo>
                        <a:pt x="91" y="265"/>
                        <a:pt x="91" y="265"/>
                        <a:pt x="91" y="265"/>
                      </a:cubicBezTo>
                      <a:cubicBezTo>
                        <a:pt x="90" y="264"/>
                        <a:pt x="89" y="264"/>
                        <a:pt x="88" y="264"/>
                      </a:cubicBezTo>
                      <a:cubicBezTo>
                        <a:pt x="88" y="264"/>
                        <a:pt x="87" y="264"/>
                        <a:pt x="87" y="264"/>
                      </a:cubicBezTo>
                      <a:cubicBezTo>
                        <a:pt x="89" y="259"/>
                        <a:pt x="88" y="252"/>
                        <a:pt x="87" y="251"/>
                      </a:cubicBezTo>
                      <a:cubicBezTo>
                        <a:pt x="86" y="249"/>
                        <a:pt x="86" y="249"/>
                        <a:pt x="86" y="249"/>
                      </a:cubicBezTo>
                      <a:cubicBezTo>
                        <a:pt x="85" y="249"/>
                        <a:pt x="85" y="249"/>
                        <a:pt x="85" y="249"/>
                      </a:cubicBezTo>
                      <a:cubicBezTo>
                        <a:pt x="85" y="248"/>
                        <a:pt x="85" y="245"/>
                        <a:pt x="85" y="245"/>
                      </a:cubicBezTo>
                      <a:cubicBezTo>
                        <a:pt x="85" y="244"/>
                        <a:pt x="86" y="243"/>
                        <a:pt x="86" y="242"/>
                      </a:cubicBezTo>
                      <a:cubicBezTo>
                        <a:pt x="87" y="240"/>
                        <a:pt x="88" y="238"/>
                        <a:pt x="88" y="236"/>
                      </a:cubicBezTo>
                      <a:cubicBezTo>
                        <a:pt x="88" y="235"/>
                        <a:pt x="88" y="235"/>
                        <a:pt x="88" y="235"/>
                      </a:cubicBezTo>
                      <a:cubicBezTo>
                        <a:pt x="86" y="233"/>
                        <a:pt x="86" y="233"/>
                        <a:pt x="86" y="233"/>
                      </a:cubicBezTo>
                      <a:cubicBezTo>
                        <a:pt x="85" y="233"/>
                        <a:pt x="85" y="233"/>
                        <a:pt x="85" y="233"/>
                      </a:cubicBezTo>
                      <a:cubicBezTo>
                        <a:pt x="85" y="232"/>
                        <a:pt x="84" y="232"/>
                        <a:pt x="84" y="232"/>
                      </a:cubicBezTo>
                      <a:cubicBezTo>
                        <a:pt x="80" y="232"/>
                        <a:pt x="79" y="236"/>
                        <a:pt x="79" y="237"/>
                      </a:cubicBezTo>
                      <a:cubicBezTo>
                        <a:pt x="79" y="238"/>
                        <a:pt x="79" y="238"/>
                        <a:pt x="79" y="238"/>
                      </a:cubicBezTo>
                      <a:cubicBezTo>
                        <a:pt x="79" y="239"/>
                        <a:pt x="78" y="239"/>
                        <a:pt x="78" y="239"/>
                      </a:cubicBezTo>
                      <a:cubicBezTo>
                        <a:pt x="78" y="240"/>
                        <a:pt x="77" y="240"/>
                        <a:pt x="77" y="241"/>
                      </a:cubicBezTo>
                      <a:cubicBezTo>
                        <a:pt x="76" y="242"/>
                        <a:pt x="75" y="245"/>
                        <a:pt x="75" y="247"/>
                      </a:cubicBezTo>
                      <a:cubicBezTo>
                        <a:pt x="75" y="248"/>
                        <a:pt x="75" y="249"/>
                        <a:pt x="75" y="249"/>
                      </a:cubicBezTo>
                      <a:cubicBezTo>
                        <a:pt x="75" y="249"/>
                        <a:pt x="75" y="249"/>
                        <a:pt x="75" y="249"/>
                      </a:cubicBezTo>
                      <a:cubicBezTo>
                        <a:pt x="75" y="248"/>
                        <a:pt x="74" y="248"/>
                        <a:pt x="72" y="248"/>
                      </a:cubicBezTo>
                      <a:cubicBezTo>
                        <a:pt x="72" y="248"/>
                        <a:pt x="72" y="248"/>
                        <a:pt x="72" y="248"/>
                      </a:cubicBezTo>
                      <a:cubicBezTo>
                        <a:pt x="72" y="247"/>
                        <a:pt x="72" y="246"/>
                        <a:pt x="73" y="245"/>
                      </a:cubicBezTo>
                      <a:cubicBezTo>
                        <a:pt x="73" y="245"/>
                        <a:pt x="73" y="244"/>
                        <a:pt x="73" y="244"/>
                      </a:cubicBezTo>
                      <a:cubicBezTo>
                        <a:pt x="74" y="241"/>
                        <a:pt x="76" y="239"/>
                        <a:pt x="75" y="236"/>
                      </a:cubicBezTo>
                      <a:cubicBezTo>
                        <a:pt x="75" y="234"/>
                        <a:pt x="75" y="232"/>
                        <a:pt x="74" y="231"/>
                      </a:cubicBezTo>
                      <a:cubicBezTo>
                        <a:pt x="74" y="229"/>
                        <a:pt x="73" y="228"/>
                        <a:pt x="73" y="227"/>
                      </a:cubicBezTo>
                      <a:cubicBezTo>
                        <a:pt x="73" y="225"/>
                        <a:pt x="73" y="223"/>
                        <a:pt x="73" y="221"/>
                      </a:cubicBezTo>
                      <a:cubicBezTo>
                        <a:pt x="74" y="216"/>
                        <a:pt x="74" y="211"/>
                        <a:pt x="69" y="206"/>
                      </a:cubicBezTo>
                      <a:cubicBezTo>
                        <a:pt x="69" y="205"/>
                        <a:pt x="69" y="205"/>
                        <a:pt x="69" y="205"/>
                      </a:cubicBezTo>
                      <a:cubicBezTo>
                        <a:pt x="66" y="203"/>
                        <a:pt x="64" y="200"/>
                        <a:pt x="62" y="198"/>
                      </a:cubicBezTo>
                      <a:cubicBezTo>
                        <a:pt x="62" y="197"/>
                        <a:pt x="62" y="197"/>
                        <a:pt x="62" y="197"/>
                      </a:cubicBezTo>
                      <a:cubicBezTo>
                        <a:pt x="60" y="195"/>
                        <a:pt x="58" y="192"/>
                        <a:pt x="53" y="192"/>
                      </a:cubicBezTo>
                      <a:cubicBezTo>
                        <a:pt x="50" y="192"/>
                        <a:pt x="47" y="193"/>
                        <a:pt x="45" y="196"/>
                      </a:cubicBezTo>
                      <a:cubicBezTo>
                        <a:pt x="42" y="199"/>
                        <a:pt x="41" y="205"/>
                        <a:pt x="42" y="209"/>
                      </a:cubicBezTo>
                      <a:cubicBezTo>
                        <a:pt x="43" y="213"/>
                        <a:pt x="44" y="217"/>
                        <a:pt x="44" y="221"/>
                      </a:cubicBezTo>
                      <a:cubicBezTo>
                        <a:pt x="44" y="222"/>
                        <a:pt x="44" y="223"/>
                        <a:pt x="44" y="224"/>
                      </a:cubicBezTo>
                      <a:cubicBezTo>
                        <a:pt x="44" y="224"/>
                        <a:pt x="43" y="224"/>
                        <a:pt x="43" y="225"/>
                      </a:cubicBezTo>
                      <a:cubicBezTo>
                        <a:pt x="41" y="225"/>
                        <a:pt x="41" y="226"/>
                        <a:pt x="40" y="227"/>
                      </a:cubicBezTo>
                      <a:cubicBezTo>
                        <a:pt x="40" y="227"/>
                        <a:pt x="40" y="226"/>
                        <a:pt x="39" y="226"/>
                      </a:cubicBezTo>
                      <a:cubicBezTo>
                        <a:pt x="38" y="223"/>
                        <a:pt x="35" y="221"/>
                        <a:pt x="31" y="219"/>
                      </a:cubicBezTo>
                      <a:cubicBezTo>
                        <a:pt x="30" y="219"/>
                        <a:pt x="30" y="219"/>
                        <a:pt x="30" y="219"/>
                      </a:cubicBezTo>
                      <a:cubicBezTo>
                        <a:pt x="30" y="219"/>
                        <a:pt x="30" y="219"/>
                        <a:pt x="30" y="219"/>
                      </a:cubicBezTo>
                      <a:cubicBezTo>
                        <a:pt x="30" y="219"/>
                        <a:pt x="30" y="218"/>
                        <a:pt x="30" y="218"/>
                      </a:cubicBezTo>
                      <a:cubicBezTo>
                        <a:pt x="30" y="216"/>
                        <a:pt x="30" y="214"/>
                        <a:pt x="28" y="211"/>
                      </a:cubicBezTo>
                      <a:cubicBezTo>
                        <a:pt x="27" y="211"/>
                        <a:pt x="27" y="211"/>
                        <a:pt x="27" y="211"/>
                      </a:cubicBezTo>
                      <a:cubicBezTo>
                        <a:pt x="24" y="208"/>
                        <a:pt x="22" y="207"/>
                        <a:pt x="21" y="207"/>
                      </a:cubicBezTo>
                      <a:cubicBezTo>
                        <a:pt x="20" y="207"/>
                        <a:pt x="20" y="207"/>
                        <a:pt x="20" y="207"/>
                      </a:cubicBezTo>
                      <a:cubicBezTo>
                        <a:pt x="20" y="208"/>
                        <a:pt x="20" y="208"/>
                        <a:pt x="20" y="208"/>
                      </a:cubicBezTo>
                      <a:cubicBezTo>
                        <a:pt x="17" y="208"/>
                        <a:pt x="17" y="212"/>
                        <a:pt x="16" y="215"/>
                      </a:cubicBezTo>
                      <a:cubicBezTo>
                        <a:pt x="16" y="216"/>
                        <a:pt x="16" y="216"/>
                        <a:pt x="16" y="217"/>
                      </a:cubicBezTo>
                      <a:cubicBezTo>
                        <a:pt x="15" y="220"/>
                        <a:pt x="16" y="222"/>
                        <a:pt x="18" y="224"/>
                      </a:cubicBezTo>
                      <a:cubicBezTo>
                        <a:pt x="18" y="224"/>
                        <a:pt x="18" y="224"/>
                        <a:pt x="19" y="225"/>
                      </a:cubicBezTo>
                      <a:cubicBezTo>
                        <a:pt x="19" y="226"/>
                        <a:pt x="20" y="227"/>
                        <a:pt x="20" y="228"/>
                      </a:cubicBezTo>
                      <a:cubicBezTo>
                        <a:pt x="20" y="228"/>
                        <a:pt x="19" y="229"/>
                        <a:pt x="19" y="229"/>
                      </a:cubicBezTo>
                      <a:cubicBezTo>
                        <a:pt x="18" y="231"/>
                        <a:pt x="18" y="233"/>
                        <a:pt x="18" y="234"/>
                      </a:cubicBezTo>
                      <a:cubicBezTo>
                        <a:pt x="18" y="233"/>
                        <a:pt x="17" y="232"/>
                        <a:pt x="17" y="231"/>
                      </a:cubicBezTo>
                      <a:cubicBezTo>
                        <a:pt x="17" y="230"/>
                        <a:pt x="17" y="230"/>
                        <a:pt x="16" y="229"/>
                      </a:cubicBezTo>
                      <a:cubicBezTo>
                        <a:pt x="15" y="227"/>
                        <a:pt x="13" y="225"/>
                        <a:pt x="10" y="225"/>
                      </a:cubicBezTo>
                      <a:cubicBezTo>
                        <a:pt x="9" y="225"/>
                        <a:pt x="9" y="226"/>
                        <a:pt x="8" y="226"/>
                      </a:cubicBezTo>
                      <a:cubicBezTo>
                        <a:pt x="3" y="228"/>
                        <a:pt x="5" y="234"/>
                        <a:pt x="6" y="236"/>
                      </a:cubicBezTo>
                      <a:cubicBezTo>
                        <a:pt x="6" y="236"/>
                        <a:pt x="6" y="236"/>
                        <a:pt x="6" y="237"/>
                      </a:cubicBezTo>
                      <a:cubicBezTo>
                        <a:pt x="6" y="237"/>
                        <a:pt x="6" y="237"/>
                        <a:pt x="6" y="237"/>
                      </a:cubicBezTo>
                      <a:cubicBezTo>
                        <a:pt x="6" y="237"/>
                        <a:pt x="6" y="237"/>
                        <a:pt x="6" y="237"/>
                      </a:cubicBezTo>
                      <a:cubicBezTo>
                        <a:pt x="4" y="238"/>
                        <a:pt x="1" y="238"/>
                        <a:pt x="1" y="241"/>
                      </a:cubicBezTo>
                      <a:cubicBezTo>
                        <a:pt x="0" y="244"/>
                        <a:pt x="3" y="246"/>
                        <a:pt x="4" y="247"/>
                      </a:cubicBezTo>
                      <a:cubicBezTo>
                        <a:pt x="4" y="247"/>
                        <a:pt x="5" y="247"/>
                        <a:pt x="5" y="247"/>
                      </a:cubicBezTo>
                      <a:cubicBezTo>
                        <a:pt x="6" y="248"/>
                        <a:pt x="6" y="249"/>
                        <a:pt x="6" y="250"/>
                      </a:cubicBezTo>
                      <a:cubicBezTo>
                        <a:pt x="6" y="251"/>
                        <a:pt x="6" y="251"/>
                        <a:pt x="6" y="251"/>
                      </a:cubicBezTo>
                      <a:cubicBezTo>
                        <a:pt x="7" y="256"/>
                        <a:pt x="11" y="259"/>
                        <a:pt x="15" y="261"/>
                      </a:cubicBezTo>
                      <a:cubicBezTo>
                        <a:pt x="17" y="263"/>
                        <a:pt x="21" y="265"/>
                        <a:pt x="24" y="265"/>
                      </a:cubicBezTo>
                      <a:cubicBezTo>
                        <a:pt x="26" y="265"/>
                        <a:pt x="27" y="264"/>
                        <a:pt x="28" y="263"/>
                      </a:cubicBezTo>
                      <a:cubicBezTo>
                        <a:pt x="30" y="260"/>
                        <a:pt x="29" y="257"/>
                        <a:pt x="29" y="255"/>
                      </a:cubicBezTo>
                      <a:cubicBezTo>
                        <a:pt x="28" y="253"/>
                        <a:pt x="28" y="252"/>
                        <a:pt x="29" y="252"/>
                      </a:cubicBezTo>
                      <a:cubicBezTo>
                        <a:pt x="29" y="252"/>
                        <a:pt x="29" y="252"/>
                        <a:pt x="29" y="252"/>
                      </a:cubicBezTo>
                      <a:cubicBezTo>
                        <a:pt x="30" y="252"/>
                        <a:pt x="31" y="252"/>
                        <a:pt x="32" y="253"/>
                      </a:cubicBezTo>
                      <a:cubicBezTo>
                        <a:pt x="32" y="253"/>
                        <a:pt x="33" y="254"/>
                        <a:pt x="33" y="255"/>
                      </a:cubicBezTo>
                      <a:cubicBezTo>
                        <a:pt x="33" y="256"/>
                        <a:pt x="34" y="257"/>
                        <a:pt x="34" y="258"/>
                      </a:cubicBezTo>
                      <a:cubicBezTo>
                        <a:pt x="35" y="260"/>
                        <a:pt x="36" y="261"/>
                        <a:pt x="37" y="261"/>
                      </a:cubicBezTo>
                      <a:cubicBezTo>
                        <a:pt x="33" y="263"/>
                        <a:pt x="31" y="268"/>
                        <a:pt x="32" y="273"/>
                      </a:cubicBezTo>
                      <a:cubicBezTo>
                        <a:pt x="33" y="275"/>
                        <a:pt x="35" y="279"/>
                        <a:pt x="37" y="281"/>
                      </a:cubicBezTo>
                      <a:cubicBezTo>
                        <a:pt x="39" y="282"/>
                        <a:pt x="40" y="283"/>
                        <a:pt x="42" y="283"/>
                      </a:cubicBezTo>
                      <a:cubicBezTo>
                        <a:pt x="43" y="283"/>
                        <a:pt x="44" y="284"/>
                        <a:pt x="44" y="284"/>
                      </a:cubicBezTo>
                      <a:cubicBezTo>
                        <a:pt x="44" y="284"/>
                        <a:pt x="44" y="285"/>
                        <a:pt x="44" y="286"/>
                      </a:cubicBezTo>
                      <a:cubicBezTo>
                        <a:pt x="44" y="288"/>
                        <a:pt x="43" y="290"/>
                        <a:pt x="44" y="292"/>
                      </a:cubicBezTo>
                      <a:cubicBezTo>
                        <a:pt x="45" y="293"/>
                        <a:pt x="45" y="293"/>
                        <a:pt x="45" y="293"/>
                      </a:cubicBezTo>
                      <a:cubicBezTo>
                        <a:pt x="46" y="294"/>
                        <a:pt x="46" y="294"/>
                        <a:pt x="46" y="294"/>
                      </a:cubicBezTo>
                      <a:cubicBezTo>
                        <a:pt x="48" y="294"/>
                        <a:pt x="50" y="294"/>
                        <a:pt x="51" y="294"/>
                      </a:cubicBezTo>
                      <a:cubicBezTo>
                        <a:pt x="51" y="294"/>
                        <a:pt x="53" y="294"/>
                        <a:pt x="53" y="294"/>
                      </a:cubicBezTo>
                      <a:cubicBezTo>
                        <a:pt x="53" y="294"/>
                        <a:pt x="53" y="295"/>
                        <a:pt x="53" y="295"/>
                      </a:cubicBezTo>
                      <a:cubicBezTo>
                        <a:pt x="54" y="297"/>
                        <a:pt x="55" y="299"/>
                        <a:pt x="58" y="299"/>
                      </a:cubicBezTo>
                      <a:cubicBezTo>
                        <a:pt x="58" y="299"/>
                        <a:pt x="59" y="299"/>
                        <a:pt x="60" y="299"/>
                      </a:cubicBezTo>
                      <a:cubicBezTo>
                        <a:pt x="60" y="299"/>
                        <a:pt x="60" y="299"/>
                        <a:pt x="60" y="299"/>
                      </a:cubicBezTo>
                      <a:cubicBezTo>
                        <a:pt x="61" y="300"/>
                        <a:pt x="61" y="300"/>
                        <a:pt x="61" y="300"/>
                      </a:cubicBezTo>
                      <a:cubicBezTo>
                        <a:pt x="63" y="301"/>
                        <a:pt x="63" y="301"/>
                        <a:pt x="63" y="301"/>
                      </a:cubicBezTo>
                      <a:cubicBezTo>
                        <a:pt x="63" y="301"/>
                        <a:pt x="63" y="301"/>
                        <a:pt x="63" y="301"/>
                      </a:cubicBezTo>
                      <a:cubicBezTo>
                        <a:pt x="63" y="301"/>
                        <a:pt x="63" y="301"/>
                        <a:pt x="63" y="301"/>
                      </a:cubicBezTo>
                      <a:cubicBezTo>
                        <a:pt x="65" y="301"/>
                        <a:pt x="67" y="299"/>
                        <a:pt x="68" y="297"/>
                      </a:cubicBezTo>
                      <a:cubicBezTo>
                        <a:pt x="69" y="297"/>
                        <a:pt x="69" y="296"/>
                        <a:pt x="70" y="296"/>
                      </a:cubicBezTo>
                      <a:cubicBezTo>
                        <a:pt x="70" y="296"/>
                        <a:pt x="70" y="299"/>
                        <a:pt x="70" y="299"/>
                      </a:cubicBezTo>
                      <a:cubicBezTo>
                        <a:pt x="72" y="299"/>
                        <a:pt x="72" y="299"/>
                        <a:pt x="72" y="299"/>
                      </a:cubicBezTo>
                      <a:cubicBezTo>
                        <a:pt x="72" y="300"/>
                        <a:pt x="72" y="300"/>
                        <a:pt x="72" y="300"/>
                      </a:cubicBezTo>
                      <a:cubicBezTo>
                        <a:pt x="71" y="302"/>
                        <a:pt x="71" y="303"/>
                        <a:pt x="72" y="304"/>
                      </a:cubicBezTo>
                      <a:cubicBezTo>
                        <a:pt x="73" y="306"/>
                        <a:pt x="74" y="307"/>
                        <a:pt x="77" y="307"/>
                      </a:cubicBezTo>
                      <a:cubicBezTo>
                        <a:pt x="78" y="307"/>
                        <a:pt x="79" y="306"/>
                        <a:pt x="80" y="305"/>
                      </a:cubicBezTo>
                      <a:cubicBezTo>
                        <a:pt x="81" y="305"/>
                        <a:pt x="81" y="305"/>
                        <a:pt x="81" y="304"/>
                      </a:cubicBezTo>
                      <a:cubicBezTo>
                        <a:pt x="82" y="303"/>
                        <a:pt x="83" y="302"/>
                        <a:pt x="84" y="301"/>
                      </a:cubicBezTo>
                      <a:cubicBezTo>
                        <a:pt x="84" y="300"/>
                        <a:pt x="85" y="299"/>
                        <a:pt x="85" y="298"/>
                      </a:cubicBezTo>
                      <a:cubicBezTo>
                        <a:pt x="85" y="299"/>
                        <a:pt x="86" y="299"/>
                        <a:pt x="87" y="300"/>
                      </a:cubicBezTo>
                      <a:cubicBezTo>
                        <a:pt x="87" y="300"/>
                        <a:pt x="88" y="300"/>
                        <a:pt x="88" y="300"/>
                      </a:cubicBezTo>
                      <a:cubicBezTo>
                        <a:pt x="89" y="300"/>
                        <a:pt x="89" y="300"/>
                        <a:pt x="89" y="301"/>
                      </a:cubicBezTo>
                      <a:cubicBezTo>
                        <a:pt x="88" y="301"/>
                        <a:pt x="88" y="301"/>
                        <a:pt x="88" y="301"/>
                      </a:cubicBezTo>
                      <a:cubicBezTo>
                        <a:pt x="87" y="302"/>
                        <a:pt x="86" y="302"/>
                        <a:pt x="86" y="303"/>
                      </a:cubicBezTo>
                      <a:cubicBezTo>
                        <a:pt x="84" y="305"/>
                        <a:pt x="82" y="308"/>
                        <a:pt x="82" y="312"/>
                      </a:cubicBezTo>
                      <a:cubicBezTo>
                        <a:pt x="81" y="315"/>
                        <a:pt x="78" y="320"/>
                        <a:pt x="81" y="324"/>
                      </a:cubicBezTo>
                      <a:cubicBezTo>
                        <a:pt x="82" y="326"/>
                        <a:pt x="84" y="326"/>
                        <a:pt x="86" y="326"/>
                      </a:cubicBezTo>
                      <a:cubicBezTo>
                        <a:pt x="88" y="326"/>
                        <a:pt x="91" y="325"/>
                        <a:pt x="94" y="322"/>
                      </a:cubicBezTo>
                      <a:cubicBezTo>
                        <a:pt x="100" y="317"/>
                        <a:pt x="106" y="311"/>
                        <a:pt x="110" y="303"/>
                      </a:cubicBezTo>
                      <a:cubicBezTo>
                        <a:pt x="111" y="300"/>
                        <a:pt x="113" y="298"/>
                        <a:pt x="116" y="296"/>
                      </a:cubicBezTo>
                      <a:cubicBezTo>
                        <a:pt x="116" y="295"/>
                        <a:pt x="116" y="295"/>
                        <a:pt x="116" y="295"/>
                      </a:cubicBezTo>
                      <a:cubicBezTo>
                        <a:pt x="118" y="294"/>
                        <a:pt x="120" y="292"/>
                        <a:pt x="122" y="290"/>
                      </a:cubicBezTo>
                      <a:cubicBezTo>
                        <a:pt x="122" y="291"/>
                        <a:pt x="122" y="292"/>
                        <a:pt x="121" y="292"/>
                      </a:cubicBezTo>
                      <a:cubicBezTo>
                        <a:pt x="118" y="294"/>
                        <a:pt x="116" y="296"/>
                        <a:pt x="116" y="300"/>
                      </a:cubicBezTo>
                      <a:cubicBezTo>
                        <a:pt x="116" y="302"/>
                        <a:pt x="116" y="302"/>
                        <a:pt x="116" y="302"/>
                      </a:cubicBezTo>
                      <a:cubicBezTo>
                        <a:pt x="118" y="303"/>
                        <a:pt x="118" y="303"/>
                        <a:pt x="118" y="303"/>
                      </a:cubicBezTo>
                      <a:cubicBezTo>
                        <a:pt x="118" y="303"/>
                        <a:pt x="118" y="303"/>
                        <a:pt x="119" y="304"/>
                      </a:cubicBezTo>
                      <a:cubicBezTo>
                        <a:pt x="118" y="304"/>
                        <a:pt x="118" y="304"/>
                        <a:pt x="118" y="304"/>
                      </a:cubicBezTo>
                      <a:cubicBezTo>
                        <a:pt x="114" y="304"/>
                        <a:pt x="113" y="306"/>
                        <a:pt x="112" y="308"/>
                      </a:cubicBezTo>
                      <a:cubicBezTo>
                        <a:pt x="111" y="308"/>
                        <a:pt x="111" y="309"/>
                        <a:pt x="111" y="309"/>
                      </a:cubicBezTo>
                      <a:cubicBezTo>
                        <a:pt x="110" y="309"/>
                        <a:pt x="110" y="310"/>
                        <a:pt x="109" y="310"/>
                      </a:cubicBezTo>
                      <a:cubicBezTo>
                        <a:pt x="108" y="311"/>
                        <a:pt x="106" y="313"/>
                        <a:pt x="105" y="315"/>
                      </a:cubicBezTo>
                      <a:cubicBezTo>
                        <a:pt x="105" y="316"/>
                        <a:pt x="105" y="321"/>
                        <a:pt x="106" y="323"/>
                      </a:cubicBezTo>
                      <a:cubicBezTo>
                        <a:pt x="106" y="323"/>
                        <a:pt x="105" y="323"/>
                        <a:pt x="105" y="323"/>
                      </a:cubicBezTo>
                      <a:cubicBezTo>
                        <a:pt x="102" y="324"/>
                        <a:pt x="101" y="327"/>
                        <a:pt x="101" y="328"/>
                      </a:cubicBezTo>
                      <a:cubicBezTo>
                        <a:pt x="101" y="329"/>
                        <a:pt x="101" y="329"/>
                        <a:pt x="101" y="329"/>
                      </a:cubicBezTo>
                      <a:cubicBezTo>
                        <a:pt x="101" y="330"/>
                        <a:pt x="100" y="330"/>
                        <a:pt x="100" y="331"/>
                      </a:cubicBezTo>
                      <a:cubicBezTo>
                        <a:pt x="99" y="332"/>
                        <a:pt x="99" y="333"/>
                        <a:pt x="98" y="335"/>
                      </a:cubicBezTo>
                      <a:cubicBezTo>
                        <a:pt x="98" y="336"/>
                        <a:pt x="98" y="337"/>
                        <a:pt x="97" y="338"/>
                      </a:cubicBezTo>
                      <a:cubicBezTo>
                        <a:pt x="97" y="338"/>
                        <a:pt x="97" y="339"/>
                        <a:pt x="96" y="339"/>
                      </a:cubicBezTo>
                      <a:cubicBezTo>
                        <a:pt x="94" y="342"/>
                        <a:pt x="94" y="350"/>
                        <a:pt x="95" y="353"/>
                      </a:cubicBezTo>
                      <a:cubicBezTo>
                        <a:pt x="96" y="356"/>
                        <a:pt x="99" y="357"/>
                        <a:pt x="100" y="357"/>
                      </a:cubicBezTo>
                      <a:cubicBezTo>
                        <a:pt x="102" y="357"/>
                        <a:pt x="104" y="355"/>
                        <a:pt x="105" y="355"/>
                      </a:cubicBezTo>
                      <a:cubicBezTo>
                        <a:pt x="105" y="354"/>
                        <a:pt x="106" y="354"/>
                        <a:pt x="106" y="354"/>
                      </a:cubicBezTo>
                      <a:cubicBezTo>
                        <a:pt x="106" y="355"/>
                        <a:pt x="107" y="357"/>
                        <a:pt x="108" y="358"/>
                      </a:cubicBezTo>
                      <a:cubicBezTo>
                        <a:pt x="108" y="358"/>
                        <a:pt x="108" y="358"/>
                        <a:pt x="109" y="358"/>
                      </a:cubicBezTo>
                      <a:cubicBezTo>
                        <a:pt x="107" y="359"/>
                        <a:pt x="104" y="359"/>
                        <a:pt x="102" y="360"/>
                      </a:cubicBezTo>
                      <a:cubicBezTo>
                        <a:pt x="102" y="360"/>
                        <a:pt x="102" y="360"/>
                        <a:pt x="101" y="360"/>
                      </a:cubicBezTo>
                      <a:cubicBezTo>
                        <a:pt x="99" y="361"/>
                        <a:pt x="95" y="362"/>
                        <a:pt x="94" y="366"/>
                      </a:cubicBezTo>
                      <a:cubicBezTo>
                        <a:pt x="94" y="368"/>
                        <a:pt x="95" y="369"/>
                        <a:pt x="95" y="369"/>
                      </a:cubicBezTo>
                      <a:cubicBezTo>
                        <a:pt x="96" y="370"/>
                        <a:pt x="97" y="371"/>
                        <a:pt x="98" y="371"/>
                      </a:cubicBezTo>
                      <a:cubicBezTo>
                        <a:pt x="98" y="371"/>
                        <a:pt x="98" y="371"/>
                        <a:pt x="98" y="371"/>
                      </a:cubicBezTo>
                      <a:cubicBezTo>
                        <a:pt x="96" y="372"/>
                        <a:pt x="96" y="373"/>
                        <a:pt x="96" y="374"/>
                      </a:cubicBezTo>
                      <a:cubicBezTo>
                        <a:pt x="95" y="373"/>
                        <a:pt x="95" y="373"/>
                        <a:pt x="95" y="373"/>
                      </a:cubicBezTo>
                      <a:cubicBezTo>
                        <a:pt x="94" y="372"/>
                        <a:pt x="93" y="372"/>
                        <a:pt x="92" y="372"/>
                      </a:cubicBezTo>
                      <a:cubicBezTo>
                        <a:pt x="90" y="372"/>
                        <a:pt x="90" y="373"/>
                        <a:pt x="89" y="373"/>
                      </a:cubicBezTo>
                      <a:cubicBezTo>
                        <a:pt x="88" y="373"/>
                        <a:pt x="88" y="373"/>
                        <a:pt x="88" y="373"/>
                      </a:cubicBezTo>
                      <a:cubicBezTo>
                        <a:pt x="87" y="374"/>
                        <a:pt x="87" y="374"/>
                        <a:pt x="86" y="374"/>
                      </a:cubicBezTo>
                      <a:cubicBezTo>
                        <a:pt x="86" y="374"/>
                        <a:pt x="85" y="373"/>
                        <a:pt x="84" y="373"/>
                      </a:cubicBezTo>
                      <a:cubicBezTo>
                        <a:pt x="82" y="373"/>
                        <a:pt x="81" y="373"/>
                        <a:pt x="80" y="373"/>
                      </a:cubicBezTo>
                      <a:cubicBezTo>
                        <a:pt x="79" y="373"/>
                        <a:pt x="79" y="373"/>
                        <a:pt x="79" y="373"/>
                      </a:cubicBezTo>
                      <a:cubicBezTo>
                        <a:pt x="76" y="373"/>
                        <a:pt x="74" y="373"/>
                        <a:pt x="72" y="374"/>
                      </a:cubicBezTo>
                      <a:cubicBezTo>
                        <a:pt x="70" y="374"/>
                        <a:pt x="69" y="374"/>
                        <a:pt x="67" y="374"/>
                      </a:cubicBezTo>
                      <a:cubicBezTo>
                        <a:pt x="66" y="375"/>
                        <a:pt x="62" y="375"/>
                        <a:pt x="61" y="378"/>
                      </a:cubicBezTo>
                      <a:cubicBezTo>
                        <a:pt x="60" y="379"/>
                        <a:pt x="60" y="380"/>
                        <a:pt x="60" y="380"/>
                      </a:cubicBezTo>
                      <a:cubicBezTo>
                        <a:pt x="60" y="380"/>
                        <a:pt x="60" y="381"/>
                        <a:pt x="60" y="381"/>
                      </a:cubicBezTo>
                      <a:cubicBezTo>
                        <a:pt x="60" y="381"/>
                        <a:pt x="59" y="381"/>
                        <a:pt x="59" y="381"/>
                      </a:cubicBezTo>
                      <a:cubicBezTo>
                        <a:pt x="58" y="382"/>
                        <a:pt x="58" y="382"/>
                        <a:pt x="57" y="382"/>
                      </a:cubicBezTo>
                      <a:cubicBezTo>
                        <a:pt x="56" y="384"/>
                        <a:pt x="54" y="386"/>
                        <a:pt x="56" y="389"/>
                      </a:cubicBezTo>
                      <a:cubicBezTo>
                        <a:pt x="57" y="393"/>
                        <a:pt x="60" y="394"/>
                        <a:pt x="64" y="394"/>
                      </a:cubicBezTo>
                      <a:cubicBezTo>
                        <a:pt x="66" y="394"/>
                        <a:pt x="68" y="394"/>
                        <a:pt x="69" y="394"/>
                      </a:cubicBezTo>
                      <a:cubicBezTo>
                        <a:pt x="70" y="394"/>
                        <a:pt x="70" y="394"/>
                        <a:pt x="71" y="394"/>
                      </a:cubicBezTo>
                      <a:cubicBezTo>
                        <a:pt x="73" y="393"/>
                        <a:pt x="76" y="393"/>
                        <a:pt x="78" y="393"/>
                      </a:cubicBezTo>
                      <a:cubicBezTo>
                        <a:pt x="79" y="393"/>
                        <a:pt x="81" y="393"/>
                        <a:pt x="82" y="393"/>
                      </a:cubicBezTo>
                      <a:cubicBezTo>
                        <a:pt x="84" y="393"/>
                        <a:pt x="86" y="394"/>
                        <a:pt x="88" y="394"/>
                      </a:cubicBezTo>
                      <a:cubicBezTo>
                        <a:pt x="88" y="394"/>
                        <a:pt x="88" y="394"/>
                        <a:pt x="89" y="394"/>
                      </a:cubicBezTo>
                      <a:cubicBezTo>
                        <a:pt x="87" y="395"/>
                        <a:pt x="86" y="395"/>
                        <a:pt x="85" y="395"/>
                      </a:cubicBezTo>
                      <a:cubicBezTo>
                        <a:pt x="85" y="396"/>
                        <a:pt x="85" y="396"/>
                        <a:pt x="85" y="396"/>
                      </a:cubicBezTo>
                      <a:cubicBezTo>
                        <a:pt x="83" y="396"/>
                        <a:pt x="79" y="398"/>
                        <a:pt x="78" y="402"/>
                      </a:cubicBezTo>
                      <a:cubicBezTo>
                        <a:pt x="78" y="401"/>
                        <a:pt x="77" y="401"/>
                        <a:pt x="76" y="400"/>
                      </a:cubicBezTo>
                      <a:cubicBezTo>
                        <a:pt x="76" y="400"/>
                        <a:pt x="75" y="399"/>
                        <a:pt x="74" y="399"/>
                      </a:cubicBezTo>
                      <a:cubicBezTo>
                        <a:pt x="72" y="397"/>
                        <a:pt x="69" y="395"/>
                        <a:pt x="65" y="395"/>
                      </a:cubicBezTo>
                      <a:cubicBezTo>
                        <a:pt x="65" y="395"/>
                        <a:pt x="64" y="395"/>
                        <a:pt x="63" y="396"/>
                      </a:cubicBezTo>
                      <a:cubicBezTo>
                        <a:pt x="60" y="397"/>
                        <a:pt x="59" y="399"/>
                        <a:pt x="58" y="400"/>
                      </a:cubicBezTo>
                      <a:cubicBezTo>
                        <a:pt x="58" y="401"/>
                        <a:pt x="57" y="402"/>
                        <a:pt x="57" y="402"/>
                      </a:cubicBezTo>
                      <a:cubicBezTo>
                        <a:pt x="56" y="402"/>
                        <a:pt x="56" y="403"/>
                        <a:pt x="55" y="403"/>
                      </a:cubicBezTo>
                      <a:cubicBezTo>
                        <a:pt x="53" y="403"/>
                        <a:pt x="51" y="403"/>
                        <a:pt x="50" y="404"/>
                      </a:cubicBezTo>
                      <a:cubicBezTo>
                        <a:pt x="48" y="406"/>
                        <a:pt x="47" y="409"/>
                        <a:pt x="47" y="411"/>
                      </a:cubicBezTo>
                      <a:cubicBezTo>
                        <a:pt x="47" y="412"/>
                        <a:pt x="47" y="413"/>
                        <a:pt x="46" y="413"/>
                      </a:cubicBezTo>
                      <a:cubicBezTo>
                        <a:pt x="46" y="413"/>
                        <a:pt x="46" y="413"/>
                        <a:pt x="46" y="413"/>
                      </a:cubicBezTo>
                      <a:cubicBezTo>
                        <a:pt x="45" y="414"/>
                        <a:pt x="43" y="416"/>
                        <a:pt x="45" y="419"/>
                      </a:cubicBezTo>
                      <a:cubicBezTo>
                        <a:pt x="45" y="421"/>
                        <a:pt x="47" y="422"/>
                        <a:pt x="51" y="423"/>
                      </a:cubicBezTo>
                      <a:cubicBezTo>
                        <a:pt x="51" y="423"/>
                        <a:pt x="51" y="423"/>
                        <a:pt x="52" y="423"/>
                      </a:cubicBezTo>
                      <a:cubicBezTo>
                        <a:pt x="53" y="424"/>
                        <a:pt x="54" y="424"/>
                        <a:pt x="55" y="424"/>
                      </a:cubicBezTo>
                      <a:cubicBezTo>
                        <a:pt x="55" y="425"/>
                        <a:pt x="56" y="425"/>
                        <a:pt x="56" y="425"/>
                      </a:cubicBezTo>
                      <a:cubicBezTo>
                        <a:pt x="56" y="425"/>
                        <a:pt x="56" y="425"/>
                        <a:pt x="56" y="425"/>
                      </a:cubicBezTo>
                      <a:cubicBezTo>
                        <a:pt x="56" y="425"/>
                        <a:pt x="56" y="425"/>
                        <a:pt x="56" y="425"/>
                      </a:cubicBezTo>
                      <a:cubicBezTo>
                        <a:pt x="55" y="425"/>
                        <a:pt x="55" y="425"/>
                        <a:pt x="54" y="425"/>
                      </a:cubicBezTo>
                      <a:cubicBezTo>
                        <a:pt x="54" y="425"/>
                        <a:pt x="53" y="425"/>
                        <a:pt x="52" y="425"/>
                      </a:cubicBezTo>
                      <a:cubicBezTo>
                        <a:pt x="52" y="425"/>
                        <a:pt x="52" y="425"/>
                        <a:pt x="51" y="425"/>
                      </a:cubicBezTo>
                      <a:cubicBezTo>
                        <a:pt x="48" y="425"/>
                        <a:pt x="47" y="426"/>
                        <a:pt x="46" y="428"/>
                      </a:cubicBezTo>
                      <a:cubicBezTo>
                        <a:pt x="46" y="430"/>
                        <a:pt x="48" y="432"/>
                        <a:pt x="52" y="433"/>
                      </a:cubicBezTo>
                      <a:cubicBezTo>
                        <a:pt x="52" y="433"/>
                        <a:pt x="52" y="433"/>
                        <a:pt x="53" y="433"/>
                      </a:cubicBezTo>
                      <a:cubicBezTo>
                        <a:pt x="53" y="433"/>
                        <a:pt x="53" y="433"/>
                        <a:pt x="53" y="433"/>
                      </a:cubicBezTo>
                      <a:cubicBezTo>
                        <a:pt x="53" y="433"/>
                        <a:pt x="53" y="434"/>
                        <a:pt x="54" y="434"/>
                      </a:cubicBezTo>
                      <a:cubicBezTo>
                        <a:pt x="54" y="434"/>
                        <a:pt x="55" y="436"/>
                        <a:pt x="57" y="436"/>
                      </a:cubicBezTo>
                      <a:cubicBezTo>
                        <a:pt x="58" y="436"/>
                        <a:pt x="60" y="437"/>
                        <a:pt x="62" y="437"/>
                      </a:cubicBezTo>
                      <a:cubicBezTo>
                        <a:pt x="64" y="437"/>
                        <a:pt x="65" y="436"/>
                        <a:pt x="67" y="435"/>
                      </a:cubicBezTo>
                      <a:cubicBezTo>
                        <a:pt x="67" y="435"/>
                        <a:pt x="67" y="434"/>
                        <a:pt x="68" y="434"/>
                      </a:cubicBezTo>
                      <a:cubicBezTo>
                        <a:pt x="68" y="434"/>
                        <a:pt x="68" y="434"/>
                        <a:pt x="68" y="434"/>
                      </a:cubicBezTo>
                      <a:cubicBezTo>
                        <a:pt x="68" y="434"/>
                        <a:pt x="68" y="434"/>
                        <a:pt x="69" y="434"/>
                      </a:cubicBezTo>
                      <a:cubicBezTo>
                        <a:pt x="69" y="434"/>
                        <a:pt x="70" y="434"/>
                        <a:pt x="71" y="433"/>
                      </a:cubicBezTo>
                      <a:cubicBezTo>
                        <a:pt x="73" y="433"/>
                        <a:pt x="74" y="432"/>
                        <a:pt x="75" y="432"/>
                      </a:cubicBezTo>
                      <a:cubicBezTo>
                        <a:pt x="76" y="431"/>
                        <a:pt x="77" y="431"/>
                        <a:pt x="78" y="431"/>
                      </a:cubicBezTo>
                      <a:cubicBezTo>
                        <a:pt x="78" y="431"/>
                        <a:pt x="78" y="431"/>
                        <a:pt x="79" y="431"/>
                      </a:cubicBezTo>
                      <a:cubicBezTo>
                        <a:pt x="79" y="432"/>
                        <a:pt x="79" y="432"/>
                        <a:pt x="80" y="432"/>
                      </a:cubicBezTo>
                      <a:cubicBezTo>
                        <a:pt x="79" y="433"/>
                        <a:pt x="75" y="434"/>
                        <a:pt x="74" y="435"/>
                      </a:cubicBezTo>
                      <a:cubicBezTo>
                        <a:pt x="73" y="435"/>
                        <a:pt x="73" y="435"/>
                        <a:pt x="72" y="435"/>
                      </a:cubicBezTo>
                      <a:cubicBezTo>
                        <a:pt x="70" y="435"/>
                        <a:pt x="68" y="436"/>
                        <a:pt x="67" y="437"/>
                      </a:cubicBezTo>
                      <a:cubicBezTo>
                        <a:pt x="65" y="438"/>
                        <a:pt x="64" y="440"/>
                        <a:pt x="64" y="441"/>
                      </a:cubicBezTo>
                      <a:cubicBezTo>
                        <a:pt x="64" y="442"/>
                        <a:pt x="64" y="443"/>
                        <a:pt x="64" y="443"/>
                      </a:cubicBezTo>
                      <a:cubicBezTo>
                        <a:pt x="63" y="443"/>
                        <a:pt x="63" y="443"/>
                        <a:pt x="62" y="444"/>
                      </a:cubicBezTo>
                      <a:cubicBezTo>
                        <a:pt x="61" y="444"/>
                        <a:pt x="59" y="445"/>
                        <a:pt x="58" y="447"/>
                      </a:cubicBezTo>
                      <a:cubicBezTo>
                        <a:pt x="57" y="450"/>
                        <a:pt x="58" y="455"/>
                        <a:pt x="61" y="457"/>
                      </a:cubicBezTo>
                      <a:cubicBezTo>
                        <a:pt x="61" y="457"/>
                        <a:pt x="61" y="457"/>
                        <a:pt x="61" y="457"/>
                      </a:cubicBezTo>
                      <a:cubicBezTo>
                        <a:pt x="61" y="457"/>
                        <a:pt x="61" y="457"/>
                        <a:pt x="61" y="457"/>
                      </a:cubicBezTo>
                      <a:cubicBezTo>
                        <a:pt x="59" y="457"/>
                        <a:pt x="58" y="457"/>
                        <a:pt x="57" y="457"/>
                      </a:cubicBezTo>
                      <a:cubicBezTo>
                        <a:pt x="55" y="458"/>
                        <a:pt x="54" y="460"/>
                        <a:pt x="54" y="461"/>
                      </a:cubicBezTo>
                      <a:cubicBezTo>
                        <a:pt x="53" y="461"/>
                        <a:pt x="53" y="461"/>
                        <a:pt x="53" y="461"/>
                      </a:cubicBezTo>
                      <a:cubicBezTo>
                        <a:pt x="53" y="461"/>
                        <a:pt x="52" y="461"/>
                        <a:pt x="52" y="461"/>
                      </a:cubicBezTo>
                      <a:cubicBezTo>
                        <a:pt x="52" y="461"/>
                        <a:pt x="52" y="460"/>
                        <a:pt x="52" y="460"/>
                      </a:cubicBezTo>
                      <a:cubicBezTo>
                        <a:pt x="51" y="458"/>
                        <a:pt x="49" y="456"/>
                        <a:pt x="47" y="456"/>
                      </a:cubicBezTo>
                      <a:cubicBezTo>
                        <a:pt x="44" y="456"/>
                        <a:pt x="43" y="458"/>
                        <a:pt x="42" y="461"/>
                      </a:cubicBezTo>
                      <a:cubicBezTo>
                        <a:pt x="41" y="464"/>
                        <a:pt x="42" y="468"/>
                        <a:pt x="43" y="470"/>
                      </a:cubicBezTo>
                      <a:cubicBezTo>
                        <a:pt x="45" y="474"/>
                        <a:pt x="47" y="476"/>
                        <a:pt x="50" y="476"/>
                      </a:cubicBezTo>
                      <a:cubicBezTo>
                        <a:pt x="52" y="476"/>
                        <a:pt x="53" y="475"/>
                        <a:pt x="55" y="474"/>
                      </a:cubicBezTo>
                      <a:cubicBezTo>
                        <a:pt x="58" y="473"/>
                        <a:pt x="60" y="473"/>
                        <a:pt x="65" y="472"/>
                      </a:cubicBezTo>
                      <a:cubicBezTo>
                        <a:pt x="69" y="472"/>
                        <a:pt x="73" y="472"/>
                        <a:pt x="77" y="470"/>
                      </a:cubicBezTo>
                      <a:cubicBezTo>
                        <a:pt x="79" y="469"/>
                        <a:pt x="80" y="468"/>
                        <a:pt x="81" y="467"/>
                      </a:cubicBezTo>
                      <a:cubicBezTo>
                        <a:pt x="82" y="466"/>
                        <a:pt x="84" y="465"/>
                        <a:pt x="85" y="465"/>
                      </a:cubicBezTo>
                      <a:cubicBezTo>
                        <a:pt x="85" y="464"/>
                        <a:pt x="86" y="464"/>
                        <a:pt x="86" y="464"/>
                      </a:cubicBezTo>
                      <a:cubicBezTo>
                        <a:pt x="88" y="464"/>
                        <a:pt x="88" y="464"/>
                        <a:pt x="88" y="464"/>
                      </a:cubicBezTo>
                      <a:cubicBezTo>
                        <a:pt x="89" y="464"/>
                        <a:pt x="90" y="464"/>
                        <a:pt x="91" y="464"/>
                      </a:cubicBezTo>
                      <a:cubicBezTo>
                        <a:pt x="92" y="464"/>
                        <a:pt x="93" y="463"/>
                        <a:pt x="94" y="462"/>
                      </a:cubicBezTo>
                      <a:cubicBezTo>
                        <a:pt x="94" y="462"/>
                        <a:pt x="94" y="462"/>
                        <a:pt x="94" y="462"/>
                      </a:cubicBezTo>
                      <a:cubicBezTo>
                        <a:pt x="93" y="464"/>
                        <a:pt x="94" y="466"/>
                        <a:pt x="95" y="467"/>
                      </a:cubicBezTo>
                      <a:cubicBezTo>
                        <a:pt x="95" y="467"/>
                        <a:pt x="97" y="468"/>
                        <a:pt x="98" y="468"/>
                      </a:cubicBezTo>
                      <a:cubicBezTo>
                        <a:pt x="101" y="468"/>
                        <a:pt x="106" y="465"/>
                        <a:pt x="107" y="464"/>
                      </a:cubicBezTo>
                      <a:cubicBezTo>
                        <a:pt x="107" y="464"/>
                        <a:pt x="108" y="463"/>
                        <a:pt x="108" y="463"/>
                      </a:cubicBezTo>
                      <a:cubicBezTo>
                        <a:pt x="112" y="460"/>
                        <a:pt x="116" y="458"/>
                        <a:pt x="115" y="455"/>
                      </a:cubicBezTo>
                      <a:cubicBezTo>
                        <a:pt x="115" y="454"/>
                        <a:pt x="115" y="453"/>
                        <a:pt x="115" y="452"/>
                      </a:cubicBezTo>
                      <a:cubicBezTo>
                        <a:pt x="115" y="452"/>
                        <a:pt x="115" y="452"/>
                        <a:pt x="116" y="452"/>
                      </a:cubicBezTo>
                      <a:cubicBezTo>
                        <a:pt x="116" y="452"/>
                        <a:pt x="116" y="452"/>
                        <a:pt x="116" y="452"/>
                      </a:cubicBezTo>
                      <a:cubicBezTo>
                        <a:pt x="117" y="452"/>
                        <a:pt x="117" y="452"/>
                        <a:pt x="117" y="452"/>
                      </a:cubicBezTo>
                      <a:cubicBezTo>
                        <a:pt x="121" y="452"/>
                        <a:pt x="121" y="446"/>
                        <a:pt x="121" y="445"/>
                      </a:cubicBezTo>
                      <a:cubicBezTo>
                        <a:pt x="122" y="439"/>
                        <a:pt x="118" y="433"/>
                        <a:pt x="113" y="429"/>
                      </a:cubicBezTo>
                      <a:cubicBezTo>
                        <a:pt x="113" y="429"/>
                        <a:pt x="114" y="429"/>
                        <a:pt x="114" y="429"/>
                      </a:cubicBezTo>
                      <a:cubicBezTo>
                        <a:pt x="115" y="430"/>
                        <a:pt x="117" y="430"/>
                        <a:pt x="118" y="430"/>
                      </a:cubicBezTo>
                      <a:cubicBezTo>
                        <a:pt x="118" y="430"/>
                        <a:pt x="118" y="430"/>
                        <a:pt x="118" y="430"/>
                      </a:cubicBezTo>
                      <a:cubicBezTo>
                        <a:pt x="127" y="430"/>
                        <a:pt x="136" y="419"/>
                        <a:pt x="140" y="412"/>
                      </a:cubicBezTo>
                      <a:cubicBezTo>
                        <a:pt x="141" y="411"/>
                        <a:pt x="141" y="411"/>
                        <a:pt x="141" y="411"/>
                      </a:cubicBezTo>
                      <a:cubicBezTo>
                        <a:pt x="144" y="407"/>
                        <a:pt x="147" y="404"/>
                        <a:pt x="150" y="400"/>
                      </a:cubicBezTo>
                      <a:cubicBezTo>
                        <a:pt x="152" y="399"/>
                        <a:pt x="153" y="397"/>
                        <a:pt x="155" y="395"/>
                      </a:cubicBezTo>
                      <a:cubicBezTo>
                        <a:pt x="156" y="393"/>
                        <a:pt x="158" y="391"/>
                        <a:pt x="160" y="390"/>
                      </a:cubicBezTo>
                      <a:cubicBezTo>
                        <a:pt x="161" y="389"/>
                        <a:pt x="162" y="388"/>
                        <a:pt x="163" y="387"/>
                      </a:cubicBezTo>
                      <a:cubicBezTo>
                        <a:pt x="163" y="387"/>
                        <a:pt x="163" y="387"/>
                        <a:pt x="163" y="387"/>
                      </a:cubicBezTo>
                      <a:cubicBezTo>
                        <a:pt x="163" y="387"/>
                        <a:pt x="163" y="387"/>
                        <a:pt x="163" y="387"/>
                      </a:cubicBezTo>
                      <a:cubicBezTo>
                        <a:pt x="164" y="389"/>
                        <a:pt x="164" y="390"/>
                        <a:pt x="165" y="391"/>
                      </a:cubicBezTo>
                      <a:cubicBezTo>
                        <a:pt x="161" y="392"/>
                        <a:pt x="158" y="393"/>
                        <a:pt x="156" y="396"/>
                      </a:cubicBezTo>
                      <a:cubicBezTo>
                        <a:pt x="155" y="398"/>
                        <a:pt x="154" y="400"/>
                        <a:pt x="153" y="401"/>
                      </a:cubicBezTo>
                      <a:cubicBezTo>
                        <a:pt x="152" y="404"/>
                        <a:pt x="151" y="406"/>
                        <a:pt x="150" y="408"/>
                      </a:cubicBezTo>
                      <a:cubicBezTo>
                        <a:pt x="149" y="409"/>
                        <a:pt x="149" y="409"/>
                        <a:pt x="149" y="409"/>
                      </a:cubicBezTo>
                      <a:cubicBezTo>
                        <a:pt x="147" y="410"/>
                        <a:pt x="146" y="411"/>
                        <a:pt x="145" y="414"/>
                      </a:cubicBezTo>
                      <a:cubicBezTo>
                        <a:pt x="145" y="415"/>
                        <a:pt x="145" y="415"/>
                        <a:pt x="145" y="415"/>
                      </a:cubicBezTo>
                      <a:cubicBezTo>
                        <a:pt x="145" y="415"/>
                        <a:pt x="144" y="415"/>
                        <a:pt x="144" y="416"/>
                      </a:cubicBezTo>
                      <a:cubicBezTo>
                        <a:pt x="143" y="415"/>
                        <a:pt x="143" y="415"/>
                        <a:pt x="143" y="415"/>
                      </a:cubicBezTo>
                      <a:cubicBezTo>
                        <a:pt x="142" y="415"/>
                        <a:pt x="142" y="415"/>
                        <a:pt x="142" y="415"/>
                      </a:cubicBezTo>
                      <a:cubicBezTo>
                        <a:pt x="141" y="415"/>
                        <a:pt x="141" y="415"/>
                        <a:pt x="141" y="415"/>
                      </a:cubicBezTo>
                      <a:cubicBezTo>
                        <a:pt x="138" y="415"/>
                        <a:pt x="136" y="418"/>
                        <a:pt x="133" y="421"/>
                      </a:cubicBezTo>
                      <a:cubicBezTo>
                        <a:pt x="133" y="422"/>
                        <a:pt x="132" y="423"/>
                        <a:pt x="131" y="424"/>
                      </a:cubicBezTo>
                      <a:cubicBezTo>
                        <a:pt x="131" y="424"/>
                        <a:pt x="131" y="424"/>
                        <a:pt x="131" y="424"/>
                      </a:cubicBezTo>
                      <a:cubicBezTo>
                        <a:pt x="128" y="426"/>
                        <a:pt x="121" y="431"/>
                        <a:pt x="125" y="436"/>
                      </a:cubicBezTo>
                      <a:cubicBezTo>
                        <a:pt x="125" y="437"/>
                        <a:pt x="127" y="438"/>
                        <a:pt x="128" y="438"/>
                      </a:cubicBezTo>
                      <a:cubicBezTo>
                        <a:pt x="129" y="438"/>
                        <a:pt x="132" y="438"/>
                        <a:pt x="137" y="432"/>
                      </a:cubicBezTo>
                      <a:cubicBezTo>
                        <a:pt x="139" y="431"/>
                        <a:pt x="143" y="426"/>
                        <a:pt x="144" y="422"/>
                      </a:cubicBezTo>
                      <a:cubicBezTo>
                        <a:pt x="144" y="422"/>
                        <a:pt x="145" y="423"/>
                        <a:pt x="147" y="424"/>
                      </a:cubicBezTo>
                      <a:cubicBezTo>
                        <a:pt x="147" y="424"/>
                        <a:pt x="147" y="424"/>
                        <a:pt x="147" y="424"/>
                      </a:cubicBezTo>
                      <a:cubicBezTo>
                        <a:pt x="146" y="425"/>
                        <a:pt x="146" y="425"/>
                        <a:pt x="146" y="426"/>
                      </a:cubicBezTo>
                      <a:cubicBezTo>
                        <a:pt x="145" y="426"/>
                        <a:pt x="145" y="426"/>
                        <a:pt x="145" y="427"/>
                      </a:cubicBezTo>
                      <a:cubicBezTo>
                        <a:pt x="145" y="427"/>
                        <a:pt x="144" y="427"/>
                        <a:pt x="144" y="427"/>
                      </a:cubicBezTo>
                      <a:cubicBezTo>
                        <a:pt x="143" y="428"/>
                        <a:pt x="141" y="428"/>
                        <a:pt x="141" y="431"/>
                      </a:cubicBezTo>
                      <a:cubicBezTo>
                        <a:pt x="140" y="433"/>
                        <a:pt x="141" y="434"/>
                        <a:pt x="142" y="435"/>
                      </a:cubicBezTo>
                      <a:cubicBezTo>
                        <a:pt x="142" y="436"/>
                        <a:pt x="143" y="436"/>
                        <a:pt x="143" y="437"/>
                      </a:cubicBezTo>
                      <a:cubicBezTo>
                        <a:pt x="142" y="437"/>
                        <a:pt x="142" y="437"/>
                        <a:pt x="141" y="437"/>
                      </a:cubicBezTo>
                      <a:cubicBezTo>
                        <a:pt x="137" y="438"/>
                        <a:pt x="137" y="441"/>
                        <a:pt x="136" y="443"/>
                      </a:cubicBezTo>
                      <a:cubicBezTo>
                        <a:pt x="136" y="443"/>
                        <a:pt x="136" y="443"/>
                        <a:pt x="136" y="443"/>
                      </a:cubicBezTo>
                      <a:cubicBezTo>
                        <a:pt x="135" y="443"/>
                        <a:pt x="134" y="443"/>
                        <a:pt x="133" y="443"/>
                      </a:cubicBezTo>
                      <a:cubicBezTo>
                        <a:pt x="131" y="443"/>
                        <a:pt x="128" y="445"/>
                        <a:pt x="126" y="447"/>
                      </a:cubicBezTo>
                      <a:cubicBezTo>
                        <a:pt x="125" y="449"/>
                        <a:pt x="125" y="451"/>
                        <a:pt x="126" y="452"/>
                      </a:cubicBezTo>
                      <a:cubicBezTo>
                        <a:pt x="128" y="454"/>
                        <a:pt x="130" y="454"/>
                        <a:pt x="131" y="454"/>
                      </a:cubicBezTo>
                      <a:cubicBezTo>
                        <a:pt x="131" y="455"/>
                        <a:pt x="131" y="455"/>
                        <a:pt x="131" y="455"/>
                      </a:cubicBezTo>
                      <a:cubicBezTo>
                        <a:pt x="130" y="455"/>
                        <a:pt x="130" y="455"/>
                        <a:pt x="130" y="455"/>
                      </a:cubicBezTo>
                      <a:cubicBezTo>
                        <a:pt x="129" y="457"/>
                        <a:pt x="128" y="458"/>
                        <a:pt x="127" y="460"/>
                      </a:cubicBezTo>
                      <a:cubicBezTo>
                        <a:pt x="127" y="461"/>
                        <a:pt x="126" y="462"/>
                        <a:pt x="126" y="462"/>
                      </a:cubicBezTo>
                      <a:cubicBezTo>
                        <a:pt x="125" y="463"/>
                        <a:pt x="125" y="463"/>
                        <a:pt x="125" y="463"/>
                      </a:cubicBezTo>
                      <a:cubicBezTo>
                        <a:pt x="125" y="464"/>
                        <a:pt x="124" y="464"/>
                        <a:pt x="124" y="465"/>
                      </a:cubicBezTo>
                      <a:cubicBezTo>
                        <a:pt x="124" y="465"/>
                        <a:pt x="124" y="465"/>
                        <a:pt x="124" y="465"/>
                      </a:cubicBezTo>
                      <a:cubicBezTo>
                        <a:pt x="124" y="462"/>
                        <a:pt x="124" y="462"/>
                        <a:pt x="124" y="462"/>
                      </a:cubicBezTo>
                      <a:cubicBezTo>
                        <a:pt x="120" y="462"/>
                        <a:pt x="117" y="465"/>
                        <a:pt x="117" y="469"/>
                      </a:cubicBezTo>
                      <a:cubicBezTo>
                        <a:pt x="117" y="470"/>
                        <a:pt x="118" y="471"/>
                        <a:pt x="118" y="471"/>
                      </a:cubicBezTo>
                      <a:cubicBezTo>
                        <a:pt x="118" y="472"/>
                        <a:pt x="118" y="472"/>
                        <a:pt x="118" y="472"/>
                      </a:cubicBezTo>
                      <a:cubicBezTo>
                        <a:pt x="117" y="473"/>
                        <a:pt x="117" y="475"/>
                        <a:pt x="118" y="477"/>
                      </a:cubicBezTo>
                      <a:cubicBezTo>
                        <a:pt x="118" y="477"/>
                        <a:pt x="118" y="478"/>
                        <a:pt x="117" y="478"/>
                      </a:cubicBezTo>
                      <a:cubicBezTo>
                        <a:pt x="115" y="479"/>
                        <a:pt x="115" y="481"/>
                        <a:pt x="115" y="483"/>
                      </a:cubicBezTo>
                      <a:cubicBezTo>
                        <a:pt x="116" y="488"/>
                        <a:pt x="119" y="489"/>
                        <a:pt x="120" y="489"/>
                      </a:cubicBezTo>
                      <a:cubicBezTo>
                        <a:pt x="121" y="489"/>
                        <a:pt x="122" y="488"/>
                        <a:pt x="123" y="487"/>
                      </a:cubicBezTo>
                      <a:cubicBezTo>
                        <a:pt x="124" y="487"/>
                        <a:pt x="124" y="487"/>
                        <a:pt x="124" y="487"/>
                      </a:cubicBezTo>
                      <a:cubicBezTo>
                        <a:pt x="123" y="488"/>
                        <a:pt x="123" y="489"/>
                        <a:pt x="123" y="489"/>
                      </a:cubicBezTo>
                      <a:cubicBezTo>
                        <a:pt x="124" y="491"/>
                        <a:pt x="125" y="493"/>
                        <a:pt x="127" y="494"/>
                      </a:cubicBezTo>
                      <a:cubicBezTo>
                        <a:pt x="128" y="495"/>
                        <a:pt x="128" y="495"/>
                        <a:pt x="129" y="495"/>
                      </a:cubicBezTo>
                      <a:cubicBezTo>
                        <a:pt x="129" y="495"/>
                        <a:pt x="129" y="495"/>
                        <a:pt x="129" y="495"/>
                      </a:cubicBezTo>
                      <a:cubicBezTo>
                        <a:pt x="127" y="497"/>
                        <a:pt x="126" y="499"/>
                        <a:pt x="126" y="502"/>
                      </a:cubicBezTo>
                      <a:cubicBezTo>
                        <a:pt x="126" y="505"/>
                        <a:pt x="127" y="506"/>
                        <a:pt x="127" y="508"/>
                      </a:cubicBezTo>
                      <a:cubicBezTo>
                        <a:pt x="127" y="508"/>
                        <a:pt x="127" y="508"/>
                        <a:pt x="126" y="508"/>
                      </a:cubicBezTo>
                      <a:cubicBezTo>
                        <a:pt x="126" y="509"/>
                        <a:pt x="126" y="509"/>
                        <a:pt x="126" y="509"/>
                      </a:cubicBezTo>
                      <a:cubicBezTo>
                        <a:pt x="123" y="509"/>
                        <a:pt x="123" y="510"/>
                        <a:pt x="121" y="512"/>
                      </a:cubicBezTo>
                      <a:cubicBezTo>
                        <a:pt x="120" y="513"/>
                        <a:pt x="120" y="513"/>
                        <a:pt x="120" y="514"/>
                      </a:cubicBezTo>
                      <a:cubicBezTo>
                        <a:pt x="118" y="516"/>
                        <a:pt x="116" y="518"/>
                        <a:pt x="116" y="522"/>
                      </a:cubicBezTo>
                      <a:cubicBezTo>
                        <a:pt x="116" y="524"/>
                        <a:pt x="116" y="524"/>
                        <a:pt x="116" y="524"/>
                      </a:cubicBezTo>
                      <a:cubicBezTo>
                        <a:pt x="118" y="525"/>
                        <a:pt x="118" y="525"/>
                        <a:pt x="118" y="525"/>
                      </a:cubicBezTo>
                      <a:cubicBezTo>
                        <a:pt x="119" y="525"/>
                        <a:pt x="119" y="525"/>
                        <a:pt x="120" y="525"/>
                      </a:cubicBezTo>
                      <a:cubicBezTo>
                        <a:pt x="121" y="525"/>
                        <a:pt x="122" y="524"/>
                        <a:pt x="123" y="524"/>
                      </a:cubicBezTo>
                      <a:cubicBezTo>
                        <a:pt x="123" y="524"/>
                        <a:pt x="124" y="524"/>
                        <a:pt x="124" y="524"/>
                      </a:cubicBezTo>
                      <a:cubicBezTo>
                        <a:pt x="124" y="524"/>
                        <a:pt x="124" y="524"/>
                        <a:pt x="124" y="524"/>
                      </a:cubicBezTo>
                      <a:cubicBezTo>
                        <a:pt x="124" y="524"/>
                        <a:pt x="124" y="526"/>
                        <a:pt x="122" y="527"/>
                      </a:cubicBezTo>
                      <a:cubicBezTo>
                        <a:pt x="121" y="528"/>
                        <a:pt x="120" y="529"/>
                        <a:pt x="120" y="530"/>
                      </a:cubicBezTo>
                      <a:cubicBezTo>
                        <a:pt x="118" y="532"/>
                        <a:pt x="117" y="533"/>
                        <a:pt x="116" y="534"/>
                      </a:cubicBezTo>
                      <a:cubicBezTo>
                        <a:pt x="115" y="535"/>
                        <a:pt x="115" y="535"/>
                        <a:pt x="115" y="535"/>
                      </a:cubicBezTo>
                      <a:cubicBezTo>
                        <a:pt x="113" y="536"/>
                        <a:pt x="110" y="539"/>
                        <a:pt x="111" y="544"/>
                      </a:cubicBezTo>
                      <a:cubicBezTo>
                        <a:pt x="112" y="546"/>
                        <a:pt x="115" y="548"/>
                        <a:pt x="118" y="548"/>
                      </a:cubicBezTo>
                      <a:cubicBezTo>
                        <a:pt x="118" y="548"/>
                        <a:pt x="118" y="548"/>
                        <a:pt x="119" y="548"/>
                      </a:cubicBezTo>
                      <a:cubicBezTo>
                        <a:pt x="118" y="549"/>
                        <a:pt x="118" y="549"/>
                        <a:pt x="118" y="550"/>
                      </a:cubicBezTo>
                      <a:cubicBezTo>
                        <a:pt x="115" y="554"/>
                        <a:pt x="113" y="559"/>
                        <a:pt x="114" y="565"/>
                      </a:cubicBezTo>
                      <a:cubicBezTo>
                        <a:pt x="114" y="565"/>
                        <a:pt x="114" y="566"/>
                        <a:pt x="114" y="566"/>
                      </a:cubicBezTo>
                      <a:cubicBezTo>
                        <a:pt x="114" y="567"/>
                        <a:pt x="114" y="569"/>
                        <a:pt x="115" y="570"/>
                      </a:cubicBezTo>
                      <a:cubicBezTo>
                        <a:pt x="116" y="571"/>
                        <a:pt x="117" y="572"/>
                        <a:pt x="118" y="573"/>
                      </a:cubicBezTo>
                      <a:cubicBezTo>
                        <a:pt x="118" y="573"/>
                        <a:pt x="118" y="573"/>
                        <a:pt x="119" y="573"/>
                      </a:cubicBezTo>
                      <a:cubicBezTo>
                        <a:pt x="119" y="574"/>
                        <a:pt x="119" y="574"/>
                        <a:pt x="119" y="574"/>
                      </a:cubicBezTo>
                      <a:cubicBezTo>
                        <a:pt x="121" y="575"/>
                        <a:pt x="122" y="576"/>
                        <a:pt x="124" y="576"/>
                      </a:cubicBezTo>
                      <a:cubicBezTo>
                        <a:pt x="124" y="576"/>
                        <a:pt x="124" y="576"/>
                        <a:pt x="124" y="576"/>
                      </a:cubicBezTo>
                      <a:cubicBezTo>
                        <a:pt x="121" y="579"/>
                        <a:pt x="120" y="581"/>
                        <a:pt x="118" y="584"/>
                      </a:cubicBezTo>
                      <a:cubicBezTo>
                        <a:pt x="117" y="586"/>
                        <a:pt x="116" y="587"/>
                        <a:pt x="114" y="589"/>
                      </a:cubicBezTo>
                      <a:cubicBezTo>
                        <a:pt x="111" y="592"/>
                        <a:pt x="111" y="594"/>
                        <a:pt x="112" y="598"/>
                      </a:cubicBezTo>
                      <a:cubicBezTo>
                        <a:pt x="112" y="599"/>
                        <a:pt x="112" y="599"/>
                        <a:pt x="112" y="599"/>
                      </a:cubicBezTo>
                      <a:cubicBezTo>
                        <a:pt x="112" y="601"/>
                        <a:pt x="112" y="601"/>
                        <a:pt x="112" y="603"/>
                      </a:cubicBezTo>
                      <a:cubicBezTo>
                        <a:pt x="111" y="603"/>
                        <a:pt x="111" y="604"/>
                        <a:pt x="110" y="604"/>
                      </a:cubicBezTo>
                      <a:cubicBezTo>
                        <a:pt x="109" y="606"/>
                        <a:pt x="108" y="608"/>
                        <a:pt x="107" y="610"/>
                      </a:cubicBezTo>
                      <a:cubicBezTo>
                        <a:pt x="107" y="612"/>
                        <a:pt x="107" y="614"/>
                        <a:pt x="107" y="616"/>
                      </a:cubicBezTo>
                      <a:cubicBezTo>
                        <a:pt x="107" y="617"/>
                        <a:pt x="107" y="618"/>
                        <a:pt x="107" y="619"/>
                      </a:cubicBezTo>
                      <a:cubicBezTo>
                        <a:pt x="107" y="620"/>
                        <a:pt x="107" y="621"/>
                        <a:pt x="107" y="622"/>
                      </a:cubicBezTo>
                      <a:cubicBezTo>
                        <a:pt x="107" y="624"/>
                        <a:pt x="107" y="626"/>
                        <a:pt x="107" y="629"/>
                      </a:cubicBezTo>
                      <a:cubicBezTo>
                        <a:pt x="107" y="632"/>
                        <a:pt x="108" y="635"/>
                        <a:pt x="106" y="637"/>
                      </a:cubicBezTo>
                      <a:cubicBezTo>
                        <a:pt x="105" y="638"/>
                        <a:pt x="104" y="640"/>
                        <a:pt x="103" y="641"/>
                      </a:cubicBezTo>
                      <a:cubicBezTo>
                        <a:pt x="101" y="643"/>
                        <a:pt x="99" y="645"/>
                        <a:pt x="98" y="647"/>
                      </a:cubicBezTo>
                      <a:cubicBezTo>
                        <a:pt x="95" y="652"/>
                        <a:pt x="95" y="657"/>
                        <a:pt x="98" y="661"/>
                      </a:cubicBezTo>
                      <a:cubicBezTo>
                        <a:pt x="101" y="665"/>
                        <a:pt x="105" y="668"/>
                        <a:pt x="111" y="668"/>
                      </a:cubicBezTo>
                      <a:cubicBezTo>
                        <a:pt x="112" y="668"/>
                        <a:pt x="112" y="668"/>
                        <a:pt x="113" y="668"/>
                      </a:cubicBezTo>
                      <a:cubicBezTo>
                        <a:pt x="116" y="667"/>
                        <a:pt x="125" y="666"/>
                        <a:pt x="130" y="660"/>
                      </a:cubicBezTo>
                      <a:cubicBezTo>
                        <a:pt x="132" y="657"/>
                        <a:pt x="133" y="654"/>
                        <a:pt x="133" y="650"/>
                      </a:cubicBezTo>
                      <a:cubicBezTo>
                        <a:pt x="133" y="648"/>
                        <a:pt x="132" y="646"/>
                        <a:pt x="131" y="644"/>
                      </a:cubicBezTo>
                      <a:cubicBezTo>
                        <a:pt x="131" y="642"/>
                        <a:pt x="130" y="640"/>
                        <a:pt x="130" y="638"/>
                      </a:cubicBezTo>
                      <a:cubicBezTo>
                        <a:pt x="130" y="634"/>
                        <a:pt x="132" y="631"/>
                        <a:pt x="133" y="627"/>
                      </a:cubicBezTo>
                      <a:cubicBezTo>
                        <a:pt x="136" y="621"/>
                        <a:pt x="139" y="613"/>
                        <a:pt x="139" y="605"/>
                      </a:cubicBezTo>
                      <a:cubicBezTo>
                        <a:pt x="139" y="604"/>
                        <a:pt x="139" y="603"/>
                        <a:pt x="139" y="602"/>
                      </a:cubicBezTo>
                      <a:cubicBezTo>
                        <a:pt x="139" y="600"/>
                        <a:pt x="139" y="598"/>
                        <a:pt x="139" y="596"/>
                      </a:cubicBezTo>
                      <a:cubicBezTo>
                        <a:pt x="140" y="592"/>
                        <a:pt x="142" y="589"/>
                        <a:pt x="143" y="586"/>
                      </a:cubicBezTo>
                      <a:cubicBezTo>
                        <a:pt x="144" y="585"/>
                        <a:pt x="146" y="583"/>
                        <a:pt x="147" y="581"/>
                      </a:cubicBezTo>
                      <a:cubicBezTo>
                        <a:pt x="148" y="580"/>
                        <a:pt x="148" y="580"/>
                        <a:pt x="149" y="579"/>
                      </a:cubicBezTo>
                      <a:cubicBezTo>
                        <a:pt x="150" y="578"/>
                        <a:pt x="151" y="577"/>
                        <a:pt x="152" y="577"/>
                      </a:cubicBezTo>
                      <a:cubicBezTo>
                        <a:pt x="153" y="576"/>
                        <a:pt x="154" y="576"/>
                        <a:pt x="155" y="575"/>
                      </a:cubicBezTo>
                      <a:cubicBezTo>
                        <a:pt x="161" y="569"/>
                        <a:pt x="156" y="561"/>
                        <a:pt x="153" y="557"/>
                      </a:cubicBezTo>
                      <a:cubicBezTo>
                        <a:pt x="151" y="555"/>
                        <a:pt x="151" y="555"/>
                        <a:pt x="151" y="555"/>
                      </a:cubicBezTo>
                      <a:cubicBezTo>
                        <a:pt x="150" y="553"/>
                        <a:pt x="149" y="551"/>
                        <a:pt x="148" y="549"/>
                      </a:cubicBezTo>
                      <a:cubicBezTo>
                        <a:pt x="148" y="546"/>
                        <a:pt x="147" y="544"/>
                        <a:pt x="146" y="541"/>
                      </a:cubicBezTo>
                      <a:cubicBezTo>
                        <a:pt x="146" y="539"/>
                        <a:pt x="146" y="538"/>
                        <a:pt x="145" y="536"/>
                      </a:cubicBezTo>
                      <a:cubicBezTo>
                        <a:pt x="144" y="535"/>
                        <a:pt x="144" y="534"/>
                        <a:pt x="144" y="532"/>
                      </a:cubicBezTo>
                      <a:cubicBezTo>
                        <a:pt x="144" y="530"/>
                        <a:pt x="144" y="530"/>
                        <a:pt x="144" y="530"/>
                      </a:cubicBezTo>
                      <a:cubicBezTo>
                        <a:pt x="144" y="529"/>
                        <a:pt x="144" y="529"/>
                        <a:pt x="144" y="528"/>
                      </a:cubicBezTo>
                      <a:cubicBezTo>
                        <a:pt x="146" y="529"/>
                        <a:pt x="147" y="529"/>
                        <a:pt x="148" y="529"/>
                      </a:cubicBezTo>
                      <a:cubicBezTo>
                        <a:pt x="148" y="529"/>
                        <a:pt x="148" y="529"/>
                        <a:pt x="148" y="529"/>
                      </a:cubicBezTo>
                      <a:cubicBezTo>
                        <a:pt x="151" y="529"/>
                        <a:pt x="153" y="526"/>
                        <a:pt x="154" y="523"/>
                      </a:cubicBezTo>
                      <a:cubicBezTo>
                        <a:pt x="154" y="523"/>
                        <a:pt x="154" y="522"/>
                        <a:pt x="154" y="522"/>
                      </a:cubicBezTo>
                      <a:cubicBezTo>
                        <a:pt x="155" y="520"/>
                        <a:pt x="155" y="520"/>
                        <a:pt x="155" y="520"/>
                      </a:cubicBezTo>
                      <a:cubicBezTo>
                        <a:pt x="158" y="515"/>
                        <a:pt x="161" y="511"/>
                        <a:pt x="165" y="507"/>
                      </a:cubicBezTo>
                      <a:cubicBezTo>
                        <a:pt x="167" y="505"/>
                        <a:pt x="169" y="503"/>
                        <a:pt x="171" y="501"/>
                      </a:cubicBezTo>
                      <a:cubicBezTo>
                        <a:pt x="172" y="500"/>
                        <a:pt x="173" y="500"/>
                        <a:pt x="174" y="499"/>
                      </a:cubicBezTo>
                      <a:cubicBezTo>
                        <a:pt x="173" y="499"/>
                        <a:pt x="173" y="500"/>
                        <a:pt x="173" y="500"/>
                      </a:cubicBezTo>
                      <a:cubicBezTo>
                        <a:pt x="171" y="501"/>
                        <a:pt x="170" y="502"/>
                        <a:pt x="169" y="504"/>
                      </a:cubicBezTo>
                      <a:cubicBezTo>
                        <a:pt x="159" y="513"/>
                        <a:pt x="153" y="524"/>
                        <a:pt x="151" y="535"/>
                      </a:cubicBezTo>
                      <a:cubicBezTo>
                        <a:pt x="151" y="535"/>
                        <a:pt x="150" y="536"/>
                        <a:pt x="150" y="537"/>
                      </a:cubicBezTo>
                      <a:cubicBezTo>
                        <a:pt x="149" y="539"/>
                        <a:pt x="148" y="541"/>
                        <a:pt x="149" y="543"/>
                      </a:cubicBezTo>
                      <a:cubicBezTo>
                        <a:pt x="149" y="544"/>
                        <a:pt x="149" y="546"/>
                        <a:pt x="153" y="551"/>
                      </a:cubicBezTo>
                      <a:cubicBezTo>
                        <a:pt x="154" y="552"/>
                        <a:pt x="154" y="553"/>
                        <a:pt x="155" y="554"/>
                      </a:cubicBezTo>
                      <a:cubicBezTo>
                        <a:pt x="155" y="555"/>
                        <a:pt x="156" y="556"/>
                        <a:pt x="156" y="557"/>
                      </a:cubicBezTo>
                      <a:cubicBezTo>
                        <a:pt x="157" y="558"/>
                        <a:pt x="157" y="558"/>
                        <a:pt x="157" y="558"/>
                      </a:cubicBezTo>
                      <a:cubicBezTo>
                        <a:pt x="158" y="561"/>
                        <a:pt x="160" y="564"/>
                        <a:pt x="164" y="564"/>
                      </a:cubicBezTo>
                      <a:cubicBezTo>
                        <a:pt x="165" y="564"/>
                        <a:pt x="165" y="563"/>
                        <a:pt x="166" y="563"/>
                      </a:cubicBezTo>
                      <a:cubicBezTo>
                        <a:pt x="168" y="563"/>
                        <a:pt x="168" y="563"/>
                        <a:pt x="168" y="563"/>
                      </a:cubicBezTo>
                      <a:cubicBezTo>
                        <a:pt x="168" y="561"/>
                        <a:pt x="168" y="561"/>
                        <a:pt x="168" y="561"/>
                      </a:cubicBezTo>
                      <a:cubicBezTo>
                        <a:pt x="168" y="559"/>
                        <a:pt x="168" y="557"/>
                        <a:pt x="168" y="555"/>
                      </a:cubicBezTo>
                      <a:cubicBezTo>
                        <a:pt x="168" y="556"/>
                        <a:pt x="168" y="556"/>
                        <a:pt x="168" y="557"/>
                      </a:cubicBezTo>
                      <a:cubicBezTo>
                        <a:pt x="169" y="558"/>
                        <a:pt x="170" y="560"/>
                        <a:pt x="170" y="561"/>
                      </a:cubicBezTo>
                      <a:cubicBezTo>
                        <a:pt x="170" y="565"/>
                        <a:pt x="173" y="567"/>
                        <a:pt x="175" y="568"/>
                      </a:cubicBezTo>
                      <a:cubicBezTo>
                        <a:pt x="176" y="569"/>
                        <a:pt x="179" y="571"/>
                        <a:pt x="180" y="573"/>
                      </a:cubicBezTo>
                      <a:cubicBezTo>
                        <a:pt x="180" y="573"/>
                        <a:pt x="181" y="573"/>
                        <a:pt x="181" y="574"/>
                      </a:cubicBezTo>
                      <a:cubicBezTo>
                        <a:pt x="182" y="576"/>
                        <a:pt x="184" y="579"/>
                        <a:pt x="187" y="579"/>
                      </a:cubicBezTo>
                      <a:cubicBezTo>
                        <a:pt x="188" y="579"/>
                        <a:pt x="188" y="579"/>
                        <a:pt x="188" y="579"/>
                      </a:cubicBezTo>
                      <a:cubicBezTo>
                        <a:pt x="188" y="579"/>
                        <a:pt x="188" y="579"/>
                        <a:pt x="188" y="579"/>
                      </a:cubicBezTo>
                      <a:cubicBezTo>
                        <a:pt x="189" y="579"/>
                        <a:pt x="190" y="578"/>
                        <a:pt x="191" y="577"/>
                      </a:cubicBezTo>
                      <a:cubicBezTo>
                        <a:pt x="191" y="577"/>
                        <a:pt x="192" y="576"/>
                        <a:pt x="192" y="575"/>
                      </a:cubicBezTo>
                      <a:cubicBezTo>
                        <a:pt x="192" y="576"/>
                        <a:pt x="192" y="578"/>
                        <a:pt x="193" y="579"/>
                      </a:cubicBezTo>
                      <a:cubicBezTo>
                        <a:pt x="195" y="580"/>
                        <a:pt x="196" y="581"/>
                        <a:pt x="198" y="581"/>
                      </a:cubicBezTo>
                      <a:cubicBezTo>
                        <a:pt x="198" y="581"/>
                        <a:pt x="198" y="581"/>
                        <a:pt x="198" y="581"/>
                      </a:cubicBezTo>
                      <a:cubicBezTo>
                        <a:pt x="198" y="581"/>
                        <a:pt x="199" y="581"/>
                        <a:pt x="199" y="581"/>
                      </a:cubicBezTo>
                      <a:cubicBezTo>
                        <a:pt x="198" y="582"/>
                        <a:pt x="195" y="586"/>
                        <a:pt x="197" y="589"/>
                      </a:cubicBezTo>
                      <a:cubicBezTo>
                        <a:pt x="198" y="591"/>
                        <a:pt x="200" y="592"/>
                        <a:pt x="202" y="593"/>
                      </a:cubicBezTo>
                      <a:cubicBezTo>
                        <a:pt x="203" y="593"/>
                        <a:pt x="204" y="593"/>
                        <a:pt x="204" y="594"/>
                      </a:cubicBezTo>
                      <a:cubicBezTo>
                        <a:pt x="205" y="594"/>
                        <a:pt x="206" y="596"/>
                        <a:pt x="207" y="597"/>
                      </a:cubicBezTo>
                      <a:cubicBezTo>
                        <a:pt x="207" y="597"/>
                        <a:pt x="207" y="597"/>
                        <a:pt x="207" y="598"/>
                      </a:cubicBezTo>
                      <a:cubicBezTo>
                        <a:pt x="207" y="599"/>
                        <a:pt x="208" y="600"/>
                        <a:pt x="208" y="601"/>
                      </a:cubicBezTo>
                      <a:cubicBezTo>
                        <a:pt x="210" y="603"/>
                        <a:pt x="213" y="603"/>
                        <a:pt x="214" y="603"/>
                      </a:cubicBezTo>
                      <a:cubicBezTo>
                        <a:pt x="215" y="603"/>
                        <a:pt x="215" y="603"/>
                        <a:pt x="215" y="603"/>
                      </a:cubicBezTo>
                      <a:cubicBezTo>
                        <a:pt x="215" y="603"/>
                        <a:pt x="216" y="603"/>
                        <a:pt x="216" y="603"/>
                      </a:cubicBezTo>
                      <a:cubicBezTo>
                        <a:pt x="218" y="604"/>
                        <a:pt x="221" y="605"/>
                        <a:pt x="223" y="610"/>
                      </a:cubicBezTo>
                      <a:cubicBezTo>
                        <a:pt x="223" y="612"/>
                        <a:pt x="223" y="612"/>
                        <a:pt x="223" y="612"/>
                      </a:cubicBezTo>
                      <a:cubicBezTo>
                        <a:pt x="224" y="614"/>
                        <a:pt x="225" y="617"/>
                        <a:pt x="227" y="620"/>
                      </a:cubicBezTo>
                      <a:cubicBezTo>
                        <a:pt x="227" y="621"/>
                        <a:pt x="227" y="622"/>
                        <a:pt x="228" y="622"/>
                      </a:cubicBezTo>
                      <a:cubicBezTo>
                        <a:pt x="229" y="624"/>
                        <a:pt x="230" y="625"/>
                        <a:pt x="230" y="627"/>
                      </a:cubicBezTo>
                      <a:cubicBezTo>
                        <a:pt x="231" y="632"/>
                        <a:pt x="225" y="637"/>
                        <a:pt x="220" y="640"/>
                      </a:cubicBezTo>
                      <a:cubicBezTo>
                        <a:pt x="219" y="640"/>
                        <a:pt x="219" y="640"/>
                        <a:pt x="219" y="640"/>
                      </a:cubicBezTo>
                      <a:cubicBezTo>
                        <a:pt x="217" y="642"/>
                        <a:pt x="213" y="644"/>
                        <a:pt x="212" y="647"/>
                      </a:cubicBezTo>
                      <a:cubicBezTo>
                        <a:pt x="212" y="648"/>
                        <a:pt x="211" y="649"/>
                        <a:pt x="211" y="650"/>
                      </a:cubicBezTo>
                      <a:cubicBezTo>
                        <a:pt x="211" y="650"/>
                        <a:pt x="211" y="651"/>
                        <a:pt x="211" y="651"/>
                      </a:cubicBezTo>
                      <a:cubicBezTo>
                        <a:pt x="210" y="651"/>
                        <a:pt x="210" y="652"/>
                        <a:pt x="210" y="652"/>
                      </a:cubicBezTo>
                      <a:cubicBezTo>
                        <a:pt x="209" y="653"/>
                        <a:pt x="209" y="654"/>
                        <a:pt x="209" y="656"/>
                      </a:cubicBezTo>
                      <a:cubicBezTo>
                        <a:pt x="208" y="656"/>
                        <a:pt x="208" y="657"/>
                        <a:pt x="208" y="657"/>
                      </a:cubicBezTo>
                      <a:cubicBezTo>
                        <a:pt x="207" y="658"/>
                        <a:pt x="207" y="658"/>
                        <a:pt x="206" y="659"/>
                      </a:cubicBezTo>
                      <a:cubicBezTo>
                        <a:pt x="205" y="661"/>
                        <a:pt x="205" y="662"/>
                        <a:pt x="205" y="663"/>
                      </a:cubicBezTo>
                      <a:cubicBezTo>
                        <a:pt x="205" y="664"/>
                        <a:pt x="205" y="664"/>
                        <a:pt x="205" y="665"/>
                      </a:cubicBezTo>
                      <a:cubicBezTo>
                        <a:pt x="204" y="669"/>
                        <a:pt x="204" y="675"/>
                        <a:pt x="201" y="679"/>
                      </a:cubicBezTo>
                      <a:cubicBezTo>
                        <a:pt x="199" y="682"/>
                        <a:pt x="196" y="686"/>
                        <a:pt x="193" y="689"/>
                      </a:cubicBezTo>
                      <a:cubicBezTo>
                        <a:pt x="191" y="691"/>
                        <a:pt x="191" y="691"/>
                        <a:pt x="191" y="691"/>
                      </a:cubicBezTo>
                      <a:cubicBezTo>
                        <a:pt x="186" y="695"/>
                        <a:pt x="184" y="700"/>
                        <a:pt x="183" y="705"/>
                      </a:cubicBezTo>
                      <a:cubicBezTo>
                        <a:pt x="183" y="706"/>
                        <a:pt x="182" y="707"/>
                        <a:pt x="182" y="707"/>
                      </a:cubicBezTo>
                      <a:cubicBezTo>
                        <a:pt x="181" y="711"/>
                        <a:pt x="179" y="716"/>
                        <a:pt x="181" y="720"/>
                      </a:cubicBezTo>
                      <a:cubicBezTo>
                        <a:pt x="182" y="722"/>
                        <a:pt x="183" y="724"/>
                        <a:pt x="183" y="726"/>
                      </a:cubicBezTo>
                      <a:cubicBezTo>
                        <a:pt x="185" y="729"/>
                        <a:pt x="186" y="731"/>
                        <a:pt x="186" y="735"/>
                      </a:cubicBezTo>
                      <a:cubicBezTo>
                        <a:pt x="186" y="736"/>
                        <a:pt x="186" y="736"/>
                        <a:pt x="186" y="736"/>
                      </a:cubicBezTo>
                      <a:cubicBezTo>
                        <a:pt x="186" y="736"/>
                        <a:pt x="185" y="736"/>
                        <a:pt x="185" y="736"/>
                      </a:cubicBezTo>
                      <a:cubicBezTo>
                        <a:pt x="185" y="736"/>
                        <a:pt x="185" y="735"/>
                        <a:pt x="185" y="734"/>
                      </a:cubicBezTo>
                      <a:cubicBezTo>
                        <a:pt x="185" y="730"/>
                        <a:pt x="183" y="726"/>
                        <a:pt x="181" y="722"/>
                      </a:cubicBezTo>
                      <a:cubicBezTo>
                        <a:pt x="179" y="720"/>
                        <a:pt x="177" y="718"/>
                        <a:pt x="174" y="718"/>
                      </a:cubicBezTo>
                      <a:cubicBezTo>
                        <a:pt x="172" y="718"/>
                        <a:pt x="170" y="718"/>
                        <a:pt x="169" y="719"/>
                      </a:cubicBezTo>
                      <a:cubicBezTo>
                        <a:pt x="164" y="722"/>
                        <a:pt x="165" y="727"/>
                        <a:pt x="165" y="730"/>
                      </a:cubicBezTo>
                      <a:cubicBezTo>
                        <a:pt x="165" y="731"/>
                        <a:pt x="165" y="731"/>
                        <a:pt x="165" y="732"/>
                      </a:cubicBezTo>
                      <a:cubicBezTo>
                        <a:pt x="165" y="733"/>
                        <a:pt x="165" y="735"/>
                        <a:pt x="165" y="736"/>
                      </a:cubicBezTo>
                      <a:cubicBezTo>
                        <a:pt x="165" y="738"/>
                        <a:pt x="164" y="741"/>
                        <a:pt x="166" y="744"/>
                      </a:cubicBezTo>
                      <a:cubicBezTo>
                        <a:pt x="167" y="748"/>
                        <a:pt x="170" y="752"/>
                        <a:pt x="172" y="755"/>
                      </a:cubicBezTo>
                      <a:cubicBezTo>
                        <a:pt x="174" y="757"/>
                        <a:pt x="175" y="759"/>
                        <a:pt x="177" y="762"/>
                      </a:cubicBezTo>
                      <a:cubicBezTo>
                        <a:pt x="179" y="765"/>
                        <a:pt x="181" y="768"/>
                        <a:pt x="183" y="770"/>
                      </a:cubicBezTo>
                      <a:cubicBezTo>
                        <a:pt x="187" y="775"/>
                        <a:pt x="190" y="779"/>
                        <a:pt x="190" y="784"/>
                      </a:cubicBezTo>
                      <a:cubicBezTo>
                        <a:pt x="190" y="784"/>
                        <a:pt x="190" y="784"/>
                        <a:pt x="190" y="784"/>
                      </a:cubicBezTo>
                      <a:cubicBezTo>
                        <a:pt x="190" y="788"/>
                        <a:pt x="190" y="794"/>
                        <a:pt x="194" y="797"/>
                      </a:cubicBezTo>
                      <a:cubicBezTo>
                        <a:pt x="196" y="798"/>
                        <a:pt x="198" y="798"/>
                        <a:pt x="199" y="798"/>
                      </a:cubicBezTo>
                      <a:cubicBezTo>
                        <a:pt x="203" y="798"/>
                        <a:pt x="207" y="795"/>
                        <a:pt x="207" y="791"/>
                      </a:cubicBezTo>
                      <a:cubicBezTo>
                        <a:pt x="207" y="787"/>
                        <a:pt x="204" y="783"/>
                        <a:pt x="202" y="780"/>
                      </a:cubicBezTo>
                      <a:cubicBezTo>
                        <a:pt x="202" y="779"/>
                        <a:pt x="201" y="779"/>
                        <a:pt x="201" y="778"/>
                      </a:cubicBezTo>
                      <a:cubicBezTo>
                        <a:pt x="199" y="775"/>
                        <a:pt x="198" y="771"/>
                        <a:pt x="197" y="767"/>
                      </a:cubicBezTo>
                      <a:cubicBezTo>
                        <a:pt x="196" y="763"/>
                        <a:pt x="196" y="761"/>
                        <a:pt x="198" y="759"/>
                      </a:cubicBezTo>
                      <a:cubicBezTo>
                        <a:pt x="200" y="757"/>
                        <a:pt x="203" y="755"/>
                        <a:pt x="206" y="755"/>
                      </a:cubicBezTo>
                      <a:cubicBezTo>
                        <a:pt x="207" y="755"/>
                        <a:pt x="207" y="755"/>
                        <a:pt x="207" y="755"/>
                      </a:cubicBezTo>
                      <a:cubicBezTo>
                        <a:pt x="209" y="755"/>
                        <a:pt x="209" y="756"/>
                        <a:pt x="210" y="757"/>
                      </a:cubicBezTo>
                      <a:cubicBezTo>
                        <a:pt x="210" y="757"/>
                        <a:pt x="210" y="757"/>
                        <a:pt x="211" y="758"/>
                      </a:cubicBezTo>
                      <a:cubicBezTo>
                        <a:pt x="211" y="759"/>
                        <a:pt x="212" y="761"/>
                        <a:pt x="215" y="762"/>
                      </a:cubicBezTo>
                      <a:cubicBezTo>
                        <a:pt x="216" y="762"/>
                        <a:pt x="218" y="763"/>
                        <a:pt x="219" y="763"/>
                      </a:cubicBezTo>
                      <a:cubicBezTo>
                        <a:pt x="220" y="763"/>
                        <a:pt x="221" y="763"/>
                        <a:pt x="222" y="763"/>
                      </a:cubicBezTo>
                      <a:cubicBezTo>
                        <a:pt x="223" y="763"/>
                        <a:pt x="225" y="765"/>
                        <a:pt x="226" y="765"/>
                      </a:cubicBezTo>
                      <a:cubicBezTo>
                        <a:pt x="227" y="766"/>
                        <a:pt x="227" y="766"/>
                        <a:pt x="227" y="766"/>
                      </a:cubicBezTo>
                      <a:cubicBezTo>
                        <a:pt x="231" y="768"/>
                        <a:pt x="235" y="773"/>
                        <a:pt x="238" y="777"/>
                      </a:cubicBezTo>
                      <a:cubicBezTo>
                        <a:pt x="239" y="778"/>
                        <a:pt x="239" y="778"/>
                        <a:pt x="239" y="778"/>
                      </a:cubicBezTo>
                      <a:cubicBezTo>
                        <a:pt x="241" y="781"/>
                        <a:pt x="243" y="785"/>
                        <a:pt x="247" y="787"/>
                      </a:cubicBezTo>
                      <a:cubicBezTo>
                        <a:pt x="248" y="788"/>
                        <a:pt x="249" y="788"/>
                        <a:pt x="250" y="788"/>
                      </a:cubicBezTo>
                      <a:cubicBezTo>
                        <a:pt x="250" y="788"/>
                        <a:pt x="251" y="788"/>
                        <a:pt x="252" y="789"/>
                      </a:cubicBezTo>
                      <a:cubicBezTo>
                        <a:pt x="253" y="789"/>
                        <a:pt x="253" y="789"/>
                        <a:pt x="253" y="789"/>
                      </a:cubicBezTo>
                      <a:cubicBezTo>
                        <a:pt x="254" y="790"/>
                        <a:pt x="256" y="791"/>
                        <a:pt x="258" y="791"/>
                      </a:cubicBezTo>
                      <a:cubicBezTo>
                        <a:pt x="259" y="791"/>
                        <a:pt x="259" y="791"/>
                        <a:pt x="259" y="791"/>
                      </a:cubicBezTo>
                      <a:cubicBezTo>
                        <a:pt x="261" y="791"/>
                        <a:pt x="263" y="790"/>
                        <a:pt x="263" y="789"/>
                      </a:cubicBezTo>
                      <a:cubicBezTo>
                        <a:pt x="266" y="786"/>
                        <a:pt x="265" y="781"/>
                        <a:pt x="265" y="777"/>
                      </a:cubicBezTo>
                      <a:cubicBezTo>
                        <a:pt x="264" y="777"/>
                        <a:pt x="264" y="776"/>
                        <a:pt x="264" y="776"/>
                      </a:cubicBezTo>
                      <a:cubicBezTo>
                        <a:pt x="264" y="774"/>
                        <a:pt x="264" y="773"/>
                        <a:pt x="264" y="772"/>
                      </a:cubicBezTo>
                      <a:cubicBezTo>
                        <a:pt x="264" y="770"/>
                        <a:pt x="264" y="768"/>
                        <a:pt x="264" y="765"/>
                      </a:cubicBezTo>
                      <a:cubicBezTo>
                        <a:pt x="263" y="763"/>
                        <a:pt x="261" y="760"/>
                        <a:pt x="259" y="758"/>
                      </a:cubicBezTo>
                      <a:cubicBezTo>
                        <a:pt x="259" y="757"/>
                        <a:pt x="258" y="756"/>
                        <a:pt x="257" y="755"/>
                      </a:cubicBezTo>
                      <a:cubicBezTo>
                        <a:pt x="255" y="753"/>
                        <a:pt x="255" y="752"/>
                        <a:pt x="256" y="749"/>
                      </a:cubicBezTo>
                      <a:cubicBezTo>
                        <a:pt x="256" y="749"/>
                        <a:pt x="256" y="748"/>
                        <a:pt x="256" y="747"/>
                      </a:cubicBezTo>
                      <a:cubicBezTo>
                        <a:pt x="257" y="746"/>
                        <a:pt x="257" y="746"/>
                        <a:pt x="257" y="746"/>
                      </a:cubicBezTo>
                      <a:cubicBezTo>
                        <a:pt x="257" y="746"/>
                        <a:pt x="257" y="746"/>
                        <a:pt x="258" y="746"/>
                      </a:cubicBezTo>
                      <a:cubicBezTo>
                        <a:pt x="258" y="746"/>
                        <a:pt x="258" y="746"/>
                        <a:pt x="258" y="746"/>
                      </a:cubicBezTo>
                      <a:cubicBezTo>
                        <a:pt x="259" y="746"/>
                        <a:pt x="260" y="747"/>
                        <a:pt x="261" y="748"/>
                      </a:cubicBezTo>
                      <a:cubicBezTo>
                        <a:pt x="261" y="749"/>
                        <a:pt x="262" y="750"/>
                        <a:pt x="263" y="751"/>
                      </a:cubicBezTo>
                      <a:cubicBezTo>
                        <a:pt x="263" y="752"/>
                        <a:pt x="264" y="752"/>
                        <a:pt x="264" y="753"/>
                      </a:cubicBezTo>
                      <a:cubicBezTo>
                        <a:pt x="265" y="753"/>
                        <a:pt x="266" y="754"/>
                        <a:pt x="267" y="755"/>
                      </a:cubicBezTo>
                      <a:cubicBezTo>
                        <a:pt x="270" y="756"/>
                        <a:pt x="271" y="757"/>
                        <a:pt x="273" y="759"/>
                      </a:cubicBezTo>
                      <a:cubicBezTo>
                        <a:pt x="275" y="760"/>
                        <a:pt x="276" y="762"/>
                        <a:pt x="278" y="763"/>
                      </a:cubicBezTo>
                      <a:cubicBezTo>
                        <a:pt x="279" y="765"/>
                        <a:pt x="280" y="766"/>
                        <a:pt x="282" y="768"/>
                      </a:cubicBezTo>
                      <a:cubicBezTo>
                        <a:pt x="283" y="770"/>
                        <a:pt x="286" y="772"/>
                        <a:pt x="289" y="772"/>
                      </a:cubicBezTo>
                      <a:cubicBezTo>
                        <a:pt x="290" y="772"/>
                        <a:pt x="292" y="771"/>
                        <a:pt x="293" y="770"/>
                      </a:cubicBezTo>
                      <a:cubicBezTo>
                        <a:pt x="294" y="771"/>
                        <a:pt x="295" y="772"/>
                        <a:pt x="296" y="772"/>
                      </a:cubicBezTo>
                      <a:cubicBezTo>
                        <a:pt x="298" y="772"/>
                        <a:pt x="299" y="773"/>
                        <a:pt x="301" y="773"/>
                      </a:cubicBezTo>
                      <a:cubicBezTo>
                        <a:pt x="302" y="773"/>
                        <a:pt x="303" y="772"/>
                        <a:pt x="305" y="772"/>
                      </a:cubicBezTo>
                      <a:cubicBezTo>
                        <a:pt x="306" y="772"/>
                        <a:pt x="306" y="772"/>
                        <a:pt x="306" y="772"/>
                      </a:cubicBezTo>
                      <a:cubicBezTo>
                        <a:pt x="307" y="772"/>
                        <a:pt x="309" y="772"/>
                        <a:pt x="310" y="771"/>
                      </a:cubicBezTo>
                      <a:cubicBezTo>
                        <a:pt x="311" y="771"/>
                        <a:pt x="311" y="771"/>
                        <a:pt x="311" y="771"/>
                      </a:cubicBezTo>
                      <a:cubicBezTo>
                        <a:pt x="313" y="771"/>
                        <a:pt x="314" y="770"/>
                        <a:pt x="316" y="768"/>
                      </a:cubicBezTo>
                      <a:cubicBezTo>
                        <a:pt x="318" y="767"/>
                        <a:pt x="320" y="765"/>
                        <a:pt x="321" y="763"/>
                      </a:cubicBezTo>
                      <a:cubicBezTo>
                        <a:pt x="322" y="760"/>
                        <a:pt x="322" y="758"/>
                        <a:pt x="321" y="755"/>
                      </a:cubicBezTo>
                      <a:cubicBezTo>
                        <a:pt x="321" y="754"/>
                        <a:pt x="321" y="754"/>
                        <a:pt x="321" y="754"/>
                      </a:cubicBezTo>
                      <a:cubicBezTo>
                        <a:pt x="322" y="754"/>
                        <a:pt x="322" y="754"/>
                        <a:pt x="323" y="754"/>
                      </a:cubicBezTo>
                      <a:cubicBezTo>
                        <a:pt x="324" y="755"/>
                        <a:pt x="326" y="755"/>
                        <a:pt x="328" y="755"/>
                      </a:cubicBezTo>
                      <a:cubicBezTo>
                        <a:pt x="331" y="755"/>
                        <a:pt x="333" y="754"/>
                        <a:pt x="335" y="752"/>
                      </a:cubicBezTo>
                      <a:cubicBezTo>
                        <a:pt x="336" y="751"/>
                        <a:pt x="337" y="750"/>
                        <a:pt x="338" y="750"/>
                      </a:cubicBezTo>
                      <a:cubicBezTo>
                        <a:pt x="339" y="750"/>
                        <a:pt x="339" y="750"/>
                        <a:pt x="339" y="750"/>
                      </a:cubicBezTo>
                      <a:cubicBezTo>
                        <a:pt x="340" y="751"/>
                        <a:pt x="340" y="751"/>
                        <a:pt x="340" y="751"/>
                      </a:cubicBezTo>
                      <a:cubicBezTo>
                        <a:pt x="342" y="752"/>
                        <a:pt x="343" y="753"/>
                        <a:pt x="345" y="753"/>
                      </a:cubicBezTo>
                      <a:cubicBezTo>
                        <a:pt x="346" y="753"/>
                        <a:pt x="347" y="752"/>
                        <a:pt x="348" y="752"/>
                      </a:cubicBezTo>
                      <a:cubicBezTo>
                        <a:pt x="351" y="750"/>
                        <a:pt x="353" y="746"/>
                        <a:pt x="353" y="744"/>
                      </a:cubicBezTo>
                      <a:cubicBezTo>
                        <a:pt x="353" y="741"/>
                        <a:pt x="353" y="738"/>
                        <a:pt x="353" y="735"/>
                      </a:cubicBezTo>
                      <a:cubicBezTo>
                        <a:pt x="352" y="733"/>
                        <a:pt x="352" y="730"/>
                        <a:pt x="352" y="728"/>
                      </a:cubicBezTo>
                      <a:cubicBezTo>
                        <a:pt x="352" y="728"/>
                        <a:pt x="353" y="728"/>
                        <a:pt x="353" y="728"/>
                      </a:cubicBezTo>
                      <a:cubicBezTo>
                        <a:pt x="354" y="728"/>
                        <a:pt x="356" y="728"/>
                        <a:pt x="360" y="729"/>
                      </a:cubicBezTo>
                      <a:cubicBezTo>
                        <a:pt x="362" y="730"/>
                        <a:pt x="365" y="731"/>
                        <a:pt x="368" y="731"/>
                      </a:cubicBezTo>
                      <a:cubicBezTo>
                        <a:pt x="369" y="731"/>
                        <a:pt x="371" y="730"/>
                        <a:pt x="373" y="730"/>
                      </a:cubicBezTo>
                      <a:cubicBezTo>
                        <a:pt x="375" y="730"/>
                        <a:pt x="377" y="730"/>
                        <a:pt x="378" y="730"/>
                      </a:cubicBezTo>
                      <a:cubicBezTo>
                        <a:pt x="380" y="730"/>
                        <a:pt x="381" y="730"/>
                        <a:pt x="382" y="730"/>
                      </a:cubicBezTo>
                      <a:cubicBezTo>
                        <a:pt x="383" y="730"/>
                        <a:pt x="384" y="731"/>
                        <a:pt x="385" y="731"/>
                      </a:cubicBezTo>
                      <a:cubicBezTo>
                        <a:pt x="386" y="731"/>
                        <a:pt x="386" y="731"/>
                        <a:pt x="387" y="731"/>
                      </a:cubicBezTo>
                      <a:cubicBezTo>
                        <a:pt x="388" y="730"/>
                        <a:pt x="388" y="730"/>
                        <a:pt x="389" y="730"/>
                      </a:cubicBezTo>
                      <a:cubicBezTo>
                        <a:pt x="389" y="730"/>
                        <a:pt x="390" y="730"/>
                        <a:pt x="391" y="731"/>
                      </a:cubicBezTo>
                      <a:cubicBezTo>
                        <a:pt x="391" y="731"/>
                        <a:pt x="392" y="731"/>
                        <a:pt x="393" y="731"/>
                      </a:cubicBezTo>
                      <a:cubicBezTo>
                        <a:pt x="394" y="731"/>
                        <a:pt x="396" y="731"/>
                        <a:pt x="397" y="731"/>
                      </a:cubicBezTo>
                      <a:cubicBezTo>
                        <a:pt x="398" y="731"/>
                        <a:pt x="399" y="731"/>
                        <a:pt x="400" y="731"/>
                      </a:cubicBezTo>
                      <a:cubicBezTo>
                        <a:pt x="401" y="731"/>
                        <a:pt x="402" y="730"/>
                        <a:pt x="404" y="730"/>
                      </a:cubicBezTo>
                      <a:cubicBezTo>
                        <a:pt x="405" y="729"/>
                        <a:pt x="405" y="729"/>
                        <a:pt x="405" y="729"/>
                      </a:cubicBezTo>
                      <a:cubicBezTo>
                        <a:pt x="406" y="729"/>
                        <a:pt x="406" y="729"/>
                        <a:pt x="406" y="729"/>
                      </a:cubicBezTo>
                      <a:cubicBezTo>
                        <a:pt x="407" y="728"/>
                        <a:pt x="408" y="726"/>
                        <a:pt x="409" y="724"/>
                      </a:cubicBezTo>
                      <a:cubicBezTo>
                        <a:pt x="409" y="723"/>
                        <a:pt x="410" y="722"/>
                        <a:pt x="410" y="721"/>
                      </a:cubicBezTo>
                      <a:cubicBezTo>
                        <a:pt x="410" y="719"/>
                        <a:pt x="411" y="717"/>
                        <a:pt x="412" y="716"/>
                      </a:cubicBezTo>
                      <a:cubicBezTo>
                        <a:pt x="413" y="713"/>
                        <a:pt x="416" y="712"/>
                        <a:pt x="419" y="711"/>
                      </a:cubicBezTo>
                      <a:cubicBezTo>
                        <a:pt x="422" y="710"/>
                        <a:pt x="424" y="709"/>
                        <a:pt x="426" y="707"/>
                      </a:cubicBezTo>
                      <a:cubicBezTo>
                        <a:pt x="428" y="705"/>
                        <a:pt x="429" y="704"/>
                        <a:pt x="430" y="702"/>
                      </a:cubicBezTo>
                      <a:cubicBezTo>
                        <a:pt x="432" y="699"/>
                        <a:pt x="434" y="696"/>
                        <a:pt x="439" y="693"/>
                      </a:cubicBezTo>
                      <a:cubicBezTo>
                        <a:pt x="445" y="691"/>
                        <a:pt x="449" y="687"/>
                        <a:pt x="452" y="679"/>
                      </a:cubicBezTo>
                      <a:cubicBezTo>
                        <a:pt x="453" y="677"/>
                        <a:pt x="454" y="675"/>
                        <a:pt x="454" y="673"/>
                      </a:cubicBezTo>
                      <a:cubicBezTo>
                        <a:pt x="456" y="669"/>
                        <a:pt x="457" y="665"/>
                        <a:pt x="460" y="662"/>
                      </a:cubicBezTo>
                      <a:cubicBezTo>
                        <a:pt x="465" y="655"/>
                        <a:pt x="470" y="651"/>
                        <a:pt x="473" y="649"/>
                      </a:cubicBezTo>
                      <a:cubicBezTo>
                        <a:pt x="475" y="649"/>
                        <a:pt x="477" y="648"/>
                        <a:pt x="479" y="648"/>
                      </a:cubicBezTo>
                      <a:cubicBezTo>
                        <a:pt x="481" y="648"/>
                        <a:pt x="481" y="648"/>
                        <a:pt x="481" y="648"/>
                      </a:cubicBezTo>
                      <a:cubicBezTo>
                        <a:pt x="484" y="648"/>
                        <a:pt x="487" y="648"/>
                        <a:pt x="489" y="645"/>
                      </a:cubicBezTo>
                      <a:cubicBezTo>
                        <a:pt x="490" y="644"/>
                        <a:pt x="490" y="643"/>
                        <a:pt x="491" y="643"/>
                      </a:cubicBezTo>
                      <a:cubicBezTo>
                        <a:pt x="492" y="641"/>
                        <a:pt x="493" y="639"/>
                        <a:pt x="495" y="637"/>
                      </a:cubicBezTo>
                      <a:cubicBezTo>
                        <a:pt x="496" y="637"/>
                        <a:pt x="497" y="636"/>
                        <a:pt x="498" y="636"/>
                      </a:cubicBezTo>
                      <a:cubicBezTo>
                        <a:pt x="500" y="635"/>
                        <a:pt x="502" y="634"/>
                        <a:pt x="503" y="631"/>
                      </a:cubicBezTo>
                      <a:cubicBezTo>
                        <a:pt x="506" y="626"/>
                        <a:pt x="502" y="618"/>
                        <a:pt x="499" y="613"/>
                      </a:cubicBezTo>
                      <a:cubicBezTo>
                        <a:pt x="498" y="612"/>
                        <a:pt x="498" y="611"/>
                        <a:pt x="497" y="610"/>
                      </a:cubicBezTo>
                      <a:cubicBezTo>
                        <a:pt x="497" y="608"/>
                        <a:pt x="495" y="606"/>
                        <a:pt x="494" y="604"/>
                      </a:cubicBezTo>
                      <a:cubicBezTo>
                        <a:pt x="493" y="602"/>
                        <a:pt x="491" y="600"/>
                        <a:pt x="490" y="598"/>
                      </a:cubicBezTo>
                      <a:cubicBezTo>
                        <a:pt x="490" y="596"/>
                        <a:pt x="489" y="595"/>
                        <a:pt x="490" y="594"/>
                      </a:cubicBezTo>
                      <a:cubicBezTo>
                        <a:pt x="490" y="593"/>
                        <a:pt x="491" y="593"/>
                        <a:pt x="493" y="592"/>
                      </a:cubicBezTo>
                      <a:cubicBezTo>
                        <a:pt x="494" y="592"/>
                        <a:pt x="496" y="591"/>
                        <a:pt x="498" y="589"/>
                      </a:cubicBezTo>
                      <a:cubicBezTo>
                        <a:pt x="499" y="587"/>
                        <a:pt x="500" y="585"/>
                        <a:pt x="501" y="582"/>
                      </a:cubicBezTo>
                      <a:cubicBezTo>
                        <a:pt x="501" y="581"/>
                        <a:pt x="502" y="580"/>
                        <a:pt x="502" y="579"/>
                      </a:cubicBezTo>
                      <a:cubicBezTo>
                        <a:pt x="503" y="576"/>
                        <a:pt x="505" y="575"/>
                        <a:pt x="506" y="574"/>
                      </a:cubicBezTo>
                      <a:cubicBezTo>
                        <a:pt x="507" y="574"/>
                        <a:pt x="508" y="573"/>
                        <a:pt x="509" y="572"/>
                      </a:cubicBezTo>
                      <a:cubicBezTo>
                        <a:pt x="512" y="570"/>
                        <a:pt x="512" y="568"/>
                        <a:pt x="513" y="565"/>
                      </a:cubicBezTo>
                      <a:cubicBezTo>
                        <a:pt x="513" y="564"/>
                        <a:pt x="513" y="563"/>
                        <a:pt x="514" y="561"/>
                      </a:cubicBezTo>
                      <a:cubicBezTo>
                        <a:pt x="515" y="560"/>
                        <a:pt x="516" y="559"/>
                        <a:pt x="517" y="558"/>
                      </a:cubicBezTo>
                      <a:cubicBezTo>
                        <a:pt x="519" y="556"/>
                        <a:pt x="519" y="556"/>
                        <a:pt x="519" y="556"/>
                      </a:cubicBezTo>
                      <a:cubicBezTo>
                        <a:pt x="518" y="554"/>
                        <a:pt x="518" y="554"/>
                        <a:pt x="518" y="554"/>
                      </a:cubicBezTo>
                      <a:cubicBezTo>
                        <a:pt x="517" y="552"/>
                        <a:pt x="515" y="551"/>
                        <a:pt x="514" y="549"/>
                      </a:cubicBezTo>
                      <a:cubicBezTo>
                        <a:pt x="513" y="548"/>
                        <a:pt x="512" y="547"/>
                        <a:pt x="510" y="545"/>
                      </a:cubicBezTo>
                      <a:cubicBezTo>
                        <a:pt x="509" y="542"/>
                        <a:pt x="507" y="539"/>
                        <a:pt x="504" y="538"/>
                      </a:cubicBezTo>
                      <a:cubicBezTo>
                        <a:pt x="503" y="537"/>
                        <a:pt x="501" y="536"/>
                        <a:pt x="499" y="536"/>
                      </a:cubicBezTo>
                      <a:cubicBezTo>
                        <a:pt x="498" y="536"/>
                        <a:pt x="496" y="536"/>
                        <a:pt x="495" y="537"/>
                      </a:cubicBezTo>
                      <a:cubicBezTo>
                        <a:pt x="494" y="537"/>
                        <a:pt x="494" y="537"/>
                        <a:pt x="493" y="537"/>
                      </a:cubicBezTo>
                      <a:cubicBezTo>
                        <a:pt x="492" y="537"/>
                        <a:pt x="492" y="537"/>
                        <a:pt x="492" y="537"/>
                      </a:cubicBezTo>
                      <a:cubicBezTo>
                        <a:pt x="489" y="537"/>
                        <a:pt x="487" y="537"/>
                        <a:pt x="485" y="536"/>
                      </a:cubicBezTo>
                      <a:cubicBezTo>
                        <a:pt x="484" y="536"/>
                        <a:pt x="484" y="536"/>
                        <a:pt x="484" y="536"/>
                      </a:cubicBezTo>
                      <a:cubicBezTo>
                        <a:pt x="482" y="535"/>
                        <a:pt x="480" y="533"/>
                        <a:pt x="478" y="531"/>
                      </a:cubicBezTo>
                      <a:cubicBezTo>
                        <a:pt x="476" y="529"/>
                        <a:pt x="474" y="526"/>
                        <a:pt x="471" y="525"/>
                      </a:cubicBezTo>
                      <a:cubicBezTo>
                        <a:pt x="468" y="524"/>
                        <a:pt x="466" y="524"/>
                        <a:pt x="464" y="523"/>
                      </a:cubicBezTo>
                      <a:cubicBezTo>
                        <a:pt x="461" y="523"/>
                        <a:pt x="460" y="523"/>
                        <a:pt x="458" y="521"/>
                      </a:cubicBezTo>
                      <a:cubicBezTo>
                        <a:pt x="455" y="515"/>
                        <a:pt x="452" y="510"/>
                        <a:pt x="443" y="510"/>
                      </a:cubicBezTo>
                      <a:cubicBezTo>
                        <a:pt x="441" y="510"/>
                        <a:pt x="441" y="510"/>
                        <a:pt x="441" y="510"/>
                      </a:cubicBezTo>
                      <a:cubicBezTo>
                        <a:pt x="440" y="510"/>
                        <a:pt x="439" y="510"/>
                        <a:pt x="437" y="510"/>
                      </a:cubicBezTo>
                      <a:cubicBezTo>
                        <a:pt x="433" y="510"/>
                        <a:pt x="428" y="510"/>
                        <a:pt x="424" y="513"/>
                      </a:cubicBezTo>
                      <a:cubicBezTo>
                        <a:pt x="422" y="516"/>
                        <a:pt x="421" y="519"/>
                        <a:pt x="421" y="521"/>
                      </a:cubicBezTo>
                      <a:cubicBezTo>
                        <a:pt x="421" y="522"/>
                        <a:pt x="421" y="522"/>
                        <a:pt x="421" y="523"/>
                      </a:cubicBezTo>
                      <a:cubicBezTo>
                        <a:pt x="420" y="526"/>
                        <a:pt x="417" y="530"/>
                        <a:pt x="415" y="531"/>
                      </a:cubicBezTo>
                      <a:cubicBezTo>
                        <a:pt x="414" y="532"/>
                        <a:pt x="413" y="532"/>
                        <a:pt x="411" y="532"/>
                      </a:cubicBezTo>
                      <a:cubicBezTo>
                        <a:pt x="410" y="533"/>
                        <a:pt x="408" y="533"/>
                        <a:pt x="406" y="533"/>
                      </a:cubicBezTo>
                      <a:cubicBezTo>
                        <a:pt x="406" y="534"/>
                        <a:pt x="405" y="534"/>
                        <a:pt x="405" y="534"/>
                      </a:cubicBezTo>
                      <a:cubicBezTo>
                        <a:pt x="404" y="534"/>
                        <a:pt x="403" y="534"/>
                        <a:pt x="402" y="533"/>
                      </a:cubicBezTo>
                      <a:cubicBezTo>
                        <a:pt x="401" y="533"/>
                        <a:pt x="401" y="533"/>
                        <a:pt x="400" y="533"/>
                      </a:cubicBezTo>
                      <a:cubicBezTo>
                        <a:pt x="398" y="533"/>
                        <a:pt x="397" y="532"/>
                        <a:pt x="396" y="531"/>
                      </a:cubicBezTo>
                      <a:cubicBezTo>
                        <a:pt x="395" y="531"/>
                        <a:pt x="395" y="530"/>
                        <a:pt x="395" y="530"/>
                      </a:cubicBezTo>
                      <a:cubicBezTo>
                        <a:pt x="392" y="528"/>
                        <a:pt x="390" y="528"/>
                        <a:pt x="388" y="528"/>
                      </a:cubicBezTo>
                      <a:cubicBezTo>
                        <a:pt x="387" y="528"/>
                        <a:pt x="386" y="528"/>
                        <a:pt x="385" y="528"/>
                      </a:cubicBezTo>
                      <a:cubicBezTo>
                        <a:pt x="384" y="528"/>
                        <a:pt x="382" y="528"/>
                        <a:pt x="381" y="528"/>
                      </a:cubicBezTo>
                      <a:cubicBezTo>
                        <a:pt x="380" y="528"/>
                        <a:pt x="378" y="528"/>
                        <a:pt x="377" y="527"/>
                      </a:cubicBezTo>
                      <a:cubicBezTo>
                        <a:pt x="376" y="527"/>
                        <a:pt x="375" y="527"/>
                        <a:pt x="375" y="526"/>
                      </a:cubicBezTo>
                      <a:cubicBezTo>
                        <a:pt x="373" y="526"/>
                        <a:pt x="371" y="525"/>
                        <a:pt x="369" y="525"/>
                      </a:cubicBezTo>
                      <a:cubicBezTo>
                        <a:pt x="370" y="525"/>
                        <a:pt x="371" y="525"/>
                        <a:pt x="372" y="525"/>
                      </a:cubicBezTo>
                      <a:cubicBezTo>
                        <a:pt x="374" y="524"/>
                        <a:pt x="377" y="522"/>
                        <a:pt x="379" y="521"/>
                      </a:cubicBezTo>
                      <a:cubicBezTo>
                        <a:pt x="380" y="520"/>
                        <a:pt x="382" y="519"/>
                        <a:pt x="383" y="518"/>
                      </a:cubicBezTo>
                      <a:cubicBezTo>
                        <a:pt x="384" y="518"/>
                        <a:pt x="386" y="517"/>
                        <a:pt x="387" y="517"/>
                      </a:cubicBezTo>
                      <a:cubicBezTo>
                        <a:pt x="390" y="516"/>
                        <a:pt x="393" y="515"/>
                        <a:pt x="395" y="513"/>
                      </a:cubicBezTo>
                      <a:cubicBezTo>
                        <a:pt x="398" y="511"/>
                        <a:pt x="398" y="508"/>
                        <a:pt x="399" y="505"/>
                      </a:cubicBezTo>
                      <a:cubicBezTo>
                        <a:pt x="399" y="503"/>
                        <a:pt x="400" y="502"/>
                        <a:pt x="400" y="500"/>
                      </a:cubicBezTo>
                      <a:cubicBezTo>
                        <a:pt x="402" y="498"/>
                        <a:pt x="405" y="494"/>
                        <a:pt x="409" y="491"/>
                      </a:cubicBezTo>
                      <a:cubicBezTo>
                        <a:pt x="411" y="489"/>
                        <a:pt x="414" y="488"/>
                        <a:pt x="416" y="488"/>
                      </a:cubicBezTo>
                      <a:cubicBezTo>
                        <a:pt x="417" y="488"/>
                        <a:pt x="418" y="488"/>
                        <a:pt x="420" y="488"/>
                      </a:cubicBezTo>
                      <a:cubicBezTo>
                        <a:pt x="420" y="489"/>
                        <a:pt x="420" y="489"/>
                        <a:pt x="420" y="489"/>
                      </a:cubicBezTo>
                      <a:cubicBezTo>
                        <a:pt x="423" y="489"/>
                        <a:pt x="425" y="489"/>
                        <a:pt x="428" y="489"/>
                      </a:cubicBezTo>
                      <a:cubicBezTo>
                        <a:pt x="430" y="489"/>
                        <a:pt x="432" y="489"/>
                        <a:pt x="434" y="488"/>
                      </a:cubicBezTo>
                      <a:cubicBezTo>
                        <a:pt x="436" y="488"/>
                        <a:pt x="438" y="486"/>
                        <a:pt x="440" y="485"/>
                      </a:cubicBezTo>
                      <a:cubicBezTo>
                        <a:pt x="441" y="485"/>
                        <a:pt x="442" y="484"/>
                        <a:pt x="443" y="484"/>
                      </a:cubicBezTo>
                      <a:cubicBezTo>
                        <a:pt x="448" y="481"/>
                        <a:pt x="457" y="477"/>
                        <a:pt x="456" y="468"/>
                      </a:cubicBezTo>
                      <a:cubicBezTo>
                        <a:pt x="456" y="463"/>
                        <a:pt x="451" y="459"/>
                        <a:pt x="444" y="458"/>
                      </a:cubicBezTo>
                      <a:cubicBezTo>
                        <a:pt x="442" y="458"/>
                        <a:pt x="441" y="457"/>
                        <a:pt x="439" y="455"/>
                      </a:cubicBezTo>
                      <a:cubicBezTo>
                        <a:pt x="437" y="454"/>
                        <a:pt x="436" y="453"/>
                        <a:pt x="433" y="452"/>
                      </a:cubicBezTo>
                      <a:cubicBezTo>
                        <a:pt x="432" y="452"/>
                        <a:pt x="432" y="452"/>
                        <a:pt x="432" y="452"/>
                      </a:cubicBezTo>
                      <a:cubicBezTo>
                        <a:pt x="431" y="452"/>
                        <a:pt x="430" y="452"/>
                        <a:pt x="430" y="452"/>
                      </a:cubicBezTo>
                      <a:cubicBezTo>
                        <a:pt x="430" y="452"/>
                        <a:pt x="430" y="451"/>
                        <a:pt x="430" y="451"/>
                      </a:cubicBezTo>
                      <a:cubicBezTo>
                        <a:pt x="430" y="450"/>
                        <a:pt x="431" y="449"/>
                        <a:pt x="431" y="449"/>
                      </a:cubicBezTo>
                      <a:cubicBezTo>
                        <a:pt x="431" y="447"/>
                        <a:pt x="432" y="445"/>
                        <a:pt x="432" y="443"/>
                      </a:cubicBezTo>
                      <a:cubicBezTo>
                        <a:pt x="432" y="441"/>
                        <a:pt x="431" y="439"/>
                        <a:pt x="430" y="437"/>
                      </a:cubicBezTo>
                      <a:cubicBezTo>
                        <a:pt x="429" y="435"/>
                        <a:pt x="428" y="434"/>
                        <a:pt x="426" y="433"/>
                      </a:cubicBezTo>
                      <a:cubicBezTo>
                        <a:pt x="437" y="430"/>
                        <a:pt x="448" y="427"/>
                        <a:pt x="453" y="414"/>
                      </a:cubicBezTo>
                      <a:cubicBezTo>
                        <a:pt x="456" y="409"/>
                        <a:pt x="458" y="404"/>
                        <a:pt x="462" y="399"/>
                      </a:cubicBezTo>
                      <a:cubicBezTo>
                        <a:pt x="463" y="398"/>
                        <a:pt x="463" y="398"/>
                        <a:pt x="463" y="398"/>
                      </a:cubicBezTo>
                      <a:cubicBezTo>
                        <a:pt x="467" y="393"/>
                        <a:pt x="471" y="388"/>
                        <a:pt x="470" y="381"/>
                      </a:cubicBezTo>
                      <a:cubicBezTo>
                        <a:pt x="470" y="380"/>
                        <a:pt x="470" y="380"/>
                        <a:pt x="470" y="380"/>
                      </a:cubicBezTo>
                      <a:cubicBezTo>
                        <a:pt x="470" y="380"/>
                        <a:pt x="470" y="379"/>
                        <a:pt x="469" y="378"/>
                      </a:cubicBezTo>
                      <a:cubicBezTo>
                        <a:pt x="471" y="377"/>
                        <a:pt x="473" y="375"/>
                        <a:pt x="475" y="374"/>
                      </a:cubicBezTo>
                      <a:cubicBezTo>
                        <a:pt x="478" y="371"/>
                        <a:pt x="481" y="369"/>
                        <a:pt x="484" y="366"/>
                      </a:cubicBezTo>
                      <a:cubicBezTo>
                        <a:pt x="486" y="363"/>
                        <a:pt x="488" y="360"/>
                        <a:pt x="490" y="357"/>
                      </a:cubicBezTo>
                      <a:cubicBezTo>
                        <a:pt x="491" y="355"/>
                        <a:pt x="492" y="353"/>
                        <a:pt x="492" y="351"/>
                      </a:cubicBezTo>
                      <a:cubicBezTo>
                        <a:pt x="493" y="349"/>
                        <a:pt x="493" y="348"/>
                        <a:pt x="494" y="347"/>
                      </a:cubicBezTo>
                      <a:cubicBezTo>
                        <a:pt x="495" y="344"/>
                        <a:pt x="496" y="340"/>
                        <a:pt x="496" y="336"/>
                      </a:cubicBezTo>
                      <a:cubicBezTo>
                        <a:pt x="496" y="335"/>
                        <a:pt x="495" y="334"/>
                        <a:pt x="495" y="333"/>
                      </a:cubicBezTo>
                      <a:cubicBezTo>
                        <a:pt x="495" y="333"/>
                        <a:pt x="495" y="332"/>
                        <a:pt x="495" y="332"/>
                      </a:cubicBezTo>
                      <a:cubicBezTo>
                        <a:pt x="495" y="331"/>
                        <a:pt x="495" y="330"/>
                        <a:pt x="496" y="330"/>
                      </a:cubicBezTo>
                      <a:cubicBezTo>
                        <a:pt x="496" y="329"/>
                        <a:pt x="496" y="329"/>
                        <a:pt x="497" y="328"/>
                      </a:cubicBezTo>
                      <a:cubicBezTo>
                        <a:pt x="499" y="325"/>
                        <a:pt x="500" y="322"/>
                        <a:pt x="502" y="318"/>
                      </a:cubicBezTo>
                      <a:cubicBezTo>
                        <a:pt x="503" y="315"/>
                        <a:pt x="505" y="311"/>
                        <a:pt x="507" y="308"/>
                      </a:cubicBezTo>
                      <a:cubicBezTo>
                        <a:pt x="509" y="305"/>
                        <a:pt x="509" y="303"/>
                        <a:pt x="508" y="300"/>
                      </a:cubicBezTo>
                      <a:cubicBezTo>
                        <a:pt x="507" y="300"/>
                        <a:pt x="507" y="299"/>
                        <a:pt x="507" y="298"/>
                      </a:cubicBezTo>
                      <a:cubicBezTo>
                        <a:pt x="506" y="290"/>
                        <a:pt x="509" y="282"/>
                        <a:pt x="512" y="274"/>
                      </a:cubicBezTo>
                      <a:cubicBezTo>
                        <a:pt x="512" y="273"/>
                        <a:pt x="512" y="273"/>
                        <a:pt x="512" y="273"/>
                      </a:cubicBezTo>
                      <a:cubicBezTo>
                        <a:pt x="515" y="265"/>
                        <a:pt x="518" y="260"/>
                        <a:pt x="521" y="256"/>
                      </a:cubicBezTo>
                      <a:cubicBezTo>
                        <a:pt x="523" y="255"/>
                        <a:pt x="524" y="253"/>
                        <a:pt x="526" y="252"/>
                      </a:cubicBezTo>
                      <a:cubicBezTo>
                        <a:pt x="529" y="248"/>
                        <a:pt x="533" y="245"/>
                        <a:pt x="535" y="240"/>
                      </a:cubicBezTo>
                      <a:cubicBezTo>
                        <a:pt x="539" y="235"/>
                        <a:pt x="538" y="232"/>
                        <a:pt x="536" y="228"/>
                      </a:cubicBezTo>
                      <a:close/>
                      <a:moveTo>
                        <a:pt x="281" y="197"/>
                      </a:moveTo>
                      <a:cubicBezTo>
                        <a:pt x="281" y="197"/>
                        <a:pt x="282" y="197"/>
                        <a:pt x="283" y="197"/>
                      </a:cubicBezTo>
                      <a:cubicBezTo>
                        <a:pt x="284" y="197"/>
                        <a:pt x="286" y="196"/>
                        <a:pt x="287" y="196"/>
                      </a:cubicBezTo>
                      <a:cubicBezTo>
                        <a:pt x="288" y="195"/>
                        <a:pt x="288" y="195"/>
                        <a:pt x="289" y="195"/>
                      </a:cubicBezTo>
                      <a:cubicBezTo>
                        <a:pt x="289" y="195"/>
                        <a:pt x="290" y="195"/>
                        <a:pt x="290" y="195"/>
                      </a:cubicBezTo>
                      <a:cubicBezTo>
                        <a:pt x="290" y="195"/>
                        <a:pt x="291" y="195"/>
                        <a:pt x="291" y="195"/>
                      </a:cubicBezTo>
                      <a:cubicBezTo>
                        <a:pt x="290" y="196"/>
                        <a:pt x="289" y="197"/>
                        <a:pt x="287" y="198"/>
                      </a:cubicBezTo>
                      <a:cubicBezTo>
                        <a:pt x="287" y="198"/>
                        <a:pt x="285" y="199"/>
                        <a:pt x="285" y="199"/>
                      </a:cubicBezTo>
                      <a:cubicBezTo>
                        <a:pt x="285" y="199"/>
                        <a:pt x="285" y="199"/>
                        <a:pt x="284" y="199"/>
                      </a:cubicBezTo>
                      <a:cubicBezTo>
                        <a:pt x="283" y="199"/>
                        <a:pt x="282" y="198"/>
                        <a:pt x="281" y="198"/>
                      </a:cubicBezTo>
                      <a:cubicBezTo>
                        <a:pt x="280" y="198"/>
                        <a:pt x="280" y="197"/>
                        <a:pt x="279" y="197"/>
                      </a:cubicBezTo>
                      <a:cubicBezTo>
                        <a:pt x="280" y="197"/>
                        <a:pt x="280" y="197"/>
                        <a:pt x="281" y="197"/>
                      </a:cubicBezTo>
                      <a:close/>
                      <a:moveTo>
                        <a:pt x="74" y="263"/>
                      </a:moveTo>
                      <a:cubicBezTo>
                        <a:pt x="73" y="261"/>
                        <a:pt x="73" y="258"/>
                        <a:pt x="75" y="255"/>
                      </a:cubicBezTo>
                      <a:cubicBezTo>
                        <a:pt x="75" y="254"/>
                        <a:pt x="75" y="254"/>
                        <a:pt x="75" y="254"/>
                      </a:cubicBezTo>
                      <a:cubicBezTo>
                        <a:pt x="75" y="255"/>
                        <a:pt x="75" y="255"/>
                        <a:pt x="75" y="255"/>
                      </a:cubicBezTo>
                      <a:cubicBezTo>
                        <a:pt x="75" y="256"/>
                        <a:pt x="75" y="257"/>
                        <a:pt x="75" y="257"/>
                      </a:cubicBezTo>
                      <a:cubicBezTo>
                        <a:pt x="75" y="258"/>
                        <a:pt x="75" y="258"/>
                        <a:pt x="75" y="258"/>
                      </a:cubicBezTo>
                      <a:cubicBezTo>
                        <a:pt x="75" y="260"/>
                        <a:pt x="74" y="262"/>
                        <a:pt x="76" y="264"/>
                      </a:cubicBezTo>
                      <a:cubicBezTo>
                        <a:pt x="75" y="264"/>
                        <a:pt x="74" y="263"/>
                        <a:pt x="74" y="263"/>
                      </a:cubicBezTo>
                      <a:close/>
                      <a:moveTo>
                        <a:pt x="64" y="428"/>
                      </a:moveTo>
                      <a:cubicBezTo>
                        <a:pt x="64" y="428"/>
                        <a:pt x="63" y="428"/>
                        <a:pt x="63" y="428"/>
                      </a:cubicBezTo>
                      <a:cubicBezTo>
                        <a:pt x="63" y="427"/>
                        <a:pt x="63" y="427"/>
                        <a:pt x="63" y="426"/>
                      </a:cubicBezTo>
                      <a:cubicBezTo>
                        <a:pt x="63" y="426"/>
                        <a:pt x="64" y="426"/>
                        <a:pt x="64" y="427"/>
                      </a:cubicBezTo>
                      <a:cubicBezTo>
                        <a:pt x="64" y="427"/>
                        <a:pt x="64" y="428"/>
                        <a:pt x="64" y="428"/>
                      </a:cubicBezTo>
                      <a:cubicBezTo>
                        <a:pt x="64" y="428"/>
                        <a:pt x="64" y="428"/>
                        <a:pt x="64" y="428"/>
                      </a:cubicBezTo>
                      <a:close/>
                      <a:moveTo>
                        <a:pt x="95" y="395"/>
                      </a:moveTo>
                      <a:cubicBezTo>
                        <a:pt x="96" y="395"/>
                        <a:pt x="97" y="395"/>
                        <a:pt x="97" y="395"/>
                      </a:cubicBezTo>
                      <a:cubicBezTo>
                        <a:pt x="97" y="397"/>
                        <a:pt x="97" y="398"/>
                        <a:pt x="97" y="399"/>
                      </a:cubicBezTo>
                      <a:cubicBezTo>
                        <a:pt x="97" y="400"/>
                        <a:pt x="97" y="400"/>
                        <a:pt x="97" y="400"/>
                      </a:cubicBezTo>
                      <a:cubicBezTo>
                        <a:pt x="97" y="400"/>
                        <a:pt x="97" y="400"/>
                        <a:pt x="97" y="400"/>
                      </a:cubicBezTo>
                      <a:cubicBezTo>
                        <a:pt x="97" y="400"/>
                        <a:pt x="96" y="399"/>
                        <a:pt x="96" y="399"/>
                      </a:cubicBezTo>
                      <a:cubicBezTo>
                        <a:pt x="96" y="398"/>
                        <a:pt x="95" y="398"/>
                        <a:pt x="95" y="397"/>
                      </a:cubicBezTo>
                      <a:cubicBezTo>
                        <a:pt x="94" y="396"/>
                        <a:pt x="94" y="396"/>
                        <a:pt x="93" y="395"/>
                      </a:cubicBezTo>
                      <a:cubicBezTo>
                        <a:pt x="93" y="395"/>
                        <a:pt x="94" y="395"/>
                        <a:pt x="95" y="395"/>
                      </a:cubicBezTo>
                      <a:close/>
                      <a:moveTo>
                        <a:pt x="102" y="423"/>
                      </a:moveTo>
                      <a:cubicBezTo>
                        <a:pt x="101" y="422"/>
                        <a:pt x="100" y="422"/>
                        <a:pt x="99" y="422"/>
                      </a:cubicBezTo>
                      <a:cubicBezTo>
                        <a:pt x="97" y="422"/>
                        <a:pt x="96" y="422"/>
                        <a:pt x="95" y="422"/>
                      </a:cubicBezTo>
                      <a:cubicBezTo>
                        <a:pt x="94" y="422"/>
                        <a:pt x="93" y="423"/>
                        <a:pt x="92" y="423"/>
                      </a:cubicBezTo>
                      <a:cubicBezTo>
                        <a:pt x="91" y="423"/>
                        <a:pt x="90" y="422"/>
                        <a:pt x="89" y="422"/>
                      </a:cubicBezTo>
                      <a:cubicBezTo>
                        <a:pt x="89" y="421"/>
                        <a:pt x="88" y="419"/>
                        <a:pt x="88" y="417"/>
                      </a:cubicBezTo>
                      <a:cubicBezTo>
                        <a:pt x="88" y="415"/>
                        <a:pt x="88" y="414"/>
                        <a:pt x="87" y="412"/>
                      </a:cubicBezTo>
                      <a:cubicBezTo>
                        <a:pt x="89" y="414"/>
                        <a:pt x="91" y="416"/>
                        <a:pt x="93" y="417"/>
                      </a:cubicBezTo>
                      <a:cubicBezTo>
                        <a:pt x="94" y="418"/>
                        <a:pt x="94" y="418"/>
                        <a:pt x="94" y="418"/>
                      </a:cubicBezTo>
                      <a:cubicBezTo>
                        <a:pt x="94" y="418"/>
                        <a:pt x="95" y="419"/>
                        <a:pt x="95" y="419"/>
                      </a:cubicBezTo>
                      <a:cubicBezTo>
                        <a:pt x="96" y="420"/>
                        <a:pt x="97" y="421"/>
                        <a:pt x="99" y="422"/>
                      </a:cubicBezTo>
                      <a:cubicBezTo>
                        <a:pt x="101" y="422"/>
                        <a:pt x="102" y="422"/>
                        <a:pt x="104" y="422"/>
                      </a:cubicBezTo>
                      <a:cubicBezTo>
                        <a:pt x="105" y="422"/>
                        <a:pt x="105" y="423"/>
                        <a:pt x="106" y="423"/>
                      </a:cubicBezTo>
                      <a:cubicBezTo>
                        <a:pt x="107" y="423"/>
                        <a:pt x="108" y="424"/>
                        <a:pt x="109" y="425"/>
                      </a:cubicBezTo>
                      <a:cubicBezTo>
                        <a:pt x="110" y="426"/>
                        <a:pt x="111" y="427"/>
                        <a:pt x="111" y="427"/>
                      </a:cubicBezTo>
                      <a:cubicBezTo>
                        <a:pt x="108" y="425"/>
                        <a:pt x="105" y="424"/>
                        <a:pt x="102" y="423"/>
                      </a:cubicBezTo>
                      <a:close/>
                      <a:moveTo>
                        <a:pt x="120" y="260"/>
                      </a:moveTo>
                      <a:cubicBezTo>
                        <a:pt x="121" y="260"/>
                        <a:pt x="122" y="259"/>
                        <a:pt x="122" y="258"/>
                      </a:cubicBezTo>
                      <a:cubicBezTo>
                        <a:pt x="122" y="259"/>
                        <a:pt x="123" y="260"/>
                        <a:pt x="123" y="260"/>
                      </a:cubicBezTo>
                      <a:cubicBezTo>
                        <a:pt x="122" y="260"/>
                        <a:pt x="122" y="260"/>
                        <a:pt x="121" y="260"/>
                      </a:cubicBezTo>
                      <a:cubicBezTo>
                        <a:pt x="121" y="260"/>
                        <a:pt x="121" y="260"/>
                        <a:pt x="120" y="260"/>
                      </a:cubicBezTo>
                      <a:close/>
                      <a:moveTo>
                        <a:pt x="120" y="329"/>
                      </a:moveTo>
                      <a:cubicBezTo>
                        <a:pt x="120" y="329"/>
                        <a:pt x="119" y="328"/>
                        <a:pt x="117" y="327"/>
                      </a:cubicBezTo>
                      <a:cubicBezTo>
                        <a:pt x="117" y="327"/>
                        <a:pt x="116" y="327"/>
                        <a:pt x="116" y="326"/>
                      </a:cubicBezTo>
                      <a:cubicBezTo>
                        <a:pt x="115" y="326"/>
                        <a:pt x="114" y="326"/>
                        <a:pt x="113" y="325"/>
                      </a:cubicBezTo>
                      <a:cubicBezTo>
                        <a:pt x="113" y="325"/>
                        <a:pt x="113" y="325"/>
                        <a:pt x="113" y="325"/>
                      </a:cubicBezTo>
                      <a:cubicBezTo>
                        <a:pt x="113" y="325"/>
                        <a:pt x="113" y="325"/>
                        <a:pt x="113" y="325"/>
                      </a:cubicBezTo>
                      <a:cubicBezTo>
                        <a:pt x="114" y="325"/>
                        <a:pt x="114" y="325"/>
                        <a:pt x="114" y="325"/>
                      </a:cubicBezTo>
                      <a:cubicBezTo>
                        <a:pt x="115" y="325"/>
                        <a:pt x="115" y="325"/>
                        <a:pt x="115" y="325"/>
                      </a:cubicBezTo>
                      <a:cubicBezTo>
                        <a:pt x="116" y="326"/>
                        <a:pt x="117" y="326"/>
                        <a:pt x="118" y="327"/>
                      </a:cubicBezTo>
                      <a:cubicBezTo>
                        <a:pt x="119" y="327"/>
                        <a:pt x="119" y="328"/>
                        <a:pt x="120" y="329"/>
                      </a:cubicBezTo>
                      <a:cubicBezTo>
                        <a:pt x="121" y="329"/>
                        <a:pt x="121" y="330"/>
                        <a:pt x="122" y="330"/>
                      </a:cubicBezTo>
                      <a:cubicBezTo>
                        <a:pt x="122" y="330"/>
                        <a:pt x="122" y="331"/>
                        <a:pt x="122" y="331"/>
                      </a:cubicBezTo>
                      <a:cubicBezTo>
                        <a:pt x="122" y="331"/>
                        <a:pt x="121" y="330"/>
                        <a:pt x="120" y="329"/>
                      </a:cubicBezTo>
                      <a:close/>
                      <a:moveTo>
                        <a:pt x="123" y="280"/>
                      </a:moveTo>
                      <a:cubicBezTo>
                        <a:pt x="123" y="279"/>
                        <a:pt x="122" y="278"/>
                        <a:pt x="122" y="277"/>
                      </a:cubicBezTo>
                      <a:cubicBezTo>
                        <a:pt x="123" y="277"/>
                        <a:pt x="124" y="278"/>
                        <a:pt x="125" y="279"/>
                      </a:cubicBezTo>
                      <a:cubicBezTo>
                        <a:pt x="125" y="279"/>
                        <a:pt x="125" y="279"/>
                        <a:pt x="125" y="279"/>
                      </a:cubicBezTo>
                      <a:cubicBezTo>
                        <a:pt x="125" y="279"/>
                        <a:pt x="124" y="280"/>
                        <a:pt x="123" y="280"/>
                      </a:cubicBezTo>
                      <a:close/>
                      <a:moveTo>
                        <a:pt x="126" y="175"/>
                      </a:moveTo>
                      <a:cubicBezTo>
                        <a:pt x="126" y="173"/>
                        <a:pt x="126" y="170"/>
                        <a:pt x="126" y="168"/>
                      </a:cubicBezTo>
                      <a:cubicBezTo>
                        <a:pt x="126" y="167"/>
                        <a:pt x="126" y="166"/>
                        <a:pt x="125" y="165"/>
                      </a:cubicBezTo>
                      <a:cubicBezTo>
                        <a:pt x="126" y="166"/>
                        <a:pt x="126" y="166"/>
                        <a:pt x="127" y="166"/>
                      </a:cubicBezTo>
                      <a:cubicBezTo>
                        <a:pt x="128" y="167"/>
                        <a:pt x="129" y="168"/>
                        <a:pt x="129" y="169"/>
                      </a:cubicBezTo>
                      <a:cubicBezTo>
                        <a:pt x="130" y="170"/>
                        <a:pt x="128" y="173"/>
                        <a:pt x="126" y="175"/>
                      </a:cubicBezTo>
                      <a:close/>
                      <a:moveTo>
                        <a:pt x="128" y="479"/>
                      </a:moveTo>
                      <a:cubicBezTo>
                        <a:pt x="126" y="480"/>
                        <a:pt x="126" y="482"/>
                        <a:pt x="126" y="483"/>
                      </a:cubicBezTo>
                      <a:cubicBezTo>
                        <a:pt x="126" y="483"/>
                        <a:pt x="126" y="483"/>
                        <a:pt x="126" y="483"/>
                      </a:cubicBezTo>
                      <a:cubicBezTo>
                        <a:pt x="126" y="483"/>
                        <a:pt x="125" y="484"/>
                        <a:pt x="125" y="485"/>
                      </a:cubicBezTo>
                      <a:cubicBezTo>
                        <a:pt x="125" y="484"/>
                        <a:pt x="125" y="483"/>
                        <a:pt x="125" y="482"/>
                      </a:cubicBezTo>
                      <a:cubicBezTo>
                        <a:pt x="125" y="482"/>
                        <a:pt x="125" y="482"/>
                        <a:pt x="125" y="482"/>
                      </a:cubicBezTo>
                      <a:cubicBezTo>
                        <a:pt x="125" y="481"/>
                        <a:pt x="126" y="479"/>
                        <a:pt x="125" y="477"/>
                      </a:cubicBezTo>
                      <a:cubicBezTo>
                        <a:pt x="127" y="477"/>
                        <a:pt x="128" y="477"/>
                        <a:pt x="129" y="478"/>
                      </a:cubicBezTo>
                      <a:cubicBezTo>
                        <a:pt x="128" y="478"/>
                        <a:pt x="128" y="478"/>
                        <a:pt x="128" y="479"/>
                      </a:cubicBezTo>
                      <a:close/>
                      <a:moveTo>
                        <a:pt x="172" y="542"/>
                      </a:moveTo>
                      <a:cubicBezTo>
                        <a:pt x="171" y="542"/>
                        <a:pt x="170" y="542"/>
                        <a:pt x="169" y="543"/>
                      </a:cubicBezTo>
                      <a:cubicBezTo>
                        <a:pt x="169" y="542"/>
                        <a:pt x="170" y="541"/>
                        <a:pt x="170" y="540"/>
                      </a:cubicBezTo>
                      <a:cubicBezTo>
                        <a:pt x="171" y="540"/>
                        <a:pt x="171" y="541"/>
                        <a:pt x="172" y="542"/>
                      </a:cubicBezTo>
                      <a:cubicBezTo>
                        <a:pt x="172" y="542"/>
                        <a:pt x="172" y="542"/>
                        <a:pt x="172" y="542"/>
                      </a:cubicBezTo>
                      <a:close/>
                      <a:moveTo>
                        <a:pt x="180" y="493"/>
                      </a:moveTo>
                      <a:cubicBezTo>
                        <a:pt x="181" y="492"/>
                        <a:pt x="181" y="491"/>
                        <a:pt x="182" y="490"/>
                      </a:cubicBezTo>
                      <a:cubicBezTo>
                        <a:pt x="183" y="489"/>
                        <a:pt x="183" y="488"/>
                        <a:pt x="184" y="487"/>
                      </a:cubicBezTo>
                      <a:cubicBezTo>
                        <a:pt x="183" y="489"/>
                        <a:pt x="181" y="491"/>
                        <a:pt x="180" y="493"/>
                      </a:cubicBezTo>
                      <a:cubicBezTo>
                        <a:pt x="180" y="493"/>
                        <a:pt x="180" y="493"/>
                        <a:pt x="180" y="493"/>
                      </a:cubicBezTo>
                      <a:close/>
                      <a:moveTo>
                        <a:pt x="203" y="576"/>
                      </a:moveTo>
                      <a:cubicBezTo>
                        <a:pt x="203" y="575"/>
                        <a:pt x="203" y="575"/>
                        <a:pt x="203" y="575"/>
                      </a:cubicBezTo>
                      <a:cubicBezTo>
                        <a:pt x="204" y="574"/>
                        <a:pt x="204" y="574"/>
                        <a:pt x="204" y="574"/>
                      </a:cubicBezTo>
                      <a:cubicBezTo>
                        <a:pt x="204" y="573"/>
                        <a:pt x="204" y="573"/>
                        <a:pt x="204" y="573"/>
                      </a:cubicBezTo>
                      <a:cubicBezTo>
                        <a:pt x="204" y="573"/>
                        <a:pt x="204" y="573"/>
                        <a:pt x="204" y="573"/>
                      </a:cubicBezTo>
                      <a:cubicBezTo>
                        <a:pt x="204" y="574"/>
                        <a:pt x="204" y="575"/>
                        <a:pt x="203" y="576"/>
                      </a:cubicBezTo>
                      <a:close/>
                      <a:moveTo>
                        <a:pt x="219" y="534"/>
                      </a:moveTo>
                      <a:cubicBezTo>
                        <a:pt x="217" y="533"/>
                        <a:pt x="215" y="533"/>
                        <a:pt x="213" y="533"/>
                      </a:cubicBezTo>
                      <a:cubicBezTo>
                        <a:pt x="211" y="533"/>
                        <a:pt x="209" y="533"/>
                        <a:pt x="207" y="535"/>
                      </a:cubicBezTo>
                      <a:cubicBezTo>
                        <a:pt x="201" y="539"/>
                        <a:pt x="200" y="546"/>
                        <a:pt x="200" y="552"/>
                      </a:cubicBezTo>
                      <a:cubicBezTo>
                        <a:pt x="200" y="553"/>
                        <a:pt x="200" y="554"/>
                        <a:pt x="200" y="555"/>
                      </a:cubicBezTo>
                      <a:cubicBezTo>
                        <a:pt x="200" y="559"/>
                        <a:pt x="200" y="563"/>
                        <a:pt x="201" y="566"/>
                      </a:cubicBezTo>
                      <a:cubicBezTo>
                        <a:pt x="201" y="566"/>
                        <a:pt x="202" y="567"/>
                        <a:pt x="202" y="567"/>
                      </a:cubicBezTo>
                      <a:cubicBezTo>
                        <a:pt x="201" y="567"/>
                        <a:pt x="201" y="567"/>
                        <a:pt x="201" y="566"/>
                      </a:cubicBezTo>
                      <a:cubicBezTo>
                        <a:pt x="200" y="566"/>
                        <a:pt x="200" y="566"/>
                        <a:pt x="200" y="566"/>
                      </a:cubicBezTo>
                      <a:cubicBezTo>
                        <a:pt x="200" y="566"/>
                        <a:pt x="200" y="566"/>
                        <a:pt x="200" y="566"/>
                      </a:cubicBezTo>
                      <a:cubicBezTo>
                        <a:pt x="199" y="566"/>
                        <a:pt x="197" y="567"/>
                        <a:pt x="196" y="568"/>
                      </a:cubicBezTo>
                      <a:cubicBezTo>
                        <a:pt x="196" y="569"/>
                        <a:pt x="195" y="570"/>
                        <a:pt x="195" y="570"/>
                      </a:cubicBezTo>
                      <a:cubicBezTo>
                        <a:pt x="193" y="572"/>
                        <a:pt x="192" y="573"/>
                        <a:pt x="192" y="573"/>
                      </a:cubicBezTo>
                      <a:cubicBezTo>
                        <a:pt x="192" y="572"/>
                        <a:pt x="192" y="571"/>
                        <a:pt x="192" y="569"/>
                      </a:cubicBezTo>
                      <a:cubicBezTo>
                        <a:pt x="190" y="561"/>
                        <a:pt x="187" y="555"/>
                        <a:pt x="183" y="552"/>
                      </a:cubicBezTo>
                      <a:cubicBezTo>
                        <a:pt x="181" y="550"/>
                        <a:pt x="180" y="549"/>
                        <a:pt x="179" y="547"/>
                      </a:cubicBezTo>
                      <a:cubicBezTo>
                        <a:pt x="180" y="547"/>
                        <a:pt x="181" y="547"/>
                        <a:pt x="181" y="546"/>
                      </a:cubicBezTo>
                      <a:cubicBezTo>
                        <a:pt x="181" y="546"/>
                        <a:pt x="181" y="546"/>
                        <a:pt x="181" y="546"/>
                      </a:cubicBezTo>
                      <a:cubicBezTo>
                        <a:pt x="182" y="547"/>
                        <a:pt x="182" y="548"/>
                        <a:pt x="183" y="549"/>
                      </a:cubicBezTo>
                      <a:cubicBezTo>
                        <a:pt x="184" y="551"/>
                        <a:pt x="186" y="552"/>
                        <a:pt x="189" y="552"/>
                      </a:cubicBezTo>
                      <a:cubicBezTo>
                        <a:pt x="192" y="552"/>
                        <a:pt x="195" y="551"/>
                        <a:pt x="196" y="549"/>
                      </a:cubicBezTo>
                      <a:cubicBezTo>
                        <a:pt x="198" y="546"/>
                        <a:pt x="198" y="541"/>
                        <a:pt x="198" y="537"/>
                      </a:cubicBezTo>
                      <a:cubicBezTo>
                        <a:pt x="198" y="536"/>
                        <a:pt x="198" y="535"/>
                        <a:pt x="198" y="534"/>
                      </a:cubicBezTo>
                      <a:cubicBezTo>
                        <a:pt x="198" y="533"/>
                        <a:pt x="198" y="533"/>
                        <a:pt x="199" y="533"/>
                      </a:cubicBezTo>
                      <a:cubicBezTo>
                        <a:pt x="199" y="532"/>
                        <a:pt x="199" y="531"/>
                        <a:pt x="199" y="531"/>
                      </a:cubicBezTo>
                      <a:cubicBezTo>
                        <a:pt x="199" y="531"/>
                        <a:pt x="199" y="529"/>
                        <a:pt x="199" y="529"/>
                      </a:cubicBezTo>
                      <a:cubicBezTo>
                        <a:pt x="199" y="529"/>
                        <a:pt x="201" y="528"/>
                        <a:pt x="201" y="528"/>
                      </a:cubicBezTo>
                      <a:cubicBezTo>
                        <a:pt x="206" y="526"/>
                        <a:pt x="205" y="521"/>
                        <a:pt x="205" y="519"/>
                      </a:cubicBezTo>
                      <a:cubicBezTo>
                        <a:pt x="204" y="516"/>
                        <a:pt x="204" y="513"/>
                        <a:pt x="204" y="510"/>
                      </a:cubicBezTo>
                      <a:cubicBezTo>
                        <a:pt x="204" y="507"/>
                        <a:pt x="203" y="504"/>
                        <a:pt x="203" y="502"/>
                      </a:cubicBezTo>
                      <a:cubicBezTo>
                        <a:pt x="204" y="502"/>
                        <a:pt x="204" y="502"/>
                        <a:pt x="205" y="502"/>
                      </a:cubicBezTo>
                      <a:cubicBezTo>
                        <a:pt x="207" y="502"/>
                        <a:pt x="208" y="502"/>
                        <a:pt x="209" y="501"/>
                      </a:cubicBezTo>
                      <a:cubicBezTo>
                        <a:pt x="206" y="505"/>
                        <a:pt x="204" y="509"/>
                        <a:pt x="204" y="514"/>
                      </a:cubicBezTo>
                      <a:cubicBezTo>
                        <a:pt x="204" y="521"/>
                        <a:pt x="211" y="527"/>
                        <a:pt x="216" y="530"/>
                      </a:cubicBezTo>
                      <a:cubicBezTo>
                        <a:pt x="217" y="531"/>
                        <a:pt x="218" y="531"/>
                        <a:pt x="219" y="531"/>
                      </a:cubicBezTo>
                      <a:cubicBezTo>
                        <a:pt x="220" y="532"/>
                        <a:pt x="222" y="533"/>
                        <a:pt x="223" y="534"/>
                      </a:cubicBezTo>
                      <a:cubicBezTo>
                        <a:pt x="223" y="534"/>
                        <a:pt x="224" y="535"/>
                        <a:pt x="225" y="535"/>
                      </a:cubicBezTo>
                      <a:cubicBezTo>
                        <a:pt x="226" y="536"/>
                        <a:pt x="228" y="537"/>
                        <a:pt x="229" y="538"/>
                      </a:cubicBezTo>
                      <a:cubicBezTo>
                        <a:pt x="225" y="538"/>
                        <a:pt x="221" y="536"/>
                        <a:pt x="219" y="534"/>
                      </a:cubicBezTo>
                      <a:close/>
                      <a:moveTo>
                        <a:pt x="367" y="525"/>
                      </a:moveTo>
                      <a:cubicBezTo>
                        <a:pt x="366" y="525"/>
                        <a:pt x="365" y="525"/>
                        <a:pt x="364" y="525"/>
                      </a:cubicBezTo>
                      <a:cubicBezTo>
                        <a:pt x="363" y="525"/>
                        <a:pt x="361" y="525"/>
                        <a:pt x="360" y="525"/>
                      </a:cubicBezTo>
                      <a:cubicBezTo>
                        <a:pt x="359" y="525"/>
                        <a:pt x="358" y="525"/>
                        <a:pt x="357" y="524"/>
                      </a:cubicBezTo>
                      <a:cubicBezTo>
                        <a:pt x="355" y="524"/>
                        <a:pt x="354" y="524"/>
                        <a:pt x="351" y="523"/>
                      </a:cubicBezTo>
                      <a:cubicBezTo>
                        <a:pt x="350" y="522"/>
                        <a:pt x="349" y="522"/>
                        <a:pt x="347" y="522"/>
                      </a:cubicBezTo>
                      <a:cubicBezTo>
                        <a:pt x="346" y="522"/>
                        <a:pt x="344" y="522"/>
                        <a:pt x="343" y="522"/>
                      </a:cubicBezTo>
                      <a:cubicBezTo>
                        <a:pt x="343" y="522"/>
                        <a:pt x="342" y="523"/>
                        <a:pt x="341" y="523"/>
                      </a:cubicBezTo>
                      <a:cubicBezTo>
                        <a:pt x="341" y="523"/>
                        <a:pt x="341" y="523"/>
                        <a:pt x="341" y="523"/>
                      </a:cubicBezTo>
                      <a:cubicBezTo>
                        <a:pt x="339" y="523"/>
                        <a:pt x="338" y="522"/>
                        <a:pt x="337" y="522"/>
                      </a:cubicBezTo>
                      <a:cubicBezTo>
                        <a:pt x="335" y="521"/>
                        <a:pt x="335" y="521"/>
                        <a:pt x="334" y="520"/>
                      </a:cubicBezTo>
                      <a:cubicBezTo>
                        <a:pt x="334" y="520"/>
                        <a:pt x="335" y="520"/>
                        <a:pt x="335" y="520"/>
                      </a:cubicBezTo>
                      <a:cubicBezTo>
                        <a:pt x="335" y="520"/>
                        <a:pt x="336" y="520"/>
                        <a:pt x="336" y="520"/>
                      </a:cubicBezTo>
                      <a:cubicBezTo>
                        <a:pt x="338" y="520"/>
                        <a:pt x="340" y="519"/>
                        <a:pt x="341" y="519"/>
                      </a:cubicBezTo>
                      <a:cubicBezTo>
                        <a:pt x="343" y="519"/>
                        <a:pt x="344" y="518"/>
                        <a:pt x="345" y="518"/>
                      </a:cubicBezTo>
                      <a:cubicBezTo>
                        <a:pt x="346" y="518"/>
                        <a:pt x="346" y="519"/>
                        <a:pt x="347" y="519"/>
                      </a:cubicBezTo>
                      <a:cubicBezTo>
                        <a:pt x="348" y="519"/>
                        <a:pt x="350" y="520"/>
                        <a:pt x="351" y="520"/>
                      </a:cubicBezTo>
                      <a:cubicBezTo>
                        <a:pt x="353" y="521"/>
                        <a:pt x="356" y="522"/>
                        <a:pt x="358" y="523"/>
                      </a:cubicBezTo>
                      <a:cubicBezTo>
                        <a:pt x="359" y="523"/>
                        <a:pt x="360" y="523"/>
                        <a:pt x="361" y="524"/>
                      </a:cubicBezTo>
                      <a:cubicBezTo>
                        <a:pt x="364" y="524"/>
                        <a:pt x="366" y="525"/>
                        <a:pt x="368" y="525"/>
                      </a:cubicBezTo>
                      <a:cubicBezTo>
                        <a:pt x="368" y="525"/>
                        <a:pt x="368" y="525"/>
                        <a:pt x="367" y="525"/>
                      </a:cubicBezTo>
                      <a:close/>
                      <a:moveTo>
                        <a:pt x="406" y="441"/>
                      </a:moveTo>
                      <a:cubicBezTo>
                        <a:pt x="403" y="443"/>
                        <a:pt x="401" y="445"/>
                        <a:pt x="398" y="446"/>
                      </a:cubicBezTo>
                      <a:cubicBezTo>
                        <a:pt x="395" y="448"/>
                        <a:pt x="389" y="451"/>
                        <a:pt x="384" y="452"/>
                      </a:cubicBezTo>
                      <a:cubicBezTo>
                        <a:pt x="385" y="451"/>
                        <a:pt x="386" y="451"/>
                        <a:pt x="387" y="450"/>
                      </a:cubicBezTo>
                      <a:cubicBezTo>
                        <a:pt x="389" y="448"/>
                        <a:pt x="389" y="448"/>
                        <a:pt x="389" y="448"/>
                      </a:cubicBezTo>
                      <a:cubicBezTo>
                        <a:pt x="393" y="444"/>
                        <a:pt x="398" y="440"/>
                        <a:pt x="404" y="438"/>
                      </a:cubicBezTo>
                      <a:cubicBezTo>
                        <a:pt x="406" y="437"/>
                        <a:pt x="409" y="436"/>
                        <a:pt x="412" y="436"/>
                      </a:cubicBezTo>
                      <a:cubicBezTo>
                        <a:pt x="410" y="437"/>
                        <a:pt x="408" y="439"/>
                        <a:pt x="406" y="441"/>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sp>
            <p:nvSpPr>
              <p:cNvPr id="44" name="Freeform 31">
                <a:extLst>
                  <a:ext uri="{FF2B5EF4-FFF2-40B4-BE49-F238E27FC236}">
                    <a16:creationId xmlns:a16="http://schemas.microsoft.com/office/drawing/2014/main" id="{9364A247-BCF4-4D3B-BD31-0DB7FF631990}"/>
                  </a:ext>
                </a:extLst>
              </p:cNvPr>
              <p:cNvSpPr>
                <a:spLocks noEditPoints="1"/>
              </p:cNvSpPr>
              <p:nvPr/>
            </p:nvSpPr>
            <p:spPr bwMode="auto">
              <a:xfrm>
                <a:off x="-344058" y="3152305"/>
                <a:ext cx="624673" cy="725115"/>
              </a:xfrm>
              <a:custGeom>
                <a:avLst/>
                <a:gdLst>
                  <a:gd name="T0" fmla="*/ 310 w 328"/>
                  <a:gd name="T1" fmla="*/ 303 h 406"/>
                  <a:gd name="T2" fmla="*/ 274 w 328"/>
                  <a:gd name="T3" fmla="*/ 261 h 406"/>
                  <a:gd name="T4" fmla="*/ 265 w 328"/>
                  <a:gd name="T5" fmla="*/ 188 h 406"/>
                  <a:gd name="T6" fmla="*/ 272 w 328"/>
                  <a:gd name="T7" fmla="*/ 171 h 406"/>
                  <a:gd name="T8" fmla="*/ 281 w 328"/>
                  <a:gd name="T9" fmla="*/ 140 h 406"/>
                  <a:gd name="T10" fmla="*/ 283 w 328"/>
                  <a:gd name="T11" fmla="*/ 95 h 406"/>
                  <a:gd name="T12" fmla="*/ 304 w 328"/>
                  <a:gd name="T13" fmla="*/ 103 h 406"/>
                  <a:gd name="T14" fmla="*/ 292 w 328"/>
                  <a:gd name="T15" fmla="*/ 59 h 406"/>
                  <a:gd name="T16" fmla="*/ 267 w 328"/>
                  <a:gd name="T17" fmla="*/ 32 h 406"/>
                  <a:gd name="T18" fmla="*/ 249 w 328"/>
                  <a:gd name="T19" fmla="*/ 20 h 406"/>
                  <a:gd name="T20" fmla="*/ 229 w 328"/>
                  <a:gd name="T21" fmla="*/ 19 h 406"/>
                  <a:gd name="T22" fmla="*/ 215 w 328"/>
                  <a:gd name="T23" fmla="*/ 26 h 406"/>
                  <a:gd name="T24" fmla="*/ 200 w 328"/>
                  <a:gd name="T25" fmla="*/ 28 h 406"/>
                  <a:gd name="T26" fmla="*/ 179 w 328"/>
                  <a:gd name="T27" fmla="*/ 24 h 406"/>
                  <a:gd name="T28" fmla="*/ 170 w 328"/>
                  <a:gd name="T29" fmla="*/ 32 h 406"/>
                  <a:gd name="T30" fmla="*/ 155 w 328"/>
                  <a:gd name="T31" fmla="*/ 28 h 406"/>
                  <a:gd name="T32" fmla="*/ 129 w 328"/>
                  <a:gd name="T33" fmla="*/ 3 h 406"/>
                  <a:gd name="T34" fmla="*/ 94 w 328"/>
                  <a:gd name="T35" fmla="*/ 13 h 406"/>
                  <a:gd name="T36" fmla="*/ 99 w 328"/>
                  <a:gd name="T37" fmla="*/ 47 h 406"/>
                  <a:gd name="T38" fmla="*/ 121 w 328"/>
                  <a:gd name="T39" fmla="*/ 72 h 406"/>
                  <a:gd name="T40" fmla="*/ 96 w 328"/>
                  <a:gd name="T41" fmla="*/ 98 h 406"/>
                  <a:gd name="T42" fmla="*/ 87 w 328"/>
                  <a:gd name="T43" fmla="*/ 130 h 406"/>
                  <a:gd name="T44" fmla="*/ 102 w 328"/>
                  <a:gd name="T45" fmla="*/ 131 h 406"/>
                  <a:gd name="T46" fmla="*/ 114 w 328"/>
                  <a:gd name="T47" fmla="*/ 114 h 406"/>
                  <a:gd name="T48" fmla="*/ 130 w 328"/>
                  <a:gd name="T49" fmla="*/ 109 h 406"/>
                  <a:gd name="T50" fmla="*/ 144 w 328"/>
                  <a:gd name="T51" fmla="*/ 107 h 406"/>
                  <a:gd name="T52" fmla="*/ 146 w 328"/>
                  <a:gd name="T53" fmla="*/ 120 h 406"/>
                  <a:gd name="T54" fmla="*/ 142 w 328"/>
                  <a:gd name="T55" fmla="*/ 130 h 406"/>
                  <a:gd name="T56" fmla="*/ 155 w 328"/>
                  <a:gd name="T57" fmla="*/ 146 h 406"/>
                  <a:gd name="T58" fmla="*/ 145 w 328"/>
                  <a:gd name="T59" fmla="*/ 164 h 406"/>
                  <a:gd name="T60" fmla="*/ 153 w 328"/>
                  <a:gd name="T61" fmla="*/ 180 h 406"/>
                  <a:gd name="T62" fmla="*/ 147 w 328"/>
                  <a:gd name="T63" fmla="*/ 206 h 406"/>
                  <a:gd name="T64" fmla="*/ 134 w 328"/>
                  <a:gd name="T65" fmla="*/ 231 h 406"/>
                  <a:gd name="T66" fmla="*/ 118 w 328"/>
                  <a:gd name="T67" fmla="*/ 239 h 406"/>
                  <a:gd name="T68" fmla="*/ 95 w 328"/>
                  <a:gd name="T69" fmla="*/ 255 h 406"/>
                  <a:gd name="T70" fmla="*/ 67 w 328"/>
                  <a:gd name="T71" fmla="*/ 269 h 406"/>
                  <a:gd name="T72" fmla="*/ 52 w 328"/>
                  <a:gd name="T73" fmla="*/ 279 h 406"/>
                  <a:gd name="T74" fmla="*/ 28 w 328"/>
                  <a:gd name="T75" fmla="*/ 287 h 406"/>
                  <a:gd name="T76" fmla="*/ 4 w 328"/>
                  <a:gd name="T77" fmla="*/ 300 h 406"/>
                  <a:gd name="T78" fmla="*/ 11 w 328"/>
                  <a:gd name="T79" fmla="*/ 312 h 406"/>
                  <a:gd name="T80" fmla="*/ 24 w 328"/>
                  <a:gd name="T81" fmla="*/ 329 h 406"/>
                  <a:gd name="T82" fmla="*/ 13 w 328"/>
                  <a:gd name="T83" fmla="*/ 332 h 406"/>
                  <a:gd name="T84" fmla="*/ 21 w 328"/>
                  <a:gd name="T85" fmla="*/ 349 h 406"/>
                  <a:gd name="T86" fmla="*/ 34 w 328"/>
                  <a:gd name="T87" fmla="*/ 355 h 406"/>
                  <a:gd name="T88" fmla="*/ 62 w 328"/>
                  <a:gd name="T89" fmla="*/ 357 h 406"/>
                  <a:gd name="T90" fmla="*/ 83 w 328"/>
                  <a:gd name="T91" fmla="*/ 347 h 406"/>
                  <a:gd name="T92" fmla="*/ 88 w 328"/>
                  <a:gd name="T93" fmla="*/ 340 h 406"/>
                  <a:gd name="T94" fmla="*/ 109 w 328"/>
                  <a:gd name="T95" fmla="*/ 338 h 406"/>
                  <a:gd name="T96" fmla="*/ 129 w 328"/>
                  <a:gd name="T97" fmla="*/ 350 h 406"/>
                  <a:gd name="T98" fmla="*/ 141 w 328"/>
                  <a:gd name="T99" fmla="*/ 351 h 406"/>
                  <a:gd name="T100" fmla="*/ 142 w 328"/>
                  <a:gd name="T101" fmla="*/ 355 h 406"/>
                  <a:gd name="T102" fmla="*/ 136 w 328"/>
                  <a:gd name="T103" fmla="*/ 377 h 406"/>
                  <a:gd name="T104" fmla="*/ 166 w 328"/>
                  <a:gd name="T105" fmla="*/ 366 h 406"/>
                  <a:gd name="T106" fmla="*/ 179 w 328"/>
                  <a:gd name="T107" fmla="*/ 357 h 406"/>
                  <a:gd name="T108" fmla="*/ 190 w 328"/>
                  <a:gd name="T109" fmla="*/ 372 h 406"/>
                  <a:gd name="T110" fmla="*/ 216 w 328"/>
                  <a:gd name="T111" fmla="*/ 400 h 406"/>
                  <a:gd name="T112" fmla="*/ 228 w 328"/>
                  <a:gd name="T113" fmla="*/ 406 h 406"/>
                  <a:gd name="T114" fmla="*/ 256 w 328"/>
                  <a:gd name="T115" fmla="*/ 404 h 406"/>
                  <a:gd name="T116" fmla="*/ 266 w 328"/>
                  <a:gd name="T117" fmla="*/ 404 h 406"/>
                  <a:gd name="T118" fmla="*/ 273 w 328"/>
                  <a:gd name="T119" fmla="*/ 385 h 406"/>
                  <a:gd name="T120" fmla="*/ 298 w 328"/>
                  <a:gd name="T121" fmla="*/ 373 h 406"/>
                  <a:gd name="T122" fmla="*/ 328 w 328"/>
                  <a:gd name="T123" fmla="*/ 356 h 406"/>
                  <a:gd name="T124" fmla="*/ 119 w 328"/>
                  <a:gd name="T125" fmla="*/ 33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8" h="406">
                    <a:moveTo>
                      <a:pt x="328" y="356"/>
                    </a:moveTo>
                    <a:cubicBezTo>
                      <a:pt x="327" y="352"/>
                      <a:pt x="327" y="348"/>
                      <a:pt x="327" y="344"/>
                    </a:cubicBezTo>
                    <a:cubicBezTo>
                      <a:pt x="327" y="342"/>
                      <a:pt x="327" y="339"/>
                      <a:pt x="327" y="336"/>
                    </a:cubicBezTo>
                    <a:cubicBezTo>
                      <a:pt x="327" y="335"/>
                      <a:pt x="327" y="333"/>
                      <a:pt x="327" y="330"/>
                    </a:cubicBezTo>
                    <a:cubicBezTo>
                      <a:pt x="328" y="325"/>
                      <a:pt x="328" y="319"/>
                      <a:pt x="326" y="315"/>
                    </a:cubicBezTo>
                    <a:cubicBezTo>
                      <a:pt x="324" y="312"/>
                      <a:pt x="321" y="310"/>
                      <a:pt x="317" y="308"/>
                    </a:cubicBezTo>
                    <a:cubicBezTo>
                      <a:pt x="315" y="307"/>
                      <a:pt x="312" y="305"/>
                      <a:pt x="310" y="303"/>
                    </a:cubicBezTo>
                    <a:cubicBezTo>
                      <a:pt x="305" y="296"/>
                      <a:pt x="302" y="295"/>
                      <a:pt x="293" y="295"/>
                    </a:cubicBezTo>
                    <a:cubicBezTo>
                      <a:pt x="292" y="295"/>
                      <a:pt x="292" y="295"/>
                      <a:pt x="292" y="295"/>
                    </a:cubicBezTo>
                    <a:cubicBezTo>
                      <a:pt x="287" y="295"/>
                      <a:pt x="283" y="292"/>
                      <a:pt x="281" y="288"/>
                    </a:cubicBezTo>
                    <a:cubicBezTo>
                      <a:pt x="280" y="286"/>
                      <a:pt x="280" y="286"/>
                      <a:pt x="280" y="286"/>
                    </a:cubicBezTo>
                    <a:cubicBezTo>
                      <a:pt x="278" y="282"/>
                      <a:pt x="276" y="278"/>
                      <a:pt x="275" y="274"/>
                    </a:cubicBezTo>
                    <a:cubicBezTo>
                      <a:pt x="274" y="272"/>
                      <a:pt x="274" y="269"/>
                      <a:pt x="274" y="267"/>
                    </a:cubicBezTo>
                    <a:cubicBezTo>
                      <a:pt x="274" y="265"/>
                      <a:pt x="274" y="263"/>
                      <a:pt x="274" y="261"/>
                    </a:cubicBezTo>
                    <a:cubicBezTo>
                      <a:pt x="272" y="253"/>
                      <a:pt x="271" y="246"/>
                      <a:pt x="276" y="239"/>
                    </a:cubicBezTo>
                    <a:cubicBezTo>
                      <a:pt x="277" y="238"/>
                      <a:pt x="278" y="237"/>
                      <a:pt x="278" y="236"/>
                    </a:cubicBezTo>
                    <a:cubicBezTo>
                      <a:pt x="282" y="231"/>
                      <a:pt x="288" y="225"/>
                      <a:pt x="287" y="218"/>
                    </a:cubicBezTo>
                    <a:cubicBezTo>
                      <a:pt x="286" y="213"/>
                      <a:pt x="278" y="208"/>
                      <a:pt x="272" y="205"/>
                    </a:cubicBezTo>
                    <a:cubicBezTo>
                      <a:pt x="271" y="205"/>
                      <a:pt x="270" y="204"/>
                      <a:pt x="269" y="204"/>
                    </a:cubicBezTo>
                    <a:cubicBezTo>
                      <a:pt x="264" y="202"/>
                      <a:pt x="259" y="199"/>
                      <a:pt x="258" y="195"/>
                    </a:cubicBezTo>
                    <a:cubicBezTo>
                      <a:pt x="257" y="191"/>
                      <a:pt x="260" y="189"/>
                      <a:pt x="265" y="188"/>
                    </a:cubicBezTo>
                    <a:cubicBezTo>
                      <a:pt x="266" y="188"/>
                      <a:pt x="267" y="187"/>
                      <a:pt x="267" y="187"/>
                    </a:cubicBezTo>
                    <a:cubicBezTo>
                      <a:pt x="268" y="187"/>
                      <a:pt x="268" y="187"/>
                      <a:pt x="269" y="187"/>
                    </a:cubicBezTo>
                    <a:cubicBezTo>
                      <a:pt x="277" y="184"/>
                      <a:pt x="284" y="182"/>
                      <a:pt x="286" y="178"/>
                    </a:cubicBezTo>
                    <a:cubicBezTo>
                      <a:pt x="286" y="176"/>
                      <a:pt x="286" y="175"/>
                      <a:pt x="286" y="174"/>
                    </a:cubicBezTo>
                    <a:cubicBezTo>
                      <a:pt x="284" y="170"/>
                      <a:pt x="279" y="170"/>
                      <a:pt x="277" y="170"/>
                    </a:cubicBezTo>
                    <a:cubicBezTo>
                      <a:pt x="276" y="170"/>
                      <a:pt x="275" y="170"/>
                      <a:pt x="275" y="170"/>
                    </a:cubicBezTo>
                    <a:cubicBezTo>
                      <a:pt x="274" y="170"/>
                      <a:pt x="273" y="171"/>
                      <a:pt x="272" y="171"/>
                    </a:cubicBezTo>
                    <a:cubicBezTo>
                      <a:pt x="271" y="171"/>
                      <a:pt x="270" y="172"/>
                      <a:pt x="269" y="172"/>
                    </a:cubicBezTo>
                    <a:cubicBezTo>
                      <a:pt x="269" y="172"/>
                      <a:pt x="268" y="172"/>
                      <a:pt x="268" y="171"/>
                    </a:cubicBezTo>
                    <a:cubicBezTo>
                      <a:pt x="266" y="169"/>
                      <a:pt x="268" y="166"/>
                      <a:pt x="269" y="163"/>
                    </a:cubicBezTo>
                    <a:cubicBezTo>
                      <a:pt x="270" y="163"/>
                      <a:pt x="271" y="162"/>
                      <a:pt x="272" y="160"/>
                    </a:cubicBezTo>
                    <a:cubicBezTo>
                      <a:pt x="276" y="156"/>
                      <a:pt x="278" y="153"/>
                      <a:pt x="278" y="150"/>
                    </a:cubicBezTo>
                    <a:cubicBezTo>
                      <a:pt x="278" y="149"/>
                      <a:pt x="277" y="149"/>
                      <a:pt x="276" y="148"/>
                    </a:cubicBezTo>
                    <a:cubicBezTo>
                      <a:pt x="276" y="145"/>
                      <a:pt x="279" y="142"/>
                      <a:pt x="281" y="140"/>
                    </a:cubicBezTo>
                    <a:cubicBezTo>
                      <a:pt x="284" y="137"/>
                      <a:pt x="286" y="134"/>
                      <a:pt x="283" y="131"/>
                    </a:cubicBezTo>
                    <a:cubicBezTo>
                      <a:pt x="281" y="129"/>
                      <a:pt x="277" y="128"/>
                      <a:pt x="274" y="127"/>
                    </a:cubicBezTo>
                    <a:cubicBezTo>
                      <a:pt x="268" y="127"/>
                      <a:pt x="265" y="126"/>
                      <a:pt x="264" y="121"/>
                    </a:cubicBezTo>
                    <a:cubicBezTo>
                      <a:pt x="263" y="116"/>
                      <a:pt x="267" y="109"/>
                      <a:pt x="271" y="104"/>
                    </a:cubicBezTo>
                    <a:cubicBezTo>
                      <a:pt x="272" y="102"/>
                      <a:pt x="273" y="101"/>
                      <a:pt x="273" y="100"/>
                    </a:cubicBezTo>
                    <a:cubicBezTo>
                      <a:pt x="276" y="94"/>
                      <a:pt x="278" y="94"/>
                      <a:pt x="279" y="94"/>
                    </a:cubicBezTo>
                    <a:cubicBezTo>
                      <a:pt x="280" y="94"/>
                      <a:pt x="281" y="95"/>
                      <a:pt x="283" y="95"/>
                    </a:cubicBezTo>
                    <a:cubicBezTo>
                      <a:pt x="284" y="95"/>
                      <a:pt x="286" y="96"/>
                      <a:pt x="288" y="96"/>
                    </a:cubicBezTo>
                    <a:cubicBezTo>
                      <a:pt x="288" y="96"/>
                      <a:pt x="288" y="96"/>
                      <a:pt x="289" y="96"/>
                    </a:cubicBezTo>
                    <a:cubicBezTo>
                      <a:pt x="290" y="96"/>
                      <a:pt x="291" y="96"/>
                      <a:pt x="292" y="96"/>
                    </a:cubicBezTo>
                    <a:cubicBezTo>
                      <a:pt x="293" y="96"/>
                      <a:pt x="294" y="96"/>
                      <a:pt x="295" y="96"/>
                    </a:cubicBezTo>
                    <a:cubicBezTo>
                      <a:pt x="296" y="96"/>
                      <a:pt x="297" y="96"/>
                      <a:pt x="298" y="96"/>
                    </a:cubicBezTo>
                    <a:cubicBezTo>
                      <a:pt x="300" y="97"/>
                      <a:pt x="301" y="98"/>
                      <a:pt x="302" y="100"/>
                    </a:cubicBezTo>
                    <a:cubicBezTo>
                      <a:pt x="302" y="101"/>
                      <a:pt x="303" y="102"/>
                      <a:pt x="304" y="103"/>
                    </a:cubicBezTo>
                    <a:cubicBezTo>
                      <a:pt x="305" y="104"/>
                      <a:pt x="306" y="104"/>
                      <a:pt x="307" y="104"/>
                    </a:cubicBezTo>
                    <a:cubicBezTo>
                      <a:pt x="309" y="104"/>
                      <a:pt x="310" y="103"/>
                      <a:pt x="312" y="102"/>
                    </a:cubicBezTo>
                    <a:cubicBezTo>
                      <a:pt x="315" y="98"/>
                      <a:pt x="317" y="92"/>
                      <a:pt x="315" y="89"/>
                    </a:cubicBezTo>
                    <a:cubicBezTo>
                      <a:pt x="313" y="86"/>
                      <a:pt x="310" y="85"/>
                      <a:pt x="307" y="84"/>
                    </a:cubicBezTo>
                    <a:cubicBezTo>
                      <a:pt x="304" y="84"/>
                      <a:pt x="301" y="83"/>
                      <a:pt x="300" y="79"/>
                    </a:cubicBezTo>
                    <a:cubicBezTo>
                      <a:pt x="298" y="74"/>
                      <a:pt x="297" y="71"/>
                      <a:pt x="295" y="67"/>
                    </a:cubicBezTo>
                    <a:cubicBezTo>
                      <a:pt x="294" y="64"/>
                      <a:pt x="293" y="62"/>
                      <a:pt x="292" y="59"/>
                    </a:cubicBezTo>
                    <a:cubicBezTo>
                      <a:pt x="291" y="57"/>
                      <a:pt x="290" y="54"/>
                      <a:pt x="290" y="51"/>
                    </a:cubicBezTo>
                    <a:cubicBezTo>
                      <a:pt x="289" y="46"/>
                      <a:pt x="288" y="41"/>
                      <a:pt x="285" y="37"/>
                    </a:cubicBezTo>
                    <a:cubicBezTo>
                      <a:pt x="282" y="35"/>
                      <a:pt x="279" y="35"/>
                      <a:pt x="276" y="34"/>
                    </a:cubicBezTo>
                    <a:cubicBezTo>
                      <a:pt x="274" y="34"/>
                      <a:pt x="272" y="34"/>
                      <a:pt x="270" y="33"/>
                    </a:cubicBezTo>
                    <a:cubicBezTo>
                      <a:pt x="269" y="33"/>
                      <a:pt x="269" y="33"/>
                      <a:pt x="269" y="33"/>
                    </a:cubicBezTo>
                    <a:cubicBezTo>
                      <a:pt x="268" y="33"/>
                      <a:pt x="268" y="33"/>
                      <a:pt x="268" y="33"/>
                    </a:cubicBezTo>
                    <a:cubicBezTo>
                      <a:pt x="268" y="33"/>
                      <a:pt x="267" y="33"/>
                      <a:pt x="267" y="32"/>
                    </a:cubicBezTo>
                    <a:cubicBezTo>
                      <a:pt x="266" y="32"/>
                      <a:pt x="266" y="32"/>
                      <a:pt x="266" y="32"/>
                    </a:cubicBezTo>
                    <a:cubicBezTo>
                      <a:pt x="265" y="32"/>
                      <a:pt x="265" y="31"/>
                      <a:pt x="265" y="31"/>
                    </a:cubicBezTo>
                    <a:cubicBezTo>
                      <a:pt x="265" y="31"/>
                      <a:pt x="264" y="30"/>
                      <a:pt x="263" y="30"/>
                    </a:cubicBezTo>
                    <a:cubicBezTo>
                      <a:pt x="262" y="29"/>
                      <a:pt x="261" y="28"/>
                      <a:pt x="260" y="27"/>
                    </a:cubicBezTo>
                    <a:cubicBezTo>
                      <a:pt x="258" y="27"/>
                      <a:pt x="257" y="26"/>
                      <a:pt x="256" y="25"/>
                    </a:cubicBezTo>
                    <a:cubicBezTo>
                      <a:pt x="254" y="23"/>
                      <a:pt x="252" y="22"/>
                      <a:pt x="250" y="21"/>
                    </a:cubicBezTo>
                    <a:cubicBezTo>
                      <a:pt x="249" y="20"/>
                      <a:pt x="249" y="20"/>
                      <a:pt x="249" y="20"/>
                    </a:cubicBezTo>
                    <a:cubicBezTo>
                      <a:pt x="248" y="20"/>
                      <a:pt x="248" y="19"/>
                      <a:pt x="247" y="18"/>
                    </a:cubicBezTo>
                    <a:cubicBezTo>
                      <a:pt x="245" y="17"/>
                      <a:pt x="243" y="15"/>
                      <a:pt x="240" y="15"/>
                    </a:cubicBezTo>
                    <a:cubicBezTo>
                      <a:pt x="239" y="15"/>
                      <a:pt x="238" y="15"/>
                      <a:pt x="237" y="15"/>
                    </a:cubicBezTo>
                    <a:cubicBezTo>
                      <a:pt x="236" y="16"/>
                      <a:pt x="236" y="16"/>
                      <a:pt x="236" y="16"/>
                    </a:cubicBezTo>
                    <a:cubicBezTo>
                      <a:pt x="235" y="16"/>
                      <a:pt x="233" y="17"/>
                      <a:pt x="231" y="18"/>
                    </a:cubicBezTo>
                    <a:cubicBezTo>
                      <a:pt x="231" y="18"/>
                      <a:pt x="230" y="18"/>
                      <a:pt x="230" y="18"/>
                    </a:cubicBezTo>
                    <a:cubicBezTo>
                      <a:pt x="229" y="19"/>
                      <a:pt x="229" y="19"/>
                      <a:pt x="229" y="19"/>
                    </a:cubicBezTo>
                    <a:cubicBezTo>
                      <a:pt x="228" y="19"/>
                      <a:pt x="227" y="20"/>
                      <a:pt x="227" y="20"/>
                    </a:cubicBezTo>
                    <a:cubicBezTo>
                      <a:pt x="227" y="20"/>
                      <a:pt x="227" y="20"/>
                      <a:pt x="227" y="20"/>
                    </a:cubicBezTo>
                    <a:cubicBezTo>
                      <a:pt x="226" y="20"/>
                      <a:pt x="226" y="21"/>
                      <a:pt x="225" y="21"/>
                    </a:cubicBezTo>
                    <a:cubicBezTo>
                      <a:pt x="225" y="21"/>
                      <a:pt x="225" y="21"/>
                      <a:pt x="224" y="21"/>
                    </a:cubicBezTo>
                    <a:cubicBezTo>
                      <a:pt x="222" y="22"/>
                      <a:pt x="221" y="22"/>
                      <a:pt x="219" y="23"/>
                    </a:cubicBezTo>
                    <a:cubicBezTo>
                      <a:pt x="218" y="24"/>
                      <a:pt x="217" y="24"/>
                      <a:pt x="216" y="25"/>
                    </a:cubicBezTo>
                    <a:cubicBezTo>
                      <a:pt x="215" y="25"/>
                      <a:pt x="215" y="26"/>
                      <a:pt x="215" y="26"/>
                    </a:cubicBezTo>
                    <a:cubicBezTo>
                      <a:pt x="214" y="26"/>
                      <a:pt x="213" y="27"/>
                      <a:pt x="212" y="27"/>
                    </a:cubicBezTo>
                    <a:cubicBezTo>
                      <a:pt x="212" y="27"/>
                      <a:pt x="211" y="28"/>
                      <a:pt x="210" y="28"/>
                    </a:cubicBezTo>
                    <a:cubicBezTo>
                      <a:pt x="209" y="29"/>
                      <a:pt x="209" y="29"/>
                      <a:pt x="208" y="29"/>
                    </a:cubicBezTo>
                    <a:cubicBezTo>
                      <a:pt x="208" y="29"/>
                      <a:pt x="207" y="29"/>
                      <a:pt x="207" y="28"/>
                    </a:cubicBezTo>
                    <a:cubicBezTo>
                      <a:pt x="205" y="28"/>
                      <a:pt x="204" y="28"/>
                      <a:pt x="202" y="28"/>
                    </a:cubicBezTo>
                    <a:cubicBezTo>
                      <a:pt x="202" y="28"/>
                      <a:pt x="202" y="28"/>
                      <a:pt x="202" y="28"/>
                    </a:cubicBezTo>
                    <a:cubicBezTo>
                      <a:pt x="201" y="28"/>
                      <a:pt x="201" y="28"/>
                      <a:pt x="200" y="28"/>
                    </a:cubicBezTo>
                    <a:cubicBezTo>
                      <a:pt x="199" y="28"/>
                      <a:pt x="199" y="28"/>
                      <a:pt x="199" y="28"/>
                    </a:cubicBezTo>
                    <a:cubicBezTo>
                      <a:pt x="198" y="27"/>
                      <a:pt x="197" y="27"/>
                      <a:pt x="196" y="27"/>
                    </a:cubicBezTo>
                    <a:cubicBezTo>
                      <a:pt x="195" y="27"/>
                      <a:pt x="195" y="26"/>
                      <a:pt x="194" y="25"/>
                    </a:cubicBezTo>
                    <a:cubicBezTo>
                      <a:pt x="194" y="25"/>
                      <a:pt x="193" y="24"/>
                      <a:pt x="193" y="24"/>
                    </a:cubicBezTo>
                    <a:cubicBezTo>
                      <a:pt x="190" y="22"/>
                      <a:pt x="188" y="22"/>
                      <a:pt x="186" y="21"/>
                    </a:cubicBezTo>
                    <a:cubicBezTo>
                      <a:pt x="186" y="21"/>
                      <a:pt x="186" y="21"/>
                      <a:pt x="185" y="21"/>
                    </a:cubicBezTo>
                    <a:cubicBezTo>
                      <a:pt x="182" y="21"/>
                      <a:pt x="180" y="23"/>
                      <a:pt x="179" y="24"/>
                    </a:cubicBezTo>
                    <a:cubicBezTo>
                      <a:pt x="178" y="25"/>
                      <a:pt x="178" y="26"/>
                      <a:pt x="178" y="27"/>
                    </a:cubicBezTo>
                    <a:cubicBezTo>
                      <a:pt x="178" y="27"/>
                      <a:pt x="177" y="28"/>
                      <a:pt x="177" y="28"/>
                    </a:cubicBezTo>
                    <a:cubicBezTo>
                      <a:pt x="177" y="28"/>
                      <a:pt x="177" y="29"/>
                      <a:pt x="176" y="30"/>
                    </a:cubicBezTo>
                    <a:cubicBezTo>
                      <a:pt x="176" y="30"/>
                      <a:pt x="175" y="30"/>
                      <a:pt x="175" y="30"/>
                    </a:cubicBezTo>
                    <a:cubicBezTo>
                      <a:pt x="174" y="30"/>
                      <a:pt x="174" y="30"/>
                      <a:pt x="173" y="30"/>
                    </a:cubicBezTo>
                    <a:cubicBezTo>
                      <a:pt x="173" y="31"/>
                      <a:pt x="172" y="31"/>
                      <a:pt x="171" y="31"/>
                    </a:cubicBezTo>
                    <a:cubicBezTo>
                      <a:pt x="171" y="32"/>
                      <a:pt x="171" y="32"/>
                      <a:pt x="170" y="32"/>
                    </a:cubicBezTo>
                    <a:cubicBezTo>
                      <a:pt x="168" y="33"/>
                      <a:pt x="165" y="34"/>
                      <a:pt x="162" y="35"/>
                    </a:cubicBezTo>
                    <a:cubicBezTo>
                      <a:pt x="160" y="37"/>
                      <a:pt x="158" y="38"/>
                      <a:pt x="156" y="39"/>
                    </a:cubicBezTo>
                    <a:cubicBezTo>
                      <a:pt x="155" y="40"/>
                      <a:pt x="154" y="40"/>
                      <a:pt x="153" y="40"/>
                    </a:cubicBezTo>
                    <a:cubicBezTo>
                      <a:pt x="153" y="40"/>
                      <a:pt x="152" y="40"/>
                      <a:pt x="152" y="40"/>
                    </a:cubicBezTo>
                    <a:cubicBezTo>
                      <a:pt x="151" y="40"/>
                      <a:pt x="150" y="40"/>
                      <a:pt x="150" y="40"/>
                    </a:cubicBezTo>
                    <a:cubicBezTo>
                      <a:pt x="149" y="40"/>
                      <a:pt x="148" y="40"/>
                      <a:pt x="148" y="40"/>
                    </a:cubicBezTo>
                    <a:cubicBezTo>
                      <a:pt x="153" y="36"/>
                      <a:pt x="156" y="32"/>
                      <a:pt x="155" y="28"/>
                    </a:cubicBezTo>
                    <a:cubicBezTo>
                      <a:pt x="155" y="27"/>
                      <a:pt x="154" y="25"/>
                      <a:pt x="150" y="24"/>
                    </a:cubicBezTo>
                    <a:cubicBezTo>
                      <a:pt x="149" y="24"/>
                      <a:pt x="148" y="24"/>
                      <a:pt x="147" y="24"/>
                    </a:cubicBezTo>
                    <a:cubicBezTo>
                      <a:pt x="144" y="24"/>
                      <a:pt x="142" y="24"/>
                      <a:pt x="141" y="25"/>
                    </a:cubicBezTo>
                    <a:cubicBezTo>
                      <a:pt x="141" y="25"/>
                      <a:pt x="140" y="25"/>
                      <a:pt x="140" y="25"/>
                    </a:cubicBezTo>
                    <a:cubicBezTo>
                      <a:pt x="140" y="25"/>
                      <a:pt x="139" y="25"/>
                      <a:pt x="138" y="22"/>
                    </a:cubicBezTo>
                    <a:cubicBezTo>
                      <a:pt x="136" y="18"/>
                      <a:pt x="134" y="15"/>
                      <a:pt x="133" y="11"/>
                    </a:cubicBezTo>
                    <a:cubicBezTo>
                      <a:pt x="132" y="9"/>
                      <a:pt x="130" y="6"/>
                      <a:pt x="129" y="3"/>
                    </a:cubicBezTo>
                    <a:cubicBezTo>
                      <a:pt x="128" y="0"/>
                      <a:pt x="128" y="0"/>
                      <a:pt x="128" y="0"/>
                    </a:cubicBezTo>
                    <a:cubicBezTo>
                      <a:pt x="125" y="2"/>
                      <a:pt x="125" y="2"/>
                      <a:pt x="125" y="2"/>
                    </a:cubicBezTo>
                    <a:cubicBezTo>
                      <a:pt x="123" y="3"/>
                      <a:pt x="121" y="4"/>
                      <a:pt x="118" y="4"/>
                    </a:cubicBezTo>
                    <a:cubicBezTo>
                      <a:pt x="116" y="4"/>
                      <a:pt x="115" y="4"/>
                      <a:pt x="113" y="4"/>
                    </a:cubicBezTo>
                    <a:cubicBezTo>
                      <a:pt x="111" y="3"/>
                      <a:pt x="109" y="3"/>
                      <a:pt x="107" y="3"/>
                    </a:cubicBezTo>
                    <a:cubicBezTo>
                      <a:pt x="104" y="3"/>
                      <a:pt x="100" y="4"/>
                      <a:pt x="97" y="6"/>
                    </a:cubicBezTo>
                    <a:cubicBezTo>
                      <a:pt x="95" y="8"/>
                      <a:pt x="94" y="10"/>
                      <a:pt x="94" y="13"/>
                    </a:cubicBezTo>
                    <a:cubicBezTo>
                      <a:pt x="94" y="13"/>
                      <a:pt x="95" y="14"/>
                      <a:pt x="95" y="14"/>
                    </a:cubicBezTo>
                    <a:cubicBezTo>
                      <a:pt x="95" y="15"/>
                      <a:pt x="95" y="16"/>
                      <a:pt x="95" y="17"/>
                    </a:cubicBezTo>
                    <a:cubicBezTo>
                      <a:pt x="95" y="19"/>
                      <a:pt x="94" y="20"/>
                      <a:pt x="93" y="22"/>
                    </a:cubicBezTo>
                    <a:cubicBezTo>
                      <a:pt x="91" y="24"/>
                      <a:pt x="90" y="26"/>
                      <a:pt x="89" y="29"/>
                    </a:cubicBezTo>
                    <a:cubicBezTo>
                      <a:pt x="87" y="35"/>
                      <a:pt x="91" y="38"/>
                      <a:pt x="94" y="42"/>
                    </a:cubicBezTo>
                    <a:cubicBezTo>
                      <a:pt x="95" y="42"/>
                      <a:pt x="95" y="43"/>
                      <a:pt x="96" y="44"/>
                    </a:cubicBezTo>
                    <a:cubicBezTo>
                      <a:pt x="97" y="45"/>
                      <a:pt x="98" y="46"/>
                      <a:pt x="99" y="47"/>
                    </a:cubicBezTo>
                    <a:cubicBezTo>
                      <a:pt x="102" y="52"/>
                      <a:pt x="106" y="57"/>
                      <a:pt x="113" y="58"/>
                    </a:cubicBezTo>
                    <a:cubicBezTo>
                      <a:pt x="114" y="58"/>
                      <a:pt x="114" y="58"/>
                      <a:pt x="114" y="58"/>
                    </a:cubicBezTo>
                    <a:cubicBezTo>
                      <a:pt x="114" y="59"/>
                      <a:pt x="115" y="61"/>
                      <a:pt x="118" y="61"/>
                    </a:cubicBezTo>
                    <a:cubicBezTo>
                      <a:pt x="119" y="61"/>
                      <a:pt x="121" y="61"/>
                      <a:pt x="122" y="61"/>
                    </a:cubicBezTo>
                    <a:cubicBezTo>
                      <a:pt x="123" y="60"/>
                      <a:pt x="124" y="59"/>
                      <a:pt x="125" y="59"/>
                    </a:cubicBezTo>
                    <a:cubicBezTo>
                      <a:pt x="124" y="60"/>
                      <a:pt x="123" y="62"/>
                      <a:pt x="122" y="64"/>
                    </a:cubicBezTo>
                    <a:cubicBezTo>
                      <a:pt x="121" y="67"/>
                      <a:pt x="121" y="69"/>
                      <a:pt x="121" y="72"/>
                    </a:cubicBezTo>
                    <a:cubicBezTo>
                      <a:pt x="120" y="74"/>
                      <a:pt x="120" y="76"/>
                      <a:pt x="119" y="78"/>
                    </a:cubicBezTo>
                    <a:cubicBezTo>
                      <a:pt x="118" y="80"/>
                      <a:pt x="116" y="82"/>
                      <a:pt x="113" y="84"/>
                    </a:cubicBezTo>
                    <a:cubicBezTo>
                      <a:pt x="113" y="85"/>
                      <a:pt x="112" y="86"/>
                      <a:pt x="111" y="86"/>
                    </a:cubicBezTo>
                    <a:cubicBezTo>
                      <a:pt x="110" y="87"/>
                      <a:pt x="109" y="88"/>
                      <a:pt x="108" y="90"/>
                    </a:cubicBezTo>
                    <a:cubicBezTo>
                      <a:pt x="106" y="91"/>
                      <a:pt x="105" y="93"/>
                      <a:pt x="103" y="94"/>
                    </a:cubicBezTo>
                    <a:cubicBezTo>
                      <a:pt x="102" y="95"/>
                      <a:pt x="100" y="96"/>
                      <a:pt x="99" y="96"/>
                    </a:cubicBezTo>
                    <a:cubicBezTo>
                      <a:pt x="98" y="97"/>
                      <a:pt x="97" y="97"/>
                      <a:pt x="96" y="98"/>
                    </a:cubicBezTo>
                    <a:cubicBezTo>
                      <a:pt x="91" y="101"/>
                      <a:pt x="87" y="105"/>
                      <a:pt x="82" y="109"/>
                    </a:cubicBezTo>
                    <a:cubicBezTo>
                      <a:pt x="78" y="113"/>
                      <a:pt x="75" y="117"/>
                      <a:pt x="72" y="121"/>
                    </a:cubicBezTo>
                    <a:cubicBezTo>
                      <a:pt x="70" y="124"/>
                      <a:pt x="70" y="127"/>
                      <a:pt x="72" y="129"/>
                    </a:cubicBezTo>
                    <a:cubicBezTo>
                      <a:pt x="74" y="131"/>
                      <a:pt x="76" y="132"/>
                      <a:pt x="81" y="132"/>
                    </a:cubicBezTo>
                    <a:cubicBezTo>
                      <a:pt x="81" y="132"/>
                      <a:pt x="81" y="132"/>
                      <a:pt x="81" y="132"/>
                    </a:cubicBezTo>
                    <a:cubicBezTo>
                      <a:pt x="82" y="132"/>
                      <a:pt x="83" y="131"/>
                      <a:pt x="84" y="131"/>
                    </a:cubicBezTo>
                    <a:cubicBezTo>
                      <a:pt x="85" y="131"/>
                      <a:pt x="86" y="131"/>
                      <a:pt x="87" y="130"/>
                    </a:cubicBezTo>
                    <a:cubicBezTo>
                      <a:pt x="89" y="129"/>
                      <a:pt x="89" y="129"/>
                      <a:pt x="89" y="129"/>
                    </a:cubicBezTo>
                    <a:cubicBezTo>
                      <a:pt x="90" y="129"/>
                      <a:pt x="90" y="129"/>
                      <a:pt x="91" y="128"/>
                    </a:cubicBezTo>
                    <a:cubicBezTo>
                      <a:pt x="91" y="128"/>
                      <a:pt x="91" y="128"/>
                      <a:pt x="91" y="128"/>
                    </a:cubicBezTo>
                    <a:cubicBezTo>
                      <a:pt x="92" y="128"/>
                      <a:pt x="93" y="128"/>
                      <a:pt x="94" y="128"/>
                    </a:cubicBezTo>
                    <a:cubicBezTo>
                      <a:pt x="94" y="128"/>
                      <a:pt x="95" y="128"/>
                      <a:pt x="95" y="128"/>
                    </a:cubicBezTo>
                    <a:cubicBezTo>
                      <a:pt x="96" y="128"/>
                      <a:pt x="96" y="129"/>
                      <a:pt x="96" y="129"/>
                    </a:cubicBezTo>
                    <a:cubicBezTo>
                      <a:pt x="98" y="130"/>
                      <a:pt x="99" y="131"/>
                      <a:pt x="102" y="131"/>
                    </a:cubicBezTo>
                    <a:cubicBezTo>
                      <a:pt x="102" y="131"/>
                      <a:pt x="102" y="131"/>
                      <a:pt x="102" y="131"/>
                    </a:cubicBezTo>
                    <a:cubicBezTo>
                      <a:pt x="102" y="131"/>
                      <a:pt x="102" y="131"/>
                      <a:pt x="102" y="131"/>
                    </a:cubicBezTo>
                    <a:cubicBezTo>
                      <a:pt x="106" y="131"/>
                      <a:pt x="107" y="128"/>
                      <a:pt x="106" y="124"/>
                    </a:cubicBezTo>
                    <a:cubicBezTo>
                      <a:pt x="106" y="123"/>
                      <a:pt x="106" y="123"/>
                      <a:pt x="106" y="123"/>
                    </a:cubicBezTo>
                    <a:cubicBezTo>
                      <a:pt x="106" y="121"/>
                      <a:pt x="106" y="120"/>
                      <a:pt x="106" y="119"/>
                    </a:cubicBezTo>
                    <a:cubicBezTo>
                      <a:pt x="107" y="118"/>
                      <a:pt x="109" y="117"/>
                      <a:pt x="110" y="116"/>
                    </a:cubicBezTo>
                    <a:cubicBezTo>
                      <a:pt x="112" y="115"/>
                      <a:pt x="113" y="115"/>
                      <a:pt x="114" y="114"/>
                    </a:cubicBezTo>
                    <a:cubicBezTo>
                      <a:pt x="115" y="114"/>
                      <a:pt x="115" y="113"/>
                      <a:pt x="116" y="113"/>
                    </a:cubicBezTo>
                    <a:cubicBezTo>
                      <a:pt x="117" y="112"/>
                      <a:pt x="117" y="112"/>
                      <a:pt x="118" y="112"/>
                    </a:cubicBezTo>
                    <a:cubicBezTo>
                      <a:pt x="118" y="112"/>
                      <a:pt x="119" y="112"/>
                      <a:pt x="119" y="112"/>
                    </a:cubicBezTo>
                    <a:cubicBezTo>
                      <a:pt x="119" y="112"/>
                      <a:pt x="120" y="113"/>
                      <a:pt x="120" y="113"/>
                    </a:cubicBezTo>
                    <a:cubicBezTo>
                      <a:pt x="121" y="113"/>
                      <a:pt x="121" y="113"/>
                      <a:pt x="121" y="113"/>
                    </a:cubicBezTo>
                    <a:cubicBezTo>
                      <a:pt x="124" y="113"/>
                      <a:pt x="126" y="112"/>
                      <a:pt x="129" y="110"/>
                    </a:cubicBezTo>
                    <a:cubicBezTo>
                      <a:pt x="130" y="109"/>
                      <a:pt x="130" y="109"/>
                      <a:pt x="130" y="109"/>
                    </a:cubicBezTo>
                    <a:cubicBezTo>
                      <a:pt x="131" y="108"/>
                      <a:pt x="132" y="108"/>
                      <a:pt x="133" y="108"/>
                    </a:cubicBezTo>
                    <a:cubicBezTo>
                      <a:pt x="133" y="108"/>
                      <a:pt x="134" y="108"/>
                      <a:pt x="134" y="108"/>
                    </a:cubicBezTo>
                    <a:cubicBezTo>
                      <a:pt x="135" y="108"/>
                      <a:pt x="136" y="108"/>
                      <a:pt x="138" y="108"/>
                    </a:cubicBezTo>
                    <a:cubicBezTo>
                      <a:pt x="138" y="108"/>
                      <a:pt x="138" y="108"/>
                      <a:pt x="138" y="108"/>
                    </a:cubicBezTo>
                    <a:cubicBezTo>
                      <a:pt x="139" y="108"/>
                      <a:pt x="139" y="108"/>
                      <a:pt x="140" y="108"/>
                    </a:cubicBezTo>
                    <a:cubicBezTo>
                      <a:pt x="141" y="108"/>
                      <a:pt x="142" y="108"/>
                      <a:pt x="143" y="107"/>
                    </a:cubicBezTo>
                    <a:cubicBezTo>
                      <a:pt x="144" y="107"/>
                      <a:pt x="144" y="107"/>
                      <a:pt x="144" y="107"/>
                    </a:cubicBezTo>
                    <a:cubicBezTo>
                      <a:pt x="143" y="109"/>
                      <a:pt x="143" y="110"/>
                      <a:pt x="143" y="111"/>
                    </a:cubicBezTo>
                    <a:cubicBezTo>
                      <a:pt x="146" y="111"/>
                      <a:pt x="146" y="111"/>
                      <a:pt x="146" y="111"/>
                    </a:cubicBezTo>
                    <a:cubicBezTo>
                      <a:pt x="143" y="112"/>
                      <a:pt x="143" y="112"/>
                      <a:pt x="143" y="112"/>
                    </a:cubicBezTo>
                    <a:cubicBezTo>
                      <a:pt x="143" y="113"/>
                      <a:pt x="143" y="114"/>
                      <a:pt x="143" y="115"/>
                    </a:cubicBezTo>
                    <a:cubicBezTo>
                      <a:pt x="143" y="116"/>
                      <a:pt x="144" y="118"/>
                      <a:pt x="145" y="119"/>
                    </a:cubicBezTo>
                    <a:cubicBezTo>
                      <a:pt x="146" y="119"/>
                      <a:pt x="146" y="119"/>
                      <a:pt x="146" y="119"/>
                    </a:cubicBezTo>
                    <a:cubicBezTo>
                      <a:pt x="146" y="119"/>
                      <a:pt x="146" y="120"/>
                      <a:pt x="146" y="120"/>
                    </a:cubicBezTo>
                    <a:cubicBezTo>
                      <a:pt x="146" y="120"/>
                      <a:pt x="146" y="120"/>
                      <a:pt x="146" y="120"/>
                    </a:cubicBezTo>
                    <a:cubicBezTo>
                      <a:pt x="146" y="120"/>
                      <a:pt x="145" y="121"/>
                      <a:pt x="145" y="122"/>
                    </a:cubicBezTo>
                    <a:cubicBezTo>
                      <a:pt x="145" y="122"/>
                      <a:pt x="145" y="122"/>
                      <a:pt x="145" y="122"/>
                    </a:cubicBezTo>
                    <a:cubicBezTo>
                      <a:pt x="145" y="122"/>
                      <a:pt x="145" y="123"/>
                      <a:pt x="144" y="123"/>
                    </a:cubicBezTo>
                    <a:cubicBezTo>
                      <a:pt x="143" y="123"/>
                      <a:pt x="141" y="124"/>
                      <a:pt x="141" y="127"/>
                    </a:cubicBezTo>
                    <a:cubicBezTo>
                      <a:pt x="141" y="128"/>
                      <a:pt x="142" y="129"/>
                      <a:pt x="142" y="130"/>
                    </a:cubicBezTo>
                    <a:cubicBezTo>
                      <a:pt x="142" y="130"/>
                      <a:pt x="142" y="130"/>
                      <a:pt x="142" y="130"/>
                    </a:cubicBezTo>
                    <a:cubicBezTo>
                      <a:pt x="143" y="131"/>
                      <a:pt x="143" y="132"/>
                      <a:pt x="145" y="133"/>
                    </a:cubicBezTo>
                    <a:cubicBezTo>
                      <a:pt x="146" y="134"/>
                      <a:pt x="146" y="134"/>
                      <a:pt x="146" y="135"/>
                    </a:cubicBezTo>
                    <a:cubicBezTo>
                      <a:pt x="146" y="135"/>
                      <a:pt x="146" y="136"/>
                      <a:pt x="146" y="136"/>
                    </a:cubicBezTo>
                    <a:cubicBezTo>
                      <a:pt x="146" y="138"/>
                      <a:pt x="145" y="139"/>
                      <a:pt x="146" y="141"/>
                    </a:cubicBezTo>
                    <a:cubicBezTo>
                      <a:pt x="147" y="143"/>
                      <a:pt x="148" y="145"/>
                      <a:pt x="150" y="146"/>
                    </a:cubicBezTo>
                    <a:cubicBezTo>
                      <a:pt x="151" y="146"/>
                      <a:pt x="152" y="146"/>
                      <a:pt x="153" y="146"/>
                    </a:cubicBezTo>
                    <a:cubicBezTo>
                      <a:pt x="153" y="146"/>
                      <a:pt x="154" y="146"/>
                      <a:pt x="155" y="146"/>
                    </a:cubicBezTo>
                    <a:cubicBezTo>
                      <a:pt x="154" y="148"/>
                      <a:pt x="152" y="149"/>
                      <a:pt x="150" y="151"/>
                    </a:cubicBezTo>
                    <a:cubicBezTo>
                      <a:pt x="148" y="152"/>
                      <a:pt x="148" y="152"/>
                      <a:pt x="148" y="152"/>
                    </a:cubicBezTo>
                    <a:cubicBezTo>
                      <a:pt x="148" y="152"/>
                      <a:pt x="148" y="152"/>
                      <a:pt x="148" y="152"/>
                    </a:cubicBezTo>
                    <a:cubicBezTo>
                      <a:pt x="147" y="152"/>
                      <a:pt x="146" y="153"/>
                      <a:pt x="146" y="155"/>
                    </a:cubicBezTo>
                    <a:cubicBezTo>
                      <a:pt x="145" y="156"/>
                      <a:pt x="145" y="157"/>
                      <a:pt x="145" y="159"/>
                    </a:cubicBezTo>
                    <a:cubicBezTo>
                      <a:pt x="145" y="160"/>
                      <a:pt x="145" y="161"/>
                      <a:pt x="145" y="163"/>
                    </a:cubicBezTo>
                    <a:cubicBezTo>
                      <a:pt x="145" y="164"/>
                      <a:pt x="145" y="164"/>
                      <a:pt x="145" y="164"/>
                    </a:cubicBezTo>
                    <a:cubicBezTo>
                      <a:pt x="145" y="164"/>
                      <a:pt x="145" y="165"/>
                      <a:pt x="145" y="166"/>
                    </a:cubicBezTo>
                    <a:cubicBezTo>
                      <a:pt x="145" y="166"/>
                      <a:pt x="146" y="167"/>
                      <a:pt x="146" y="167"/>
                    </a:cubicBezTo>
                    <a:cubicBezTo>
                      <a:pt x="146" y="167"/>
                      <a:pt x="146" y="168"/>
                      <a:pt x="146" y="168"/>
                    </a:cubicBezTo>
                    <a:cubicBezTo>
                      <a:pt x="146" y="169"/>
                      <a:pt x="146" y="169"/>
                      <a:pt x="146" y="170"/>
                    </a:cubicBezTo>
                    <a:cubicBezTo>
                      <a:pt x="146" y="172"/>
                      <a:pt x="146" y="173"/>
                      <a:pt x="147" y="175"/>
                    </a:cubicBezTo>
                    <a:cubicBezTo>
                      <a:pt x="148" y="178"/>
                      <a:pt x="151" y="179"/>
                      <a:pt x="153" y="180"/>
                    </a:cubicBezTo>
                    <a:cubicBezTo>
                      <a:pt x="153" y="180"/>
                      <a:pt x="153" y="180"/>
                      <a:pt x="153" y="180"/>
                    </a:cubicBezTo>
                    <a:cubicBezTo>
                      <a:pt x="154" y="181"/>
                      <a:pt x="156" y="182"/>
                      <a:pt x="157" y="182"/>
                    </a:cubicBezTo>
                    <a:cubicBezTo>
                      <a:pt x="154" y="184"/>
                      <a:pt x="152" y="189"/>
                      <a:pt x="152" y="193"/>
                    </a:cubicBezTo>
                    <a:cubicBezTo>
                      <a:pt x="152" y="194"/>
                      <a:pt x="152" y="194"/>
                      <a:pt x="151" y="195"/>
                    </a:cubicBezTo>
                    <a:cubicBezTo>
                      <a:pt x="151" y="196"/>
                      <a:pt x="151" y="196"/>
                      <a:pt x="151" y="196"/>
                    </a:cubicBezTo>
                    <a:cubicBezTo>
                      <a:pt x="150" y="198"/>
                      <a:pt x="150" y="200"/>
                      <a:pt x="149" y="201"/>
                    </a:cubicBezTo>
                    <a:cubicBezTo>
                      <a:pt x="149" y="202"/>
                      <a:pt x="149" y="202"/>
                      <a:pt x="149" y="202"/>
                    </a:cubicBezTo>
                    <a:cubicBezTo>
                      <a:pt x="148" y="203"/>
                      <a:pt x="148" y="204"/>
                      <a:pt x="147" y="206"/>
                    </a:cubicBezTo>
                    <a:cubicBezTo>
                      <a:pt x="147" y="207"/>
                      <a:pt x="147" y="208"/>
                      <a:pt x="146" y="209"/>
                    </a:cubicBezTo>
                    <a:cubicBezTo>
                      <a:pt x="146" y="210"/>
                      <a:pt x="145" y="212"/>
                      <a:pt x="145" y="213"/>
                    </a:cubicBezTo>
                    <a:cubicBezTo>
                      <a:pt x="144" y="215"/>
                      <a:pt x="144" y="216"/>
                      <a:pt x="143" y="218"/>
                    </a:cubicBezTo>
                    <a:cubicBezTo>
                      <a:pt x="142" y="220"/>
                      <a:pt x="142" y="220"/>
                      <a:pt x="142" y="220"/>
                    </a:cubicBezTo>
                    <a:cubicBezTo>
                      <a:pt x="141" y="222"/>
                      <a:pt x="140" y="224"/>
                      <a:pt x="139" y="225"/>
                    </a:cubicBezTo>
                    <a:cubicBezTo>
                      <a:pt x="138" y="226"/>
                      <a:pt x="137" y="228"/>
                      <a:pt x="135" y="229"/>
                    </a:cubicBezTo>
                    <a:cubicBezTo>
                      <a:pt x="135" y="230"/>
                      <a:pt x="134" y="230"/>
                      <a:pt x="134" y="231"/>
                    </a:cubicBezTo>
                    <a:cubicBezTo>
                      <a:pt x="133" y="232"/>
                      <a:pt x="133" y="232"/>
                      <a:pt x="132" y="233"/>
                    </a:cubicBezTo>
                    <a:cubicBezTo>
                      <a:pt x="132" y="233"/>
                      <a:pt x="131" y="234"/>
                      <a:pt x="131" y="234"/>
                    </a:cubicBezTo>
                    <a:cubicBezTo>
                      <a:pt x="130" y="234"/>
                      <a:pt x="130" y="235"/>
                      <a:pt x="129" y="235"/>
                    </a:cubicBezTo>
                    <a:cubicBezTo>
                      <a:pt x="128" y="236"/>
                      <a:pt x="127" y="237"/>
                      <a:pt x="126" y="237"/>
                    </a:cubicBezTo>
                    <a:cubicBezTo>
                      <a:pt x="125" y="238"/>
                      <a:pt x="125" y="238"/>
                      <a:pt x="125" y="238"/>
                    </a:cubicBezTo>
                    <a:cubicBezTo>
                      <a:pt x="125" y="239"/>
                      <a:pt x="123" y="239"/>
                      <a:pt x="122" y="239"/>
                    </a:cubicBezTo>
                    <a:cubicBezTo>
                      <a:pt x="120" y="239"/>
                      <a:pt x="119" y="239"/>
                      <a:pt x="118" y="239"/>
                    </a:cubicBezTo>
                    <a:cubicBezTo>
                      <a:pt x="116" y="240"/>
                      <a:pt x="115" y="241"/>
                      <a:pt x="114" y="242"/>
                    </a:cubicBezTo>
                    <a:cubicBezTo>
                      <a:pt x="114" y="242"/>
                      <a:pt x="114" y="243"/>
                      <a:pt x="114" y="243"/>
                    </a:cubicBezTo>
                    <a:cubicBezTo>
                      <a:pt x="112" y="244"/>
                      <a:pt x="111" y="246"/>
                      <a:pt x="109" y="247"/>
                    </a:cubicBezTo>
                    <a:cubicBezTo>
                      <a:pt x="108" y="249"/>
                      <a:pt x="106" y="250"/>
                      <a:pt x="104" y="251"/>
                    </a:cubicBezTo>
                    <a:cubicBezTo>
                      <a:pt x="103" y="252"/>
                      <a:pt x="102" y="253"/>
                      <a:pt x="101" y="253"/>
                    </a:cubicBezTo>
                    <a:cubicBezTo>
                      <a:pt x="100" y="254"/>
                      <a:pt x="100" y="255"/>
                      <a:pt x="99" y="255"/>
                    </a:cubicBezTo>
                    <a:cubicBezTo>
                      <a:pt x="97" y="255"/>
                      <a:pt x="96" y="255"/>
                      <a:pt x="95" y="255"/>
                    </a:cubicBezTo>
                    <a:cubicBezTo>
                      <a:pt x="92" y="255"/>
                      <a:pt x="90" y="255"/>
                      <a:pt x="87" y="254"/>
                    </a:cubicBezTo>
                    <a:cubicBezTo>
                      <a:pt x="87" y="254"/>
                      <a:pt x="87" y="254"/>
                      <a:pt x="86" y="254"/>
                    </a:cubicBezTo>
                    <a:cubicBezTo>
                      <a:pt x="83" y="254"/>
                      <a:pt x="80" y="257"/>
                      <a:pt x="79" y="258"/>
                    </a:cubicBezTo>
                    <a:cubicBezTo>
                      <a:pt x="77" y="260"/>
                      <a:pt x="77" y="260"/>
                      <a:pt x="77" y="260"/>
                    </a:cubicBezTo>
                    <a:cubicBezTo>
                      <a:pt x="75" y="261"/>
                      <a:pt x="74" y="262"/>
                      <a:pt x="73" y="264"/>
                    </a:cubicBezTo>
                    <a:cubicBezTo>
                      <a:pt x="72" y="264"/>
                      <a:pt x="71" y="265"/>
                      <a:pt x="70" y="266"/>
                    </a:cubicBezTo>
                    <a:cubicBezTo>
                      <a:pt x="69" y="267"/>
                      <a:pt x="68" y="268"/>
                      <a:pt x="67" y="269"/>
                    </a:cubicBezTo>
                    <a:cubicBezTo>
                      <a:pt x="67" y="270"/>
                      <a:pt x="66" y="270"/>
                      <a:pt x="65" y="270"/>
                    </a:cubicBezTo>
                    <a:cubicBezTo>
                      <a:pt x="64" y="271"/>
                      <a:pt x="63" y="271"/>
                      <a:pt x="61" y="272"/>
                    </a:cubicBezTo>
                    <a:cubicBezTo>
                      <a:pt x="60" y="274"/>
                      <a:pt x="59" y="276"/>
                      <a:pt x="59" y="277"/>
                    </a:cubicBezTo>
                    <a:cubicBezTo>
                      <a:pt x="59" y="278"/>
                      <a:pt x="59" y="278"/>
                      <a:pt x="59" y="278"/>
                    </a:cubicBezTo>
                    <a:cubicBezTo>
                      <a:pt x="58" y="279"/>
                      <a:pt x="57" y="279"/>
                      <a:pt x="56" y="279"/>
                    </a:cubicBezTo>
                    <a:cubicBezTo>
                      <a:pt x="55" y="279"/>
                      <a:pt x="55" y="279"/>
                      <a:pt x="55" y="279"/>
                    </a:cubicBezTo>
                    <a:cubicBezTo>
                      <a:pt x="54" y="279"/>
                      <a:pt x="53" y="279"/>
                      <a:pt x="52" y="279"/>
                    </a:cubicBezTo>
                    <a:cubicBezTo>
                      <a:pt x="51" y="279"/>
                      <a:pt x="50" y="279"/>
                      <a:pt x="49" y="279"/>
                    </a:cubicBezTo>
                    <a:cubicBezTo>
                      <a:pt x="48" y="279"/>
                      <a:pt x="47" y="279"/>
                      <a:pt x="46" y="278"/>
                    </a:cubicBezTo>
                    <a:cubicBezTo>
                      <a:pt x="44" y="278"/>
                      <a:pt x="43" y="277"/>
                      <a:pt x="41" y="277"/>
                    </a:cubicBezTo>
                    <a:cubicBezTo>
                      <a:pt x="40" y="277"/>
                      <a:pt x="38" y="277"/>
                      <a:pt x="37" y="277"/>
                    </a:cubicBezTo>
                    <a:cubicBezTo>
                      <a:pt x="35" y="277"/>
                      <a:pt x="34" y="277"/>
                      <a:pt x="33" y="277"/>
                    </a:cubicBezTo>
                    <a:cubicBezTo>
                      <a:pt x="30" y="278"/>
                      <a:pt x="29" y="282"/>
                      <a:pt x="29" y="284"/>
                    </a:cubicBezTo>
                    <a:cubicBezTo>
                      <a:pt x="29" y="285"/>
                      <a:pt x="28" y="286"/>
                      <a:pt x="28" y="287"/>
                    </a:cubicBezTo>
                    <a:cubicBezTo>
                      <a:pt x="28" y="287"/>
                      <a:pt x="28" y="287"/>
                      <a:pt x="28" y="287"/>
                    </a:cubicBezTo>
                    <a:cubicBezTo>
                      <a:pt x="26" y="289"/>
                      <a:pt x="24" y="291"/>
                      <a:pt x="22" y="293"/>
                    </a:cubicBezTo>
                    <a:cubicBezTo>
                      <a:pt x="20" y="293"/>
                      <a:pt x="20" y="293"/>
                      <a:pt x="20" y="293"/>
                    </a:cubicBezTo>
                    <a:cubicBezTo>
                      <a:pt x="19" y="294"/>
                      <a:pt x="17" y="295"/>
                      <a:pt x="16" y="295"/>
                    </a:cubicBezTo>
                    <a:cubicBezTo>
                      <a:pt x="13" y="296"/>
                      <a:pt x="12" y="296"/>
                      <a:pt x="10" y="297"/>
                    </a:cubicBezTo>
                    <a:cubicBezTo>
                      <a:pt x="10" y="297"/>
                      <a:pt x="9" y="297"/>
                      <a:pt x="8" y="298"/>
                    </a:cubicBezTo>
                    <a:cubicBezTo>
                      <a:pt x="7" y="298"/>
                      <a:pt x="5" y="299"/>
                      <a:pt x="4" y="300"/>
                    </a:cubicBezTo>
                    <a:cubicBezTo>
                      <a:pt x="3" y="301"/>
                      <a:pt x="3" y="303"/>
                      <a:pt x="2" y="303"/>
                    </a:cubicBezTo>
                    <a:cubicBezTo>
                      <a:pt x="2" y="304"/>
                      <a:pt x="2" y="304"/>
                      <a:pt x="2" y="304"/>
                    </a:cubicBezTo>
                    <a:cubicBezTo>
                      <a:pt x="2" y="305"/>
                      <a:pt x="2" y="305"/>
                      <a:pt x="2" y="305"/>
                    </a:cubicBezTo>
                    <a:cubicBezTo>
                      <a:pt x="1" y="307"/>
                      <a:pt x="0" y="308"/>
                      <a:pt x="1" y="310"/>
                    </a:cubicBezTo>
                    <a:cubicBezTo>
                      <a:pt x="2" y="312"/>
                      <a:pt x="4" y="313"/>
                      <a:pt x="5" y="313"/>
                    </a:cubicBezTo>
                    <a:cubicBezTo>
                      <a:pt x="6" y="313"/>
                      <a:pt x="6" y="313"/>
                      <a:pt x="7" y="313"/>
                    </a:cubicBezTo>
                    <a:cubicBezTo>
                      <a:pt x="8" y="313"/>
                      <a:pt x="10" y="313"/>
                      <a:pt x="11" y="312"/>
                    </a:cubicBezTo>
                    <a:cubicBezTo>
                      <a:pt x="12" y="312"/>
                      <a:pt x="13" y="312"/>
                      <a:pt x="14" y="312"/>
                    </a:cubicBezTo>
                    <a:cubicBezTo>
                      <a:pt x="15" y="312"/>
                      <a:pt x="15" y="312"/>
                      <a:pt x="16" y="312"/>
                    </a:cubicBezTo>
                    <a:cubicBezTo>
                      <a:pt x="18" y="313"/>
                      <a:pt x="21" y="314"/>
                      <a:pt x="23" y="317"/>
                    </a:cubicBezTo>
                    <a:cubicBezTo>
                      <a:pt x="26" y="320"/>
                      <a:pt x="28" y="322"/>
                      <a:pt x="28" y="325"/>
                    </a:cubicBezTo>
                    <a:cubicBezTo>
                      <a:pt x="28" y="326"/>
                      <a:pt x="28" y="326"/>
                      <a:pt x="27" y="327"/>
                    </a:cubicBezTo>
                    <a:cubicBezTo>
                      <a:pt x="26" y="328"/>
                      <a:pt x="26" y="328"/>
                      <a:pt x="26" y="328"/>
                    </a:cubicBezTo>
                    <a:cubicBezTo>
                      <a:pt x="25" y="328"/>
                      <a:pt x="25" y="329"/>
                      <a:pt x="24" y="329"/>
                    </a:cubicBezTo>
                    <a:cubicBezTo>
                      <a:pt x="24" y="329"/>
                      <a:pt x="24" y="329"/>
                      <a:pt x="24" y="329"/>
                    </a:cubicBezTo>
                    <a:cubicBezTo>
                      <a:pt x="23" y="328"/>
                      <a:pt x="23" y="328"/>
                      <a:pt x="23" y="328"/>
                    </a:cubicBezTo>
                    <a:cubicBezTo>
                      <a:pt x="22" y="328"/>
                      <a:pt x="21" y="327"/>
                      <a:pt x="20" y="327"/>
                    </a:cubicBezTo>
                    <a:cubicBezTo>
                      <a:pt x="18" y="327"/>
                      <a:pt x="16" y="329"/>
                      <a:pt x="15" y="329"/>
                    </a:cubicBezTo>
                    <a:cubicBezTo>
                      <a:pt x="15" y="330"/>
                      <a:pt x="15" y="330"/>
                      <a:pt x="14" y="330"/>
                    </a:cubicBezTo>
                    <a:cubicBezTo>
                      <a:pt x="14" y="331"/>
                      <a:pt x="14" y="331"/>
                      <a:pt x="13" y="331"/>
                    </a:cubicBezTo>
                    <a:cubicBezTo>
                      <a:pt x="13" y="331"/>
                      <a:pt x="13" y="332"/>
                      <a:pt x="13" y="332"/>
                    </a:cubicBezTo>
                    <a:cubicBezTo>
                      <a:pt x="12" y="332"/>
                      <a:pt x="11" y="332"/>
                      <a:pt x="10" y="334"/>
                    </a:cubicBezTo>
                    <a:cubicBezTo>
                      <a:pt x="9" y="335"/>
                      <a:pt x="9" y="336"/>
                      <a:pt x="9" y="337"/>
                    </a:cubicBezTo>
                    <a:cubicBezTo>
                      <a:pt x="10" y="340"/>
                      <a:pt x="12" y="340"/>
                      <a:pt x="14" y="341"/>
                    </a:cubicBezTo>
                    <a:cubicBezTo>
                      <a:pt x="14" y="341"/>
                      <a:pt x="15" y="341"/>
                      <a:pt x="15" y="341"/>
                    </a:cubicBezTo>
                    <a:cubicBezTo>
                      <a:pt x="15" y="341"/>
                      <a:pt x="15" y="341"/>
                      <a:pt x="15" y="341"/>
                    </a:cubicBezTo>
                    <a:cubicBezTo>
                      <a:pt x="15" y="341"/>
                      <a:pt x="16" y="342"/>
                      <a:pt x="16" y="343"/>
                    </a:cubicBezTo>
                    <a:cubicBezTo>
                      <a:pt x="17" y="345"/>
                      <a:pt x="18" y="349"/>
                      <a:pt x="21" y="349"/>
                    </a:cubicBezTo>
                    <a:cubicBezTo>
                      <a:pt x="22" y="349"/>
                      <a:pt x="23" y="348"/>
                      <a:pt x="24" y="348"/>
                    </a:cubicBezTo>
                    <a:cubicBezTo>
                      <a:pt x="24" y="348"/>
                      <a:pt x="24" y="347"/>
                      <a:pt x="25" y="347"/>
                    </a:cubicBezTo>
                    <a:cubicBezTo>
                      <a:pt x="25" y="348"/>
                      <a:pt x="26" y="349"/>
                      <a:pt x="27" y="350"/>
                    </a:cubicBezTo>
                    <a:cubicBezTo>
                      <a:pt x="28" y="351"/>
                      <a:pt x="28" y="351"/>
                      <a:pt x="29" y="351"/>
                    </a:cubicBezTo>
                    <a:cubicBezTo>
                      <a:pt x="29" y="351"/>
                      <a:pt x="29" y="351"/>
                      <a:pt x="29" y="352"/>
                    </a:cubicBezTo>
                    <a:cubicBezTo>
                      <a:pt x="30" y="352"/>
                      <a:pt x="30" y="353"/>
                      <a:pt x="31" y="353"/>
                    </a:cubicBezTo>
                    <a:cubicBezTo>
                      <a:pt x="32" y="354"/>
                      <a:pt x="33" y="354"/>
                      <a:pt x="34" y="355"/>
                    </a:cubicBezTo>
                    <a:cubicBezTo>
                      <a:pt x="35" y="355"/>
                      <a:pt x="36" y="356"/>
                      <a:pt x="37" y="356"/>
                    </a:cubicBezTo>
                    <a:cubicBezTo>
                      <a:pt x="37" y="357"/>
                      <a:pt x="38" y="357"/>
                      <a:pt x="38" y="358"/>
                    </a:cubicBezTo>
                    <a:cubicBezTo>
                      <a:pt x="38" y="359"/>
                      <a:pt x="39" y="360"/>
                      <a:pt x="40" y="361"/>
                    </a:cubicBezTo>
                    <a:cubicBezTo>
                      <a:pt x="41" y="363"/>
                      <a:pt x="44" y="365"/>
                      <a:pt x="47" y="365"/>
                    </a:cubicBezTo>
                    <a:cubicBezTo>
                      <a:pt x="47" y="365"/>
                      <a:pt x="47" y="365"/>
                      <a:pt x="48" y="365"/>
                    </a:cubicBezTo>
                    <a:cubicBezTo>
                      <a:pt x="52" y="365"/>
                      <a:pt x="55" y="362"/>
                      <a:pt x="58" y="360"/>
                    </a:cubicBezTo>
                    <a:cubicBezTo>
                      <a:pt x="59" y="359"/>
                      <a:pt x="61" y="357"/>
                      <a:pt x="62" y="357"/>
                    </a:cubicBezTo>
                    <a:cubicBezTo>
                      <a:pt x="63" y="356"/>
                      <a:pt x="64" y="356"/>
                      <a:pt x="65" y="356"/>
                    </a:cubicBezTo>
                    <a:cubicBezTo>
                      <a:pt x="66" y="356"/>
                      <a:pt x="68" y="356"/>
                      <a:pt x="69" y="357"/>
                    </a:cubicBezTo>
                    <a:cubicBezTo>
                      <a:pt x="70" y="357"/>
                      <a:pt x="70" y="357"/>
                      <a:pt x="71" y="357"/>
                    </a:cubicBezTo>
                    <a:cubicBezTo>
                      <a:pt x="72" y="357"/>
                      <a:pt x="73" y="357"/>
                      <a:pt x="74" y="357"/>
                    </a:cubicBezTo>
                    <a:cubicBezTo>
                      <a:pt x="76" y="357"/>
                      <a:pt x="78" y="357"/>
                      <a:pt x="79" y="356"/>
                    </a:cubicBezTo>
                    <a:cubicBezTo>
                      <a:pt x="82" y="354"/>
                      <a:pt x="82" y="350"/>
                      <a:pt x="83" y="347"/>
                    </a:cubicBezTo>
                    <a:cubicBezTo>
                      <a:pt x="83" y="347"/>
                      <a:pt x="83" y="347"/>
                      <a:pt x="83" y="347"/>
                    </a:cubicBezTo>
                    <a:cubicBezTo>
                      <a:pt x="83" y="346"/>
                      <a:pt x="83" y="346"/>
                      <a:pt x="83" y="345"/>
                    </a:cubicBezTo>
                    <a:cubicBezTo>
                      <a:pt x="83" y="345"/>
                      <a:pt x="83" y="344"/>
                      <a:pt x="83" y="344"/>
                    </a:cubicBezTo>
                    <a:cubicBezTo>
                      <a:pt x="83" y="343"/>
                      <a:pt x="83" y="343"/>
                      <a:pt x="83" y="343"/>
                    </a:cubicBezTo>
                    <a:cubicBezTo>
                      <a:pt x="83" y="342"/>
                      <a:pt x="83" y="342"/>
                      <a:pt x="83" y="341"/>
                    </a:cubicBezTo>
                    <a:cubicBezTo>
                      <a:pt x="83" y="341"/>
                      <a:pt x="84" y="341"/>
                      <a:pt x="85" y="340"/>
                    </a:cubicBezTo>
                    <a:cubicBezTo>
                      <a:pt x="85" y="340"/>
                      <a:pt x="85" y="340"/>
                      <a:pt x="86" y="340"/>
                    </a:cubicBezTo>
                    <a:cubicBezTo>
                      <a:pt x="86" y="340"/>
                      <a:pt x="87" y="340"/>
                      <a:pt x="88" y="340"/>
                    </a:cubicBezTo>
                    <a:cubicBezTo>
                      <a:pt x="89" y="340"/>
                      <a:pt x="89" y="340"/>
                      <a:pt x="90" y="339"/>
                    </a:cubicBezTo>
                    <a:cubicBezTo>
                      <a:pt x="91" y="339"/>
                      <a:pt x="92" y="339"/>
                      <a:pt x="92" y="339"/>
                    </a:cubicBezTo>
                    <a:cubicBezTo>
                      <a:pt x="94" y="339"/>
                      <a:pt x="95" y="339"/>
                      <a:pt x="97" y="338"/>
                    </a:cubicBezTo>
                    <a:cubicBezTo>
                      <a:pt x="99" y="338"/>
                      <a:pt x="101" y="338"/>
                      <a:pt x="103" y="338"/>
                    </a:cubicBezTo>
                    <a:cubicBezTo>
                      <a:pt x="104" y="338"/>
                      <a:pt x="106" y="338"/>
                      <a:pt x="107" y="338"/>
                    </a:cubicBezTo>
                    <a:cubicBezTo>
                      <a:pt x="107" y="338"/>
                      <a:pt x="107" y="338"/>
                      <a:pt x="107" y="338"/>
                    </a:cubicBezTo>
                    <a:cubicBezTo>
                      <a:pt x="108" y="338"/>
                      <a:pt x="108" y="338"/>
                      <a:pt x="109" y="338"/>
                    </a:cubicBezTo>
                    <a:cubicBezTo>
                      <a:pt x="109" y="338"/>
                      <a:pt x="110" y="338"/>
                      <a:pt x="110" y="338"/>
                    </a:cubicBezTo>
                    <a:cubicBezTo>
                      <a:pt x="111" y="338"/>
                      <a:pt x="113" y="338"/>
                      <a:pt x="114" y="337"/>
                    </a:cubicBezTo>
                    <a:cubicBezTo>
                      <a:pt x="114" y="338"/>
                      <a:pt x="114" y="340"/>
                      <a:pt x="115" y="341"/>
                    </a:cubicBezTo>
                    <a:cubicBezTo>
                      <a:pt x="117" y="343"/>
                      <a:pt x="119" y="345"/>
                      <a:pt x="121" y="347"/>
                    </a:cubicBezTo>
                    <a:cubicBezTo>
                      <a:pt x="122" y="348"/>
                      <a:pt x="122" y="348"/>
                      <a:pt x="122" y="348"/>
                    </a:cubicBezTo>
                    <a:cubicBezTo>
                      <a:pt x="123" y="349"/>
                      <a:pt x="124" y="350"/>
                      <a:pt x="125" y="350"/>
                    </a:cubicBezTo>
                    <a:cubicBezTo>
                      <a:pt x="126" y="350"/>
                      <a:pt x="128" y="350"/>
                      <a:pt x="129" y="350"/>
                    </a:cubicBezTo>
                    <a:cubicBezTo>
                      <a:pt x="130" y="350"/>
                      <a:pt x="130" y="350"/>
                      <a:pt x="131" y="350"/>
                    </a:cubicBezTo>
                    <a:cubicBezTo>
                      <a:pt x="131" y="350"/>
                      <a:pt x="132" y="350"/>
                      <a:pt x="132" y="350"/>
                    </a:cubicBezTo>
                    <a:cubicBezTo>
                      <a:pt x="133" y="350"/>
                      <a:pt x="134" y="350"/>
                      <a:pt x="134" y="350"/>
                    </a:cubicBezTo>
                    <a:cubicBezTo>
                      <a:pt x="135" y="350"/>
                      <a:pt x="135" y="350"/>
                      <a:pt x="135" y="350"/>
                    </a:cubicBezTo>
                    <a:cubicBezTo>
                      <a:pt x="136" y="350"/>
                      <a:pt x="136" y="350"/>
                      <a:pt x="136" y="350"/>
                    </a:cubicBezTo>
                    <a:cubicBezTo>
                      <a:pt x="137" y="350"/>
                      <a:pt x="138" y="351"/>
                      <a:pt x="140" y="351"/>
                    </a:cubicBezTo>
                    <a:cubicBezTo>
                      <a:pt x="140" y="351"/>
                      <a:pt x="140" y="351"/>
                      <a:pt x="141" y="351"/>
                    </a:cubicBezTo>
                    <a:cubicBezTo>
                      <a:pt x="142" y="350"/>
                      <a:pt x="143" y="350"/>
                      <a:pt x="144" y="350"/>
                    </a:cubicBezTo>
                    <a:cubicBezTo>
                      <a:pt x="146" y="350"/>
                      <a:pt x="148" y="350"/>
                      <a:pt x="149" y="350"/>
                    </a:cubicBezTo>
                    <a:cubicBezTo>
                      <a:pt x="151" y="350"/>
                      <a:pt x="153" y="350"/>
                      <a:pt x="154" y="351"/>
                    </a:cubicBezTo>
                    <a:cubicBezTo>
                      <a:pt x="154" y="352"/>
                      <a:pt x="154" y="352"/>
                      <a:pt x="154" y="352"/>
                    </a:cubicBezTo>
                    <a:cubicBezTo>
                      <a:pt x="154" y="352"/>
                      <a:pt x="153" y="354"/>
                      <a:pt x="151" y="354"/>
                    </a:cubicBezTo>
                    <a:cubicBezTo>
                      <a:pt x="150" y="355"/>
                      <a:pt x="148" y="355"/>
                      <a:pt x="147" y="355"/>
                    </a:cubicBezTo>
                    <a:cubicBezTo>
                      <a:pt x="145" y="355"/>
                      <a:pt x="144" y="355"/>
                      <a:pt x="142" y="355"/>
                    </a:cubicBezTo>
                    <a:cubicBezTo>
                      <a:pt x="141" y="354"/>
                      <a:pt x="139" y="354"/>
                      <a:pt x="137" y="354"/>
                    </a:cubicBezTo>
                    <a:cubicBezTo>
                      <a:pt x="136" y="354"/>
                      <a:pt x="135" y="354"/>
                      <a:pt x="133" y="355"/>
                    </a:cubicBezTo>
                    <a:cubicBezTo>
                      <a:pt x="128" y="356"/>
                      <a:pt x="126" y="359"/>
                      <a:pt x="125" y="361"/>
                    </a:cubicBezTo>
                    <a:cubicBezTo>
                      <a:pt x="125" y="364"/>
                      <a:pt x="124" y="371"/>
                      <a:pt x="131" y="374"/>
                    </a:cubicBezTo>
                    <a:cubicBezTo>
                      <a:pt x="131" y="374"/>
                      <a:pt x="131" y="374"/>
                      <a:pt x="132" y="375"/>
                    </a:cubicBezTo>
                    <a:cubicBezTo>
                      <a:pt x="132" y="375"/>
                      <a:pt x="134" y="376"/>
                      <a:pt x="136" y="377"/>
                    </a:cubicBezTo>
                    <a:cubicBezTo>
                      <a:pt x="136" y="377"/>
                      <a:pt x="136" y="377"/>
                      <a:pt x="136" y="377"/>
                    </a:cubicBezTo>
                    <a:cubicBezTo>
                      <a:pt x="139" y="377"/>
                      <a:pt x="142" y="375"/>
                      <a:pt x="144" y="374"/>
                    </a:cubicBezTo>
                    <a:cubicBezTo>
                      <a:pt x="145" y="373"/>
                      <a:pt x="145" y="373"/>
                      <a:pt x="145" y="373"/>
                    </a:cubicBezTo>
                    <a:cubicBezTo>
                      <a:pt x="148" y="372"/>
                      <a:pt x="151" y="371"/>
                      <a:pt x="154" y="371"/>
                    </a:cubicBezTo>
                    <a:cubicBezTo>
                      <a:pt x="155" y="371"/>
                      <a:pt x="156" y="371"/>
                      <a:pt x="157" y="371"/>
                    </a:cubicBezTo>
                    <a:cubicBezTo>
                      <a:pt x="158" y="371"/>
                      <a:pt x="158" y="371"/>
                      <a:pt x="158" y="371"/>
                    </a:cubicBezTo>
                    <a:cubicBezTo>
                      <a:pt x="161" y="371"/>
                      <a:pt x="163" y="371"/>
                      <a:pt x="164" y="370"/>
                    </a:cubicBezTo>
                    <a:cubicBezTo>
                      <a:pt x="166" y="368"/>
                      <a:pt x="166" y="367"/>
                      <a:pt x="166" y="366"/>
                    </a:cubicBezTo>
                    <a:cubicBezTo>
                      <a:pt x="166" y="365"/>
                      <a:pt x="167" y="365"/>
                      <a:pt x="167" y="365"/>
                    </a:cubicBezTo>
                    <a:cubicBezTo>
                      <a:pt x="167" y="363"/>
                      <a:pt x="169" y="361"/>
                      <a:pt x="170" y="361"/>
                    </a:cubicBezTo>
                    <a:cubicBezTo>
                      <a:pt x="170" y="361"/>
                      <a:pt x="171" y="361"/>
                      <a:pt x="171" y="361"/>
                    </a:cubicBezTo>
                    <a:cubicBezTo>
                      <a:pt x="171" y="361"/>
                      <a:pt x="171" y="361"/>
                      <a:pt x="171" y="361"/>
                    </a:cubicBezTo>
                    <a:cubicBezTo>
                      <a:pt x="172" y="361"/>
                      <a:pt x="172" y="361"/>
                      <a:pt x="173" y="361"/>
                    </a:cubicBezTo>
                    <a:cubicBezTo>
                      <a:pt x="175" y="360"/>
                      <a:pt x="176" y="359"/>
                      <a:pt x="177" y="359"/>
                    </a:cubicBezTo>
                    <a:cubicBezTo>
                      <a:pt x="177" y="359"/>
                      <a:pt x="178" y="357"/>
                      <a:pt x="179" y="357"/>
                    </a:cubicBezTo>
                    <a:cubicBezTo>
                      <a:pt x="179" y="357"/>
                      <a:pt x="180" y="356"/>
                      <a:pt x="180" y="356"/>
                    </a:cubicBezTo>
                    <a:cubicBezTo>
                      <a:pt x="180" y="356"/>
                      <a:pt x="180" y="356"/>
                      <a:pt x="180" y="356"/>
                    </a:cubicBezTo>
                    <a:cubicBezTo>
                      <a:pt x="182" y="358"/>
                      <a:pt x="182" y="359"/>
                      <a:pt x="183" y="361"/>
                    </a:cubicBezTo>
                    <a:cubicBezTo>
                      <a:pt x="184" y="362"/>
                      <a:pt x="185" y="363"/>
                      <a:pt x="185" y="364"/>
                    </a:cubicBezTo>
                    <a:cubicBezTo>
                      <a:pt x="186" y="365"/>
                      <a:pt x="187" y="365"/>
                      <a:pt x="187" y="366"/>
                    </a:cubicBezTo>
                    <a:cubicBezTo>
                      <a:pt x="187" y="366"/>
                      <a:pt x="187" y="367"/>
                      <a:pt x="188" y="367"/>
                    </a:cubicBezTo>
                    <a:cubicBezTo>
                      <a:pt x="188" y="369"/>
                      <a:pt x="189" y="370"/>
                      <a:pt x="190" y="372"/>
                    </a:cubicBezTo>
                    <a:cubicBezTo>
                      <a:pt x="192" y="373"/>
                      <a:pt x="193" y="375"/>
                      <a:pt x="193" y="376"/>
                    </a:cubicBezTo>
                    <a:cubicBezTo>
                      <a:pt x="194" y="377"/>
                      <a:pt x="194" y="378"/>
                      <a:pt x="194" y="379"/>
                    </a:cubicBezTo>
                    <a:cubicBezTo>
                      <a:pt x="194" y="380"/>
                      <a:pt x="194" y="381"/>
                      <a:pt x="195" y="382"/>
                    </a:cubicBezTo>
                    <a:cubicBezTo>
                      <a:pt x="196" y="390"/>
                      <a:pt x="202" y="390"/>
                      <a:pt x="207" y="391"/>
                    </a:cubicBezTo>
                    <a:cubicBezTo>
                      <a:pt x="208" y="391"/>
                      <a:pt x="210" y="392"/>
                      <a:pt x="211" y="393"/>
                    </a:cubicBezTo>
                    <a:cubicBezTo>
                      <a:pt x="212" y="394"/>
                      <a:pt x="213" y="395"/>
                      <a:pt x="213" y="396"/>
                    </a:cubicBezTo>
                    <a:cubicBezTo>
                      <a:pt x="214" y="398"/>
                      <a:pt x="215" y="399"/>
                      <a:pt x="216" y="400"/>
                    </a:cubicBezTo>
                    <a:cubicBezTo>
                      <a:pt x="217" y="401"/>
                      <a:pt x="217" y="401"/>
                      <a:pt x="217" y="401"/>
                    </a:cubicBezTo>
                    <a:cubicBezTo>
                      <a:pt x="217" y="402"/>
                      <a:pt x="218" y="403"/>
                      <a:pt x="220" y="404"/>
                    </a:cubicBezTo>
                    <a:cubicBezTo>
                      <a:pt x="221" y="404"/>
                      <a:pt x="222" y="404"/>
                      <a:pt x="223" y="404"/>
                    </a:cubicBezTo>
                    <a:cubicBezTo>
                      <a:pt x="224" y="404"/>
                      <a:pt x="224" y="404"/>
                      <a:pt x="224" y="404"/>
                    </a:cubicBezTo>
                    <a:cubicBezTo>
                      <a:pt x="224" y="404"/>
                      <a:pt x="224" y="404"/>
                      <a:pt x="224" y="404"/>
                    </a:cubicBezTo>
                    <a:cubicBezTo>
                      <a:pt x="225" y="404"/>
                      <a:pt x="225" y="404"/>
                      <a:pt x="226" y="405"/>
                    </a:cubicBezTo>
                    <a:cubicBezTo>
                      <a:pt x="227" y="405"/>
                      <a:pt x="227" y="405"/>
                      <a:pt x="228" y="406"/>
                    </a:cubicBezTo>
                    <a:cubicBezTo>
                      <a:pt x="230" y="406"/>
                      <a:pt x="232" y="406"/>
                      <a:pt x="234" y="406"/>
                    </a:cubicBezTo>
                    <a:cubicBezTo>
                      <a:pt x="235" y="406"/>
                      <a:pt x="237" y="406"/>
                      <a:pt x="238" y="406"/>
                    </a:cubicBezTo>
                    <a:cubicBezTo>
                      <a:pt x="239" y="406"/>
                      <a:pt x="241" y="406"/>
                      <a:pt x="242" y="406"/>
                    </a:cubicBezTo>
                    <a:cubicBezTo>
                      <a:pt x="242" y="406"/>
                      <a:pt x="243" y="406"/>
                      <a:pt x="244" y="406"/>
                    </a:cubicBezTo>
                    <a:cubicBezTo>
                      <a:pt x="244" y="406"/>
                      <a:pt x="245" y="406"/>
                      <a:pt x="245" y="406"/>
                    </a:cubicBezTo>
                    <a:cubicBezTo>
                      <a:pt x="247" y="406"/>
                      <a:pt x="248" y="406"/>
                      <a:pt x="249" y="406"/>
                    </a:cubicBezTo>
                    <a:cubicBezTo>
                      <a:pt x="251" y="406"/>
                      <a:pt x="254" y="406"/>
                      <a:pt x="256" y="404"/>
                    </a:cubicBezTo>
                    <a:cubicBezTo>
                      <a:pt x="257" y="404"/>
                      <a:pt x="258" y="403"/>
                      <a:pt x="259" y="403"/>
                    </a:cubicBezTo>
                    <a:cubicBezTo>
                      <a:pt x="259" y="403"/>
                      <a:pt x="260" y="403"/>
                      <a:pt x="261" y="403"/>
                    </a:cubicBezTo>
                    <a:cubicBezTo>
                      <a:pt x="261" y="403"/>
                      <a:pt x="262" y="403"/>
                      <a:pt x="262" y="403"/>
                    </a:cubicBezTo>
                    <a:cubicBezTo>
                      <a:pt x="263" y="403"/>
                      <a:pt x="263" y="403"/>
                      <a:pt x="263" y="403"/>
                    </a:cubicBezTo>
                    <a:cubicBezTo>
                      <a:pt x="264" y="403"/>
                      <a:pt x="264" y="404"/>
                      <a:pt x="265" y="404"/>
                    </a:cubicBezTo>
                    <a:cubicBezTo>
                      <a:pt x="266" y="404"/>
                      <a:pt x="266" y="404"/>
                      <a:pt x="266" y="404"/>
                    </a:cubicBezTo>
                    <a:cubicBezTo>
                      <a:pt x="266" y="404"/>
                      <a:pt x="266" y="404"/>
                      <a:pt x="266" y="404"/>
                    </a:cubicBezTo>
                    <a:cubicBezTo>
                      <a:pt x="270" y="403"/>
                      <a:pt x="272" y="398"/>
                      <a:pt x="271" y="395"/>
                    </a:cubicBezTo>
                    <a:cubicBezTo>
                      <a:pt x="271" y="394"/>
                      <a:pt x="271" y="393"/>
                      <a:pt x="271" y="393"/>
                    </a:cubicBezTo>
                    <a:cubicBezTo>
                      <a:pt x="270" y="392"/>
                      <a:pt x="270" y="391"/>
                      <a:pt x="270" y="391"/>
                    </a:cubicBezTo>
                    <a:cubicBezTo>
                      <a:pt x="270" y="391"/>
                      <a:pt x="271" y="390"/>
                      <a:pt x="271" y="390"/>
                    </a:cubicBezTo>
                    <a:cubicBezTo>
                      <a:pt x="271" y="389"/>
                      <a:pt x="272" y="389"/>
                      <a:pt x="272" y="388"/>
                    </a:cubicBezTo>
                    <a:cubicBezTo>
                      <a:pt x="272" y="387"/>
                      <a:pt x="273" y="386"/>
                      <a:pt x="273" y="386"/>
                    </a:cubicBezTo>
                    <a:cubicBezTo>
                      <a:pt x="273" y="385"/>
                      <a:pt x="273" y="385"/>
                      <a:pt x="273" y="385"/>
                    </a:cubicBezTo>
                    <a:cubicBezTo>
                      <a:pt x="274" y="383"/>
                      <a:pt x="275" y="382"/>
                      <a:pt x="277" y="381"/>
                    </a:cubicBezTo>
                    <a:cubicBezTo>
                      <a:pt x="278" y="380"/>
                      <a:pt x="280" y="379"/>
                      <a:pt x="281" y="378"/>
                    </a:cubicBezTo>
                    <a:cubicBezTo>
                      <a:pt x="284" y="375"/>
                      <a:pt x="287" y="373"/>
                      <a:pt x="291" y="371"/>
                    </a:cubicBezTo>
                    <a:cubicBezTo>
                      <a:pt x="291" y="372"/>
                      <a:pt x="291" y="372"/>
                      <a:pt x="292" y="372"/>
                    </a:cubicBezTo>
                    <a:cubicBezTo>
                      <a:pt x="292" y="372"/>
                      <a:pt x="293" y="373"/>
                      <a:pt x="295" y="373"/>
                    </a:cubicBezTo>
                    <a:cubicBezTo>
                      <a:pt x="295" y="373"/>
                      <a:pt x="296" y="373"/>
                      <a:pt x="297" y="373"/>
                    </a:cubicBezTo>
                    <a:cubicBezTo>
                      <a:pt x="297" y="373"/>
                      <a:pt x="298" y="373"/>
                      <a:pt x="298" y="373"/>
                    </a:cubicBezTo>
                    <a:cubicBezTo>
                      <a:pt x="299" y="373"/>
                      <a:pt x="299" y="373"/>
                      <a:pt x="299" y="373"/>
                    </a:cubicBezTo>
                    <a:cubicBezTo>
                      <a:pt x="302" y="373"/>
                      <a:pt x="305" y="372"/>
                      <a:pt x="307" y="371"/>
                    </a:cubicBezTo>
                    <a:cubicBezTo>
                      <a:pt x="308" y="370"/>
                      <a:pt x="309" y="370"/>
                      <a:pt x="311" y="370"/>
                    </a:cubicBezTo>
                    <a:cubicBezTo>
                      <a:pt x="314" y="369"/>
                      <a:pt x="316" y="368"/>
                      <a:pt x="319" y="365"/>
                    </a:cubicBezTo>
                    <a:cubicBezTo>
                      <a:pt x="323" y="363"/>
                      <a:pt x="325" y="360"/>
                      <a:pt x="327" y="358"/>
                    </a:cubicBezTo>
                    <a:cubicBezTo>
                      <a:pt x="328" y="357"/>
                      <a:pt x="328" y="357"/>
                      <a:pt x="328" y="357"/>
                    </a:cubicBezTo>
                    <a:lnTo>
                      <a:pt x="328" y="356"/>
                    </a:lnTo>
                    <a:close/>
                    <a:moveTo>
                      <a:pt x="120" y="334"/>
                    </a:moveTo>
                    <a:cubicBezTo>
                      <a:pt x="120" y="334"/>
                      <a:pt x="119" y="334"/>
                      <a:pt x="119" y="334"/>
                    </a:cubicBezTo>
                    <a:cubicBezTo>
                      <a:pt x="119" y="334"/>
                      <a:pt x="118" y="335"/>
                      <a:pt x="118" y="335"/>
                    </a:cubicBezTo>
                    <a:cubicBezTo>
                      <a:pt x="118" y="335"/>
                      <a:pt x="118" y="335"/>
                      <a:pt x="118" y="335"/>
                    </a:cubicBezTo>
                    <a:cubicBezTo>
                      <a:pt x="119" y="334"/>
                      <a:pt x="119" y="332"/>
                      <a:pt x="119" y="332"/>
                    </a:cubicBezTo>
                    <a:cubicBezTo>
                      <a:pt x="119" y="332"/>
                      <a:pt x="119" y="332"/>
                      <a:pt x="119" y="332"/>
                    </a:cubicBezTo>
                    <a:cubicBezTo>
                      <a:pt x="119" y="332"/>
                      <a:pt x="119" y="332"/>
                      <a:pt x="119" y="332"/>
                    </a:cubicBezTo>
                    <a:cubicBezTo>
                      <a:pt x="119" y="333"/>
                      <a:pt x="120" y="334"/>
                      <a:pt x="120" y="334"/>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5" name="Freeform 32">
                <a:extLst>
                  <a:ext uri="{FF2B5EF4-FFF2-40B4-BE49-F238E27FC236}">
                    <a16:creationId xmlns:a16="http://schemas.microsoft.com/office/drawing/2014/main" id="{C1BDAC3C-517D-40EF-8072-27850E21A9E4}"/>
                  </a:ext>
                </a:extLst>
              </p:cNvPr>
              <p:cNvSpPr>
                <a:spLocks noEditPoints="1"/>
              </p:cNvSpPr>
              <p:nvPr/>
            </p:nvSpPr>
            <p:spPr bwMode="auto">
              <a:xfrm>
                <a:off x="-945897" y="2509119"/>
                <a:ext cx="593684" cy="435682"/>
              </a:xfrm>
              <a:custGeom>
                <a:avLst/>
                <a:gdLst>
                  <a:gd name="T0" fmla="*/ 291 w 312"/>
                  <a:gd name="T1" fmla="*/ 113 h 244"/>
                  <a:gd name="T2" fmla="*/ 261 w 312"/>
                  <a:gd name="T3" fmla="*/ 127 h 244"/>
                  <a:gd name="T4" fmla="*/ 265 w 312"/>
                  <a:gd name="T5" fmla="*/ 116 h 244"/>
                  <a:gd name="T6" fmla="*/ 286 w 312"/>
                  <a:gd name="T7" fmla="*/ 85 h 244"/>
                  <a:gd name="T8" fmla="*/ 272 w 312"/>
                  <a:gd name="T9" fmla="*/ 77 h 244"/>
                  <a:gd name="T10" fmla="*/ 267 w 312"/>
                  <a:gd name="T11" fmla="*/ 69 h 244"/>
                  <a:gd name="T12" fmla="*/ 251 w 312"/>
                  <a:gd name="T13" fmla="*/ 43 h 244"/>
                  <a:gd name="T14" fmla="*/ 246 w 312"/>
                  <a:gd name="T15" fmla="*/ 35 h 244"/>
                  <a:gd name="T16" fmla="*/ 232 w 312"/>
                  <a:gd name="T17" fmla="*/ 6 h 244"/>
                  <a:gd name="T18" fmla="*/ 216 w 312"/>
                  <a:gd name="T19" fmla="*/ 4 h 244"/>
                  <a:gd name="T20" fmla="*/ 176 w 312"/>
                  <a:gd name="T21" fmla="*/ 6 h 244"/>
                  <a:gd name="T22" fmla="*/ 154 w 312"/>
                  <a:gd name="T23" fmla="*/ 13 h 244"/>
                  <a:gd name="T24" fmla="*/ 138 w 312"/>
                  <a:gd name="T25" fmla="*/ 21 h 244"/>
                  <a:gd name="T26" fmla="*/ 110 w 312"/>
                  <a:gd name="T27" fmla="*/ 34 h 244"/>
                  <a:gd name="T28" fmla="*/ 86 w 312"/>
                  <a:gd name="T29" fmla="*/ 57 h 244"/>
                  <a:gd name="T30" fmla="*/ 76 w 312"/>
                  <a:gd name="T31" fmla="*/ 81 h 244"/>
                  <a:gd name="T32" fmla="*/ 65 w 312"/>
                  <a:gd name="T33" fmla="*/ 95 h 244"/>
                  <a:gd name="T34" fmla="*/ 49 w 312"/>
                  <a:gd name="T35" fmla="*/ 102 h 244"/>
                  <a:gd name="T36" fmla="*/ 36 w 312"/>
                  <a:gd name="T37" fmla="*/ 98 h 244"/>
                  <a:gd name="T38" fmla="*/ 43 w 312"/>
                  <a:gd name="T39" fmla="*/ 116 h 244"/>
                  <a:gd name="T40" fmla="*/ 45 w 312"/>
                  <a:gd name="T41" fmla="*/ 119 h 244"/>
                  <a:gd name="T42" fmla="*/ 53 w 312"/>
                  <a:gd name="T43" fmla="*/ 120 h 244"/>
                  <a:gd name="T44" fmla="*/ 40 w 312"/>
                  <a:gd name="T45" fmla="*/ 130 h 244"/>
                  <a:gd name="T46" fmla="*/ 22 w 312"/>
                  <a:gd name="T47" fmla="*/ 132 h 244"/>
                  <a:gd name="T48" fmla="*/ 7 w 312"/>
                  <a:gd name="T49" fmla="*/ 144 h 244"/>
                  <a:gd name="T50" fmla="*/ 11 w 312"/>
                  <a:gd name="T51" fmla="*/ 166 h 244"/>
                  <a:gd name="T52" fmla="*/ 26 w 312"/>
                  <a:gd name="T53" fmla="*/ 182 h 244"/>
                  <a:gd name="T54" fmla="*/ 40 w 312"/>
                  <a:gd name="T55" fmla="*/ 201 h 244"/>
                  <a:gd name="T56" fmla="*/ 57 w 312"/>
                  <a:gd name="T57" fmla="*/ 209 h 244"/>
                  <a:gd name="T58" fmla="*/ 77 w 312"/>
                  <a:gd name="T59" fmla="*/ 216 h 244"/>
                  <a:gd name="T60" fmla="*/ 91 w 312"/>
                  <a:gd name="T61" fmla="*/ 220 h 244"/>
                  <a:gd name="T62" fmla="*/ 110 w 312"/>
                  <a:gd name="T63" fmla="*/ 201 h 244"/>
                  <a:gd name="T64" fmla="*/ 109 w 312"/>
                  <a:gd name="T65" fmla="*/ 182 h 244"/>
                  <a:gd name="T66" fmla="*/ 126 w 312"/>
                  <a:gd name="T67" fmla="*/ 166 h 244"/>
                  <a:gd name="T68" fmla="*/ 147 w 312"/>
                  <a:gd name="T69" fmla="*/ 188 h 244"/>
                  <a:gd name="T70" fmla="*/ 167 w 312"/>
                  <a:gd name="T71" fmla="*/ 207 h 244"/>
                  <a:gd name="T72" fmla="*/ 176 w 312"/>
                  <a:gd name="T73" fmla="*/ 238 h 244"/>
                  <a:gd name="T74" fmla="*/ 206 w 312"/>
                  <a:gd name="T75" fmla="*/ 225 h 244"/>
                  <a:gd name="T76" fmla="*/ 230 w 312"/>
                  <a:gd name="T77" fmla="*/ 237 h 244"/>
                  <a:gd name="T78" fmla="*/ 250 w 312"/>
                  <a:gd name="T79" fmla="*/ 237 h 244"/>
                  <a:gd name="T80" fmla="*/ 276 w 312"/>
                  <a:gd name="T81" fmla="*/ 204 h 244"/>
                  <a:gd name="T82" fmla="*/ 304 w 312"/>
                  <a:gd name="T83" fmla="*/ 183 h 244"/>
                  <a:gd name="T84" fmla="*/ 311 w 312"/>
                  <a:gd name="T85" fmla="*/ 162 h 244"/>
                  <a:gd name="T86" fmla="*/ 294 w 312"/>
                  <a:gd name="T87" fmla="*/ 173 h 244"/>
                  <a:gd name="T88" fmla="*/ 288 w 312"/>
                  <a:gd name="T89" fmla="*/ 171 h 244"/>
                  <a:gd name="T90" fmla="*/ 285 w 312"/>
                  <a:gd name="T91" fmla="*/ 145 h 244"/>
                  <a:gd name="T92" fmla="*/ 297 w 312"/>
                  <a:gd name="T93" fmla="*/ 160 h 244"/>
                  <a:gd name="T94" fmla="*/ 187 w 312"/>
                  <a:gd name="T95" fmla="*/ 131 h 244"/>
                  <a:gd name="T96" fmla="*/ 191 w 312"/>
                  <a:gd name="T97" fmla="*/ 104 h 244"/>
                  <a:gd name="T98" fmla="*/ 204 w 312"/>
                  <a:gd name="T99" fmla="*/ 113 h 244"/>
                  <a:gd name="T100" fmla="*/ 215 w 312"/>
                  <a:gd name="T101" fmla="*/ 113 h 244"/>
                  <a:gd name="T102" fmla="*/ 214 w 312"/>
                  <a:gd name="T103" fmla="*/ 131 h 244"/>
                  <a:gd name="T104" fmla="*/ 206 w 312"/>
                  <a:gd name="T105" fmla="*/ 138 h 244"/>
                  <a:gd name="T106" fmla="*/ 198 w 312"/>
                  <a:gd name="T107" fmla="*/ 145 h 244"/>
                  <a:gd name="T108" fmla="*/ 184 w 312"/>
                  <a:gd name="T109" fmla="*/ 1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244">
                    <a:moveTo>
                      <a:pt x="307" y="144"/>
                    </a:moveTo>
                    <a:cubicBezTo>
                      <a:pt x="306" y="142"/>
                      <a:pt x="306" y="142"/>
                      <a:pt x="306" y="142"/>
                    </a:cubicBezTo>
                    <a:cubicBezTo>
                      <a:pt x="305" y="140"/>
                      <a:pt x="305" y="136"/>
                      <a:pt x="304" y="132"/>
                    </a:cubicBezTo>
                    <a:cubicBezTo>
                      <a:pt x="304" y="124"/>
                      <a:pt x="303" y="114"/>
                      <a:pt x="291" y="113"/>
                    </a:cubicBezTo>
                    <a:cubicBezTo>
                      <a:pt x="291" y="113"/>
                      <a:pt x="291" y="113"/>
                      <a:pt x="291" y="113"/>
                    </a:cubicBezTo>
                    <a:cubicBezTo>
                      <a:pt x="287" y="113"/>
                      <a:pt x="283" y="114"/>
                      <a:pt x="280" y="115"/>
                    </a:cubicBezTo>
                    <a:cubicBezTo>
                      <a:pt x="278" y="115"/>
                      <a:pt x="276" y="115"/>
                      <a:pt x="274" y="115"/>
                    </a:cubicBezTo>
                    <a:cubicBezTo>
                      <a:pt x="266" y="116"/>
                      <a:pt x="264" y="122"/>
                      <a:pt x="261" y="127"/>
                    </a:cubicBezTo>
                    <a:cubicBezTo>
                      <a:pt x="260" y="129"/>
                      <a:pt x="260" y="130"/>
                      <a:pt x="259" y="131"/>
                    </a:cubicBezTo>
                    <a:cubicBezTo>
                      <a:pt x="259" y="131"/>
                      <a:pt x="259" y="130"/>
                      <a:pt x="258" y="129"/>
                    </a:cubicBezTo>
                    <a:cubicBezTo>
                      <a:pt x="257" y="127"/>
                      <a:pt x="257" y="123"/>
                      <a:pt x="263" y="118"/>
                    </a:cubicBezTo>
                    <a:cubicBezTo>
                      <a:pt x="264" y="117"/>
                      <a:pt x="264" y="117"/>
                      <a:pt x="265" y="116"/>
                    </a:cubicBezTo>
                    <a:cubicBezTo>
                      <a:pt x="267" y="114"/>
                      <a:pt x="268" y="113"/>
                      <a:pt x="271" y="112"/>
                    </a:cubicBezTo>
                    <a:cubicBezTo>
                      <a:pt x="271" y="111"/>
                      <a:pt x="272" y="111"/>
                      <a:pt x="273" y="111"/>
                    </a:cubicBezTo>
                    <a:cubicBezTo>
                      <a:pt x="277" y="109"/>
                      <a:pt x="280" y="108"/>
                      <a:pt x="283" y="105"/>
                    </a:cubicBezTo>
                    <a:cubicBezTo>
                      <a:pt x="287" y="100"/>
                      <a:pt x="288" y="90"/>
                      <a:pt x="286" y="85"/>
                    </a:cubicBezTo>
                    <a:cubicBezTo>
                      <a:pt x="284" y="82"/>
                      <a:pt x="281" y="80"/>
                      <a:pt x="279" y="79"/>
                    </a:cubicBezTo>
                    <a:cubicBezTo>
                      <a:pt x="279" y="79"/>
                      <a:pt x="279" y="79"/>
                      <a:pt x="278" y="79"/>
                    </a:cubicBezTo>
                    <a:cubicBezTo>
                      <a:pt x="277" y="78"/>
                      <a:pt x="275" y="77"/>
                      <a:pt x="273" y="77"/>
                    </a:cubicBezTo>
                    <a:cubicBezTo>
                      <a:pt x="273" y="77"/>
                      <a:pt x="273" y="77"/>
                      <a:pt x="272" y="77"/>
                    </a:cubicBezTo>
                    <a:cubicBezTo>
                      <a:pt x="272" y="77"/>
                      <a:pt x="272" y="77"/>
                      <a:pt x="272" y="77"/>
                    </a:cubicBezTo>
                    <a:cubicBezTo>
                      <a:pt x="272" y="77"/>
                      <a:pt x="272" y="76"/>
                      <a:pt x="271" y="75"/>
                    </a:cubicBezTo>
                    <a:cubicBezTo>
                      <a:pt x="271" y="73"/>
                      <a:pt x="270" y="72"/>
                      <a:pt x="269" y="71"/>
                    </a:cubicBezTo>
                    <a:cubicBezTo>
                      <a:pt x="268" y="70"/>
                      <a:pt x="268" y="69"/>
                      <a:pt x="267" y="69"/>
                    </a:cubicBezTo>
                    <a:cubicBezTo>
                      <a:pt x="267" y="68"/>
                      <a:pt x="267" y="68"/>
                      <a:pt x="267" y="68"/>
                    </a:cubicBezTo>
                    <a:cubicBezTo>
                      <a:pt x="265" y="65"/>
                      <a:pt x="264" y="62"/>
                      <a:pt x="261" y="60"/>
                    </a:cubicBezTo>
                    <a:cubicBezTo>
                      <a:pt x="256" y="54"/>
                      <a:pt x="255" y="51"/>
                      <a:pt x="254" y="42"/>
                    </a:cubicBezTo>
                    <a:cubicBezTo>
                      <a:pt x="251" y="43"/>
                      <a:pt x="251" y="43"/>
                      <a:pt x="251" y="43"/>
                    </a:cubicBezTo>
                    <a:cubicBezTo>
                      <a:pt x="251" y="43"/>
                      <a:pt x="251" y="43"/>
                      <a:pt x="251" y="43"/>
                    </a:cubicBezTo>
                    <a:cubicBezTo>
                      <a:pt x="251" y="40"/>
                      <a:pt x="251" y="40"/>
                      <a:pt x="251" y="40"/>
                    </a:cubicBezTo>
                    <a:cubicBezTo>
                      <a:pt x="251" y="40"/>
                      <a:pt x="247" y="39"/>
                      <a:pt x="247" y="39"/>
                    </a:cubicBezTo>
                    <a:cubicBezTo>
                      <a:pt x="246" y="38"/>
                      <a:pt x="246" y="37"/>
                      <a:pt x="246" y="35"/>
                    </a:cubicBezTo>
                    <a:cubicBezTo>
                      <a:pt x="246" y="33"/>
                      <a:pt x="246" y="31"/>
                      <a:pt x="247" y="29"/>
                    </a:cubicBezTo>
                    <a:cubicBezTo>
                      <a:pt x="247" y="25"/>
                      <a:pt x="248" y="20"/>
                      <a:pt x="246" y="15"/>
                    </a:cubicBezTo>
                    <a:cubicBezTo>
                      <a:pt x="244" y="10"/>
                      <a:pt x="241" y="7"/>
                      <a:pt x="235" y="6"/>
                    </a:cubicBezTo>
                    <a:cubicBezTo>
                      <a:pt x="234" y="6"/>
                      <a:pt x="233" y="6"/>
                      <a:pt x="232" y="6"/>
                    </a:cubicBezTo>
                    <a:cubicBezTo>
                      <a:pt x="231" y="6"/>
                      <a:pt x="229" y="6"/>
                      <a:pt x="228" y="6"/>
                    </a:cubicBezTo>
                    <a:cubicBezTo>
                      <a:pt x="227" y="6"/>
                      <a:pt x="226" y="7"/>
                      <a:pt x="225" y="7"/>
                    </a:cubicBezTo>
                    <a:cubicBezTo>
                      <a:pt x="223" y="7"/>
                      <a:pt x="223" y="6"/>
                      <a:pt x="222" y="6"/>
                    </a:cubicBezTo>
                    <a:cubicBezTo>
                      <a:pt x="220" y="6"/>
                      <a:pt x="218" y="5"/>
                      <a:pt x="216" y="4"/>
                    </a:cubicBezTo>
                    <a:cubicBezTo>
                      <a:pt x="214" y="3"/>
                      <a:pt x="212" y="2"/>
                      <a:pt x="210" y="1"/>
                    </a:cubicBezTo>
                    <a:cubicBezTo>
                      <a:pt x="207" y="0"/>
                      <a:pt x="203" y="0"/>
                      <a:pt x="201" y="0"/>
                    </a:cubicBezTo>
                    <a:cubicBezTo>
                      <a:pt x="200" y="0"/>
                      <a:pt x="196" y="0"/>
                      <a:pt x="195" y="0"/>
                    </a:cubicBezTo>
                    <a:cubicBezTo>
                      <a:pt x="188" y="0"/>
                      <a:pt x="182" y="1"/>
                      <a:pt x="176" y="6"/>
                    </a:cubicBezTo>
                    <a:cubicBezTo>
                      <a:pt x="175" y="7"/>
                      <a:pt x="174" y="7"/>
                      <a:pt x="173" y="8"/>
                    </a:cubicBezTo>
                    <a:cubicBezTo>
                      <a:pt x="169" y="11"/>
                      <a:pt x="166" y="14"/>
                      <a:pt x="161" y="15"/>
                    </a:cubicBezTo>
                    <a:cubicBezTo>
                      <a:pt x="161" y="15"/>
                      <a:pt x="161" y="15"/>
                      <a:pt x="161" y="15"/>
                    </a:cubicBezTo>
                    <a:cubicBezTo>
                      <a:pt x="159" y="15"/>
                      <a:pt x="156" y="14"/>
                      <a:pt x="154" y="13"/>
                    </a:cubicBezTo>
                    <a:cubicBezTo>
                      <a:pt x="151" y="12"/>
                      <a:pt x="149" y="12"/>
                      <a:pt x="146" y="12"/>
                    </a:cubicBezTo>
                    <a:cubicBezTo>
                      <a:pt x="145" y="12"/>
                      <a:pt x="144" y="12"/>
                      <a:pt x="144" y="12"/>
                    </a:cubicBezTo>
                    <a:cubicBezTo>
                      <a:pt x="139" y="13"/>
                      <a:pt x="138" y="17"/>
                      <a:pt x="138" y="19"/>
                    </a:cubicBezTo>
                    <a:cubicBezTo>
                      <a:pt x="138" y="20"/>
                      <a:pt x="138" y="20"/>
                      <a:pt x="138" y="21"/>
                    </a:cubicBezTo>
                    <a:cubicBezTo>
                      <a:pt x="136" y="28"/>
                      <a:pt x="135" y="34"/>
                      <a:pt x="128" y="36"/>
                    </a:cubicBezTo>
                    <a:cubicBezTo>
                      <a:pt x="127" y="37"/>
                      <a:pt x="123" y="37"/>
                      <a:pt x="120" y="37"/>
                    </a:cubicBezTo>
                    <a:cubicBezTo>
                      <a:pt x="114" y="37"/>
                      <a:pt x="112" y="36"/>
                      <a:pt x="111" y="35"/>
                    </a:cubicBezTo>
                    <a:cubicBezTo>
                      <a:pt x="110" y="34"/>
                      <a:pt x="110" y="34"/>
                      <a:pt x="110" y="34"/>
                    </a:cubicBezTo>
                    <a:cubicBezTo>
                      <a:pt x="108" y="34"/>
                      <a:pt x="108" y="34"/>
                      <a:pt x="108" y="34"/>
                    </a:cubicBezTo>
                    <a:cubicBezTo>
                      <a:pt x="103" y="35"/>
                      <a:pt x="93" y="37"/>
                      <a:pt x="90" y="44"/>
                    </a:cubicBezTo>
                    <a:cubicBezTo>
                      <a:pt x="90" y="46"/>
                      <a:pt x="89" y="48"/>
                      <a:pt x="89" y="49"/>
                    </a:cubicBezTo>
                    <a:cubicBezTo>
                      <a:pt x="88" y="52"/>
                      <a:pt x="88" y="54"/>
                      <a:pt x="86" y="57"/>
                    </a:cubicBezTo>
                    <a:cubicBezTo>
                      <a:pt x="84" y="61"/>
                      <a:pt x="84" y="64"/>
                      <a:pt x="83" y="68"/>
                    </a:cubicBezTo>
                    <a:cubicBezTo>
                      <a:pt x="83" y="69"/>
                      <a:pt x="83" y="70"/>
                      <a:pt x="83" y="70"/>
                    </a:cubicBezTo>
                    <a:cubicBezTo>
                      <a:pt x="83" y="74"/>
                      <a:pt x="81" y="76"/>
                      <a:pt x="79" y="78"/>
                    </a:cubicBezTo>
                    <a:cubicBezTo>
                      <a:pt x="78" y="79"/>
                      <a:pt x="77" y="80"/>
                      <a:pt x="76" y="81"/>
                    </a:cubicBezTo>
                    <a:cubicBezTo>
                      <a:pt x="74" y="83"/>
                      <a:pt x="74" y="86"/>
                      <a:pt x="74" y="88"/>
                    </a:cubicBezTo>
                    <a:cubicBezTo>
                      <a:pt x="73" y="91"/>
                      <a:pt x="73" y="93"/>
                      <a:pt x="72" y="94"/>
                    </a:cubicBezTo>
                    <a:cubicBezTo>
                      <a:pt x="71" y="95"/>
                      <a:pt x="70" y="96"/>
                      <a:pt x="68" y="96"/>
                    </a:cubicBezTo>
                    <a:cubicBezTo>
                      <a:pt x="67" y="96"/>
                      <a:pt x="66" y="96"/>
                      <a:pt x="65" y="95"/>
                    </a:cubicBezTo>
                    <a:cubicBezTo>
                      <a:pt x="64" y="95"/>
                      <a:pt x="62" y="95"/>
                      <a:pt x="61" y="95"/>
                    </a:cubicBezTo>
                    <a:cubicBezTo>
                      <a:pt x="61" y="95"/>
                      <a:pt x="60" y="95"/>
                      <a:pt x="59" y="95"/>
                    </a:cubicBezTo>
                    <a:cubicBezTo>
                      <a:pt x="57" y="96"/>
                      <a:pt x="56" y="97"/>
                      <a:pt x="54" y="99"/>
                    </a:cubicBezTo>
                    <a:cubicBezTo>
                      <a:pt x="53" y="100"/>
                      <a:pt x="51" y="102"/>
                      <a:pt x="49" y="102"/>
                    </a:cubicBezTo>
                    <a:cubicBezTo>
                      <a:pt x="49" y="102"/>
                      <a:pt x="49" y="102"/>
                      <a:pt x="49" y="102"/>
                    </a:cubicBezTo>
                    <a:cubicBezTo>
                      <a:pt x="47" y="101"/>
                      <a:pt x="46" y="101"/>
                      <a:pt x="44" y="100"/>
                    </a:cubicBezTo>
                    <a:cubicBezTo>
                      <a:pt x="43" y="99"/>
                      <a:pt x="41" y="98"/>
                      <a:pt x="39" y="98"/>
                    </a:cubicBezTo>
                    <a:cubicBezTo>
                      <a:pt x="38" y="98"/>
                      <a:pt x="37" y="98"/>
                      <a:pt x="36" y="98"/>
                    </a:cubicBezTo>
                    <a:cubicBezTo>
                      <a:pt x="33" y="100"/>
                      <a:pt x="31" y="103"/>
                      <a:pt x="31" y="105"/>
                    </a:cubicBezTo>
                    <a:cubicBezTo>
                      <a:pt x="30" y="108"/>
                      <a:pt x="31" y="110"/>
                      <a:pt x="32" y="111"/>
                    </a:cubicBezTo>
                    <a:cubicBezTo>
                      <a:pt x="33" y="113"/>
                      <a:pt x="36" y="113"/>
                      <a:pt x="38" y="114"/>
                    </a:cubicBezTo>
                    <a:cubicBezTo>
                      <a:pt x="40" y="114"/>
                      <a:pt x="42" y="114"/>
                      <a:pt x="43" y="116"/>
                    </a:cubicBezTo>
                    <a:cubicBezTo>
                      <a:pt x="43" y="116"/>
                      <a:pt x="43" y="116"/>
                      <a:pt x="44" y="117"/>
                    </a:cubicBezTo>
                    <a:cubicBezTo>
                      <a:pt x="44" y="117"/>
                      <a:pt x="44" y="118"/>
                      <a:pt x="44" y="118"/>
                    </a:cubicBezTo>
                    <a:cubicBezTo>
                      <a:pt x="44" y="119"/>
                      <a:pt x="44" y="119"/>
                      <a:pt x="44" y="119"/>
                    </a:cubicBezTo>
                    <a:cubicBezTo>
                      <a:pt x="45" y="119"/>
                      <a:pt x="45" y="119"/>
                      <a:pt x="45" y="119"/>
                    </a:cubicBezTo>
                    <a:cubicBezTo>
                      <a:pt x="46" y="120"/>
                      <a:pt x="47" y="120"/>
                      <a:pt x="47" y="120"/>
                    </a:cubicBezTo>
                    <a:cubicBezTo>
                      <a:pt x="48" y="120"/>
                      <a:pt x="49" y="120"/>
                      <a:pt x="50" y="120"/>
                    </a:cubicBezTo>
                    <a:cubicBezTo>
                      <a:pt x="50" y="120"/>
                      <a:pt x="51" y="120"/>
                      <a:pt x="52" y="120"/>
                    </a:cubicBezTo>
                    <a:cubicBezTo>
                      <a:pt x="53" y="120"/>
                      <a:pt x="53" y="120"/>
                      <a:pt x="53" y="120"/>
                    </a:cubicBezTo>
                    <a:cubicBezTo>
                      <a:pt x="53" y="120"/>
                      <a:pt x="53" y="120"/>
                      <a:pt x="53" y="121"/>
                    </a:cubicBezTo>
                    <a:cubicBezTo>
                      <a:pt x="52" y="123"/>
                      <a:pt x="49" y="124"/>
                      <a:pt x="46" y="126"/>
                    </a:cubicBezTo>
                    <a:cubicBezTo>
                      <a:pt x="46" y="126"/>
                      <a:pt x="45" y="126"/>
                      <a:pt x="44" y="127"/>
                    </a:cubicBezTo>
                    <a:cubicBezTo>
                      <a:pt x="43" y="128"/>
                      <a:pt x="41" y="129"/>
                      <a:pt x="40" y="130"/>
                    </a:cubicBezTo>
                    <a:cubicBezTo>
                      <a:pt x="39" y="131"/>
                      <a:pt x="37" y="133"/>
                      <a:pt x="35" y="134"/>
                    </a:cubicBezTo>
                    <a:cubicBezTo>
                      <a:pt x="34" y="134"/>
                      <a:pt x="33" y="135"/>
                      <a:pt x="31" y="135"/>
                    </a:cubicBezTo>
                    <a:cubicBezTo>
                      <a:pt x="30" y="135"/>
                      <a:pt x="28" y="134"/>
                      <a:pt x="26" y="133"/>
                    </a:cubicBezTo>
                    <a:cubicBezTo>
                      <a:pt x="25" y="133"/>
                      <a:pt x="24" y="132"/>
                      <a:pt x="22" y="132"/>
                    </a:cubicBezTo>
                    <a:cubicBezTo>
                      <a:pt x="22" y="132"/>
                      <a:pt x="21" y="132"/>
                      <a:pt x="21" y="132"/>
                    </a:cubicBezTo>
                    <a:cubicBezTo>
                      <a:pt x="18" y="132"/>
                      <a:pt x="17" y="134"/>
                      <a:pt x="15" y="137"/>
                    </a:cubicBezTo>
                    <a:cubicBezTo>
                      <a:pt x="15" y="137"/>
                      <a:pt x="15" y="138"/>
                      <a:pt x="14" y="139"/>
                    </a:cubicBezTo>
                    <a:cubicBezTo>
                      <a:pt x="13" y="141"/>
                      <a:pt x="10" y="142"/>
                      <a:pt x="7" y="144"/>
                    </a:cubicBezTo>
                    <a:cubicBezTo>
                      <a:pt x="4" y="146"/>
                      <a:pt x="1" y="147"/>
                      <a:pt x="0" y="150"/>
                    </a:cubicBezTo>
                    <a:cubicBezTo>
                      <a:pt x="0" y="152"/>
                      <a:pt x="1" y="154"/>
                      <a:pt x="2" y="156"/>
                    </a:cubicBezTo>
                    <a:cubicBezTo>
                      <a:pt x="3" y="156"/>
                      <a:pt x="3" y="156"/>
                      <a:pt x="3" y="156"/>
                    </a:cubicBezTo>
                    <a:cubicBezTo>
                      <a:pt x="5" y="159"/>
                      <a:pt x="8" y="163"/>
                      <a:pt x="11" y="166"/>
                    </a:cubicBezTo>
                    <a:cubicBezTo>
                      <a:pt x="12" y="167"/>
                      <a:pt x="14" y="168"/>
                      <a:pt x="15" y="168"/>
                    </a:cubicBezTo>
                    <a:cubicBezTo>
                      <a:pt x="18" y="169"/>
                      <a:pt x="20" y="170"/>
                      <a:pt x="20" y="173"/>
                    </a:cubicBezTo>
                    <a:cubicBezTo>
                      <a:pt x="21" y="175"/>
                      <a:pt x="21" y="175"/>
                      <a:pt x="21" y="175"/>
                    </a:cubicBezTo>
                    <a:cubicBezTo>
                      <a:pt x="21" y="178"/>
                      <a:pt x="22" y="180"/>
                      <a:pt x="26" y="182"/>
                    </a:cubicBezTo>
                    <a:cubicBezTo>
                      <a:pt x="30" y="184"/>
                      <a:pt x="31" y="185"/>
                      <a:pt x="32" y="190"/>
                    </a:cubicBezTo>
                    <a:cubicBezTo>
                      <a:pt x="32" y="191"/>
                      <a:pt x="32" y="192"/>
                      <a:pt x="32" y="193"/>
                    </a:cubicBezTo>
                    <a:cubicBezTo>
                      <a:pt x="32" y="196"/>
                      <a:pt x="32" y="199"/>
                      <a:pt x="36" y="200"/>
                    </a:cubicBezTo>
                    <a:cubicBezTo>
                      <a:pt x="37" y="201"/>
                      <a:pt x="39" y="201"/>
                      <a:pt x="40" y="201"/>
                    </a:cubicBezTo>
                    <a:cubicBezTo>
                      <a:pt x="41" y="201"/>
                      <a:pt x="42" y="201"/>
                      <a:pt x="43" y="201"/>
                    </a:cubicBezTo>
                    <a:cubicBezTo>
                      <a:pt x="44" y="201"/>
                      <a:pt x="45" y="201"/>
                      <a:pt x="46" y="201"/>
                    </a:cubicBezTo>
                    <a:cubicBezTo>
                      <a:pt x="48" y="201"/>
                      <a:pt x="49" y="201"/>
                      <a:pt x="50" y="201"/>
                    </a:cubicBezTo>
                    <a:cubicBezTo>
                      <a:pt x="53" y="202"/>
                      <a:pt x="55" y="205"/>
                      <a:pt x="57" y="209"/>
                    </a:cubicBezTo>
                    <a:cubicBezTo>
                      <a:pt x="58" y="209"/>
                      <a:pt x="58" y="210"/>
                      <a:pt x="59" y="211"/>
                    </a:cubicBezTo>
                    <a:cubicBezTo>
                      <a:pt x="62" y="215"/>
                      <a:pt x="67" y="217"/>
                      <a:pt x="71" y="217"/>
                    </a:cubicBezTo>
                    <a:cubicBezTo>
                      <a:pt x="72" y="217"/>
                      <a:pt x="72" y="217"/>
                      <a:pt x="72" y="217"/>
                    </a:cubicBezTo>
                    <a:cubicBezTo>
                      <a:pt x="74" y="217"/>
                      <a:pt x="76" y="216"/>
                      <a:pt x="77" y="216"/>
                    </a:cubicBezTo>
                    <a:cubicBezTo>
                      <a:pt x="78" y="215"/>
                      <a:pt x="79" y="214"/>
                      <a:pt x="81" y="214"/>
                    </a:cubicBezTo>
                    <a:cubicBezTo>
                      <a:pt x="81" y="214"/>
                      <a:pt x="82" y="215"/>
                      <a:pt x="83" y="215"/>
                    </a:cubicBezTo>
                    <a:cubicBezTo>
                      <a:pt x="84" y="216"/>
                      <a:pt x="85" y="216"/>
                      <a:pt x="86" y="217"/>
                    </a:cubicBezTo>
                    <a:cubicBezTo>
                      <a:pt x="88" y="219"/>
                      <a:pt x="89" y="220"/>
                      <a:pt x="91" y="220"/>
                    </a:cubicBezTo>
                    <a:cubicBezTo>
                      <a:pt x="93" y="220"/>
                      <a:pt x="94" y="219"/>
                      <a:pt x="95" y="218"/>
                    </a:cubicBezTo>
                    <a:cubicBezTo>
                      <a:pt x="98" y="215"/>
                      <a:pt x="101" y="210"/>
                      <a:pt x="103" y="207"/>
                    </a:cubicBezTo>
                    <a:cubicBezTo>
                      <a:pt x="104" y="204"/>
                      <a:pt x="105" y="203"/>
                      <a:pt x="108" y="202"/>
                    </a:cubicBezTo>
                    <a:cubicBezTo>
                      <a:pt x="108" y="202"/>
                      <a:pt x="109" y="201"/>
                      <a:pt x="110" y="201"/>
                    </a:cubicBezTo>
                    <a:cubicBezTo>
                      <a:pt x="112" y="201"/>
                      <a:pt x="113" y="201"/>
                      <a:pt x="114" y="199"/>
                    </a:cubicBezTo>
                    <a:cubicBezTo>
                      <a:pt x="116" y="198"/>
                      <a:pt x="117" y="196"/>
                      <a:pt x="117" y="195"/>
                    </a:cubicBezTo>
                    <a:cubicBezTo>
                      <a:pt x="117" y="192"/>
                      <a:pt x="114" y="189"/>
                      <a:pt x="111" y="186"/>
                    </a:cubicBezTo>
                    <a:cubicBezTo>
                      <a:pt x="109" y="184"/>
                      <a:pt x="109" y="182"/>
                      <a:pt x="109" y="182"/>
                    </a:cubicBezTo>
                    <a:cubicBezTo>
                      <a:pt x="109" y="180"/>
                      <a:pt x="113" y="178"/>
                      <a:pt x="115" y="177"/>
                    </a:cubicBezTo>
                    <a:cubicBezTo>
                      <a:pt x="120" y="175"/>
                      <a:pt x="122" y="172"/>
                      <a:pt x="124" y="168"/>
                    </a:cubicBezTo>
                    <a:cubicBezTo>
                      <a:pt x="125" y="168"/>
                      <a:pt x="125" y="168"/>
                      <a:pt x="125" y="168"/>
                    </a:cubicBezTo>
                    <a:cubicBezTo>
                      <a:pt x="125" y="167"/>
                      <a:pt x="126" y="166"/>
                      <a:pt x="126" y="166"/>
                    </a:cubicBezTo>
                    <a:cubicBezTo>
                      <a:pt x="127" y="165"/>
                      <a:pt x="127" y="164"/>
                      <a:pt x="128" y="164"/>
                    </a:cubicBezTo>
                    <a:cubicBezTo>
                      <a:pt x="129" y="164"/>
                      <a:pt x="129" y="164"/>
                      <a:pt x="129" y="164"/>
                    </a:cubicBezTo>
                    <a:cubicBezTo>
                      <a:pt x="130" y="164"/>
                      <a:pt x="134" y="165"/>
                      <a:pt x="140" y="171"/>
                    </a:cubicBezTo>
                    <a:cubicBezTo>
                      <a:pt x="144" y="175"/>
                      <a:pt x="146" y="181"/>
                      <a:pt x="147" y="188"/>
                    </a:cubicBezTo>
                    <a:cubicBezTo>
                      <a:pt x="148" y="194"/>
                      <a:pt x="151" y="206"/>
                      <a:pt x="159" y="209"/>
                    </a:cubicBezTo>
                    <a:cubicBezTo>
                      <a:pt x="160" y="209"/>
                      <a:pt x="160" y="209"/>
                      <a:pt x="161" y="209"/>
                    </a:cubicBezTo>
                    <a:cubicBezTo>
                      <a:pt x="162" y="209"/>
                      <a:pt x="163" y="208"/>
                      <a:pt x="164" y="208"/>
                    </a:cubicBezTo>
                    <a:cubicBezTo>
                      <a:pt x="165" y="208"/>
                      <a:pt x="166" y="207"/>
                      <a:pt x="167" y="207"/>
                    </a:cubicBezTo>
                    <a:cubicBezTo>
                      <a:pt x="168" y="207"/>
                      <a:pt x="168" y="207"/>
                      <a:pt x="169" y="208"/>
                    </a:cubicBezTo>
                    <a:cubicBezTo>
                      <a:pt x="173" y="211"/>
                      <a:pt x="173" y="214"/>
                      <a:pt x="171" y="217"/>
                    </a:cubicBezTo>
                    <a:cubicBezTo>
                      <a:pt x="168" y="223"/>
                      <a:pt x="166" y="230"/>
                      <a:pt x="169" y="235"/>
                    </a:cubicBezTo>
                    <a:cubicBezTo>
                      <a:pt x="170" y="237"/>
                      <a:pt x="172" y="238"/>
                      <a:pt x="176" y="238"/>
                    </a:cubicBezTo>
                    <a:cubicBezTo>
                      <a:pt x="178" y="238"/>
                      <a:pt x="180" y="237"/>
                      <a:pt x="182" y="236"/>
                    </a:cubicBezTo>
                    <a:cubicBezTo>
                      <a:pt x="184" y="235"/>
                      <a:pt x="186" y="234"/>
                      <a:pt x="187" y="234"/>
                    </a:cubicBezTo>
                    <a:cubicBezTo>
                      <a:pt x="189" y="234"/>
                      <a:pt x="191" y="233"/>
                      <a:pt x="193" y="233"/>
                    </a:cubicBezTo>
                    <a:cubicBezTo>
                      <a:pt x="198" y="233"/>
                      <a:pt x="203" y="233"/>
                      <a:pt x="206" y="225"/>
                    </a:cubicBezTo>
                    <a:cubicBezTo>
                      <a:pt x="206" y="225"/>
                      <a:pt x="206" y="225"/>
                      <a:pt x="206" y="225"/>
                    </a:cubicBezTo>
                    <a:cubicBezTo>
                      <a:pt x="209" y="225"/>
                      <a:pt x="213" y="227"/>
                      <a:pt x="216" y="228"/>
                    </a:cubicBezTo>
                    <a:cubicBezTo>
                      <a:pt x="216" y="228"/>
                      <a:pt x="218" y="229"/>
                      <a:pt x="219" y="230"/>
                    </a:cubicBezTo>
                    <a:cubicBezTo>
                      <a:pt x="223" y="233"/>
                      <a:pt x="227" y="236"/>
                      <a:pt x="230" y="237"/>
                    </a:cubicBezTo>
                    <a:cubicBezTo>
                      <a:pt x="230" y="239"/>
                      <a:pt x="231" y="241"/>
                      <a:pt x="232" y="242"/>
                    </a:cubicBezTo>
                    <a:cubicBezTo>
                      <a:pt x="233" y="243"/>
                      <a:pt x="234" y="244"/>
                      <a:pt x="236" y="244"/>
                    </a:cubicBezTo>
                    <a:cubicBezTo>
                      <a:pt x="240" y="244"/>
                      <a:pt x="245" y="241"/>
                      <a:pt x="248" y="238"/>
                    </a:cubicBezTo>
                    <a:cubicBezTo>
                      <a:pt x="249" y="238"/>
                      <a:pt x="249" y="238"/>
                      <a:pt x="250" y="237"/>
                    </a:cubicBezTo>
                    <a:cubicBezTo>
                      <a:pt x="257" y="233"/>
                      <a:pt x="263" y="228"/>
                      <a:pt x="264" y="218"/>
                    </a:cubicBezTo>
                    <a:cubicBezTo>
                      <a:pt x="265" y="214"/>
                      <a:pt x="265" y="210"/>
                      <a:pt x="264" y="206"/>
                    </a:cubicBezTo>
                    <a:cubicBezTo>
                      <a:pt x="268" y="204"/>
                      <a:pt x="270" y="203"/>
                      <a:pt x="273" y="203"/>
                    </a:cubicBezTo>
                    <a:cubicBezTo>
                      <a:pt x="274" y="203"/>
                      <a:pt x="275" y="203"/>
                      <a:pt x="276" y="204"/>
                    </a:cubicBezTo>
                    <a:cubicBezTo>
                      <a:pt x="278" y="204"/>
                      <a:pt x="278" y="204"/>
                      <a:pt x="278" y="204"/>
                    </a:cubicBezTo>
                    <a:cubicBezTo>
                      <a:pt x="280" y="204"/>
                      <a:pt x="283" y="205"/>
                      <a:pt x="285" y="205"/>
                    </a:cubicBezTo>
                    <a:cubicBezTo>
                      <a:pt x="288" y="205"/>
                      <a:pt x="291" y="204"/>
                      <a:pt x="294" y="203"/>
                    </a:cubicBezTo>
                    <a:cubicBezTo>
                      <a:pt x="299" y="199"/>
                      <a:pt x="304" y="190"/>
                      <a:pt x="304" y="183"/>
                    </a:cubicBezTo>
                    <a:cubicBezTo>
                      <a:pt x="304" y="183"/>
                      <a:pt x="304" y="183"/>
                      <a:pt x="304" y="183"/>
                    </a:cubicBezTo>
                    <a:cubicBezTo>
                      <a:pt x="304" y="183"/>
                      <a:pt x="304" y="183"/>
                      <a:pt x="304" y="183"/>
                    </a:cubicBezTo>
                    <a:cubicBezTo>
                      <a:pt x="305" y="183"/>
                      <a:pt x="309" y="183"/>
                      <a:pt x="310" y="177"/>
                    </a:cubicBezTo>
                    <a:cubicBezTo>
                      <a:pt x="311" y="172"/>
                      <a:pt x="311" y="167"/>
                      <a:pt x="311" y="162"/>
                    </a:cubicBezTo>
                    <a:cubicBezTo>
                      <a:pt x="311" y="161"/>
                      <a:pt x="311" y="160"/>
                      <a:pt x="311" y="158"/>
                    </a:cubicBezTo>
                    <a:cubicBezTo>
                      <a:pt x="312" y="153"/>
                      <a:pt x="309" y="148"/>
                      <a:pt x="307" y="144"/>
                    </a:cubicBezTo>
                    <a:close/>
                    <a:moveTo>
                      <a:pt x="296" y="174"/>
                    </a:moveTo>
                    <a:cubicBezTo>
                      <a:pt x="295" y="173"/>
                      <a:pt x="294" y="173"/>
                      <a:pt x="294" y="173"/>
                    </a:cubicBezTo>
                    <a:cubicBezTo>
                      <a:pt x="293" y="173"/>
                      <a:pt x="292" y="173"/>
                      <a:pt x="290" y="174"/>
                    </a:cubicBezTo>
                    <a:cubicBezTo>
                      <a:pt x="289" y="174"/>
                      <a:pt x="288" y="174"/>
                      <a:pt x="287" y="174"/>
                    </a:cubicBezTo>
                    <a:cubicBezTo>
                      <a:pt x="287" y="174"/>
                      <a:pt x="287" y="174"/>
                      <a:pt x="287" y="174"/>
                    </a:cubicBezTo>
                    <a:cubicBezTo>
                      <a:pt x="288" y="173"/>
                      <a:pt x="288" y="172"/>
                      <a:pt x="288" y="171"/>
                    </a:cubicBezTo>
                    <a:cubicBezTo>
                      <a:pt x="289" y="171"/>
                      <a:pt x="289" y="170"/>
                      <a:pt x="289" y="169"/>
                    </a:cubicBezTo>
                    <a:cubicBezTo>
                      <a:pt x="290" y="167"/>
                      <a:pt x="291" y="163"/>
                      <a:pt x="291" y="160"/>
                    </a:cubicBezTo>
                    <a:cubicBezTo>
                      <a:pt x="292" y="155"/>
                      <a:pt x="289" y="151"/>
                      <a:pt x="287" y="148"/>
                    </a:cubicBezTo>
                    <a:cubicBezTo>
                      <a:pt x="286" y="147"/>
                      <a:pt x="286" y="146"/>
                      <a:pt x="285" y="145"/>
                    </a:cubicBezTo>
                    <a:cubicBezTo>
                      <a:pt x="283" y="141"/>
                      <a:pt x="283" y="139"/>
                      <a:pt x="283" y="139"/>
                    </a:cubicBezTo>
                    <a:cubicBezTo>
                      <a:pt x="283" y="139"/>
                      <a:pt x="283" y="139"/>
                      <a:pt x="283" y="139"/>
                    </a:cubicBezTo>
                    <a:cubicBezTo>
                      <a:pt x="286" y="139"/>
                      <a:pt x="290" y="143"/>
                      <a:pt x="293" y="147"/>
                    </a:cubicBezTo>
                    <a:cubicBezTo>
                      <a:pt x="295" y="151"/>
                      <a:pt x="296" y="156"/>
                      <a:pt x="297" y="160"/>
                    </a:cubicBezTo>
                    <a:cubicBezTo>
                      <a:pt x="297" y="162"/>
                      <a:pt x="297" y="164"/>
                      <a:pt x="296" y="165"/>
                    </a:cubicBezTo>
                    <a:cubicBezTo>
                      <a:pt x="296" y="168"/>
                      <a:pt x="296" y="171"/>
                      <a:pt x="297" y="174"/>
                    </a:cubicBezTo>
                    <a:cubicBezTo>
                      <a:pt x="296" y="174"/>
                      <a:pt x="296" y="174"/>
                      <a:pt x="296" y="174"/>
                    </a:cubicBezTo>
                    <a:close/>
                    <a:moveTo>
                      <a:pt x="187" y="131"/>
                    </a:moveTo>
                    <a:cubicBezTo>
                      <a:pt x="187" y="130"/>
                      <a:pt x="188" y="129"/>
                      <a:pt x="188" y="129"/>
                    </a:cubicBezTo>
                    <a:cubicBezTo>
                      <a:pt x="191" y="125"/>
                      <a:pt x="195" y="119"/>
                      <a:pt x="193" y="112"/>
                    </a:cubicBezTo>
                    <a:cubicBezTo>
                      <a:pt x="193" y="112"/>
                      <a:pt x="193" y="111"/>
                      <a:pt x="193" y="110"/>
                    </a:cubicBezTo>
                    <a:cubicBezTo>
                      <a:pt x="192" y="109"/>
                      <a:pt x="191" y="106"/>
                      <a:pt x="191" y="104"/>
                    </a:cubicBezTo>
                    <a:cubicBezTo>
                      <a:pt x="191" y="104"/>
                      <a:pt x="192" y="104"/>
                      <a:pt x="192" y="104"/>
                    </a:cubicBezTo>
                    <a:cubicBezTo>
                      <a:pt x="193" y="105"/>
                      <a:pt x="194" y="105"/>
                      <a:pt x="195" y="107"/>
                    </a:cubicBezTo>
                    <a:cubicBezTo>
                      <a:pt x="196" y="109"/>
                      <a:pt x="199" y="112"/>
                      <a:pt x="203" y="113"/>
                    </a:cubicBezTo>
                    <a:cubicBezTo>
                      <a:pt x="203" y="113"/>
                      <a:pt x="204" y="113"/>
                      <a:pt x="204" y="113"/>
                    </a:cubicBezTo>
                    <a:cubicBezTo>
                      <a:pt x="208" y="113"/>
                      <a:pt x="211" y="111"/>
                      <a:pt x="213" y="110"/>
                    </a:cubicBezTo>
                    <a:cubicBezTo>
                      <a:pt x="215" y="109"/>
                      <a:pt x="216" y="108"/>
                      <a:pt x="218" y="108"/>
                    </a:cubicBezTo>
                    <a:cubicBezTo>
                      <a:pt x="218" y="108"/>
                      <a:pt x="218" y="108"/>
                      <a:pt x="218" y="108"/>
                    </a:cubicBezTo>
                    <a:cubicBezTo>
                      <a:pt x="218" y="109"/>
                      <a:pt x="216" y="112"/>
                      <a:pt x="215" y="113"/>
                    </a:cubicBezTo>
                    <a:cubicBezTo>
                      <a:pt x="214" y="115"/>
                      <a:pt x="213" y="116"/>
                      <a:pt x="212" y="118"/>
                    </a:cubicBezTo>
                    <a:cubicBezTo>
                      <a:pt x="210" y="122"/>
                      <a:pt x="209" y="124"/>
                      <a:pt x="212" y="129"/>
                    </a:cubicBezTo>
                    <a:cubicBezTo>
                      <a:pt x="213" y="129"/>
                      <a:pt x="213" y="130"/>
                      <a:pt x="214" y="130"/>
                    </a:cubicBezTo>
                    <a:cubicBezTo>
                      <a:pt x="214" y="131"/>
                      <a:pt x="214" y="131"/>
                      <a:pt x="214" y="131"/>
                    </a:cubicBezTo>
                    <a:cubicBezTo>
                      <a:pt x="214" y="131"/>
                      <a:pt x="215" y="131"/>
                      <a:pt x="215" y="131"/>
                    </a:cubicBezTo>
                    <a:cubicBezTo>
                      <a:pt x="215" y="131"/>
                      <a:pt x="214" y="131"/>
                      <a:pt x="214" y="132"/>
                    </a:cubicBezTo>
                    <a:cubicBezTo>
                      <a:pt x="213" y="133"/>
                      <a:pt x="212" y="133"/>
                      <a:pt x="211" y="134"/>
                    </a:cubicBezTo>
                    <a:cubicBezTo>
                      <a:pt x="209" y="135"/>
                      <a:pt x="207" y="136"/>
                      <a:pt x="206" y="138"/>
                    </a:cubicBezTo>
                    <a:cubicBezTo>
                      <a:pt x="205" y="140"/>
                      <a:pt x="205" y="143"/>
                      <a:pt x="205" y="144"/>
                    </a:cubicBezTo>
                    <a:cubicBezTo>
                      <a:pt x="205" y="146"/>
                      <a:pt x="205" y="147"/>
                      <a:pt x="204" y="147"/>
                    </a:cubicBezTo>
                    <a:cubicBezTo>
                      <a:pt x="204" y="148"/>
                      <a:pt x="204" y="149"/>
                      <a:pt x="203" y="149"/>
                    </a:cubicBezTo>
                    <a:cubicBezTo>
                      <a:pt x="202" y="149"/>
                      <a:pt x="200" y="147"/>
                      <a:pt x="198" y="145"/>
                    </a:cubicBezTo>
                    <a:cubicBezTo>
                      <a:pt x="196" y="144"/>
                      <a:pt x="195" y="142"/>
                      <a:pt x="194" y="142"/>
                    </a:cubicBezTo>
                    <a:cubicBezTo>
                      <a:pt x="193" y="141"/>
                      <a:pt x="192" y="141"/>
                      <a:pt x="190" y="141"/>
                    </a:cubicBezTo>
                    <a:cubicBezTo>
                      <a:pt x="189" y="141"/>
                      <a:pt x="188" y="142"/>
                      <a:pt x="186" y="142"/>
                    </a:cubicBezTo>
                    <a:cubicBezTo>
                      <a:pt x="185" y="142"/>
                      <a:pt x="185" y="142"/>
                      <a:pt x="184" y="142"/>
                    </a:cubicBezTo>
                    <a:cubicBezTo>
                      <a:pt x="184" y="142"/>
                      <a:pt x="183" y="142"/>
                      <a:pt x="183" y="142"/>
                    </a:cubicBezTo>
                    <a:cubicBezTo>
                      <a:pt x="182" y="142"/>
                      <a:pt x="182" y="142"/>
                      <a:pt x="181" y="141"/>
                    </a:cubicBezTo>
                    <a:cubicBezTo>
                      <a:pt x="181" y="140"/>
                      <a:pt x="182" y="136"/>
                      <a:pt x="187" y="131"/>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6" name="Freeform 33">
                <a:extLst>
                  <a:ext uri="{FF2B5EF4-FFF2-40B4-BE49-F238E27FC236}">
                    <a16:creationId xmlns:a16="http://schemas.microsoft.com/office/drawing/2014/main" id="{8DB692CB-0A76-40E9-B4CE-97F9A9E2A3E7}"/>
                  </a:ext>
                </a:extLst>
              </p:cNvPr>
              <p:cNvSpPr>
                <a:spLocks noEditPoints="1"/>
              </p:cNvSpPr>
              <p:nvPr/>
            </p:nvSpPr>
            <p:spPr bwMode="auto">
              <a:xfrm>
                <a:off x="-450889" y="2301615"/>
                <a:ext cx="1738646" cy="2078103"/>
              </a:xfrm>
              <a:custGeom>
                <a:avLst/>
                <a:gdLst>
                  <a:gd name="T0" fmla="*/ 830 w 913"/>
                  <a:gd name="T1" fmla="*/ 542 h 1163"/>
                  <a:gd name="T2" fmla="*/ 772 w 913"/>
                  <a:gd name="T3" fmla="*/ 541 h 1163"/>
                  <a:gd name="T4" fmla="*/ 727 w 913"/>
                  <a:gd name="T5" fmla="*/ 580 h 1163"/>
                  <a:gd name="T6" fmla="*/ 727 w 913"/>
                  <a:gd name="T7" fmla="*/ 485 h 1163"/>
                  <a:gd name="T8" fmla="*/ 663 w 913"/>
                  <a:gd name="T9" fmla="*/ 422 h 1163"/>
                  <a:gd name="T10" fmla="*/ 694 w 913"/>
                  <a:gd name="T11" fmla="*/ 408 h 1163"/>
                  <a:gd name="T12" fmla="*/ 653 w 913"/>
                  <a:gd name="T13" fmla="*/ 315 h 1163"/>
                  <a:gd name="T14" fmla="*/ 611 w 913"/>
                  <a:gd name="T15" fmla="*/ 258 h 1163"/>
                  <a:gd name="T16" fmla="*/ 537 w 913"/>
                  <a:gd name="T17" fmla="*/ 230 h 1163"/>
                  <a:gd name="T18" fmla="*/ 498 w 913"/>
                  <a:gd name="T19" fmla="*/ 135 h 1163"/>
                  <a:gd name="T20" fmla="*/ 486 w 913"/>
                  <a:gd name="T21" fmla="*/ 74 h 1163"/>
                  <a:gd name="T22" fmla="*/ 444 w 913"/>
                  <a:gd name="T23" fmla="*/ 18 h 1163"/>
                  <a:gd name="T24" fmla="*/ 409 w 913"/>
                  <a:gd name="T25" fmla="*/ 56 h 1163"/>
                  <a:gd name="T26" fmla="*/ 331 w 913"/>
                  <a:gd name="T27" fmla="*/ 155 h 1163"/>
                  <a:gd name="T28" fmla="*/ 282 w 913"/>
                  <a:gd name="T29" fmla="*/ 191 h 1163"/>
                  <a:gd name="T30" fmla="*/ 255 w 913"/>
                  <a:gd name="T31" fmla="*/ 265 h 1163"/>
                  <a:gd name="T32" fmla="*/ 298 w 913"/>
                  <a:gd name="T33" fmla="*/ 329 h 1163"/>
                  <a:gd name="T34" fmla="*/ 336 w 913"/>
                  <a:gd name="T35" fmla="*/ 336 h 1163"/>
                  <a:gd name="T36" fmla="*/ 337 w 913"/>
                  <a:gd name="T37" fmla="*/ 374 h 1163"/>
                  <a:gd name="T38" fmla="*/ 329 w 913"/>
                  <a:gd name="T39" fmla="*/ 432 h 1163"/>
                  <a:gd name="T40" fmla="*/ 327 w 913"/>
                  <a:gd name="T41" fmla="*/ 474 h 1163"/>
                  <a:gd name="T42" fmla="*/ 332 w 913"/>
                  <a:gd name="T43" fmla="*/ 512 h 1163"/>
                  <a:gd name="T44" fmla="*/ 344 w 913"/>
                  <a:gd name="T45" fmla="*/ 571 h 1163"/>
                  <a:gd name="T46" fmla="*/ 325 w 913"/>
                  <a:gd name="T47" fmla="*/ 649 h 1163"/>
                  <a:gd name="T48" fmla="*/ 329 w 913"/>
                  <a:gd name="T49" fmla="*/ 743 h 1163"/>
                  <a:gd name="T50" fmla="*/ 396 w 913"/>
                  <a:gd name="T51" fmla="*/ 819 h 1163"/>
                  <a:gd name="T52" fmla="*/ 350 w 913"/>
                  <a:gd name="T53" fmla="*/ 875 h 1163"/>
                  <a:gd name="T54" fmla="*/ 327 w 913"/>
                  <a:gd name="T55" fmla="*/ 912 h 1163"/>
                  <a:gd name="T56" fmla="*/ 261 w 913"/>
                  <a:gd name="T57" fmla="*/ 908 h 1163"/>
                  <a:gd name="T58" fmla="*/ 202 w 913"/>
                  <a:gd name="T59" fmla="*/ 913 h 1163"/>
                  <a:gd name="T60" fmla="*/ 151 w 913"/>
                  <a:gd name="T61" fmla="*/ 960 h 1163"/>
                  <a:gd name="T62" fmla="*/ 129 w 913"/>
                  <a:gd name="T63" fmla="*/ 1018 h 1163"/>
                  <a:gd name="T64" fmla="*/ 91 w 913"/>
                  <a:gd name="T65" fmla="*/ 1056 h 1163"/>
                  <a:gd name="T66" fmla="*/ 42 w 913"/>
                  <a:gd name="T67" fmla="*/ 1109 h 1163"/>
                  <a:gd name="T68" fmla="*/ 16 w 913"/>
                  <a:gd name="T69" fmla="*/ 1148 h 1163"/>
                  <a:gd name="T70" fmla="*/ 60 w 913"/>
                  <a:gd name="T71" fmla="*/ 1147 h 1163"/>
                  <a:gd name="T72" fmla="*/ 86 w 913"/>
                  <a:gd name="T73" fmla="*/ 1133 h 1163"/>
                  <a:gd name="T74" fmla="*/ 127 w 913"/>
                  <a:gd name="T75" fmla="*/ 1103 h 1163"/>
                  <a:gd name="T76" fmla="*/ 174 w 913"/>
                  <a:gd name="T77" fmla="*/ 1086 h 1163"/>
                  <a:gd name="T78" fmla="*/ 238 w 913"/>
                  <a:gd name="T79" fmla="*/ 1102 h 1163"/>
                  <a:gd name="T80" fmla="*/ 282 w 913"/>
                  <a:gd name="T81" fmla="*/ 1069 h 1163"/>
                  <a:gd name="T82" fmla="*/ 307 w 913"/>
                  <a:gd name="T83" fmla="*/ 1029 h 1163"/>
                  <a:gd name="T84" fmla="*/ 386 w 913"/>
                  <a:gd name="T85" fmla="*/ 1015 h 1163"/>
                  <a:gd name="T86" fmla="*/ 444 w 913"/>
                  <a:gd name="T87" fmla="*/ 1027 h 1163"/>
                  <a:gd name="T88" fmla="*/ 473 w 913"/>
                  <a:gd name="T89" fmla="*/ 1010 h 1163"/>
                  <a:gd name="T90" fmla="*/ 511 w 913"/>
                  <a:gd name="T91" fmla="*/ 1002 h 1163"/>
                  <a:gd name="T92" fmla="*/ 564 w 913"/>
                  <a:gd name="T93" fmla="*/ 1034 h 1163"/>
                  <a:gd name="T94" fmla="*/ 558 w 913"/>
                  <a:gd name="T95" fmla="*/ 988 h 1163"/>
                  <a:gd name="T96" fmla="*/ 544 w 913"/>
                  <a:gd name="T97" fmla="*/ 994 h 1163"/>
                  <a:gd name="T98" fmla="*/ 585 w 913"/>
                  <a:gd name="T99" fmla="*/ 990 h 1163"/>
                  <a:gd name="T100" fmla="*/ 627 w 913"/>
                  <a:gd name="T101" fmla="*/ 994 h 1163"/>
                  <a:gd name="T102" fmla="*/ 712 w 913"/>
                  <a:gd name="T103" fmla="*/ 979 h 1163"/>
                  <a:gd name="T104" fmla="*/ 810 w 913"/>
                  <a:gd name="T105" fmla="*/ 953 h 1163"/>
                  <a:gd name="T106" fmla="*/ 889 w 913"/>
                  <a:gd name="T107" fmla="*/ 860 h 1163"/>
                  <a:gd name="T108" fmla="*/ 842 w 913"/>
                  <a:gd name="T109" fmla="*/ 852 h 1163"/>
                  <a:gd name="T110" fmla="*/ 800 w 913"/>
                  <a:gd name="T111" fmla="*/ 829 h 1163"/>
                  <a:gd name="T112" fmla="*/ 797 w 913"/>
                  <a:gd name="T113" fmla="*/ 789 h 1163"/>
                  <a:gd name="T114" fmla="*/ 864 w 913"/>
                  <a:gd name="T115" fmla="*/ 742 h 1163"/>
                  <a:gd name="T116" fmla="*/ 907 w 913"/>
                  <a:gd name="T117" fmla="*/ 654 h 1163"/>
                  <a:gd name="T118" fmla="*/ 791 w 913"/>
                  <a:gd name="T119" fmla="*/ 848 h 1163"/>
                  <a:gd name="T120" fmla="*/ 635 w 913"/>
                  <a:gd name="T121" fmla="*/ 407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3" h="1163">
                    <a:moveTo>
                      <a:pt x="912" y="625"/>
                    </a:moveTo>
                    <a:cubicBezTo>
                      <a:pt x="912" y="624"/>
                      <a:pt x="911" y="623"/>
                      <a:pt x="911" y="622"/>
                    </a:cubicBezTo>
                    <a:cubicBezTo>
                      <a:pt x="910" y="621"/>
                      <a:pt x="910" y="620"/>
                      <a:pt x="909" y="619"/>
                    </a:cubicBezTo>
                    <a:cubicBezTo>
                      <a:pt x="909" y="617"/>
                      <a:pt x="909" y="614"/>
                      <a:pt x="909" y="611"/>
                    </a:cubicBezTo>
                    <a:cubicBezTo>
                      <a:pt x="909" y="609"/>
                      <a:pt x="909" y="607"/>
                      <a:pt x="909" y="605"/>
                    </a:cubicBezTo>
                    <a:cubicBezTo>
                      <a:pt x="908" y="601"/>
                      <a:pt x="906" y="598"/>
                      <a:pt x="905" y="594"/>
                    </a:cubicBezTo>
                    <a:cubicBezTo>
                      <a:pt x="904" y="593"/>
                      <a:pt x="903" y="592"/>
                      <a:pt x="903" y="591"/>
                    </a:cubicBezTo>
                    <a:cubicBezTo>
                      <a:pt x="901" y="587"/>
                      <a:pt x="898" y="583"/>
                      <a:pt x="895" y="578"/>
                    </a:cubicBezTo>
                    <a:cubicBezTo>
                      <a:pt x="894" y="578"/>
                      <a:pt x="894" y="577"/>
                      <a:pt x="893" y="576"/>
                    </a:cubicBezTo>
                    <a:cubicBezTo>
                      <a:pt x="891" y="573"/>
                      <a:pt x="888" y="569"/>
                      <a:pt x="883" y="566"/>
                    </a:cubicBezTo>
                    <a:cubicBezTo>
                      <a:pt x="880" y="564"/>
                      <a:pt x="875" y="561"/>
                      <a:pt x="870" y="558"/>
                    </a:cubicBezTo>
                    <a:cubicBezTo>
                      <a:pt x="865" y="554"/>
                      <a:pt x="860" y="551"/>
                      <a:pt x="855" y="548"/>
                    </a:cubicBezTo>
                    <a:cubicBezTo>
                      <a:pt x="853" y="546"/>
                      <a:pt x="850" y="545"/>
                      <a:pt x="846" y="544"/>
                    </a:cubicBezTo>
                    <a:cubicBezTo>
                      <a:pt x="844" y="544"/>
                      <a:pt x="842" y="544"/>
                      <a:pt x="840" y="543"/>
                    </a:cubicBezTo>
                    <a:cubicBezTo>
                      <a:pt x="838" y="543"/>
                      <a:pt x="836" y="543"/>
                      <a:pt x="834" y="543"/>
                    </a:cubicBezTo>
                    <a:cubicBezTo>
                      <a:pt x="833" y="543"/>
                      <a:pt x="831" y="542"/>
                      <a:pt x="830" y="542"/>
                    </a:cubicBezTo>
                    <a:cubicBezTo>
                      <a:pt x="829" y="542"/>
                      <a:pt x="828" y="542"/>
                      <a:pt x="827" y="543"/>
                    </a:cubicBezTo>
                    <a:cubicBezTo>
                      <a:pt x="826" y="543"/>
                      <a:pt x="825" y="543"/>
                      <a:pt x="824" y="543"/>
                    </a:cubicBezTo>
                    <a:cubicBezTo>
                      <a:pt x="822" y="543"/>
                      <a:pt x="821" y="542"/>
                      <a:pt x="820" y="542"/>
                    </a:cubicBezTo>
                    <a:cubicBezTo>
                      <a:pt x="819" y="542"/>
                      <a:pt x="818" y="542"/>
                      <a:pt x="817" y="541"/>
                    </a:cubicBezTo>
                    <a:cubicBezTo>
                      <a:pt x="815" y="541"/>
                      <a:pt x="813" y="540"/>
                      <a:pt x="812" y="540"/>
                    </a:cubicBezTo>
                    <a:cubicBezTo>
                      <a:pt x="810" y="540"/>
                      <a:pt x="809" y="540"/>
                      <a:pt x="807" y="541"/>
                    </a:cubicBezTo>
                    <a:cubicBezTo>
                      <a:pt x="807" y="541"/>
                      <a:pt x="806" y="542"/>
                      <a:pt x="805" y="542"/>
                    </a:cubicBezTo>
                    <a:cubicBezTo>
                      <a:pt x="804" y="543"/>
                      <a:pt x="803" y="543"/>
                      <a:pt x="802" y="543"/>
                    </a:cubicBezTo>
                    <a:cubicBezTo>
                      <a:pt x="801" y="543"/>
                      <a:pt x="800" y="543"/>
                      <a:pt x="799" y="542"/>
                    </a:cubicBezTo>
                    <a:cubicBezTo>
                      <a:pt x="798" y="542"/>
                      <a:pt x="797" y="542"/>
                      <a:pt x="796" y="542"/>
                    </a:cubicBezTo>
                    <a:cubicBezTo>
                      <a:pt x="795" y="541"/>
                      <a:pt x="793" y="541"/>
                      <a:pt x="792" y="541"/>
                    </a:cubicBezTo>
                    <a:cubicBezTo>
                      <a:pt x="790" y="541"/>
                      <a:pt x="788" y="541"/>
                      <a:pt x="786" y="542"/>
                    </a:cubicBezTo>
                    <a:cubicBezTo>
                      <a:pt x="785" y="542"/>
                      <a:pt x="783" y="542"/>
                      <a:pt x="782" y="542"/>
                    </a:cubicBezTo>
                    <a:cubicBezTo>
                      <a:pt x="781" y="542"/>
                      <a:pt x="781" y="542"/>
                      <a:pt x="780" y="542"/>
                    </a:cubicBezTo>
                    <a:cubicBezTo>
                      <a:pt x="779" y="542"/>
                      <a:pt x="778" y="542"/>
                      <a:pt x="777" y="542"/>
                    </a:cubicBezTo>
                    <a:cubicBezTo>
                      <a:pt x="776" y="541"/>
                      <a:pt x="774" y="541"/>
                      <a:pt x="772" y="541"/>
                    </a:cubicBezTo>
                    <a:cubicBezTo>
                      <a:pt x="770" y="541"/>
                      <a:pt x="768" y="541"/>
                      <a:pt x="766" y="542"/>
                    </a:cubicBezTo>
                    <a:cubicBezTo>
                      <a:pt x="765" y="543"/>
                      <a:pt x="763" y="543"/>
                      <a:pt x="762" y="543"/>
                    </a:cubicBezTo>
                    <a:cubicBezTo>
                      <a:pt x="758" y="543"/>
                      <a:pt x="755" y="543"/>
                      <a:pt x="752" y="545"/>
                    </a:cubicBezTo>
                    <a:cubicBezTo>
                      <a:pt x="750" y="548"/>
                      <a:pt x="749" y="551"/>
                      <a:pt x="748" y="554"/>
                    </a:cubicBezTo>
                    <a:cubicBezTo>
                      <a:pt x="748" y="556"/>
                      <a:pt x="748" y="557"/>
                      <a:pt x="747" y="558"/>
                    </a:cubicBezTo>
                    <a:cubicBezTo>
                      <a:pt x="747" y="559"/>
                      <a:pt x="746" y="561"/>
                      <a:pt x="745" y="562"/>
                    </a:cubicBezTo>
                    <a:cubicBezTo>
                      <a:pt x="744" y="565"/>
                      <a:pt x="743" y="567"/>
                      <a:pt x="742" y="569"/>
                    </a:cubicBezTo>
                    <a:cubicBezTo>
                      <a:pt x="741" y="570"/>
                      <a:pt x="741" y="570"/>
                      <a:pt x="741" y="570"/>
                    </a:cubicBezTo>
                    <a:cubicBezTo>
                      <a:pt x="741" y="572"/>
                      <a:pt x="740" y="574"/>
                      <a:pt x="739" y="576"/>
                    </a:cubicBezTo>
                    <a:cubicBezTo>
                      <a:pt x="739" y="577"/>
                      <a:pt x="739" y="577"/>
                      <a:pt x="739" y="578"/>
                    </a:cubicBezTo>
                    <a:cubicBezTo>
                      <a:pt x="738" y="579"/>
                      <a:pt x="738" y="581"/>
                      <a:pt x="738" y="581"/>
                    </a:cubicBezTo>
                    <a:cubicBezTo>
                      <a:pt x="738" y="581"/>
                      <a:pt x="737" y="581"/>
                      <a:pt x="737" y="581"/>
                    </a:cubicBezTo>
                    <a:cubicBezTo>
                      <a:pt x="736" y="581"/>
                      <a:pt x="736" y="581"/>
                      <a:pt x="736" y="581"/>
                    </a:cubicBezTo>
                    <a:cubicBezTo>
                      <a:pt x="734" y="580"/>
                      <a:pt x="732" y="579"/>
                      <a:pt x="730" y="579"/>
                    </a:cubicBezTo>
                    <a:cubicBezTo>
                      <a:pt x="730" y="579"/>
                      <a:pt x="729" y="579"/>
                      <a:pt x="729" y="580"/>
                    </a:cubicBezTo>
                    <a:cubicBezTo>
                      <a:pt x="728" y="580"/>
                      <a:pt x="727" y="580"/>
                      <a:pt x="727" y="580"/>
                    </a:cubicBezTo>
                    <a:cubicBezTo>
                      <a:pt x="726" y="580"/>
                      <a:pt x="725" y="581"/>
                      <a:pt x="725" y="581"/>
                    </a:cubicBezTo>
                    <a:cubicBezTo>
                      <a:pt x="725" y="581"/>
                      <a:pt x="725" y="581"/>
                      <a:pt x="725" y="581"/>
                    </a:cubicBezTo>
                    <a:cubicBezTo>
                      <a:pt x="723" y="580"/>
                      <a:pt x="721" y="579"/>
                      <a:pt x="719" y="576"/>
                    </a:cubicBezTo>
                    <a:cubicBezTo>
                      <a:pt x="719" y="576"/>
                      <a:pt x="719" y="576"/>
                      <a:pt x="719" y="576"/>
                    </a:cubicBezTo>
                    <a:cubicBezTo>
                      <a:pt x="715" y="571"/>
                      <a:pt x="712" y="566"/>
                      <a:pt x="705" y="564"/>
                    </a:cubicBezTo>
                    <a:cubicBezTo>
                      <a:pt x="703" y="564"/>
                      <a:pt x="703" y="564"/>
                      <a:pt x="703" y="564"/>
                    </a:cubicBezTo>
                    <a:cubicBezTo>
                      <a:pt x="702" y="563"/>
                      <a:pt x="699" y="563"/>
                      <a:pt x="699" y="562"/>
                    </a:cubicBezTo>
                    <a:cubicBezTo>
                      <a:pt x="699" y="562"/>
                      <a:pt x="699" y="561"/>
                      <a:pt x="700" y="561"/>
                    </a:cubicBezTo>
                    <a:cubicBezTo>
                      <a:pt x="701" y="559"/>
                      <a:pt x="703" y="558"/>
                      <a:pt x="704" y="556"/>
                    </a:cubicBezTo>
                    <a:cubicBezTo>
                      <a:pt x="708" y="551"/>
                      <a:pt x="713" y="546"/>
                      <a:pt x="717" y="541"/>
                    </a:cubicBezTo>
                    <a:cubicBezTo>
                      <a:pt x="718" y="540"/>
                      <a:pt x="718" y="539"/>
                      <a:pt x="719" y="538"/>
                    </a:cubicBezTo>
                    <a:cubicBezTo>
                      <a:pt x="720" y="536"/>
                      <a:pt x="721" y="534"/>
                      <a:pt x="723" y="533"/>
                    </a:cubicBezTo>
                    <a:cubicBezTo>
                      <a:pt x="728" y="530"/>
                      <a:pt x="732" y="526"/>
                      <a:pt x="734" y="518"/>
                    </a:cubicBezTo>
                    <a:cubicBezTo>
                      <a:pt x="735" y="512"/>
                      <a:pt x="735" y="506"/>
                      <a:pt x="733" y="500"/>
                    </a:cubicBezTo>
                    <a:cubicBezTo>
                      <a:pt x="732" y="497"/>
                      <a:pt x="730" y="492"/>
                      <a:pt x="729" y="489"/>
                    </a:cubicBezTo>
                    <a:cubicBezTo>
                      <a:pt x="728" y="488"/>
                      <a:pt x="727" y="486"/>
                      <a:pt x="727" y="485"/>
                    </a:cubicBezTo>
                    <a:cubicBezTo>
                      <a:pt x="725" y="482"/>
                      <a:pt x="723" y="479"/>
                      <a:pt x="723" y="475"/>
                    </a:cubicBezTo>
                    <a:cubicBezTo>
                      <a:pt x="722" y="472"/>
                      <a:pt x="720" y="469"/>
                      <a:pt x="718" y="467"/>
                    </a:cubicBezTo>
                    <a:cubicBezTo>
                      <a:pt x="718" y="467"/>
                      <a:pt x="717" y="466"/>
                      <a:pt x="717" y="465"/>
                    </a:cubicBezTo>
                    <a:cubicBezTo>
                      <a:pt x="715" y="463"/>
                      <a:pt x="714" y="461"/>
                      <a:pt x="712" y="458"/>
                    </a:cubicBezTo>
                    <a:cubicBezTo>
                      <a:pt x="711" y="457"/>
                      <a:pt x="710" y="455"/>
                      <a:pt x="709" y="453"/>
                    </a:cubicBezTo>
                    <a:cubicBezTo>
                      <a:pt x="707" y="451"/>
                      <a:pt x="706" y="450"/>
                      <a:pt x="704" y="448"/>
                    </a:cubicBezTo>
                    <a:cubicBezTo>
                      <a:pt x="704" y="448"/>
                      <a:pt x="704" y="448"/>
                      <a:pt x="704" y="448"/>
                    </a:cubicBezTo>
                    <a:cubicBezTo>
                      <a:pt x="703" y="447"/>
                      <a:pt x="703" y="447"/>
                      <a:pt x="702" y="446"/>
                    </a:cubicBezTo>
                    <a:cubicBezTo>
                      <a:pt x="701" y="445"/>
                      <a:pt x="700" y="443"/>
                      <a:pt x="698" y="442"/>
                    </a:cubicBezTo>
                    <a:cubicBezTo>
                      <a:pt x="696" y="441"/>
                      <a:pt x="695" y="441"/>
                      <a:pt x="693" y="441"/>
                    </a:cubicBezTo>
                    <a:cubicBezTo>
                      <a:pt x="692" y="441"/>
                      <a:pt x="691" y="441"/>
                      <a:pt x="691" y="441"/>
                    </a:cubicBezTo>
                    <a:cubicBezTo>
                      <a:pt x="690" y="441"/>
                      <a:pt x="689" y="440"/>
                      <a:pt x="688" y="439"/>
                    </a:cubicBezTo>
                    <a:cubicBezTo>
                      <a:pt x="688" y="439"/>
                      <a:pt x="687" y="438"/>
                      <a:pt x="686" y="438"/>
                    </a:cubicBezTo>
                    <a:cubicBezTo>
                      <a:pt x="685" y="437"/>
                      <a:pt x="684" y="436"/>
                      <a:pt x="683" y="435"/>
                    </a:cubicBezTo>
                    <a:cubicBezTo>
                      <a:pt x="681" y="433"/>
                      <a:pt x="678" y="431"/>
                      <a:pt x="675" y="430"/>
                    </a:cubicBezTo>
                    <a:cubicBezTo>
                      <a:pt x="669" y="428"/>
                      <a:pt x="665" y="425"/>
                      <a:pt x="663" y="422"/>
                    </a:cubicBezTo>
                    <a:cubicBezTo>
                      <a:pt x="662" y="421"/>
                      <a:pt x="662" y="420"/>
                      <a:pt x="661" y="419"/>
                    </a:cubicBezTo>
                    <a:cubicBezTo>
                      <a:pt x="658" y="415"/>
                      <a:pt x="655" y="410"/>
                      <a:pt x="650" y="407"/>
                    </a:cubicBezTo>
                    <a:cubicBezTo>
                      <a:pt x="648" y="406"/>
                      <a:pt x="646" y="405"/>
                      <a:pt x="643" y="405"/>
                    </a:cubicBezTo>
                    <a:cubicBezTo>
                      <a:pt x="643" y="405"/>
                      <a:pt x="643" y="405"/>
                      <a:pt x="643" y="405"/>
                    </a:cubicBezTo>
                    <a:cubicBezTo>
                      <a:pt x="644" y="405"/>
                      <a:pt x="646" y="405"/>
                      <a:pt x="647" y="405"/>
                    </a:cubicBezTo>
                    <a:cubicBezTo>
                      <a:pt x="651" y="405"/>
                      <a:pt x="654" y="406"/>
                      <a:pt x="656" y="408"/>
                    </a:cubicBezTo>
                    <a:cubicBezTo>
                      <a:pt x="658" y="409"/>
                      <a:pt x="659" y="411"/>
                      <a:pt x="660" y="413"/>
                    </a:cubicBezTo>
                    <a:cubicBezTo>
                      <a:pt x="662" y="416"/>
                      <a:pt x="664" y="419"/>
                      <a:pt x="667" y="421"/>
                    </a:cubicBezTo>
                    <a:cubicBezTo>
                      <a:pt x="671" y="423"/>
                      <a:pt x="675" y="423"/>
                      <a:pt x="678" y="423"/>
                    </a:cubicBezTo>
                    <a:cubicBezTo>
                      <a:pt x="680" y="423"/>
                      <a:pt x="681" y="423"/>
                      <a:pt x="683" y="423"/>
                    </a:cubicBezTo>
                    <a:cubicBezTo>
                      <a:pt x="684" y="423"/>
                      <a:pt x="685" y="423"/>
                      <a:pt x="686" y="423"/>
                    </a:cubicBezTo>
                    <a:cubicBezTo>
                      <a:pt x="687" y="423"/>
                      <a:pt x="687" y="423"/>
                      <a:pt x="688" y="423"/>
                    </a:cubicBezTo>
                    <a:cubicBezTo>
                      <a:pt x="689" y="423"/>
                      <a:pt x="691" y="423"/>
                      <a:pt x="693" y="423"/>
                    </a:cubicBezTo>
                    <a:cubicBezTo>
                      <a:pt x="696" y="423"/>
                      <a:pt x="700" y="423"/>
                      <a:pt x="702" y="420"/>
                    </a:cubicBezTo>
                    <a:cubicBezTo>
                      <a:pt x="702" y="419"/>
                      <a:pt x="703" y="418"/>
                      <a:pt x="702" y="415"/>
                    </a:cubicBezTo>
                    <a:cubicBezTo>
                      <a:pt x="700" y="412"/>
                      <a:pt x="697" y="410"/>
                      <a:pt x="694" y="408"/>
                    </a:cubicBezTo>
                    <a:cubicBezTo>
                      <a:pt x="693" y="407"/>
                      <a:pt x="693" y="407"/>
                      <a:pt x="693" y="407"/>
                    </a:cubicBezTo>
                    <a:cubicBezTo>
                      <a:pt x="691" y="405"/>
                      <a:pt x="690" y="403"/>
                      <a:pt x="688" y="400"/>
                    </a:cubicBezTo>
                    <a:cubicBezTo>
                      <a:pt x="686" y="397"/>
                      <a:pt x="684" y="394"/>
                      <a:pt x="681" y="392"/>
                    </a:cubicBezTo>
                    <a:cubicBezTo>
                      <a:pt x="681" y="391"/>
                      <a:pt x="681" y="391"/>
                      <a:pt x="681" y="391"/>
                    </a:cubicBezTo>
                    <a:cubicBezTo>
                      <a:pt x="676" y="386"/>
                      <a:pt x="671" y="380"/>
                      <a:pt x="667" y="374"/>
                    </a:cubicBezTo>
                    <a:cubicBezTo>
                      <a:pt x="666" y="372"/>
                      <a:pt x="665" y="371"/>
                      <a:pt x="664" y="369"/>
                    </a:cubicBezTo>
                    <a:cubicBezTo>
                      <a:pt x="661" y="366"/>
                      <a:pt x="659" y="362"/>
                      <a:pt x="657" y="359"/>
                    </a:cubicBezTo>
                    <a:cubicBezTo>
                      <a:pt x="656" y="357"/>
                      <a:pt x="656" y="355"/>
                      <a:pt x="656" y="352"/>
                    </a:cubicBezTo>
                    <a:cubicBezTo>
                      <a:pt x="656" y="351"/>
                      <a:pt x="656" y="351"/>
                      <a:pt x="656" y="351"/>
                    </a:cubicBezTo>
                    <a:cubicBezTo>
                      <a:pt x="656" y="347"/>
                      <a:pt x="656" y="337"/>
                      <a:pt x="664" y="334"/>
                    </a:cubicBezTo>
                    <a:cubicBezTo>
                      <a:pt x="664" y="333"/>
                      <a:pt x="664" y="333"/>
                      <a:pt x="664" y="333"/>
                    </a:cubicBezTo>
                    <a:cubicBezTo>
                      <a:pt x="667" y="333"/>
                      <a:pt x="670" y="331"/>
                      <a:pt x="670" y="328"/>
                    </a:cubicBezTo>
                    <a:cubicBezTo>
                      <a:pt x="671" y="324"/>
                      <a:pt x="666" y="323"/>
                      <a:pt x="663" y="323"/>
                    </a:cubicBezTo>
                    <a:cubicBezTo>
                      <a:pt x="663" y="323"/>
                      <a:pt x="663" y="323"/>
                      <a:pt x="662" y="323"/>
                    </a:cubicBezTo>
                    <a:cubicBezTo>
                      <a:pt x="661" y="322"/>
                      <a:pt x="659" y="321"/>
                      <a:pt x="657" y="318"/>
                    </a:cubicBezTo>
                    <a:cubicBezTo>
                      <a:pt x="656" y="317"/>
                      <a:pt x="655" y="316"/>
                      <a:pt x="653" y="315"/>
                    </a:cubicBezTo>
                    <a:cubicBezTo>
                      <a:pt x="652" y="315"/>
                      <a:pt x="652" y="315"/>
                      <a:pt x="652" y="314"/>
                    </a:cubicBezTo>
                    <a:cubicBezTo>
                      <a:pt x="651" y="314"/>
                      <a:pt x="650" y="314"/>
                      <a:pt x="650" y="313"/>
                    </a:cubicBezTo>
                    <a:cubicBezTo>
                      <a:pt x="650" y="313"/>
                      <a:pt x="650" y="312"/>
                      <a:pt x="650" y="312"/>
                    </a:cubicBezTo>
                    <a:cubicBezTo>
                      <a:pt x="649" y="311"/>
                      <a:pt x="649" y="310"/>
                      <a:pt x="649" y="309"/>
                    </a:cubicBezTo>
                    <a:cubicBezTo>
                      <a:pt x="648" y="307"/>
                      <a:pt x="647" y="306"/>
                      <a:pt x="646" y="305"/>
                    </a:cubicBezTo>
                    <a:cubicBezTo>
                      <a:pt x="644" y="303"/>
                      <a:pt x="642" y="302"/>
                      <a:pt x="640" y="302"/>
                    </a:cubicBezTo>
                    <a:cubicBezTo>
                      <a:pt x="640" y="301"/>
                      <a:pt x="639" y="301"/>
                      <a:pt x="639" y="301"/>
                    </a:cubicBezTo>
                    <a:cubicBezTo>
                      <a:pt x="638" y="301"/>
                      <a:pt x="638" y="302"/>
                      <a:pt x="637" y="302"/>
                    </a:cubicBezTo>
                    <a:cubicBezTo>
                      <a:pt x="637" y="302"/>
                      <a:pt x="636" y="302"/>
                      <a:pt x="636" y="302"/>
                    </a:cubicBezTo>
                    <a:cubicBezTo>
                      <a:pt x="636" y="302"/>
                      <a:pt x="636" y="302"/>
                      <a:pt x="636" y="302"/>
                    </a:cubicBezTo>
                    <a:cubicBezTo>
                      <a:pt x="636" y="302"/>
                      <a:pt x="635" y="301"/>
                      <a:pt x="635" y="301"/>
                    </a:cubicBezTo>
                    <a:cubicBezTo>
                      <a:pt x="635" y="300"/>
                      <a:pt x="635" y="299"/>
                      <a:pt x="634" y="298"/>
                    </a:cubicBezTo>
                    <a:cubicBezTo>
                      <a:pt x="631" y="293"/>
                      <a:pt x="628" y="288"/>
                      <a:pt x="624" y="282"/>
                    </a:cubicBezTo>
                    <a:cubicBezTo>
                      <a:pt x="622" y="278"/>
                      <a:pt x="619" y="274"/>
                      <a:pt x="617" y="271"/>
                    </a:cubicBezTo>
                    <a:cubicBezTo>
                      <a:pt x="617" y="270"/>
                      <a:pt x="616" y="268"/>
                      <a:pt x="616" y="267"/>
                    </a:cubicBezTo>
                    <a:cubicBezTo>
                      <a:pt x="614" y="264"/>
                      <a:pt x="613" y="260"/>
                      <a:pt x="611" y="258"/>
                    </a:cubicBezTo>
                    <a:cubicBezTo>
                      <a:pt x="610" y="257"/>
                      <a:pt x="609" y="257"/>
                      <a:pt x="608" y="256"/>
                    </a:cubicBezTo>
                    <a:cubicBezTo>
                      <a:pt x="607" y="255"/>
                      <a:pt x="606" y="255"/>
                      <a:pt x="605" y="254"/>
                    </a:cubicBezTo>
                    <a:cubicBezTo>
                      <a:pt x="603" y="252"/>
                      <a:pt x="601" y="251"/>
                      <a:pt x="599" y="249"/>
                    </a:cubicBezTo>
                    <a:cubicBezTo>
                      <a:pt x="598" y="249"/>
                      <a:pt x="597" y="249"/>
                      <a:pt x="597" y="248"/>
                    </a:cubicBezTo>
                    <a:cubicBezTo>
                      <a:pt x="595" y="248"/>
                      <a:pt x="593" y="247"/>
                      <a:pt x="592" y="246"/>
                    </a:cubicBezTo>
                    <a:cubicBezTo>
                      <a:pt x="590" y="243"/>
                      <a:pt x="587" y="243"/>
                      <a:pt x="584" y="243"/>
                    </a:cubicBezTo>
                    <a:cubicBezTo>
                      <a:pt x="584" y="243"/>
                      <a:pt x="583" y="243"/>
                      <a:pt x="582" y="243"/>
                    </a:cubicBezTo>
                    <a:cubicBezTo>
                      <a:pt x="579" y="242"/>
                      <a:pt x="575" y="241"/>
                      <a:pt x="573" y="240"/>
                    </a:cubicBezTo>
                    <a:cubicBezTo>
                      <a:pt x="571" y="240"/>
                      <a:pt x="570" y="239"/>
                      <a:pt x="569" y="239"/>
                    </a:cubicBezTo>
                    <a:cubicBezTo>
                      <a:pt x="566" y="237"/>
                      <a:pt x="563" y="236"/>
                      <a:pt x="560" y="236"/>
                    </a:cubicBezTo>
                    <a:cubicBezTo>
                      <a:pt x="559" y="236"/>
                      <a:pt x="559" y="236"/>
                      <a:pt x="559" y="236"/>
                    </a:cubicBezTo>
                    <a:cubicBezTo>
                      <a:pt x="558" y="236"/>
                      <a:pt x="558" y="236"/>
                      <a:pt x="558" y="236"/>
                    </a:cubicBezTo>
                    <a:cubicBezTo>
                      <a:pt x="557" y="236"/>
                      <a:pt x="557" y="236"/>
                      <a:pt x="556" y="235"/>
                    </a:cubicBezTo>
                    <a:cubicBezTo>
                      <a:pt x="554" y="233"/>
                      <a:pt x="552" y="232"/>
                      <a:pt x="549" y="232"/>
                    </a:cubicBezTo>
                    <a:cubicBezTo>
                      <a:pt x="548" y="232"/>
                      <a:pt x="546" y="232"/>
                      <a:pt x="544" y="231"/>
                    </a:cubicBezTo>
                    <a:cubicBezTo>
                      <a:pt x="542" y="231"/>
                      <a:pt x="539" y="231"/>
                      <a:pt x="537" y="230"/>
                    </a:cubicBezTo>
                    <a:cubicBezTo>
                      <a:pt x="536" y="230"/>
                      <a:pt x="537" y="229"/>
                      <a:pt x="537" y="228"/>
                    </a:cubicBezTo>
                    <a:cubicBezTo>
                      <a:pt x="537" y="226"/>
                      <a:pt x="538" y="225"/>
                      <a:pt x="537" y="223"/>
                    </a:cubicBezTo>
                    <a:cubicBezTo>
                      <a:pt x="537" y="219"/>
                      <a:pt x="534" y="215"/>
                      <a:pt x="531" y="212"/>
                    </a:cubicBezTo>
                    <a:cubicBezTo>
                      <a:pt x="527" y="209"/>
                      <a:pt x="525" y="206"/>
                      <a:pt x="523" y="202"/>
                    </a:cubicBezTo>
                    <a:cubicBezTo>
                      <a:pt x="523" y="201"/>
                      <a:pt x="523" y="200"/>
                      <a:pt x="523" y="199"/>
                    </a:cubicBezTo>
                    <a:cubicBezTo>
                      <a:pt x="522" y="197"/>
                      <a:pt x="522" y="196"/>
                      <a:pt x="522" y="195"/>
                    </a:cubicBezTo>
                    <a:cubicBezTo>
                      <a:pt x="522" y="193"/>
                      <a:pt x="521" y="192"/>
                      <a:pt x="520" y="190"/>
                    </a:cubicBezTo>
                    <a:cubicBezTo>
                      <a:pt x="519" y="189"/>
                      <a:pt x="519" y="189"/>
                      <a:pt x="519" y="188"/>
                    </a:cubicBezTo>
                    <a:cubicBezTo>
                      <a:pt x="516" y="183"/>
                      <a:pt x="515" y="179"/>
                      <a:pt x="515" y="174"/>
                    </a:cubicBezTo>
                    <a:cubicBezTo>
                      <a:pt x="515" y="173"/>
                      <a:pt x="515" y="173"/>
                      <a:pt x="515" y="172"/>
                    </a:cubicBezTo>
                    <a:cubicBezTo>
                      <a:pt x="515" y="170"/>
                      <a:pt x="515" y="167"/>
                      <a:pt x="514" y="165"/>
                    </a:cubicBezTo>
                    <a:cubicBezTo>
                      <a:pt x="513" y="163"/>
                      <a:pt x="511" y="161"/>
                      <a:pt x="510" y="159"/>
                    </a:cubicBezTo>
                    <a:cubicBezTo>
                      <a:pt x="509" y="157"/>
                      <a:pt x="508" y="156"/>
                      <a:pt x="507" y="155"/>
                    </a:cubicBezTo>
                    <a:cubicBezTo>
                      <a:pt x="507" y="154"/>
                      <a:pt x="506" y="152"/>
                      <a:pt x="505" y="151"/>
                    </a:cubicBezTo>
                    <a:cubicBezTo>
                      <a:pt x="503" y="149"/>
                      <a:pt x="502" y="147"/>
                      <a:pt x="501" y="144"/>
                    </a:cubicBezTo>
                    <a:cubicBezTo>
                      <a:pt x="501" y="141"/>
                      <a:pt x="500" y="138"/>
                      <a:pt x="498" y="135"/>
                    </a:cubicBezTo>
                    <a:cubicBezTo>
                      <a:pt x="497" y="132"/>
                      <a:pt x="496" y="130"/>
                      <a:pt x="496" y="127"/>
                    </a:cubicBezTo>
                    <a:cubicBezTo>
                      <a:pt x="495" y="126"/>
                      <a:pt x="495" y="125"/>
                      <a:pt x="495" y="125"/>
                    </a:cubicBezTo>
                    <a:cubicBezTo>
                      <a:pt x="495" y="123"/>
                      <a:pt x="496" y="122"/>
                      <a:pt x="495" y="120"/>
                    </a:cubicBezTo>
                    <a:cubicBezTo>
                      <a:pt x="495" y="119"/>
                      <a:pt x="494" y="118"/>
                      <a:pt x="494" y="118"/>
                    </a:cubicBezTo>
                    <a:cubicBezTo>
                      <a:pt x="494" y="117"/>
                      <a:pt x="494" y="117"/>
                      <a:pt x="494" y="116"/>
                    </a:cubicBezTo>
                    <a:cubicBezTo>
                      <a:pt x="493" y="116"/>
                      <a:pt x="493" y="115"/>
                      <a:pt x="493" y="115"/>
                    </a:cubicBezTo>
                    <a:cubicBezTo>
                      <a:pt x="493" y="113"/>
                      <a:pt x="492" y="112"/>
                      <a:pt x="491" y="110"/>
                    </a:cubicBezTo>
                    <a:cubicBezTo>
                      <a:pt x="490" y="110"/>
                      <a:pt x="490" y="110"/>
                      <a:pt x="490" y="110"/>
                    </a:cubicBezTo>
                    <a:cubicBezTo>
                      <a:pt x="489" y="108"/>
                      <a:pt x="489" y="108"/>
                      <a:pt x="488" y="106"/>
                    </a:cubicBezTo>
                    <a:cubicBezTo>
                      <a:pt x="488" y="105"/>
                      <a:pt x="488" y="105"/>
                      <a:pt x="489" y="104"/>
                    </a:cubicBezTo>
                    <a:cubicBezTo>
                      <a:pt x="489" y="103"/>
                      <a:pt x="490" y="101"/>
                      <a:pt x="490" y="99"/>
                    </a:cubicBezTo>
                    <a:cubicBezTo>
                      <a:pt x="490" y="97"/>
                      <a:pt x="488" y="95"/>
                      <a:pt x="487" y="93"/>
                    </a:cubicBezTo>
                    <a:cubicBezTo>
                      <a:pt x="487" y="93"/>
                      <a:pt x="486" y="93"/>
                      <a:pt x="486" y="92"/>
                    </a:cubicBezTo>
                    <a:cubicBezTo>
                      <a:pt x="485" y="91"/>
                      <a:pt x="485" y="88"/>
                      <a:pt x="485" y="85"/>
                    </a:cubicBezTo>
                    <a:cubicBezTo>
                      <a:pt x="485" y="84"/>
                      <a:pt x="485" y="82"/>
                      <a:pt x="485" y="80"/>
                    </a:cubicBezTo>
                    <a:cubicBezTo>
                      <a:pt x="485" y="77"/>
                      <a:pt x="485" y="76"/>
                      <a:pt x="486" y="74"/>
                    </a:cubicBezTo>
                    <a:cubicBezTo>
                      <a:pt x="487" y="72"/>
                      <a:pt x="487" y="69"/>
                      <a:pt x="486" y="66"/>
                    </a:cubicBezTo>
                    <a:cubicBezTo>
                      <a:pt x="485" y="63"/>
                      <a:pt x="484" y="61"/>
                      <a:pt x="482" y="59"/>
                    </a:cubicBezTo>
                    <a:cubicBezTo>
                      <a:pt x="482" y="59"/>
                      <a:pt x="481" y="58"/>
                      <a:pt x="481" y="57"/>
                    </a:cubicBezTo>
                    <a:cubicBezTo>
                      <a:pt x="480" y="56"/>
                      <a:pt x="480" y="55"/>
                      <a:pt x="479" y="53"/>
                    </a:cubicBezTo>
                    <a:cubicBezTo>
                      <a:pt x="479" y="52"/>
                      <a:pt x="478" y="50"/>
                      <a:pt x="477" y="48"/>
                    </a:cubicBezTo>
                    <a:cubicBezTo>
                      <a:pt x="477" y="47"/>
                      <a:pt x="476" y="46"/>
                      <a:pt x="475" y="45"/>
                    </a:cubicBezTo>
                    <a:cubicBezTo>
                      <a:pt x="475" y="45"/>
                      <a:pt x="474" y="44"/>
                      <a:pt x="474" y="43"/>
                    </a:cubicBezTo>
                    <a:cubicBezTo>
                      <a:pt x="473" y="43"/>
                      <a:pt x="473" y="43"/>
                      <a:pt x="473" y="43"/>
                    </a:cubicBezTo>
                    <a:cubicBezTo>
                      <a:pt x="472" y="40"/>
                      <a:pt x="471" y="40"/>
                      <a:pt x="468" y="39"/>
                    </a:cubicBezTo>
                    <a:cubicBezTo>
                      <a:pt x="467" y="39"/>
                      <a:pt x="466" y="39"/>
                      <a:pt x="465" y="39"/>
                    </a:cubicBezTo>
                    <a:cubicBezTo>
                      <a:pt x="464" y="39"/>
                      <a:pt x="463" y="39"/>
                      <a:pt x="462" y="39"/>
                    </a:cubicBezTo>
                    <a:cubicBezTo>
                      <a:pt x="462" y="39"/>
                      <a:pt x="462" y="39"/>
                      <a:pt x="462" y="39"/>
                    </a:cubicBezTo>
                    <a:cubicBezTo>
                      <a:pt x="460" y="39"/>
                      <a:pt x="459" y="39"/>
                      <a:pt x="458" y="36"/>
                    </a:cubicBezTo>
                    <a:cubicBezTo>
                      <a:pt x="457" y="35"/>
                      <a:pt x="457" y="35"/>
                      <a:pt x="457" y="35"/>
                    </a:cubicBezTo>
                    <a:cubicBezTo>
                      <a:pt x="454" y="32"/>
                      <a:pt x="452" y="29"/>
                      <a:pt x="450" y="26"/>
                    </a:cubicBezTo>
                    <a:cubicBezTo>
                      <a:pt x="448" y="23"/>
                      <a:pt x="446" y="21"/>
                      <a:pt x="444" y="18"/>
                    </a:cubicBezTo>
                    <a:cubicBezTo>
                      <a:pt x="440" y="14"/>
                      <a:pt x="436" y="10"/>
                      <a:pt x="434" y="6"/>
                    </a:cubicBezTo>
                    <a:cubicBezTo>
                      <a:pt x="434" y="5"/>
                      <a:pt x="433" y="4"/>
                      <a:pt x="433" y="3"/>
                    </a:cubicBezTo>
                    <a:cubicBezTo>
                      <a:pt x="431" y="0"/>
                      <a:pt x="431" y="0"/>
                      <a:pt x="431" y="0"/>
                    </a:cubicBezTo>
                    <a:cubicBezTo>
                      <a:pt x="429" y="2"/>
                      <a:pt x="429" y="2"/>
                      <a:pt x="429" y="2"/>
                    </a:cubicBezTo>
                    <a:cubicBezTo>
                      <a:pt x="428" y="3"/>
                      <a:pt x="427" y="4"/>
                      <a:pt x="426" y="5"/>
                    </a:cubicBezTo>
                    <a:cubicBezTo>
                      <a:pt x="425" y="7"/>
                      <a:pt x="425" y="9"/>
                      <a:pt x="424" y="10"/>
                    </a:cubicBezTo>
                    <a:cubicBezTo>
                      <a:pt x="424" y="12"/>
                      <a:pt x="424" y="14"/>
                      <a:pt x="421" y="16"/>
                    </a:cubicBezTo>
                    <a:cubicBezTo>
                      <a:pt x="420" y="17"/>
                      <a:pt x="420" y="18"/>
                      <a:pt x="419" y="18"/>
                    </a:cubicBezTo>
                    <a:cubicBezTo>
                      <a:pt x="417" y="19"/>
                      <a:pt x="415" y="20"/>
                      <a:pt x="414" y="23"/>
                    </a:cubicBezTo>
                    <a:cubicBezTo>
                      <a:pt x="413" y="24"/>
                      <a:pt x="413" y="25"/>
                      <a:pt x="413" y="27"/>
                    </a:cubicBezTo>
                    <a:cubicBezTo>
                      <a:pt x="412" y="29"/>
                      <a:pt x="411" y="31"/>
                      <a:pt x="410" y="33"/>
                    </a:cubicBezTo>
                    <a:cubicBezTo>
                      <a:pt x="408" y="35"/>
                      <a:pt x="407" y="36"/>
                      <a:pt x="405" y="36"/>
                    </a:cubicBezTo>
                    <a:cubicBezTo>
                      <a:pt x="403" y="37"/>
                      <a:pt x="402" y="37"/>
                      <a:pt x="401" y="38"/>
                    </a:cubicBezTo>
                    <a:cubicBezTo>
                      <a:pt x="401" y="40"/>
                      <a:pt x="401" y="41"/>
                      <a:pt x="402" y="43"/>
                    </a:cubicBezTo>
                    <a:cubicBezTo>
                      <a:pt x="403" y="46"/>
                      <a:pt x="404" y="48"/>
                      <a:pt x="406" y="50"/>
                    </a:cubicBezTo>
                    <a:cubicBezTo>
                      <a:pt x="407" y="52"/>
                      <a:pt x="408" y="54"/>
                      <a:pt x="409" y="56"/>
                    </a:cubicBezTo>
                    <a:cubicBezTo>
                      <a:pt x="410" y="56"/>
                      <a:pt x="410" y="57"/>
                      <a:pt x="411" y="58"/>
                    </a:cubicBezTo>
                    <a:cubicBezTo>
                      <a:pt x="413" y="64"/>
                      <a:pt x="417" y="71"/>
                      <a:pt x="415" y="76"/>
                    </a:cubicBezTo>
                    <a:cubicBezTo>
                      <a:pt x="414" y="78"/>
                      <a:pt x="412" y="79"/>
                      <a:pt x="410" y="80"/>
                    </a:cubicBezTo>
                    <a:cubicBezTo>
                      <a:pt x="409" y="80"/>
                      <a:pt x="408" y="81"/>
                      <a:pt x="407" y="81"/>
                    </a:cubicBezTo>
                    <a:cubicBezTo>
                      <a:pt x="405" y="83"/>
                      <a:pt x="404" y="85"/>
                      <a:pt x="402" y="87"/>
                    </a:cubicBezTo>
                    <a:cubicBezTo>
                      <a:pt x="402" y="88"/>
                      <a:pt x="402" y="88"/>
                      <a:pt x="401" y="89"/>
                    </a:cubicBezTo>
                    <a:cubicBezTo>
                      <a:pt x="399" y="92"/>
                      <a:pt x="397" y="92"/>
                      <a:pt x="394" y="92"/>
                    </a:cubicBezTo>
                    <a:cubicBezTo>
                      <a:pt x="392" y="92"/>
                      <a:pt x="392" y="92"/>
                      <a:pt x="392" y="92"/>
                    </a:cubicBezTo>
                    <a:cubicBezTo>
                      <a:pt x="390" y="92"/>
                      <a:pt x="388" y="92"/>
                      <a:pt x="386" y="93"/>
                    </a:cubicBezTo>
                    <a:cubicBezTo>
                      <a:pt x="381" y="95"/>
                      <a:pt x="375" y="102"/>
                      <a:pt x="372" y="106"/>
                    </a:cubicBezTo>
                    <a:cubicBezTo>
                      <a:pt x="369" y="109"/>
                      <a:pt x="368" y="113"/>
                      <a:pt x="366" y="117"/>
                    </a:cubicBezTo>
                    <a:cubicBezTo>
                      <a:pt x="365" y="119"/>
                      <a:pt x="365" y="122"/>
                      <a:pt x="364" y="124"/>
                    </a:cubicBezTo>
                    <a:cubicBezTo>
                      <a:pt x="360" y="131"/>
                      <a:pt x="357" y="135"/>
                      <a:pt x="351" y="137"/>
                    </a:cubicBezTo>
                    <a:cubicBezTo>
                      <a:pt x="346" y="140"/>
                      <a:pt x="344" y="143"/>
                      <a:pt x="341" y="146"/>
                    </a:cubicBezTo>
                    <a:cubicBezTo>
                      <a:pt x="340" y="148"/>
                      <a:pt x="339" y="149"/>
                      <a:pt x="338" y="151"/>
                    </a:cubicBezTo>
                    <a:cubicBezTo>
                      <a:pt x="336" y="153"/>
                      <a:pt x="334" y="154"/>
                      <a:pt x="331" y="155"/>
                    </a:cubicBezTo>
                    <a:cubicBezTo>
                      <a:pt x="328" y="156"/>
                      <a:pt x="326" y="157"/>
                      <a:pt x="324" y="160"/>
                    </a:cubicBezTo>
                    <a:cubicBezTo>
                      <a:pt x="323" y="162"/>
                      <a:pt x="322" y="164"/>
                      <a:pt x="322" y="165"/>
                    </a:cubicBezTo>
                    <a:cubicBezTo>
                      <a:pt x="321" y="166"/>
                      <a:pt x="321" y="168"/>
                      <a:pt x="321" y="169"/>
                    </a:cubicBezTo>
                    <a:cubicBezTo>
                      <a:pt x="319" y="172"/>
                      <a:pt x="317" y="174"/>
                      <a:pt x="315" y="175"/>
                    </a:cubicBezTo>
                    <a:cubicBezTo>
                      <a:pt x="315" y="175"/>
                      <a:pt x="315" y="175"/>
                      <a:pt x="315" y="175"/>
                    </a:cubicBezTo>
                    <a:cubicBezTo>
                      <a:pt x="315" y="175"/>
                      <a:pt x="315" y="175"/>
                      <a:pt x="315" y="175"/>
                    </a:cubicBezTo>
                    <a:cubicBezTo>
                      <a:pt x="314" y="176"/>
                      <a:pt x="314" y="176"/>
                      <a:pt x="313" y="177"/>
                    </a:cubicBezTo>
                    <a:cubicBezTo>
                      <a:pt x="312" y="177"/>
                      <a:pt x="312" y="177"/>
                      <a:pt x="311" y="177"/>
                    </a:cubicBezTo>
                    <a:cubicBezTo>
                      <a:pt x="310" y="177"/>
                      <a:pt x="308" y="177"/>
                      <a:pt x="307" y="176"/>
                    </a:cubicBezTo>
                    <a:cubicBezTo>
                      <a:pt x="305" y="176"/>
                      <a:pt x="304" y="176"/>
                      <a:pt x="302" y="176"/>
                    </a:cubicBezTo>
                    <a:cubicBezTo>
                      <a:pt x="302" y="176"/>
                      <a:pt x="302" y="176"/>
                      <a:pt x="302" y="176"/>
                    </a:cubicBezTo>
                    <a:cubicBezTo>
                      <a:pt x="295" y="176"/>
                      <a:pt x="294" y="181"/>
                      <a:pt x="294" y="185"/>
                    </a:cubicBezTo>
                    <a:cubicBezTo>
                      <a:pt x="293" y="186"/>
                      <a:pt x="293" y="186"/>
                      <a:pt x="293" y="186"/>
                    </a:cubicBezTo>
                    <a:cubicBezTo>
                      <a:pt x="293" y="186"/>
                      <a:pt x="293" y="186"/>
                      <a:pt x="292" y="185"/>
                    </a:cubicBezTo>
                    <a:cubicBezTo>
                      <a:pt x="291" y="185"/>
                      <a:pt x="290" y="185"/>
                      <a:pt x="289" y="185"/>
                    </a:cubicBezTo>
                    <a:cubicBezTo>
                      <a:pt x="286" y="185"/>
                      <a:pt x="282" y="187"/>
                      <a:pt x="282" y="191"/>
                    </a:cubicBezTo>
                    <a:cubicBezTo>
                      <a:pt x="281" y="192"/>
                      <a:pt x="281" y="193"/>
                      <a:pt x="280" y="194"/>
                    </a:cubicBezTo>
                    <a:cubicBezTo>
                      <a:pt x="280" y="194"/>
                      <a:pt x="279" y="195"/>
                      <a:pt x="279" y="196"/>
                    </a:cubicBezTo>
                    <a:cubicBezTo>
                      <a:pt x="278" y="198"/>
                      <a:pt x="278" y="199"/>
                      <a:pt x="278" y="200"/>
                    </a:cubicBezTo>
                    <a:cubicBezTo>
                      <a:pt x="278" y="201"/>
                      <a:pt x="278" y="202"/>
                      <a:pt x="278" y="202"/>
                    </a:cubicBezTo>
                    <a:cubicBezTo>
                      <a:pt x="277" y="204"/>
                      <a:pt x="277" y="206"/>
                      <a:pt x="277" y="208"/>
                    </a:cubicBezTo>
                    <a:cubicBezTo>
                      <a:pt x="276" y="210"/>
                      <a:pt x="276" y="212"/>
                      <a:pt x="275" y="214"/>
                    </a:cubicBezTo>
                    <a:cubicBezTo>
                      <a:pt x="275" y="217"/>
                      <a:pt x="273" y="219"/>
                      <a:pt x="270" y="221"/>
                    </a:cubicBezTo>
                    <a:cubicBezTo>
                      <a:pt x="267" y="224"/>
                      <a:pt x="266" y="226"/>
                      <a:pt x="264" y="229"/>
                    </a:cubicBezTo>
                    <a:cubicBezTo>
                      <a:pt x="264" y="230"/>
                      <a:pt x="264" y="230"/>
                      <a:pt x="264" y="230"/>
                    </a:cubicBezTo>
                    <a:cubicBezTo>
                      <a:pt x="263" y="233"/>
                      <a:pt x="261" y="235"/>
                      <a:pt x="261" y="238"/>
                    </a:cubicBezTo>
                    <a:cubicBezTo>
                      <a:pt x="261" y="240"/>
                      <a:pt x="261" y="241"/>
                      <a:pt x="261" y="242"/>
                    </a:cubicBezTo>
                    <a:cubicBezTo>
                      <a:pt x="261" y="244"/>
                      <a:pt x="261" y="245"/>
                      <a:pt x="261" y="247"/>
                    </a:cubicBezTo>
                    <a:cubicBezTo>
                      <a:pt x="261" y="248"/>
                      <a:pt x="261" y="249"/>
                      <a:pt x="261" y="251"/>
                    </a:cubicBezTo>
                    <a:cubicBezTo>
                      <a:pt x="260" y="254"/>
                      <a:pt x="260" y="256"/>
                      <a:pt x="258" y="258"/>
                    </a:cubicBezTo>
                    <a:cubicBezTo>
                      <a:pt x="258" y="258"/>
                      <a:pt x="258" y="259"/>
                      <a:pt x="258" y="259"/>
                    </a:cubicBezTo>
                    <a:cubicBezTo>
                      <a:pt x="257" y="260"/>
                      <a:pt x="255" y="262"/>
                      <a:pt x="255" y="265"/>
                    </a:cubicBezTo>
                    <a:cubicBezTo>
                      <a:pt x="256" y="267"/>
                      <a:pt x="258" y="268"/>
                      <a:pt x="259" y="269"/>
                    </a:cubicBezTo>
                    <a:cubicBezTo>
                      <a:pt x="259" y="269"/>
                      <a:pt x="259" y="270"/>
                      <a:pt x="260" y="270"/>
                    </a:cubicBezTo>
                    <a:cubicBezTo>
                      <a:pt x="260" y="270"/>
                      <a:pt x="261" y="271"/>
                      <a:pt x="261" y="272"/>
                    </a:cubicBezTo>
                    <a:cubicBezTo>
                      <a:pt x="261" y="273"/>
                      <a:pt x="262" y="273"/>
                      <a:pt x="262" y="274"/>
                    </a:cubicBezTo>
                    <a:cubicBezTo>
                      <a:pt x="263" y="276"/>
                      <a:pt x="264" y="277"/>
                      <a:pt x="265" y="279"/>
                    </a:cubicBezTo>
                    <a:cubicBezTo>
                      <a:pt x="266" y="280"/>
                      <a:pt x="266" y="280"/>
                      <a:pt x="266" y="280"/>
                    </a:cubicBezTo>
                    <a:cubicBezTo>
                      <a:pt x="267" y="281"/>
                      <a:pt x="268" y="283"/>
                      <a:pt x="270" y="284"/>
                    </a:cubicBezTo>
                    <a:cubicBezTo>
                      <a:pt x="271" y="285"/>
                      <a:pt x="272" y="287"/>
                      <a:pt x="273" y="288"/>
                    </a:cubicBezTo>
                    <a:cubicBezTo>
                      <a:pt x="274" y="289"/>
                      <a:pt x="275" y="290"/>
                      <a:pt x="275" y="291"/>
                    </a:cubicBezTo>
                    <a:cubicBezTo>
                      <a:pt x="277" y="293"/>
                      <a:pt x="279" y="296"/>
                      <a:pt x="280" y="298"/>
                    </a:cubicBezTo>
                    <a:cubicBezTo>
                      <a:pt x="280" y="299"/>
                      <a:pt x="281" y="301"/>
                      <a:pt x="281" y="303"/>
                    </a:cubicBezTo>
                    <a:cubicBezTo>
                      <a:pt x="281" y="305"/>
                      <a:pt x="281" y="307"/>
                      <a:pt x="281" y="309"/>
                    </a:cubicBezTo>
                    <a:cubicBezTo>
                      <a:pt x="282" y="312"/>
                      <a:pt x="284" y="314"/>
                      <a:pt x="286" y="316"/>
                    </a:cubicBezTo>
                    <a:cubicBezTo>
                      <a:pt x="286" y="317"/>
                      <a:pt x="287" y="317"/>
                      <a:pt x="287" y="318"/>
                    </a:cubicBezTo>
                    <a:cubicBezTo>
                      <a:pt x="287" y="318"/>
                      <a:pt x="288" y="319"/>
                      <a:pt x="289" y="321"/>
                    </a:cubicBezTo>
                    <a:cubicBezTo>
                      <a:pt x="291" y="325"/>
                      <a:pt x="293" y="329"/>
                      <a:pt x="298" y="329"/>
                    </a:cubicBezTo>
                    <a:cubicBezTo>
                      <a:pt x="300" y="329"/>
                      <a:pt x="302" y="329"/>
                      <a:pt x="303" y="327"/>
                    </a:cubicBezTo>
                    <a:cubicBezTo>
                      <a:pt x="303" y="326"/>
                      <a:pt x="304" y="326"/>
                      <a:pt x="304" y="326"/>
                    </a:cubicBezTo>
                    <a:cubicBezTo>
                      <a:pt x="304" y="326"/>
                      <a:pt x="304" y="326"/>
                      <a:pt x="304" y="327"/>
                    </a:cubicBezTo>
                    <a:cubicBezTo>
                      <a:pt x="303" y="328"/>
                      <a:pt x="303" y="329"/>
                      <a:pt x="303" y="329"/>
                    </a:cubicBezTo>
                    <a:cubicBezTo>
                      <a:pt x="302" y="331"/>
                      <a:pt x="302" y="333"/>
                      <a:pt x="301" y="334"/>
                    </a:cubicBezTo>
                    <a:cubicBezTo>
                      <a:pt x="301" y="335"/>
                      <a:pt x="301" y="335"/>
                      <a:pt x="301" y="335"/>
                    </a:cubicBezTo>
                    <a:cubicBezTo>
                      <a:pt x="300" y="338"/>
                      <a:pt x="298" y="342"/>
                      <a:pt x="298" y="346"/>
                    </a:cubicBezTo>
                    <a:cubicBezTo>
                      <a:pt x="299" y="350"/>
                      <a:pt x="301" y="355"/>
                      <a:pt x="306" y="355"/>
                    </a:cubicBezTo>
                    <a:cubicBezTo>
                      <a:pt x="307" y="355"/>
                      <a:pt x="307" y="355"/>
                      <a:pt x="308" y="355"/>
                    </a:cubicBezTo>
                    <a:cubicBezTo>
                      <a:pt x="310" y="354"/>
                      <a:pt x="312" y="353"/>
                      <a:pt x="313" y="351"/>
                    </a:cubicBezTo>
                    <a:cubicBezTo>
                      <a:pt x="313" y="351"/>
                      <a:pt x="314" y="350"/>
                      <a:pt x="314" y="350"/>
                    </a:cubicBezTo>
                    <a:cubicBezTo>
                      <a:pt x="318" y="348"/>
                      <a:pt x="320" y="345"/>
                      <a:pt x="322" y="341"/>
                    </a:cubicBezTo>
                    <a:cubicBezTo>
                      <a:pt x="324" y="338"/>
                      <a:pt x="325" y="334"/>
                      <a:pt x="327" y="330"/>
                    </a:cubicBezTo>
                    <a:cubicBezTo>
                      <a:pt x="327" y="330"/>
                      <a:pt x="327" y="330"/>
                      <a:pt x="327" y="330"/>
                    </a:cubicBezTo>
                    <a:cubicBezTo>
                      <a:pt x="328" y="333"/>
                      <a:pt x="331" y="335"/>
                      <a:pt x="335" y="336"/>
                    </a:cubicBezTo>
                    <a:cubicBezTo>
                      <a:pt x="335" y="336"/>
                      <a:pt x="336" y="336"/>
                      <a:pt x="336" y="336"/>
                    </a:cubicBezTo>
                    <a:cubicBezTo>
                      <a:pt x="340" y="336"/>
                      <a:pt x="342" y="334"/>
                      <a:pt x="344" y="331"/>
                    </a:cubicBezTo>
                    <a:cubicBezTo>
                      <a:pt x="345" y="330"/>
                      <a:pt x="346" y="328"/>
                      <a:pt x="347" y="328"/>
                    </a:cubicBezTo>
                    <a:cubicBezTo>
                      <a:pt x="347" y="328"/>
                      <a:pt x="347" y="329"/>
                      <a:pt x="347" y="329"/>
                    </a:cubicBezTo>
                    <a:cubicBezTo>
                      <a:pt x="349" y="333"/>
                      <a:pt x="350" y="335"/>
                      <a:pt x="353" y="338"/>
                    </a:cubicBezTo>
                    <a:cubicBezTo>
                      <a:pt x="356" y="343"/>
                      <a:pt x="354" y="344"/>
                      <a:pt x="354" y="345"/>
                    </a:cubicBezTo>
                    <a:cubicBezTo>
                      <a:pt x="353" y="346"/>
                      <a:pt x="352" y="346"/>
                      <a:pt x="350" y="347"/>
                    </a:cubicBezTo>
                    <a:cubicBezTo>
                      <a:pt x="349" y="347"/>
                      <a:pt x="348" y="347"/>
                      <a:pt x="347" y="348"/>
                    </a:cubicBezTo>
                    <a:cubicBezTo>
                      <a:pt x="344" y="350"/>
                      <a:pt x="342" y="352"/>
                      <a:pt x="340" y="354"/>
                    </a:cubicBezTo>
                    <a:cubicBezTo>
                      <a:pt x="340" y="355"/>
                      <a:pt x="338" y="358"/>
                      <a:pt x="339" y="360"/>
                    </a:cubicBezTo>
                    <a:cubicBezTo>
                      <a:pt x="341" y="363"/>
                      <a:pt x="344" y="363"/>
                      <a:pt x="346" y="364"/>
                    </a:cubicBezTo>
                    <a:cubicBezTo>
                      <a:pt x="347" y="364"/>
                      <a:pt x="349" y="364"/>
                      <a:pt x="350" y="364"/>
                    </a:cubicBezTo>
                    <a:cubicBezTo>
                      <a:pt x="350" y="365"/>
                      <a:pt x="348" y="366"/>
                      <a:pt x="347" y="367"/>
                    </a:cubicBezTo>
                    <a:cubicBezTo>
                      <a:pt x="346" y="367"/>
                      <a:pt x="346" y="367"/>
                      <a:pt x="346" y="367"/>
                    </a:cubicBezTo>
                    <a:cubicBezTo>
                      <a:pt x="345" y="368"/>
                      <a:pt x="344" y="369"/>
                      <a:pt x="344" y="370"/>
                    </a:cubicBezTo>
                    <a:cubicBezTo>
                      <a:pt x="342" y="372"/>
                      <a:pt x="341" y="373"/>
                      <a:pt x="340" y="374"/>
                    </a:cubicBezTo>
                    <a:cubicBezTo>
                      <a:pt x="340" y="374"/>
                      <a:pt x="339" y="374"/>
                      <a:pt x="337" y="374"/>
                    </a:cubicBezTo>
                    <a:cubicBezTo>
                      <a:pt x="337" y="374"/>
                      <a:pt x="336" y="374"/>
                      <a:pt x="335" y="374"/>
                    </a:cubicBezTo>
                    <a:cubicBezTo>
                      <a:pt x="335" y="374"/>
                      <a:pt x="334" y="374"/>
                      <a:pt x="333" y="374"/>
                    </a:cubicBezTo>
                    <a:cubicBezTo>
                      <a:pt x="331" y="374"/>
                      <a:pt x="330" y="374"/>
                      <a:pt x="329" y="375"/>
                    </a:cubicBezTo>
                    <a:cubicBezTo>
                      <a:pt x="320" y="378"/>
                      <a:pt x="323" y="387"/>
                      <a:pt x="324" y="390"/>
                    </a:cubicBezTo>
                    <a:cubicBezTo>
                      <a:pt x="324" y="392"/>
                      <a:pt x="324" y="394"/>
                      <a:pt x="324" y="396"/>
                    </a:cubicBezTo>
                    <a:cubicBezTo>
                      <a:pt x="323" y="397"/>
                      <a:pt x="323" y="398"/>
                      <a:pt x="323" y="399"/>
                    </a:cubicBezTo>
                    <a:cubicBezTo>
                      <a:pt x="323" y="403"/>
                      <a:pt x="325" y="407"/>
                      <a:pt x="326" y="409"/>
                    </a:cubicBezTo>
                    <a:cubicBezTo>
                      <a:pt x="326" y="409"/>
                      <a:pt x="326" y="409"/>
                      <a:pt x="326" y="410"/>
                    </a:cubicBezTo>
                    <a:cubicBezTo>
                      <a:pt x="328" y="412"/>
                      <a:pt x="329" y="415"/>
                      <a:pt x="332" y="416"/>
                    </a:cubicBezTo>
                    <a:cubicBezTo>
                      <a:pt x="333" y="416"/>
                      <a:pt x="334" y="416"/>
                      <a:pt x="334" y="416"/>
                    </a:cubicBezTo>
                    <a:cubicBezTo>
                      <a:pt x="334" y="416"/>
                      <a:pt x="336" y="416"/>
                      <a:pt x="336" y="416"/>
                    </a:cubicBezTo>
                    <a:cubicBezTo>
                      <a:pt x="336" y="416"/>
                      <a:pt x="336" y="416"/>
                      <a:pt x="336" y="416"/>
                    </a:cubicBezTo>
                    <a:cubicBezTo>
                      <a:pt x="337" y="416"/>
                      <a:pt x="337" y="417"/>
                      <a:pt x="337" y="418"/>
                    </a:cubicBezTo>
                    <a:cubicBezTo>
                      <a:pt x="338" y="421"/>
                      <a:pt x="338" y="422"/>
                      <a:pt x="336" y="423"/>
                    </a:cubicBezTo>
                    <a:cubicBezTo>
                      <a:pt x="334" y="426"/>
                      <a:pt x="332" y="428"/>
                      <a:pt x="330" y="430"/>
                    </a:cubicBezTo>
                    <a:cubicBezTo>
                      <a:pt x="329" y="432"/>
                      <a:pt x="329" y="432"/>
                      <a:pt x="329" y="432"/>
                    </a:cubicBezTo>
                    <a:cubicBezTo>
                      <a:pt x="329" y="433"/>
                      <a:pt x="328" y="434"/>
                      <a:pt x="327" y="435"/>
                    </a:cubicBezTo>
                    <a:cubicBezTo>
                      <a:pt x="326" y="436"/>
                      <a:pt x="325" y="438"/>
                      <a:pt x="323" y="441"/>
                    </a:cubicBezTo>
                    <a:cubicBezTo>
                      <a:pt x="323" y="441"/>
                      <a:pt x="322" y="442"/>
                      <a:pt x="322" y="443"/>
                    </a:cubicBezTo>
                    <a:cubicBezTo>
                      <a:pt x="320" y="446"/>
                      <a:pt x="319" y="448"/>
                      <a:pt x="318" y="452"/>
                    </a:cubicBezTo>
                    <a:cubicBezTo>
                      <a:pt x="318" y="455"/>
                      <a:pt x="319" y="457"/>
                      <a:pt x="321" y="458"/>
                    </a:cubicBezTo>
                    <a:cubicBezTo>
                      <a:pt x="321" y="459"/>
                      <a:pt x="321" y="459"/>
                      <a:pt x="322" y="460"/>
                    </a:cubicBezTo>
                    <a:cubicBezTo>
                      <a:pt x="322" y="460"/>
                      <a:pt x="322" y="460"/>
                      <a:pt x="322" y="461"/>
                    </a:cubicBezTo>
                    <a:cubicBezTo>
                      <a:pt x="322" y="461"/>
                      <a:pt x="322" y="462"/>
                      <a:pt x="323" y="463"/>
                    </a:cubicBezTo>
                    <a:cubicBezTo>
                      <a:pt x="324" y="464"/>
                      <a:pt x="325" y="465"/>
                      <a:pt x="325" y="465"/>
                    </a:cubicBezTo>
                    <a:cubicBezTo>
                      <a:pt x="326" y="466"/>
                      <a:pt x="326" y="466"/>
                      <a:pt x="326" y="466"/>
                    </a:cubicBezTo>
                    <a:cubicBezTo>
                      <a:pt x="327" y="467"/>
                      <a:pt x="327" y="467"/>
                      <a:pt x="328" y="468"/>
                    </a:cubicBezTo>
                    <a:cubicBezTo>
                      <a:pt x="328" y="469"/>
                      <a:pt x="329" y="470"/>
                      <a:pt x="329" y="471"/>
                    </a:cubicBezTo>
                    <a:cubicBezTo>
                      <a:pt x="330" y="471"/>
                      <a:pt x="330" y="472"/>
                      <a:pt x="331" y="473"/>
                    </a:cubicBezTo>
                    <a:cubicBezTo>
                      <a:pt x="331" y="473"/>
                      <a:pt x="332" y="474"/>
                      <a:pt x="332" y="475"/>
                    </a:cubicBezTo>
                    <a:cubicBezTo>
                      <a:pt x="332" y="475"/>
                      <a:pt x="330" y="474"/>
                      <a:pt x="330" y="474"/>
                    </a:cubicBezTo>
                    <a:cubicBezTo>
                      <a:pt x="329" y="474"/>
                      <a:pt x="328" y="474"/>
                      <a:pt x="327" y="474"/>
                    </a:cubicBezTo>
                    <a:cubicBezTo>
                      <a:pt x="325" y="474"/>
                      <a:pt x="323" y="474"/>
                      <a:pt x="321" y="476"/>
                    </a:cubicBezTo>
                    <a:cubicBezTo>
                      <a:pt x="320" y="476"/>
                      <a:pt x="319" y="476"/>
                      <a:pt x="318" y="477"/>
                    </a:cubicBezTo>
                    <a:cubicBezTo>
                      <a:pt x="317" y="477"/>
                      <a:pt x="315" y="477"/>
                      <a:pt x="314" y="478"/>
                    </a:cubicBezTo>
                    <a:cubicBezTo>
                      <a:pt x="311" y="480"/>
                      <a:pt x="310" y="483"/>
                      <a:pt x="310" y="487"/>
                    </a:cubicBezTo>
                    <a:cubicBezTo>
                      <a:pt x="310" y="489"/>
                      <a:pt x="312" y="491"/>
                      <a:pt x="313" y="493"/>
                    </a:cubicBezTo>
                    <a:cubicBezTo>
                      <a:pt x="313" y="493"/>
                      <a:pt x="314" y="493"/>
                      <a:pt x="314" y="494"/>
                    </a:cubicBezTo>
                    <a:cubicBezTo>
                      <a:pt x="314" y="494"/>
                      <a:pt x="315" y="495"/>
                      <a:pt x="315" y="495"/>
                    </a:cubicBezTo>
                    <a:cubicBezTo>
                      <a:pt x="315" y="496"/>
                      <a:pt x="316" y="497"/>
                      <a:pt x="316" y="497"/>
                    </a:cubicBezTo>
                    <a:cubicBezTo>
                      <a:pt x="317" y="498"/>
                      <a:pt x="317" y="498"/>
                      <a:pt x="318" y="499"/>
                    </a:cubicBezTo>
                    <a:cubicBezTo>
                      <a:pt x="318" y="499"/>
                      <a:pt x="319" y="499"/>
                      <a:pt x="319" y="500"/>
                    </a:cubicBezTo>
                    <a:cubicBezTo>
                      <a:pt x="319" y="500"/>
                      <a:pt x="320" y="501"/>
                      <a:pt x="320" y="502"/>
                    </a:cubicBezTo>
                    <a:cubicBezTo>
                      <a:pt x="321" y="504"/>
                      <a:pt x="321" y="505"/>
                      <a:pt x="322" y="506"/>
                    </a:cubicBezTo>
                    <a:cubicBezTo>
                      <a:pt x="323" y="507"/>
                      <a:pt x="323" y="508"/>
                      <a:pt x="324" y="509"/>
                    </a:cubicBezTo>
                    <a:cubicBezTo>
                      <a:pt x="324" y="510"/>
                      <a:pt x="324" y="510"/>
                      <a:pt x="324" y="510"/>
                    </a:cubicBezTo>
                    <a:cubicBezTo>
                      <a:pt x="325" y="510"/>
                      <a:pt x="325" y="510"/>
                      <a:pt x="325" y="510"/>
                    </a:cubicBezTo>
                    <a:cubicBezTo>
                      <a:pt x="327" y="511"/>
                      <a:pt x="329" y="512"/>
                      <a:pt x="332" y="512"/>
                    </a:cubicBezTo>
                    <a:cubicBezTo>
                      <a:pt x="335" y="512"/>
                      <a:pt x="338" y="512"/>
                      <a:pt x="340" y="514"/>
                    </a:cubicBezTo>
                    <a:cubicBezTo>
                      <a:pt x="343" y="517"/>
                      <a:pt x="344" y="523"/>
                      <a:pt x="344" y="528"/>
                    </a:cubicBezTo>
                    <a:cubicBezTo>
                      <a:pt x="345" y="531"/>
                      <a:pt x="346" y="534"/>
                      <a:pt x="346" y="536"/>
                    </a:cubicBezTo>
                    <a:cubicBezTo>
                      <a:pt x="347" y="539"/>
                      <a:pt x="349" y="541"/>
                      <a:pt x="350" y="544"/>
                    </a:cubicBezTo>
                    <a:cubicBezTo>
                      <a:pt x="351" y="547"/>
                      <a:pt x="353" y="551"/>
                      <a:pt x="354" y="555"/>
                    </a:cubicBezTo>
                    <a:cubicBezTo>
                      <a:pt x="356" y="560"/>
                      <a:pt x="359" y="561"/>
                      <a:pt x="363" y="562"/>
                    </a:cubicBezTo>
                    <a:cubicBezTo>
                      <a:pt x="365" y="562"/>
                      <a:pt x="368" y="563"/>
                      <a:pt x="369" y="565"/>
                    </a:cubicBezTo>
                    <a:cubicBezTo>
                      <a:pt x="371" y="568"/>
                      <a:pt x="370" y="574"/>
                      <a:pt x="367" y="577"/>
                    </a:cubicBezTo>
                    <a:cubicBezTo>
                      <a:pt x="366" y="578"/>
                      <a:pt x="364" y="579"/>
                      <a:pt x="363" y="579"/>
                    </a:cubicBezTo>
                    <a:cubicBezTo>
                      <a:pt x="362" y="579"/>
                      <a:pt x="362" y="578"/>
                      <a:pt x="361" y="578"/>
                    </a:cubicBezTo>
                    <a:cubicBezTo>
                      <a:pt x="360" y="577"/>
                      <a:pt x="359" y="576"/>
                      <a:pt x="359" y="575"/>
                    </a:cubicBezTo>
                    <a:cubicBezTo>
                      <a:pt x="358" y="573"/>
                      <a:pt x="357" y="572"/>
                      <a:pt x="355" y="571"/>
                    </a:cubicBezTo>
                    <a:cubicBezTo>
                      <a:pt x="354" y="570"/>
                      <a:pt x="353" y="570"/>
                      <a:pt x="351" y="570"/>
                    </a:cubicBezTo>
                    <a:cubicBezTo>
                      <a:pt x="350" y="570"/>
                      <a:pt x="349" y="570"/>
                      <a:pt x="348" y="570"/>
                    </a:cubicBezTo>
                    <a:cubicBezTo>
                      <a:pt x="347" y="571"/>
                      <a:pt x="346" y="571"/>
                      <a:pt x="345" y="571"/>
                    </a:cubicBezTo>
                    <a:cubicBezTo>
                      <a:pt x="345" y="571"/>
                      <a:pt x="344" y="571"/>
                      <a:pt x="344" y="571"/>
                    </a:cubicBezTo>
                    <a:cubicBezTo>
                      <a:pt x="342" y="570"/>
                      <a:pt x="340" y="570"/>
                      <a:pt x="339" y="570"/>
                    </a:cubicBezTo>
                    <a:cubicBezTo>
                      <a:pt x="337" y="569"/>
                      <a:pt x="336" y="569"/>
                      <a:pt x="335" y="569"/>
                    </a:cubicBezTo>
                    <a:cubicBezTo>
                      <a:pt x="332" y="569"/>
                      <a:pt x="330" y="572"/>
                      <a:pt x="328" y="575"/>
                    </a:cubicBezTo>
                    <a:cubicBezTo>
                      <a:pt x="327" y="576"/>
                      <a:pt x="326" y="578"/>
                      <a:pt x="325" y="579"/>
                    </a:cubicBezTo>
                    <a:cubicBezTo>
                      <a:pt x="322" y="585"/>
                      <a:pt x="318" y="592"/>
                      <a:pt x="319" y="597"/>
                    </a:cubicBezTo>
                    <a:cubicBezTo>
                      <a:pt x="320" y="603"/>
                      <a:pt x="325" y="604"/>
                      <a:pt x="330" y="605"/>
                    </a:cubicBezTo>
                    <a:cubicBezTo>
                      <a:pt x="333" y="605"/>
                      <a:pt x="336" y="606"/>
                      <a:pt x="338" y="608"/>
                    </a:cubicBezTo>
                    <a:cubicBezTo>
                      <a:pt x="340" y="610"/>
                      <a:pt x="339" y="611"/>
                      <a:pt x="336" y="615"/>
                    </a:cubicBezTo>
                    <a:cubicBezTo>
                      <a:pt x="334" y="617"/>
                      <a:pt x="332" y="620"/>
                      <a:pt x="331" y="623"/>
                    </a:cubicBezTo>
                    <a:cubicBezTo>
                      <a:pt x="331" y="624"/>
                      <a:pt x="331" y="624"/>
                      <a:pt x="331" y="624"/>
                    </a:cubicBezTo>
                    <a:cubicBezTo>
                      <a:pt x="332" y="625"/>
                      <a:pt x="332" y="625"/>
                      <a:pt x="332" y="625"/>
                    </a:cubicBezTo>
                    <a:cubicBezTo>
                      <a:pt x="332" y="626"/>
                      <a:pt x="333" y="626"/>
                      <a:pt x="333" y="627"/>
                    </a:cubicBezTo>
                    <a:cubicBezTo>
                      <a:pt x="333" y="629"/>
                      <a:pt x="329" y="633"/>
                      <a:pt x="327" y="635"/>
                    </a:cubicBezTo>
                    <a:cubicBezTo>
                      <a:pt x="325" y="637"/>
                      <a:pt x="324" y="638"/>
                      <a:pt x="324" y="639"/>
                    </a:cubicBezTo>
                    <a:cubicBezTo>
                      <a:pt x="322" y="643"/>
                      <a:pt x="321" y="646"/>
                      <a:pt x="323" y="648"/>
                    </a:cubicBezTo>
                    <a:cubicBezTo>
                      <a:pt x="323" y="648"/>
                      <a:pt x="324" y="649"/>
                      <a:pt x="325" y="649"/>
                    </a:cubicBezTo>
                    <a:cubicBezTo>
                      <a:pt x="326" y="649"/>
                      <a:pt x="327" y="649"/>
                      <a:pt x="329" y="648"/>
                    </a:cubicBezTo>
                    <a:cubicBezTo>
                      <a:pt x="329" y="648"/>
                      <a:pt x="330" y="648"/>
                      <a:pt x="331" y="648"/>
                    </a:cubicBezTo>
                    <a:cubicBezTo>
                      <a:pt x="331" y="648"/>
                      <a:pt x="332" y="647"/>
                      <a:pt x="333" y="647"/>
                    </a:cubicBezTo>
                    <a:cubicBezTo>
                      <a:pt x="336" y="647"/>
                      <a:pt x="339" y="648"/>
                      <a:pt x="340" y="650"/>
                    </a:cubicBezTo>
                    <a:cubicBezTo>
                      <a:pt x="341" y="651"/>
                      <a:pt x="341" y="652"/>
                      <a:pt x="340" y="653"/>
                    </a:cubicBezTo>
                    <a:cubicBezTo>
                      <a:pt x="339" y="657"/>
                      <a:pt x="329" y="660"/>
                      <a:pt x="324" y="661"/>
                    </a:cubicBezTo>
                    <a:cubicBezTo>
                      <a:pt x="324" y="662"/>
                      <a:pt x="323" y="662"/>
                      <a:pt x="323" y="662"/>
                    </a:cubicBezTo>
                    <a:cubicBezTo>
                      <a:pt x="322" y="662"/>
                      <a:pt x="322" y="662"/>
                      <a:pt x="321" y="663"/>
                    </a:cubicBezTo>
                    <a:cubicBezTo>
                      <a:pt x="317" y="664"/>
                      <a:pt x="312" y="665"/>
                      <a:pt x="313" y="671"/>
                    </a:cubicBezTo>
                    <a:cubicBezTo>
                      <a:pt x="313" y="676"/>
                      <a:pt x="319" y="679"/>
                      <a:pt x="324" y="681"/>
                    </a:cubicBezTo>
                    <a:cubicBezTo>
                      <a:pt x="325" y="681"/>
                      <a:pt x="326" y="682"/>
                      <a:pt x="327" y="682"/>
                    </a:cubicBezTo>
                    <a:cubicBezTo>
                      <a:pt x="339" y="688"/>
                      <a:pt x="341" y="693"/>
                      <a:pt x="341" y="695"/>
                    </a:cubicBezTo>
                    <a:cubicBezTo>
                      <a:pt x="342" y="700"/>
                      <a:pt x="337" y="707"/>
                      <a:pt x="333" y="712"/>
                    </a:cubicBezTo>
                    <a:cubicBezTo>
                      <a:pt x="333" y="713"/>
                      <a:pt x="332" y="713"/>
                      <a:pt x="331" y="714"/>
                    </a:cubicBezTo>
                    <a:cubicBezTo>
                      <a:pt x="326" y="721"/>
                      <a:pt x="327" y="728"/>
                      <a:pt x="328" y="737"/>
                    </a:cubicBezTo>
                    <a:cubicBezTo>
                      <a:pt x="329" y="739"/>
                      <a:pt x="329" y="741"/>
                      <a:pt x="329" y="743"/>
                    </a:cubicBezTo>
                    <a:cubicBezTo>
                      <a:pt x="329" y="745"/>
                      <a:pt x="329" y="748"/>
                      <a:pt x="330" y="750"/>
                    </a:cubicBezTo>
                    <a:cubicBezTo>
                      <a:pt x="331" y="754"/>
                      <a:pt x="333" y="759"/>
                      <a:pt x="335" y="763"/>
                    </a:cubicBezTo>
                    <a:cubicBezTo>
                      <a:pt x="335" y="764"/>
                      <a:pt x="335" y="764"/>
                      <a:pt x="335" y="764"/>
                    </a:cubicBezTo>
                    <a:cubicBezTo>
                      <a:pt x="338" y="769"/>
                      <a:pt x="343" y="772"/>
                      <a:pt x="348" y="772"/>
                    </a:cubicBezTo>
                    <a:cubicBezTo>
                      <a:pt x="349" y="772"/>
                      <a:pt x="349" y="772"/>
                      <a:pt x="349" y="772"/>
                    </a:cubicBezTo>
                    <a:cubicBezTo>
                      <a:pt x="357" y="773"/>
                      <a:pt x="360" y="773"/>
                      <a:pt x="365" y="780"/>
                    </a:cubicBezTo>
                    <a:cubicBezTo>
                      <a:pt x="367" y="782"/>
                      <a:pt x="370" y="784"/>
                      <a:pt x="373" y="786"/>
                    </a:cubicBezTo>
                    <a:cubicBezTo>
                      <a:pt x="376" y="787"/>
                      <a:pt x="379" y="789"/>
                      <a:pt x="380" y="792"/>
                    </a:cubicBezTo>
                    <a:cubicBezTo>
                      <a:pt x="382" y="795"/>
                      <a:pt x="382" y="801"/>
                      <a:pt x="382" y="807"/>
                    </a:cubicBezTo>
                    <a:cubicBezTo>
                      <a:pt x="382" y="809"/>
                      <a:pt x="382" y="811"/>
                      <a:pt x="382" y="812"/>
                    </a:cubicBezTo>
                    <a:cubicBezTo>
                      <a:pt x="382" y="815"/>
                      <a:pt x="382" y="818"/>
                      <a:pt x="382" y="820"/>
                    </a:cubicBezTo>
                    <a:cubicBezTo>
                      <a:pt x="382" y="823"/>
                      <a:pt x="382" y="825"/>
                      <a:pt x="382" y="827"/>
                    </a:cubicBezTo>
                    <a:cubicBezTo>
                      <a:pt x="382" y="835"/>
                      <a:pt x="382" y="835"/>
                      <a:pt x="382" y="835"/>
                    </a:cubicBezTo>
                    <a:cubicBezTo>
                      <a:pt x="387" y="829"/>
                      <a:pt x="387" y="829"/>
                      <a:pt x="387" y="829"/>
                    </a:cubicBezTo>
                    <a:cubicBezTo>
                      <a:pt x="388" y="828"/>
                      <a:pt x="388" y="827"/>
                      <a:pt x="389" y="827"/>
                    </a:cubicBezTo>
                    <a:cubicBezTo>
                      <a:pt x="391" y="824"/>
                      <a:pt x="394" y="821"/>
                      <a:pt x="396" y="819"/>
                    </a:cubicBezTo>
                    <a:cubicBezTo>
                      <a:pt x="399" y="817"/>
                      <a:pt x="401" y="815"/>
                      <a:pt x="404" y="814"/>
                    </a:cubicBezTo>
                    <a:cubicBezTo>
                      <a:pt x="403" y="815"/>
                      <a:pt x="402" y="816"/>
                      <a:pt x="401" y="817"/>
                    </a:cubicBezTo>
                    <a:cubicBezTo>
                      <a:pt x="401" y="818"/>
                      <a:pt x="400" y="818"/>
                      <a:pt x="400" y="818"/>
                    </a:cubicBezTo>
                    <a:cubicBezTo>
                      <a:pt x="395" y="823"/>
                      <a:pt x="389" y="830"/>
                      <a:pt x="385" y="837"/>
                    </a:cubicBezTo>
                    <a:cubicBezTo>
                      <a:pt x="384" y="839"/>
                      <a:pt x="383" y="840"/>
                      <a:pt x="383" y="841"/>
                    </a:cubicBezTo>
                    <a:cubicBezTo>
                      <a:pt x="381" y="843"/>
                      <a:pt x="380" y="846"/>
                      <a:pt x="378" y="848"/>
                    </a:cubicBezTo>
                    <a:cubicBezTo>
                      <a:pt x="378" y="849"/>
                      <a:pt x="377" y="849"/>
                      <a:pt x="376" y="850"/>
                    </a:cubicBezTo>
                    <a:cubicBezTo>
                      <a:pt x="376" y="851"/>
                      <a:pt x="375" y="851"/>
                      <a:pt x="375" y="852"/>
                    </a:cubicBezTo>
                    <a:cubicBezTo>
                      <a:pt x="374" y="852"/>
                      <a:pt x="374" y="852"/>
                      <a:pt x="374" y="853"/>
                    </a:cubicBezTo>
                    <a:cubicBezTo>
                      <a:pt x="373" y="853"/>
                      <a:pt x="372" y="854"/>
                      <a:pt x="372" y="854"/>
                    </a:cubicBezTo>
                    <a:cubicBezTo>
                      <a:pt x="369" y="855"/>
                      <a:pt x="367" y="855"/>
                      <a:pt x="364" y="858"/>
                    </a:cubicBezTo>
                    <a:cubicBezTo>
                      <a:pt x="363" y="859"/>
                      <a:pt x="363" y="859"/>
                      <a:pt x="363" y="859"/>
                    </a:cubicBezTo>
                    <a:cubicBezTo>
                      <a:pt x="360" y="861"/>
                      <a:pt x="357" y="864"/>
                      <a:pt x="356" y="867"/>
                    </a:cubicBezTo>
                    <a:cubicBezTo>
                      <a:pt x="355" y="868"/>
                      <a:pt x="354" y="869"/>
                      <a:pt x="354" y="870"/>
                    </a:cubicBezTo>
                    <a:cubicBezTo>
                      <a:pt x="353" y="872"/>
                      <a:pt x="352" y="873"/>
                      <a:pt x="351" y="874"/>
                    </a:cubicBezTo>
                    <a:cubicBezTo>
                      <a:pt x="351" y="874"/>
                      <a:pt x="350" y="875"/>
                      <a:pt x="350" y="875"/>
                    </a:cubicBezTo>
                    <a:cubicBezTo>
                      <a:pt x="349" y="875"/>
                      <a:pt x="348" y="876"/>
                      <a:pt x="347" y="877"/>
                    </a:cubicBezTo>
                    <a:cubicBezTo>
                      <a:pt x="346" y="878"/>
                      <a:pt x="344" y="880"/>
                      <a:pt x="343" y="882"/>
                    </a:cubicBezTo>
                    <a:cubicBezTo>
                      <a:pt x="343" y="883"/>
                      <a:pt x="343" y="884"/>
                      <a:pt x="343" y="885"/>
                    </a:cubicBezTo>
                    <a:cubicBezTo>
                      <a:pt x="342" y="886"/>
                      <a:pt x="342" y="887"/>
                      <a:pt x="342" y="887"/>
                    </a:cubicBezTo>
                    <a:cubicBezTo>
                      <a:pt x="342" y="888"/>
                      <a:pt x="342" y="888"/>
                      <a:pt x="341" y="889"/>
                    </a:cubicBezTo>
                    <a:cubicBezTo>
                      <a:pt x="340" y="890"/>
                      <a:pt x="339" y="892"/>
                      <a:pt x="339" y="894"/>
                    </a:cubicBezTo>
                    <a:cubicBezTo>
                      <a:pt x="339" y="896"/>
                      <a:pt x="339" y="897"/>
                      <a:pt x="339" y="899"/>
                    </a:cubicBezTo>
                    <a:cubicBezTo>
                      <a:pt x="339" y="900"/>
                      <a:pt x="340" y="901"/>
                      <a:pt x="340" y="901"/>
                    </a:cubicBezTo>
                    <a:cubicBezTo>
                      <a:pt x="340" y="904"/>
                      <a:pt x="340" y="906"/>
                      <a:pt x="341" y="908"/>
                    </a:cubicBezTo>
                    <a:cubicBezTo>
                      <a:pt x="342" y="912"/>
                      <a:pt x="341" y="913"/>
                      <a:pt x="341" y="914"/>
                    </a:cubicBezTo>
                    <a:cubicBezTo>
                      <a:pt x="341" y="914"/>
                      <a:pt x="340" y="914"/>
                      <a:pt x="339" y="914"/>
                    </a:cubicBezTo>
                    <a:cubicBezTo>
                      <a:pt x="338" y="914"/>
                      <a:pt x="336" y="914"/>
                      <a:pt x="335" y="914"/>
                    </a:cubicBezTo>
                    <a:cubicBezTo>
                      <a:pt x="335" y="914"/>
                      <a:pt x="334" y="913"/>
                      <a:pt x="334" y="913"/>
                    </a:cubicBezTo>
                    <a:cubicBezTo>
                      <a:pt x="333" y="913"/>
                      <a:pt x="332" y="913"/>
                      <a:pt x="331" y="912"/>
                    </a:cubicBezTo>
                    <a:cubicBezTo>
                      <a:pt x="330" y="912"/>
                      <a:pt x="330" y="912"/>
                      <a:pt x="329" y="912"/>
                    </a:cubicBezTo>
                    <a:cubicBezTo>
                      <a:pt x="329" y="912"/>
                      <a:pt x="328" y="912"/>
                      <a:pt x="327" y="912"/>
                    </a:cubicBezTo>
                    <a:cubicBezTo>
                      <a:pt x="327" y="912"/>
                      <a:pt x="326" y="912"/>
                      <a:pt x="326" y="912"/>
                    </a:cubicBezTo>
                    <a:cubicBezTo>
                      <a:pt x="325" y="912"/>
                      <a:pt x="325" y="912"/>
                      <a:pt x="325" y="912"/>
                    </a:cubicBezTo>
                    <a:cubicBezTo>
                      <a:pt x="321" y="912"/>
                      <a:pt x="318" y="913"/>
                      <a:pt x="315" y="915"/>
                    </a:cubicBezTo>
                    <a:cubicBezTo>
                      <a:pt x="312" y="917"/>
                      <a:pt x="310" y="918"/>
                      <a:pt x="307" y="919"/>
                    </a:cubicBezTo>
                    <a:cubicBezTo>
                      <a:pt x="306" y="919"/>
                      <a:pt x="305" y="919"/>
                      <a:pt x="305" y="919"/>
                    </a:cubicBezTo>
                    <a:cubicBezTo>
                      <a:pt x="304" y="919"/>
                      <a:pt x="303" y="919"/>
                      <a:pt x="302" y="918"/>
                    </a:cubicBezTo>
                    <a:cubicBezTo>
                      <a:pt x="301" y="918"/>
                      <a:pt x="301" y="918"/>
                      <a:pt x="300" y="918"/>
                    </a:cubicBezTo>
                    <a:cubicBezTo>
                      <a:pt x="299" y="918"/>
                      <a:pt x="298" y="918"/>
                      <a:pt x="298" y="918"/>
                    </a:cubicBezTo>
                    <a:cubicBezTo>
                      <a:pt x="297" y="918"/>
                      <a:pt x="297" y="917"/>
                      <a:pt x="296" y="917"/>
                    </a:cubicBezTo>
                    <a:cubicBezTo>
                      <a:pt x="295" y="916"/>
                      <a:pt x="295" y="916"/>
                      <a:pt x="294" y="916"/>
                    </a:cubicBezTo>
                    <a:cubicBezTo>
                      <a:pt x="293" y="915"/>
                      <a:pt x="292" y="914"/>
                      <a:pt x="291" y="914"/>
                    </a:cubicBezTo>
                    <a:cubicBezTo>
                      <a:pt x="290" y="913"/>
                      <a:pt x="289" y="912"/>
                      <a:pt x="288" y="912"/>
                    </a:cubicBezTo>
                    <a:cubicBezTo>
                      <a:pt x="284" y="910"/>
                      <a:pt x="280" y="908"/>
                      <a:pt x="276" y="908"/>
                    </a:cubicBezTo>
                    <a:cubicBezTo>
                      <a:pt x="274" y="908"/>
                      <a:pt x="272" y="908"/>
                      <a:pt x="270" y="908"/>
                    </a:cubicBezTo>
                    <a:cubicBezTo>
                      <a:pt x="268" y="908"/>
                      <a:pt x="266" y="908"/>
                      <a:pt x="264" y="908"/>
                    </a:cubicBezTo>
                    <a:cubicBezTo>
                      <a:pt x="263" y="908"/>
                      <a:pt x="262" y="908"/>
                      <a:pt x="261" y="908"/>
                    </a:cubicBezTo>
                    <a:cubicBezTo>
                      <a:pt x="258" y="908"/>
                      <a:pt x="256" y="908"/>
                      <a:pt x="253" y="907"/>
                    </a:cubicBezTo>
                    <a:cubicBezTo>
                      <a:pt x="251" y="906"/>
                      <a:pt x="249" y="906"/>
                      <a:pt x="246" y="906"/>
                    </a:cubicBezTo>
                    <a:cubicBezTo>
                      <a:pt x="244" y="906"/>
                      <a:pt x="242" y="906"/>
                      <a:pt x="240" y="907"/>
                    </a:cubicBezTo>
                    <a:cubicBezTo>
                      <a:pt x="240" y="907"/>
                      <a:pt x="239" y="907"/>
                      <a:pt x="238" y="907"/>
                    </a:cubicBezTo>
                    <a:cubicBezTo>
                      <a:pt x="237" y="908"/>
                      <a:pt x="236" y="908"/>
                      <a:pt x="236" y="908"/>
                    </a:cubicBezTo>
                    <a:cubicBezTo>
                      <a:pt x="235" y="908"/>
                      <a:pt x="235" y="908"/>
                      <a:pt x="235" y="908"/>
                    </a:cubicBezTo>
                    <a:cubicBezTo>
                      <a:pt x="233" y="908"/>
                      <a:pt x="233" y="908"/>
                      <a:pt x="233" y="908"/>
                    </a:cubicBezTo>
                    <a:cubicBezTo>
                      <a:pt x="231" y="908"/>
                      <a:pt x="230" y="908"/>
                      <a:pt x="228" y="909"/>
                    </a:cubicBezTo>
                    <a:cubicBezTo>
                      <a:pt x="227" y="909"/>
                      <a:pt x="226" y="910"/>
                      <a:pt x="225" y="910"/>
                    </a:cubicBezTo>
                    <a:cubicBezTo>
                      <a:pt x="225" y="911"/>
                      <a:pt x="224" y="911"/>
                      <a:pt x="224" y="911"/>
                    </a:cubicBezTo>
                    <a:cubicBezTo>
                      <a:pt x="223" y="912"/>
                      <a:pt x="222" y="912"/>
                      <a:pt x="221" y="912"/>
                    </a:cubicBezTo>
                    <a:cubicBezTo>
                      <a:pt x="220" y="912"/>
                      <a:pt x="220" y="912"/>
                      <a:pt x="220" y="912"/>
                    </a:cubicBezTo>
                    <a:cubicBezTo>
                      <a:pt x="219" y="912"/>
                      <a:pt x="218" y="912"/>
                      <a:pt x="216" y="912"/>
                    </a:cubicBezTo>
                    <a:cubicBezTo>
                      <a:pt x="215" y="912"/>
                      <a:pt x="213" y="911"/>
                      <a:pt x="211" y="911"/>
                    </a:cubicBezTo>
                    <a:cubicBezTo>
                      <a:pt x="211" y="911"/>
                      <a:pt x="210" y="911"/>
                      <a:pt x="209" y="912"/>
                    </a:cubicBezTo>
                    <a:cubicBezTo>
                      <a:pt x="206" y="912"/>
                      <a:pt x="204" y="912"/>
                      <a:pt x="202" y="913"/>
                    </a:cubicBezTo>
                    <a:cubicBezTo>
                      <a:pt x="200" y="913"/>
                      <a:pt x="199" y="914"/>
                      <a:pt x="197" y="914"/>
                    </a:cubicBezTo>
                    <a:cubicBezTo>
                      <a:pt x="192" y="915"/>
                      <a:pt x="191" y="918"/>
                      <a:pt x="191" y="920"/>
                    </a:cubicBezTo>
                    <a:cubicBezTo>
                      <a:pt x="191" y="921"/>
                      <a:pt x="191" y="922"/>
                      <a:pt x="191" y="923"/>
                    </a:cubicBezTo>
                    <a:cubicBezTo>
                      <a:pt x="190" y="923"/>
                      <a:pt x="190" y="924"/>
                      <a:pt x="190" y="924"/>
                    </a:cubicBezTo>
                    <a:cubicBezTo>
                      <a:pt x="188" y="926"/>
                      <a:pt x="186" y="928"/>
                      <a:pt x="189" y="933"/>
                    </a:cubicBezTo>
                    <a:cubicBezTo>
                      <a:pt x="191" y="935"/>
                      <a:pt x="192" y="936"/>
                      <a:pt x="191" y="939"/>
                    </a:cubicBezTo>
                    <a:cubicBezTo>
                      <a:pt x="191" y="941"/>
                      <a:pt x="190" y="942"/>
                      <a:pt x="189" y="944"/>
                    </a:cubicBezTo>
                    <a:cubicBezTo>
                      <a:pt x="188" y="944"/>
                      <a:pt x="187" y="945"/>
                      <a:pt x="187" y="946"/>
                    </a:cubicBezTo>
                    <a:cubicBezTo>
                      <a:pt x="186" y="948"/>
                      <a:pt x="183" y="952"/>
                      <a:pt x="180" y="954"/>
                    </a:cubicBezTo>
                    <a:cubicBezTo>
                      <a:pt x="179" y="955"/>
                      <a:pt x="178" y="955"/>
                      <a:pt x="177" y="955"/>
                    </a:cubicBezTo>
                    <a:cubicBezTo>
                      <a:pt x="176" y="955"/>
                      <a:pt x="175" y="955"/>
                      <a:pt x="174" y="955"/>
                    </a:cubicBezTo>
                    <a:cubicBezTo>
                      <a:pt x="173" y="955"/>
                      <a:pt x="172" y="954"/>
                      <a:pt x="171" y="954"/>
                    </a:cubicBezTo>
                    <a:cubicBezTo>
                      <a:pt x="170" y="955"/>
                      <a:pt x="170" y="955"/>
                      <a:pt x="170" y="955"/>
                    </a:cubicBezTo>
                    <a:cubicBezTo>
                      <a:pt x="168" y="955"/>
                      <a:pt x="167" y="954"/>
                      <a:pt x="165" y="954"/>
                    </a:cubicBezTo>
                    <a:cubicBezTo>
                      <a:pt x="163" y="953"/>
                      <a:pt x="161" y="952"/>
                      <a:pt x="159" y="952"/>
                    </a:cubicBezTo>
                    <a:cubicBezTo>
                      <a:pt x="153" y="952"/>
                      <a:pt x="152" y="957"/>
                      <a:pt x="151" y="960"/>
                    </a:cubicBezTo>
                    <a:cubicBezTo>
                      <a:pt x="151" y="961"/>
                      <a:pt x="151" y="961"/>
                      <a:pt x="151" y="962"/>
                    </a:cubicBezTo>
                    <a:cubicBezTo>
                      <a:pt x="150" y="964"/>
                      <a:pt x="150" y="966"/>
                      <a:pt x="150" y="968"/>
                    </a:cubicBezTo>
                    <a:cubicBezTo>
                      <a:pt x="150" y="969"/>
                      <a:pt x="150" y="971"/>
                      <a:pt x="149" y="972"/>
                    </a:cubicBezTo>
                    <a:cubicBezTo>
                      <a:pt x="149" y="974"/>
                      <a:pt x="149" y="974"/>
                      <a:pt x="149" y="974"/>
                    </a:cubicBezTo>
                    <a:cubicBezTo>
                      <a:pt x="149" y="977"/>
                      <a:pt x="148" y="979"/>
                      <a:pt x="149" y="983"/>
                    </a:cubicBezTo>
                    <a:cubicBezTo>
                      <a:pt x="150" y="985"/>
                      <a:pt x="150" y="987"/>
                      <a:pt x="150" y="989"/>
                    </a:cubicBezTo>
                    <a:cubicBezTo>
                      <a:pt x="150" y="990"/>
                      <a:pt x="150" y="991"/>
                      <a:pt x="150" y="992"/>
                    </a:cubicBezTo>
                    <a:cubicBezTo>
                      <a:pt x="150" y="993"/>
                      <a:pt x="150" y="993"/>
                      <a:pt x="150" y="993"/>
                    </a:cubicBezTo>
                    <a:cubicBezTo>
                      <a:pt x="151" y="997"/>
                      <a:pt x="151" y="997"/>
                      <a:pt x="149" y="999"/>
                    </a:cubicBezTo>
                    <a:cubicBezTo>
                      <a:pt x="148" y="999"/>
                      <a:pt x="148" y="999"/>
                      <a:pt x="148" y="999"/>
                    </a:cubicBezTo>
                    <a:cubicBezTo>
                      <a:pt x="146" y="1001"/>
                      <a:pt x="143" y="1003"/>
                      <a:pt x="140" y="1006"/>
                    </a:cubicBezTo>
                    <a:cubicBezTo>
                      <a:pt x="139" y="1007"/>
                      <a:pt x="138" y="1009"/>
                      <a:pt x="138" y="1010"/>
                    </a:cubicBezTo>
                    <a:cubicBezTo>
                      <a:pt x="137" y="1012"/>
                      <a:pt x="137" y="1013"/>
                      <a:pt x="135" y="1014"/>
                    </a:cubicBezTo>
                    <a:cubicBezTo>
                      <a:pt x="134" y="1014"/>
                      <a:pt x="133" y="1015"/>
                      <a:pt x="132" y="1016"/>
                    </a:cubicBezTo>
                    <a:cubicBezTo>
                      <a:pt x="131" y="1017"/>
                      <a:pt x="131" y="1017"/>
                      <a:pt x="131" y="1017"/>
                    </a:cubicBezTo>
                    <a:cubicBezTo>
                      <a:pt x="130" y="1018"/>
                      <a:pt x="130" y="1018"/>
                      <a:pt x="129" y="1018"/>
                    </a:cubicBezTo>
                    <a:cubicBezTo>
                      <a:pt x="128" y="1019"/>
                      <a:pt x="126" y="1019"/>
                      <a:pt x="125" y="1021"/>
                    </a:cubicBezTo>
                    <a:cubicBezTo>
                      <a:pt x="123" y="1023"/>
                      <a:pt x="123" y="1026"/>
                      <a:pt x="124" y="1028"/>
                    </a:cubicBezTo>
                    <a:cubicBezTo>
                      <a:pt x="124" y="1031"/>
                      <a:pt x="124" y="1033"/>
                      <a:pt x="123" y="1033"/>
                    </a:cubicBezTo>
                    <a:cubicBezTo>
                      <a:pt x="121" y="1035"/>
                      <a:pt x="118" y="1035"/>
                      <a:pt x="116" y="1035"/>
                    </a:cubicBezTo>
                    <a:cubicBezTo>
                      <a:pt x="115" y="1035"/>
                      <a:pt x="115" y="1036"/>
                      <a:pt x="114" y="1036"/>
                    </a:cubicBezTo>
                    <a:cubicBezTo>
                      <a:pt x="113" y="1036"/>
                      <a:pt x="112" y="1036"/>
                      <a:pt x="111" y="1036"/>
                    </a:cubicBezTo>
                    <a:cubicBezTo>
                      <a:pt x="111" y="1036"/>
                      <a:pt x="110" y="1036"/>
                      <a:pt x="110" y="1036"/>
                    </a:cubicBezTo>
                    <a:cubicBezTo>
                      <a:pt x="108" y="1036"/>
                      <a:pt x="106" y="1036"/>
                      <a:pt x="104" y="1039"/>
                    </a:cubicBezTo>
                    <a:cubicBezTo>
                      <a:pt x="103" y="1041"/>
                      <a:pt x="103" y="1043"/>
                      <a:pt x="103" y="1045"/>
                    </a:cubicBezTo>
                    <a:cubicBezTo>
                      <a:pt x="103" y="1045"/>
                      <a:pt x="103" y="1045"/>
                      <a:pt x="102" y="1045"/>
                    </a:cubicBezTo>
                    <a:cubicBezTo>
                      <a:pt x="102" y="1045"/>
                      <a:pt x="102" y="1045"/>
                      <a:pt x="101" y="1045"/>
                    </a:cubicBezTo>
                    <a:cubicBezTo>
                      <a:pt x="101" y="1045"/>
                      <a:pt x="100" y="1045"/>
                      <a:pt x="99" y="1045"/>
                    </a:cubicBezTo>
                    <a:cubicBezTo>
                      <a:pt x="99" y="1045"/>
                      <a:pt x="98" y="1044"/>
                      <a:pt x="97" y="1044"/>
                    </a:cubicBezTo>
                    <a:cubicBezTo>
                      <a:pt x="93" y="1044"/>
                      <a:pt x="92" y="1046"/>
                      <a:pt x="91" y="1048"/>
                    </a:cubicBezTo>
                    <a:cubicBezTo>
                      <a:pt x="90" y="1050"/>
                      <a:pt x="90" y="1052"/>
                      <a:pt x="91" y="1054"/>
                    </a:cubicBezTo>
                    <a:cubicBezTo>
                      <a:pt x="91" y="1055"/>
                      <a:pt x="91" y="1056"/>
                      <a:pt x="91" y="1056"/>
                    </a:cubicBezTo>
                    <a:cubicBezTo>
                      <a:pt x="90" y="1058"/>
                      <a:pt x="90" y="1059"/>
                      <a:pt x="90" y="1060"/>
                    </a:cubicBezTo>
                    <a:cubicBezTo>
                      <a:pt x="90" y="1062"/>
                      <a:pt x="90" y="1063"/>
                      <a:pt x="89" y="1065"/>
                    </a:cubicBezTo>
                    <a:cubicBezTo>
                      <a:pt x="88" y="1067"/>
                      <a:pt x="87" y="1070"/>
                      <a:pt x="86" y="1071"/>
                    </a:cubicBezTo>
                    <a:cubicBezTo>
                      <a:pt x="85" y="1072"/>
                      <a:pt x="85" y="1072"/>
                      <a:pt x="83" y="1072"/>
                    </a:cubicBezTo>
                    <a:cubicBezTo>
                      <a:pt x="83" y="1075"/>
                      <a:pt x="83" y="1075"/>
                      <a:pt x="83" y="1075"/>
                    </a:cubicBezTo>
                    <a:cubicBezTo>
                      <a:pt x="83" y="1072"/>
                      <a:pt x="83" y="1072"/>
                      <a:pt x="83" y="1072"/>
                    </a:cubicBezTo>
                    <a:cubicBezTo>
                      <a:pt x="82" y="1072"/>
                      <a:pt x="80" y="1072"/>
                      <a:pt x="78" y="1073"/>
                    </a:cubicBezTo>
                    <a:cubicBezTo>
                      <a:pt x="74" y="1075"/>
                      <a:pt x="74" y="1079"/>
                      <a:pt x="74" y="1082"/>
                    </a:cubicBezTo>
                    <a:cubicBezTo>
                      <a:pt x="74" y="1084"/>
                      <a:pt x="73" y="1086"/>
                      <a:pt x="73" y="1087"/>
                    </a:cubicBezTo>
                    <a:cubicBezTo>
                      <a:pt x="72" y="1088"/>
                      <a:pt x="70" y="1089"/>
                      <a:pt x="68" y="1091"/>
                    </a:cubicBezTo>
                    <a:cubicBezTo>
                      <a:pt x="67" y="1091"/>
                      <a:pt x="66" y="1092"/>
                      <a:pt x="65" y="1092"/>
                    </a:cubicBezTo>
                    <a:cubicBezTo>
                      <a:pt x="63" y="1094"/>
                      <a:pt x="61" y="1096"/>
                      <a:pt x="60" y="1098"/>
                    </a:cubicBezTo>
                    <a:cubicBezTo>
                      <a:pt x="59" y="1099"/>
                      <a:pt x="59" y="1099"/>
                      <a:pt x="58" y="1100"/>
                    </a:cubicBezTo>
                    <a:cubicBezTo>
                      <a:pt x="56" y="1103"/>
                      <a:pt x="53" y="1105"/>
                      <a:pt x="51" y="1107"/>
                    </a:cubicBezTo>
                    <a:cubicBezTo>
                      <a:pt x="50" y="1107"/>
                      <a:pt x="49" y="1108"/>
                      <a:pt x="47" y="1108"/>
                    </a:cubicBezTo>
                    <a:cubicBezTo>
                      <a:pt x="46" y="1108"/>
                      <a:pt x="44" y="1108"/>
                      <a:pt x="42" y="1109"/>
                    </a:cubicBezTo>
                    <a:cubicBezTo>
                      <a:pt x="41" y="1109"/>
                      <a:pt x="41" y="1110"/>
                      <a:pt x="40" y="1110"/>
                    </a:cubicBezTo>
                    <a:cubicBezTo>
                      <a:pt x="40" y="1111"/>
                      <a:pt x="39" y="1111"/>
                      <a:pt x="39" y="1111"/>
                    </a:cubicBezTo>
                    <a:cubicBezTo>
                      <a:pt x="38" y="1111"/>
                      <a:pt x="37" y="1111"/>
                      <a:pt x="36" y="1110"/>
                    </a:cubicBezTo>
                    <a:cubicBezTo>
                      <a:pt x="36" y="1110"/>
                      <a:pt x="35" y="1110"/>
                      <a:pt x="34" y="1110"/>
                    </a:cubicBezTo>
                    <a:cubicBezTo>
                      <a:pt x="33" y="1109"/>
                      <a:pt x="32" y="1109"/>
                      <a:pt x="30" y="1109"/>
                    </a:cubicBezTo>
                    <a:cubicBezTo>
                      <a:pt x="28" y="1109"/>
                      <a:pt x="27" y="1110"/>
                      <a:pt x="25" y="1111"/>
                    </a:cubicBezTo>
                    <a:cubicBezTo>
                      <a:pt x="24" y="1111"/>
                      <a:pt x="22" y="1112"/>
                      <a:pt x="21" y="1113"/>
                    </a:cubicBezTo>
                    <a:cubicBezTo>
                      <a:pt x="19" y="1114"/>
                      <a:pt x="18" y="1115"/>
                      <a:pt x="16" y="1116"/>
                    </a:cubicBezTo>
                    <a:cubicBezTo>
                      <a:pt x="12" y="1118"/>
                      <a:pt x="7" y="1120"/>
                      <a:pt x="5" y="1126"/>
                    </a:cubicBezTo>
                    <a:cubicBezTo>
                      <a:pt x="4" y="1127"/>
                      <a:pt x="4" y="1129"/>
                      <a:pt x="4" y="1130"/>
                    </a:cubicBezTo>
                    <a:cubicBezTo>
                      <a:pt x="4" y="1131"/>
                      <a:pt x="4" y="1132"/>
                      <a:pt x="4" y="1133"/>
                    </a:cubicBezTo>
                    <a:cubicBezTo>
                      <a:pt x="4" y="1133"/>
                      <a:pt x="3" y="1134"/>
                      <a:pt x="3" y="1134"/>
                    </a:cubicBezTo>
                    <a:cubicBezTo>
                      <a:pt x="3" y="1134"/>
                      <a:pt x="2" y="1135"/>
                      <a:pt x="2" y="1136"/>
                    </a:cubicBezTo>
                    <a:cubicBezTo>
                      <a:pt x="0" y="1138"/>
                      <a:pt x="1" y="1141"/>
                      <a:pt x="2" y="1143"/>
                    </a:cubicBezTo>
                    <a:cubicBezTo>
                      <a:pt x="4" y="1147"/>
                      <a:pt x="10" y="1148"/>
                      <a:pt x="12" y="1148"/>
                    </a:cubicBezTo>
                    <a:cubicBezTo>
                      <a:pt x="13" y="1148"/>
                      <a:pt x="15" y="1148"/>
                      <a:pt x="16" y="1148"/>
                    </a:cubicBezTo>
                    <a:cubicBezTo>
                      <a:pt x="20" y="1148"/>
                      <a:pt x="22" y="1147"/>
                      <a:pt x="25" y="1146"/>
                    </a:cubicBezTo>
                    <a:cubicBezTo>
                      <a:pt x="29" y="1144"/>
                      <a:pt x="30" y="1139"/>
                      <a:pt x="31" y="1136"/>
                    </a:cubicBezTo>
                    <a:cubicBezTo>
                      <a:pt x="31" y="1135"/>
                      <a:pt x="31" y="1135"/>
                      <a:pt x="31" y="1135"/>
                    </a:cubicBezTo>
                    <a:cubicBezTo>
                      <a:pt x="32" y="1132"/>
                      <a:pt x="32" y="1131"/>
                      <a:pt x="33" y="1131"/>
                    </a:cubicBezTo>
                    <a:cubicBezTo>
                      <a:pt x="33" y="1131"/>
                      <a:pt x="33" y="1131"/>
                      <a:pt x="33" y="1131"/>
                    </a:cubicBezTo>
                    <a:cubicBezTo>
                      <a:pt x="34" y="1131"/>
                      <a:pt x="36" y="1131"/>
                      <a:pt x="37" y="1132"/>
                    </a:cubicBezTo>
                    <a:cubicBezTo>
                      <a:pt x="38" y="1132"/>
                      <a:pt x="38" y="1133"/>
                      <a:pt x="38" y="1133"/>
                    </a:cubicBezTo>
                    <a:cubicBezTo>
                      <a:pt x="39" y="1133"/>
                      <a:pt x="39" y="1134"/>
                      <a:pt x="40" y="1134"/>
                    </a:cubicBezTo>
                    <a:cubicBezTo>
                      <a:pt x="42" y="1136"/>
                      <a:pt x="45" y="1136"/>
                      <a:pt x="47" y="1136"/>
                    </a:cubicBezTo>
                    <a:cubicBezTo>
                      <a:pt x="48" y="1136"/>
                      <a:pt x="48" y="1136"/>
                      <a:pt x="49" y="1136"/>
                    </a:cubicBezTo>
                    <a:cubicBezTo>
                      <a:pt x="49" y="1136"/>
                      <a:pt x="50" y="1136"/>
                      <a:pt x="51" y="1136"/>
                    </a:cubicBezTo>
                    <a:cubicBezTo>
                      <a:pt x="51" y="1136"/>
                      <a:pt x="51" y="1136"/>
                      <a:pt x="51" y="1136"/>
                    </a:cubicBezTo>
                    <a:cubicBezTo>
                      <a:pt x="54" y="1136"/>
                      <a:pt x="57" y="1138"/>
                      <a:pt x="58" y="1140"/>
                    </a:cubicBezTo>
                    <a:cubicBezTo>
                      <a:pt x="59" y="1141"/>
                      <a:pt x="59" y="1142"/>
                      <a:pt x="59" y="1143"/>
                    </a:cubicBezTo>
                    <a:cubicBezTo>
                      <a:pt x="59" y="1144"/>
                      <a:pt x="59" y="1144"/>
                      <a:pt x="59" y="1144"/>
                    </a:cubicBezTo>
                    <a:cubicBezTo>
                      <a:pt x="59" y="1145"/>
                      <a:pt x="60" y="1146"/>
                      <a:pt x="60" y="1147"/>
                    </a:cubicBezTo>
                    <a:cubicBezTo>
                      <a:pt x="60" y="1148"/>
                      <a:pt x="61" y="1149"/>
                      <a:pt x="61" y="1149"/>
                    </a:cubicBezTo>
                    <a:cubicBezTo>
                      <a:pt x="61" y="1153"/>
                      <a:pt x="62" y="1155"/>
                      <a:pt x="64" y="1159"/>
                    </a:cubicBezTo>
                    <a:cubicBezTo>
                      <a:pt x="64" y="1159"/>
                      <a:pt x="64" y="1159"/>
                      <a:pt x="64" y="1159"/>
                    </a:cubicBezTo>
                    <a:cubicBezTo>
                      <a:pt x="65" y="1161"/>
                      <a:pt x="67" y="1163"/>
                      <a:pt x="70" y="1163"/>
                    </a:cubicBezTo>
                    <a:cubicBezTo>
                      <a:pt x="70" y="1163"/>
                      <a:pt x="71" y="1163"/>
                      <a:pt x="71" y="1163"/>
                    </a:cubicBezTo>
                    <a:cubicBezTo>
                      <a:pt x="76" y="1162"/>
                      <a:pt x="77" y="1159"/>
                      <a:pt x="77" y="1157"/>
                    </a:cubicBezTo>
                    <a:cubicBezTo>
                      <a:pt x="78" y="1156"/>
                      <a:pt x="78" y="1155"/>
                      <a:pt x="79" y="1155"/>
                    </a:cubicBezTo>
                    <a:cubicBezTo>
                      <a:pt x="79" y="1154"/>
                      <a:pt x="80" y="1154"/>
                      <a:pt x="81" y="1154"/>
                    </a:cubicBezTo>
                    <a:cubicBezTo>
                      <a:pt x="82" y="1154"/>
                      <a:pt x="84" y="1153"/>
                      <a:pt x="86" y="1153"/>
                    </a:cubicBezTo>
                    <a:cubicBezTo>
                      <a:pt x="88" y="1151"/>
                      <a:pt x="88" y="1149"/>
                      <a:pt x="88" y="1148"/>
                    </a:cubicBezTo>
                    <a:cubicBezTo>
                      <a:pt x="88" y="1148"/>
                      <a:pt x="88" y="1148"/>
                      <a:pt x="88" y="1148"/>
                    </a:cubicBezTo>
                    <a:cubicBezTo>
                      <a:pt x="88" y="1148"/>
                      <a:pt x="89" y="1148"/>
                      <a:pt x="89" y="1148"/>
                    </a:cubicBezTo>
                    <a:cubicBezTo>
                      <a:pt x="90" y="1147"/>
                      <a:pt x="92" y="1146"/>
                      <a:pt x="92" y="1143"/>
                    </a:cubicBezTo>
                    <a:cubicBezTo>
                      <a:pt x="93" y="1140"/>
                      <a:pt x="91" y="1137"/>
                      <a:pt x="89" y="1135"/>
                    </a:cubicBezTo>
                    <a:cubicBezTo>
                      <a:pt x="88" y="1134"/>
                      <a:pt x="87" y="1134"/>
                      <a:pt x="87" y="1134"/>
                    </a:cubicBezTo>
                    <a:cubicBezTo>
                      <a:pt x="86" y="1134"/>
                      <a:pt x="86" y="1134"/>
                      <a:pt x="86" y="1133"/>
                    </a:cubicBezTo>
                    <a:cubicBezTo>
                      <a:pt x="86" y="1133"/>
                      <a:pt x="86" y="1132"/>
                      <a:pt x="87" y="1131"/>
                    </a:cubicBezTo>
                    <a:cubicBezTo>
                      <a:pt x="89" y="1130"/>
                      <a:pt x="91" y="1128"/>
                      <a:pt x="91" y="1124"/>
                    </a:cubicBezTo>
                    <a:cubicBezTo>
                      <a:pt x="91" y="1124"/>
                      <a:pt x="91" y="1123"/>
                      <a:pt x="91" y="1123"/>
                    </a:cubicBezTo>
                    <a:cubicBezTo>
                      <a:pt x="93" y="1125"/>
                      <a:pt x="95" y="1126"/>
                      <a:pt x="96" y="1126"/>
                    </a:cubicBezTo>
                    <a:cubicBezTo>
                      <a:pt x="97" y="1126"/>
                      <a:pt x="97" y="1126"/>
                      <a:pt x="98" y="1126"/>
                    </a:cubicBezTo>
                    <a:cubicBezTo>
                      <a:pt x="101" y="1126"/>
                      <a:pt x="102" y="1124"/>
                      <a:pt x="103" y="1122"/>
                    </a:cubicBezTo>
                    <a:cubicBezTo>
                      <a:pt x="103" y="1122"/>
                      <a:pt x="103" y="1122"/>
                      <a:pt x="103" y="1122"/>
                    </a:cubicBezTo>
                    <a:cubicBezTo>
                      <a:pt x="104" y="1120"/>
                      <a:pt x="105" y="1119"/>
                      <a:pt x="106" y="1118"/>
                    </a:cubicBezTo>
                    <a:cubicBezTo>
                      <a:pt x="107" y="1117"/>
                      <a:pt x="108" y="1116"/>
                      <a:pt x="109" y="1116"/>
                    </a:cubicBezTo>
                    <a:cubicBezTo>
                      <a:pt x="110" y="1115"/>
                      <a:pt x="110" y="1115"/>
                      <a:pt x="110" y="1115"/>
                    </a:cubicBezTo>
                    <a:cubicBezTo>
                      <a:pt x="112" y="1115"/>
                      <a:pt x="113" y="1114"/>
                      <a:pt x="114" y="1112"/>
                    </a:cubicBezTo>
                    <a:cubicBezTo>
                      <a:pt x="115" y="1112"/>
                      <a:pt x="115" y="1111"/>
                      <a:pt x="115" y="1111"/>
                    </a:cubicBezTo>
                    <a:cubicBezTo>
                      <a:pt x="115" y="1111"/>
                      <a:pt x="115" y="1112"/>
                      <a:pt x="116" y="1112"/>
                    </a:cubicBezTo>
                    <a:cubicBezTo>
                      <a:pt x="117" y="1113"/>
                      <a:pt x="118" y="1114"/>
                      <a:pt x="120" y="1114"/>
                    </a:cubicBezTo>
                    <a:cubicBezTo>
                      <a:pt x="122" y="1114"/>
                      <a:pt x="123" y="1112"/>
                      <a:pt x="125" y="1111"/>
                    </a:cubicBezTo>
                    <a:cubicBezTo>
                      <a:pt x="127" y="1108"/>
                      <a:pt x="127" y="1106"/>
                      <a:pt x="127" y="1103"/>
                    </a:cubicBezTo>
                    <a:cubicBezTo>
                      <a:pt x="127" y="1102"/>
                      <a:pt x="127" y="1102"/>
                      <a:pt x="127" y="1102"/>
                    </a:cubicBezTo>
                    <a:cubicBezTo>
                      <a:pt x="127" y="1101"/>
                      <a:pt x="127" y="1100"/>
                      <a:pt x="128" y="1099"/>
                    </a:cubicBezTo>
                    <a:cubicBezTo>
                      <a:pt x="128" y="1098"/>
                      <a:pt x="129" y="1096"/>
                      <a:pt x="129" y="1094"/>
                    </a:cubicBezTo>
                    <a:cubicBezTo>
                      <a:pt x="129" y="1094"/>
                      <a:pt x="129" y="1093"/>
                      <a:pt x="129" y="1093"/>
                    </a:cubicBezTo>
                    <a:cubicBezTo>
                      <a:pt x="129" y="1091"/>
                      <a:pt x="129" y="1091"/>
                      <a:pt x="129" y="1091"/>
                    </a:cubicBezTo>
                    <a:cubicBezTo>
                      <a:pt x="130" y="1090"/>
                      <a:pt x="130" y="1090"/>
                      <a:pt x="131" y="1090"/>
                    </a:cubicBezTo>
                    <a:cubicBezTo>
                      <a:pt x="133" y="1090"/>
                      <a:pt x="135" y="1091"/>
                      <a:pt x="136" y="1091"/>
                    </a:cubicBezTo>
                    <a:cubicBezTo>
                      <a:pt x="136" y="1092"/>
                      <a:pt x="136" y="1092"/>
                      <a:pt x="136" y="1092"/>
                    </a:cubicBezTo>
                    <a:cubicBezTo>
                      <a:pt x="137" y="1092"/>
                      <a:pt x="139" y="1093"/>
                      <a:pt x="141" y="1093"/>
                    </a:cubicBezTo>
                    <a:cubicBezTo>
                      <a:pt x="141" y="1093"/>
                      <a:pt x="142" y="1093"/>
                      <a:pt x="142" y="1093"/>
                    </a:cubicBezTo>
                    <a:cubicBezTo>
                      <a:pt x="144" y="1093"/>
                      <a:pt x="145" y="1093"/>
                      <a:pt x="147" y="1093"/>
                    </a:cubicBezTo>
                    <a:cubicBezTo>
                      <a:pt x="148" y="1093"/>
                      <a:pt x="150" y="1093"/>
                      <a:pt x="152" y="1093"/>
                    </a:cubicBezTo>
                    <a:cubicBezTo>
                      <a:pt x="156" y="1093"/>
                      <a:pt x="159" y="1093"/>
                      <a:pt x="162" y="1092"/>
                    </a:cubicBezTo>
                    <a:cubicBezTo>
                      <a:pt x="164" y="1091"/>
                      <a:pt x="166" y="1090"/>
                      <a:pt x="168" y="1088"/>
                    </a:cubicBezTo>
                    <a:cubicBezTo>
                      <a:pt x="170" y="1087"/>
                      <a:pt x="171" y="1086"/>
                      <a:pt x="173" y="1086"/>
                    </a:cubicBezTo>
                    <a:cubicBezTo>
                      <a:pt x="173" y="1086"/>
                      <a:pt x="173" y="1086"/>
                      <a:pt x="174" y="1086"/>
                    </a:cubicBezTo>
                    <a:cubicBezTo>
                      <a:pt x="176" y="1086"/>
                      <a:pt x="179" y="1087"/>
                      <a:pt x="182" y="1088"/>
                    </a:cubicBezTo>
                    <a:cubicBezTo>
                      <a:pt x="184" y="1088"/>
                      <a:pt x="186" y="1088"/>
                      <a:pt x="188" y="1089"/>
                    </a:cubicBezTo>
                    <a:cubicBezTo>
                      <a:pt x="189" y="1089"/>
                      <a:pt x="190" y="1089"/>
                      <a:pt x="190" y="1090"/>
                    </a:cubicBezTo>
                    <a:cubicBezTo>
                      <a:pt x="191" y="1090"/>
                      <a:pt x="192" y="1091"/>
                      <a:pt x="194" y="1091"/>
                    </a:cubicBezTo>
                    <a:cubicBezTo>
                      <a:pt x="194" y="1091"/>
                      <a:pt x="195" y="1091"/>
                      <a:pt x="195" y="1091"/>
                    </a:cubicBezTo>
                    <a:cubicBezTo>
                      <a:pt x="198" y="1091"/>
                      <a:pt x="201" y="1089"/>
                      <a:pt x="202" y="1086"/>
                    </a:cubicBezTo>
                    <a:cubicBezTo>
                      <a:pt x="202" y="1085"/>
                      <a:pt x="202" y="1085"/>
                      <a:pt x="203" y="1084"/>
                    </a:cubicBezTo>
                    <a:cubicBezTo>
                      <a:pt x="203" y="1085"/>
                      <a:pt x="204" y="1087"/>
                      <a:pt x="205" y="1088"/>
                    </a:cubicBezTo>
                    <a:cubicBezTo>
                      <a:pt x="206" y="1089"/>
                      <a:pt x="206" y="1089"/>
                      <a:pt x="207" y="1090"/>
                    </a:cubicBezTo>
                    <a:cubicBezTo>
                      <a:pt x="209" y="1093"/>
                      <a:pt x="212" y="1098"/>
                      <a:pt x="217" y="1098"/>
                    </a:cubicBezTo>
                    <a:cubicBezTo>
                      <a:pt x="218" y="1098"/>
                      <a:pt x="219" y="1098"/>
                      <a:pt x="219" y="1098"/>
                    </a:cubicBezTo>
                    <a:cubicBezTo>
                      <a:pt x="221" y="1098"/>
                      <a:pt x="222" y="1097"/>
                      <a:pt x="223" y="1096"/>
                    </a:cubicBezTo>
                    <a:cubicBezTo>
                      <a:pt x="224" y="1096"/>
                      <a:pt x="225" y="1095"/>
                      <a:pt x="226" y="1095"/>
                    </a:cubicBezTo>
                    <a:cubicBezTo>
                      <a:pt x="226" y="1095"/>
                      <a:pt x="226" y="1095"/>
                      <a:pt x="226" y="1095"/>
                    </a:cubicBezTo>
                    <a:cubicBezTo>
                      <a:pt x="228" y="1095"/>
                      <a:pt x="230" y="1096"/>
                      <a:pt x="232" y="1097"/>
                    </a:cubicBezTo>
                    <a:cubicBezTo>
                      <a:pt x="235" y="1099"/>
                      <a:pt x="237" y="1100"/>
                      <a:pt x="238" y="1102"/>
                    </a:cubicBezTo>
                    <a:cubicBezTo>
                      <a:pt x="239" y="1107"/>
                      <a:pt x="242" y="1110"/>
                      <a:pt x="245" y="1112"/>
                    </a:cubicBezTo>
                    <a:cubicBezTo>
                      <a:pt x="247" y="1113"/>
                      <a:pt x="250" y="1113"/>
                      <a:pt x="253" y="1113"/>
                    </a:cubicBezTo>
                    <a:cubicBezTo>
                      <a:pt x="255" y="1113"/>
                      <a:pt x="257" y="1113"/>
                      <a:pt x="259" y="1113"/>
                    </a:cubicBezTo>
                    <a:cubicBezTo>
                      <a:pt x="262" y="1112"/>
                      <a:pt x="267" y="1112"/>
                      <a:pt x="269" y="1106"/>
                    </a:cubicBezTo>
                    <a:cubicBezTo>
                      <a:pt x="270" y="1104"/>
                      <a:pt x="270" y="1102"/>
                      <a:pt x="271" y="1099"/>
                    </a:cubicBezTo>
                    <a:cubicBezTo>
                      <a:pt x="271" y="1097"/>
                      <a:pt x="271" y="1096"/>
                      <a:pt x="271" y="1094"/>
                    </a:cubicBezTo>
                    <a:cubicBezTo>
                      <a:pt x="272" y="1092"/>
                      <a:pt x="274" y="1090"/>
                      <a:pt x="277" y="1088"/>
                    </a:cubicBezTo>
                    <a:cubicBezTo>
                      <a:pt x="278" y="1088"/>
                      <a:pt x="278" y="1088"/>
                      <a:pt x="278" y="1088"/>
                    </a:cubicBezTo>
                    <a:cubicBezTo>
                      <a:pt x="278" y="1088"/>
                      <a:pt x="278" y="1088"/>
                      <a:pt x="279" y="1088"/>
                    </a:cubicBezTo>
                    <a:cubicBezTo>
                      <a:pt x="280" y="1087"/>
                      <a:pt x="283" y="1085"/>
                      <a:pt x="284" y="1083"/>
                    </a:cubicBezTo>
                    <a:cubicBezTo>
                      <a:pt x="284" y="1082"/>
                      <a:pt x="284" y="1080"/>
                      <a:pt x="284" y="1079"/>
                    </a:cubicBezTo>
                    <a:cubicBezTo>
                      <a:pt x="284" y="1079"/>
                      <a:pt x="284" y="1078"/>
                      <a:pt x="284" y="1078"/>
                    </a:cubicBezTo>
                    <a:cubicBezTo>
                      <a:pt x="284" y="1078"/>
                      <a:pt x="284" y="1077"/>
                      <a:pt x="285" y="1077"/>
                    </a:cubicBezTo>
                    <a:cubicBezTo>
                      <a:pt x="286" y="1076"/>
                      <a:pt x="287" y="1075"/>
                      <a:pt x="287" y="1073"/>
                    </a:cubicBezTo>
                    <a:cubicBezTo>
                      <a:pt x="287" y="1071"/>
                      <a:pt x="286" y="1069"/>
                      <a:pt x="282" y="1069"/>
                    </a:cubicBezTo>
                    <a:cubicBezTo>
                      <a:pt x="282" y="1069"/>
                      <a:pt x="282" y="1069"/>
                      <a:pt x="282" y="1069"/>
                    </a:cubicBezTo>
                    <a:cubicBezTo>
                      <a:pt x="282" y="1069"/>
                      <a:pt x="281" y="1069"/>
                      <a:pt x="281" y="1069"/>
                    </a:cubicBezTo>
                    <a:cubicBezTo>
                      <a:pt x="281" y="1069"/>
                      <a:pt x="281" y="1068"/>
                      <a:pt x="281" y="1068"/>
                    </a:cubicBezTo>
                    <a:cubicBezTo>
                      <a:pt x="281" y="1067"/>
                      <a:pt x="282" y="1066"/>
                      <a:pt x="282" y="1066"/>
                    </a:cubicBezTo>
                    <a:cubicBezTo>
                      <a:pt x="283" y="1065"/>
                      <a:pt x="283" y="1064"/>
                      <a:pt x="284" y="1063"/>
                    </a:cubicBezTo>
                    <a:cubicBezTo>
                      <a:pt x="285" y="1061"/>
                      <a:pt x="285" y="1059"/>
                      <a:pt x="285" y="1058"/>
                    </a:cubicBezTo>
                    <a:cubicBezTo>
                      <a:pt x="285" y="1056"/>
                      <a:pt x="285" y="1055"/>
                      <a:pt x="285" y="1054"/>
                    </a:cubicBezTo>
                    <a:cubicBezTo>
                      <a:pt x="285" y="1052"/>
                      <a:pt x="284" y="1051"/>
                      <a:pt x="285" y="1049"/>
                    </a:cubicBezTo>
                    <a:cubicBezTo>
                      <a:pt x="285" y="1048"/>
                      <a:pt x="286" y="1045"/>
                      <a:pt x="287" y="1044"/>
                    </a:cubicBezTo>
                    <a:cubicBezTo>
                      <a:pt x="288" y="1043"/>
                      <a:pt x="288" y="1043"/>
                      <a:pt x="288" y="1043"/>
                    </a:cubicBezTo>
                    <a:cubicBezTo>
                      <a:pt x="288" y="1042"/>
                      <a:pt x="289" y="1041"/>
                      <a:pt x="289" y="1040"/>
                    </a:cubicBezTo>
                    <a:cubicBezTo>
                      <a:pt x="290" y="1039"/>
                      <a:pt x="290" y="1038"/>
                      <a:pt x="291" y="1037"/>
                    </a:cubicBezTo>
                    <a:cubicBezTo>
                      <a:pt x="292" y="1036"/>
                      <a:pt x="292" y="1036"/>
                      <a:pt x="292" y="1036"/>
                    </a:cubicBezTo>
                    <a:cubicBezTo>
                      <a:pt x="292" y="1034"/>
                      <a:pt x="293" y="1033"/>
                      <a:pt x="294" y="1031"/>
                    </a:cubicBezTo>
                    <a:cubicBezTo>
                      <a:pt x="295" y="1033"/>
                      <a:pt x="296" y="1034"/>
                      <a:pt x="299" y="1034"/>
                    </a:cubicBezTo>
                    <a:cubicBezTo>
                      <a:pt x="300" y="1034"/>
                      <a:pt x="300" y="1034"/>
                      <a:pt x="301" y="1034"/>
                    </a:cubicBezTo>
                    <a:cubicBezTo>
                      <a:pt x="304" y="1033"/>
                      <a:pt x="306" y="1031"/>
                      <a:pt x="307" y="1029"/>
                    </a:cubicBezTo>
                    <a:cubicBezTo>
                      <a:pt x="308" y="1028"/>
                      <a:pt x="308" y="1028"/>
                      <a:pt x="308" y="1028"/>
                    </a:cubicBezTo>
                    <a:cubicBezTo>
                      <a:pt x="310" y="1026"/>
                      <a:pt x="312" y="1025"/>
                      <a:pt x="314" y="1023"/>
                    </a:cubicBezTo>
                    <a:cubicBezTo>
                      <a:pt x="314" y="1023"/>
                      <a:pt x="314" y="1023"/>
                      <a:pt x="314" y="1023"/>
                    </a:cubicBezTo>
                    <a:cubicBezTo>
                      <a:pt x="317" y="1022"/>
                      <a:pt x="318" y="1021"/>
                      <a:pt x="321" y="1021"/>
                    </a:cubicBezTo>
                    <a:cubicBezTo>
                      <a:pt x="327" y="1020"/>
                      <a:pt x="333" y="1018"/>
                      <a:pt x="339" y="1016"/>
                    </a:cubicBezTo>
                    <a:cubicBezTo>
                      <a:pt x="340" y="1015"/>
                      <a:pt x="341" y="1015"/>
                      <a:pt x="343" y="1015"/>
                    </a:cubicBezTo>
                    <a:cubicBezTo>
                      <a:pt x="345" y="1015"/>
                      <a:pt x="347" y="1014"/>
                      <a:pt x="349" y="1014"/>
                    </a:cubicBezTo>
                    <a:cubicBezTo>
                      <a:pt x="350" y="1013"/>
                      <a:pt x="351" y="1013"/>
                      <a:pt x="352" y="1013"/>
                    </a:cubicBezTo>
                    <a:cubicBezTo>
                      <a:pt x="356" y="1011"/>
                      <a:pt x="359" y="1010"/>
                      <a:pt x="362" y="1010"/>
                    </a:cubicBezTo>
                    <a:cubicBezTo>
                      <a:pt x="364" y="1010"/>
                      <a:pt x="365" y="1010"/>
                      <a:pt x="366" y="1010"/>
                    </a:cubicBezTo>
                    <a:cubicBezTo>
                      <a:pt x="367" y="1010"/>
                      <a:pt x="367" y="1010"/>
                      <a:pt x="368" y="1010"/>
                    </a:cubicBezTo>
                    <a:cubicBezTo>
                      <a:pt x="369" y="1011"/>
                      <a:pt x="370" y="1011"/>
                      <a:pt x="371" y="1011"/>
                    </a:cubicBezTo>
                    <a:cubicBezTo>
                      <a:pt x="371" y="1011"/>
                      <a:pt x="372" y="1012"/>
                      <a:pt x="373" y="1012"/>
                    </a:cubicBezTo>
                    <a:cubicBezTo>
                      <a:pt x="374" y="1012"/>
                      <a:pt x="375" y="1013"/>
                      <a:pt x="376" y="1013"/>
                    </a:cubicBezTo>
                    <a:cubicBezTo>
                      <a:pt x="378" y="1014"/>
                      <a:pt x="380" y="1014"/>
                      <a:pt x="381" y="1014"/>
                    </a:cubicBezTo>
                    <a:cubicBezTo>
                      <a:pt x="383" y="1014"/>
                      <a:pt x="384" y="1014"/>
                      <a:pt x="386" y="1015"/>
                    </a:cubicBezTo>
                    <a:cubicBezTo>
                      <a:pt x="386" y="1016"/>
                      <a:pt x="386" y="1016"/>
                      <a:pt x="387" y="1017"/>
                    </a:cubicBezTo>
                    <a:cubicBezTo>
                      <a:pt x="387" y="1018"/>
                      <a:pt x="388" y="1019"/>
                      <a:pt x="389" y="1020"/>
                    </a:cubicBezTo>
                    <a:cubicBezTo>
                      <a:pt x="392" y="1023"/>
                      <a:pt x="396" y="1025"/>
                      <a:pt x="400" y="1027"/>
                    </a:cubicBezTo>
                    <a:cubicBezTo>
                      <a:pt x="402" y="1028"/>
                      <a:pt x="403" y="1029"/>
                      <a:pt x="404" y="1029"/>
                    </a:cubicBezTo>
                    <a:cubicBezTo>
                      <a:pt x="405" y="1030"/>
                      <a:pt x="405" y="1030"/>
                      <a:pt x="406" y="1031"/>
                    </a:cubicBezTo>
                    <a:cubicBezTo>
                      <a:pt x="408" y="1031"/>
                      <a:pt x="408" y="1032"/>
                      <a:pt x="408" y="1033"/>
                    </a:cubicBezTo>
                    <a:cubicBezTo>
                      <a:pt x="409" y="1034"/>
                      <a:pt x="409" y="1037"/>
                      <a:pt x="413" y="1037"/>
                    </a:cubicBezTo>
                    <a:cubicBezTo>
                      <a:pt x="414" y="1037"/>
                      <a:pt x="415" y="1037"/>
                      <a:pt x="416" y="1035"/>
                    </a:cubicBezTo>
                    <a:cubicBezTo>
                      <a:pt x="417" y="1034"/>
                      <a:pt x="417" y="1033"/>
                      <a:pt x="418" y="1032"/>
                    </a:cubicBezTo>
                    <a:cubicBezTo>
                      <a:pt x="418" y="1031"/>
                      <a:pt x="419" y="1030"/>
                      <a:pt x="420" y="1029"/>
                    </a:cubicBezTo>
                    <a:cubicBezTo>
                      <a:pt x="421" y="1027"/>
                      <a:pt x="423" y="1027"/>
                      <a:pt x="426" y="1027"/>
                    </a:cubicBezTo>
                    <a:cubicBezTo>
                      <a:pt x="427" y="1027"/>
                      <a:pt x="428" y="1027"/>
                      <a:pt x="430" y="1027"/>
                    </a:cubicBezTo>
                    <a:cubicBezTo>
                      <a:pt x="431" y="1027"/>
                      <a:pt x="433" y="1028"/>
                      <a:pt x="434" y="1028"/>
                    </a:cubicBezTo>
                    <a:cubicBezTo>
                      <a:pt x="435" y="1028"/>
                      <a:pt x="435" y="1028"/>
                      <a:pt x="436" y="1028"/>
                    </a:cubicBezTo>
                    <a:cubicBezTo>
                      <a:pt x="438" y="1028"/>
                      <a:pt x="441" y="1027"/>
                      <a:pt x="443" y="1027"/>
                    </a:cubicBezTo>
                    <a:cubicBezTo>
                      <a:pt x="444" y="1027"/>
                      <a:pt x="444" y="1027"/>
                      <a:pt x="444" y="1027"/>
                    </a:cubicBezTo>
                    <a:cubicBezTo>
                      <a:pt x="445" y="1027"/>
                      <a:pt x="446" y="1027"/>
                      <a:pt x="447" y="1027"/>
                    </a:cubicBezTo>
                    <a:cubicBezTo>
                      <a:pt x="450" y="1027"/>
                      <a:pt x="451" y="1027"/>
                      <a:pt x="453" y="1028"/>
                    </a:cubicBezTo>
                    <a:cubicBezTo>
                      <a:pt x="454" y="1028"/>
                      <a:pt x="455" y="1029"/>
                      <a:pt x="456" y="1030"/>
                    </a:cubicBezTo>
                    <a:cubicBezTo>
                      <a:pt x="458" y="1032"/>
                      <a:pt x="460" y="1033"/>
                      <a:pt x="463" y="1034"/>
                    </a:cubicBezTo>
                    <a:cubicBezTo>
                      <a:pt x="464" y="1034"/>
                      <a:pt x="465" y="1034"/>
                      <a:pt x="466" y="1034"/>
                    </a:cubicBezTo>
                    <a:cubicBezTo>
                      <a:pt x="469" y="1034"/>
                      <a:pt x="472" y="1033"/>
                      <a:pt x="475" y="1032"/>
                    </a:cubicBezTo>
                    <a:cubicBezTo>
                      <a:pt x="475" y="1032"/>
                      <a:pt x="476" y="1032"/>
                      <a:pt x="477" y="1032"/>
                    </a:cubicBezTo>
                    <a:cubicBezTo>
                      <a:pt x="478" y="1031"/>
                      <a:pt x="479" y="1031"/>
                      <a:pt x="480" y="1030"/>
                    </a:cubicBezTo>
                    <a:cubicBezTo>
                      <a:pt x="481" y="1030"/>
                      <a:pt x="482" y="1029"/>
                      <a:pt x="482" y="1028"/>
                    </a:cubicBezTo>
                    <a:cubicBezTo>
                      <a:pt x="483" y="1027"/>
                      <a:pt x="483" y="1027"/>
                      <a:pt x="483" y="1027"/>
                    </a:cubicBezTo>
                    <a:cubicBezTo>
                      <a:pt x="484" y="1026"/>
                      <a:pt x="485" y="1024"/>
                      <a:pt x="485" y="1021"/>
                    </a:cubicBezTo>
                    <a:cubicBezTo>
                      <a:pt x="485" y="1017"/>
                      <a:pt x="483" y="1015"/>
                      <a:pt x="481" y="1013"/>
                    </a:cubicBezTo>
                    <a:cubicBezTo>
                      <a:pt x="479" y="1012"/>
                      <a:pt x="477" y="1011"/>
                      <a:pt x="476" y="1011"/>
                    </a:cubicBezTo>
                    <a:cubicBezTo>
                      <a:pt x="476" y="1011"/>
                      <a:pt x="476" y="1011"/>
                      <a:pt x="476" y="1011"/>
                    </a:cubicBezTo>
                    <a:cubicBezTo>
                      <a:pt x="475" y="1011"/>
                      <a:pt x="474" y="1011"/>
                      <a:pt x="473" y="1010"/>
                    </a:cubicBezTo>
                    <a:cubicBezTo>
                      <a:pt x="473" y="1010"/>
                      <a:pt x="473" y="1010"/>
                      <a:pt x="473" y="1010"/>
                    </a:cubicBezTo>
                    <a:cubicBezTo>
                      <a:pt x="472" y="1010"/>
                      <a:pt x="471" y="1010"/>
                      <a:pt x="470" y="1010"/>
                    </a:cubicBezTo>
                    <a:cubicBezTo>
                      <a:pt x="470" y="1010"/>
                      <a:pt x="470" y="1010"/>
                      <a:pt x="470" y="1010"/>
                    </a:cubicBezTo>
                    <a:cubicBezTo>
                      <a:pt x="470" y="1009"/>
                      <a:pt x="469" y="1008"/>
                      <a:pt x="469" y="1008"/>
                    </a:cubicBezTo>
                    <a:cubicBezTo>
                      <a:pt x="470" y="1008"/>
                      <a:pt x="470" y="1007"/>
                      <a:pt x="471" y="1007"/>
                    </a:cubicBezTo>
                    <a:cubicBezTo>
                      <a:pt x="471" y="1007"/>
                      <a:pt x="471" y="1007"/>
                      <a:pt x="471" y="1007"/>
                    </a:cubicBezTo>
                    <a:cubicBezTo>
                      <a:pt x="472" y="1007"/>
                      <a:pt x="473" y="1008"/>
                      <a:pt x="474" y="1009"/>
                    </a:cubicBezTo>
                    <a:cubicBezTo>
                      <a:pt x="475" y="1009"/>
                      <a:pt x="476" y="1010"/>
                      <a:pt x="477" y="1011"/>
                    </a:cubicBezTo>
                    <a:cubicBezTo>
                      <a:pt x="479" y="1011"/>
                      <a:pt x="480" y="1011"/>
                      <a:pt x="482" y="1011"/>
                    </a:cubicBezTo>
                    <a:cubicBezTo>
                      <a:pt x="483" y="1011"/>
                      <a:pt x="483" y="1011"/>
                      <a:pt x="484" y="1011"/>
                    </a:cubicBezTo>
                    <a:cubicBezTo>
                      <a:pt x="486" y="1011"/>
                      <a:pt x="487" y="1010"/>
                      <a:pt x="488" y="1009"/>
                    </a:cubicBezTo>
                    <a:cubicBezTo>
                      <a:pt x="489" y="1008"/>
                      <a:pt x="490" y="1008"/>
                      <a:pt x="490" y="1007"/>
                    </a:cubicBezTo>
                    <a:cubicBezTo>
                      <a:pt x="492" y="1006"/>
                      <a:pt x="494" y="1006"/>
                      <a:pt x="496" y="1006"/>
                    </a:cubicBezTo>
                    <a:cubicBezTo>
                      <a:pt x="498" y="1006"/>
                      <a:pt x="499" y="1006"/>
                      <a:pt x="501" y="1006"/>
                    </a:cubicBezTo>
                    <a:cubicBezTo>
                      <a:pt x="503" y="1005"/>
                      <a:pt x="505" y="1004"/>
                      <a:pt x="506" y="1004"/>
                    </a:cubicBezTo>
                    <a:cubicBezTo>
                      <a:pt x="508" y="1003"/>
                      <a:pt x="510" y="1002"/>
                      <a:pt x="511" y="1002"/>
                    </a:cubicBezTo>
                    <a:cubicBezTo>
                      <a:pt x="511" y="1002"/>
                      <a:pt x="511" y="1002"/>
                      <a:pt x="511" y="1002"/>
                    </a:cubicBezTo>
                    <a:cubicBezTo>
                      <a:pt x="513" y="1002"/>
                      <a:pt x="515" y="1003"/>
                      <a:pt x="517" y="1004"/>
                    </a:cubicBezTo>
                    <a:cubicBezTo>
                      <a:pt x="519" y="1004"/>
                      <a:pt x="521" y="1005"/>
                      <a:pt x="523" y="1005"/>
                    </a:cubicBezTo>
                    <a:cubicBezTo>
                      <a:pt x="523" y="1006"/>
                      <a:pt x="525" y="1006"/>
                      <a:pt x="527" y="1006"/>
                    </a:cubicBezTo>
                    <a:cubicBezTo>
                      <a:pt x="528" y="1006"/>
                      <a:pt x="529" y="1006"/>
                      <a:pt x="529" y="1005"/>
                    </a:cubicBezTo>
                    <a:cubicBezTo>
                      <a:pt x="528" y="1007"/>
                      <a:pt x="526" y="1008"/>
                      <a:pt x="525" y="1010"/>
                    </a:cubicBezTo>
                    <a:cubicBezTo>
                      <a:pt x="523" y="1012"/>
                      <a:pt x="522" y="1015"/>
                      <a:pt x="524" y="1017"/>
                    </a:cubicBezTo>
                    <a:cubicBezTo>
                      <a:pt x="524" y="1018"/>
                      <a:pt x="525" y="1019"/>
                      <a:pt x="527" y="1019"/>
                    </a:cubicBezTo>
                    <a:cubicBezTo>
                      <a:pt x="528" y="1019"/>
                      <a:pt x="529" y="1018"/>
                      <a:pt x="530" y="1018"/>
                    </a:cubicBezTo>
                    <a:cubicBezTo>
                      <a:pt x="531" y="1018"/>
                      <a:pt x="532" y="1018"/>
                      <a:pt x="533" y="1018"/>
                    </a:cubicBezTo>
                    <a:cubicBezTo>
                      <a:pt x="533" y="1018"/>
                      <a:pt x="533" y="1018"/>
                      <a:pt x="533" y="1018"/>
                    </a:cubicBezTo>
                    <a:cubicBezTo>
                      <a:pt x="536" y="1018"/>
                      <a:pt x="539" y="1019"/>
                      <a:pt x="542" y="1022"/>
                    </a:cubicBezTo>
                    <a:cubicBezTo>
                      <a:pt x="544" y="1023"/>
                      <a:pt x="546" y="1025"/>
                      <a:pt x="549" y="1026"/>
                    </a:cubicBezTo>
                    <a:cubicBezTo>
                      <a:pt x="551" y="1027"/>
                      <a:pt x="551" y="1027"/>
                      <a:pt x="551" y="1027"/>
                    </a:cubicBezTo>
                    <a:cubicBezTo>
                      <a:pt x="552" y="1028"/>
                      <a:pt x="553" y="1029"/>
                      <a:pt x="554" y="1030"/>
                    </a:cubicBezTo>
                    <a:cubicBezTo>
                      <a:pt x="555" y="1030"/>
                      <a:pt x="556" y="1031"/>
                      <a:pt x="557" y="1032"/>
                    </a:cubicBezTo>
                    <a:cubicBezTo>
                      <a:pt x="559" y="1034"/>
                      <a:pt x="562" y="1034"/>
                      <a:pt x="564" y="1034"/>
                    </a:cubicBezTo>
                    <a:cubicBezTo>
                      <a:pt x="570" y="1034"/>
                      <a:pt x="575" y="1031"/>
                      <a:pt x="577" y="1026"/>
                    </a:cubicBezTo>
                    <a:cubicBezTo>
                      <a:pt x="578" y="1024"/>
                      <a:pt x="578" y="1023"/>
                      <a:pt x="578" y="1021"/>
                    </a:cubicBezTo>
                    <a:cubicBezTo>
                      <a:pt x="579" y="1017"/>
                      <a:pt x="580" y="1015"/>
                      <a:pt x="583" y="1014"/>
                    </a:cubicBezTo>
                    <a:cubicBezTo>
                      <a:pt x="587" y="1013"/>
                      <a:pt x="589" y="1011"/>
                      <a:pt x="590" y="1009"/>
                    </a:cubicBezTo>
                    <a:cubicBezTo>
                      <a:pt x="591" y="1005"/>
                      <a:pt x="589" y="1001"/>
                      <a:pt x="587" y="997"/>
                    </a:cubicBezTo>
                    <a:cubicBezTo>
                      <a:pt x="585" y="994"/>
                      <a:pt x="585" y="994"/>
                      <a:pt x="585" y="994"/>
                    </a:cubicBezTo>
                    <a:cubicBezTo>
                      <a:pt x="585" y="994"/>
                      <a:pt x="582" y="996"/>
                      <a:pt x="582" y="996"/>
                    </a:cubicBezTo>
                    <a:cubicBezTo>
                      <a:pt x="581" y="995"/>
                      <a:pt x="581" y="995"/>
                      <a:pt x="579" y="995"/>
                    </a:cubicBezTo>
                    <a:cubicBezTo>
                      <a:pt x="579" y="994"/>
                      <a:pt x="579" y="994"/>
                      <a:pt x="578" y="994"/>
                    </a:cubicBezTo>
                    <a:cubicBezTo>
                      <a:pt x="578" y="994"/>
                      <a:pt x="577" y="994"/>
                      <a:pt x="577" y="994"/>
                    </a:cubicBezTo>
                    <a:cubicBezTo>
                      <a:pt x="576" y="995"/>
                      <a:pt x="576" y="995"/>
                      <a:pt x="576" y="995"/>
                    </a:cubicBezTo>
                    <a:cubicBezTo>
                      <a:pt x="575" y="995"/>
                      <a:pt x="575" y="995"/>
                      <a:pt x="575" y="995"/>
                    </a:cubicBezTo>
                    <a:cubicBezTo>
                      <a:pt x="572" y="994"/>
                      <a:pt x="569" y="993"/>
                      <a:pt x="567" y="992"/>
                    </a:cubicBezTo>
                    <a:cubicBezTo>
                      <a:pt x="567" y="992"/>
                      <a:pt x="566" y="991"/>
                      <a:pt x="565" y="991"/>
                    </a:cubicBezTo>
                    <a:cubicBezTo>
                      <a:pt x="563" y="989"/>
                      <a:pt x="561" y="988"/>
                      <a:pt x="558" y="988"/>
                    </a:cubicBezTo>
                    <a:cubicBezTo>
                      <a:pt x="558" y="988"/>
                      <a:pt x="558" y="988"/>
                      <a:pt x="558" y="988"/>
                    </a:cubicBezTo>
                    <a:cubicBezTo>
                      <a:pt x="557" y="988"/>
                      <a:pt x="554" y="989"/>
                      <a:pt x="552" y="990"/>
                    </a:cubicBezTo>
                    <a:cubicBezTo>
                      <a:pt x="551" y="990"/>
                      <a:pt x="550" y="991"/>
                      <a:pt x="550" y="992"/>
                    </a:cubicBezTo>
                    <a:cubicBezTo>
                      <a:pt x="550" y="992"/>
                      <a:pt x="550" y="992"/>
                      <a:pt x="550" y="992"/>
                    </a:cubicBezTo>
                    <a:cubicBezTo>
                      <a:pt x="548" y="993"/>
                      <a:pt x="548" y="993"/>
                      <a:pt x="548" y="993"/>
                    </a:cubicBezTo>
                    <a:cubicBezTo>
                      <a:pt x="548" y="995"/>
                      <a:pt x="548" y="995"/>
                      <a:pt x="548" y="995"/>
                    </a:cubicBezTo>
                    <a:cubicBezTo>
                      <a:pt x="548" y="996"/>
                      <a:pt x="547" y="997"/>
                      <a:pt x="546" y="999"/>
                    </a:cubicBezTo>
                    <a:cubicBezTo>
                      <a:pt x="546" y="999"/>
                      <a:pt x="546" y="999"/>
                      <a:pt x="546" y="1000"/>
                    </a:cubicBezTo>
                    <a:cubicBezTo>
                      <a:pt x="545" y="1000"/>
                      <a:pt x="545" y="1000"/>
                      <a:pt x="545" y="1000"/>
                    </a:cubicBezTo>
                    <a:cubicBezTo>
                      <a:pt x="542" y="1000"/>
                      <a:pt x="540" y="1001"/>
                      <a:pt x="537" y="1002"/>
                    </a:cubicBezTo>
                    <a:cubicBezTo>
                      <a:pt x="536" y="1003"/>
                      <a:pt x="536" y="1003"/>
                      <a:pt x="536" y="1003"/>
                    </a:cubicBezTo>
                    <a:cubicBezTo>
                      <a:pt x="534" y="1003"/>
                      <a:pt x="533" y="1004"/>
                      <a:pt x="531" y="1005"/>
                    </a:cubicBezTo>
                    <a:cubicBezTo>
                      <a:pt x="532" y="1003"/>
                      <a:pt x="533" y="1002"/>
                      <a:pt x="533" y="1001"/>
                    </a:cubicBezTo>
                    <a:cubicBezTo>
                      <a:pt x="533" y="1000"/>
                      <a:pt x="533" y="1000"/>
                      <a:pt x="533" y="1000"/>
                    </a:cubicBezTo>
                    <a:cubicBezTo>
                      <a:pt x="534" y="999"/>
                      <a:pt x="535" y="998"/>
                      <a:pt x="536" y="998"/>
                    </a:cubicBezTo>
                    <a:cubicBezTo>
                      <a:pt x="537" y="998"/>
                      <a:pt x="537" y="998"/>
                      <a:pt x="537" y="998"/>
                    </a:cubicBezTo>
                    <a:cubicBezTo>
                      <a:pt x="540" y="997"/>
                      <a:pt x="541" y="996"/>
                      <a:pt x="544" y="994"/>
                    </a:cubicBezTo>
                    <a:cubicBezTo>
                      <a:pt x="548" y="990"/>
                      <a:pt x="552" y="988"/>
                      <a:pt x="557" y="985"/>
                    </a:cubicBezTo>
                    <a:cubicBezTo>
                      <a:pt x="557" y="985"/>
                      <a:pt x="557" y="985"/>
                      <a:pt x="558" y="985"/>
                    </a:cubicBezTo>
                    <a:cubicBezTo>
                      <a:pt x="559" y="985"/>
                      <a:pt x="561" y="984"/>
                      <a:pt x="562" y="981"/>
                    </a:cubicBezTo>
                    <a:cubicBezTo>
                      <a:pt x="562" y="981"/>
                      <a:pt x="562" y="981"/>
                      <a:pt x="562" y="981"/>
                    </a:cubicBezTo>
                    <a:cubicBezTo>
                      <a:pt x="562" y="981"/>
                      <a:pt x="562" y="981"/>
                      <a:pt x="562" y="981"/>
                    </a:cubicBezTo>
                    <a:cubicBezTo>
                      <a:pt x="563" y="982"/>
                      <a:pt x="563" y="982"/>
                      <a:pt x="563" y="982"/>
                    </a:cubicBezTo>
                    <a:cubicBezTo>
                      <a:pt x="564" y="982"/>
                      <a:pt x="564" y="983"/>
                      <a:pt x="564" y="983"/>
                    </a:cubicBezTo>
                    <a:cubicBezTo>
                      <a:pt x="566" y="984"/>
                      <a:pt x="566" y="984"/>
                      <a:pt x="566" y="984"/>
                    </a:cubicBezTo>
                    <a:cubicBezTo>
                      <a:pt x="567" y="985"/>
                      <a:pt x="568" y="986"/>
                      <a:pt x="569" y="987"/>
                    </a:cubicBezTo>
                    <a:cubicBezTo>
                      <a:pt x="570" y="987"/>
                      <a:pt x="570" y="987"/>
                      <a:pt x="571" y="988"/>
                    </a:cubicBezTo>
                    <a:cubicBezTo>
                      <a:pt x="571" y="988"/>
                      <a:pt x="572" y="988"/>
                      <a:pt x="572" y="988"/>
                    </a:cubicBezTo>
                    <a:cubicBezTo>
                      <a:pt x="572" y="988"/>
                      <a:pt x="572" y="988"/>
                      <a:pt x="572" y="988"/>
                    </a:cubicBezTo>
                    <a:cubicBezTo>
                      <a:pt x="573" y="989"/>
                      <a:pt x="574" y="990"/>
                      <a:pt x="574" y="990"/>
                    </a:cubicBezTo>
                    <a:cubicBezTo>
                      <a:pt x="575" y="990"/>
                      <a:pt x="576" y="991"/>
                      <a:pt x="578" y="991"/>
                    </a:cubicBezTo>
                    <a:cubicBezTo>
                      <a:pt x="579" y="991"/>
                      <a:pt x="580" y="990"/>
                      <a:pt x="582" y="990"/>
                    </a:cubicBezTo>
                    <a:cubicBezTo>
                      <a:pt x="583" y="990"/>
                      <a:pt x="584" y="990"/>
                      <a:pt x="585" y="990"/>
                    </a:cubicBezTo>
                    <a:cubicBezTo>
                      <a:pt x="585" y="990"/>
                      <a:pt x="585" y="990"/>
                      <a:pt x="585" y="990"/>
                    </a:cubicBezTo>
                    <a:cubicBezTo>
                      <a:pt x="585" y="990"/>
                      <a:pt x="585" y="990"/>
                      <a:pt x="586" y="990"/>
                    </a:cubicBezTo>
                    <a:cubicBezTo>
                      <a:pt x="588" y="990"/>
                      <a:pt x="590" y="990"/>
                      <a:pt x="591" y="989"/>
                    </a:cubicBezTo>
                    <a:cubicBezTo>
                      <a:pt x="594" y="988"/>
                      <a:pt x="594" y="985"/>
                      <a:pt x="595" y="984"/>
                    </a:cubicBezTo>
                    <a:cubicBezTo>
                      <a:pt x="595" y="983"/>
                      <a:pt x="595" y="983"/>
                      <a:pt x="595" y="983"/>
                    </a:cubicBezTo>
                    <a:cubicBezTo>
                      <a:pt x="596" y="981"/>
                      <a:pt x="597" y="979"/>
                      <a:pt x="599" y="979"/>
                    </a:cubicBezTo>
                    <a:cubicBezTo>
                      <a:pt x="600" y="979"/>
                      <a:pt x="600" y="980"/>
                      <a:pt x="601" y="980"/>
                    </a:cubicBezTo>
                    <a:cubicBezTo>
                      <a:pt x="601" y="980"/>
                      <a:pt x="602" y="981"/>
                      <a:pt x="603" y="982"/>
                    </a:cubicBezTo>
                    <a:cubicBezTo>
                      <a:pt x="603" y="982"/>
                      <a:pt x="604" y="983"/>
                      <a:pt x="605" y="984"/>
                    </a:cubicBezTo>
                    <a:cubicBezTo>
                      <a:pt x="605" y="984"/>
                      <a:pt x="605" y="984"/>
                      <a:pt x="606" y="984"/>
                    </a:cubicBezTo>
                    <a:cubicBezTo>
                      <a:pt x="606" y="984"/>
                      <a:pt x="606" y="984"/>
                      <a:pt x="606" y="984"/>
                    </a:cubicBezTo>
                    <a:cubicBezTo>
                      <a:pt x="604" y="986"/>
                      <a:pt x="604" y="988"/>
                      <a:pt x="604" y="989"/>
                    </a:cubicBezTo>
                    <a:cubicBezTo>
                      <a:pt x="605" y="992"/>
                      <a:pt x="608" y="994"/>
                      <a:pt x="611" y="995"/>
                    </a:cubicBezTo>
                    <a:cubicBezTo>
                      <a:pt x="611" y="995"/>
                      <a:pt x="612" y="995"/>
                      <a:pt x="613" y="996"/>
                    </a:cubicBezTo>
                    <a:cubicBezTo>
                      <a:pt x="615" y="997"/>
                      <a:pt x="618" y="998"/>
                      <a:pt x="620" y="998"/>
                    </a:cubicBezTo>
                    <a:cubicBezTo>
                      <a:pt x="622" y="998"/>
                      <a:pt x="625" y="998"/>
                      <a:pt x="627" y="994"/>
                    </a:cubicBezTo>
                    <a:cubicBezTo>
                      <a:pt x="628" y="992"/>
                      <a:pt x="629" y="990"/>
                      <a:pt x="631" y="989"/>
                    </a:cubicBezTo>
                    <a:cubicBezTo>
                      <a:pt x="632" y="989"/>
                      <a:pt x="633" y="988"/>
                      <a:pt x="634" y="987"/>
                    </a:cubicBezTo>
                    <a:cubicBezTo>
                      <a:pt x="635" y="986"/>
                      <a:pt x="636" y="985"/>
                      <a:pt x="638" y="985"/>
                    </a:cubicBezTo>
                    <a:cubicBezTo>
                      <a:pt x="641" y="984"/>
                      <a:pt x="644" y="984"/>
                      <a:pt x="647" y="984"/>
                    </a:cubicBezTo>
                    <a:cubicBezTo>
                      <a:pt x="649" y="984"/>
                      <a:pt x="649" y="984"/>
                      <a:pt x="649" y="984"/>
                    </a:cubicBezTo>
                    <a:cubicBezTo>
                      <a:pt x="651" y="984"/>
                      <a:pt x="654" y="984"/>
                      <a:pt x="656" y="984"/>
                    </a:cubicBezTo>
                    <a:cubicBezTo>
                      <a:pt x="659" y="983"/>
                      <a:pt x="662" y="983"/>
                      <a:pt x="665" y="983"/>
                    </a:cubicBezTo>
                    <a:cubicBezTo>
                      <a:pt x="669" y="983"/>
                      <a:pt x="673" y="983"/>
                      <a:pt x="677" y="982"/>
                    </a:cubicBezTo>
                    <a:cubicBezTo>
                      <a:pt x="678" y="982"/>
                      <a:pt x="679" y="982"/>
                      <a:pt x="680" y="982"/>
                    </a:cubicBezTo>
                    <a:cubicBezTo>
                      <a:pt x="681" y="981"/>
                      <a:pt x="683" y="981"/>
                      <a:pt x="685" y="980"/>
                    </a:cubicBezTo>
                    <a:cubicBezTo>
                      <a:pt x="686" y="980"/>
                      <a:pt x="687" y="979"/>
                      <a:pt x="688" y="979"/>
                    </a:cubicBezTo>
                    <a:cubicBezTo>
                      <a:pt x="689" y="978"/>
                      <a:pt x="689" y="978"/>
                      <a:pt x="690" y="978"/>
                    </a:cubicBezTo>
                    <a:cubicBezTo>
                      <a:pt x="693" y="977"/>
                      <a:pt x="696" y="977"/>
                      <a:pt x="698" y="977"/>
                    </a:cubicBezTo>
                    <a:cubicBezTo>
                      <a:pt x="699" y="977"/>
                      <a:pt x="700" y="977"/>
                      <a:pt x="701" y="977"/>
                    </a:cubicBezTo>
                    <a:cubicBezTo>
                      <a:pt x="702" y="977"/>
                      <a:pt x="702" y="977"/>
                      <a:pt x="702" y="977"/>
                    </a:cubicBezTo>
                    <a:cubicBezTo>
                      <a:pt x="706" y="977"/>
                      <a:pt x="709" y="978"/>
                      <a:pt x="712" y="979"/>
                    </a:cubicBezTo>
                    <a:cubicBezTo>
                      <a:pt x="714" y="979"/>
                      <a:pt x="716" y="980"/>
                      <a:pt x="719" y="981"/>
                    </a:cubicBezTo>
                    <a:cubicBezTo>
                      <a:pt x="721" y="981"/>
                      <a:pt x="723" y="982"/>
                      <a:pt x="725" y="983"/>
                    </a:cubicBezTo>
                    <a:cubicBezTo>
                      <a:pt x="729" y="984"/>
                      <a:pt x="732" y="986"/>
                      <a:pt x="736" y="986"/>
                    </a:cubicBezTo>
                    <a:cubicBezTo>
                      <a:pt x="737" y="986"/>
                      <a:pt x="737" y="986"/>
                      <a:pt x="737" y="986"/>
                    </a:cubicBezTo>
                    <a:cubicBezTo>
                      <a:pt x="740" y="986"/>
                      <a:pt x="742" y="986"/>
                      <a:pt x="744" y="987"/>
                    </a:cubicBezTo>
                    <a:cubicBezTo>
                      <a:pt x="746" y="988"/>
                      <a:pt x="748" y="989"/>
                      <a:pt x="750" y="989"/>
                    </a:cubicBezTo>
                    <a:cubicBezTo>
                      <a:pt x="751" y="989"/>
                      <a:pt x="753" y="988"/>
                      <a:pt x="754" y="988"/>
                    </a:cubicBezTo>
                    <a:cubicBezTo>
                      <a:pt x="758" y="986"/>
                      <a:pt x="759" y="982"/>
                      <a:pt x="761" y="979"/>
                    </a:cubicBezTo>
                    <a:cubicBezTo>
                      <a:pt x="762" y="978"/>
                      <a:pt x="762" y="977"/>
                      <a:pt x="763" y="976"/>
                    </a:cubicBezTo>
                    <a:cubicBezTo>
                      <a:pt x="765" y="973"/>
                      <a:pt x="769" y="971"/>
                      <a:pt x="774" y="969"/>
                    </a:cubicBezTo>
                    <a:cubicBezTo>
                      <a:pt x="776" y="968"/>
                      <a:pt x="777" y="968"/>
                      <a:pt x="779" y="968"/>
                    </a:cubicBezTo>
                    <a:cubicBezTo>
                      <a:pt x="780" y="968"/>
                      <a:pt x="782" y="968"/>
                      <a:pt x="784" y="968"/>
                    </a:cubicBezTo>
                    <a:cubicBezTo>
                      <a:pt x="785" y="967"/>
                      <a:pt x="786" y="967"/>
                      <a:pt x="787" y="967"/>
                    </a:cubicBezTo>
                    <a:cubicBezTo>
                      <a:pt x="789" y="967"/>
                      <a:pt x="791" y="967"/>
                      <a:pt x="794" y="966"/>
                    </a:cubicBezTo>
                    <a:cubicBezTo>
                      <a:pt x="796" y="965"/>
                      <a:pt x="799" y="963"/>
                      <a:pt x="802" y="961"/>
                    </a:cubicBezTo>
                    <a:cubicBezTo>
                      <a:pt x="804" y="958"/>
                      <a:pt x="807" y="955"/>
                      <a:pt x="810" y="953"/>
                    </a:cubicBezTo>
                    <a:cubicBezTo>
                      <a:pt x="812" y="951"/>
                      <a:pt x="814" y="950"/>
                      <a:pt x="815" y="949"/>
                    </a:cubicBezTo>
                    <a:cubicBezTo>
                      <a:pt x="817" y="947"/>
                      <a:pt x="819" y="946"/>
                      <a:pt x="821" y="946"/>
                    </a:cubicBezTo>
                    <a:cubicBezTo>
                      <a:pt x="824" y="946"/>
                      <a:pt x="826" y="947"/>
                      <a:pt x="828" y="947"/>
                    </a:cubicBezTo>
                    <a:cubicBezTo>
                      <a:pt x="829" y="948"/>
                      <a:pt x="831" y="948"/>
                      <a:pt x="832" y="948"/>
                    </a:cubicBezTo>
                    <a:cubicBezTo>
                      <a:pt x="833" y="949"/>
                      <a:pt x="833" y="949"/>
                      <a:pt x="834" y="949"/>
                    </a:cubicBezTo>
                    <a:cubicBezTo>
                      <a:pt x="836" y="949"/>
                      <a:pt x="838" y="948"/>
                      <a:pt x="839" y="947"/>
                    </a:cubicBezTo>
                    <a:cubicBezTo>
                      <a:pt x="841" y="944"/>
                      <a:pt x="841" y="940"/>
                      <a:pt x="841" y="937"/>
                    </a:cubicBezTo>
                    <a:cubicBezTo>
                      <a:pt x="841" y="932"/>
                      <a:pt x="845" y="926"/>
                      <a:pt x="849" y="923"/>
                    </a:cubicBezTo>
                    <a:cubicBezTo>
                      <a:pt x="852" y="920"/>
                      <a:pt x="855" y="919"/>
                      <a:pt x="858" y="917"/>
                    </a:cubicBezTo>
                    <a:cubicBezTo>
                      <a:pt x="861" y="916"/>
                      <a:pt x="861" y="916"/>
                      <a:pt x="861" y="916"/>
                    </a:cubicBezTo>
                    <a:cubicBezTo>
                      <a:pt x="862" y="915"/>
                      <a:pt x="864" y="914"/>
                      <a:pt x="866" y="913"/>
                    </a:cubicBezTo>
                    <a:cubicBezTo>
                      <a:pt x="872" y="910"/>
                      <a:pt x="878" y="907"/>
                      <a:pt x="883" y="902"/>
                    </a:cubicBezTo>
                    <a:cubicBezTo>
                      <a:pt x="890" y="895"/>
                      <a:pt x="893" y="884"/>
                      <a:pt x="890" y="875"/>
                    </a:cubicBezTo>
                    <a:cubicBezTo>
                      <a:pt x="890" y="873"/>
                      <a:pt x="889" y="872"/>
                      <a:pt x="889" y="870"/>
                    </a:cubicBezTo>
                    <a:cubicBezTo>
                      <a:pt x="888" y="868"/>
                      <a:pt x="887" y="866"/>
                      <a:pt x="887" y="864"/>
                    </a:cubicBezTo>
                    <a:cubicBezTo>
                      <a:pt x="887" y="863"/>
                      <a:pt x="888" y="861"/>
                      <a:pt x="889" y="860"/>
                    </a:cubicBezTo>
                    <a:cubicBezTo>
                      <a:pt x="890" y="858"/>
                      <a:pt x="891" y="856"/>
                      <a:pt x="892" y="854"/>
                    </a:cubicBezTo>
                    <a:cubicBezTo>
                      <a:pt x="893" y="852"/>
                      <a:pt x="893" y="850"/>
                      <a:pt x="892" y="849"/>
                    </a:cubicBezTo>
                    <a:cubicBezTo>
                      <a:pt x="891" y="848"/>
                      <a:pt x="890" y="847"/>
                      <a:pt x="887" y="847"/>
                    </a:cubicBezTo>
                    <a:cubicBezTo>
                      <a:pt x="885" y="847"/>
                      <a:pt x="883" y="847"/>
                      <a:pt x="881" y="848"/>
                    </a:cubicBezTo>
                    <a:cubicBezTo>
                      <a:pt x="881" y="848"/>
                      <a:pt x="880" y="848"/>
                      <a:pt x="880" y="848"/>
                    </a:cubicBezTo>
                    <a:cubicBezTo>
                      <a:pt x="879" y="848"/>
                      <a:pt x="878" y="848"/>
                      <a:pt x="877" y="848"/>
                    </a:cubicBezTo>
                    <a:cubicBezTo>
                      <a:pt x="876" y="848"/>
                      <a:pt x="874" y="848"/>
                      <a:pt x="873" y="848"/>
                    </a:cubicBezTo>
                    <a:cubicBezTo>
                      <a:pt x="871" y="848"/>
                      <a:pt x="870" y="848"/>
                      <a:pt x="868" y="847"/>
                    </a:cubicBezTo>
                    <a:cubicBezTo>
                      <a:pt x="868" y="847"/>
                      <a:pt x="868" y="847"/>
                      <a:pt x="868" y="847"/>
                    </a:cubicBezTo>
                    <a:cubicBezTo>
                      <a:pt x="867" y="847"/>
                      <a:pt x="865" y="848"/>
                      <a:pt x="864" y="848"/>
                    </a:cubicBezTo>
                    <a:cubicBezTo>
                      <a:pt x="863" y="848"/>
                      <a:pt x="863" y="848"/>
                      <a:pt x="862" y="848"/>
                    </a:cubicBezTo>
                    <a:cubicBezTo>
                      <a:pt x="861" y="848"/>
                      <a:pt x="859" y="849"/>
                      <a:pt x="858" y="849"/>
                    </a:cubicBezTo>
                    <a:cubicBezTo>
                      <a:pt x="857" y="849"/>
                      <a:pt x="856" y="849"/>
                      <a:pt x="855" y="849"/>
                    </a:cubicBezTo>
                    <a:cubicBezTo>
                      <a:pt x="852" y="849"/>
                      <a:pt x="849" y="850"/>
                      <a:pt x="847" y="851"/>
                    </a:cubicBezTo>
                    <a:cubicBezTo>
                      <a:pt x="846" y="851"/>
                      <a:pt x="846" y="851"/>
                      <a:pt x="845" y="852"/>
                    </a:cubicBezTo>
                    <a:cubicBezTo>
                      <a:pt x="844" y="852"/>
                      <a:pt x="843" y="852"/>
                      <a:pt x="842" y="852"/>
                    </a:cubicBezTo>
                    <a:cubicBezTo>
                      <a:pt x="839" y="853"/>
                      <a:pt x="837" y="854"/>
                      <a:pt x="834" y="856"/>
                    </a:cubicBezTo>
                    <a:cubicBezTo>
                      <a:pt x="831" y="858"/>
                      <a:pt x="829" y="860"/>
                      <a:pt x="826" y="860"/>
                    </a:cubicBezTo>
                    <a:cubicBezTo>
                      <a:pt x="825" y="860"/>
                      <a:pt x="825" y="860"/>
                      <a:pt x="825" y="860"/>
                    </a:cubicBezTo>
                    <a:cubicBezTo>
                      <a:pt x="827" y="859"/>
                      <a:pt x="829" y="857"/>
                      <a:pt x="830" y="854"/>
                    </a:cubicBezTo>
                    <a:cubicBezTo>
                      <a:pt x="830" y="852"/>
                      <a:pt x="830" y="849"/>
                      <a:pt x="828" y="847"/>
                    </a:cubicBezTo>
                    <a:cubicBezTo>
                      <a:pt x="825" y="843"/>
                      <a:pt x="821" y="842"/>
                      <a:pt x="815" y="842"/>
                    </a:cubicBezTo>
                    <a:cubicBezTo>
                      <a:pt x="814" y="842"/>
                      <a:pt x="812" y="842"/>
                      <a:pt x="812" y="842"/>
                    </a:cubicBezTo>
                    <a:cubicBezTo>
                      <a:pt x="810" y="842"/>
                      <a:pt x="805" y="842"/>
                      <a:pt x="802" y="844"/>
                    </a:cubicBezTo>
                    <a:cubicBezTo>
                      <a:pt x="803" y="843"/>
                      <a:pt x="803" y="842"/>
                      <a:pt x="803" y="841"/>
                    </a:cubicBezTo>
                    <a:cubicBezTo>
                      <a:pt x="804" y="840"/>
                      <a:pt x="804" y="839"/>
                      <a:pt x="803" y="838"/>
                    </a:cubicBezTo>
                    <a:cubicBezTo>
                      <a:pt x="802" y="837"/>
                      <a:pt x="801" y="835"/>
                      <a:pt x="786" y="834"/>
                    </a:cubicBezTo>
                    <a:cubicBezTo>
                      <a:pt x="785" y="834"/>
                      <a:pt x="784" y="834"/>
                      <a:pt x="783" y="834"/>
                    </a:cubicBezTo>
                    <a:cubicBezTo>
                      <a:pt x="781" y="834"/>
                      <a:pt x="779" y="834"/>
                      <a:pt x="778" y="835"/>
                    </a:cubicBezTo>
                    <a:cubicBezTo>
                      <a:pt x="780" y="833"/>
                      <a:pt x="784" y="832"/>
                      <a:pt x="786" y="831"/>
                    </a:cubicBezTo>
                    <a:cubicBezTo>
                      <a:pt x="790" y="829"/>
                      <a:pt x="793" y="829"/>
                      <a:pt x="796" y="829"/>
                    </a:cubicBezTo>
                    <a:cubicBezTo>
                      <a:pt x="797" y="829"/>
                      <a:pt x="799" y="829"/>
                      <a:pt x="800" y="829"/>
                    </a:cubicBezTo>
                    <a:cubicBezTo>
                      <a:pt x="801" y="830"/>
                      <a:pt x="802" y="830"/>
                      <a:pt x="804" y="830"/>
                    </a:cubicBezTo>
                    <a:cubicBezTo>
                      <a:pt x="808" y="830"/>
                      <a:pt x="813" y="827"/>
                      <a:pt x="816" y="823"/>
                    </a:cubicBezTo>
                    <a:cubicBezTo>
                      <a:pt x="816" y="822"/>
                      <a:pt x="817" y="822"/>
                      <a:pt x="818" y="821"/>
                    </a:cubicBezTo>
                    <a:cubicBezTo>
                      <a:pt x="819" y="820"/>
                      <a:pt x="819" y="819"/>
                      <a:pt x="820" y="819"/>
                    </a:cubicBezTo>
                    <a:cubicBezTo>
                      <a:pt x="822" y="817"/>
                      <a:pt x="823" y="814"/>
                      <a:pt x="823" y="812"/>
                    </a:cubicBezTo>
                    <a:cubicBezTo>
                      <a:pt x="824" y="812"/>
                      <a:pt x="824" y="811"/>
                      <a:pt x="824" y="810"/>
                    </a:cubicBezTo>
                    <a:cubicBezTo>
                      <a:pt x="825" y="808"/>
                      <a:pt x="825" y="806"/>
                      <a:pt x="825" y="804"/>
                    </a:cubicBezTo>
                    <a:cubicBezTo>
                      <a:pt x="824" y="803"/>
                      <a:pt x="824" y="803"/>
                      <a:pt x="824" y="802"/>
                    </a:cubicBezTo>
                    <a:cubicBezTo>
                      <a:pt x="824" y="801"/>
                      <a:pt x="824" y="800"/>
                      <a:pt x="824" y="799"/>
                    </a:cubicBezTo>
                    <a:cubicBezTo>
                      <a:pt x="825" y="798"/>
                      <a:pt x="825" y="796"/>
                      <a:pt x="824" y="793"/>
                    </a:cubicBezTo>
                    <a:cubicBezTo>
                      <a:pt x="823" y="790"/>
                      <a:pt x="822" y="787"/>
                      <a:pt x="818" y="787"/>
                    </a:cubicBezTo>
                    <a:cubicBezTo>
                      <a:pt x="817" y="787"/>
                      <a:pt x="816" y="788"/>
                      <a:pt x="815" y="788"/>
                    </a:cubicBezTo>
                    <a:cubicBezTo>
                      <a:pt x="813" y="788"/>
                      <a:pt x="810" y="789"/>
                      <a:pt x="808" y="790"/>
                    </a:cubicBezTo>
                    <a:cubicBezTo>
                      <a:pt x="806" y="791"/>
                      <a:pt x="803" y="792"/>
                      <a:pt x="801" y="792"/>
                    </a:cubicBezTo>
                    <a:cubicBezTo>
                      <a:pt x="801" y="792"/>
                      <a:pt x="800" y="791"/>
                      <a:pt x="799" y="791"/>
                    </a:cubicBezTo>
                    <a:cubicBezTo>
                      <a:pt x="799" y="791"/>
                      <a:pt x="797" y="791"/>
                      <a:pt x="797" y="789"/>
                    </a:cubicBezTo>
                    <a:cubicBezTo>
                      <a:pt x="798" y="788"/>
                      <a:pt x="800" y="788"/>
                      <a:pt x="801" y="787"/>
                    </a:cubicBezTo>
                    <a:cubicBezTo>
                      <a:pt x="805" y="785"/>
                      <a:pt x="810" y="783"/>
                      <a:pt x="815" y="780"/>
                    </a:cubicBezTo>
                    <a:cubicBezTo>
                      <a:pt x="816" y="779"/>
                      <a:pt x="817" y="778"/>
                      <a:pt x="817" y="778"/>
                    </a:cubicBezTo>
                    <a:cubicBezTo>
                      <a:pt x="819" y="777"/>
                      <a:pt x="821" y="775"/>
                      <a:pt x="823" y="774"/>
                    </a:cubicBezTo>
                    <a:cubicBezTo>
                      <a:pt x="824" y="773"/>
                      <a:pt x="824" y="772"/>
                      <a:pt x="825" y="771"/>
                    </a:cubicBezTo>
                    <a:cubicBezTo>
                      <a:pt x="826" y="771"/>
                      <a:pt x="827" y="769"/>
                      <a:pt x="827" y="769"/>
                    </a:cubicBezTo>
                    <a:cubicBezTo>
                      <a:pt x="828" y="770"/>
                      <a:pt x="829" y="771"/>
                      <a:pt x="830" y="773"/>
                    </a:cubicBezTo>
                    <a:cubicBezTo>
                      <a:pt x="832" y="776"/>
                      <a:pt x="833" y="780"/>
                      <a:pt x="838" y="780"/>
                    </a:cubicBezTo>
                    <a:cubicBezTo>
                      <a:pt x="839" y="780"/>
                      <a:pt x="841" y="779"/>
                      <a:pt x="842" y="779"/>
                    </a:cubicBezTo>
                    <a:cubicBezTo>
                      <a:pt x="849" y="775"/>
                      <a:pt x="854" y="771"/>
                      <a:pt x="859" y="767"/>
                    </a:cubicBezTo>
                    <a:cubicBezTo>
                      <a:pt x="861" y="765"/>
                      <a:pt x="863" y="762"/>
                      <a:pt x="864" y="759"/>
                    </a:cubicBezTo>
                    <a:cubicBezTo>
                      <a:pt x="865" y="757"/>
                      <a:pt x="866" y="756"/>
                      <a:pt x="865" y="754"/>
                    </a:cubicBezTo>
                    <a:cubicBezTo>
                      <a:pt x="864" y="752"/>
                      <a:pt x="862" y="750"/>
                      <a:pt x="859" y="750"/>
                    </a:cubicBezTo>
                    <a:cubicBezTo>
                      <a:pt x="859" y="750"/>
                      <a:pt x="859" y="750"/>
                      <a:pt x="858" y="750"/>
                    </a:cubicBezTo>
                    <a:cubicBezTo>
                      <a:pt x="859" y="749"/>
                      <a:pt x="859" y="749"/>
                      <a:pt x="859" y="749"/>
                    </a:cubicBezTo>
                    <a:cubicBezTo>
                      <a:pt x="861" y="747"/>
                      <a:pt x="863" y="744"/>
                      <a:pt x="864" y="742"/>
                    </a:cubicBezTo>
                    <a:cubicBezTo>
                      <a:pt x="864" y="742"/>
                      <a:pt x="865" y="742"/>
                      <a:pt x="865" y="742"/>
                    </a:cubicBezTo>
                    <a:cubicBezTo>
                      <a:pt x="866" y="743"/>
                      <a:pt x="866" y="743"/>
                      <a:pt x="867" y="743"/>
                    </a:cubicBezTo>
                    <a:cubicBezTo>
                      <a:pt x="867" y="743"/>
                      <a:pt x="867" y="743"/>
                      <a:pt x="867" y="743"/>
                    </a:cubicBezTo>
                    <a:cubicBezTo>
                      <a:pt x="870" y="743"/>
                      <a:pt x="872" y="739"/>
                      <a:pt x="874" y="736"/>
                    </a:cubicBezTo>
                    <a:cubicBezTo>
                      <a:pt x="874" y="736"/>
                      <a:pt x="875" y="735"/>
                      <a:pt x="875" y="735"/>
                    </a:cubicBezTo>
                    <a:cubicBezTo>
                      <a:pt x="876" y="732"/>
                      <a:pt x="878" y="730"/>
                      <a:pt x="879" y="728"/>
                    </a:cubicBezTo>
                    <a:cubicBezTo>
                      <a:pt x="880" y="727"/>
                      <a:pt x="880" y="725"/>
                      <a:pt x="881" y="724"/>
                    </a:cubicBezTo>
                    <a:cubicBezTo>
                      <a:pt x="884" y="720"/>
                      <a:pt x="887" y="717"/>
                      <a:pt x="893" y="714"/>
                    </a:cubicBezTo>
                    <a:cubicBezTo>
                      <a:pt x="896" y="712"/>
                      <a:pt x="898" y="710"/>
                      <a:pt x="898" y="707"/>
                    </a:cubicBezTo>
                    <a:cubicBezTo>
                      <a:pt x="899" y="703"/>
                      <a:pt x="899" y="700"/>
                      <a:pt x="899" y="696"/>
                    </a:cubicBezTo>
                    <a:cubicBezTo>
                      <a:pt x="899" y="694"/>
                      <a:pt x="899" y="693"/>
                      <a:pt x="899" y="691"/>
                    </a:cubicBezTo>
                    <a:cubicBezTo>
                      <a:pt x="899" y="688"/>
                      <a:pt x="899" y="688"/>
                      <a:pt x="899" y="688"/>
                    </a:cubicBezTo>
                    <a:cubicBezTo>
                      <a:pt x="900" y="684"/>
                      <a:pt x="900" y="680"/>
                      <a:pt x="899" y="675"/>
                    </a:cubicBezTo>
                    <a:cubicBezTo>
                      <a:pt x="899" y="672"/>
                      <a:pt x="901" y="669"/>
                      <a:pt x="903" y="665"/>
                    </a:cubicBezTo>
                    <a:cubicBezTo>
                      <a:pt x="904" y="664"/>
                      <a:pt x="904" y="663"/>
                      <a:pt x="905" y="662"/>
                    </a:cubicBezTo>
                    <a:cubicBezTo>
                      <a:pt x="906" y="660"/>
                      <a:pt x="906" y="657"/>
                      <a:pt x="907" y="654"/>
                    </a:cubicBezTo>
                    <a:cubicBezTo>
                      <a:pt x="907" y="653"/>
                      <a:pt x="907" y="653"/>
                      <a:pt x="907" y="653"/>
                    </a:cubicBezTo>
                    <a:cubicBezTo>
                      <a:pt x="907" y="652"/>
                      <a:pt x="908" y="650"/>
                      <a:pt x="908" y="649"/>
                    </a:cubicBezTo>
                    <a:cubicBezTo>
                      <a:pt x="909" y="647"/>
                      <a:pt x="909" y="645"/>
                      <a:pt x="910" y="644"/>
                    </a:cubicBezTo>
                    <a:cubicBezTo>
                      <a:pt x="910" y="642"/>
                      <a:pt x="910" y="641"/>
                      <a:pt x="910" y="639"/>
                    </a:cubicBezTo>
                    <a:cubicBezTo>
                      <a:pt x="911" y="637"/>
                      <a:pt x="911" y="635"/>
                      <a:pt x="911" y="633"/>
                    </a:cubicBezTo>
                    <a:cubicBezTo>
                      <a:pt x="912" y="633"/>
                      <a:pt x="912" y="633"/>
                      <a:pt x="912" y="633"/>
                    </a:cubicBezTo>
                    <a:cubicBezTo>
                      <a:pt x="913" y="631"/>
                      <a:pt x="913" y="628"/>
                      <a:pt x="912" y="625"/>
                    </a:cubicBezTo>
                    <a:close/>
                    <a:moveTo>
                      <a:pt x="800" y="853"/>
                    </a:moveTo>
                    <a:cubicBezTo>
                      <a:pt x="799" y="853"/>
                      <a:pt x="798" y="853"/>
                      <a:pt x="797" y="853"/>
                    </a:cubicBezTo>
                    <a:cubicBezTo>
                      <a:pt x="795" y="853"/>
                      <a:pt x="794" y="853"/>
                      <a:pt x="792" y="853"/>
                    </a:cubicBezTo>
                    <a:cubicBezTo>
                      <a:pt x="792" y="853"/>
                      <a:pt x="791" y="853"/>
                      <a:pt x="791" y="853"/>
                    </a:cubicBezTo>
                    <a:cubicBezTo>
                      <a:pt x="789" y="853"/>
                      <a:pt x="788" y="853"/>
                      <a:pt x="786" y="853"/>
                    </a:cubicBezTo>
                    <a:cubicBezTo>
                      <a:pt x="785" y="853"/>
                      <a:pt x="785" y="853"/>
                      <a:pt x="785" y="853"/>
                    </a:cubicBezTo>
                    <a:cubicBezTo>
                      <a:pt x="785" y="852"/>
                      <a:pt x="786" y="851"/>
                      <a:pt x="787" y="850"/>
                    </a:cubicBezTo>
                    <a:cubicBezTo>
                      <a:pt x="788" y="849"/>
                      <a:pt x="788" y="849"/>
                      <a:pt x="788" y="849"/>
                    </a:cubicBezTo>
                    <a:cubicBezTo>
                      <a:pt x="789" y="849"/>
                      <a:pt x="790" y="848"/>
                      <a:pt x="791" y="848"/>
                    </a:cubicBezTo>
                    <a:cubicBezTo>
                      <a:pt x="791" y="848"/>
                      <a:pt x="791" y="848"/>
                      <a:pt x="791" y="848"/>
                    </a:cubicBezTo>
                    <a:cubicBezTo>
                      <a:pt x="791" y="848"/>
                      <a:pt x="791" y="848"/>
                      <a:pt x="792" y="848"/>
                    </a:cubicBezTo>
                    <a:cubicBezTo>
                      <a:pt x="792" y="848"/>
                      <a:pt x="793" y="848"/>
                      <a:pt x="794" y="848"/>
                    </a:cubicBezTo>
                    <a:cubicBezTo>
                      <a:pt x="794" y="848"/>
                      <a:pt x="794" y="848"/>
                      <a:pt x="794" y="848"/>
                    </a:cubicBezTo>
                    <a:cubicBezTo>
                      <a:pt x="796" y="848"/>
                      <a:pt x="798" y="847"/>
                      <a:pt x="799" y="846"/>
                    </a:cubicBezTo>
                    <a:cubicBezTo>
                      <a:pt x="799" y="847"/>
                      <a:pt x="799" y="847"/>
                      <a:pt x="799" y="848"/>
                    </a:cubicBezTo>
                    <a:cubicBezTo>
                      <a:pt x="798" y="850"/>
                      <a:pt x="799" y="852"/>
                      <a:pt x="800" y="853"/>
                    </a:cubicBezTo>
                    <a:close/>
                    <a:moveTo>
                      <a:pt x="635" y="407"/>
                    </a:moveTo>
                    <a:cubicBezTo>
                      <a:pt x="634" y="408"/>
                      <a:pt x="633" y="409"/>
                      <a:pt x="632" y="409"/>
                    </a:cubicBezTo>
                    <a:cubicBezTo>
                      <a:pt x="631" y="410"/>
                      <a:pt x="630" y="410"/>
                      <a:pt x="629" y="411"/>
                    </a:cubicBezTo>
                    <a:cubicBezTo>
                      <a:pt x="627" y="412"/>
                      <a:pt x="625" y="412"/>
                      <a:pt x="623" y="412"/>
                    </a:cubicBezTo>
                    <a:cubicBezTo>
                      <a:pt x="620" y="412"/>
                      <a:pt x="618" y="411"/>
                      <a:pt x="616" y="409"/>
                    </a:cubicBezTo>
                    <a:cubicBezTo>
                      <a:pt x="616" y="409"/>
                      <a:pt x="617" y="409"/>
                      <a:pt x="617" y="410"/>
                    </a:cubicBezTo>
                    <a:cubicBezTo>
                      <a:pt x="618" y="410"/>
                      <a:pt x="619" y="410"/>
                      <a:pt x="619" y="410"/>
                    </a:cubicBezTo>
                    <a:cubicBezTo>
                      <a:pt x="620" y="410"/>
                      <a:pt x="621" y="410"/>
                      <a:pt x="622" y="410"/>
                    </a:cubicBezTo>
                    <a:cubicBezTo>
                      <a:pt x="627" y="410"/>
                      <a:pt x="631" y="409"/>
                      <a:pt x="635" y="407"/>
                    </a:cubicBezTo>
                    <a:close/>
                    <a:moveTo>
                      <a:pt x="337" y="487"/>
                    </a:moveTo>
                    <a:cubicBezTo>
                      <a:pt x="337" y="488"/>
                      <a:pt x="337" y="488"/>
                      <a:pt x="337" y="488"/>
                    </a:cubicBezTo>
                    <a:cubicBezTo>
                      <a:pt x="338" y="489"/>
                      <a:pt x="339" y="490"/>
                      <a:pt x="340" y="491"/>
                    </a:cubicBezTo>
                    <a:cubicBezTo>
                      <a:pt x="341" y="492"/>
                      <a:pt x="343" y="494"/>
                      <a:pt x="345" y="496"/>
                    </a:cubicBezTo>
                    <a:cubicBezTo>
                      <a:pt x="347" y="498"/>
                      <a:pt x="350" y="500"/>
                      <a:pt x="353" y="500"/>
                    </a:cubicBezTo>
                    <a:cubicBezTo>
                      <a:pt x="351" y="501"/>
                      <a:pt x="349" y="501"/>
                      <a:pt x="348" y="501"/>
                    </a:cubicBezTo>
                    <a:cubicBezTo>
                      <a:pt x="348" y="501"/>
                      <a:pt x="347" y="501"/>
                      <a:pt x="347" y="501"/>
                    </a:cubicBezTo>
                    <a:cubicBezTo>
                      <a:pt x="346" y="501"/>
                      <a:pt x="344" y="497"/>
                      <a:pt x="342" y="494"/>
                    </a:cubicBezTo>
                    <a:cubicBezTo>
                      <a:pt x="341" y="493"/>
                      <a:pt x="340" y="492"/>
                      <a:pt x="339" y="491"/>
                    </a:cubicBezTo>
                    <a:cubicBezTo>
                      <a:pt x="339" y="490"/>
                      <a:pt x="338" y="489"/>
                      <a:pt x="337" y="487"/>
                    </a:cubicBez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grpSp>
        <p:grpSp>
          <p:nvGrpSpPr>
            <p:cNvPr id="9" name="Group 8">
              <a:extLst>
                <a:ext uri="{FF2B5EF4-FFF2-40B4-BE49-F238E27FC236}">
                  <a16:creationId xmlns:a16="http://schemas.microsoft.com/office/drawing/2014/main" id="{E3C76C81-15FF-4EA9-83B5-0D4D2C6497E8}"/>
                </a:ext>
              </a:extLst>
            </p:cNvPr>
            <p:cNvGrpSpPr/>
            <p:nvPr/>
          </p:nvGrpSpPr>
          <p:grpSpPr>
            <a:xfrm>
              <a:off x="10067260" y="4885292"/>
              <a:ext cx="101192" cy="101192"/>
              <a:chOff x="5418923" y="1853260"/>
              <a:chExt cx="45719" cy="45719"/>
            </a:xfrm>
          </p:grpSpPr>
          <p:sp>
            <p:nvSpPr>
              <p:cNvPr id="40" name="Teardrop 39">
                <a:extLst>
                  <a:ext uri="{FF2B5EF4-FFF2-40B4-BE49-F238E27FC236}">
                    <a16:creationId xmlns:a16="http://schemas.microsoft.com/office/drawing/2014/main" id="{873D60F6-491C-47D2-B987-7AA8164F60C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41" name="Oval 40">
                <a:extLst>
                  <a:ext uri="{FF2B5EF4-FFF2-40B4-BE49-F238E27FC236}">
                    <a16:creationId xmlns:a16="http://schemas.microsoft.com/office/drawing/2014/main" id="{B2783DB5-1DB1-45B3-817D-EB8CF8D16AF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2C86B0E2-E167-4FE4-B987-462E12A02EB8}"/>
                </a:ext>
              </a:extLst>
            </p:cNvPr>
            <p:cNvGrpSpPr/>
            <p:nvPr/>
          </p:nvGrpSpPr>
          <p:grpSpPr>
            <a:xfrm>
              <a:off x="10101876" y="4921184"/>
              <a:ext cx="101192" cy="101192"/>
              <a:chOff x="5418923" y="1853260"/>
              <a:chExt cx="45719" cy="45719"/>
            </a:xfrm>
          </p:grpSpPr>
          <p:sp>
            <p:nvSpPr>
              <p:cNvPr id="38" name="Teardrop 37">
                <a:extLst>
                  <a:ext uri="{FF2B5EF4-FFF2-40B4-BE49-F238E27FC236}">
                    <a16:creationId xmlns:a16="http://schemas.microsoft.com/office/drawing/2014/main" id="{627261EC-0E6F-4325-ABB7-287D757A962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9" name="Oval 38">
                <a:extLst>
                  <a:ext uri="{FF2B5EF4-FFF2-40B4-BE49-F238E27FC236}">
                    <a16:creationId xmlns:a16="http://schemas.microsoft.com/office/drawing/2014/main" id="{DC625C05-214F-45A1-B3D2-FB3118D3C32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F82C3B1D-D2F2-4143-94D9-082D1FB4B744}"/>
                </a:ext>
              </a:extLst>
            </p:cNvPr>
            <p:cNvGrpSpPr/>
            <p:nvPr/>
          </p:nvGrpSpPr>
          <p:grpSpPr>
            <a:xfrm>
              <a:off x="10015048" y="4966447"/>
              <a:ext cx="101192" cy="101192"/>
              <a:chOff x="5418923" y="1853260"/>
              <a:chExt cx="45719" cy="45719"/>
            </a:xfrm>
          </p:grpSpPr>
          <p:sp>
            <p:nvSpPr>
              <p:cNvPr id="36" name="Teardrop 35">
                <a:extLst>
                  <a:ext uri="{FF2B5EF4-FFF2-40B4-BE49-F238E27FC236}">
                    <a16:creationId xmlns:a16="http://schemas.microsoft.com/office/drawing/2014/main" id="{8F514E10-7477-4DA3-B010-437B328A6B2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7" name="Oval 36">
                <a:extLst>
                  <a:ext uri="{FF2B5EF4-FFF2-40B4-BE49-F238E27FC236}">
                    <a16:creationId xmlns:a16="http://schemas.microsoft.com/office/drawing/2014/main" id="{B7DCD4F4-5E90-4CA4-89CE-57D8AB2421F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53AB223C-49BC-4F94-A031-45C0F29581B4}"/>
                </a:ext>
              </a:extLst>
            </p:cNvPr>
            <p:cNvGrpSpPr/>
            <p:nvPr/>
          </p:nvGrpSpPr>
          <p:grpSpPr>
            <a:xfrm>
              <a:off x="10056251" y="4951901"/>
              <a:ext cx="101192" cy="101192"/>
              <a:chOff x="5418923" y="1853260"/>
              <a:chExt cx="45719" cy="45719"/>
            </a:xfrm>
          </p:grpSpPr>
          <p:sp>
            <p:nvSpPr>
              <p:cNvPr id="34" name="Teardrop 33">
                <a:extLst>
                  <a:ext uri="{FF2B5EF4-FFF2-40B4-BE49-F238E27FC236}">
                    <a16:creationId xmlns:a16="http://schemas.microsoft.com/office/drawing/2014/main" id="{DE30BF46-7F30-4C22-95F1-418F3631F9E0}"/>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5" name="Oval 34">
                <a:extLst>
                  <a:ext uri="{FF2B5EF4-FFF2-40B4-BE49-F238E27FC236}">
                    <a16:creationId xmlns:a16="http://schemas.microsoft.com/office/drawing/2014/main" id="{E319B3E6-A9D6-481F-A0B3-F28D7EC4EAE6}"/>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3" name="Group 12">
              <a:extLst>
                <a:ext uri="{FF2B5EF4-FFF2-40B4-BE49-F238E27FC236}">
                  <a16:creationId xmlns:a16="http://schemas.microsoft.com/office/drawing/2014/main" id="{56CF4312-AD5D-465E-901A-3BDEB20F80FB}"/>
                </a:ext>
              </a:extLst>
            </p:cNvPr>
            <p:cNvGrpSpPr/>
            <p:nvPr/>
          </p:nvGrpSpPr>
          <p:grpSpPr>
            <a:xfrm>
              <a:off x="9628649" y="4909365"/>
              <a:ext cx="101192" cy="101192"/>
              <a:chOff x="5418923" y="1853260"/>
              <a:chExt cx="45719" cy="45719"/>
            </a:xfrm>
          </p:grpSpPr>
          <p:sp>
            <p:nvSpPr>
              <p:cNvPr id="32" name="Teardrop 31">
                <a:extLst>
                  <a:ext uri="{FF2B5EF4-FFF2-40B4-BE49-F238E27FC236}">
                    <a16:creationId xmlns:a16="http://schemas.microsoft.com/office/drawing/2014/main" id="{5DDAC12B-9A7B-4497-A8D3-8A410039579D}"/>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3" name="Oval 32">
                <a:extLst>
                  <a:ext uri="{FF2B5EF4-FFF2-40B4-BE49-F238E27FC236}">
                    <a16:creationId xmlns:a16="http://schemas.microsoft.com/office/drawing/2014/main" id="{998F95C9-D3A5-4366-BB1E-71FA6620E5FE}"/>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4" name="Group 13">
              <a:extLst>
                <a:ext uri="{FF2B5EF4-FFF2-40B4-BE49-F238E27FC236}">
                  <a16:creationId xmlns:a16="http://schemas.microsoft.com/office/drawing/2014/main" id="{19D59874-E8E3-4A95-AFE7-5861DD3D2EF1}"/>
                </a:ext>
              </a:extLst>
            </p:cNvPr>
            <p:cNvGrpSpPr/>
            <p:nvPr/>
          </p:nvGrpSpPr>
          <p:grpSpPr>
            <a:xfrm>
              <a:off x="10148545" y="4106991"/>
              <a:ext cx="101192" cy="101192"/>
              <a:chOff x="5418923" y="1853260"/>
              <a:chExt cx="45719" cy="45719"/>
            </a:xfrm>
          </p:grpSpPr>
          <p:sp>
            <p:nvSpPr>
              <p:cNvPr id="30" name="Teardrop 29">
                <a:extLst>
                  <a:ext uri="{FF2B5EF4-FFF2-40B4-BE49-F238E27FC236}">
                    <a16:creationId xmlns:a16="http://schemas.microsoft.com/office/drawing/2014/main" id="{5BE53F71-3E25-4178-9AF8-821457736BE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31" name="Oval 30">
                <a:extLst>
                  <a:ext uri="{FF2B5EF4-FFF2-40B4-BE49-F238E27FC236}">
                    <a16:creationId xmlns:a16="http://schemas.microsoft.com/office/drawing/2014/main" id="{558F9405-BA40-4189-A995-43BDD2C8E6E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5" name="Group 14">
              <a:extLst>
                <a:ext uri="{FF2B5EF4-FFF2-40B4-BE49-F238E27FC236}">
                  <a16:creationId xmlns:a16="http://schemas.microsoft.com/office/drawing/2014/main" id="{847EEDD6-EFA7-474A-A803-592D52F0018C}"/>
                </a:ext>
              </a:extLst>
            </p:cNvPr>
            <p:cNvGrpSpPr/>
            <p:nvPr/>
          </p:nvGrpSpPr>
          <p:grpSpPr>
            <a:xfrm>
              <a:off x="9596933" y="5438392"/>
              <a:ext cx="101192" cy="101192"/>
              <a:chOff x="5418923" y="1853260"/>
              <a:chExt cx="45719" cy="45719"/>
            </a:xfrm>
          </p:grpSpPr>
          <p:sp>
            <p:nvSpPr>
              <p:cNvPr id="28" name="Teardrop 27">
                <a:extLst>
                  <a:ext uri="{FF2B5EF4-FFF2-40B4-BE49-F238E27FC236}">
                    <a16:creationId xmlns:a16="http://schemas.microsoft.com/office/drawing/2014/main" id="{4F644400-8BD1-421C-B7BA-CE5FA0B78A1C}"/>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9" name="Oval 28">
                <a:extLst>
                  <a:ext uri="{FF2B5EF4-FFF2-40B4-BE49-F238E27FC236}">
                    <a16:creationId xmlns:a16="http://schemas.microsoft.com/office/drawing/2014/main" id="{4F7AD70D-62DC-45AA-93D1-963ECB67BC3E}"/>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6" name="Group 15">
              <a:extLst>
                <a:ext uri="{FF2B5EF4-FFF2-40B4-BE49-F238E27FC236}">
                  <a16:creationId xmlns:a16="http://schemas.microsoft.com/office/drawing/2014/main" id="{67D1907B-ED97-4D90-84FB-F7A5A5DE8052}"/>
                </a:ext>
              </a:extLst>
            </p:cNvPr>
            <p:cNvGrpSpPr/>
            <p:nvPr/>
          </p:nvGrpSpPr>
          <p:grpSpPr>
            <a:xfrm>
              <a:off x="10542754" y="4127915"/>
              <a:ext cx="101192" cy="101192"/>
              <a:chOff x="5418923" y="1853260"/>
              <a:chExt cx="45719" cy="45719"/>
            </a:xfrm>
          </p:grpSpPr>
          <p:sp>
            <p:nvSpPr>
              <p:cNvPr id="26" name="Teardrop 25">
                <a:extLst>
                  <a:ext uri="{FF2B5EF4-FFF2-40B4-BE49-F238E27FC236}">
                    <a16:creationId xmlns:a16="http://schemas.microsoft.com/office/drawing/2014/main" id="{285C70C5-3E93-4C0B-8E8C-92FF3BA669F3}"/>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7" name="Oval 26">
                <a:extLst>
                  <a:ext uri="{FF2B5EF4-FFF2-40B4-BE49-F238E27FC236}">
                    <a16:creationId xmlns:a16="http://schemas.microsoft.com/office/drawing/2014/main" id="{AF5489E8-A63A-4185-B927-E890A2AA2985}"/>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7" name="Group 16">
              <a:extLst>
                <a:ext uri="{FF2B5EF4-FFF2-40B4-BE49-F238E27FC236}">
                  <a16:creationId xmlns:a16="http://schemas.microsoft.com/office/drawing/2014/main" id="{8572BABA-0C3A-4D1E-B814-2C66E1B3B0CF}"/>
                </a:ext>
              </a:extLst>
            </p:cNvPr>
            <p:cNvGrpSpPr/>
            <p:nvPr/>
          </p:nvGrpSpPr>
          <p:grpSpPr>
            <a:xfrm>
              <a:off x="10581591" y="3556290"/>
              <a:ext cx="101192" cy="101192"/>
              <a:chOff x="5418923" y="1853260"/>
              <a:chExt cx="45719" cy="45719"/>
            </a:xfrm>
          </p:grpSpPr>
          <p:sp>
            <p:nvSpPr>
              <p:cNvPr id="24" name="Teardrop 23">
                <a:extLst>
                  <a:ext uri="{FF2B5EF4-FFF2-40B4-BE49-F238E27FC236}">
                    <a16:creationId xmlns:a16="http://schemas.microsoft.com/office/drawing/2014/main" id="{6BBBC9AD-8609-4F5D-9599-90B3E09C8F9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5" name="Oval 24">
                <a:extLst>
                  <a:ext uri="{FF2B5EF4-FFF2-40B4-BE49-F238E27FC236}">
                    <a16:creationId xmlns:a16="http://schemas.microsoft.com/office/drawing/2014/main" id="{76B35CCC-AD6B-4A17-A8C0-89ECD2D656FC}"/>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8" name="Group 17">
              <a:extLst>
                <a:ext uri="{FF2B5EF4-FFF2-40B4-BE49-F238E27FC236}">
                  <a16:creationId xmlns:a16="http://schemas.microsoft.com/office/drawing/2014/main" id="{3AFD9322-CFE7-4F29-8586-3FC879CAAE00}"/>
                </a:ext>
              </a:extLst>
            </p:cNvPr>
            <p:cNvGrpSpPr/>
            <p:nvPr/>
          </p:nvGrpSpPr>
          <p:grpSpPr>
            <a:xfrm>
              <a:off x="9728343" y="2364577"/>
              <a:ext cx="101192" cy="101192"/>
              <a:chOff x="5418923" y="1853260"/>
              <a:chExt cx="45719" cy="45719"/>
            </a:xfrm>
          </p:grpSpPr>
          <p:sp>
            <p:nvSpPr>
              <p:cNvPr id="22" name="Teardrop 21">
                <a:extLst>
                  <a:ext uri="{FF2B5EF4-FFF2-40B4-BE49-F238E27FC236}">
                    <a16:creationId xmlns:a16="http://schemas.microsoft.com/office/drawing/2014/main" id="{B3BA162A-ACED-4FAF-9567-69F197FB6AFA}"/>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3" name="Oval 22">
                <a:extLst>
                  <a:ext uri="{FF2B5EF4-FFF2-40B4-BE49-F238E27FC236}">
                    <a16:creationId xmlns:a16="http://schemas.microsoft.com/office/drawing/2014/main" id="{F5B8C066-515F-4AEC-96B5-E2EA559FC54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9" name="Group 18">
              <a:extLst>
                <a:ext uri="{FF2B5EF4-FFF2-40B4-BE49-F238E27FC236}">
                  <a16:creationId xmlns:a16="http://schemas.microsoft.com/office/drawing/2014/main" id="{545E885B-41EC-4BEA-B078-C5FE99988635}"/>
                </a:ext>
              </a:extLst>
            </p:cNvPr>
            <p:cNvGrpSpPr/>
            <p:nvPr/>
          </p:nvGrpSpPr>
          <p:grpSpPr>
            <a:xfrm>
              <a:off x="8527393" y="3872055"/>
              <a:ext cx="101192" cy="101192"/>
              <a:chOff x="5418923" y="1853260"/>
              <a:chExt cx="45719" cy="45719"/>
            </a:xfrm>
          </p:grpSpPr>
          <p:sp>
            <p:nvSpPr>
              <p:cNvPr id="20" name="Teardrop 19">
                <a:extLst>
                  <a:ext uri="{FF2B5EF4-FFF2-40B4-BE49-F238E27FC236}">
                    <a16:creationId xmlns:a16="http://schemas.microsoft.com/office/drawing/2014/main" id="{819A75F5-B185-48F6-9464-63F722F4573F}"/>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1" name="Oval 20">
                <a:extLst>
                  <a:ext uri="{FF2B5EF4-FFF2-40B4-BE49-F238E27FC236}">
                    <a16:creationId xmlns:a16="http://schemas.microsoft.com/office/drawing/2014/main" id="{6498B618-ECCE-49F0-96F5-3112001635C1}"/>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spTree>
    <p:extLst>
      <p:ext uri="{BB962C8B-B14F-4D97-AF65-F5344CB8AC3E}">
        <p14:creationId xmlns:p14="http://schemas.microsoft.com/office/powerpoint/2010/main" val="1476968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5B7054-1C84-4DF0-851A-C684CF26D5AB}"/>
              </a:ext>
            </a:extLst>
          </p:cNvPr>
          <p:cNvSpPr>
            <a:spLocks noGrp="1"/>
          </p:cNvSpPr>
          <p:nvPr>
            <p:ph type="dt" sz="half" idx="10"/>
          </p:nvPr>
        </p:nvSpPr>
        <p:spPr/>
        <p:txBody>
          <a:bodyPr/>
          <a:lstStyle/>
          <a:p>
            <a:fld id="{4D34D82D-E559-417C-9ABD-22A795AA671C}" type="datetime1">
              <a:rPr lang="en-GB" smtClean="0"/>
              <a:t>12/03/2018</a:t>
            </a:fld>
            <a:endParaRPr lang="en-GB" dirty="0"/>
          </a:p>
        </p:txBody>
      </p:sp>
      <p:sp>
        <p:nvSpPr>
          <p:cNvPr id="5" name="Slide Number Placeholder 4">
            <a:extLst>
              <a:ext uri="{FF2B5EF4-FFF2-40B4-BE49-F238E27FC236}">
                <a16:creationId xmlns:a16="http://schemas.microsoft.com/office/drawing/2014/main" id="{6AE3C029-56EC-4523-9E41-B222347D54D2}"/>
              </a:ext>
            </a:extLst>
          </p:cNvPr>
          <p:cNvSpPr>
            <a:spLocks noGrp="1"/>
          </p:cNvSpPr>
          <p:nvPr>
            <p:ph type="sldNum" sz="quarter" idx="11"/>
          </p:nvPr>
        </p:nvSpPr>
        <p:spPr/>
        <p:txBody>
          <a:bodyPr/>
          <a:lstStyle/>
          <a:p>
            <a:fld id="{9A49380A-4C34-496D-91D0-A91A9E21C757}" type="slidenum">
              <a:rPr lang="en-GB" smtClean="0"/>
              <a:pPr/>
              <a:t>48</a:t>
            </a:fld>
            <a:endParaRPr lang="en-GB" dirty="0"/>
          </a:p>
        </p:txBody>
      </p:sp>
      <p:sp>
        <p:nvSpPr>
          <p:cNvPr id="6" name="Title 1">
            <a:extLst>
              <a:ext uri="{FF2B5EF4-FFF2-40B4-BE49-F238E27FC236}">
                <a16:creationId xmlns:a16="http://schemas.microsoft.com/office/drawing/2014/main" id="{7132435C-0A4D-4673-943B-60D867288DD6}"/>
              </a:ext>
            </a:extLst>
          </p:cNvPr>
          <p:cNvSpPr>
            <a:spLocks noGrp="1"/>
          </p:cNvSpPr>
          <p:nvPr>
            <p:ph type="title"/>
          </p:nvPr>
        </p:nvSpPr>
        <p:spPr>
          <a:xfrm>
            <a:off x="360000" y="360000"/>
            <a:ext cx="11473200" cy="415498"/>
          </a:xfrm>
        </p:spPr>
        <p:txBody>
          <a:bodyPr/>
          <a:lstStyle/>
          <a:p>
            <a:r>
              <a:rPr lang="en-GB" dirty="0"/>
              <a:t>Renishaw in the US</a:t>
            </a:r>
          </a:p>
        </p:txBody>
      </p:sp>
      <p:grpSp>
        <p:nvGrpSpPr>
          <p:cNvPr id="7" name="Group 6">
            <a:extLst>
              <a:ext uri="{FF2B5EF4-FFF2-40B4-BE49-F238E27FC236}">
                <a16:creationId xmlns:a16="http://schemas.microsoft.com/office/drawing/2014/main" id="{B4C657FF-9B79-4A83-9EE3-E2676CBF2AFA}"/>
              </a:ext>
            </a:extLst>
          </p:cNvPr>
          <p:cNvGrpSpPr/>
          <p:nvPr/>
        </p:nvGrpSpPr>
        <p:grpSpPr>
          <a:xfrm>
            <a:off x="2042401" y="1247357"/>
            <a:ext cx="7978315" cy="4460314"/>
            <a:chOff x="2042401" y="1247357"/>
            <a:chExt cx="7978315" cy="4460314"/>
          </a:xfrm>
        </p:grpSpPr>
        <p:grpSp>
          <p:nvGrpSpPr>
            <p:cNvPr id="8" name="Group 7">
              <a:extLst>
                <a:ext uri="{FF2B5EF4-FFF2-40B4-BE49-F238E27FC236}">
                  <a16:creationId xmlns:a16="http://schemas.microsoft.com/office/drawing/2014/main" id="{31647ECC-743D-45A2-A765-DEFF6405CB67}"/>
                </a:ext>
              </a:extLst>
            </p:cNvPr>
            <p:cNvGrpSpPr/>
            <p:nvPr/>
          </p:nvGrpSpPr>
          <p:grpSpPr>
            <a:xfrm>
              <a:off x="2042401" y="1247357"/>
              <a:ext cx="7978315" cy="4460314"/>
              <a:chOff x="434130" y="434226"/>
              <a:chExt cx="7451989" cy="4166070"/>
            </a:xfrm>
          </p:grpSpPr>
          <p:grpSp>
            <p:nvGrpSpPr>
              <p:cNvPr id="21" name="Group 20">
                <a:extLst>
                  <a:ext uri="{FF2B5EF4-FFF2-40B4-BE49-F238E27FC236}">
                    <a16:creationId xmlns:a16="http://schemas.microsoft.com/office/drawing/2014/main" id="{1A0BAD93-40F9-4339-B9C6-C479EA85E037}"/>
                  </a:ext>
                </a:extLst>
              </p:cNvPr>
              <p:cNvGrpSpPr/>
              <p:nvPr/>
            </p:nvGrpSpPr>
            <p:grpSpPr>
              <a:xfrm>
                <a:off x="434130" y="434226"/>
                <a:ext cx="7451989" cy="4166070"/>
                <a:chOff x="1028701" y="1378665"/>
                <a:chExt cx="4269306" cy="2386775"/>
              </a:xfrm>
              <a:solidFill>
                <a:schemeClr val="accent1"/>
              </a:solidFill>
            </p:grpSpPr>
            <p:sp>
              <p:nvSpPr>
                <p:cNvPr id="23" name="Freeform 7">
                  <a:extLst>
                    <a:ext uri="{FF2B5EF4-FFF2-40B4-BE49-F238E27FC236}">
                      <a16:creationId xmlns:a16="http://schemas.microsoft.com/office/drawing/2014/main" id="{EBF4FE31-4995-4C20-A35F-1C116F5AADCC}"/>
                    </a:ext>
                  </a:extLst>
                </p:cNvPr>
                <p:cNvSpPr>
                  <a:spLocks/>
                </p:cNvSpPr>
                <p:nvPr/>
              </p:nvSpPr>
              <p:spPr bwMode="auto">
                <a:xfrm>
                  <a:off x="1125731" y="1852183"/>
                  <a:ext cx="1921" cy="1744"/>
                </a:xfrm>
                <a:custGeom>
                  <a:avLst/>
                  <a:gdLst>
                    <a:gd name="T0" fmla="*/ 2 w 2"/>
                    <a:gd name="T1" fmla="*/ 0 h 2"/>
                    <a:gd name="T2" fmla="*/ 0 w 2"/>
                    <a:gd name="T3" fmla="*/ 2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2" y="2"/>
                      </a:lnTo>
                      <a:lnTo>
                        <a:pt x="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82BF6450-F1DC-4B1F-8AA3-784F29B5D9D2}"/>
                    </a:ext>
                  </a:extLst>
                </p:cNvPr>
                <p:cNvSpPr>
                  <a:spLocks/>
                </p:cNvSpPr>
                <p:nvPr/>
              </p:nvSpPr>
              <p:spPr bwMode="auto">
                <a:xfrm>
                  <a:off x="1080578" y="1606268"/>
                  <a:ext cx="656151" cy="497063"/>
                </a:xfrm>
                <a:custGeom>
                  <a:avLst/>
                  <a:gdLst>
                    <a:gd name="T0" fmla="*/ 465 w 683"/>
                    <a:gd name="T1" fmla="*/ 549 h 570"/>
                    <a:gd name="T2" fmla="*/ 604 w 683"/>
                    <a:gd name="T3" fmla="*/ 374 h 570"/>
                    <a:gd name="T4" fmla="*/ 613 w 683"/>
                    <a:gd name="T5" fmla="*/ 348 h 570"/>
                    <a:gd name="T6" fmla="*/ 607 w 683"/>
                    <a:gd name="T7" fmla="*/ 329 h 570"/>
                    <a:gd name="T8" fmla="*/ 604 w 683"/>
                    <a:gd name="T9" fmla="*/ 303 h 570"/>
                    <a:gd name="T10" fmla="*/ 630 w 683"/>
                    <a:gd name="T11" fmla="*/ 275 h 570"/>
                    <a:gd name="T12" fmla="*/ 639 w 683"/>
                    <a:gd name="T13" fmla="*/ 256 h 570"/>
                    <a:gd name="T14" fmla="*/ 679 w 683"/>
                    <a:gd name="T15" fmla="*/ 203 h 570"/>
                    <a:gd name="T16" fmla="*/ 666 w 683"/>
                    <a:gd name="T17" fmla="*/ 169 h 570"/>
                    <a:gd name="T18" fmla="*/ 660 w 683"/>
                    <a:gd name="T19" fmla="*/ 149 h 570"/>
                    <a:gd name="T20" fmla="*/ 498 w 683"/>
                    <a:gd name="T21" fmla="*/ 121 h 570"/>
                    <a:gd name="T22" fmla="*/ 466 w 683"/>
                    <a:gd name="T23" fmla="*/ 115 h 570"/>
                    <a:gd name="T24" fmla="*/ 433 w 683"/>
                    <a:gd name="T25" fmla="*/ 117 h 570"/>
                    <a:gd name="T26" fmla="*/ 399 w 683"/>
                    <a:gd name="T27" fmla="*/ 122 h 570"/>
                    <a:gd name="T28" fmla="*/ 378 w 683"/>
                    <a:gd name="T29" fmla="*/ 113 h 570"/>
                    <a:gd name="T30" fmla="*/ 337 w 683"/>
                    <a:gd name="T31" fmla="*/ 115 h 570"/>
                    <a:gd name="T32" fmla="*/ 322 w 683"/>
                    <a:gd name="T33" fmla="*/ 102 h 570"/>
                    <a:gd name="T34" fmla="*/ 295 w 683"/>
                    <a:gd name="T35" fmla="*/ 94 h 570"/>
                    <a:gd name="T36" fmla="*/ 275 w 683"/>
                    <a:gd name="T37" fmla="*/ 100 h 570"/>
                    <a:gd name="T38" fmla="*/ 247 w 683"/>
                    <a:gd name="T39" fmla="*/ 96 h 570"/>
                    <a:gd name="T40" fmla="*/ 226 w 683"/>
                    <a:gd name="T41" fmla="*/ 87 h 570"/>
                    <a:gd name="T42" fmla="*/ 224 w 683"/>
                    <a:gd name="T43" fmla="*/ 34 h 570"/>
                    <a:gd name="T44" fmla="*/ 207 w 683"/>
                    <a:gd name="T45" fmla="*/ 19 h 570"/>
                    <a:gd name="T46" fmla="*/ 194 w 683"/>
                    <a:gd name="T47" fmla="*/ 17 h 570"/>
                    <a:gd name="T48" fmla="*/ 175 w 683"/>
                    <a:gd name="T49" fmla="*/ 8 h 570"/>
                    <a:gd name="T50" fmla="*/ 162 w 683"/>
                    <a:gd name="T51" fmla="*/ 4 h 570"/>
                    <a:gd name="T52" fmla="*/ 162 w 683"/>
                    <a:gd name="T53" fmla="*/ 10 h 570"/>
                    <a:gd name="T54" fmla="*/ 151 w 683"/>
                    <a:gd name="T55" fmla="*/ 8 h 570"/>
                    <a:gd name="T56" fmla="*/ 143 w 683"/>
                    <a:gd name="T57" fmla="*/ 30 h 570"/>
                    <a:gd name="T58" fmla="*/ 139 w 683"/>
                    <a:gd name="T59" fmla="*/ 51 h 570"/>
                    <a:gd name="T60" fmla="*/ 132 w 683"/>
                    <a:gd name="T61" fmla="*/ 70 h 570"/>
                    <a:gd name="T62" fmla="*/ 130 w 683"/>
                    <a:gd name="T63" fmla="*/ 79 h 570"/>
                    <a:gd name="T64" fmla="*/ 122 w 683"/>
                    <a:gd name="T65" fmla="*/ 100 h 570"/>
                    <a:gd name="T66" fmla="*/ 113 w 683"/>
                    <a:gd name="T67" fmla="*/ 126 h 570"/>
                    <a:gd name="T68" fmla="*/ 92 w 683"/>
                    <a:gd name="T69" fmla="*/ 173 h 570"/>
                    <a:gd name="T70" fmla="*/ 89 w 683"/>
                    <a:gd name="T71" fmla="*/ 186 h 570"/>
                    <a:gd name="T72" fmla="*/ 68 w 683"/>
                    <a:gd name="T73" fmla="*/ 241 h 570"/>
                    <a:gd name="T74" fmla="*/ 68 w 683"/>
                    <a:gd name="T75" fmla="*/ 252 h 570"/>
                    <a:gd name="T76" fmla="*/ 57 w 683"/>
                    <a:gd name="T77" fmla="*/ 262 h 570"/>
                    <a:gd name="T78" fmla="*/ 47 w 683"/>
                    <a:gd name="T79" fmla="*/ 284 h 570"/>
                    <a:gd name="T80" fmla="*/ 51 w 683"/>
                    <a:gd name="T81" fmla="*/ 284 h 570"/>
                    <a:gd name="T82" fmla="*/ 47 w 683"/>
                    <a:gd name="T83" fmla="*/ 284 h 570"/>
                    <a:gd name="T84" fmla="*/ 36 w 683"/>
                    <a:gd name="T85" fmla="*/ 288 h 570"/>
                    <a:gd name="T86" fmla="*/ 10 w 683"/>
                    <a:gd name="T87" fmla="*/ 346 h 570"/>
                    <a:gd name="T88" fmla="*/ 6 w 683"/>
                    <a:gd name="T89" fmla="*/ 376 h 570"/>
                    <a:gd name="T90" fmla="*/ 2 w 683"/>
                    <a:gd name="T91" fmla="*/ 418 h 570"/>
                    <a:gd name="T92" fmla="*/ 184 w 683"/>
                    <a:gd name="T93" fmla="*/ 48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3" h="570">
                      <a:moveTo>
                        <a:pt x="184" y="480"/>
                      </a:moveTo>
                      <a:lnTo>
                        <a:pt x="329" y="517"/>
                      </a:lnTo>
                      <a:lnTo>
                        <a:pt x="465" y="549"/>
                      </a:lnTo>
                      <a:lnTo>
                        <a:pt x="560" y="570"/>
                      </a:lnTo>
                      <a:lnTo>
                        <a:pt x="600" y="378"/>
                      </a:lnTo>
                      <a:lnTo>
                        <a:pt x="604" y="374"/>
                      </a:lnTo>
                      <a:lnTo>
                        <a:pt x="606" y="371"/>
                      </a:lnTo>
                      <a:lnTo>
                        <a:pt x="613" y="357"/>
                      </a:lnTo>
                      <a:lnTo>
                        <a:pt x="613" y="348"/>
                      </a:lnTo>
                      <a:lnTo>
                        <a:pt x="619" y="340"/>
                      </a:lnTo>
                      <a:lnTo>
                        <a:pt x="615" y="335"/>
                      </a:lnTo>
                      <a:lnTo>
                        <a:pt x="607" y="329"/>
                      </a:lnTo>
                      <a:lnTo>
                        <a:pt x="602" y="327"/>
                      </a:lnTo>
                      <a:lnTo>
                        <a:pt x="598" y="324"/>
                      </a:lnTo>
                      <a:lnTo>
                        <a:pt x="604" y="303"/>
                      </a:lnTo>
                      <a:lnTo>
                        <a:pt x="609" y="295"/>
                      </a:lnTo>
                      <a:lnTo>
                        <a:pt x="619" y="282"/>
                      </a:lnTo>
                      <a:lnTo>
                        <a:pt x="630" y="275"/>
                      </a:lnTo>
                      <a:lnTo>
                        <a:pt x="636" y="269"/>
                      </a:lnTo>
                      <a:lnTo>
                        <a:pt x="639" y="262"/>
                      </a:lnTo>
                      <a:lnTo>
                        <a:pt x="639" y="256"/>
                      </a:lnTo>
                      <a:lnTo>
                        <a:pt x="653" y="243"/>
                      </a:lnTo>
                      <a:lnTo>
                        <a:pt x="662" y="220"/>
                      </a:lnTo>
                      <a:lnTo>
                        <a:pt x="679" y="203"/>
                      </a:lnTo>
                      <a:lnTo>
                        <a:pt x="683" y="196"/>
                      </a:lnTo>
                      <a:lnTo>
                        <a:pt x="681" y="183"/>
                      </a:lnTo>
                      <a:lnTo>
                        <a:pt x="666" y="169"/>
                      </a:lnTo>
                      <a:lnTo>
                        <a:pt x="664" y="166"/>
                      </a:lnTo>
                      <a:lnTo>
                        <a:pt x="660" y="158"/>
                      </a:lnTo>
                      <a:lnTo>
                        <a:pt x="660" y="149"/>
                      </a:lnTo>
                      <a:lnTo>
                        <a:pt x="572" y="132"/>
                      </a:lnTo>
                      <a:lnTo>
                        <a:pt x="504" y="115"/>
                      </a:lnTo>
                      <a:lnTo>
                        <a:pt x="498" y="121"/>
                      </a:lnTo>
                      <a:lnTo>
                        <a:pt x="491" y="119"/>
                      </a:lnTo>
                      <a:lnTo>
                        <a:pt x="483" y="117"/>
                      </a:lnTo>
                      <a:lnTo>
                        <a:pt x="466" y="115"/>
                      </a:lnTo>
                      <a:lnTo>
                        <a:pt x="463" y="113"/>
                      </a:lnTo>
                      <a:lnTo>
                        <a:pt x="455" y="117"/>
                      </a:lnTo>
                      <a:lnTo>
                        <a:pt x="433" y="117"/>
                      </a:lnTo>
                      <a:lnTo>
                        <a:pt x="419" y="119"/>
                      </a:lnTo>
                      <a:lnTo>
                        <a:pt x="406" y="122"/>
                      </a:lnTo>
                      <a:lnTo>
                        <a:pt x="399" y="122"/>
                      </a:lnTo>
                      <a:lnTo>
                        <a:pt x="393" y="121"/>
                      </a:lnTo>
                      <a:lnTo>
                        <a:pt x="386" y="115"/>
                      </a:lnTo>
                      <a:lnTo>
                        <a:pt x="378" y="113"/>
                      </a:lnTo>
                      <a:lnTo>
                        <a:pt x="357" y="117"/>
                      </a:lnTo>
                      <a:lnTo>
                        <a:pt x="350" y="115"/>
                      </a:lnTo>
                      <a:lnTo>
                        <a:pt x="337" y="115"/>
                      </a:lnTo>
                      <a:lnTo>
                        <a:pt x="335" y="109"/>
                      </a:lnTo>
                      <a:lnTo>
                        <a:pt x="327" y="104"/>
                      </a:lnTo>
                      <a:lnTo>
                        <a:pt x="322" y="102"/>
                      </a:lnTo>
                      <a:lnTo>
                        <a:pt x="314" y="98"/>
                      </a:lnTo>
                      <a:lnTo>
                        <a:pt x="303" y="98"/>
                      </a:lnTo>
                      <a:lnTo>
                        <a:pt x="295" y="94"/>
                      </a:lnTo>
                      <a:lnTo>
                        <a:pt x="290" y="94"/>
                      </a:lnTo>
                      <a:lnTo>
                        <a:pt x="282" y="100"/>
                      </a:lnTo>
                      <a:lnTo>
                        <a:pt x="275" y="100"/>
                      </a:lnTo>
                      <a:lnTo>
                        <a:pt x="262" y="102"/>
                      </a:lnTo>
                      <a:lnTo>
                        <a:pt x="254" y="102"/>
                      </a:lnTo>
                      <a:lnTo>
                        <a:pt x="247" y="96"/>
                      </a:lnTo>
                      <a:lnTo>
                        <a:pt x="245" y="96"/>
                      </a:lnTo>
                      <a:lnTo>
                        <a:pt x="237" y="90"/>
                      </a:lnTo>
                      <a:lnTo>
                        <a:pt x="226" y="87"/>
                      </a:lnTo>
                      <a:lnTo>
                        <a:pt x="224" y="83"/>
                      </a:lnTo>
                      <a:lnTo>
                        <a:pt x="228" y="47"/>
                      </a:lnTo>
                      <a:lnTo>
                        <a:pt x="224" y="34"/>
                      </a:lnTo>
                      <a:lnTo>
                        <a:pt x="216" y="27"/>
                      </a:lnTo>
                      <a:lnTo>
                        <a:pt x="213" y="21"/>
                      </a:lnTo>
                      <a:lnTo>
                        <a:pt x="207" y="19"/>
                      </a:lnTo>
                      <a:lnTo>
                        <a:pt x="201" y="21"/>
                      </a:lnTo>
                      <a:lnTo>
                        <a:pt x="194" y="19"/>
                      </a:lnTo>
                      <a:lnTo>
                        <a:pt x="194" y="17"/>
                      </a:lnTo>
                      <a:lnTo>
                        <a:pt x="188" y="11"/>
                      </a:lnTo>
                      <a:lnTo>
                        <a:pt x="183" y="6"/>
                      </a:lnTo>
                      <a:lnTo>
                        <a:pt x="175" y="8"/>
                      </a:lnTo>
                      <a:lnTo>
                        <a:pt x="168" y="8"/>
                      </a:lnTo>
                      <a:lnTo>
                        <a:pt x="166" y="4"/>
                      </a:lnTo>
                      <a:lnTo>
                        <a:pt x="162" y="4"/>
                      </a:lnTo>
                      <a:lnTo>
                        <a:pt x="160" y="6"/>
                      </a:lnTo>
                      <a:lnTo>
                        <a:pt x="164" y="10"/>
                      </a:lnTo>
                      <a:lnTo>
                        <a:pt x="162" y="10"/>
                      </a:lnTo>
                      <a:lnTo>
                        <a:pt x="160" y="8"/>
                      </a:lnTo>
                      <a:lnTo>
                        <a:pt x="154" y="0"/>
                      </a:lnTo>
                      <a:lnTo>
                        <a:pt x="151" y="8"/>
                      </a:lnTo>
                      <a:lnTo>
                        <a:pt x="149" y="23"/>
                      </a:lnTo>
                      <a:lnTo>
                        <a:pt x="143" y="28"/>
                      </a:lnTo>
                      <a:lnTo>
                        <a:pt x="143" y="30"/>
                      </a:lnTo>
                      <a:lnTo>
                        <a:pt x="141" y="36"/>
                      </a:lnTo>
                      <a:lnTo>
                        <a:pt x="139" y="43"/>
                      </a:lnTo>
                      <a:lnTo>
                        <a:pt x="139" y="51"/>
                      </a:lnTo>
                      <a:lnTo>
                        <a:pt x="141" y="55"/>
                      </a:lnTo>
                      <a:lnTo>
                        <a:pt x="136" y="62"/>
                      </a:lnTo>
                      <a:lnTo>
                        <a:pt x="132" y="70"/>
                      </a:lnTo>
                      <a:lnTo>
                        <a:pt x="137" y="75"/>
                      </a:lnTo>
                      <a:lnTo>
                        <a:pt x="130" y="74"/>
                      </a:lnTo>
                      <a:lnTo>
                        <a:pt x="130" y="79"/>
                      </a:lnTo>
                      <a:lnTo>
                        <a:pt x="126" y="87"/>
                      </a:lnTo>
                      <a:lnTo>
                        <a:pt x="126" y="92"/>
                      </a:lnTo>
                      <a:lnTo>
                        <a:pt x="122" y="100"/>
                      </a:lnTo>
                      <a:lnTo>
                        <a:pt x="121" y="107"/>
                      </a:lnTo>
                      <a:lnTo>
                        <a:pt x="115" y="119"/>
                      </a:lnTo>
                      <a:lnTo>
                        <a:pt x="113" y="126"/>
                      </a:lnTo>
                      <a:lnTo>
                        <a:pt x="102" y="145"/>
                      </a:lnTo>
                      <a:lnTo>
                        <a:pt x="98" y="158"/>
                      </a:lnTo>
                      <a:lnTo>
                        <a:pt x="92" y="173"/>
                      </a:lnTo>
                      <a:lnTo>
                        <a:pt x="94" y="181"/>
                      </a:lnTo>
                      <a:lnTo>
                        <a:pt x="94" y="183"/>
                      </a:lnTo>
                      <a:lnTo>
                        <a:pt x="89" y="186"/>
                      </a:lnTo>
                      <a:lnTo>
                        <a:pt x="85" y="192"/>
                      </a:lnTo>
                      <a:lnTo>
                        <a:pt x="81" y="207"/>
                      </a:lnTo>
                      <a:lnTo>
                        <a:pt x="68" y="241"/>
                      </a:lnTo>
                      <a:lnTo>
                        <a:pt x="62" y="248"/>
                      </a:lnTo>
                      <a:lnTo>
                        <a:pt x="60" y="256"/>
                      </a:lnTo>
                      <a:lnTo>
                        <a:pt x="68" y="252"/>
                      </a:lnTo>
                      <a:lnTo>
                        <a:pt x="70" y="256"/>
                      </a:lnTo>
                      <a:lnTo>
                        <a:pt x="62" y="256"/>
                      </a:lnTo>
                      <a:lnTo>
                        <a:pt x="57" y="262"/>
                      </a:lnTo>
                      <a:lnTo>
                        <a:pt x="47" y="275"/>
                      </a:lnTo>
                      <a:lnTo>
                        <a:pt x="45" y="282"/>
                      </a:lnTo>
                      <a:lnTo>
                        <a:pt x="47" y="284"/>
                      </a:lnTo>
                      <a:lnTo>
                        <a:pt x="49" y="282"/>
                      </a:lnTo>
                      <a:lnTo>
                        <a:pt x="49" y="284"/>
                      </a:lnTo>
                      <a:lnTo>
                        <a:pt x="51" y="284"/>
                      </a:lnTo>
                      <a:lnTo>
                        <a:pt x="49" y="288"/>
                      </a:lnTo>
                      <a:lnTo>
                        <a:pt x="49" y="284"/>
                      </a:lnTo>
                      <a:lnTo>
                        <a:pt x="47" y="284"/>
                      </a:lnTo>
                      <a:lnTo>
                        <a:pt x="42" y="288"/>
                      </a:lnTo>
                      <a:lnTo>
                        <a:pt x="38" y="295"/>
                      </a:lnTo>
                      <a:lnTo>
                        <a:pt x="36" y="288"/>
                      </a:lnTo>
                      <a:lnTo>
                        <a:pt x="23" y="316"/>
                      </a:lnTo>
                      <a:lnTo>
                        <a:pt x="10" y="333"/>
                      </a:lnTo>
                      <a:lnTo>
                        <a:pt x="10" y="346"/>
                      </a:lnTo>
                      <a:lnTo>
                        <a:pt x="13" y="361"/>
                      </a:lnTo>
                      <a:lnTo>
                        <a:pt x="12" y="369"/>
                      </a:lnTo>
                      <a:lnTo>
                        <a:pt x="6" y="376"/>
                      </a:lnTo>
                      <a:lnTo>
                        <a:pt x="4" y="382"/>
                      </a:lnTo>
                      <a:lnTo>
                        <a:pt x="0" y="391"/>
                      </a:lnTo>
                      <a:lnTo>
                        <a:pt x="2" y="418"/>
                      </a:lnTo>
                      <a:lnTo>
                        <a:pt x="8" y="433"/>
                      </a:lnTo>
                      <a:lnTo>
                        <a:pt x="12" y="433"/>
                      </a:lnTo>
                      <a:lnTo>
                        <a:pt x="184" y="48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AC7C0B48-914C-444E-A3EE-77C5EF6F7962}"/>
                    </a:ext>
                  </a:extLst>
                </p:cNvPr>
                <p:cNvSpPr>
                  <a:spLocks/>
                </p:cNvSpPr>
                <p:nvPr/>
              </p:nvSpPr>
              <p:spPr bwMode="auto">
                <a:xfrm>
                  <a:off x="1127652" y="1853927"/>
                  <a:ext cx="1921" cy="3488"/>
                </a:xfrm>
                <a:custGeom>
                  <a:avLst/>
                  <a:gdLst>
                    <a:gd name="T0" fmla="*/ 2 w 2"/>
                    <a:gd name="T1" fmla="*/ 0 h 4"/>
                    <a:gd name="T2" fmla="*/ 0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0" y="0"/>
                      </a:lnTo>
                      <a:lnTo>
                        <a:pt x="0" y="4"/>
                      </a:lnTo>
                      <a:lnTo>
                        <a:pt x="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82AA5D71-0BE5-443F-8692-0200B160D666}"/>
                    </a:ext>
                  </a:extLst>
                </p:cNvPr>
                <p:cNvSpPr>
                  <a:spLocks/>
                </p:cNvSpPr>
                <p:nvPr/>
              </p:nvSpPr>
              <p:spPr bwMode="auto">
                <a:xfrm>
                  <a:off x="1127652" y="1853927"/>
                  <a:ext cx="1921" cy="3488"/>
                </a:xfrm>
                <a:custGeom>
                  <a:avLst/>
                  <a:gdLst>
                    <a:gd name="T0" fmla="*/ 2 w 2"/>
                    <a:gd name="T1" fmla="*/ 0 h 4"/>
                    <a:gd name="T2" fmla="*/ 0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0" y="0"/>
                      </a:lnTo>
                      <a:lnTo>
                        <a:pt x="0" y="4"/>
                      </a:lnTo>
                      <a:lnTo>
                        <a:pt x="2"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DA68AFAA-E5A5-4A48-9C4E-B8CAE743AC11}"/>
                    </a:ext>
                  </a:extLst>
                </p:cNvPr>
                <p:cNvSpPr>
                  <a:spLocks/>
                </p:cNvSpPr>
                <p:nvPr/>
              </p:nvSpPr>
              <p:spPr bwMode="auto">
                <a:xfrm>
                  <a:off x="1178569" y="2385000"/>
                  <a:ext cx="8646" cy="13081"/>
                </a:xfrm>
                <a:custGeom>
                  <a:avLst/>
                  <a:gdLst>
                    <a:gd name="T0" fmla="*/ 9 w 9"/>
                    <a:gd name="T1" fmla="*/ 13 h 15"/>
                    <a:gd name="T2" fmla="*/ 5 w 9"/>
                    <a:gd name="T3" fmla="*/ 8 h 15"/>
                    <a:gd name="T4" fmla="*/ 0 w 9"/>
                    <a:gd name="T5" fmla="*/ 0 h 15"/>
                    <a:gd name="T6" fmla="*/ 9 w 9"/>
                    <a:gd name="T7" fmla="*/ 15 h 15"/>
                    <a:gd name="T8" fmla="*/ 9 w 9"/>
                    <a:gd name="T9" fmla="*/ 13 h 15"/>
                  </a:gdLst>
                  <a:ahLst/>
                  <a:cxnLst>
                    <a:cxn ang="0">
                      <a:pos x="T0" y="T1"/>
                    </a:cxn>
                    <a:cxn ang="0">
                      <a:pos x="T2" y="T3"/>
                    </a:cxn>
                    <a:cxn ang="0">
                      <a:pos x="T4" y="T5"/>
                    </a:cxn>
                    <a:cxn ang="0">
                      <a:pos x="T6" y="T7"/>
                    </a:cxn>
                    <a:cxn ang="0">
                      <a:pos x="T8" y="T9"/>
                    </a:cxn>
                  </a:cxnLst>
                  <a:rect l="0" t="0" r="r" b="b"/>
                  <a:pathLst>
                    <a:path w="9" h="15">
                      <a:moveTo>
                        <a:pt x="9" y="13"/>
                      </a:moveTo>
                      <a:lnTo>
                        <a:pt x="5" y="8"/>
                      </a:lnTo>
                      <a:lnTo>
                        <a:pt x="0" y="0"/>
                      </a:lnTo>
                      <a:lnTo>
                        <a:pt x="9" y="15"/>
                      </a:lnTo>
                      <a:lnTo>
                        <a:pt x="9" y="1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961D7D57-C27A-43C5-A95D-945392F2B358}"/>
                    </a:ext>
                  </a:extLst>
                </p:cNvPr>
                <p:cNvSpPr>
                  <a:spLocks/>
                </p:cNvSpPr>
                <p:nvPr/>
              </p:nvSpPr>
              <p:spPr bwMode="auto">
                <a:xfrm>
                  <a:off x="1178569" y="2385000"/>
                  <a:ext cx="8646" cy="13081"/>
                </a:xfrm>
                <a:custGeom>
                  <a:avLst/>
                  <a:gdLst>
                    <a:gd name="T0" fmla="*/ 9 w 9"/>
                    <a:gd name="T1" fmla="*/ 13 h 15"/>
                    <a:gd name="T2" fmla="*/ 5 w 9"/>
                    <a:gd name="T3" fmla="*/ 8 h 15"/>
                    <a:gd name="T4" fmla="*/ 0 w 9"/>
                    <a:gd name="T5" fmla="*/ 0 h 15"/>
                    <a:gd name="T6" fmla="*/ 9 w 9"/>
                    <a:gd name="T7" fmla="*/ 15 h 15"/>
                    <a:gd name="T8" fmla="*/ 9 w 9"/>
                    <a:gd name="T9" fmla="*/ 13 h 15"/>
                  </a:gdLst>
                  <a:ahLst/>
                  <a:cxnLst>
                    <a:cxn ang="0">
                      <a:pos x="T0" y="T1"/>
                    </a:cxn>
                    <a:cxn ang="0">
                      <a:pos x="T2" y="T3"/>
                    </a:cxn>
                    <a:cxn ang="0">
                      <a:pos x="T4" y="T5"/>
                    </a:cxn>
                    <a:cxn ang="0">
                      <a:pos x="T6" y="T7"/>
                    </a:cxn>
                    <a:cxn ang="0">
                      <a:pos x="T8" y="T9"/>
                    </a:cxn>
                  </a:cxnLst>
                  <a:rect l="0" t="0" r="r" b="b"/>
                  <a:pathLst>
                    <a:path w="9" h="15">
                      <a:moveTo>
                        <a:pt x="9" y="13"/>
                      </a:moveTo>
                      <a:lnTo>
                        <a:pt x="5" y="8"/>
                      </a:lnTo>
                      <a:lnTo>
                        <a:pt x="0" y="0"/>
                      </a:lnTo>
                      <a:lnTo>
                        <a:pt x="9" y="15"/>
                      </a:lnTo>
                      <a:lnTo>
                        <a:pt x="9" y="1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B0B44E61-DAFE-44A9-A5E7-C01C112B2A93}"/>
                    </a:ext>
                  </a:extLst>
                </p:cNvPr>
                <p:cNvSpPr>
                  <a:spLocks/>
                </p:cNvSpPr>
                <p:nvPr/>
              </p:nvSpPr>
              <p:spPr bwMode="auto">
                <a:xfrm>
                  <a:off x="1223722" y="1378665"/>
                  <a:ext cx="543750" cy="357537"/>
                </a:xfrm>
                <a:custGeom>
                  <a:avLst/>
                  <a:gdLst>
                    <a:gd name="T0" fmla="*/ 75 w 566"/>
                    <a:gd name="T1" fmla="*/ 344 h 410"/>
                    <a:gd name="T2" fmla="*/ 98 w 566"/>
                    <a:gd name="T3" fmla="*/ 357 h 410"/>
                    <a:gd name="T4" fmla="*/ 133 w 566"/>
                    <a:gd name="T5" fmla="*/ 361 h 410"/>
                    <a:gd name="T6" fmla="*/ 165 w 566"/>
                    <a:gd name="T7" fmla="*/ 359 h 410"/>
                    <a:gd name="T8" fmla="*/ 188 w 566"/>
                    <a:gd name="T9" fmla="*/ 376 h 410"/>
                    <a:gd name="T10" fmla="*/ 237 w 566"/>
                    <a:gd name="T11" fmla="*/ 376 h 410"/>
                    <a:gd name="T12" fmla="*/ 270 w 566"/>
                    <a:gd name="T13" fmla="*/ 380 h 410"/>
                    <a:gd name="T14" fmla="*/ 317 w 566"/>
                    <a:gd name="T15" fmla="*/ 376 h 410"/>
                    <a:gd name="T16" fmla="*/ 355 w 566"/>
                    <a:gd name="T17" fmla="*/ 376 h 410"/>
                    <a:gd name="T18" fmla="*/ 511 w 566"/>
                    <a:gd name="T19" fmla="*/ 383 h 410"/>
                    <a:gd name="T20" fmla="*/ 564 w 566"/>
                    <a:gd name="T21" fmla="*/ 100 h 410"/>
                    <a:gd name="T22" fmla="*/ 263 w 566"/>
                    <a:gd name="T23" fmla="*/ 24 h 410"/>
                    <a:gd name="T24" fmla="*/ 165 w 566"/>
                    <a:gd name="T25" fmla="*/ 17 h 410"/>
                    <a:gd name="T26" fmla="*/ 176 w 566"/>
                    <a:gd name="T27" fmla="*/ 38 h 410"/>
                    <a:gd name="T28" fmla="*/ 173 w 566"/>
                    <a:gd name="T29" fmla="*/ 53 h 410"/>
                    <a:gd name="T30" fmla="*/ 158 w 566"/>
                    <a:gd name="T31" fmla="*/ 62 h 410"/>
                    <a:gd name="T32" fmla="*/ 171 w 566"/>
                    <a:gd name="T33" fmla="*/ 83 h 410"/>
                    <a:gd name="T34" fmla="*/ 175 w 566"/>
                    <a:gd name="T35" fmla="*/ 115 h 410"/>
                    <a:gd name="T36" fmla="*/ 154 w 566"/>
                    <a:gd name="T37" fmla="*/ 141 h 410"/>
                    <a:gd name="T38" fmla="*/ 146 w 566"/>
                    <a:gd name="T39" fmla="*/ 177 h 410"/>
                    <a:gd name="T40" fmla="*/ 116 w 566"/>
                    <a:gd name="T41" fmla="*/ 192 h 410"/>
                    <a:gd name="T42" fmla="*/ 99 w 566"/>
                    <a:gd name="T43" fmla="*/ 190 h 410"/>
                    <a:gd name="T44" fmla="*/ 107 w 566"/>
                    <a:gd name="T45" fmla="*/ 175 h 410"/>
                    <a:gd name="T46" fmla="*/ 116 w 566"/>
                    <a:gd name="T47" fmla="*/ 186 h 410"/>
                    <a:gd name="T48" fmla="*/ 131 w 566"/>
                    <a:gd name="T49" fmla="*/ 167 h 410"/>
                    <a:gd name="T50" fmla="*/ 141 w 566"/>
                    <a:gd name="T51" fmla="*/ 147 h 410"/>
                    <a:gd name="T52" fmla="*/ 141 w 566"/>
                    <a:gd name="T53" fmla="*/ 137 h 410"/>
                    <a:gd name="T54" fmla="*/ 154 w 566"/>
                    <a:gd name="T55" fmla="*/ 120 h 410"/>
                    <a:gd name="T56" fmla="*/ 114 w 566"/>
                    <a:gd name="T57" fmla="*/ 139 h 410"/>
                    <a:gd name="T58" fmla="*/ 116 w 566"/>
                    <a:gd name="T59" fmla="*/ 158 h 410"/>
                    <a:gd name="T60" fmla="*/ 114 w 566"/>
                    <a:gd name="T61" fmla="*/ 137 h 410"/>
                    <a:gd name="T62" fmla="*/ 131 w 566"/>
                    <a:gd name="T63" fmla="*/ 132 h 410"/>
                    <a:gd name="T64" fmla="*/ 141 w 566"/>
                    <a:gd name="T65" fmla="*/ 92 h 410"/>
                    <a:gd name="T66" fmla="*/ 129 w 566"/>
                    <a:gd name="T67" fmla="*/ 86 h 410"/>
                    <a:gd name="T68" fmla="*/ 113 w 566"/>
                    <a:gd name="T69" fmla="*/ 77 h 410"/>
                    <a:gd name="T70" fmla="*/ 77 w 566"/>
                    <a:gd name="T71" fmla="*/ 64 h 410"/>
                    <a:gd name="T72" fmla="*/ 41 w 566"/>
                    <a:gd name="T73" fmla="*/ 45 h 410"/>
                    <a:gd name="T74" fmla="*/ 17 w 566"/>
                    <a:gd name="T75" fmla="*/ 30 h 410"/>
                    <a:gd name="T76" fmla="*/ 7 w 566"/>
                    <a:gd name="T77" fmla="*/ 53 h 410"/>
                    <a:gd name="T78" fmla="*/ 13 w 566"/>
                    <a:gd name="T79" fmla="*/ 83 h 410"/>
                    <a:gd name="T80" fmla="*/ 17 w 566"/>
                    <a:gd name="T81" fmla="*/ 148 h 410"/>
                    <a:gd name="T82" fmla="*/ 17 w 566"/>
                    <a:gd name="T83" fmla="*/ 171 h 410"/>
                    <a:gd name="T84" fmla="*/ 24 w 566"/>
                    <a:gd name="T85" fmla="*/ 188 h 410"/>
                    <a:gd name="T86" fmla="*/ 13 w 566"/>
                    <a:gd name="T87" fmla="*/ 207 h 410"/>
                    <a:gd name="T88" fmla="*/ 28 w 566"/>
                    <a:gd name="T89" fmla="*/ 216 h 410"/>
                    <a:gd name="T90" fmla="*/ 13 w 566"/>
                    <a:gd name="T91" fmla="*/ 233 h 410"/>
                    <a:gd name="T92" fmla="*/ 5 w 566"/>
                    <a:gd name="T93" fmla="*/ 237 h 410"/>
                    <a:gd name="T94" fmla="*/ 5 w 566"/>
                    <a:gd name="T95" fmla="*/ 252 h 410"/>
                    <a:gd name="T96" fmla="*/ 35 w 566"/>
                    <a:gd name="T97" fmla="*/ 263 h 410"/>
                    <a:gd name="T98" fmla="*/ 45 w 566"/>
                    <a:gd name="T99" fmla="*/ 272 h 410"/>
                    <a:gd name="T100" fmla="*/ 67 w 566"/>
                    <a:gd name="T101" fmla="*/ 28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6" h="410">
                      <a:moveTo>
                        <a:pt x="67" y="288"/>
                      </a:moveTo>
                      <a:lnTo>
                        <a:pt x="75" y="295"/>
                      </a:lnTo>
                      <a:lnTo>
                        <a:pt x="79" y="308"/>
                      </a:lnTo>
                      <a:lnTo>
                        <a:pt x="75" y="344"/>
                      </a:lnTo>
                      <a:lnTo>
                        <a:pt x="77" y="348"/>
                      </a:lnTo>
                      <a:lnTo>
                        <a:pt x="88" y="351"/>
                      </a:lnTo>
                      <a:lnTo>
                        <a:pt x="96" y="357"/>
                      </a:lnTo>
                      <a:lnTo>
                        <a:pt x="98" y="357"/>
                      </a:lnTo>
                      <a:lnTo>
                        <a:pt x="105" y="363"/>
                      </a:lnTo>
                      <a:lnTo>
                        <a:pt x="113" y="363"/>
                      </a:lnTo>
                      <a:lnTo>
                        <a:pt x="126" y="361"/>
                      </a:lnTo>
                      <a:lnTo>
                        <a:pt x="133" y="361"/>
                      </a:lnTo>
                      <a:lnTo>
                        <a:pt x="141" y="355"/>
                      </a:lnTo>
                      <a:lnTo>
                        <a:pt x="146" y="355"/>
                      </a:lnTo>
                      <a:lnTo>
                        <a:pt x="154" y="359"/>
                      </a:lnTo>
                      <a:lnTo>
                        <a:pt x="165" y="359"/>
                      </a:lnTo>
                      <a:lnTo>
                        <a:pt x="173" y="363"/>
                      </a:lnTo>
                      <a:lnTo>
                        <a:pt x="178" y="365"/>
                      </a:lnTo>
                      <a:lnTo>
                        <a:pt x="186" y="370"/>
                      </a:lnTo>
                      <a:lnTo>
                        <a:pt x="188" y="376"/>
                      </a:lnTo>
                      <a:lnTo>
                        <a:pt x="201" y="376"/>
                      </a:lnTo>
                      <a:lnTo>
                        <a:pt x="208" y="378"/>
                      </a:lnTo>
                      <a:lnTo>
                        <a:pt x="229" y="374"/>
                      </a:lnTo>
                      <a:lnTo>
                        <a:pt x="237" y="376"/>
                      </a:lnTo>
                      <a:lnTo>
                        <a:pt x="244" y="382"/>
                      </a:lnTo>
                      <a:lnTo>
                        <a:pt x="250" y="383"/>
                      </a:lnTo>
                      <a:lnTo>
                        <a:pt x="257" y="383"/>
                      </a:lnTo>
                      <a:lnTo>
                        <a:pt x="270" y="380"/>
                      </a:lnTo>
                      <a:lnTo>
                        <a:pt x="284" y="378"/>
                      </a:lnTo>
                      <a:lnTo>
                        <a:pt x="306" y="378"/>
                      </a:lnTo>
                      <a:lnTo>
                        <a:pt x="314" y="374"/>
                      </a:lnTo>
                      <a:lnTo>
                        <a:pt x="317" y="376"/>
                      </a:lnTo>
                      <a:lnTo>
                        <a:pt x="334" y="378"/>
                      </a:lnTo>
                      <a:lnTo>
                        <a:pt x="342" y="380"/>
                      </a:lnTo>
                      <a:lnTo>
                        <a:pt x="349" y="382"/>
                      </a:lnTo>
                      <a:lnTo>
                        <a:pt x="355" y="376"/>
                      </a:lnTo>
                      <a:lnTo>
                        <a:pt x="423" y="393"/>
                      </a:lnTo>
                      <a:lnTo>
                        <a:pt x="511" y="410"/>
                      </a:lnTo>
                      <a:lnTo>
                        <a:pt x="509" y="404"/>
                      </a:lnTo>
                      <a:lnTo>
                        <a:pt x="511" y="383"/>
                      </a:lnTo>
                      <a:lnTo>
                        <a:pt x="507" y="368"/>
                      </a:lnTo>
                      <a:lnTo>
                        <a:pt x="511" y="363"/>
                      </a:lnTo>
                      <a:lnTo>
                        <a:pt x="513" y="340"/>
                      </a:lnTo>
                      <a:lnTo>
                        <a:pt x="564" y="100"/>
                      </a:lnTo>
                      <a:lnTo>
                        <a:pt x="566" y="96"/>
                      </a:lnTo>
                      <a:lnTo>
                        <a:pt x="498" y="81"/>
                      </a:lnTo>
                      <a:lnTo>
                        <a:pt x="372" y="53"/>
                      </a:lnTo>
                      <a:lnTo>
                        <a:pt x="263" y="24"/>
                      </a:lnTo>
                      <a:lnTo>
                        <a:pt x="167" y="0"/>
                      </a:lnTo>
                      <a:lnTo>
                        <a:pt x="161" y="4"/>
                      </a:lnTo>
                      <a:lnTo>
                        <a:pt x="163" y="11"/>
                      </a:lnTo>
                      <a:lnTo>
                        <a:pt x="165" y="17"/>
                      </a:lnTo>
                      <a:lnTo>
                        <a:pt x="165" y="19"/>
                      </a:lnTo>
                      <a:lnTo>
                        <a:pt x="171" y="26"/>
                      </a:lnTo>
                      <a:lnTo>
                        <a:pt x="178" y="30"/>
                      </a:lnTo>
                      <a:lnTo>
                        <a:pt x="176" y="38"/>
                      </a:lnTo>
                      <a:lnTo>
                        <a:pt x="176" y="43"/>
                      </a:lnTo>
                      <a:lnTo>
                        <a:pt x="176" y="51"/>
                      </a:lnTo>
                      <a:lnTo>
                        <a:pt x="169" y="47"/>
                      </a:lnTo>
                      <a:lnTo>
                        <a:pt x="173" y="53"/>
                      </a:lnTo>
                      <a:lnTo>
                        <a:pt x="171" y="60"/>
                      </a:lnTo>
                      <a:lnTo>
                        <a:pt x="163" y="56"/>
                      </a:lnTo>
                      <a:lnTo>
                        <a:pt x="158" y="56"/>
                      </a:lnTo>
                      <a:lnTo>
                        <a:pt x="158" y="62"/>
                      </a:lnTo>
                      <a:lnTo>
                        <a:pt x="165" y="62"/>
                      </a:lnTo>
                      <a:lnTo>
                        <a:pt x="167" y="69"/>
                      </a:lnTo>
                      <a:lnTo>
                        <a:pt x="173" y="77"/>
                      </a:lnTo>
                      <a:lnTo>
                        <a:pt x="171" y="83"/>
                      </a:lnTo>
                      <a:lnTo>
                        <a:pt x="173" y="86"/>
                      </a:lnTo>
                      <a:lnTo>
                        <a:pt x="171" y="100"/>
                      </a:lnTo>
                      <a:lnTo>
                        <a:pt x="175" y="107"/>
                      </a:lnTo>
                      <a:lnTo>
                        <a:pt x="175" y="115"/>
                      </a:lnTo>
                      <a:lnTo>
                        <a:pt x="167" y="120"/>
                      </a:lnTo>
                      <a:lnTo>
                        <a:pt x="160" y="130"/>
                      </a:lnTo>
                      <a:lnTo>
                        <a:pt x="161" y="137"/>
                      </a:lnTo>
                      <a:lnTo>
                        <a:pt x="154" y="141"/>
                      </a:lnTo>
                      <a:lnTo>
                        <a:pt x="158" y="148"/>
                      </a:lnTo>
                      <a:lnTo>
                        <a:pt x="152" y="154"/>
                      </a:lnTo>
                      <a:lnTo>
                        <a:pt x="154" y="169"/>
                      </a:lnTo>
                      <a:lnTo>
                        <a:pt x="146" y="177"/>
                      </a:lnTo>
                      <a:lnTo>
                        <a:pt x="133" y="180"/>
                      </a:lnTo>
                      <a:lnTo>
                        <a:pt x="129" y="186"/>
                      </a:lnTo>
                      <a:lnTo>
                        <a:pt x="124" y="192"/>
                      </a:lnTo>
                      <a:lnTo>
                        <a:pt x="116" y="192"/>
                      </a:lnTo>
                      <a:lnTo>
                        <a:pt x="113" y="184"/>
                      </a:lnTo>
                      <a:lnTo>
                        <a:pt x="105" y="188"/>
                      </a:lnTo>
                      <a:lnTo>
                        <a:pt x="105" y="195"/>
                      </a:lnTo>
                      <a:lnTo>
                        <a:pt x="99" y="190"/>
                      </a:lnTo>
                      <a:lnTo>
                        <a:pt x="101" y="184"/>
                      </a:lnTo>
                      <a:lnTo>
                        <a:pt x="94" y="182"/>
                      </a:lnTo>
                      <a:lnTo>
                        <a:pt x="101" y="180"/>
                      </a:lnTo>
                      <a:lnTo>
                        <a:pt x="107" y="175"/>
                      </a:lnTo>
                      <a:lnTo>
                        <a:pt x="120" y="165"/>
                      </a:lnTo>
                      <a:lnTo>
                        <a:pt x="118" y="173"/>
                      </a:lnTo>
                      <a:lnTo>
                        <a:pt x="116" y="179"/>
                      </a:lnTo>
                      <a:lnTo>
                        <a:pt x="116" y="186"/>
                      </a:lnTo>
                      <a:lnTo>
                        <a:pt x="118" y="182"/>
                      </a:lnTo>
                      <a:lnTo>
                        <a:pt x="120" y="175"/>
                      </a:lnTo>
                      <a:lnTo>
                        <a:pt x="126" y="169"/>
                      </a:lnTo>
                      <a:lnTo>
                        <a:pt x="131" y="167"/>
                      </a:lnTo>
                      <a:lnTo>
                        <a:pt x="126" y="175"/>
                      </a:lnTo>
                      <a:lnTo>
                        <a:pt x="133" y="179"/>
                      </a:lnTo>
                      <a:lnTo>
                        <a:pt x="145" y="154"/>
                      </a:lnTo>
                      <a:lnTo>
                        <a:pt x="141" y="147"/>
                      </a:lnTo>
                      <a:lnTo>
                        <a:pt x="133" y="148"/>
                      </a:lnTo>
                      <a:lnTo>
                        <a:pt x="133" y="141"/>
                      </a:lnTo>
                      <a:lnTo>
                        <a:pt x="141" y="143"/>
                      </a:lnTo>
                      <a:lnTo>
                        <a:pt x="141" y="137"/>
                      </a:lnTo>
                      <a:lnTo>
                        <a:pt x="141" y="130"/>
                      </a:lnTo>
                      <a:lnTo>
                        <a:pt x="146" y="132"/>
                      </a:lnTo>
                      <a:lnTo>
                        <a:pt x="152" y="128"/>
                      </a:lnTo>
                      <a:lnTo>
                        <a:pt x="154" y="120"/>
                      </a:lnTo>
                      <a:lnTo>
                        <a:pt x="150" y="113"/>
                      </a:lnTo>
                      <a:lnTo>
                        <a:pt x="133" y="128"/>
                      </a:lnTo>
                      <a:lnTo>
                        <a:pt x="128" y="135"/>
                      </a:lnTo>
                      <a:lnTo>
                        <a:pt x="114" y="139"/>
                      </a:lnTo>
                      <a:lnTo>
                        <a:pt x="99" y="152"/>
                      </a:lnTo>
                      <a:lnTo>
                        <a:pt x="101" y="160"/>
                      </a:lnTo>
                      <a:lnTo>
                        <a:pt x="109" y="158"/>
                      </a:lnTo>
                      <a:lnTo>
                        <a:pt x="116" y="158"/>
                      </a:lnTo>
                      <a:lnTo>
                        <a:pt x="101" y="162"/>
                      </a:lnTo>
                      <a:lnTo>
                        <a:pt x="96" y="156"/>
                      </a:lnTo>
                      <a:lnTo>
                        <a:pt x="99" y="148"/>
                      </a:lnTo>
                      <a:lnTo>
                        <a:pt x="114" y="137"/>
                      </a:lnTo>
                      <a:lnTo>
                        <a:pt x="120" y="133"/>
                      </a:lnTo>
                      <a:lnTo>
                        <a:pt x="133" y="118"/>
                      </a:lnTo>
                      <a:lnTo>
                        <a:pt x="131" y="124"/>
                      </a:lnTo>
                      <a:lnTo>
                        <a:pt x="131" y="132"/>
                      </a:lnTo>
                      <a:lnTo>
                        <a:pt x="133" y="124"/>
                      </a:lnTo>
                      <a:lnTo>
                        <a:pt x="141" y="118"/>
                      </a:lnTo>
                      <a:lnTo>
                        <a:pt x="145" y="109"/>
                      </a:lnTo>
                      <a:lnTo>
                        <a:pt x="141" y="92"/>
                      </a:lnTo>
                      <a:lnTo>
                        <a:pt x="143" y="85"/>
                      </a:lnTo>
                      <a:lnTo>
                        <a:pt x="135" y="90"/>
                      </a:lnTo>
                      <a:lnTo>
                        <a:pt x="133" y="98"/>
                      </a:lnTo>
                      <a:lnTo>
                        <a:pt x="129" y="86"/>
                      </a:lnTo>
                      <a:lnTo>
                        <a:pt x="122" y="88"/>
                      </a:lnTo>
                      <a:lnTo>
                        <a:pt x="122" y="83"/>
                      </a:lnTo>
                      <a:lnTo>
                        <a:pt x="120" y="75"/>
                      </a:lnTo>
                      <a:lnTo>
                        <a:pt x="113" y="77"/>
                      </a:lnTo>
                      <a:lnTo>
                        <a:pt x="105" y="77"/>
                      </a:lnTo>
                      <a:lnTo>
                        <a:pt x="98" y="73"/>
                      </a:lnTo>
                      <a:lnTo>
                        <a:pt x="84" y="69"/>
                      </a:lnTo>
                      <a:lnTo>
                        <a:pt x="77" y="64"/>
                      </a:lnTo>
                      <a:lnTo>
                        <a:pt x="64" y="60"/>
                      </a:lnTo>
                      <a:lnTo>
                        <a:pt x="52" y="54"/>
                      </a:lnTo>
                      <a:lnTo>
                        <a:pt x="49" y="49"/>
                      </a:lnTo>
                      <a:lnTo>
                        <a:pt x="41" y="45"/>
                      </a:lnTo>
                      <a:lnTo>
                        <a:pt x="34" y="38"/>
                      </a:lnTo>
                      <a:lnTo>
                        <a:pt x="22" y="26"/>
                      </a:lnTo>
                      <a:lnTo>
                        <a:pt x="15" y="22"/>
                      </a:lnTo>
                      <a:lnTo>
                        <a:pt x="17" y="30"/>
                      </a:lnTo>
                      <a:lnTo>
                        <a:pt x="15" y="32"/>
                      </a:lnTo>
                      <a:lnTo>
                        <a:pt x="13" y="39"/>
                      </a:lnTo>
                      <a:lnTo>
                        <a:pt x="7" y="47"/>
                      </a:lnTo>
                      <a:lnTo>
                        <a:pt x="7" y="53"/>
                      </a:lnTo>
                      <a:lnTo>
                        <a:pt x="5" y="60"/>
                      </a:lnTo>
                      <a:lnTo>
                        <a:pt x="5" y="68"/>
                      </a:lnTo>
                      <a:lnTo>
                        <a:pt x="7" y="73"/>
                      </a:lnTo>
                      <a:lnTo>
                        <a:pt x="13" y="83"/>
                      </a:lnTo>
                      <a:lnTo>
                        <a:pt x="17" y="96"/>
                      </a:lnTo>
                      <a:lnTo>
                        <a:pt x="17" y="103"/>
                      </a:lnTo>
                      <a:lnTo>
                        <a:pt x="13" y="132"/>
                      </a:lnTo>
                      <a:lnTo>
                        <a:pt x="17" y="148"/>
                      </a:lnTo>
                      <a:lnTo>
                        <a:pt x="15" y="169"/>
                      </a:lnTo>
                      <a:lnTo>
                        <a:pt x="11" y="177"/>
                      </a:lnTo>
                      <a:lnTo>
                        <a:pt x="15" y="179"/>
                      </a:lnTo>
                      <a:lnTo>
                        <a:pt x="17" y="171"/>
                      </a:lnTo>
                      <a:lnTo>
                        <a:pt x="22" y="177"/>
                      </a:lnTo>
                      <a:lnTo>
                        <a:pt x="30" y="184"/>
                      </a:lnTo>
                      <a:lnTo>
                        <a:pt x="35" y="186"/>
                      </a:lnTo>
                      <a:lnTo>
                        <a:pt x="24" y="188"/>
                      </a:lnTo>
                      <a:lnTo>
                        <a:pt x="15" y="192"/>
                      </a:lnTo>
                      <a:lnTo>
                        <a:pt x="13" y="186"/>
                      </a:lnTo>
                      <a:lnTo>
                        <a:pt x="11" y="199"/>
                      </a:lnTo>
                      <a:lnTo>
                        <a:pt x="13" y="207"/>
                      </a:lnTo>
                      <a:lnTo>
                        <a:pt x="13" y="207"/>
                      </a:lnTo>
                      <a:lnTo>
                        <a:pt x="28" y="210"/>
                      </a:lnTo>
                      <a:lnTo>
                        <a:pt x="30" y="216"/>
                      </a:lnTo>
                      <a:lnTo>
                        <a:pt x="28" y="216"/>
                      </a:lnTo>
                      <a:lnTo>
                        <a:pt x="20" y="212"/>
                      </a:lnTo>
                      <a:lnTo>
                        <a:pt x="17" y="220"/>
                      </a:lnTo>
                      <a:lnTo>
                        <a:pt x="19" y="226"/>
                      </a:lnTo>
                      <a:lnTo>
                        <a:pt x="13" y="233"/>
                      </a:lnTo>
                      <a:lnTo>
                        <a:pt x="17" y="241"/>
                      </a:lnTo>
                      <a:lnTo>
                        <a:pt x="17" y="242"/>
                      </a:lnTo>
                      <a:lnTo>
                        <a:pt x="13" y="237"/>
                      </a:lnTo>
                      <a:lnTo>
                        <a:pt x="5" y="237"/>
                      </a:lnTo>
                      <a:lnTo>
                        <a:pt x="9" y="224"/>
                      </a:lnTo>
                      <a:lnTo>
                        <a:pt x="7" y="216"/>
                      </a:lnTo>
                      <a:lnTo>
                        <a:pt x="0" y="252"/>
                      </a:lnTo>
                      <a:lnTo>
                        <a:pt x="5" y="252"/>
                      </a:lnTo>
                      <a:lnTo>
                        <a:pt x="11" y="259"/>
                      </a:lnTo>
                      <a:lnTo>
                        <a:pt x="26" y="256"/>
                      </a:lnTo>
                      <a:lnTo>
                        <a:pt x="30" y="261"/>
                      </a:lnTo>
                      <a:lnTo>
                        <a:pt x="35" y="263"/>
                      </a:lnTo>
                      <a:lnTo>
                        <a:pt x="37" y="265"/>
                      </a:lnTo>
                      <a:lnTo>
                        <a:pt x="41" y="267"/>
                      </a:lnTo>
                      <a:lnTo>
                        <a:pt x="43" y="267"/>
                      </a:lnTo>
                      <a:lnTo>
                        <a:pt x="45" y="272"/>
                      </a:lnTo>
                      <a:lnTo>
                        <a:pt x="52" y="280"/>
                      </a:lnTo>
                      <a:lnTo>
                        <a:pt x="58" y="280"/>
                      </a:lnTo>
                      <a:lnTo>
                        <a:pt x="64" y="282"/>
                      </a:lnTo>
                      <a:lnTo>
                        <a:pt x="67" y="28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30" name="Freeform 21">
                  <a:extLst>
                    <a:ext uri="{FF2B5EF4-FFF2-40B4-BE49-F238E27FC236}">
                      <a16:creationId xmlns:a16="http://schemas.microsoft.com/office/drawing/2014/main" id="{6EA5F34C-6ADA-4E5E-A953-E975408277BF}"/>
                    </a:ext>
                  </a:extLst>
                </p:cNvPr>
                <p:cNvSpPr>
                  <a:spLocks/>
                </p:cNvSpPr>
                <p:nvPr/>
              </p:nvSpPr>
              <p:spPr bwMode="auto">
                <a:xfrm>
                  <a:off x="1322672" y="2057113"/>
                  <a:ext cx="518773" cy="729898"/>
                </a:xfrm>
                <a:custGeom>
                  <a:avLst/>
                  <a:gdLst>
                    <a:gd name="T0" fmla="*/ 434 w 540"/>
                    <a:gd name="T1" fmla="*/ 79 h 837"/>
                    <a:gd name="T2" fmla="*/ 308 w 540"/>
                    <a:gd name="T3" fmla="*/ 53 h 837"/>
                    <a:gd name="T4" fmla="*/ 213 w 540"/>
                    <a:gd name="T5" fmla="*/ 32 h 837"/>
                    <a:gd name="T6" fmla="*/ 77 w 540"/>
                    <a:gd name="T7" fmla="*/ 0 h 837"/>
                    <a:gd name="T8" fmla="*/ 19 w 540"/>
                    <a:gd name="T9" fmla="*/ 243 h 837"/>
                    <a:gd name="T10" fmla="*/ 0 w 540"/>
                    <a:gd name="T11" fmla="*/ 314 h 837"/>
                    <a:gd name="T12" fmla="*/ 250 w 540"/>
                    <a:gd name="T13" fmla="*/ 681 h 837"/>
                    <a:gd name="T14" fmla="*/ 357 w 540"/>
                    <a:gd name="T15" fmla="*/ 837 h 837"/>
                    <a:gd name="T16" fmla="*/ 359 w 540"/>
                    <a:gd name="T17" fmla="*/ 822 h 837"/>
                    <a:gd name="T18" fmla="*/ 365 w 540"/>
                    <a:gd name="T19" fmla="*/ 814 h 837"/>
                    <a:gd name="T20" fmla="*/ 367 w 540"/>
                    <a:gd name="T21" fmla="*/ 799 h 837"/>
                    <a:gd name="T22" fmla="*/ 365 w 540"/>
                    <a:gd name="T23" fmla="*/ 786 h 837"/>
                    <a:gd name="T24" fmla="*/ 365 w 540"/>
                    <a:gd name="T25" fmla="*/ 778 h 837"/>
                    <a:gd name="T26" fmla="*/ 367 w 540"/>
                    <a:gd name="T27" fmla="*/ 769 h 837"/>
                    <a:gd name="T28" fmla="*/ 367 w 540"/>
                    <a:gd name="T29" fmla="*/ 754 h 837"/>
                    <a:gd name="T30" fmla="*/ 367 w 540"/>
                    <a:gd name="T31" fmla="*/ 748 h 837"/>
                    <a:gd name="T32" fmla="*/ 370 w 540"/>
                    <a:gd name="T33" fmla="*/ 741 h 837"/>
                    <a:gd name="T34" fmla="*/ 367 w 540"/>
                    <a:gd name="T35" fmla="*/ 728 h 837"/>
                    <a:gd name="T36" fmla="*/ 370 w 540"/>
                    <a:gd name="T37" fmla="*/ 718 h 837"/>
                    <a:gd name="T38" fmla="*/ 378 w 540"/>
                    <a:gd name="T39" fmla="*/ 715 h 837"/>
                    <a:gd name="T40" fmla="*/ 386 w 540"/>
                    <a:gd name="T41" fmla="*/ 713 h 837"/>
                    <a:gd name="T42" fmla="*/ 391 w 540"/>
                    <a:gd name="T43" fmla="*/ 716 h 837"/>
                    <a:gd name="T44" fmla="*/ 399 w 540"/>
                    <a:gd name="T45" fmla="*/ 716 h 837"/>
                    <a:gd name="T46" fmla="*/ 406 w 540"/>
                    <a:gd name="T47" fmla="*/ 724 h 837"/>
                    <a:gd name="T48" fmla="*/ 408 w 540"/>
                    <a:gd name="T49" fmla="*/ 731 h 837"/>
                    <a:gd name="T50" fmla="*/ 416 w 540"/>
                    <a:gd name="T51" fmla="*/ 733 h 837"/>
                    <a:gd name="T52" fmla="*/ 423 w 540"/>
                    <a:gd name="T53" fmla="*/ 724 h 837"/>
                    <a:gd name="T54" fmla="*/ 431 w 540"/>
                    <a:gd name="T55" fmla="*/ 715 h 837"/>
                    <a:gd name="T56" fmla="*/ 446 w 540"/>
                    <a:gd name="T57" fmla="*/ 630 h 837"/>
                    <a:gd name="T58" fmla="*/ 540 w 540"/>
                    <a:gd name="T59" fmla="*/ 98 h 837"/>
                    <a:gd name="T60" fmla="*/ 434 w 540"/>
                    <a:gd name="T61" fmla="*/ 79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0" h="837">
                      <a:moveTo>
                        <a:pt x="434" y="79"/>
                      </a:moveTo>
                      <a:lnTo>
                        <a:pt x="308" y="53"/>
                      </a:lnTo>
                      <a:lnTo>
                        <a:pt x="213" y="32"/>
                      </a:lnTo>
                      <a:lnTo>
                        <a:pt x="77" y="0"/>
                      </a:lnTo>
                      <a:lnTo>
                        <a:pt x="19" y="243"/>
                      </a:lnTo>
                      <a:lnTo>
                        <a:pt x="0" y="314"/>
                      </a:lnTo>
                      <a:lnTo>
                        <a:pt x="250" y="681"/>
                      </a:lnTo>
                      <a:lnTo>
                        <a:pt x="357" y="837"/>
                      </a:lnTo>
                      <a:lnTo>
                        <a:pt x="359" y="822"/>
                      </a:lnTo>
                      <a:lnTo>
                        <a:pt x="365" y="814"/>
                      </a:lnTo>
                      <a:lnTo>
                        <a:pt x="367" y="799"/>
                      </a:lnTo>
                      <a:lnTo>
                        <a:pt x="365" y="786"/>
                      </a:lnTo>
                      <a:lnTo>
                        <a:pt x="365" y="778"/>
                      </a:lnTo>
                      <a:lnTo>
                        <a:pt x="367" y="769"/>
                      </a:lnTo>
                      <a:lnTo>
                        <a:pt x="367" y="754"/>
                      </a:lnTo>
                      <a:lnTo>
                        <a:pt x="367" y="748"/>
                      </a:lnTo>
                      <a:lnTo>
                        <a:pt x="370" y="741"/>
                      </a:lnTo>
                      <a:lnTo>
                        <a:pt x="367" y="728"/>
                      </a:lnTo>
                      <a:lnTo>
                        <a:pt x="370" y="718"/>
                      </a:lnTo>
                      <a:lnTo>
                        <a:pt x="378" y="715"/>
                      </a:lnTo>
                      <a:lnTo>
                        <a:pt x="386" y="713"/>
                      </a:lnTo>
                      <a:lnTo>
                        <a:pt x="391" y="716"/>
                      </a:lnTo>
                      <a:lnTo>
                        <a:pt x="399" y="716"/>
                      </a:lnTo>
                      <a:lnTo>
                        <a:pt x="406" y="724"/>
                      </a:lnTo>
                      <a:lnTo>
                        <a:pt x="408" y="731"/>
                      </a:lnTo>
                      <a:lnTo>
                        <a:pt x="416" y="733"/>
                      </a:lnTo>
                      <a:lnTo>
                        <a:pt x="423" y="724"/>
                      </a:lnTo>
                      <a:lnTo>
                        <a:pt x="431" y="715"/>
                      </a:lnTo>
                      <a:lnTo>
                        <a:pt x="446" y="630"/>
                      </a:lnTo>
                      <a:lnTo>
                        <a:pt x="540" y="98"/>
                      </a:lnTo>
                      <a:lnTo>
                        <a:pt x="434" y="7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1D7D4F1A-D648-4EC5-8A64-A504E1110DE3}"/>
                    </a:ext>
                  </a:extLst>
                </p:cNvPr>
                <p:cNvSpPr>
                  <a:spLocks/>
                </p:cNvSpPr>
                <p:nvPr/>
              </p:nvSpPr>
              <p:spPr bwMode="auto">
                <a:xfrm>
                  <a:off x="1603194" y="2606498"/>
                  <a:ext cx="550475" cy="586883"/>
                </a:xfrm>
                <a:custGeom>
                  <a:avLst/>
                  <a:gdLst>
                    <a:gd name="T0" fmla="*/ 456 w 573"/>
                    <a:gd name="T1" fmla="*/ 51 h 673"/>
                    <a:gd name="T2" fmla="*/ 231 w 573"/>
                    <a:gd name="T3" fmla="*/ 15 h 673"/>
                    <a:gd name="T4" fmla="*/ 139 w 573"/>
                    <a:gd name="T5" fmla="*/ 85 h 673"/>
                    <a:gd name="T6" fmla="*/ 124 w 573"/>
                    <a:gd name="T7" fmla="*/ 103 h 673"/>
                    <a:gd name="T8" fmla="*/ 114 w 573"/>
                    <a:gd name="T9" fmla="*/ 94 h 673"/>
                    <a:gd name="T10" fmla="*/ 99 w 573"/>
                    <a:gd name="T11" fmla="*/ 86 h 673"/>
                    <a:gd name="T12" fmla="*/ 86 w 573"/>
                    <a:gd name="T13" fmla="*/ 85 h 673"/>
                    <a:gd name="T14" fmla="*/ 75 w 573"/>
                    <a:gd name="T15" fmla="*/ 98 h 673"/>
                    <a:gd name="T16" fmla="*/ 75 w 573"/>
                    <a:gd name="T17" fmla="*/ 118 h 673"/>
                    <a:gd name="T18" fmla="*/ 75 w 573"/>
                    <a:gd name="T19" fmla="*/ 139 h 673"/>
                    <a:gd name="T20" fmla="*/ 73 w 573"/>
                    <a:gd name="T21" fmla="*/ 156 h 673"/>
                    <a:gd name="T22" fmla="*/ 73 w 573"/>
                    <a:gd name="T23" fmla="*/ 184 h 673"/>
                    <a:gd name="T24" fmla="*/ 65 w 573"/>
                    <a:gd name="T25" fmla="*/ 207 h 673"/>
                    <a:gd name="T26" fmla="*/ 63 w 573"/>
                    <a:gd name="T27" fmla="*/ 220 h 673"/>
                    <a:gd name="T28" fmla="*/ 75 w 573"/>
                    <a:gd name="T29" fmla="*/ 244 h 673"/>
                    <a:gd name="T30" fmla="*/ 78 w 573"/>
                    <a:gd name="T31" fmla="*/ 258 h 673"/>
                    <a:gd name="T32" fmla="*/ 90 w 573"/>
                    <a:gd name="T33" fmla="*/ 280 h 673"/>
                    <a:gd name="T34" fmla="*/ 88 w 573"/>
                    <a:gd name="T35" fmla="*/ 293 h 673"/>
                    <a:gd name="T36" fmla="*/ 62 w 573"/>
                    <a:gd name="T37" fmla="*/ 312 h 673"/>
                    <a:gd name="T38" fmla="*/ 52 w 573"/>
                    <a:gd name="T39" fmla="*/ 329 h 673"/>
                    <a:gd name="T40" fmla="*/ 48 w 573"/>
                    <a:gd name="T41" fmla="*/ 348 h 673"/>
                    <a:gd name="T42" fmla="*/ 33 w 573"/>
                    <a:gd name="T43" fmla="*/ 372 h 673"/>
                    <a:gd name="T44" fmla="*/ 22 w 573"/>
                    <a:gd name="T45" fmla="*/ 383 h 673"/>
                    <a:gd name="T46" fmla="*/ 24 w 573"/>
                    <a:gd name="T47" fmla="*/ 399 h 673"/>
                    <a:gd name="T48" fmla="*/ 22 w 573"/>
                    <a:gd name="T49" fmla="*/ 412 h 673"/>
                    <a:gd name="T50" fmla="*/ 37 w 573"/>
                    <a:gd name="T51" fmla="*/ 419 h 673"/>
                    <a:gd name="T52" fmla="*/ 37 w 573"/>
                    <a:gd name="T53" fmla="*/ 436 h 673"/>
                    <a:gd name="T54" fmla="*/ 28 w 573"/>
                    <a:gd name="T55" fmla="*/ 447 h 673"/>
                    <a:gd name="T56" fmla="*/ 18 w 573"/>
                    <a:gd name="T57" fmla="*/ 446 h 673"/>
                    <a:gd name="T58" fmla="*/ 13 w 573"/>
                    <a:gd name="T59" fmla="*/ 446 h 673"/>
                    <a:gd name="T60" fmla="*/ 0 w 573"/>
                    <a:gd name="T61" fmla="*/ 468 h 673"/>
                    <a:gd name="T62" fmla="*/ 199 w 573"/>
                    <a:gd name="T63" fmla="*/ 583 h 673"/>
                    <a:gd name="T64" fmla="*/ 451 w 573"/>
                    <a:gd name="T65" fmla="*/ 667 h 673"/>
                    <a:gd name="T66" fmla="*/ 498 w 573"/>
                    <a:gd name="T67" fmla="*/ 66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3" h="673">
                      <a:moveTo>
                        <a:pt x="573" y="66"/>
                      </a:moveTo>
                      <a:lnTo>
                        <a:pt x="456" y="51"/>
                      </a:lnTo>
                      <a:lnTo>
                        <a:pt x="345" y="34"/>
                      </a:lnTo>
                      <a:lnTo>
                        <a:pt x="231" y="15"/>
                      </a:lnTo>
                      <a:lnTo>
                        <a:pt x="154" y="0"/>
                      </a:lnTo>
                      <a:lnTo>
                        <a:pt x="139" y="85"/>
                      </a:lnTo>
                      <a:lnTo>
                        <a:pt x="131" y="94"/>
                      </a:lnTo>
                      <a:lnTo>
                        <a:pt x="124" y="103"/>
                      </a:lnTo>
                      <a:lnTo>
                        <a:pt x="116" y="101"/>
                      </a:lnTo>
                      <a:lnTo>
                        <a:pt x="114" y="94"/>
                      </a:lnTo>
                      <a:lnTo>
                        <a:pt x="107" y="86"/>
                      </a:lnTo>
                      <a:lnTo>
                        <a:pt x="99" y="86"/>
                      </a:lnTo>
                      <a:lnTo>
                        <a:pt x="94" y="83"/>
                      </a:lnTo>
                      <a:lnTo>
                        <a:pt x="86" y="85"/>
                      </a:lnTo>
                      <a:lnTo>
                        <a:pt x="78" y="88"/>
                      </a:lnTo>
                      <a:lnTo>
                        <a:pt x="75" y="98"/>
                      </a:lnTo>
                      <a:lnTo>
                        <a:pt x="78" y="111"/>
                      </a:lnTo>
                      <a:lnTo>
                        <a:pt x="75" y="118"/>
                      </a:lnTo>
                      <a:lnTo>
                        <a:pt x="75" y="124"/>
                      </a:lnTo>
                      <a:lnTo>
                        <a:pt x="75" y="139"/>
                      </a:lnTo>
                      <a:lnTo>
                        <a:pt x="73" y="148"/>
                      </a:lnTo>
                      <a:lnTo>
                        <a:pt x="73" y="156"/>
                      </a:lnTo>
                      <a:lnTo>
                        <a:pt x="75" y="169"/>
                      </a:lnTo>
                      <a:lnTo>
                        <a:pt x="73" y="184"/>
                      </a:lnTo>
                      <a:lnTo>
                        <a:pt x="67" y="192"/>
                      </a:lnTo>
                      <a:lnTo>
                        <a:pt x="65" y="207"/>
                      </a:lnTo>
                      <a:lnTo>
                        <a:pt x="63" y="212"/>
                      </a:lnTo>
                      <a:lnTo>
                        <a:pt x="63" y="220"/>
                      </a:lnTo>
                      <a:lnTo>
                        <a:pt x="71" y="235"/>
                      </a:lnTo>
                      <a:lnTo>
                        <a:pt x="75" y="244"/>
                      </a:lnTo>
                      <a:lnTo>
                        <a:pt x="75" y="250"/>
                      </a:lnTo>
                      <a:lnTo>
                        <a:pt x="78" y="258"/>
                      </a:lnTo>
                      <a:lnTo>
                        <a:pt x="77" y="265"/>
                      </a:lnTo>
                      <a:lnTo>
                        <a:pt x="90" y="280"/>
                      </a:lnTo>
                      <a:lnTo>
                        <a:pt x="95" y="286"/>
                      </a:lnTo>
                      <a:lnTo>
                        <a:pt x="88" y="293"/>
                      </a:lnTo>
                      <a:lnTo>
                        <a:pt x="65" y="306"/>
                      </a:lnTo>
                      <a:lnTo>
                        <a:pt x="62" y="312"/>
                      </a:lnTo>
                      <a:lnTo>
                        <a:pt x="56" y="316"/>
                      </a:lnTo>
                      <a:lnTo>
                        <a:pt x="52" y="329"/>
                      </a:lnTo>
                      <a:lnTo>
                        <a:pt x="52" y="342"/>
                      </a:lnTo>
                      <a:lnTo>
                        <a:pt x="48" y="348"/>
                      </a:lnTo>
                      <a:lnTo>
                        <a:pt x="45" y="357"/>
                      </a:lnTo>
                      <a:lnTo>
                        <a:pt x="33" y="372"/>
                      </a:lnTo>
                      <a:lnTo>
                        <a:pt x="26" y="378"/>
                      </a:lnTo>
                      <a:lnTo>
                        <a:pt x="22" y="383"/>
                      </a:lnTo>
                      <a:lnTo>
                        <a:pt x="26" y="391"/>
                      </a:lnTo>
                      <a:lnTo>
                        <a:pt x="24" y="399"/>
                      </a:lnTo>
                      <a:lnTo>
                        <a:pt x="22" y="406"/>
                      </a:lnTo>
                      <a:lnTo>
                        <a:pt x="22" y="412"/>
                      </a:lnTo>
                      <a:lnTo>
                        <a:pt x="30" y="415"/>
                      </a:lnTo>
                      <a:lnTo>
                        <a:pt x="37" y="419"/>
                      </a:lnTo>
                      <a:lnTo>
                        <a:pt x="37" y="425"/>
                      </a:lnTo>
                      <a:lnTo>
                        <a:pt x="37" y="436"/>
                      </a:lnTo>
                      <a:lnTo>
                        <a:pt x="30" y="442"/>
                      </a:lnTo>
                      <a:lnTo>
                        <a:pt x="28" y="447"/>
                      </a:lnTo>
                      <a:lnTo>
                        <a:pt x="22" y="447"/>
                      </a:lnTo>
                      <a:lnTo>
                        <a:pt x="18" y="446"/>
                      </a:lnTo>
                      <a:lnTo>
                        <a:pt x="15" y="446"/>
                      </a:lnTo>
                      <a:lnTo>
                        <a:pt x="13" y="446"/>
                      </a:lnTo>
                      <a:lnTo>
                        <a:pt x="1" y="461"/>
                      </a:lnTo>
                      <a:lnTo>
                        <a:pt x="0" y="468"/>
                      </a:lnTo>
                      <a:lnTo>
                        <a:pt x="20" y="479"/>
                      </a:lnTo>
                      <a:lnTo>
                        <a:pt x="199" y="583"/>
                      </a:lnTo>
                      <a:lnTo>
                        <a:pt x="315" y="649"/>
                      </a:lnTo>
                      <a:lnTo>
                        <a:pt x="451" y="667"/>
                      </a:lnTo>
                      <a:lnTo>
                        <a:pt x="496" y="673"/>
                      </a:lnTo>
                      <a:lnTo>
                        <a:pt x="498" y="669"/>
                      </a:lnTo>
                      <a:lnTo>
                        <a:pt x="573" y="6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32" name="Freeform 23">
                  <a:extLst>
                    <a:ext uri="{FF2B5EF4-FFF2-40B4-BE49-F238E27FC236}">
                      <a16:creationId xmlns:a16="http://schemas.microsoft.com/office/drawing/2014/main" id="{CF1836A2-8D79-4094-BEDE-7BE611BB95BC}"/>
                    </a:ext>
                  </a:extLst>
                </p:cNvPr>
                <p:cNvSpPr>
                  <a:spLocks/>
                </p:cNvSpPr>
                <p:nvPr/>
              </p:nvSpPr>
              <p:spPr bwMode="auto">
                <a:xfrm>
                  <a:off x="1618565" y="1462381"/>
                  <a:ext cx="486109" cy="713329"/>
                </a:xfrm>
                <a:custGeom>
                  <a:avLst/>
                  <a:gdLst>
                    <a:gd name="T0" fmla="*/ 100 w 506"/>
                    <a:gd name="T1" fmla="*/ 267 h 818"/>
                    <a:gd name="T2" fmla="*/ 100 w 506"/>
                    <a:gd name="T3" fmla="*/ 287 h 818"/>
                    <a:gd name="T4" fmla="*/ 100 w 506"/>
                    <a:gd name="T5" fmla="*/ 314 h 818"/>
                    <a:gd name="T6" fmla="*/ 104 w 506"/>
                    <a:gd name="T7" fmla="*/ 331 h 818"/>
                    <a:gd name="T8" fmla="*/ 121 w 506"/>
                    <a:gd name="T9" fmla="*/ 348 h 818"/>
                    <a:gd name="T10" fmla="*/ 119 w 506"/>
                    <a:gd name="T11" fmla="*/ 368 h 818"/>
                    <a:gd name="T12" fmla="*/ 93 w 506"/>
                    <a:gd name="T13" fmla="*/ 408 h 818"/>
                    <a:gd name="T14" fmla="*/ 79 w 506"/>
                    <a:gd name="T15" fmla="*/ 427 h 818"/>
                    <a:gd name="T16" fmla="*/ 70 w 506"/>
                    <a:gd name="T17" fmla="*/ 440 h 818"/>
                    <a:gd name="T18" fmla="*/ 49 w 506"/>
                    <a:gd name="T19" fmla="*/ 460 h 818"/>
                    <a:gd name="T20" fmla="*/ 38 w 506"/>
                    <a:gd name="T21" fmla="*/ 489 h 818"/>
                    <a:gd name="T22" fmla="*/ 47 w 506"/>
                    <a:gd name="T23" fmla="*/ 494 h 818"/>
                    <a:gd name="T24" fmla="*/ 59 w 506"/>
                    <a:gd name="T25" fmla="*/ 505 h 818"/>
                    <a:gd name="T26" fmla="*/ 53 w 506"/>
                    <a:gd name="T27" fmla="*/ 522 h 818"/>
                    <a:gd name="T28" fmla="*/ 44 w 506"/>
                    <a:gd name="T29" fmla="*/ 539 h 818"/>
                    <a:gd name="T30" fmla="*/ 0 w 506"/>
                    <a:gd name="T31" fmla="*/ 735 h 818"/>
                    <a:gd name="T32" fmla="*/ 232 w 506"/>
                    <a:gd name="T33" fmla="*/ 780 h 818"/>
                    <a:gd name="T34" fmla="*/ 375 w 506"/>
                    <a:gd name="T35" fmla="*/ 804 h 818"/>
                    <a:gd name="T36" fmla="*/ 506 w 506"/>
                    <a:gd name="T37" fmla="*/ 551 h 818"/>
                    <a:gd name="T38" fmla="*/ 495 w 506"/>
                    <a:gd name="T39" fmla="*/ 537 h 818"/>
                    <a:gd name="T40" fmla="*/ 484 w 506"/>
                    <a:gd name="T41" fmla="*/ 522 h 818"/>
                    <a:gd name="T42" fmla="*/ 472 w 506"/>
                    <a:gd name="T43" fmla="*/ 541 h 818"/>
                    <a:gd name="T44" fmla="*/ 453 w 506"/>
                    <a:gd name="T45" fmla="*/ 539 h 818"/>
                    <a:gd name="T46" fmla="*/ 433 w 506"/>
                    <a:gd name="T47" fmla="*/ 536 h 818"/>
                    <a:gd name="T48" fmla="*/ 414 w 506"/>
                    <a:gd name="T49" fmla="*/ 532 h 818"/>
                    <a:gd name="T50" fmla="*/ 401 w 506"/>
                    <a:gd name="T51" fmla="*/ 537 h 818"/>
                    <a:gd name="T52" fmla="*/ 380 w 506"/>
                    <a:gd name="T53" fmla="*/ 532 h 818"/>
                    <a:gd name="T54" fmla="*/ 371 w 506"/>
                    <a:gd name="T55" fmla="*/ 543 h 818"/>
                    <a:gd name="T56" fmla="*/ 361 w 506"/>
                    <a:gd name="T57" fmla="*/ 537 h 818"/>
                    <a:gd name="T58" fmla="*/ 359 w 506"/>
                    <a:gd name="T59" fmla="*/ 522 h 818"/>
                    <a:gd name="T60" fmla="*/ 358 w 506"/>
                    <a:gd name="T61" fmla="*/ 509 h 818"/>
                    <a:gd name="T62" fmla="*/ 346 w 506"/>
                    <a:gd name="T63" fmla="*/ 490 h 818"/>
                    <a:gd name="T64" fmla="*/ 333 w 506"/>
                    <a:gd name="T65" fmla="*/ 487 h 818"/>
                    <a:gd name="T66" fmla="*/ 335 w 506"/>
                    <a:gd name="T67" fmla="*/ 470 h 818"/>
                    <a:gd name="T68" fmla="*/ 333 w 506"/>
                    <a:gd name="T69" fmla="*/ 455 h 818"/>
                    <a:gd name="T70" fmla="*/ 322 w 506"/>
                    <a:gd name="T71" fmla="*/ 436 h 818"/>
                    <a:gd name="T72" fmla="*/ 320 w 506"/>
                    <a:gd name="T73" fmla="*/ 402 h 818"/>
                    <a:gd name="T74" fmla="*/ 311 w 506"/>
                    <a:gd name="T75" fmla="*/ 391 h 818"/>
                    <a:gd name="T76" fmla="*/ 277 w 506"/>
                    <a:gd name="T77" fmla="*/ 406 h 818"/>
                    <a:gd name="T78" fmla="*/ 262 w 506"/>
                    <a:gd name="T79" fmla="*/ 395 h 818"/>
                    <a:gd name="T80" fmla="*/ 269 w 506"/>
                    <a:gd name="T81" fmla="*/ 381 h 818"/>
                    <a:gd name="T82" fmla="*/ 271 w 506"/>
                    <a:gd name="T83" fmla="*/ 366 h 818"/>
                    <a:gd name="T84" fmla="*/ 281 w 506"/>
                    <a:gd name="T85" fmla="*/ 351 h 818"/>
                    <a:gd name="T86" fmla="*/ 281 w 506"/>
                    <a:gd name="T87" fmla="*/ 338 h 818"/>
                    <a:gd name="T88" fmla="*/ 284 w 506"/>
                    <a:gd name="T89" fmla="*/ 325 h 818"/>
                    <a:gd name="T90" fmla="*/ 292 w 506"/>
                    <a:gd name="T91" fmla="*/ 302 h 818"/>
                    <a:gd name="T92" fmla="*/ 294 w 506"/>
                    <a:gd name="T93" fmla="*/ 280 h 818"/>
                    <a:gd name="T94" fmla="*/ 277 w 506"/>
                    <a:gd name="T95" fmla="*/ 276 h 818"/>
                    <a:gd name="T96" fmla="*/ 273 w 506"/>
                    <a:gd name="T97" fmla="*/ 270 h 818"/>
                    <a:gd name="T98" fmla="*/ 262 w 506"/>
                    <a:gd name="T99" fmla="*/ 257 h 818"/>
                    <a:gd name="T100" fmla="*/ 262 w 506"/>
                    <a:gd name="T101" fmla="*/ 246 h 818"/>
                    <a:gd name="T102" fmla="*/ 249 w 506"/>
                    <a:gd name="T103" fmla="*/ 225 h 818"/>
                    <a:gd name="T104" fmla="*/ 241 w 506"/>
                    <a:gd name="T105" fmla="*/ 212 h 818"/>
                    <a:gd name="T106" fmla="*/ 228 w 506"/>
                    <a:gd name="T107" fmla="*/ 199 h 818"/>
                    <a:gd name="T108" fmla="*/ 215 w 506"/>
                    <a:gd name="T109" fmla="*/ 180 h 818"/>
                    <a:gd name="T110" fmla="*/ 218 w 506"/>
                    <a:gd name="T111" fmla="*/ 171 h 818"/>
                    <a:gd name="T112" fmla="*/ 220 w 506"/>
                    <a:gd name="T113" fmla="*/ 158 h 818"/>
                    <a:gd name="T114" fmla="*/ 215 w 506"/>
                    <a:gd name="T115" fmla="*/ 139 h 818"/>
                    <a:gd name="T116" fmla="*/ 222 w 506"/>
                    <a:gd name="T117" fmla="*/ 17 h 818"/>
                    <a:gd name="T118" fmla="*/ 207 w 506"/>
                    <a:gd name="T119" fmla="*/ 11 h 818"/>
                    <a:gd name="T120" fmla="*/ 153 w 506"/>
                    <a:gd name="T121" fmla="*/ 4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6" h="818">
                      <a:moveTo>
                        <a:pt x="102" y="244"/>
                      </a:moveTo>
                      <a:lnTo>
                        <a:pt x="100" y="267"/>
                      </a:lnTo>
                      <a:lnTo>
                        <a:pt x="96" y="272"/>
                      </a:lnTo>
                      <a:lnTo>
                        <a:pt x="100" y="287"/>
                      </a:lnTo>
                      <a:lnTo>
                        <a:pt x="98" y="308"/>
                      </a:lnTo>
                      <a:lnTo>
                        <a:pt x="100" y="314"/>
                      </a:lnTo>
                      <a:lnTo>
                        <a:pt x="100" y="323"/>
                      </a:lnTo>
                      <a:lnTo>
                        <a:pt x="104" y="331"/>
                      </a:lnTo>
                      <a:lnTo>
                        <a:pt x="106" y="334"/>
                      </a:lnTo>
                      <a:lnTo>
                        <a:pt x="121" y="348"/>
                      </a:lnTo>
                      <a:lnTo>
                        <a:pt x="123" y="361"/>
                      </a:lnTo>
                      <a:lnTo>
                        <a:pt x="119" y="368"/>
                      </a:lnTo>
                      <a:lnTo>
                        <a:pt x="102" y="385"/>
                      </a:lnTo>
                      <a:lnTo>
                        <a:pt x="93" y="408"/>
                      </a:lnTo>
                      <a:lnTo>
                        <a:pt x="79" y="421"/>
                      </a:lnTo>
                      <a:lnTo>
                        <a:pt x="79" y="427"/>
                      </a:lnTo>
                      <a:lnTo>
                        <a:pt x="76" y="434"/>
                      </a:lnTo>
                      <a:lnTo>
                        <a:pt x="70" y="440"/>
                      </a:lnTo>
                      <a:lnTo>
                        <a:pt x="59" y="447"/>
                      </a:lnTo>
                      <a:lnTo>
                        <a:pt x="49" y="460"/>
                      </a:lnTo>
                      <a:lnTo>
                        <a:pt x="44" y="468"/>
                      </a:lnTo>
                      <a:lnTo>
                        <a:pt x="38" y="489"/>
                      </a:lnTo>
                      <a:lnTo>
                        <a:pt x="42" y="492"/>
                      </a:lnTo>
                      <a:lnTo>
                        <a:pt x="47" y="494"/>
                      </a:lnTo>
                      <a:lnTo>
                        <a:pt x="55" y="500"/>
                      </a:lnTo>
                      <a:lnTo>
                        <a:pt x="59" y="505"/>
                      </a:lnTo>
                      <a:lnTo>
                        <a:pt x="53" y="513"/>
                      </a:lnTo>
                      <a:lnTo>
                        <a:pt x="53" y="522"/>
                      </a:lnTo>
                      <a:lnTo>
                        <a:pt x="46" y="536"/>
                      </a:lnTo>
                      <a:lnTo>
                        <a:pt x="44" y="539"/>
                      </a:lnTo>
                      <a:lnTo>
                        <a:pt x="40" y="543"/>
                      </a:lnTo>
                      <a:lnTo>
                        <a:pt x="0" y="735"/>
                      </a:lnTo>
                      <a:lnTo>
                        <a:pt x="126" y="761"/>
                      </a:lnTo>
                      <a:lnTo>
                        <a:pt x="232" y="780"/>
                      </a:lnTo>
                      <a:lnTo>
                        <a:pt x="264" y="786"/>
                      </a:lnTo>
                      <a:lnTo>
                        <a:pt x="375" y="804"/>
                      </a:lnTo>
                      <a:lnTo>
                        <a:pt x="467" y="818"/>
                      </a:lnTo>
                      <a:lnTo>
                        <a:pt x="506" y="551"/>
                      </a:lnTo>
                      <a:lnTo>
                        <a:pt x="499" y="545"/>
                      </a:lnTo>
                      <a:lnTo>
                        <a:pt x="495" y="537"/>
                      </a:lnTo>
                      <a:lnTo>
                        <a:pt x="491" y="524"/>
                      </a:lnTo>
                      <a:lnTo>
                        <a:pt x="484" y="522"/>
                      </a:lnTo>
                      <a:lnTo>
                        <a:pt x="472" y="536"/>
                      </a:lnTo>
                      <a:lnTo>
                        <a:pt x="472" y="541"/>
                      </a:lnTo>
                      <a:lnTo>
                        <a:pt x="459" y="537"/>
                      </a:lnTo>
                      <a:lnTo>
                        <a:pt x="453" y="539"/>
                      </a:lnTo>
                      <a:lnTo>
                        <a:pt x="446" y="536"/>
                      </a:lnTo>
                      <a:lnTo>
                        <a:pt x="433" y="536"/>
                      </a:lnTo>
                      <a:lnTo>
                        <a:pt x="418" y="530"/>
                      </a:lnTo>
                      <a:lnTo>
                        <a:pt x="414" y="532"/>
                      </a:lnTo>
                      <a:lnTo>
                        <a:pt x="406" y="537"/>
                      </a:lnTo>
                      <a:lnTo>
                        <a:pt x="401" y="537"/>
                      </a:lnTo>
                      <a:lnTo>
                        <a:pt x="393" y="534"/>
                      </a:lnTo>
                      <a:lnTo>
                        <a:pt x="380" y="532"/>
                      </a:lnTo>
                      <a:lnTo>
                        <a:pt x="373" y="536"/>
                      </a:lnTo>
                      <a:lnTo>
                        <a:pt x="371" y="543"/>
                      </a:lnTo>
                      <a:lnTo>
                        <a:pt x="369" y="543"/>
                      </a:lnTo>
                      <a:lnTo>
                        <a:pt x="361" y="537"/>
                      </a:lnTo>
                      <a:lnTo>
                        <a:pt x="358" y="530"/>
                      </a:lnTo>
                      <a:lnTo>
                        <a:pt x="359" y="522"/>
                      </a:lnTo>
                      <a:lnTo>
                        <a:pt x="356" y="517"/>
                      </a:lnTo>
                      <a:lnTo>
                        <a:pt x="358" y="509"/>
                      </a:lnTo>
                      <a:lnTo>
                        <a:pt x="354" y="498"/>
                      </a:lnTo>
                      <a:lnTo>
                        <a:pt x="346" y="490"/>
                      </a:lnTo>
                      <a:lnTo>
                        <a:pt x="339" y="492"/>
                      </a:lnTo>
                      <a:lnTo>
                        <a:pt x="333" y="487"/>
                      </a:lnTo>
                      <a:lnTo>
                        <a:pt x="331" y="479"/>
                      </a:lnTo>
                      <a:lnTo>
                        <a:pt x="335" y="470"/>
                      </a:lnTo>
                      <a:lnTo>
                        <a:pt x="335" y="462"/>
                      </a:lnTo>
                      <a:lnTo>
                        <a:pt x="333" y="455"/>
                      </a:lnTo>
                      <a:lnTo>
                        <a:pt x="328" y="449"/>
                      </a:lnTo>
                      <a:lnTo>
                        <a:pt x="322" y="436"/>
                      </a:lnTo>
                      <a:lnTo>
                        <a:pt x="320" y="417"/>
                      </a:lnTo>
                      <a:lnTo>
                        <a:pt x="320" y="402"/>
                      </a:lnTo>
                      <a:lnTo>
                        <a:pt x="312" y="396"/>
                      </a:lnTo>
                      <a:lnTo>
                        <a:pt x="311" y="391"/>
                      </a:lnTo>
                      <a:lnTo>
                        <a:pt x="284" y="406"/>
                      </a:lnTo>
                      <a:lnTo>
                        <a:pt x="277" y="406"/>
                      </a:lnTo>
                      <a:lnTo>
                        <a:pt x="271" y="396"/>
                      </a:lnTo>
                      <a:lnTo>
                        <a:pt x="262" y="395"/>
                      </a:lnTo>
                      <a:lnTo>
                        <a:pt x="264" y="387"/>
                      </a:lnTo>
                      <a:lnTo>
                        <a:pt x="269" y="381"/>
                      </a:lnTo>
                      <a:lnTo>
                        <a:pt x="267" y="374"/>
                      </a:lnTo>
                      <a:lnTo>
                        <a:pt x="271" y="366"/>
                      </a:lnTo>
                      <a:lnTo>
                        <a:pt x="279" y="366"/>
                      </a:lnTo>
                      <a:lnTo>
                        <a:pt x="281" y="351"/>
                      </a:lnTo>
                      <a:lnTo>
                        <a:pt x="277" y="346"/>
                      </a:lnTo>
                      <a:lnTo>
                        <a:pt x="281" y="338"/>
                      </a:lnTo>
                      <a:lnTo>
                        <a:pt x="279" y="331"/>
                      </a:lnTo>
                      <a:lnTo>
                        <a:pt x="284" y="325"/>
                      </a:lnTo>
                      <a:lnTo>
                        <a:pt x="286" y="317"/>
                      </a:lnTo>
                      <a:lnTo>
                        <a:pt x="292" y="302"/>
                      </a:lnTo>
                      <a:lnTo>
                        <a:pt x="299" y="282"/>
                      </a:lnTo>
                      <a:lnTo>
                        <a:pt x="294" y="280"/>
                      </a:lnTo>
                      <a:lnTo>
                        <a:pt x="284" y="280"/>
                      </a:lnTo>
                      <a:lnTo>
                        <a:pt x="277" y="276"/>
                      </a:lnTo>
                      <a:lnTo>
                        <a:pt x="279" y="270"/>
                      </a:lnTo>
                      <a:lnTo>
                        <a:pt x="273" y="270"/>
                      </a:lnTo>
                      <a:lnTo>
                        <a:pt x="269" y="263"/>
                      </a:lnTo>
                      <a:lnTo>
                        <a:pt x="262" y="257"/>
                      </a:lnTo>
                      <a:lnTo>
                        <a:pt x="262" y="250"/>
                      </a:lnTo>
                      <a:lnTo>
                        <a:pt x="262" y="246"/>
                      </a:lnTo>
                      <a:lnTo>
                        <a:pt x="256" y="240"/>
                      </a:lnTo>
                      <a:lnTo>
                        <a:pt x="249" y="225"/>
                      </a:lnTo>
                      <a:lnTo>
                        <a:pt x="245" y="218"/>
                      </a:lnTo>
                      <a:lnTo>
                        <a:pt x="241" y="212"/>
                      </a:lnTo>
                      <a:lnTo>
                        <a:pt x="239" y="205"/>
                      </a:lnTo>
                      <a:lnTo>
                        <a:pt x="228" y="199"/>
                      </a:lnTo>
                      <a:lnTo>
                        <a:pt x="226" y="193"/>
                      </a:lnTo>
                      <a:lnTo>
                        <a:pt x="215" y="180"/>
                      </a:lnTo>
                      <a:lnTo>
                        <a:pt x="222" y="178"/>
                      </a:lnTo>
                      <a:lnTo>
                        <a:pt x="218" y="171"/>
                      </a:lnTo>
                      <a:lnTo>
                        <a:pt x="220" y="163"/>
                      </a:lnTo>
                      <a:lnTo>
                        <a:pt x="220" y="158"/>
                      </a:lnTo>
                      <a:lnTo>
                        <a:pt x="215" y="143"/>
                      </a:lnTo>
                      <a:lnTo>
                        <a:pt x="215" y="139"/>
                      </a:lnTo>
                      <a:lnTo>
                        <a:pt x="203" y="118"/>
                      </a:lnTo>
                      <a:lnTo>
                        <a:pt x="222" y="17"/>
                      </a:lnTo>
                      <a:lnTo>
                        <a:pt x="224" y="13"/>
                      </a:lnTo>
                      <a:lnTo>
                        <a:pt x="207" y="11"/>
                      </a:lnTo>
                      <a:lnTo>
                        <a:pt x="155" y="0"/>
                      </a:lnTo>
                      <a:lnTo>
                        <a:pt x="153" y="4"/>
                      </a:lnTo>
                      <a:lnTo>
                        <a:pt x="102" y="24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id="{2172537F-1E8E-48E7-BFBC-FB8B14924ED6}"/>
                    </a:ext>
                  </a:extLst>
                </p:cNvPr>
                <p:cNvSpPr>
                  <a:spLocks/>
                </p:cNvSpPr>
                <p:nvPr/>
              </p:nvSpPr>
              <p:spPr bwMode="auto">
                <a:xfrm>
                  <a:off x="1751140" y="2142573"/>
                  <a:ext cx="454406" cy="521480"/>
                </a:xfrm>
                <a:custGeom>
                  <a:avLst/>
                  <a:gdLst>
                    <a:gd name="T0" fmla="*/ 314 w 473"/>
                    <a:gd name="T1" fmla="*/ 145 h 598"/>
                    <a:gd name="T2" fmla="*/ 329 w 473"/>
                    <a:gd name="T3" fmla="*/ 38 h 598"/>
                    <a:gd name="T4" fmla="*/ 237 w 473"/>
                    <a:gd name="T5" fmla="*/ 24 h 598"/>
                    <a:gd name="T6" fmla="*/ 126 w 473"/>
                    <a:gd name="T7" fmla="*/ 6 h 598"/>
                    <a:gd name="T8" fmla="*/ 94 w 473"/>
                    <a:gd name="T9" fmla="*/ 0 h 598"/>
                    <a:gd name="T10" fmla="*/ 0 w 473"/>
                    <a:gd name="T11" fmla="*/ 532 h 598"/>
                    <a:gd name="T12" fmla="*/ 77 w 473"/>
                    <a:gd name="T13" fmla="*/ 547 h 598"/>
                    <a:gd name="T14" fmla="*/ 191 w 473"/>
                    <a:gd name="T15" fmla="*/ 566 h 598"/>
                    <a:gd name="T16" fmla="*/ 302 w 473"/>
                    <a:gd name="T17" fmla="*/ 583 h 598"/>
                    <a:gd name="T18" fmla="*/ 419 w 473"/>
                    <a:gd name="T19" fmla="*/ 598 h 598"/>
                    <a:gd name="T20" fmla="*/ 473 w 473"/>
                    <a:gd name="T21" fmla="*/ 167 h 598"/>
                    <a:gd name="T22" fmla="*/ 314 w 473"/>
                    <a:gd name="T23" fmla="*/ 145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598">
                      <a:moveTo>
                        <a:pt x="314" y="145"/>
                      </a:moveTo>
                      <a:lnTo>
                        <a:pt x="329" y="38"/>
                      </a:lnTo>
                      <a:lnTo>
                        <a:pt x="237" y="24"/>
                      </a:lnTo>
                      <a:lnTo>
                        <a:pt x="126" y="6"/>
                      </a:lnTo>
                      <a:lnTo>
                        <a:pt x="94" y="0"/>
                      </a:lnTo>
                      <a:lnTo>
                        <a:pt x="0" y="532"/>
                      </a:lnTo>
                      <a:lnTo>
                        <a:pt x="77" y="547"/>
                      </a:lnTo>
                      <a:lnTo>
                        <a:pt x="191" y="566"/>
                      </a:lnTo>
                      <a:lnTo>
                        <a:pt x="302" y="583"/>
                      </a:lnTo>
                      <a:lnTo>
                        <a:pt x="419" y="598"/>
                      </a:lnTo>
                      <a:lnTo>
                        <a:pt x="473" y="167"/>
                      </a:lnTo>
                      <a:lnTo>
                        <a:pt x="314" y="1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id="{EDE4E4FA-291E-4602-8E4C-7BD594F93E1E}"/>
                    </a:ext>
                  </a:extLst>
                </p:cNvPr>
                <p:cNvSpPr>
                  <a:spLocks/>
                </p:cNvSpPr>
                <p:nvPr/>
              </p:nvSpPr>
              <p:spPr bwMode="auto">
                <a:xfrm>
                  <a:off x="1813585" y="1473717"/>
                  <a:ext cx="838682" cy="473518"/>
                </a:xfrm>
                <a:custGeom>
                  <a:avLst/>
                  <a:gdLst>
                    <a:gd name="T0" fmla="*/ 12 w 873"/>
                    <a:gd name="T1" fmla="*/ 126 h 543"/>
                    <a:gd name="T2" fmla="*/ 17 w 873"/>
                    <a:gd name="T3" fmla="*/ 145 h 543"/>
                    <a:gd name="T4" fmla="*/ 15 w 873"/>
                    <a:gd name="T5" fmla="*/ 158 h 543"/>
                    <a:gd name="T6" fmla="*/ 12 w 873"/>
                    <a:gd name="T7" fmla="*/ 167 h 543"/>
                    <a:gd name="T8" fmla="*/ 25 w 873"/>
                    <a:gd name="T9" fmla="*/ 186 h 543"/>
                    <a:gd name="T10" fmla="*/ 38 w 873"/>
                    <a:gd name="T11" fmla="*/ 199 h 543"/>
                    <a:gd name="T12" fmla="*/ 46 w 873"/>
                    <a:gd name="T13" fmla="*/ 212 h 543"/>
                    <a:gd name="T14" fmla="*/ 59 w 873"/>
                    <a:gd name="T15" fmla="*/ 233 h 543"/>
                    <a:gd name="T16" fmla="*/ 59 w 873"/>
                    <a:gd name="T17" fmla="*/ 244 h 543"/>
                    <a:gd name="T18" fmla="*/ 70 w 873"/>
                    <a:gd name="T19" fmla="*/ 257 h 543"/>
                    <a:gd name="T20" fmla="*/ 74 w 873"/>
                    <a:gd name="T21" fmla="*/ 263 h 543"/>
                    <a:gd name="T22" fmla="*/ 91 w 873"/>
                    <a:gd name="T23" fmla="*/ 267 h 543"/>
                    <a:gd name="T24" fmla="*/ 89 w 873"/>
                    <a:gd name="T25" fmla="*/ 289 h 543"/>
                    <a:gd name="T26" fmla="*/ 81 w 873"/>
                    <a:gd name="T27" fmla="*/ 312 h 543"/>
                    <a:gd name="T28" fmla="*/ 78 w 873"/>
                    <a:gd name="T29" fmla="*/ 325 h 543"/>
                    <a:gd name="T30" fmla="*/ 78 w 873"/>
                    <a:gd name="T31" fmla="*/ 338 h 543"/>
                    <a:gd name="T32" fmla="*/ 68 w 873"/>
                    <a:gd name="T33" fmla="*/ 353 h 543"/>
                    <a:gd name="T34" fmla="*/ 66 w 873"/>
                    <a:gd name="T35" fmla="*/ 368 h 543"/>
                    <a:gd name="T36" fmla="*/ 59 w 873"/>
                    <a:gd name="T37" fmla="*/ 382 h 543"/>
                    <a:gd name="T38" fmla="*/ 74 w 873"/>
                    <a:gd name="T39" fmla="*/ 393 h 543"/>
                    <a:gd name="T40" fmla="*/ 108 w 873"/>
                    <a:gd name="T41" fmla="*/ 378 h 543"/>
                    <a:gd name="T42" fmla="*/ 117 w 873"/>
                    <a:gd name="T43" fmla="*/ 389 h 543"/>
                    <a:gd name="T44" fmla="*/ 119 w 873"/>
                    <a:gd name="T45" fmla="*/ 423 h 543"/>
                    <a:gd name="T46" fmla="*/ 130 w 873"/>
                    <a:gd name="T47" fmla="*/ 442 h 543"/>
                    <a:gd name="T48" fmla="*/ 132 w 873"/>
                    <a:gd name="T49" fmla="*/ 457 h 543"/>
                    <a:gd name="T50" fmla="*/ 130 w 873"/>
                    <a:gd name="T51" fmla="*/ 474 h 543"/>
                    <a:gd name="T52" fmla="*/ 143 w 873"/>
                    <a:gd name="T53" fmla="*/ 477 h 543"/>
                    <a:gd name="T54" fmla="*/ 155 w 873"/>
                    <a:gd name="T55" fmla="*/ 496 h 543"/>
                    <a:gd name="T56" fmla="*/ 156 w 873"/>
                    <a:gd name="T57" fmla="*/ 509 h 543"/>
                    <a:gd name="T58" fmla="*/ 158 w 873"/>
                    <a:gd name="T59" fmla="*/ 524 h 543"/>
                    <a:gd name="T60" fmla="*/ 168 w 873"/>
                    <a:gd name="T61" fmla="*/ 530 h 543"/>
                    <a:gd name="T62" fmla="*/ 177 w 873"/>
                    <a:gd name="T63" fmla="*/ 519 h 543"/>
                    <a:gd name="T64" fmla="*/ 198 w 873"/>
                    <a:gd name="T65" fmla="*/ 524 h 543"/>
                    <a:gd name="T66" fmla="*/ 211 w 873"/>
                    <a:gd name="T67" fmla="*/ 519 h 543"/>
                    <a:gd name="T68" fmla="*/ 230 w 873"/>
                    <a:gd name="T69" fmla="*/ 523 h 543"/>
                    <a:gd name="T70" fmla="*/ 250 w 873"/>
                    <a:gd name="T71" fmla="*/ 526 h 543"/>
                    <a:gd name="T72" fmla="*/ 269 w 873"/>
                    <a:gd name="T73" fmla="*/ 528 h 543"/>
                    <a:gd name="T74" fmla="*/ 281 w 873"/>
                    <a:gd name="T75" fmla="*/ 509 h 543"/>
                    <a:gd name="T76" fmla="*/ 292 w 873"/>
                    <a:gd name="T77" fmla="*/ 524 h 543"/>
                    <a:gd name="T78" fmla="*/ 303 w 873"/>
                    <a:gd name="T79" fmla="*/ 538 h 543"/>
                    <a:gd name="T80" fmla="*/ 316 w 873"/>
                    <a:gd name="T81" fmla="*/ 485 h 543"/>
                    <a:gd name="T82" fmla="*/ 591 w 873"/>
                    <a:gd name="T83" fmla="*/ 521 h 543"/>
                    <a:gd name="T84" fmla="*/ 841 w 873"/>
                    <a:gd name="T85" fmla="*/ 543 h 543"/>
                    <a:gd name="T86" fmla="*/ 850 w 873"/>
                    <a:gd name="T87" fmla="*/ 442 h 543"/>
                    <a:gd name="T88" fmla="*/ 873 w 873"/>
                    <a:gd name="T89" fmla="*/ 117 h 543"/>
                    <a:gd name="T90" fmla="*/ 683 w 873"/>
                    <a:gd name="T91" fmla="*/ 101 h 543"/>
                    <a:gd name="T92" fmla="*/ 469 w 873"/>
                    <a:gd name="T93" fmla="*/ 75 h 543"/>
                    <a:gd name="T94" fmla="*/ 125 w 873"/>
                    <a:gd name="T95" fmla="*/ 21 h 543"/>
                    <a:gd name="T96" fmla="*/ 19 w 873"/>
                    <a:gd name="T97" fmla="*/ 4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3" h="543">
                      <a:moveTo>
                        <a:pt x="0" y="105"/>
                      </a:moveTo>
                      <a:lnTo>
                        <a:pt x="12" y="126"/>
                      </a:lnTo>
                      <a:lnTo>
                        <a:pt x="12" y="130"/>
                      </a:lnTo>
                      <a:lnTo>
                        <a:pt x="17" y="145"/>
                      </a:lnTo>
                      <a:lnTo>
                        <a:pt x="17" y="150"/>
                      </a:lnTo>
                      <a:lnTo>
                        <a:pt x="15" y="158"/>
                      </a:lnTo>
                      <a:lnTo>
                        <a:pt x="19" y="165"/>
                      </a:lnTo>
                      <a:lnTo>
                        <a:pt x="12" y="167"/>
                      </a:lnTo>
                      <a:lnTo>
                        <a:pt x="23" y="180"/>
                      </a:lnTo>
                      <a:lnTo>
                        <a:pt x="25" y="186"/>
                      </a:lnTo>
                      <a:lnTo>
                        <a:pt x="36" y="192"/>
                      </a:lnTo>
                      <a:lnTo>
                        <a:pt x="38" y="199"/>
                      </a:lnTo>
                      <a:lnTo>
                        <a:pt x="42" y="205"/>
                      </a:lnTo>
                      <a:lnTo>
                        <a:pt x="46" y="212"/>
                      </a:lnTo>
                      <a:lnTo>
                        <a:pt x="53" y="227"/>
                      </a:lnTo>
                      <a:lnTo>
                        <a:pt x="59" y="233"/>
                      </a:lnTo>
                      <a:lnTo>
                        <a:pt x="59" y="237"/>
                      </a:lnTo>
                      <a:lnTo>
                        <a:pt x="59" y="244"/>
                      </a:lnTo>
                      <a:lnTo>
                        <a:pt x="66" y="250"/>
                      </a:lnTo>
                      <a:lnTo>
                        <a:pt x="70" y="257"/>
                      </a:lnTo>
                      <a:lnTo>
                        <a:pt x="76" y="257"/>
                      </a:lnTo>
                      <a:lnTo>
                        <a:pt x="74" y="263"/>
                      </a:lnTo>
                      <a:lnTo>
                        <a:pt x="81" y="267"/>
                      </a:lnTo>
                      <a:lnTo>
                        <a:pt x="91" y="267"/>
                      </a:lnTo>
                      <a:lnTo>
                        <a:pt x="96" y="269"/>
                      </a:lnTo>
                      <a:lnTo>
                        <a:pt x="89" y="289"/>
                      </a:lnTo>
                      <a:lnTo>
                        <a:pt x="83" y="304"/>
                      </a:lnTo>
                      <a:lnTo>
                        <a:pt x="81" y="312"/>
                      </a:lnTo>
                      <a:lnTo>
                        <a:pt x="76" y="318"/>
                      </a:lnTo>
                      <a:lnTo>
                        <a:pt x="78" y="325"/>
                      </a:lnTo>
                      <a:lnTo>
                        <a:pt x="74" y="333"/>
                      </a:lnTo>
                      <a:lnTo>
                        <a:pt x="78" y="338"/>
                      </a:lnTo>
                      <a:lnTo>
                        <a:pt x="76" y="353"/>
                      </a:lnTo>
                      <a:lnTo>
                        <a:pt x="68" y="353"/>
                      </a:lnTo>
                      <a:lnTo>
                        <a:pt x="64" y="361"/>
                      </a:lnTo>
                      <a:lnTo>
                        <a:pt x="66" y="368"/>
                      </a:lnTo>
                      <a:lnTo>
                        <a:pt x="61" y="374"/>
                      </a:lnTo>
                      <a:lnTo>
                        <a:pt x="59" y="382"/>
                      </a:lnTo>
                      <a:lnTo>
                        <a:pt x="68" y="383"/>
                      </a:lnTo>
                      <a:lnTo>
                        <a:pt x="74" y="393"/>
                      </a:lnTo>
                      <a:lnTo>
                        <a:pt x="81" y="393"/>
                      </a:lnTo>
                      <a:lnTo>
                        <a:pt x="108" y="378"/>
                      </a:lnTo>
                      <a:lnTo>
                        <a:pt x="109" y="383"/>
                      </a:lnTo>
                      <a:lnTo>
                        <a:pt x="117" y="389"/>
                      </a:lnTo>
                      <a:lnTo>
                        <a:pt x="117" y="404"/>
                      </a:lnTo>
                      <a:lnTo>
                        <a:pt x="119" y="423"/>
                      </a:lnTo>
                      <a:lnTo>
                        <a:pt x="125" y="436"/>
                      </a:lnTo>
                      <a:lnTo>
                        <a:pt x="130" y="442"/>
                      </a:lnTo>
                      <a:lnTo>
                        <a:pt x="132" y="449"/>
                      </a:lnTo>
                      <a:lnTo>
                        <a:pt x="132" y="457"/>
                      </a:lnTo>
                      <a:lnTo>
                        <a:pt x="128" y="466"/>
                      </a:lnTo>
                      <a:lnTo>
                        <a:pt x="130" y="474"/>
                      </a:lnTo>
                      <a:lnTo>
                        <a:pt x="136" y="479"/>
                      </a:lnTo>
                      <a:lnTo>
                        <a:pt x="143" y="477"/>
                      </a:lnTo>
                      <a:lnTo>
                        <a:pt x="151" y="485"/>
                      </a:lnTo>
                      <a:lnTo>
                        <a:pt x="155" y="496"/>
                      </a:lnTo>
                      <a:lnTo>
                        <a:pt x="153" y="504"/>
                      </a:lnTo>
                      <a:lnTo>
                        <a:pt x="156" y="509"/>
                      </a:lnTo>
                      <a:lnTo>
                        <a:pt x="155" y="517"/>
                      </a:lnTo>
                      <a:lnTo>
                        <a:pt x="158" y="524"/>
                      </a:lnTo>
                      <a:lnTo>
                        <a:pt x="166" y="530"/>
                      </a:lnTo>
                      <a:lnTo>
                        <a:pt x="168" y="530"/>
                      </a:lnTo>
                      <a:lnTo>
                        <a:pt x="170" y="523"/>
                      </a:lnTo>
                      <a:lnTo>
                        <a:pt x="177" y="519"/>
                      </a:lnTo>
                      <a:lnTo>
                        <a:pt x="190" y="521"/>
                      </a:lnTo>
                      <a:lnTo>
                        <a:pt x="198" y="524"/>
                      </a:lnTo>
                      <a:lnTo>
                        <a:pt x="203" y="524"/>
                      </a:lnTo>
                      <a:lnTo>
                        <a:pt x="211" y="519"/>
                      </a:lnTo>
                      <a:lnTo>
                        <a:pt x="215" y="517"/>
                      </a:lnTo>
                      <a:lnTo>
                        <a:pt x="230" y="523"/>
                      </a:lnTo>
                      <a:lnTo>
                        <a:pt x="243" y="523"/>
                      </a:lnTo>
                      <a:lnTo>
                        <a:pt x="250" y="526"/>
                      </a:lnTo>
                      <a:lnTo>
                        <a:pt x="256" y="524"/>
                      </a:lnTo>
                      <a:lnTo>
                        <a:pt x="269" y="528"/>
                      </a:lnTo>
                      <a:lnTo>
                        <a:pt x="269" y="523"/>
                      </a:lnTo>
                      <a:lnTo>
                        <a:pt x="281" y="509"/>
                      </a:lnTo>
                      <a:lnTo>
                        <a:pt x="288" y="511"/>
                      </a:lnTo>
                      <a:lnTo>
                        <a:pt x="292" y="524"/>
                      </a:lnTo>
                      <a:lnTo>
                        <a:pt x="296" y="532"/>
                      </a:lnTo>
                      <a:lnTo>
                        <a:pt x="303" y="538"/>
                      </a:lnTo>
                      <a:lnTo>
                        <a:pt x="311" y="491"/>
                      </a:lnTo>
                      <a:lnTo>
                        <a:pt x="316" y="485"/>
                      </a:lnTo>
                      <a:lnTo>
                        <a:pt x="455" y="506"/>
                      </a:lnTo>
                      <a:lnTo>
                        <a:pt x="591" y="521"/>
                      </a:lnTo>
                      <a:lnTo>
                        <a:pt x="739" y="536"/>
                      </a:lnTo>
                      <a:lnTo>
                        <a:pt x="841" y="543"/>
                      </a:lnTo>
                      <a:lnTo>
                        <a:pt x="844" y="536"/>
                      </a:lnTo>
                      <a:lnTo>
                        <a:pt x="850" y="442"/>
                      </a:lnTo>
                      <a:lnTo>
                        <a:pt x="873" y="120"/>
                      </a:lnTo>
                      <a:lnTo>
                        <a:pt x="873" y="117"/>
                      </a:lnTo>
                      <a:lnTo>
                        <a:pt x="822" y="113"/>
                      </a:lnTo>
                      <a:lnTo>
                        <a:pt x="683" y="101"/>
                      </a:lnTo>
                      <a:lnTo>
                        <a:pt x="572" y="88"/>
                      </a:lnTo>
                      <a:lnTo>
                        <a:pt x="469" y="75"/>
                      </a:lnTo>
                      <a:lnTo>
                        <a:pt x="307" y="53"/>
                      </a:lnTo>
                      <a:lnTo>
                        <a:pt x="125" y="21"/>
                      </a:lnTo>
                      <a:lnTo>
                        <a:pt x="21" y="0"/>
                      </a:lnTo>
                      <a:lnTo>
                        <a:pt x="19" y="4"/>
                      </a:lnTo>
                      <a:lnTo>
                        <a:pt x="0" y="10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35" name="Freeform 26">
                  <a:extLst>
                    <a:ext uri="{FF2B5EF4-FFF2-40B4-BE49-F238E27FC236}">
                      <a16:creationId xmlns:a16="http://schemas.microsoft.com/office/drawing/2014/main" id="{2770C062-C9C8-47D2-B48E-CE3DFE7A0726}"/>
                    </a:ext>
                  </a:extLst>
                </p:cNvPr>
                <p:cNvSpPr>
                  <a:spLocks/>
                </p:cNvSpPr>
                <p:nvPr/>
              </p:nvSpPr>
              <p:spPr bwMode="auto">
                <a:xfrm>
                  <a:off x="2052796" y="1896657"/>
                  <a:ext cx="568728" cy="426428"/>
                </a:xfrm>
                <a:custGeom>
                  <a:avLst/>
                  <a:gdLst>
                    <a:gd name="T0" fmla="*/ 159 w 592"/>
                    <a:gd name="T1" fmla="*/ 449 h 489"/>
                    <a:gd name="T2" fmla="*/ 236 w 592"/>
                    <a:gd name="T3" fmla="*/ 459 h 489"/>
                    <a:gd name="T4" fmla="*/ 366 w 592"/>
                    <a:gd name="T5" fmla="*/ 472 h 489"/>
                    <a:gd name="T6" fmla="*/ 436 w 592"/>
                    <a:gd name="T7" fmla="*/ 479 h 489"/>
                    <a:gd name="T8" fmla="*/ 562 w 592"/>
                    <a:gd name="T9" fmla="*/ 489 h 489"/>
                    <a:gd name="T10" fmla="*/ 577 w 592"/>
                    <a:gd name="T11" fmla="*/ 273 h 489"/>
                    <a:gd name="T12" fmla="*/ 592 w 592"/>
                    <a:gd name="T13" fmla="*/ 58 h 489"/>
                    <a:gd name="T14" fmla="*/ 490 w 592"/>
                    <a:gd name="T15" fmla="*/ 51 h 489"/>
                    <a:gd name="T16" fmla="*/ 342 w 592"/>
                    <a:gd name="T17" fmla="*/ 36 h 489"/>
                    <a:gd name="T18" fmla="*/ 206 w 592"/>
                    <a:gd name="T19" fmla="*/ 21 h 489"/>
                    <a:gd name="T20" fmla="*/ 67 w 592"/>
                    <a:gd name="T21" fmla="*/ 0 h 489"/>
                    <a:gd name="T22" fmla="*/ 62 w 592"/>
                    <a:gd name="T23" fmla="*/ 6 h 489"/>
                    <a:gd name="T24" fmla="*/ 54 w 592"/>
                    <a:gd name="T25" fmla="*/ 53 h 489"/>
                    <a:gd name="T26" fmla="*/ 15 w 592"/>
                    <a:gd name="T27" fmla="*/ 320 h 489"/>
                    <a:gd name="T28" fmla="*/ 0 w 592"/>
                    <a:gd name="T29" fmla="*/ 427 h 489"/>
                    <a:gd name="T30" fmla="*/ 159 w 592"/>
                    <a:gd name="T31" fmla="*/ 44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2" h="489">
                      <a:moveTo>
                        <a:pt x="159" y="449"/>
                      </a:moveTo>
                      <a:lnTo>
                        <a:pt x="236" y="459"/>
                      </a:lnTo>
                      <a:lnTo>
                        <a:pt x="366" y="472"/>
                      </a:lnTo>
                      <a:lnTo>
                        <a:pt x="436" y="479"/>
                      </a:lnTo>
                      <a:lnTo>
                        <a:pt x="562" y="489"/>
                      </a:lnTo>
                      <a:lnTo>
                        <a:pt x="577" y="273"/>
                      </a:lnTo>
                      <a:lnTo>
                        <a:pt x="592" y="58"/>
                      </a:lnTo>
                      <a:lnTo>
                        <a:pt x="490" y="51"/>
                      </a:lnTo>
                      <a:lnTo>
                        <a:pt x="342" y="36"/>
                      </a:lnTo>
                      <a:lnTo>
                        <a:pt x="206" y="21"/>
                      </a:lnTo>
                      <a:lnTo>
                        <a:pt x="67" y="0"/>
                      </a:lnTo>
                      <a:lnTo>
                        <a:pt x="62" y="6"/>
                      </a:lnTo>
                      <a:lnTo>
                        <a:pt x="54" y="53"/>
                      </a:lnTo>
                      <a:lnTo>
                        <a:pt x="15" y="320"/>
                      </a:lnTo>
                      <a:lnTo>
                        <a:pt x="0" y="427"/>
                      </a:lnTo>
                      <a:lnTo>
                        <a:pt x="159" y="44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6" name="Freeform 27">
                  <a:extLst>
                    <a:ext uri="{FF2B5EF4-FFF2-40B4-BE49-F238E27FC236}">
                      <a16:creationId xmlns:a16="http://schemas.microsoft.com/office/drawing/2014/main" id="{41F96515-2B11-4037-A61E-6BA502EECE47}"/>
                    </a:ext>
                  </a:extLst>
                </p:cNvPr>
                <p:cNvSpPr>
                  <a:spLocks/>
                </p:cNvSpPr>
                <p:nvPr/>
              </p:nvSpPr>
              <p:spPr bwMode="auto">
                <a:xfrm>
                  <a:off x="2079696" y="2664053"/>
                  <a:ext cx="564886" cy="536305"/>
                </a:xfrm>
                <a:custGeom>
                  <a:avLst/>
                  <a:gdLst>
                    <a:gd name="T0" fmla="*/ 227 w 588"/>
                    <a:gd name="T1" fmla="*/ 577 h 615"/>
                    <a:gd name="T2" fmla="*/ 223 w 588"/>
                    <a:gd name="T3" fmla="*/ 564 h 615"/>
                    <a:gd name="T4" fmla="*/ 223 w 588"/>
                    <a:gd name="T5" fmla="*/ 560 h 615"/>
                    <a:gd name="T6" fmla="*/ 293 w 588"/>
                    <a:gd name="T7" fmla="*/ 568 h 615"/>
                    <a:gd name="T8" fmla="*/ 381 w 588"/>
                    <a:gd name="T9" fmla="*/ 575 h 615"/>
                    <a:gd name="T10" fmla="*/ 460 w 588"/>
                    <a:gd name="T11" fmla="*/ 581 h 615"/>
                    <a:gd name="T12" fmla="*/ 539 w 588"/>
                    <a:gd name="T13" fmla="*/ 586 h 615"/>
                    <a:gd name="T14" fmla="*/ 543 w 588"/>
                    <a:gd name="T15" fmla="*/ 586 h 615"/>
                    <a:gd name="T16" fmla="*/ 549 w 588"/>
                    <a:gd name="T17" fmla="*/ 579 h 615"/>
                    <a:gd name="T18" fmla="*/ 556 w 588"/>
                    <a:gd name="T19" fmla="*/ 468 h 615"/>
                    <a:gd name="T20" fmla="*/ 566 w 588"/>
                    <a:gd name="T21" fmla="*/ 370 h 615"/>
                    <a:gd name="T22" fmla="*/ 581 w 588"/>
                    <a:gd name="T23" fmla="*/ 109 h 615"/>
                    <a:gd name="T24" fmla="*/ 583 w 588"/>
                    <a:gd name="T25" fmla="*/ 103 h 615"/>
                    <a:gd name="T26" fmla="*/ 586 w 588"/>
                    <a:gd name="T27" fmla="*/ 101 h 615"/>
                    <a:gd name="T28" fmla="*/ 588 w 588"/>
                    <a:gd name="T29" fmla="*/ 47 h 615"/>
                    <a:gd name="T30" fmla="*/ 494 w 588"/>
                    <a:gd name="T31" fmla="*/ 41 h 615"/>
                    <a:gd name="T32" fmla="*/ 342 w 588"/>
                    <a:gd name="T33" fmla="*/ 28 h 615"/>
                    <a:gd name="T34" fmla="*/ 218 w 588"/>
                    <a:gd name="T35" fmla="*/ 15 h 615"/>
                    <a:gd name="T36" fmla="*/ 77 w 588"/>
                    <a:gd name="T37" fmla="*/ 0 h 615"/>
                    <a:gd name="T38" fmla="*/ 2 w 588"/>
                    <a:gd name="T39" fmla="*/ 603 h 615"/>
                    <a:gd name="T40" fmla="*/ 0 w 588"/>
                    <a:gd name="T41" fmla="*/ 607 h 615"/>
                    <a:gd name="T42" fmla="*/ 71 w 588"/>
                    <a:gd name="T43" fmla="*/ 615 h 615"/>
                    <a:gd name="T44" fmla="*/ 77 w 588"/>
                    <a:gd name="T45" fmla="*/ 613 h 615"/>
                    <a:gd name="T46" fmla="*/ 81 w 588"/>
                    <a:gd name="T47" fmla="*/ 577 h 615"/>
                    <a:gd name="T48" fmla="*/ 84 w 588"/>
                    <a:gd name="T49" fmla="*/ 568 h 615"/>
                    <a:gd name="T50" fmla="*/ 231 w 588"/>
                    <a:gd name="T51" fmla="*/ 584 h 615"/>
                    <a:gd name="T52" fmla="*/ 233 w 588"/>
                    <a:gd name="T53" fmla="*/ 584 h 615"/>
                    <a:gd name="T54" fmla="*/ 233 w 588"/>
                    <a:gd name="T55" fmla="*/ 581 h 615"/>
                    <a:gd name="T56" fmla="*/ 227 w 588"/>
                    <a:gd name="T57" fmla="*/ 57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8" h="615">
                      <a:moveTo>
                        <a:pt x="227" y="577"/>
                      </a:moveTo>
                      <a:lnTo>
                        <a:pt x="223" y="564"/>
                      </a:lnTo>
                      <a:lnTo>
                        <a:pt x="223" y="560"/>
                      </a:lnTo>
                      <a:lnTo>
                        <a:pt x="293" y="568"/>
                      </a:lnTo>
                      <a:lnTo>
                        <a:pt x="381" y="575"/>
                      </a:lnTo>
                      <a:lnTo>
                        <a:pt x="460" y="581"/>
                      </a:lnTo>
                      <a:lnTo>
                        <a:pt x="539" y="586"/>
                      </a:lnTo>
                      <a:lnTo>
                        <a:pt x="543" y="586"/>
                      </a:lnTo>
                      <a:lnTo>
                        <a:pt x="549" y="579"/>
                      </a:lnTo>
                      <a:lnTo>
                        <a:pt x="556" y="468"/>
                      </a:lnTo>
                      <a:lnTo>
                        <a:pt x="566" y="370"/>
                      </a:lnTo>
                      <a:lnTo>
                        <a:pt x="581" y="109"/>
                      </a:lnTo>
                      <a:lnTo>
                        <a:pt x="583" y="103"/>
                      </a:lnTo>
                      <a:lnTo>
                        <a:pt x="586" y="101"/>
                      </a:lnTo>
                      <a:lnTo>
                        <a:pt x="588" y="47"/>
                      </a:lnTo>
                      <a:lnTo>
                        <a:pt x="494" y="41"/>
                      </a:lnTo>
                      <a:lnTo>
                        <a:pt x="342" y="28"/>
                      </a:lnTo>
                      <a:lnTo>
                        <a:pt x="218" y="15"/>
                      </a:lnTo>
                      <a:lnTo>
                        <a:pt x="77" y="0"/>
                      </a:lnTo>
                      <a:lnTo>
                        <a:pt x="2" y="603"/>
                      </a:lnTo>
                      <a:lnTo>
                        <a:pt x="0" y="607"/>
                      </a:lnTo>
                      <a:lnTo>
                        <a:pt x="71" y="615"/>
                      </a:lnTo>
                      <a:lnTo>
                        <a:pt x="77" y="613"/>
                      </a:lnTo>
                      <a:lnTo>
                        <a:pt x="81" y="577"/>
                      </a:lnTo>
                      <a:lnTo>
                        <a:pt x="84" y="568"/>
                      </a:lnTo>
                      <a:lnTo>
                        <a:pt x="231" y="584"/>
                      </a:lnTo>
                      <a:lnTo>
                        <a:pt x="233" y="584"/>
                      </a:lnTo>
                      <a:lnTo>
                        <a:pt x="233" y="581"/>
                      </a:lnTo>
                      <a:lnTo>
                        <a:pt x="227" y="57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7" name="Freeform 28">
                  <a:extLst>
                    <a:ext uri="{FF2B5EF4-FFF2-40B4-BE49-F238E27FC236}">
                      <a16:creationId xmlns:a16="http://schemas.microsoft.com/office/drawing/2014/main" id="{315D6CFD-00F2-4333-B935-6FF58E50A8B1}"/>
                    </a:ext>
                  </a:extLst>
                </p:cNvPr>
                <p:cNvSpPr>
                  <a:spLocks/>
                </p:cNvSpPr>
                <p:nvPr/>
              </p:nvSpPr>
              <p:spPr bwMode="auto">
                <a:xfrm>
                  <a:off x="2153669" y="2288203"/>
                  <a:ext cx="591785" cy="421196"/>
                </a:xfrm>
                <a:custGeom>
                  <a:avLst/>
                  <a:gdLst>
                    <a:gd name="T0" fmla="*/ 611 w 616"/>
                    <a:gd name="T1" fmla="*/ 158 h 483"/>
                    <a:gd name="T2" fmla="*/ 616 w 616"/>
                    <a:gd name="T3" fmla="*/ 53 h 483"/>
                    <a:gd name="T4" fmla="*/ 609 w 616"/>
                    <a:gd name="T5" fmla="*/ 49 h 483"/>
                    <a:gd name="T6" fmla="*/ 530 w 616"/>
                    <a:gd name="T7" fmla="*/ 45 h 483"/>
                    <a:gd name="T8" fmla="*/ 457 w 616"/>
                    <a:gd name="T9" fmla="*/ 40 h 483"/>
                    <a:gd name="T10" fmla="*/ 331 w 616"/>
                    <a:gd name="T11" fmla="*/ 30 h 483"/>
                    <a:gd name="T12" fmla="*/ 261 w 616"/>
                    <a:gd name="T13" fmla="*/ 23 h 483"/>
                    <a:gd name="T14" fmla="*/ 131 w 616"/>
                    <a:gd name="T15" fmla="*/ 10 h 483"/>
                    <a:gd name="T16" fmla="*/ 54 w 616"/>
                    <a:gd name="T17" fmla="*/ 0 h 483"/>
                    <a:gd name="T18" fmla="*/ 0 w 616"/>
                    <a:gd name="T19" fmla="*/ 431 h 483"/>
                    <a:gd name="T20" fmla="*/ 141 w 616"/>
                    <a:gd name="T21" fmla="*/ 446 h 483"/>
                    <a:gd name="T22" fmla="*/ 265 w 616"/>
                    <a:gd name="T23" fmla="*/ 459 h 483"/>
                    <a:gd name="T24" fmla="*/ 417 w 616"/>
                    <a:gd name="T25" fmla="*/ 472 h 483"/>
                    <a:gd name="T26" fmla="*/ 511 w 616"/>
                    <a:gd name="T27" fmla="*/ 478 h 483"/>
                    <a:gd name="T28" fmla="*/ 596 w 616"/>
                    <a:gd name="T29" fmla="*/ 483 h 483"/>
                    <a:gd name="T30" fmla="*/ 611 w 616"/>
                    <a:gd name="T31" fmla="*/ 15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6" h="483">
                      <a:moveTo>
                        <a:pt x="611" y="158"/>
                      </a:moveTo>
                      <a:lnTo>
                        <a:pt x="616" y="53"/>
                      </a:lnTo>
                      <a:lnTo>
                        <a:pt x="609" y="49"/>
                      </a:lnTo>
                      <a:lnTo>
                        <a:pt x="530" y="45"/>
                      </a:lnTo>
                      <a:lnTo>
                        <a:pt x="457" y="40"/>
                      </a:lnTo>
                      <a:lnTo>
                        <a:pt x="331" y="30"/>
                      </a:lnTo>
                      <a:lnTo>
                        <a:pt x="261" y="23"/>
                      </a:lnTo>
                      <a:lnTo>
                        <a:pt x="131" y="10"/>
                      </a:lnTo>
                      <a:lnTo>
                        <a:pt x="54" y="0"/>
                      </a:lnTo>
                      <a:lnTo>
                        <a:pt x="0" y="431"/>
                      </a:lnTo>
                      <a:lnTo>
                        <a:pt x="141" y="446"/>
                      </a:lnTo>
                      <a:lnTo>
                        <a:pt x="265" y="459"/>
                      </a:lnTo>
                      <a:lnTo>
                        <a:pt x="417" y="472"/>
                      </a:lnTo>
                      <a:lnTo>
                        <a:pt x="511" y="478"/>
                      </a:lnTo>
                      <a:lnTo>
                        <a:pt x="596" y="483"/>
                      </a:lnTo>
                      <a:lnTo>
                        <a:pt x="611" y="15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8" name="Freeform 29">
                  <a:extLst>
                    <a:ext uri="{FF2B5EF4-FFF2-40B4-BE49-F238E27FC236}">
                      <a16:creationId xmlns:a16="http://schemas.microsoft.com/office/drawing/2014/main" id="{E8E3A837-D484-4EBA-A1D1-5447549E24E0}"/>
                    </a:ext>
                  </a:extLst>
                </p:cNvPr>
                <p:cNvSpPr>
                  <a:spLocks/>
                </p:cNvSpPr>
                <p:nvPr/>
              </p:nvSpPr>
              <p:spPr bwMode="auto">
                <a:xfrm>
                  <a:off x="2592704" y="2134724"/>
                  <a:ext cx="675365" cy="300854"/>
                </a:xfrm>
                <a:custGeom>
                  <a:avLst/>
                  <a:gdLst>
                    <a:gd name="T0" fmla="*/ 565 w 703"/>
                    <a:gd name="T1" fmla="*/ 345 h 345"/>
                    <a:gd name="T2" fmla="*/ 695 w 703"/>
                    <a:gd name="T3" fmla="*/ 338 h 345"/>
                    <a:gd name="T4" fmla="*/ 690 w 703"/>
                    <a:gd name="T5" fmla="*/ 325 h 345"/>
                    <a:gd name="T6" fmla="*/ 682 w 703"/>
                    <a:gd name="T7" fmla="*/ 314 h 345"/>
                    <a:gd name="T8" fmla="*/ 671 w 703"/>
                    <a:gd name="T9" fmla="*/ 293 h 345"/>
                    <a:gd name="T10" fmla="*/ 665 w 703"/>
                    <a:gd name="T11" fmla="*/ 280 h 345"/>
                    <a:gd name="T12" fmla="*/ 656 w 703"/>
                    <a:gd name="T13" fmla="*/ 268 h 345"/>
                    <a:gd name="T14" fmla="*/ 656 w 703"/>
                    <a:gd name="T15" fmla="*/ 233 h 345"/>
                    <a:gd name="T16" fmla="*/ 658 w 703"/>
                    <a:gd name="T17" fmla="*/ 216 h 345"/>
                    <a:gd name="T18" fmla="*/ 654 w 703"/>
                    <a:gd name="T19" fmla="*/ 201 h 345"/>
                    <a:gd name="T20" fmla="*/ 652 w 703"/>
                    <a:gd name="T21" fmla="*/ 188 h 345"/>
                    <a:gd name="T22" fmla="*/ 644 w 703"/>
                    <a:gd name="T23" fmla="*/ 176 h 345"/>
                    <a:gd name="T24" fmla="*/ 639 w 703"/>
                    <a:gd name="T25" fmla="*/ 174 h 345"/>
                    <a:gd name="T26" fmla="*/ 637 w 703"/>
                    <a:gd name="T27" fmla="*/ 159 h 345"/>
                    <a:gd name="T28" fmla="*/ 637 w 703"/>
                    <a:gd name="T29" fmla="*/ 146 h 345"/>
                    <a:gd name="T30" fmla="*/ 633 w 703"/>
                    <a:gd name="T31" fmla="*/ 133 h 345"/>
                    <a:gd name="T32" fmla="*/ 624 w 703"/>
                    <a:gd name="T33" fmla="*/ 114 h 345"/>
                    <a:gd name="T34" fmla="*/ 618 w 703"/>
                    <a:gd name="T35" fmla="*/ 101 h 345"/>
                    <a:gd name="T36" fmla="*/ 612 w 703"/>
                    <a:gd name="T37" fmla="*/ 86 h 345"/>
                    <a:gd name="T38" fmla="*/ 612 w 703"/>
                    <a:gd name="T39" fmla="*/ 75 h 345"/>
                    <a:gd name="T40" fmla="*/ 599 w 703"/>
                    <a:gd name="T41" fmla="*/ 71 h 345"/>
                    <a:gd name="T42" fmla="*/ 590 w 703"/>
                    <a:gd name="T43" fmla="*/ 58 h 345"/>
                    <a:gd name="T44" fmla="*/ 575 w 703"/>
                    <a:gd name="T45" fmla="*/ 48 h 345"/>
                    <a:gd name="T46" fmla="*/ 567 w 703"/>
                    <a:gd name="T47" fmla="*/ 47 h 345"/>
                    <a:gd name="T48" fmla="*/ 554 w 703"/>
                    <a:gd name="T49" fmla="*/ 43 h 345"/>
                    <a:gd name="T50" fmla="*/ 513 w 703"/>
                    <a:gd name="T51" fmla="*/ 37 h 345"/>
                    <a:gd name="T52" fmla="*/ 492 w 703"/>
                    <a:gd name="T53" fmla="*/ 41 h 345"/>
                    <a:gd name="T54" fmla="*/ 456 w 703"/>
                    <a:gd name="T55" fmla="*/ 28 h 345"/>
                    <a:gd name="T56" fmla="*/ 361 w 703"/>
                    <a:gd name="T57" fmla="*/ 18 h 345"/>
                    <a:gd name="T58" fmla="*/ 96 w 703"/>
                    <a:gd name="T59" fmla="*/ 5 h 345"/>
                    <a:gd name="T60" fmla="*/ 0 w 703"/>
                    <a:gd name="T61" fmla="*/ 216 h 345"/>
                    <a:gd name="T62" fmla="*/ 152 w 703"/>
                    <a:gd name="T63" fmla="*/ 225 h 345"/>
                    <a:gd name="T64" fmla="*/ 154 w 703"/>
                    <a:gd name="T65" fmla="*/ 334 h 345"/>
                    <a:gd name="T66" fmla="*/ 460 w 703"/>
                    <a:gd name="T67" fmla="*/ 344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3" h="345">
                      <a:moveTo>
                        <a:pt x="460" y="344"/>
                      </a:moveTo>
                      <a:lnTo>
                        <a:pt x="565" y="345"/>
                      </a:lnTo>
                      <a:lnTo>
                        <a:pt x="703" y="344"/>
                      </a:lnTo>
                      <a:lnTo>
                        <a:pt x="695" y="338"/>
                      </a:lnTo>
                      <a:lnTo>
                        <a:pt x="695" y="330"/>
                      </a:lnTo>
                      <a:lnTo>
                        <a:pt x="690" y="325"/>
                      </a:lnTo>
                      <a:lnTo>
                        <a:pt x="688" y="317"/>
                      </a:lnTo>
                      <a:lnTo>
                        <a:pt x="682" y="314"/>
                      </a:lnTo>
                      <a:lnTo>
                        <a:pt x="676" y="306"/>
                      </a:lnTo>
                      <a:lnTo>
                        <a:pt x="671" y="293"/>
                      </a:lnTo>
                      <a:lnTo>
                        <a:pt x="665" y="285"/>
                      </a:lnTo>
                      <a:lnTo>
                        <a:pt x="665" y="280"/>
                      </a:lnTo>
                      <a:lnTo>
                        <a:pt x="663" y="272"/>
                      </a:lnTo>
                      <a:lnTo>
                        <a:pt x="656" y="268"/>
                      </a:lnTo>
                      <a:lnTo>
                        <a:pt x="659" y="248"/>
                      </a:lnTo>
                      <a:lnTo>
                        <a:pt x="656" y="233"/>
                      </a:lnTo>
                      <a:lnTo>
                        <a:pt x="656" y="223"/>
                      </a:lnTo>
                      <a:lnTo>
                        <a:pt x="658" y="216"/>
                      </a:lnTo>
                      <a:lnTo>
                        <a:pt x="652" y="210"/>
                      </a:lnTo>
                      <a:lnTo>
                        <a:pt x="654" y="201"/>
                      </a:lnTo>
                      <a:lnTo>
                        <a:pt x="650" y="195"/>
                      </a:lnTo>
                      <a:lnTo>
                        <a:pt x="652" y="188"/>
                      </a:lnTo>
                      <a:lnTo>
                        <a:pt x="644" y="184"/>
                      </a:lnTo>
                      <a:lnTo>
                        <a:pt x="644" y="176"/>
                      </a:lnTo>
                      <a:lnTo>
                        <a:pt x="639" y="176"/>
                      </a:lnTo>
                      <a:lnTo>
                        <a:pt x="639" y="174"/>
                      </a:lnTo>
                      <a:lnTo>
                        <a:pt x="637" y="167"/>
                      </a:lnTo>
                      <a:lnTo>
                        <a:pt x="637" y="159"/>
                      </a:lnTo>
                      <a:lnTo>
                        <a:pt x="639" y="154"/>
                      </a:lnTo>
                      <a:lnTo>
                        <a:pt x="637" y="146"/>
                      </a:lnTo>
                      <a:lnTo>
                        <a:pt x="633" y="141"/>
                      </a:lnTo>
                      <a:lnTo>
                        <a:pt x="633" y="133"/>
                      </a:lnTo>
                      <a:lnTo>
                        <a:pt x="624" y="122"/>
                      </a:lnTo>
                      <a:lnTo>
                        <a:pt x="624" y="114"/>
                      </a:lnTo>
                      <a:lnTo>
                        <a:pt x="616" y="107"/>
                      </a:lnTo>
                      <a:lnTo>
                        <a:pt x="618" y="101"/>
                      </a:lnTo>
                      <a:lnTo>
                        <a:pt x="616" y="94"/>
                      </a:lnTo>
                      <a:lnTo>
                        <a:pt x="612" y="86"/>
                      </a:lnTo>
                      <a:lnTo>
                        <a:pt x="612" y="82"/>
                      </a:lnTo>
                      <a:lnTo>
                        <a:pt x="612" y="75"/>
                      </a:lnTo>
                      <a:lnTo>
                        <a:pt x="605" y="73"/>
                      </a:lnTo>
                      <a:lnTo>
                        <a:pt x="599" y="71"/>
                      </a:lnTo>
                      <a:lnTo>
                        <a:pt x="592" y="65"/>
                      </a:lnTo>
                      <a:lnTo>
                        <a:pt x="590" y="58"/>
                      </a:lnTo>
                      <a:lnTo>
                        <a:pt x="582" y="54"/>
                      </a:lnTo>
                      <a:lnTo>
                        <a:pt x="575" y="48"/>
                      </a:lnTo>
                      <a:lnTo>
                        <a:pt x="569" y="48"/>
                      </a:lnTo>
                      <a:lnTo>
                        <a:pt x="567" y="47"/>
                      </a:lnTo>
                      <a:lnTo>
                        <a:pt x="560" y="43"/>
                      </a:lnTo>
                      <a:lnTo>
                        <a:pt x="554" y="43"/>
                      </a:lnTo>
                      <a:lnTo>
                        <a:pt x="543" y="33"/>
                      </a:lnTo>
                      <a:lnTo>
                        <a:pt x="513" y="37"/>
                      </a:lnTo>
                      <a:lnTo>
                        <a:pt x="498" y="35"/>
                      </a:lnTo>
                      <a:lnTo>
                        <a:pt x="492" y="41"/>
                      </a:lnTo>
                      <a:lnTo>
                        <a:pt x="487" y="43"/>
                      </a:lnTo>
                      <a:lnTo>
                        <a:pt x="456" y="28"/>
                      </a:lnTo>
                      <a:lnTo>
                        <a:pt x="447" y="18"/>
                      </a:lnTo>
                      <a:lnTo>
                        <a:pt x="361" y="18"/>
                      </a:lnTo>
                      <a:lnTo>
                        <a:pt x="231" y="13"/>
                      </a:lnTo>
                      <a:lnTo>
                        <a:pt x="96" y="5"/>
                      </a:lnTo>
                      <a:lnTo>
                        <a:pt x="15" y="0"/>
                      </a:lnTo>
                      <a:lnTo>
                        <a:pt x="0" y="216"/>
                      </a:lnTo>
                      <a:lnTo>
                        <a:pt x="73" y="221"/>
                      </a:lnTo>
                      <a:lnTo>
                        <a:pt x="152" y="225"/>
                      </a:lnTo>
                      <a:lnTo>
                        <a:pt x="159" y="229"/>
                      </a:lnTo>
                      <a:lnTo>
                        <a:pt x="154" y="334"/>
                      </a:lnTo>
                      <a:lnTo>
                        <a:pt x="259" y="340"/>
                      </a:lnTo>
                      <a:lnTo>
                        <a:pt x="460" y="34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39" name="Freeform 30">
                  <a:extLst>
                    <a:ext uri="{FF2B5EF4-FFF2-40B4-BE49-F238E27FC236}">
                      <a16:creationId xmlns:a16="http://schemas.microsoft.com/office/drawing/2014/main" id="{51FBF5E0-3983-4EF1-B099-7B7AC99F4003}"/>
                    </a:ext>
                  </a:extLst>
                </p:cNvPr>
                <p:cNvSpPr>
                  <a:spLocks/>
                </p:cNvSpPr>
                <p:nvPr/>
              </p:nvSpPr>
              <p:spPr bwMode="auto">
                <a:xfrm>
                  <a:off x="2607115" y="1859159"/>
                  <a:ext cx="568728" cy="339224"/>
                </a:xfrm>
                <a:custGeom>
                  <a:avLst/>
                  <a:gdLst>
                    <a:gd name="T0" fmla="*/ 81 w 592"/>
                    <a:gd name="T1" fmla="*/ 321 h 389"/>
                    <a:gd name="T2" fmla="*/ 216 w 592"/>
                    <a:gd name="T3" fmla="*/ 329 h 389"/>
                    <a:gd name="T4" fmla="*/ 346 w 592"/>
                    <a:gd name="T5" fmla="*/ 334 h 389"/>
                    <a:gd name="T6" fmla="*/ 432 w 592"/>
                    <a:gd name="T7" fmla="*/ 334 h 389"/>
                    <a:gd name="T8" fmla="*/ 441 w 592"/>
                    <a:gd name="T9" fmla="*/ 344 h 389"/>
                    <a:gd name="T10" fmla="*/ 472 w 592"/>
                    <a:gd name="T11" fmla="*/ 359 h 389"/>
                    <a:gd name="T12" fmla="*/ 477 w 592"/>
                    <a:gd name="T13" fmla="*/ 357 h 389"/>
                    <a:gd name="T14" fmla="*/ 483 w 592"/>
                    <a:gd name="T15" fmla="*/ 351 h 389"/>
                    <a:gd name="T16" fmla="*/ 498 w 592"/>
                    <a:gd name="T17" fmla="*/ 353 h 389"/>
                    <a:gd name="T18" fmla="*/ 528 w 592"/>
                    <a:gd name="T19" fmla="*/ 349 h 389"/>
                    <a:gd name="T20" fmla="*/ 539 w 592"/>
                    <a:gd name="T21" fmla="*/ 359 h 389"/>
                    <a:gd name="T22" fmla="*/ 545 w 592"/>
                    <a:gd name="T23" fmla="*/ 359 h 389"/>
                    <a:gd name="T24" fmla="*/ 552 w 592"/>
                    <a:gd name="T25" fmla="*/ 363 h 389"/>
                    <a:gd name="T26" fmla="*/ 554 w 592"/>
                    <a:gd name="T27" fmla="*/ 364 h 389"/>
                    <a:gd name="T28" fmla="*/ 560 w 592"/>
                    <a:gd name="T29" fmla="*/ 364 h 389"/>
                    <a:gd name="T30" fmla="*/ 567 w 592"/>
                    <a:gd name="T31" fmla="*/ 370 h 389"/>
                    <a:gd name="T32" fmla="*/ 575 w 592"/>
                    <a:gd name="T33" fmla="*/ 374 h 389"/>
                    <a:gd name="T34" fmla="*/ 577 w 592"/>
                    <a:gd name="T35" fmla="*/ 381 h 389"/>
                    <a:gd name="T36" fmla="*/ 584 w 592"/>
                    <a:gd name="T37" fmla="*/ 387 h 389"/>
                    <a:gd name="T38" fmla="*/ 590 w 592"/>
                    <a:gd name="T39" fmla="*/ 389 h 389"/>
                    <a:gd name="T40" fmla="*/ 588 w 592"/>
                    <a:gd name="T41" fmla="*/ 374 h 389"/>
                    <a:gd name="T42" fmla="*/ 581 w 592"/>
                    <a:gd name="T43" fmla="*/ 368 h 389"/>
                    <a:gd name="T44" fmla="*/ 579 w 592"/>
                    <a:gd name="T45" fmla="*/ 361 h 389"/>
                    <a:gd name="T46" fmla="*/ 582 w 592"/>
                    <a:gd name="T47" fmla="*/ 355 h 389"/>
                    <a:gd name="T48" fmla="*/ 584 w 592"/>
                    <a:gd name="T49" fmla="*/ 353 h 389"/>
                    <a:gd name="T50" fmla="*/ 588 w 592"/>
                    <a:gd name="T51" fmla="*/ 340 h 389"/>
                    <a:gd name="T52" fmla="*/ 588 w 592"/>
                    <a:gd name="T53" fmla="*/ 332 h 389"/>
                    <a:gd name="T54" fmla="*/ 592 w 592"/>
                    <a:gd name="T55" fmla="*/ 325 h 389"/>
                    <a:gd name="T56" fmla="*/ 592 w 592"/>
                    <a:gd name="T57" fmla="*/ 319 h 389"/>
                    <a:gd name="T58" fmla="*/ 584 w 592"/>
                    <a:gd name="T59" fmla="*/ 312 h 389"/>
                    <a:gd name="T60" fmla="*/ 582 w 592"/>
                    <a:gd name="T61" fmla="*/ 306 h 389"/>
                    <a:gd name="T62" fmla="*/ 586 w 592"/>
                    <a:gd name="T63" fmla="*/ 304 h 389"/>
                    <a:gd name="T64" fmla="*/ 586 w 592"/>
                    <a:gd name="T65" fmla="*/ 297 h 389"/>
                    <a:gd name="T66" fmla="*/ 582 w 592"/>
                    <a:gd name="T67" fmla="*/ 289 h 389"/>
                    <a:gd name="T68" fmla="*/ 581 w 592"/>
                    <a:gd name="T69" fmla="*/ 282 h 389"/>
                    <a:gd name="T70" fmla="*/ 592 w 592"/>
                    <a:gd name="T71" fmla="*/ 282 h 389"/>
                    <a:gd name="T72" fmla="*/ 592 w 592"/>
                    <a:gd name="T73" fmla="*/ 88 h 389"/>
                    <a:gd name="T74" fmla="*/ 586 w 592"/>
                    <a:gd name="T75" fmla="*/ 82 h 389"/>
                    <a:gd name="T76" fmla="*/ 581 w 592"/>
                    <a:gd name="T77" fmla="*/ 79 h 389"/>
                    <a:gd name="T78" fmla="*/ 573 w 592"/>
                    <a:gd name="T79" fmla="*/ 77 h 389"/>
                    <a:gd name="T80" fmla="*/ 566 w 592"/>
                    <a:gd name="T81" fmla="*/ 64 h 389"/>
                    <a:gd name="T82" fmla="*/ 560 w 592"/>
                    <a:gd name="T83" fmla="*/ 56 h 389"/>
                    <a:gd name="T84" fmla="*/ 562 w 592"/>
                    <a:gd name="T85" fmla="*/ 52 h 389"/>
                    <a:gd name="T86" fmla="*/ 569 w 592"/>
                    <a:gd name="T87" fmla="*/ 45 h 389"/>
                    <a:gd name="T88" fmla="*/ 575 w 592"/>
                    <a:gd name="T89" fmla="*/ 41 h 389"/>
                    <a:gd name="T90" fmla="*/ 579 w 592"/>
                    <a:gd name="T91" fmla="*/ 34 h 389"/>
                    <a:gd name="T92" fmla="*/ 582 w 592"/>
                    <a:gd name="T93" fmla="*/ 20 h 389"/>
                    <a:gd name="T94" fmla="*/ 443 w 592"/>
                    <a:gd name="T95" fmla="*/ 19 h 389"/>
                    <a:gd name="T96" fmla="*/ 306 w 592"/>
                    <a:gd name="T97" fmla="*/ 17 h 389"/>
                    <a:gd name="T98" fmla="*/ 158 w 592"/>
                    <a:gd name="T99" fmla="*/ 9 h 389"/>
                    <a:gd name="T100" fmla="*/ 24 w 592"/>
                    <a:gd name="T101" fmla="*/ 0 h 389"/>
                    <a:gd name="T102" fmla="*/ 18 w 592"/>
                    <a:gd name="T103" fmla="*/ 94 h 389"/>
                    <a:gd name="T104" fmla="*/ 15 w 592"/>
                    <a:gd name="T105" fmla="*/ 101 h 389"/>
                    <a:gd name="T106" fmla="*/ 0 w 592"/>
                    <a:gd name="T107" fmla="*/ 316 h 389"/>
                    <a:gd name="T108" fmla="*/ 81 w 592"/>
                    <a:gd name="T109" fmla="*/ 321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2" h="389">
                      <a:moveTo>
                        <a:pt x="81" y="321"/>
                      </a:moveTo>
                      <a:lnTo>
                        <a:pt x="216" y="329"/>
                      </a:lnTo>
                      <a:lnTo>
                        <a:pt x="346" y="334"/>
                      </a:lnTo>
                      <a:lnTo>
                        <a:pt x="432" y="334"/>
                      </a:lnTo>
                      <a:lnTo>
                        <a:pt x="441" y="344"/>
                      </a:lnTo>
                      <a:lnTo>
                        <a:pt x="472" y="359"/>
                      </a:lnTo>
                      <a:lnTo>
                        <a:pt x="477" y="357"/>
                      </a:lnTo>
                      <a:lnTo>
                        <a:pt x="483" y="351"/>
                      </a:lnTo>
                      <a:lnTo>
                        <a:pt x="498" y="353"/>
                      </a:lnTo>
                      <a:lnTo>
                        <a:pt x="528" y="349"/>
                      </a:lnTo>
                      <a:lnTo>
                        <a:pt x="539" y="359"/>
                      </a:lnTo>
                      <a:lnTo>
                        <a:pt x="545" y="359"/>
                      </a:lnTo>
                      <a:lnTo>
                        <a:pt x="552" y="363"/>
                      </a:lnTo>
                      <a:lnTo>
                        <a:pt x="554" y="364"/>
                      </a:lnTo>
                      <a:lnTo>
                        <a:pt x="560" y="364"/>
                      </a:lnTo>
                      <a:lnTo>
                        <a:pt x="567" y="370"/>
                      </a:lnTo>
                      <a:lnTo>
                        <a:pt x="575" y="374"/>
                      </a:lnTo>
                      <a:lnTo>
                        <a:pt x="577" y="381"/>
                      </a:lnTo>
                      <a:lnTo>
                        <a:pt x="584" y="387"/>
                      </a:lnTo>
                      <a:lnTo>
                        <a:pt x="590" y="389"/>
                      </a:lnTo>
                      <a:lnTo>
                        <a:pt x="588" y="374"/>
                      </a:lnTo>
                      <a:lnTo>
                        <a:pt x="581" y="368"/>
                      </a:lnTo>
                      <a:lnTo>
                        <a:pt x="579" y="361"/>
                      </a:lnTo>
                      <a:lnTo>
                        <a:pt x="582" y="355"/>
                      </a:lnTo>
                      <a:lnTo>
                        <a:pt x="584" y="353"/>
                      </a:lnTo>
                      <a:lnTo>
                        <a:pt x="588" y="340"/>
                      </a:lnTo>
                      <a:lnTo>
                        <a:pt x="588" y="332"/>
                      </a:lnTo>
                      <a:lnTo>
                        <a:pt x="592" y="325"/>
                      </a:lnTo>
                      <a:lnTo>
                        <a:pt x="592" y="319"/>
                      </a:lnTo>
                      <a:lnTo>
                        <a:pt x="584" y="312"/>
                      </a:lnTo>
                      <a:lnTo>
                        <a:pt x="582" y="306"/>
                      </a:lnTo>
                      <a:lnTo>
                        <a:pt x="586" y="304"/>
                      </a:lnTo>
                      <a:lnTo>
                        <a:pt x="586" y="297"/>
                      </a:lnTo>
                      <a:lnTo>
                        <a:pt x="582" y="289"/>
                      </a:lnTo>
                      <a:lnTo>
                        <a:pt x="581" y="282"/>
                      </a:lnTo>
                      <a:lnTo>
                        <a:pt x="592" y="282"/>
                      </a:lnTo>
                      <a:lnTo>
                        <a:pt x="592" y="88"/>
                      </a:lnTo>
                      <a:lnTo>
                        <a:pt x="586" y="82"/>
                      </a:lnTo>
                      <a:lnTo>
                        <a:pt x="581" y="79"/>
                      </a:lnTo>
                      <a:lnTo>
                        <a:pt x="573" y="77"/>
                      </a:lnTo>
                      <a:lnTo>
                        <a:pt x="566" y="64"/>
                      </a:lnTo>
                      <a:lnTo>
                        <a:pt x="560" y="56"/>
                      </a:lnTo>
                      <a:lnTo>
                        <a:pt x="562" y="52"/>
                      </a:lnTo>
                      <a:lnTo>
                        <a:pt x="569" y="45"/>
                      </a:lnTo>
                      <a:lnTo>
                        <a:pt x="575" y="41"/>
                      </a:lnTo>
                      <a:lnTo>
                        <a:pt x="579" y="34"/>
                      </a:lnTo>
                      <a:lnTo>
                        <a:pt x="582" y="20"/>
                      </a:lnTo>
                      <a:lnTo>
                        <a:pt x="443" y="19"/>
                      </a:lnTo>
                      <a:lnTo>
                        <a:pt x="306" y="17"/>
                      </a:lnTo>
                      <a:lnTo>
                        <a:pt x="158" y="9"/>
                      </a:lnTo>
                      <a:lnTo>
                        <a:pt x="24" y="0"/>
                      </a:lnTo>
                      <a:lnTo>
                        <a:pt x="18" y="94"/>
                      </a:lnTo>
                      <a:lnTo>
                        <a:pt x="15" y="101"/>
                      </a:lnTo>
                      <a:lnTo>
                        <a:pt x="0" y="316"/>
                      </a:lnTo>
                      <a:lnTo>
                        <a:pt x="81" y="32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0" name="Freeform 31">
                  <a:extLst>
                    <a:ext uri="{FF2B5EF4-FFF2-40B4-BE49-F238E27FC236}">
                      <a16:creationId xmlns:a16="http://schemas.microsoft.com/office/drawing/2014/main" id="{1047A5B8-160C-4924-A838-6D5B813D4328}"/>
                    </a:ext>
                  </a:extLst>
                </p:cNvPr>
                <p:cNvSpPr>
                  <a:spLocks/>
                </p:cNvSpPr>
                <p:nvPr/>
              </p:nvSpPr>
              <p:spPr bwMode="auto">
                <a:xfrm>
                  <a:off x="2630171" y="1575746"/>
                  <a:ext cx="536065" cy="300854"/>
                </a:xfrm>
                <a:custGeom>
                  <a:avLst/>
                  <a:gdLst>
                    <a:gd name="T0" fmla="*/ 0 w 558"/>
                    <a:gd name="T1" fmla="*/ 325 h 345"/>
                    <a:gd name="T2" fmla="*/ 134 w 558"/>
                    <a:gd name="T3" fmla="*/ 334 h 345"/>
                    <a:gd name="T4" fmla="*/ 282 w 558"/>
                    <a:gd name="T5" fmla="*/ 342 h 345"/>
                    <a:gd name="T6" fmla="*/ 419 w 558"/>
                    <a:gd name="T7" fmla="*/ 344 h 345"/>
                    <a:gd name="T8" fmla="*/ 558 w 558"/>
                    <a:gd name="T9" fmla="*/ 345 h 345"/>
                    <a:gd name="T10" fmla="*/ 558 w 558"/>
                    <a:gd name="T11" fmla="*/ 338 h 345"/>
                    <a:gd name="T12" fmla="*/ 558 w 558"/>
                    <a:gd name="T13" fmla="*/ 330 h 345"/>
                    <a:gd name="T14" fmla="*/ 557 w 558"/>
                    <a:gd name="T15" fmla="*/ 317 h 345"/>
                    <a:gd name="T16" fmla="*/ 557 w 558"/>
                    <a:gd name="T17" fmla="*/ 310 h 345"/>
                    <a:gd name="T18" fmla="*/ 555 w 558"/>
                    <a:gd name="T19" fmla="*/ 302 h 345"/>
                    <a:gd name="T20" fmla="*/ 547 w 558"/>
                    <a:gd name="T21" fmla="*/ 291 h 345"/>
                    <a:gd name="T22" fmla="*/ 545 w 558"/>
                    <a:gd name="T23" fmla="*/ 285 h 345"/>
                    <a:gd name="T24" fmla="*/ 545 w 558"/>
                    <a:gd name="T25" fmla="*/ 278 h 345"/>
                    <a:gd name="T26" fmla="*/ 542 w 558"/>
                    <a:gd name="T27" fmla="*/ 272 h 345"/>
                    <a:gd name="T28" fmla="*/ 542 w 558"/>
                    <a:gd name="T29" fmla="*/ 246 h 345"/>
                    <a:gd name="T30" fmla="*/ 543 w 558"/>
                    <a:gd name="T31" fmla="*/ 238 h 345"/>
                    <a:gd name="T32" fmla="*/ 540 w 558"/>
                    <a:gd name="T33" fmla="*/ 231 h 345"/>
                    <a:gd name="T34" fmla="*/ 540 w 558"/>
                    <a:gd name="T35" fmla="*/ 221 h 345"/>
                    <a:gd name="T36" fmla="*/ 538 w 558"/>
                    <a:gd name="T37" fmla="*/ 206 h 345"/>
                    <a:gd name="T38" fmla="*/ 538 w 558"/>
                    <a:gd name="T39" fmla="*/ 193 h 345"/>
                    <a:gd name="T40" fmla="*/ 536 w 558"/>
                    <a:gd name="T41" fmla="*/ 186 h 345"/>
                    <a:gd name="T42" fmla="*/ 536 w 558"/>
                    <a:gd name="T43" fmla="*/ 180 h 345"/>
                    <a:gd name="T44" fmla="*/ 536 w 558"/>
                    <a:gd name="T45" fmla="*/ 172 h 345"/>
                    <a:gd name="T46" fmla="*/ 534 w 558"/>
                    <a:gd name="T47" fmla="*/ 157 h 345"/>
                    <a:gd name="T48" fmla="*/ 525 w 558"/>
                    <a:gd name="T49" fmla="*/ 137 h 345"/>
                    <a:gd name="T50" fmla="*/ 525 w 558"/>
                    <a:gd name="T51" fmla="*/ 133 h 345"/>
                    <a:gd name="T52" fmla="*/ 517 w 558"/>
                    <a:gd name="T53" fmla="*/ 110 h 345"/>
                    <a:gd name="T54" fmla="*/ 517 w 558"/>
                    <a:gd name="T55" fmla="*/ 103 h 345"/>
                    <a:gd name="T56" fmla="*/ 517 w 558"/>
                    <a:gd name="T57" fmla="*/ 90 h 345"/>
                    <a:gd name="T58" fmla="*/ 515 w 558"/>
                    <a:gd name="T59" fmla="*/ 86 h 345"/>
                    <a:gd name="T60" fmla="*/ 517 w 558"/>
                    <a:gd name="T61" fmla="*/ 80 h 345"/>
                    <a:gd name="T62" fmla="*/ 515 w 558"/>
                    <a:gd name="T63" fmla="*/ 67 h 345"/>
                    <a:gd name="T64" fmla="*/ 519 w 558"/>
                    <a:gd name="T65" fmla="*/ 54 h 345"/>
                    <a:gd name="T66" fmla="*/ 517 w 558"/>
                    <a:gd name="T67" fmla="*/ 46 h 345"/>
                    <a:gd name="T68" fmla="*/ 511 w 558"/>
                    <a:gd name="T69" fmla="*/ 28 h 345"/>
                    <a:gd name="T70" fmla="*/ 510 w 558"/>
                    <a:gd name="T71" fmla="*/ 22 h 345"/>
                    <a:gd name="T72" fmla="*/ 510 w 558"/>
                    <a:gd name="T73" fmla="*/ 22 h 345"/>
                    <a:gd name="T74" fmla="*/ 510 w 558"/>
                    <a:gd name="T75" fmla="*/ 18 h 345"/>
                    <a:gd name="T76" fmla="*/ 448 w 558"/>
                    <a:gd name="T77" fmla="*/ 18 h 345"/>
                    <a:gd name="T78" fmla="*/ 303 w 558"/>
                    <a:gd name="T79" fmla="*/ 15 h 345"/>
                    <a:gd name="T80" fmla="*/ 135 w 558"/>
                    <a:gd name="T81" fmla="*/ 7 h 345"/>
                    <a:gd name="T82" fmla="*/ 23 w 558"/>
                    <a:gd name="T83" fmla="*/ 0 h 345"/>
                    <a:gd name="T84" fmla="*/ 23 w 558"/>
                    <a:gd name="T85" fmla="*/ 3 h 345"/>
                    <a:gd name="T86" fmla="*/ 0 w 558"/>
                    <a:gd name="T87" fmla="*/ 32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8" h="345">
                      <a:moveTo>
                        <a:pt x="0" y="325"/>
                      </a:moveTo>
                      <a:lnTo>
                        <a:pt x="134" y="334"/>
                      </a:lnTo>
                      <a:lnTo>
                        <a:pt x="282" y="342"/>
                      </a:lnTo>
                      <a:lnTo>
                        <a:pt x="419" y="344"/>
                      </a:lnTo>
                      <a:lnTo>
                        <a:pt x="558" y="345"/>
                      </a:lnTo>
                      <a:lnTo>
                        <a:pt x="558" y="338"/>
                      </a:lnTo>
                      <a:lnTo>
                        <a:pt x="558" y="330"/>
                      </a:lnTo>
                      <a:lnTo>
                        <a:pt x="557" y="317"/>
                      </a:lnTo>
                      <a:lnTo>
                        <a:pt x="557" y="310"/>
                      </a:lnTo>
                      <a:lnTo>
                        <a:pt x="555" y="302"/>
                      </a:lnTo>
                      <a:lnTo>
                        <a:pt x="547" y="291"/>
                      </a:lnTo>
                      <a:lnTo>
                        <a:pt x="545" y="285"/>
                      </a:lnTo>
                      <a:lnTo>
                        <a:pt x="545" y="278"/>
                      </a:lnTo>
                      <a:lnTo>
                        <a:pt x="542" y="272"/>
                      </a:lnTo>
                      <a:lnTo>
                        <a:pt x="542" y="246"/>
                      </a:lnTo>
                      <a:lnTo>
                        <a:pt x="543" y="238"/>
                      </a:lnTo>
                      <a:lnTo>
                        <a:pt x="540" y="231"/>
                      </a:lnTo>
                      <a:lnTo>
                        <a:pt x="540" y="221"/>
                      </a:lnTo>
                      <a:lnTo>
                        <a:pt x="538" y="206"/>
                      </a:lnTo>
                      <a:lnTo>
                        <a:pt x="538" y="193"/>
                      </a:lnTo>
                      <a:lnTo>
                        <a:pt x="536" y="186"/>
                      </a:lnTo>
                      <a:lnTo>
                        <a:pt x="536" y="180"/>
                      </a:lnTo>
                      <a:lnTo>
                        <a:pt x="536" y="172"/>
                      </a:lnTo>
                      <a:lnTo>
                        <a:pt x="534" y="157"/>
                      </a:lnTo>
                      <a:lnTo>
                        <a:pt x="525" y="137"/>
                      </a:lnTo>
                      <a:lnTo>
                        <a:pt x="525" y="133"/>
                      </a:lnTo>
                      <a:lnTo>
                        <a:pt x="517" y="110"/>
                      </a:lnTo>
                      <a:lnTo>
                        <a:pt x="517" y="103"/>
                      </a:lnTo>
                      <a:lnTo>
                        <a:pt x="517" y="90"/>
                      </a:lnTo>
                      <a:lnTo>
                        <a:pt x="515" y="86"/>
                      </a:lnTo>
                      <a:lnTo>
                        <a:pt x="517" y="80"/>
                      </a:lnTo>
                      <a:lnTo>
                        <a:pt x="515" y="67"/>
                      </a:lnTo>
                      <a:lnTo>
                        <a:pt x="519" y="54"/>
                      </a:lnTo>
                      <a:lnTo>
                        <a:pt x="517" y="46"/>
                      </a:lnTo>
                      <a:lnTo>
                        <a:pt x="511" y="28"/>
                      </a:lnTo>
                      <a:lnTo>
                        <a:pt x="510" y="22"/>
                      </a:lnTo>
                      <a:lnTo>
                        <a:pt x="510" y="22"/>
                      </a:lnTo>
                      <a:lnTo>
                        <a:pt x="510" y="18"/>
                      </a:lnTo>
                      <a:lnTo>
                        <a:pt x="448" y="18"/>
                      </a:lnTo>
                      <a:lnTo>
                        <a:pt x="303" y="15"/>
                      </a:lnTo>
                      <a:lnTo>
                        <a:pt x="135" y="7"/>
                      </a:lnTo>
                      <a:lnTo>
                        <a:pt x="23" y="0"/>
                      </a:lnTo>
                      <a:lnTo>
                        <a:pt x="23" y="3"/>
                      </a:lnTo>
                      <a:lnTo>
                        <a:pt x="0" y="32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1" name="Freeform 32">
                  <a:extLst>
                    <a:ext uri="{FF2B5EF4-FFF2-40B4-BE49-F238E27FC236}">
                      <a16:creationId xmlns:a16="http://schemas.microsoft.com/office/drawing/2014/main" id="{1C6B43B6-89BB-4DF6-8B1B-6F764D0D9EF6}"/>
                    </a:ext>
                  </a:extLst>
                </p:cNvPr>
                <p:cNvSpPr>
                  <a:spLocks/>
                </p:cNvSpPr>
                <p:nvPr/>
              </p:nvSpPr>
              <p:spPr bwMode="auto">
                <a:xfrm>
                  <a:off x="2642660" y="2705039"/>
                  <a:ext cx="708028" cy="327887"/>
                </a:xfrm>
                <a:custGeom>
                  <a:avLst/>
                  <a:gdLst>
                    <a:gd name="T0" fmla="*/ 716 w 737"/>
                    <a:gd name="T1" fmla="*/ 67 h 376"/>
                    <a:gd name="T2" fmla="*/ 609 w 737"/>
                    <a:gd name="T3" fmla="*/ 15 h 376"/>
                    <a:gd name="T4" fmla="*/ 222 w 737"/>
                    <a:gd name="T5" fmla="*/ 11 h 376"/>
                    <a:gd name="T6" fmla="*/ 2 w 737"/>
                    <a:gd name="T7" fmla="*/ 0 h 376"/>
                    <a:gd name="T8" fmla="*/ 117 w 737"/>
                    <a:gd name="T9" fmla="*/ 60 h 376"/>
                    <a:gd name="T10" fmla="*/ 241 w 737"/>
                    <a:gd name="T11" fmla="*/ 66 h 376"/>
                    <a:gd name="T12" fmla="*/ 256 w 737"/>
                    <a:gd name="T13" fmla="*/ 69 h 376"/>
                    <a:gd name="T14" fmla="*/ 250 w 737"/>
                    <a:gd name="T15" fmla="*/ 274 h 376"/>
                    <a:gd name="T16" fmla="*/ 263 w 737"/>
                    <a:gd name="T17" fmla="*/ 280 h 376"/>
                    <a:gd name="T18" fmla="*/ 282 w 737"/>
                    <a:gd name="T19" fmla="*/ 297 h 376"/>
                    <a:gd name="T20" fmla="*/ 295 w 737"/>
                    <a:gd name="T21" fmla="*/ 297 h 376"/>
                    <a:gd name="T22" fmla="*/ 307 w 737"/>
                    <a:gd name="T23" fmla="*/ 287 h 376"/>
                    <a:gd name="T24" fmla="*/ 314 w 737"/>
                    <a:gd name="T25" fmla="*/ 295 h 376"/>
                    <a:gd name="T26" fmla="*/ 320 w 737"/>
                    <a:gd name="T27" fmla="*/ 308 h 376"/>
                    <a:gd name="T28" fmla="*/ 329 w 737"/>
                    <a:gd name="T29" fmla="*/ 316 h 376"/>
                    <a:gd name="T30" fmla="*/ 339 w 737"/>
                    <a:gd name="T31" fmla="*/ 316 h 376"/>
                    <a:gd name="T32" fmla="*/ 359 w 737"/>
                    <a:gd name="T33" fmla="*/ 325 h 376"/>
                    <a:gd name="T34" fmla="*/ 372 w 737"/>
                    <a:gd name="T35" fmla="*/ 323 h 376"/>
                    <a:gd name="T36" fmla="*/ 382 w 737"/>
                    <a:gd name="T37" fmla="*/ 333 h 376"/>
                    <a:gd name="T38" fmla="*/ 395 w 737"/>
                    <a:gd name="T39" fmla="*/ 325 h 376"/>
                    <a:gd name="T40" fmla="*/ 418 w 737"/>
                    <a:gd name="T41" fmla="*/ 325 h 376"/>
                    <a:gd name="T42" fmla="*/ 421 w 737"/>
                    <a:gd name="T43" fmla="*/ 340 h 376"/>
                    <a:gd name="T44" fmla="*/ 429 w 737"/>
                    <a:gd name="T45" fmla="*/ 346 h 376"/>
                    <a:gd name="T46" fmla="*/ 436 w 737"/>
                    <a:gd name="T47" fmla="*/ 355 h 376"/>
                    <a:gd name="T48" fmla="*/ 453 w 737"/>
                    <a:gd name="T49" fmla="*/ 342 h 376"/>
                    <a:gd name="T50" fmla="*/ 463 w 737"/>
                    <a:gd name="T51" fmla="*/ 351 h 376"/>
                    <a:gd name="T52" fmla="*/ 472 w 737"/>
                    <a:gd name="T53" fmla="*/ 359 h 376"/>
                    <a:gd name="T54" fmla="*/ 491 w 737"/>
                    <a:gd name="T55" fmla="*/ 355 h 376"/>
                    <a:gd name="T56" fmla="*/ 495 w 737"/>
                    <a:gd name="T57" fmla="*/ 361 h 376"/>
                    <a:gd name="T58" fmla="*/ 498 w 737"/>
                    <a:gd name="T59" fmla="*/ 370 h 376"/>
                    <a:gd name="T60" fmla="*/ 506 w 737"/>
                    <a:gd name="T61" fmla="*/ 357 h 376"/>
                    <a:gd name="T62" fmla="*/ 515 w 737"/>
                    <a:gd name="T63" fmla="*/ 348 h 376"/>
                    <a:gd name="T64" fmla="*/ 523 w 737"/>
                    <a:gd name="T65" fmla="*/ 348 h 376"/>
                    <a:gd name="T66" fmla="*/ 536 w 737"/>
                    <a:gd name="T67" fmla="*/ 357 h 376"/>
                    <a:gd name="T68" fmla="*/ 549 w 737"/>
                    <a:gd name="T69" fmla="*/ 353 h 376"/>
                    <a:gd name="T70" fmla="*/ 560 w 737"/>
                    <a:gd name="T71" fmla="*/ 364 h 376"/>
                    <a:gd name="T72" fmla="*/ 574 w 737"/>
                    <a:gd name="T73" fmla="*/ 372 h 376"/>
                    <a:gd name="T74" fmla="*/ 585 w 737"/>
                    <a:gd name="T75" fmla="*/ 366 h 376"/>
                    <a:gd name="T76" fmla="*/ 600 w 737"/>
                    <a:gd name="T77" fmla="*/ 357 h 376"/>
                    <a:gd name="T78" fmla="*/ 613 w 737"/>
                    <a:gd name="T79" fmla="*/ 357 h 376"/>
                    <a:gd name="T80" fmla="*/ 626 w 737"/>
                    <a:gd name="T81" fmla="*/ 351 h 376"/>
                    <a:gd name="T82" fmla="*/ 647 w 737"/>
                    <a:gd name="T83" fmla="*/ 353 h 376"/>
                    <a:gd name="T84" fmla="*/ 658 w 737"/>
                    <a:gd name="T85" fmla="*/ 355 h 376"/>
                    <a:gd name="T86" fmla="*/ 668 w 737"/>
                    <a:gd name="T87" fmla="*/ 346 h 376"/>
                    <a:gd name="T88" fmla="*/ 690 w 737"/>
                    <a:gd name="T89" fmla="*/ 355 h 376"/>
                    <a:gd name="T90" fmla="*/ 711 w 737"/>
                    <a:gd name="T91" fmla="*/ 368 h 376"/>
                    <a:gd name="T92" fmla="*/ 737 w 737"/>
                    <a:gd name="T93" fmla="*/ 376 h 376"/>
                    <a:gd name="T94" fmla="*/ 732 w 737"/>
                    <a:gd name="T95" fmla="*/ 15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7" h="376">
                      <a:moveTo>
                        <a:pt x="732" y="158"/>
                      </a:moveTo>
                      <a:lnTo>
                        <a:pt x="716" y="67"/>
                      </a:lnTo>
                      <a:lnTo>
                        <a:pt x="715" y="13"/>
                      </a:lnTo>
                      <a:lnTo>
                        <a:pt x="609" y="15"/>
                      </a:lnTo>
                      <a:lnTo>
                        <a:pt x="416" y="15"/>
                      </a:lnTo>
                      <a:lnTo>
                        <a:pt x="222" y="11"/>
                      </a:lnTo>
                      <a:lnTo>
                        <a:pt x="87" y="5"/>
                      </a:lnTo>
                      <a:lnTo>
                        <a:pt x="2" y="0"/>
                      </a:lnTo>
                      <a:lnTo>
                        <a:pt x="0" y="54"/>
                      </a:lnTo>
                      <a:lnTo>
                        <a:pt x="117" y="60"/>
                      </a:lnTo>
                      <a:lnTo>
                        <a:pt x="205" y="66"/>
                      </a:lnTo>
                      <a:lnTo>
                        <a:pt x="241" y="66"/>
                      </a:lnTo>
                      <a:lnTo>
                        <a:pt x="248" y="66"/>
                      </a:lnTo>
                      <a:lnTo>
                        <a:pt x="256" y="69"/>
                      </a:lnTo>
                      <a:lnTo>
                        <a:pt x="250" y="263"/>
                      </a:lnTo>
                      <a:lnTo>
                        <a:pt x="250" y="274"/>
                      </a:lnTo>
                      <a:lnTo>
                        <a:pt x="256" y="274"/>
                      </a:lnTo>
                      <a:lnTo>
                        <a:pt x="263" y="280"/>
                      </a:lnTo>
                      <a:lnTo>
                        <a:pt x="275" y="293"/>
                      </a:lnTo>
                      <a:lnTo>
                        <a:pt x="282" y="297"/>
                      </a:lnTo>
                      <a:lnTo>
                        <a:pt x="288" y="293"/>
                      </a:lnTo>
                      <a:lnTo>
                        <a:pt x="295" y="297"/>
                      </a:lnTo>
                      <a:lnTo>
                        <a:pt x="303" y="295"/>
                      </a:lnTo>
                      <a:lnTo>
                        <a:pt x="307" y="287"/>
                      </a:lnTo>
                      <a:lnTo>
                        <a:pt x="309" y="291"/>
                      </a:lnTo>
                      <a:lnTo>
                        <a:pt x="314" y="295"/>
                      </a:lnTo>
                      <a:lnTo>
                        <a:pt x="320" y="302"/>
                      </a:lnTo>
                      <a:lnTo>
                        <a:pt x="320" y="308"/>
                      </a:lnTo>
                      <a:lnTo>
                        <a:pt x="322" y="316"/>
                      </a:lnTo>
                      <a:lnTo>
                        <a:pt x="329" y="316"/>
                      </a:lnTo>
                      <a:lnTo>
                        <a:pt x="331" y="317"/>
                      </a:lnTo>
                      <a:lnTo>
                        <a:pt x="339" y="316"/>
                      </a:lnTo>
                      <a:lnTo>
                        <a:pt x="346" y="319"/>
                      </a:lnTo>
                      <a:lnTo>
                        <a:pt x="359" y="325"/>
                      </a:lnTo>
                      <a:lnTo>
                        <a:pt x="367" y="323"/>
                      </a:lnTo>
                      <a:lnTo>
                        <a:pt x="372" y="323"/>
                      </a:lnTo>
                      <a:lnTo>
                        <a:pt x="376" y="327"/>
                      </a:lnTo>
                      <a:lnTo>
                        <a:pt x="382" y="333"/>
                      </a:lnTo>
                      <a:lnTo>
                        <a:pt x="389" y="331"/>
                      </a:lnTo>
                      <a:lnTo>
                        <a:pt x="395" y="325"/>
                      </a:lnTo>
                      <a:lnTo>
                        <a:pt x="410" y="327"/>
                      </a:lnTo>
                      <a:lnTo>
                        <a:pt x="418" y="325"/>
                      </a:lnTo>
                      <a:lnTo>
                        <a:pt x="416" y="333"/>
                      </a:lnTo>
                      <a:lnTo>
                        <a:pt x="421" y="340"/>
                      </a:lnTo>
                      <a:lnTo>
                        <a:pt x="427" y="340"/>
                      </a:lnTo>
                      <a:lnTo>
                        <a:pt x="429" y="346"/>
                      </a:lnTo>
                      <a:lnTo>
                        <a:pt x="429" y="355"/>
                      </a:lnTo>
                      <a:lnTo>
                        <a:pt x="436" y="355"/>
                      </a:lnTo>
                      <a:lnTo>
                        <a:pt x="442" y="353"/>
                      </a:lnTo>
                      <a:lnTo>
                        <a:pt x="453" y="342"/>
                      </a:lnTo>
                      <a:lnTo>
                        <a:pt x="461" y="346"/>
                      </a:lnTo>
                      <a:lnTo>
                        <a:pt x="463" y="351"/>
                      </a:lnTo>
                      <a:lnTo>
                        <a:pt x="470" y="351"/>
                      </a:lnTo>
                      <a:lnTo>
                        <a:pt x="472" y="359"/>
                      </a:lnTo>
                      <a:lnTo>
                        <a:pt x="480" y="359"/>
                      </a:lnTo>
                      <a:lnTo>
                        <a:pt x="491" y="355"/>
                      </a:lnTo>
                      <a:lnTo>
                        <a:pt x="497" y="355"/>
                      </a:lnTo>
                      <a:lnTo>
                        <a:pt x="495" y="361"/>
                      </a:lnTo>
                      <a:lnTo>
                        <a:pt x="497" y="368"/>
                      </a:lnTo>
                      <a:lnTo>
                        <a:pt x="498" y="370"/>
                      </a:lnTo>
                      <a:lnTo>
                        <a:pt x="504" y="370"/>
                      </a:lnTo>
                      <a:lnTo>
                        <a:pt x="506" y="357"/>
                      </a:lnTo>
                      <a:lnTo>
                        <a:pt x="513" y="351"/>
                      </a:lnTo>
                      <a:lnTo>
                        <a:pt x="515" y="348"/>
                      </a:lnTo>
                      <a:lnTo>
                        <a:pt x="517" y="346"/>
                      </a:lnTo>
                      <a:lnTo>
                        <a:pt x="523" y="348"/>
                      </a:lnTo>
                      <a:lnTo>
                        <a:pt x="529" y="355"/>
                      </a:lnTo>
                      <a:lnTo>
                        <a:pt x="536" y="357"/>
                      </a:lnTo>
                      <a:lnTo>
                        <a:pt x="542" y="351"/>
                      </a:lnTo>
                      <a:lnTo>
                        <a:pt x="549" y="353"/>
                      </a:lnTo>
                      <a:lnTo>
                        <a:pt x="553" y="361"/>
                      </a:lnTo>
                      <a:lnTo>
                        <a:pt x="560" y="364"/>
                      </a:lnTo>
                      <a:lnTo>
                        <a:pt x="568" y="366"/>
                      </a:lnTo>
                      <a:lnTo>
                        <a:pt x="574" y="372"/>
                      </a:lnTo>
                      <a:lnTo>
                        <a:pt x="577" y="366"/>
                      </a:lnTo>
                      <a:lnTo>
                        <a:pt x="585" y="366"/>
                      </a:lnTo>
                      <a:lnTo>
                        <a:pt x="592" y="357"/>
                      </a:lnTo>
                      <a:lnTo>
                        <a:pt x="600" y="357"/>
                      </a:lnTo>
                      <a:lnTo>
                        <a:pt x="607" y="351"/>
                      </a:lnTo>
                      <a:lnTo>
                        <a:pt x="613" y="357"/>
                      </a:lnTo>
                      <a:lnTo>
                        <a:pt x="621" y="357"/>
                      </a:lnTo>
                      <a:lnTo>
                        <a:pt x="626" y="351"/>
                      </a:lnTo>
                      <a:lnTo>
                        <a:pt x="639" y="346"/>
                      </a:lnTo>
                      <a:lnTo>
                        <a:pt x="647" y="353"/>
                      </a:lnTo>
                      <a:lnTo>
                        <a:pt x="653" y="355"/>
                      </a:lnTo>
                      <a:lnTo>
                        <a:pt x="658" y="355"/>
                      </a:lnTo>
                      <a:lnTo>
                        <a:pt x="664" y="351"/>
                      </a:lnTo>
                      <a:lnTo>
                        <a:pt x="668" y="346"/>
                      </a:lnTo>
                      <a:lnTo>
                        <a:pt x="673" y="346"/>
                      </a:lnTo>
                      <a:lnTo>
                        <a:pt x="690" y="355"/>
                      </a:lnTo>
                      <a:lnTo>
                        <a:pt x="703" y="366"/>
                      </a:lnTo>
                      <a:lnTo>
                        <a:pt x="711" y="368"/>
                      </a:lnTo>
                      <a:lnTo>
                        <a:pt x="716" y="372"/>
                      </a:lnTo>
                      <a:lnTo>
                        <a:pt x="737" y="376"/>
                      </a:lnTo>
                      <a:lnTo>
                        <a:pt x="735" y="188"/>
                      </a:lnTo>
                      <a:lnTo>
                        <a:pt x="732" y="15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2" name="Freeform 33">
                  <a:extLst>
                    <a:ext uri="{FF2B5EF4-FFF2-40B4-BE49-F238E27FC236}">
                      <a16:creationId xmlns:a16="http://schemas.microsoft.com/office/drawing/2014/main" id="{9DCF6FAD-E0AA-4B96-AFDB-91465132B9C4}"/>
                    </a:ext>
                  </a:extLst>
                </p:cNvPr>
                <p:cNvSpPr>
                  <a:spLocks/>
                </p:cNvSpPr>
                <p:nvPr/>
              </p:nvSpPr>
              <p:spPr bwMode="auto">
                <a:xfrm>
                  <a:off x="2726240" y="2425986"/>
                  <a:ext cx="603313" cy="292134"/>
                </a:xfrm>
                <a:custGeom>
                  <a:avLst/>
                  <a:gdLst>
                    <a:gd name="T0" fmla="*/ 616 w 628"/>
                    <a:gd name="T1" fmla="*/ 98 h 335"/>
                    <a:gd name="T2" fmla="*/ 609 w 628"/>
                    <a:gd name="T3" fmla="*/ 96 h 335"/>
                    <a:gd name="T4" fmla="*/ 599 w 628"/>
                    <a:gd name="T5" fmla="*/ 83 h 335"/>
                    <a:gd name="T6" fmla="*/ 599 w 628"/>
                    <a:gd name="T7" fmla="*/ 75 h 335"/>
                    <a:gd name="T8" fmla="*/ 592 w 628"/>
                    <a:gd name="T9" fmla="*/ 72 h 335"/>
                    <a:gd name="T10" fmla="*/ 584 w 628"/>
                    <a:gd name="T11" fmla="*/ 62 h 335"/>
                    <a:gd name="T12" fmla="*/ 582 w 628"/>
                    <a:gd name="T13" fmla="*/ 55 h 335"/>
                    <a:gd name="T14" fmla="*/ 590 w 628"/>
                    <a:gd name="T15" fmla="*/ 43 h 335"/>
                    <a:gd name="T16" fmla="*/ 592 w 628"/>
                    <a:gd name="T17" fmla="*/ 38 h 335"/>
                    <a:gd name="T18" fmla="*/ 599 w 628"/>
                    <a:gd name="T19" fmla="*/ 38 h 335"/>
                    <a:gd name="T20" fmla="*/ 601 w 628"/>
                    <a:gd name="T21" fmla="*/ 36 h 335"/>
                    <a:gd name="T22" fmla="*/ 599 w 628"/>
                    <a:gd name="T23" fmla="*/ 28 h 335"/>
                    <a:gd name="T24" fmla="*/ 594 w 628"/>
                    <a:gd name="T25" fmla="*/ 21 h 335"/>
                    <a:gd name="T26" fmla="*/ 590 w 628"/>
                    <a:gd name="T27" fmla="*/ 19 h 335"/>
                    <a:gd name="T28" fmla="*/ 582 w 628"/>
                    <a:gd name="T29" fmla="*/ 25 h 335"/>
                    <a:gd name="T30" fmla="*/ 564 w 628"/>
                    <a:gd name="T31" fmla="*/ 10 h 335"/>
                    <a:gd name="T32" fmla="*/ 426 w 628"/>
                    <a:gd name="T33" fmla="*/ 11 h 335"/>
                    <a:gd name="T34" fmla="*/ 321 w 628"/>
                    <a:gd name="T35" fmla="*/ 10 h 335"/>
                    <a:gd name="T36" fmla="*/ 120 w 628"/>
                    <a:gd name="T37" fmla="*/ 6 h 335"/>
                    <a:gd name="T38" fmla="*/ 15 w 628"/>
                    <a:gd name="T39" fmla="*/ 0 h 335"/>
                    <a:gd name="T40" fmla="*/ 0 w 628"/>
                    <a:gd name="T41" fmla="*/ 325 h 335"/>
                    <a:gd name="T42" fmla="*/ 135 w 628"/>
                    <a:gd name="T43" fmla="*/ 331 h 335"/>
                    <a:gd name="T44" fmla="*/ 329 w 628"/>
                    <a:gd name="T45" fmla="*/ 335 h 335"/>
                    <a:gd name="T46" fmla="*/ 522 w 628"/>
                    <a:gd name="T47" fmla="*/ 335 h 335"/>
                    <a:gd name="T48" fmla="*/ 628 w 628"/>
                    <a:gd name="T49" fmla="*/ 333 h 335"/>
                    <a:gd name="T50" fmla="*/ 624 w 628"/>
                    <a:gd name="T51" fmla="*/ 104 h 335"/>
                    <a:gd name="T52" fmla="*/ 616 w 628"/>
                    <a:gd name="T53" fmla="*/ 9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8" h="335">
                      <a:moveTo>
                        <a:pt x="616" y="98"/>
                      </a:moveTo>
                      <a:lnTo>
                        <a:pt x="609" y="96"/>
                      </a:lnTo>
                      <a:lnTo>
                        <a:pt x="599" y="83"/>
                      </a:lnTo>
                      <a:lnTo>
                        <a:pt x="599" y="75"/>
                      </a:lnTo>
                      <a:lnTo>
                        <a:pt x="592" y="72"/>
                      </a:lnTo>
                      <a:lnTo>
                        <a:pt x="584" y="62"/>
                      </a:lnTo>
                      <a:lnTo>
                        <a:pt x="582" y="55"/>
                      </a:lnTo>
                      <a:lnTo>
                        <a:pt x="590" y="43"/>
                      </a:lnTo>
                      <a:lnTo>
                        <a:pt x="592" y="38"/>
                      </a:lnTo>
                      <a:lnTo>
                        <a:pt x="599" y="38"/>
                      </a:lnTo>
                      <a:lnTo>
                        <a:pt x="601" y="36"/>
                      </a:lnTo>
                      <a:lnTo>
                        <a:pt x="599" y="28"/>
                      </a:lnTo>
                      <a:lnTo>
                        <a:pt x="594" y="21"/>
                      </a:lnTo>
                      <a:lnTo>
                        <a:pt x="590" y="19"/>
                      </a:lnTo>
                      <a:lnTo>
                        <a:pt x="582" y="25"/>
                      </a:lnTo>
                      <a:lnTo>
                        <a:pt x="564" y="10"/>
                      </a:lnTo>
                      <a:lnTo>
                        <a:pt x="426" y="11"/>
                      </a:lnTo>
                      <a:lnTo>
                        <a:pt x="321" y="10"/>
                      </a:lnTo>
                      <a:lnTo>
                        <a:pt x="120" y="6"/>
                      </a:lnTo>
                      <a:lnTo>
                        <a:pt x="15" y="0"/>
                      </a:lnTo>
                      <a:lnTo>
                        <a:pt x="0" y="325"/>
                      </a:lnTo>
                      <a:lnTo>
                        <a:pt x="135" y="331"/>
                      </a:lnTo>
                      <a:lnTo>
                        <a:pt x="329" y="335"/>
                      </a:lnTo>
                      <a:lnTo>
                        <a:pt x="522" y="335"/>
                      </a:lnTo>
                      <a:lnTo>
                        <a:pt x="628" y="333"/>
                      </a:lnTo>
                      <a:lnTo>
                        <a:pt x="624" y="104"/>
                      </a:lnTo>
                      <a:lnTo>
                        <a:pt x="616" y="9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3" name="Freeform 36">
                  <a:extLst>
                    <a:ext uri="{FF2B5EF4-FFF2-40B4-BE49-F238E27FC236}">
                      <a16:creationId xmlns:a16="http://schemas.microsoft.com/office/drawing/2014/main" id="{D6B33218-63B0-408B-9AAE-200420258727}"/>
                    </a:ext>
                  </a:extLst>
                </p:cNvPr>
                <p:cNvSpPr>
                  <a:spLocks/>
                </p:cNvSpPr>
                <p:nvPr/>
              </p:nvSpPr>
              <p:spPr bwMode="auto">
                <a:xfrm>
                  <a:off x="2293930" y="2752129"/>
                  <a:ext cx="1147064" cy="1013311"/>
                </a:xfrm>
                <a:custGeom>
                  <a:avLst/>
                  <a:gdLst>
                    <a:gd name="T0" fmla="*/ 1181 w 1194"/>
                    <a:gd name="T1" fmla="*/ 645 h 1162"/>
                    <a:gd name="T2" fmla="*/ 1194 w 1194"/>
                    <a:gd name="T3" fmla="*/ 598 h 1162"/>
                    <a:gd name="T4" fmla="*/ 1173 w 1194"/>
                    <a:gd name="T5" fmla="*/ 555 h 1162"/>
                    <a:gd name="T6" fmla="*/ 1140 w 1194"/>
                    <a:gd name="T7" fmla="*/ 389 h 1162"/>
                    <a:gd name="T8" fmla="*/ 1079 w 1194"/>
                    <a:gd name="T9" fmla="*/ 318 h 1162"/>
                    <a:gd name="T10" fmla="*/ 1021 w 1194"/>
                    <a:gd name="T11" fmla="*/ 301 h 1162"/>
                    <a:gd name="T12" fmla="*/ 970 w 1194"/>
                    <a:gd name="T13" fmla="*/ 297 h 1162"/>
                    <a:gd name="T14" fmla="*/ 923 w 1194"/>
                    <a:gd name="T15" fmla="*/ 310 h 1162"/>
                    <a:gd name="T16" fmla="*/ 880 w 1194"/>
                    <a:gd name="T17" fmla="*/ 292 h 1162"/>
                    <a:gd name="T18" fmla="*/ 858 w 1194"/>
                    <a:gd name="T19" fmla="*/ 307 h 1162"/>
                    <a:gd name="T20" fmla="*/ 824 w 1194"/>
                    <a:gd name="T21" fmla="*/ 292 h 1162"/>
                    <a:gd name="T22" fmla="*/ 784 w 1194"/>
                    <a:gd name="T23" fmla="*/ 286 h 1162"/>
                    <a:gd name="T24" fmla="*/ 739 w 1194"/>
                    <a:gd name="T25" fmla="*/ 273 h 1162"/>
                    <a:gd name="T26" fmla="*/ 692 w 1194"/>
                    <a:gd name="T27" fmla="*/ 262 h 1162"/>
                    <a:gd name="T28" fmla="*/ 666 w 1194"/>
                    <a:gd name="T29" fmla="*/ 241 h 1162"/>
                    <a:gd name="T30" fmla="*/ 613 w 1194"/>
                    <a:gd name="T31" fmla="*/ 220 h 1162"/>
                    <a:gd name="T32" fmla="*/ 363 w 1194"/>
                    <a:gd name="T33" fmla="*/ 0 h 1162"/>
                    <a:gd name="T34" fmla="*/ 316 w 1194"/>
                    <a:gd name="T35" fmla="*/ 485 h 1162"/>
                    <a:gd name="T36" fmla="*/ 10 w 1194"/>
                    <a:gd name="T37" fmla="*/ 480 h 1162"/>
                    <a:gd name="T38" fmla="*/ 31 w 1194"/>
                    <a:gd name="T39" fmla="*/ 506 h 1162"/>
                    <a:gd name="T40" fmla="*/ 93 w 1194"/>
                    <a:gd name="T41" fmla="*/ 577 h 1162"/>
                    <a:gd name="T42" fmla="*/ 147 w 1194"/>
                    <a:gd name="T43" fmla="*/ 624 h 1162"/>
                    <a:gd name="T44" fmla="*/ 162 w 1194"/>
                    <a:gd name="T45" fmla="*/ 683 h 1162"/>
                    <a:gd name="T46" fmla="*/ 220 w 1194"/>
                    <a:gd name="T47" fmla="*/ 767 h 1162"/>
                    <a:gd name="T48" fmla="*/ 282 w 1194"/>
                    <a:gd name="T49" fmla="*/ 803 h 1162"/>
                    <a:gd name="T50" fmla="*/ 322 w 1194"/>
                    <a:gd name="T51" fmla="*/ 788 h 1162"/>
                    <a:gd name="T52" fmla="*/ 356 w 1194"/>
                    <a:gd name="T53" fmla="*/ 730 h 1162"/>
                    <a:gd name="T54" fmla="*/ 407 w 1194"/>
                    <a:gd name="T55" fmla="*/ 728 h 1162"/>
                    <a:gd name="T56" fmla="*/ 467 w 1194"/>
                    <a:gd name="T57" fmla="*/ 735 h 1162"/>
                    <a:gd name="T58" fmla="*/ 499 w 1194"/>
                    <a:gd name="T59" fmla="*/ 769 h 1162"/>
                    <a:gd name="T60" fmla="*/ 548 w 1194"/>
                    <a:gd name="T61" fmla="*/ 850 h 1162"/>
                    <a:gd name="T62" fmla="*/ 568 w 1194"/>
                    <a:gd name="T63" fmla="*/ 903 h 1162"/>
                    <a:gd name="T64" fmla="*/ 604 w 1194"/>
                    <a:gd name="T65" fmla="*/ 946 h 1162"/>
                    <a:gd name="T66" fmla="*/ 638 w 1194"/>
                    <a:gd name="T67" fmla="*/ 997 h 1162"/>
                    <a:gd name="T68" fmla="*/ 653 w 1194"/>
                    <a:gd name="T69" fmla="*/ 1049 h 1162"/>
                    <a:gd name="T70" fmla="*/ 690 w 1194"/>
                    <a:gd name="T71" fmla="*/ 1102 h 1162"/>
                    <a:gd name="T72" fmla="*/ 730 w 1194"/>
                    <a:gd name="T73" fmla="*/ 1121 h 1162"/>
                    <a:gd name="T74" fmla="*/ 813 w 1194"/>
                    <a:gd name="T75" fmla="*/ 1143 h 1162"/>
                    <a:gd name="T76" fmla="*/ 861 w 1194"/>
                    <a:gd name="T77" fmla="*/ 1149 h 1162"/>
                    <a:gd name="T78" fmla="*/ 846 w 1194"/>
                    <a:gd name="T79" fmla="*/ 1132 h 1162"/>
                    <a:gd name="T80" fmla="*/ 829 w 1194"/>
                    <a:gd name="T81" fmla="*/ 1053 h 1162"/>
                    <a:gd name="T82" fmla="*/ 835 w 1194"/>
                    <a:gd name="T83" fmla="*/ 1010 h 1162"/>
                    <a:gd name="T84" fmla="*/ 814 w 1194"/>
                    <a:gd name="T85" fmla="*/ 1002 h 1162"/>
                    <a:gd name="T86" fmla="*/ 846 w 1194"/>
                    <a:gd name="T87" fmla="*/ 963 h 1162"/>
                    <a:gd name="T88" fmla="*/ 850 w 1194"/>
                    <a:gd name="T89" fmla="*/ 946 h 1162"/>
                    <a:gd name="T90" fmla="*/ 858 w 1194"/>
                    <a:gd name="T91" fmla="*/ 925 h 1162"/>
                    <a:gd name="T92" fmla="*/ 884 w 1194"/>
                    <a:gd name="T93" fmla="*/ 905 h 1162"/>
                    <a:gd name="T94" fmla="*/ 895 w 1194"/>
                    <a:gd name="T95" fmla="*/ 884 h 1162"/>
                    <a:gd name="T96" fmla="*/ 918 w 1194"/>
                    <a:gd name="T97" fmla="*/ 882 h 1162"/>
                    <a:gd name="T98" fmla="*/ 935 w 1194"/>
                    <a:gd name="T99" fmla="*/ 867 h 1162"/>
                    <a:gd name="T100" fmla="*/ 957 w 1194"/>
                    <a:gd name="T101" fmla="*/ 865 h 1162"/>
                    <a:gd name="T102" fmla="*/ 985 w 1194"/>
                    <a:gd name="T103" fmla="*/ 863 h 1162"/>
                    <a:gd name="T104" fmla="*/ 1017 w 1194"/>
                    <a:gd name="T105" fmla="*/ 843 h 1162"/>
                    <a:gd name="T106" fmla="*/ 1072 w 1194"/>
                    <a:gd name="T107" fmla="*/ 790 h 1162"/>
                    <a:gd name="T108" fmla="*/ 1063 w 1194"/>
                    <a:gd name="T109" fmla="*/ 747 h 1162"/>
                    <a:gd name="T110" fmla="*/ 1098 w 1194"/>
                    <a:gd name="T111" fmla="*/ 762 h 1162"/>
                    <a:gd name="T112" fmla="*/ 1093 w 1194"/>
                    <a:gd name="T113" fmla="*/ 777 h 1162"/>
                    <a:gd name="T114" fmla="*/ 1168 w 1194"/>
                    <a:gd name="T115" fmla="*/ 71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4" h="1162">
                      <a:moveTo>
                        <a:pt x="1181" y="705"/>
                      </a:moveTo>
                      <a:lnTo>
                        <a:pt x="1183" y="698"/>
                      </a:lnTo>
                      <a:lnTo>
                        <a:pt x="1179" y="681"/>
                      </a:lnTo>
                      <a:lnTo>
                        <a:pt x="1175" y="673"/>
                      </a:lnTo>
                      <a:lnTo>
                        <a:pt x="1181" y="666"/>
                      </a:lnTo>
                      <a:lnTo>
                        <a:pt x="1179" y="653"/>
                      </a:lnTo>
                      <a:lnTo>
                        <a:pt x="1181" y="645"/>
                      </a:lnTo>
                      <a:lnTo>
                        <a:pt x="1187" y="638"/>
                      </a:lnTo>
                      <a:lnTo>
                        <a:pt x="1189" y="630"/>
                      </a:lnTo>
                      <a:lnTo>
                        <a:pt x="1192" y="624"/>
                      </a:lnTo>
                      <a:lnTo>
                        <a:pt x="1190" y="617"/>
                      </a:lnTo>
                      <a:lnTo>
                        <a:pt x="1194" y="609"/>
                      </a:lnTo>
                      <a:lnTo>
                        <a:pt x="1190" y="604"/>
                      </a:lnTo>
                      <a:lnTo>
                        <a:pt x="1194" y="598"/>
                      </a:lnTo>
                      <a:lnTo>
                        <a:pt x="1192" y="591"/>
                      </a:lnTo>
                      <a:lnTo>
                        <a:pt x="1192" y="585"/>
                      </a:lnTo>
                      <a:lnTo>
                        <a:pt x="1190" y="583"/>
                      </a:lnTo>
                      <a:lnTo>
                        <a:pt x="1179" y="570"/>
                      </a:lnTo>
                      <a:lnTo>
                        <a:pt x="1179" y="562"/>
                      </a:lnTo>
                      <a:lnTo>
                        <a:pt x="1175" y="557"/>
                      </a:lnTo>
                      <a:lnTo>
                        <a:pt x="1173" y="555"/>
                      </a:lnTo>
                      <a:lnTo>
                        <a:pt x="1170" y="547"/>
                      </a:lnTo>
                      <a:lnTo>
                        <a:pt x="1164" y="540"/>
                      </a:lnTo>
                      <a:lnTo>
                        <a:pt x="1166" y="530"/>
                      </a:lnTo>
                      <a:lnTo>
                        <a:pt x="1160" y="515"/>
                      </a:lnTo>
                      <a:lnTo>
                        <a:pt x="1157" y="510"/>
                      </a:lnTo>
                      <a:lnTo>
                        <a:pt x="1143" y="498"/>
                      </a:lnTo>
                      <a:lnTo>
                        <a:pt x="1140" y="389"/>
                      </a:lnTo>
                      <a:lnTo>
                        <a:pt x="1138" y="331"/>
                      </a:lnTo>
                      <a:lnTo>
                        <a:pt x="1117" y="327"/>
                      </a:lnTo>
                      <a:lnTo>
                        <a:pt x="1110" y="331"/>
                      </a:lnTo>
                      <a:lnTo>
                        <a:pt x="1102" y="327"/>
                      </a:lnTo>
                      <a:lnTo>
                        <a:pt x="1102" y="324"/>
                      </a:lnTo>
                      <a:lnTo>
                        <a:pt x="1100" y="322"/>
                      </a:lnTo>
                      <a:lnTo>
                        <a:pt x="1079" y="318"/>
                      </a:lnTo>
                      <a:lnTo>
                        <a:pt x="1074" y="314"/>
                      </a:lnTo>
                      <a:lnTo>
                        <a:pt x="1066" y="312"/>
                      </a:lnTo>
                      <a:lnTo>
                        <a:pt x="1053" y="301"/>
                      </a:lnTo>
                      <a:lnTo>
                        <a:pt x="1036" y="292"/>
                      </a:lnTo>
                      <a:lnTo>
                        <a:pt x="1031" y="292"/>
                      </a:lnTo>
                      <a:lnTo>
                        <a:pt x="1027" y="297"/>
                      </a:lnTo>
                      <a:lnTo>
                        <a:pt x="1021" y="301"/>
                      </a:lnTo>
                      <a:lnTo>
                        <a:pt x="1016" y="301"/>
                      </a:lnTo>
                      <a:lnTo>
                        <a:pt x="1010" y="299"/>
                      </a:lnTo>
                      <a:lnTo>
                        <a:pt x="1002" y="292"/>
                      </a:lnTo>
                      <a:lnTo>
                        <a:pt x="989" y="297"/>
                      </a:lnTo>
                      <a:lnTo>
                        <a:pt x="984" y="303"/>
                      </a:lnTo>
                      <a:lnTo>
                        <a:pt x="976" y="303"/>
                      </a:lnTo>
                      <a:lnTo>
                        <a:pt x="970" y="297"/>
                      </a:lnTo>
                      <a:lnTo>
                        <a:pt x="963" y="303"/>
                      </a:lnTo>
                      <a:lnTo>
                        <a:pt x="955" y="303"/>
                      </a:lnTo>
                      <a:lnTo>
                        <a:pt x="948" y="312"/>
                      </a:lnTo>
                      <a:lnTo>
                        <a:pt x="940" y="312"/>
                      </a:lnTo>
                      <a:lnTo>
                        <a:pt x="937" y="318"/>
                      </a:lnTo>
                      <a:lnTo>
                        <a:pt x="931" y="312"/>
                      </a:lnTo>
                      <a:lnTo>
                        <a:pt x="923" y="310"/>
                      </a:lnTo>
                      <a:lnTo>
                        <a:pt x="916" y="307"/>
                      </a:lnTo>
                      <a:lnTo>
                        <a:pt x="912" y="299"/>
                      </a:lnTo>
                      <a:lnTo>
                        <a:pt x="905" y="297"/>
                      </a:lnTo>
                      <a:lnTo>
                        <a:pt x="899" y="303"/>
                      </a:lnTo>
                      <a:lnTo>
                        <a:pt x="892" y="301"/>
                      </a:lnTo>
                      <a:lnTo>
                        <a:pt x="886" y="294"/>
                      </a:lnTo>
                      <a:lnTo>
                        <a:pt x="880" y="292"/>
                      </a:lnTo>
                      <a:lnTo>
                        <a:pt x="878" y="294"/>
                      </a:lnTo>
                      <a:lnTo>
                        <a:pt x="876" y="297"/>
                      </a:lnTo>
                      <a:lnTo>
                        <a:pt x="869" y="303"/>
                      </a:lnTo>
                      <a:lnTo>
                        <a:pt x="867" y="316"/>
                      </a:lnTo>
                      <a:lnTo>
                        <a:pt x="861" y="316"/>
                      </a:lnTo>
                      <a:lnTo>
                        <a:pt x="860" y="314"/>
                      </a:lnTo>
                      <a:lnTo>
                        <a:pt x="858" y="307"/>
                      </a:lnTo>
                      <a:lnTo>
                        <a:pt x="860" y="301"/>
                      </a:lnTo>
                      <a:lnTo>
                        <a:pt x="854" y="301"/>
                      </a:lnTo>
                      <a:lnTo>
                        <a:pt x="843" y="305"/>
                      </a:lnTo>
                      <a:lnTo>
                        <a:pt x="835" y="305"/>
                      </a:lnTo>
                      <a:lnTo>
                        <a:pt x="833" y="297"/>
                      </a:lnTo>
                      <a:lnTo>
                        <a:pt x="826" y="297"/>
                      </a:lnTo>
                      <a:lnTo>
                        <a:pt x="824" y="292"/>
                      </a:lnTo>
                      <a:lnTo>
                        <a:pt x="816" y="288"/>
                      </a:lnTo>
                      <a:lnTo>
                        <a:pt x="805" y="299"/>
                      </a:lnTo>
                      <a:lnTo>
                        <a:pt x="799" y="301"/>
                      </a:lnTo>
                      <a:lnTo>
                        <a:pt x="792" y="301"/>
                      </a:lnTo>
                      <a:lnTo>
                        <a:pt x="792" y="292"/>
                      </a:lnTo>
                      <a:lnTo>
                        <a:pt x="790" y="286"/>
                      </a:lnTo>
                      <a:lnTo>
                        <a:pt x="784" y="286"/>
                      </a:lnTo>
                      <a:lnTo>
                        <a:pt x="779" y="279"/>
                      </a:lnTo>
                      <a:lnTo>
                        <a:pt x="781" y="271"/>
                      </a:lnTo>
                      <a:lnTo>
                        <a:pt x="773" y="273"/>
                      </a:lnTo>
                      <a:lnTo>
                        <a:pt x="758" y="271"/>
                      </a:lnTo>
                      <a:lnTo>
                        <a:pt x="752" y="277"/>
                      </a:lnTo>
                      <a:lnTo>
                        <a:pt x="745" y="279"/>
                      </a:lnTo>
                      <a:lnTo>
                        <a:pt x="739" y="273"/>
                      </a:lnTo>
                      <a:lnTo>
                        <a:pt x="735" y="269"/>
                      </a:lnTo>
                      <a:lnTo>
                        <a:pt x="730" y="269"/>
                      </a:lnTo>
                      <a:lnTo>
                        <a:pt x="722" y="271"/>
                      </a:lnTo>
                      <a:lnTo>
                        <a:pt x="709" y="265"/>
                      </a:lnTo>
                      <a:lnTo>
                        <a:pt x="702" y="262"/>
                      </a:lnTo>
                      <a:lnTo>
                        <a:pt x="694" y="263"/>
                      </a:lnTo>
                      <a:lnTo>
                        <a:pt x="692" y="262"/>
                      </a:lnTo>
                      <a:lnTo>
                        <a:pt x="685" y="262"/>
                      </a:lnTo>
                      <a:lnTo>
                        <a:pt x="683" y="254"/>
                      </a:lnTo>
                      <a:lnTo>
                        <a:pt x="683" y="248"/>
                      </a:lnTo>
                      <a:lnTo>
                        <a:pt x="677" y="241"/>
                      </a:lnTo>
                      <a:lnTo>
                        <a:pt x="672" y="237"/>
                      </a:lnTo>
                      <a:lnTo>
                        <a:pt x="670" y="233"/>
                      </a:lnTo>
                      <a:lnTo>
                        <a:pt x="666" y="241"/>
                      </a:lnTo>
                      <a:lnTo>
                        <a:pt x="658" y="243"/>
                      </a:lnTo>
                      <a:lnTo>
                        <a:pt x="651" y="239"/>
                      </a:lnTo>
                      <a:lnTo>
                        <a:pt x="645" y="243"/>
                      </a:lnTo>
                      <a:lnTo>
                        <a:pt x="638" y="239"/>
                      </a:lnTo>
                      <a:lnTo>
                        <a:pt x="626" y="226"/>
                      </a:lnTo>
                      <a:lnTo>
                        <a:pt x="619" y="220"/>
                      </a:lnTo>
                      <a:lnTo>
                        <a:pt x="613" y="220"/>
                      </a:lnTo>
                      <a:lnTo>
                        <a:pt x="613" y="209"/>
                      </a:lnTo>
                      <a:lnTo>
                        <a:pt x="619" y="15"/>
                      </a:lnTo>
                      <a:lnTo>
                        <a:pt x="611" y="12"/>
                      </a:lnTo>
                      <a:lnTo>
                        <a:pt x="604" y="12"/>
                      </a:lnTo>
                      <a:lnTo>
                        <a:pt x="568" y="12"/>
                      </a:lnTo>
                      <a:lnTo>
                        <a:pt x="480" y="6"/>
                      </a:lnTo>
                      <a:lnTo>
                        <a:pt x="363" y="0"/>
                      </a:lnTo>
                      <a:lnTo>
                        <a:pt x="360" y="2"/>
                      </a:lnTo>
                      <a:lnTo>
                        <a:pt x="358" y="8"/>
                      </a:lnTo>
                      <a:lnTo>
                        <a:pt x="343" y="269"/>
                      </a:lnTo>
                      <a:lnTo>
                        <a:pt x="333" y="367"/>
                      </a:lnTo>
                      <a:lnTo>
                        <a:pt x="326" y="478"/>
                      </a:lnTo>
                      <a:lnTo>
                        <a:pt x="320" y="485"/>
                      </a:lnTo>
                      <a:lnTo>
                        <a:pt x="316" y="485"/>
                      </a:lnTo>
                      <a:lnTo>
                        <a:pt x="237" y="480"/>
                      </a:lnTo>
                      <a:lnTo>
                        <a:pt x="158" y="474"/>
                      </a:lnTo>
                      <a:lnTo>
                        <a:pt x="70" y="467"/>
                      </a:lnTo>
                      <a:lnTo>
                        <a:pt x="0" y="459"/>
                      </a:lnTo>
                      <a:lnTo>
                        <a:pt x="0" y="463"/>
                      </a:lnTo>
                      <a:lnTo>
                        <a:pt x="4" y="476"/>
                      </a:lnTo>
                      <a:lnTo>
                        <a:pt x="10" y="480"/>
                      </a:lnTo>
                      <a:lnTo>
                        <a:pt x="10" y="483"/>
                      </a:lnTo>
                      <a:lnTo>
                        <a:pt x="16" y="487"/>
                      </a:lnTo>
                      <a:lnTo>
                        <a:pt x="16" y="487"/>
                      </a:lnTo>
                      <a:lnTo>
                        <a:pt x="19" y="487"/>
                      </a:lnTo>
                      <a:lnTo>
                        <a:pt x="25" y="493"/>
                      </a:lnTo>
                      <a:lnTo>
                        <a:pt x="29" y="500"/>
                      </a:lnTo>
                      <a:lnTo>
                        <a:pt x="31" y="506"/>
                      </a:lnTo>
                      <a:lnTo>
                        <a:pt x="36" y="519"/>
                      </a:lnTo>
                      <a:lnTo>
                        <a:pt x="44" y="525"/>
                      </a:lnTo>
                      <a:lnTo>
                        <a:pt x="57" y="532"/>
                      </a:lnTo>
                      <a:lnTo>
                        <a:pt x="63" y="538"/>
                      </a:lnTo>
                      <a:lnTo>
                        <a:pt x="78" y="557"/>
                      </a:lnTo>
                      <a:lnTo>
                        <a:pt x="91" y="570"/>
                      </a:lnTo>
                      <a:lnTo>
                        <a:pt x="93" y="577"/>
                      </a:lnTo>
                      <a:lnTo>
                        <a:pt x="106" y="591"/>
                      </a:lnTo>
                      <a:lnTo>
                        <a:pt x="113" y="596"/>
                      </a:lnTo>
                      <a:lnTo>
                        <a:pt x="119" y="598"/>
                      </a:lnTo>
                      <a:lnTo>
                        <a:pt x="132" y="611"/>
                      </a:lnTo>
                      <a:lnTo>
                        <a:pt x="140" y="615"/>
                      </a:lnTo>
                      <a:lnTo>
                        <a:pt x="141" y="621"/>
                      </a:lnTo>
                      <a:lnTo>
                        <a:pt x="147" y="624"/>
                      </a:lnTo>
                      <a:lnTo>
                        <a:pt x="149" y="632"/>
                      </a:lnTo>
                      <a:lnTo>
                        <a:pt x="151" y="645"/>
                      </a:lnTo>
                      <a:lnTo>
                        <a:pt x="155" y="649"/>
                      </a:lnTo>
                      <a:lnTo>
                        <a:pt x="160" y="662"/>
                      </a:lnTo>
                      <a:lnTo>
                        <a:pt x="164" y="668"/>
                      </a:lnTo>
                      <a:lnTo>
                        <a:pt x="164" y="675"/>
                      </a:lnTo>
                      <a:lnTo>
                        <a:pt x="162" y="683"/>
                      </a:lnTo>
                      <a:lnTo>
                        <a:pt x="162" y="696"/>
                      </a:lnTo>
                      <a:lnTo>
                        <a:pt x="177" y="730"/>
                      </a:lnTo>
                      <a:lnTo>
                        <a:pt x="187" y="739"/>
                      </a:lnTo>
                      <a:lnTo>
                        <a:pt x="194" y="743"/>
                      </a:lnTo>
                      <a:lnTo>
                        <a:pt x="200" y="747"/>
                      </a:lnTo>
                      <a:lnTo>
                        <a:pt x="205" y="754"/>
                      </a:lnTo>
                      <a:lnTo>
                        <a:pt x="220" y="767"/>
                      </a:lnTo>
                      <a:lnTo>
                        <a:pt x="226" y="771"/>
                      </a:lnTo>
                      <a:lnTo>
                        <a:pt x="241" y="773"/>
                      </a:lnTo>
                      <a:lnTo>
                        <a:pt x="245" y="780"/>
                      </a:lnTo>
                      <a:lnTo>
                        <a:pt x="264" y="790"/>
                      </a:lnTo>
                      <a:lnTo>
                        <a:pt x="269" y="797"/>
                      </a:lnTo>
                      <a:lnTo>
                        <a:pt x="277" y="803"/>
                      </a:lnTo>
                      <a:lnTo>
                        <a:pt x="282" y="803"/>
                      </a:lnTo>
                      <a:lnTo>
                        <a:pt x="282" y="805"/>
                      </a:lnTo>
                      <a:lnTo>
                        <a:pt x="290" y="807"/>
                      </a:lnTo>
                      <a:lnTo>
                        <a:pt x="301" y="807"/>
                      </a:lnTo>
                      <a:lnTo>
                        <a:pt x="303" y="801"/>
                      </a:lnTo>
                      <a:lnTo>
                        <a:pt x="311" y="796"/>
                      </a:lnTo>
                      <a:lnTo>
                        <a:pt x="314" y="790"/>
                      </a:lnTo>
                      <a:lnTo>
                        <a:pt x="322" y="788"/>
                      </a:lnTo>
                      <a:lnTo>
                        <a:pt x="324" y="780"/>
                      </a:lnTo>
                      <a:lnTo>
                        <a:pt x="326" y="773"/>
                      </a:lnTo>
                      <a:lnTo>
                        <a:pt x="329" y="771"/>
                      </a:lnTo>
                      <a:lnTo>
                        <a:pt x="341" y="743"/>
                      </a:lnTo>
                      <a:lnTo>
                        <a:pt x="346" y="733"/>
                      </a:lnTo>
                      <a:lnTo>
                        <a:pt x="350" y="732"/>
                      </a:lnTo>
                      <a:lnTo>
                        <a:pt x="356" y="730"/>
                      </a:lnTo>
                      <a:lnTo>
                        <a:pt x="363" y="726"/>
                      </a:lnTo>
                      <a:lnTo>
                        <a:pt x="371" y="728"/>
                      </a:lnTo>
                      <a:lnTo>
                        <a:pt x="376" y="726"/>
                      </a:lnTo>
                      <a:lnTo>
                        <a:pt x="380" y="718"/>
                      </a:lnTo>
                      <a:lnTo>
                        <a:pt x="388" y="718"/>
                      </a:lnTo>
                      <a:lnTo>
                        <a:pt x="399" y="726"/>
                      </a:lnTo>
                      <a:lnTo>
                        <a:pt x="407" y="728"/>
                      </a:lnTo>
                      <a:lnTo>
                        <a:pt x="414" y="726"/>
                      </a:lnTo>
                      <a:lnTo>
                        <a:pt x="420" y="728"/>
                      </a:lnTo>
                      <a:lnTo>
                        <a:pt x="427" y="728"/>
                      </a:lnTo>
                      <a:lnTo>
                        <a:pt x="446" y="733"/>
                      </a:lnTo>
                      <a:lnTo>
                        <a:pt x="454" y="728"/>
                      </a:lnTo>
                      <a:lnTo>
                        <a:pt x="459" y="732"/>
                      </a:lnTo>
                      <a:lnTo>
                        <a:pt x="467" y="735"/>
                      </a:lnTo>
                      <a:lnTo>
                        <a:pt x="469" y="743"/>
                      </a:lnTo>
                      <a:lnTo>
                        <a:pt x="474" y="749"/>
                      </a:lnTo>
                      <a:lnTo>
                        <a:pt x="476" y="754"/>
                      </a:lnTo>
                      <a:lnTo>
                        <a:pt x="482" y="752"/>
                      </a:lnTo>
                      <a:lnTo>
                        <a:pt x="485" y="760"/>
                      </a:lnTo>
                      <a:lnTo>
                        <a:pt x="491" y="765"/>
                      </a:lnTo>
                      <a:lnTo>
                        <a:pt x="499" y="769"/>
                      </a:lnTo>
                      <a:lnTo>
                        <a:pt x="499" y="775"/>
                      </a:lnTo>
                      <a:lnTo>
                        <a:pt x="519" y="790"/>
                      </a:lnTo>
                      <a:lnTo>
                        <a:pt x="527" y="803"/>
                      </a:lnTo>
                      <a:lnTo>
                        <a:pt x="532" y="811"/>
                      </a:lnTo>
                      <a:lnTo>
                        <a:pt x="536" y="827"/>
                      </a:lnTo>
                      <a:lnTo>
                        <a:pt x="544" y="843"/>
                      </a:lnTo>
                      <a:lnTo>
                        <a:pt x="548" y="850"/>
                      </a:lnTo>
                      <a:lnTo>
                        <a:pt x="548" y="852"/>
                      </a:lnTo>
                      <a:lnTo>
                        <a:pt x="551" y="858"/>
                      </a:lnTo>
                      <a:lnTo>
                        <a:pt x="555" y="865"/>
                      </a:lnTo>
                      <a:lnTo>
                        <a:pt x="561" y="873"/>
                      </a:lnTo>
                      <a:lnTo>
                        <a:pt x="559" y="874"/>
                      </a:lnTo>
                      <a:lnTo>
                        <a:pt x="563" y="888"/>
                      </a:lnTo>
                      <a:lnTo>
                        <a:pt x="568" y="903"/>
                      </a:lnTo>
                      <a:lnTo>
                        <a:pt x="576" y="908"/>
                      </a:lnTo>
                      <a:lnTo>
                        <a:pt x="583" y="910"/>
                      </a:lnTo>
                      <a:lnTo>
                        <a:pt x="589" y="920"/>
                      </a:lnTo>
                      <a:lnTo>
                        <a:pt x="591" y="927"/>
                      </a:lnTo>
                      <a:lnTo>
                        <a:pt x="596" y="931"/>
                      </a:lnTo>
                      <a:lnTo>
                        <a:pt x="602" y="938"/>
                      </a:lnTo>
                      <a:lnTo>
                        <a:pt x="604" y="946"/>
                      </a:lnTo>
                      <a:lnTo>
                        <a:pt x="617" y="965"/>
                      </a:lnTo>
                      <a:lnTo>
                        <a:pt x="628" y="967"/>
                      </a:lnTo>
                      <a:lnTo>
                        <a:pt x="634" y="972"/>
                      </a:lnTo>
                      <a:lnTo>
                        <a:pt x="636" y="976"/>
                      </a:lnTo>
                      <a:lnTo>
                        <a:pt x="636" y="984"/>
                      </a:lnTo>
                      <a:lnTo>
                        <a:pt x="638" y="989"/>
                      </a:lnTo>
                      <a:lnTo>
                        <a:pt x="638" y="997"/>
                      </a:lnTo>
                      <a:lnTo>
                        <a:pt x="634" y="1004"/>
                      </a:lnTo>
                      <a:lnTo>
                        <a:pt x="641" y="1010"/>
                      </a:lnTo>
                      <a:lnTo>
                        <a:pt x="641" y="1015"/>
                      </a:lnTo>
                      <a:lnTo>
                        <a:pt x="640" y="1023"/>
                      </a:lnTo>
                      <a:lnTo>
                        <a:pt x="641" y="1030"/>
                      </a:lnTo>
                      <a:lnTo>
                        <a:pt x="647" y="1036"/>
                      </a:lnTo>
                      <a:lnTo>
                        <a:pt x="653" y="1049"/>
                      </a:lnTo>
                      <a:lnTo>
                        <a:pt x="658" y="1057"/>
                      </a:lnTo>
                      <a:lnTo>
                        <a:pt x="664" y="1072"/>
                      </a:lnTo>
                      <a:lnTo>
                        <a:pt x="666" y="1085"/>
                      </a:lnTo>
                      <a:lnTo>
                        <a:pt x="673" y="1093"/>
                      </a:lnTo>
                      <a:lnTo>
                        <a:pt x="672" y="1100"/>
                      </a:lnTo>
                      <a:lnTo>
                        <a:pt x="675" y="1102"/>
                      </a:lnTo>
                      <a:lnTo>
                        <a:pt x="690" y="1102"/>
                      </a:lnTo>
                      <a:lnTo>
                        <a:pt x="696" y="1106"/>
                      </a:lnTo>
                      <a:lnTo>
                        <a:pt x="700" y="1106"/>
                      </a:lnTo>
                      <a:lnTo>
                        <a:pt x="707" y="1109"/>
                      </a:lnTo>
                      <a:lnTo>
                        <a:pt x="711" y="1117"/>
                      </a:lnTo>
                      <a:lnTo>
                        <a:pt x="717" y="1119"/>
                      </a:lnTo>
                      <a:lnTo>
                        <a:pt x="722" y="1117"/>
                      </a:lnTo>
                      <a:lnTo>
                        <a:pt x="730" y="1121"/>
                      </a:lnTo>
                      <a:lnTo>
                        <a:pt x="737" y="1123"/>
                      </a:lnTo>
                      <a:lnTo>
                        <a:pt x="751" y="1134"/>
                      </a:lnTo>
                      <a:lnTo>
                        <a:pt x="756" y="1138"/>
                      </a:lnTo>
                      <a:lnTo>
                        <a:pt x="784" y="1140"/>
                      </a:lnTo>
                      <a:lnTo>
                        <a:pt x="799" y="1140"/>
                      </a:lnTo>
                      <a:lnTo>
                        <a:pt x="807" y="1141"/>
                      </a:lnTo>
                      <a:lnTo>
                        <a:pt x="813" y="1143"/>
                      </a:lnTo>
                      <a:lnTo>
                        <a:pt x="826" y="1156"/>
                      </a:lnTo>
                      <a:lnTo>
                        <a:pt x="828" y="1156"/>
                      </a:lnTo>
                      <a:lnTo>
                        <a:pt x="835" y="1162"/>
                      </a:lnTo>
                      <a:lnTo>
                        <a:pt x="843" y="1162"/>
                      </a:lnTo>
                      <a:lnTo>
                        <a:pt x="843" y="1155"/>
                      </a:lnTo>
                      <a:lnTo>
                        <a:pt x="860" y="1151"/>
                      </a:lnTo>
                      <a:lnTo>
                        <a:pt x="861" y="1149"/>
                      </a:lnTo>
                      <a:lnTo>
                        <a:pt x="861" y="1141"/>
                      </a:lnTo>
                      <a:lnTo>
                        <a:pt x="854" y="1149"/>
                      </a:lnTo>
                      <a:lnTo>
                        <a:pt x="856" y="1141"/>
                      </a:lnTo>
                      <a:lnTo>
                        <a:pt x="850" y="1149"/>
                      </a:lnTo>
                      <a:lnTo>
                        <a:pt x="845" y="1140"/>
                      </a:lnTo>
                      <a:lnTo>
                        <a:pt x="852" y="1140"/>
                      </a:lnTo>
                      <a:lnTo>
                        <a:pt x="846" y="1132"/>
                      </a:lnTo>
                      <a:lnTo>
                        <a:pt x="845" y="1119"/>
                      </a:lnTo>
                      <a:lnTo>
                        <a:pt x="833" y="1094"/>
                      </a:lnTo>
                      <a:lnTo>
                        <a:pt x="835" y="1089"/>
                      </a:lnTo>
                      <a:lnTo>
                        <a:pt x="829" y="1064"/>
                      </a:lnTo>
                      <a:lnTo>
                        <a:pt x="822" y="1057"/>
                      </a:lnTo>
                      <a:lnTo>
                        <a:pt x="822" y="1051"/>
                      </a:lnTo>
                      <a:lnTo>
                        <a:pt x="829" y="1053"/>
                      </a:lnTo>
                      <a:lnTo>
                        <a:pt x="822" y="1046"/>
                      </a:lnTo>
                      <a:lnTo>
                        <a:pt x="822" y="1038"/>
                      </a:lnTo>
                      <a:lnTo>
                        <a:pt x="829" y="1038"/>
                      </a:lnTo>
                      <a:lnTo>
                        <a:pt x="829" y="1030"/>
                      </a:lnTo>
                      <a:lnTo>
                        <a:pt x="833" y="1025"/>
                      </a:lnTo>
                      <a:lnTo>
                        <a:pt x="833" y="1017"/>
                      </a:lnTo>
                      <a:lnTo>
                        <a:pt x="835" y="1010"/>
                      </a:lnTo>
                      <a:lnTo>
                        <a:pt x="822" y="1014"/>
                      </a:lnTo>
                      <a:lnTo>
                        <a:pt x="809" y="1010"/>
                      </a:lnTo>
                      <a:lnTo>
                        <a:pt x="809" y="1002"/>
                      </a:lnTo>
                      <a:lnTo>
                        <a:pt x="805" y="999"/>
                      </a:lnTo>
                      <a:lnTo>
                        <a:pt x="801" y="991"/>
                      </a:lnTo>
                      <a:lnTo>
                        <a:pt x="809" y="997"/>
                      </a:lnTo>
                      <a:lnTo>
                        <a:pt x="814" y="1002"/>
                      </a:lnTo>
                      <a:lnTo>
                        <a:pt x="820" y="1002"/>
                      </a:lnTo>
                      <a:lnTo>
                        <a:pt x="826" y="1000"/>
                      </a:lnTo>
                      <a:lnTo>
                        <a:pt x="831" y="1002"/>
                      </a:lnTo>
                      <a:lnTo>
                        <a:pt x="826" y="1008"/>
                      </a:lnTo>
                      <a:lnTo>
                        <a:pt x="835" y="1004"/>
                      </a:lnTo>
                      <a:lnTo>
                        <a:pt x="848" y="970"/>
                      </a:lnTo>
                      <a:lnTo>
                        <a:pt x="846" y="963"/>
                      </a:lnTo>
                      <a:lnTo>
                        <a:pt x="845" y="961"/>
                      </a:lnTo>
                      <a:lnTo>
                        <a:pt x="839" y="955"/>
                      </a:lnTo>
                      <a:lnTo>
                        <a:pt x="839" y="950"/>
                      </a:lnTo>
                      <a:lnTo>
                        <a:pt x="831" y="952"/>
                      </a:lnTo>
                      <a:lnTo>
                        <a:pt x="828" y="950"/>
                      </a:lnTo>
                      <a:lnTo>
                        <a:pt x="835" y="946"/>
                      </a:lnTo>
                      <a:lnTo>
                        <a:pt x="850" y="946"/>
                      </a:lnTo>
                      <a:lnTo>
                        <a:pt x="856" y="952"/>
                      </a:lnTo>
                      <a:lnTo>
                        <a:pt x="869" y="933"/>
                      </a:lnTo>
                      <a:lnTo>
                        <a:pt x="873" y="927"/>
                      </a:lnTo>
                      <a:lnTo>
                        <a:pt x="873" y="920"/>
                      </a:lnTo>
                      <a:lnTo>
                        <a:pt x="867" y="925"/>
                      </a:lnTo>
                      <a:lnTo>
                        <a:pt x="863" y="931"/>
                      </a:lnTo>
                      <a:lnTo>
                        <a:pt x="858" y="925"/>
                      </a:lnTo>
                      <a:lnTo>
                        <a:pt x="861" y="920"/>
                      </a:lnTo>
                      <a:lnTo>
                        <a:pt x="860" y="916"/>
                      </a:lnTo>
                      <a:lnTo>
                        <a:pt x="867" y="916"/>
                      </a:lnTo>
                      <a:lnTo>
                        <a:pt x="873" y="912"/>
                      </a:lnTo>
                      <a:lnTo>
                        <a:pt x="875" y="918"/>
                      </a:lnTo>
                      <a:lnTo>
                        <a:pt x="882" y="912"/>
                      </a:lnTo>
                      <a:lnTo>
                        <a:pt x="884" y="905"/>
                      </a:lnTo>
                      <a:lnTo>
                        <a:pt x="884" y="912"/>
                      </a:lnTo>
                      <a:lnTo>
                        <a:pt x="882" y="918"/>
                      </a:lnTo>
                      <a:lnTo>
                        <a:pt x="888" y="916"/>
                      </a:lnTo>
                      <a:lnTo>
                        <a:pt x="895" y="906"/>
                      </a:lnTo>
                      <a:lnTo>
                        <a:pt x="895" y="899"/>
                      </a:lnTo>
                      <a:lnTo>
                        <a:pt x="893" y="891"/>
                      </a:lnTo>
                      <a:lnTo>
                        <a:pt x="895" y="884"/>
                      </a:lnTo>
                      <a:lnTo>
                        <a:pt x="895" y="882"/>
                      </a:lnTo>
                      <a:lnTo>
                        <a:pt x="905" y="895"/>
                      </a:lnTo>
                      <a:lnTo>
                        <a:pt x="910" y="897"/>
                      </a:lnTo>
                      <a:lnTo>
                        <a:pt x="931" y="886"/>
                      </a:lnTo>
                      <a:lnTo>
                        <a:pt x="933" y="884"/>
                      </a:lnTo>
                      <a:lnTo>
                        <a:pt x="925" y="880"/>
                      </a:lnTo>
                      <a:lnTo>
                        <a:pt x="918" y="882"/>
                      </a:lnTo>
                      <a:lnTo>
                        <a:pt x="923" y="874"/>
                      </a:lnTo>
                      <a:lnTo>
                        <a:pt x="916" y="871"/>
                      </a:lnTo>
                      <a:lnTo>
                        <a:pt x="908" y="858"/>
                      </a:lnTo>
                      <a:lnTo>
                        <a:pt x="916" y="856"/>
                      </a:lnTo>
                      <a:lnTo>
                        <a:pt x="918" y="861"/>
                      </a:lnTo>
                      <a:lnTo>
                        <a:pt x="927" y="869"/>
                      </a:lnTo>
                      <a:lnTo>
                        <a:pt x="935" y="867"/>
                      </a:lnTo>
                      <a:lnTo>
                        <a:pt x="929" y="854"/>
                      </a:lnTo>
                      <a:lnTo>
                        <a:pt x="929" y="852"/>
                      </a:lnTo>
                      <a:lnTo>
                        <a:pt x="935" y="859"/>
                      </a:lnTo>
                      <a:lnTo>
                        <a:pt x="940" y="863"/>
                      </a:lnTo>
                      <a:lnTo>
                        <a:pt x="948" y="859"/>
                      </a:lnTo>
                      <a:lnTo>
                        <a:pt x="950" y="865"/>
                      </a:lnTo>
                      <a:lnTo>
                        <a:pt x="957" y="865"/>
                      </a:lnTo>
                      <a:lnTo>
                        <a:pt x="954" y="869"/>
                      </a:lnTo>
                      <a:lnTo>
                        <a:pt x="967" y="863"/>
                      </a:lnTo>
                      <a:lnTo>
                        <a:pt x="965" y="871"/>
                      </a:lnTo>
                      <a:lnTo>
                        <a:pt x="952" y="878"/>
                      </a:lnTo>
                      <a:lnTo>
                        <a:pt x="950" y="880"/>
                      </a:lnTo>
                      <a:lnTo>
                        <a:pt x="970" y="869"/>
                      </a:lnTo>
                      <a:lnTo>
                        <a:pt x="985" y="863"/>
                      </a:lnTo>
                      <a:lnTo>
                        <a:pt x="993" y="858"/>
                      </a:lnTo>
                      <a:lnTo>
                        <a:pt x="985" y="859"/>
                      </a:lnTo>
                      <a:lnTo>
                        <a:pt x="978" y="863"/>
                      </a:lnTo>
                      <a:lnTo>
                        <a:pt x="978" y="858"/>
                      </a:lnTo>
                      <a:lnTo>
                        <a:pt x="991" y="852"/>
                      </a:lnTo>
                      <a:lnTo>
                        <a:pt x="1004" y="852"/>
                      </a:lnTo>
                      <a:lnTo>
                        <a:pt x="1017" y="843"/>
                      </a:lnTo>
                      <a:lnTo>
                        <a:pt x="1029" y="837"/>
                      </a:lnTo>
                      <a:lnTo>
                        <a:pt x="1034" y="833"/>
                      </a:lnTo>
                      <a:lnTo>
                        <a:pt x="1048" y="820"/>
                      </a:lnTo>
                      <a:lnTo>
                        <a:pt x="1049" y="807"/>
                      </a:lnTo>
                      <a:lnTo>
                        <a:pt x="1061" y="799"/>
                      </a:lnTo>
                      <a:lnTo>
                        <a:pt x="1064" y="794"/>
                      </a:lnTo>
                      <a:lnTo>
                        <a:pt x="1072" y="790"/>
                      </a:lnTo>
                      <a:lnTo>
                        <a:pt x="1076" y="780"/>
                      </a:lnTo>
                      <a:lnTo>
                        <a:pt x="1068" y="779"/>
                      </a:lnTo>
                      <a:lnTo>
                        <a:pt x="1068" y="769"/>
                      </a:lnTo>
                      <a:lnTo>
                        <a:pt x="1061" y="764"/>
                      </a:lnTo>
                      <a:lnTo>
                        <a:pt x="1063" y="756"/>
                      </a:lnTo>
                      <a:lnTo>
                        <a:pt x="1059" y="749"/>
                      </a:lnTo>
                      <a:lnTo>
                        <a:pt x="1063" y="747"/>
                      </a:lnTo>
                      <a:lnTo>
                        <a:pt x="1072" y="752"/>
                      </a:lnTo>
                      <a:lnTo>
                        <a:pt x="1076" y="745"/>
                      </a:lnTo>
                      <a:lnTo>
                        <a:pt x="1081" y="741"/>
                      </a:lnTo>
                      <a:lnTo>
                        <a:pt x="1089" y="741"/>
                      </a:lnTo>
                      <a:lnTo>
                        <a:pt x="1089" y="752"/>
                      </a:lnTo>
                      <a:lnTo>
                        <a:pt x="1083" y="767"/>
                      </a:lnTo>
                      <a:lnTo>
                        <a:pt x="1098" y="762"/>
                      </a:lnTo>
                      <a:lnTo>
                        <a:pt x="1111" y="762"/>
                      </a:lnTo>
                      <a:lnTo>
                        <a:pt x="1110" y="765"/>
                      </a:lnTo>
                      <a:lnTo>
                        <a:pt x="1102" y="765"/>
                      </a:lnTo>
                      <a:lnTo>
                        <a:pt x="1087" y="777"/>
                      </a:lnTo>
                      <a:lnTo>
                        <a:pt x="1083" y="784"/>
                      </a:lnTo>
                      <a:lnTo>
                        <a:pt x="1085" y="784"/>
                      </a:lnTo>
                      <a:lnTo>
                        <a:pt x="1093" y="777"/>
                      </a:lnTo>
                      <a:lnTo>
                        <a:pt x="1100" y="773"/>
                      </a:lnTo>
                      <a:lnTo>
                        <a:pt x="1106" y="769"/>
                      </a:lnTo>
                      <a:lnTo>
                        <a:pt x="1126" y="760"/>
                      </a:lnTo>
                      <a:lnTo>
                        <a:pt x="1149" y="749"/>
                      </a:lnTo>
                      <a:lnTo>
                        <a:pt x="1170" y="747"/>
                      </a:lnTo>
                      <a:lnTo>
                        <a:pt x="1158" y="733"/>
                      </a:lnTo>
                      <a:lnTo>
                        <a:pt x="1168" y="718"/>
                      </a:lnTo>
                      <a:lnTo>
                        <a:pt x="1173" y="713"/>
                      </a:lnTo>
                      <a:lnTo>
                        <a:pt x="1173" y="713"/>
                      </a:lnTo>
                      <a:lnTo>
                        <a:pt x="1181" y="70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44" name="Freeform 67">
                  <a:extLst>
                    <a:ext uri="{FF2B5EF4-FFF2-40B4-BE49-F238E27FC236}">
                      <a16:creationId xmlns:a16="http://schemas.microsoft.com/office/drawing/2014/main" id="{258E1EB6-AE98-4E9A-9B9B-0A28D3F04B58}"/>
                    </a:ext>
                  </a:extLst>
                </p:cNvPr>
                <p:cNvSpPr>
                  <a:spLocks/>
                </p:cNvSpPr>
                <p:nvPr/>
              </p:nvSpPr>
              <p:spPr bwMode="auto">
                <a:xfrm>
                  <a:off x="3120123" y="1555689"/>
                  <a:ext cx="532222" cy="549386"/>
                </a:xfrm>
                <a:custGeom>
                  <a:avLst/>
                  <a:gdLst>
                    <a:gd name="T0" fmla="*/ 7 w 554"/>
                    <a:gd name="T1" fmla="*/ 69 h 630"/>
                    <a:gd name="T2" fmla="*/ 7 w 554"/>
                    <a:gd name="T3" fmla="*/ 103 h 630"/>
                    <a:gd name="T4" fmla="*/ 7 w 554"/>
                    <a:gd name="T5" fmla="*/ 126 h 630"/>
                    <a:gd name="T6" fmla="*/ 15 w 554"/>
                    <a:gd name="T7" fmla="*/ 160 h 630"/>
                    <a:gd name="T8" fmla="*/ 26 w 554"/>
                    <a:gd name="T9" fmla="*/ 203 h 630"/>
                    <a:gd name="T10" fmla="*/ 28 w 554"/>
                    <a:gd name="T11" fmla="*/ 229 h 630"/>
                    <a:gd name="T12" fmla="*/ 33 w 554"/>
                    <a:gd name="T13" fmla="*/ 261 h 630"/>
                    <a:gd name="T14" fmla="*/ 35 w 554"/>
                    <a:gd name="T15" fmla="*/ 301 h 630"/>
                    <a:gd name="T16" fmla="*/ 45 w 554"/>
                    <a:gd name="T17" fmla="*/ 325 h 630"/>
                    <a:gd name="T18" fmla="*/ 48 w 554"/>
                    <a:gd name="T19" fmla="*/ 353 h 630"/>
                    <a:gd name="T20" fmla="*/ 45 w 554"/>
                    <a:gd name="T21" fmla="*/ 382 h 630"/>
                    <a:gd name="T22" fmla="*/ 28 w 554"/>
                    <a:gd name="T23" fmla="*/ 400 h 630"/>
                    <a:gd name="T24" fmla="*/ 39 w 554"/>
                    <a:gd name="T25" fmla="*/ 425 h 630"/>
                    <a:gd name="T26" fmla="*/ 58 w 554"/>
                    <a:gd name="T27" fmla="*/ 436 h 630"/>
                    <a:gd name="T28" fmla="*/ 272 w 554"/>
                    <a:gd name="T29" fmla="*/ 626 h 630"/>
                    <a:gd name="T30" fmla="*/ 462 w 554"/>
                    <a:gd name="T31" fmla="*/ 609 h 630"/>
                    <a:gd name="T32" fmla="*/ 458 w 554"/>
                    <a:gd name="T33" fmla="*/ 581 h 630"/>
                    <a:gd name="T34" fmla="*/ 439 w 554"/>
                    <a:gd name="T35" fmla="*/ 562 h 630"/>
                    <a:gd name="T36" fmla="*/ 411 w 554"/>
                    <a:gd name="T37" fmla="*/ 543 h 630"/>
                    <a:gd name="T38" fmla="*/ 383 w 554"/>
                    <a:gd name="T39" fmla="*/ 519 h 630"/>
                    <a:gd name="T40" fmla="*/ 360 w 554"/>
                    <a:gd name="T41" fmla="*/ 506 h 630"/>
                    <a:gd name="T42" fmla="*/ 334 w 554"/>
                    <a:gd name="T43" fmla="*/ 489 h 630"/>
                    <a:gd name="T44" fmla="*/ 334 w 554"/>
                    <a:gd name="T45" fmla="*/ 455 h 630"/>
                    <a:gd name="T46" fmla="*/ 344 w 554"/>
                    <a:gd name="T47" fmla="*/ 415 h 630"/>
                    <a:gd name="T48" fmla="*/ 325 w 554"/>
                    <a:gd name="T49" fmla="*/ 395 h 630"/>
                    <a:gd name="T50" fmla="*/ 334 w 554"/>
                    <a:gd name="T51" fmla="*/ 374 h 630"/>
                    <a:gd name="T52" fmla="*/ 362 w 554"/>
                    <a:gd name="T53" fmla="*/ 351 h 630"/>
                    <a:gd name="T54" fmla="*/ 366 w 554"/>
                    <a:gd name="T55" fmla="*/ 282 h 630"/>
                    <a:gd name="T56" fmla="*/ 376 w 554"/>
                    <a:gd name="T57" fmla="*/ 273 h 630"/>
                    <a:gd name="T58" fmla="*/ 402 w 554"/>
                    <a:gd name="T59" fmla="*/ 248 h 630"/>
                    <a:gd name="T60" fmla="*/ 419 w 554"/>
                    <a:gd name="T61" fmla="*/ 231 h 630"/>
                    <a:gd name="T62" fmla="*/ 471 w 554"/>
                    <a:gd name="T63" fmla="*/ 173 h 630"/>
                    <a:gd name="T64" fmla="*/ 513 w 554"/>
                    <a:gd name="T65" fmla="*/ 152 h 630"/>
                    <a:gd name="T66" fmla="*/ 548 w 554"/>
                    <a:gd name="T67" fmla="*/ 132 h 630"/>
                    <a:gd name="T68" fmla="*/ 532 w 554"/>
                    <a:gd name="T69" fmla="*/ 130 h 630"/>
                    <a:gd name="T70" fmla="*/ 516 w 554"/>
                    <a:gd name="T71" fmla="*/ 116 h 630"/>
                    <a:gd name="T72" fmla="*/ 483 w 554"/>
                    <a:gd name="T73" fmla="*/ 120 h 630"/>
                    <a:gd name="T74" fmla="*/ 466 w 554"/>
                    <a:gd name="T75" fmla="*/ 115 h 630"/>
                    <a:gd name="T76" fmla="*/ 454 w 554"/>
                    <a:gd name="T77" fmla="*/ 109 h 630"/>
                    <a:gd name="T78" fmla="*/ 421 w 554"/>
                    <a:gd name="T79" fmla="*/ 132 h 630"/>
                    <a:gd name="T80" fmla="*/ 398 w 554"/>
                    <a:gd name="T81" fmla="*/ 118 h 630"/>
                    <a:gd name="T82" fmla="*/ 368 w 554"/>
                    <a:gd name="T83" fmla="*/ 101 h 630"/>
                    <a:gd name="T84" fmla="*/ 349 w 554"/>
                    <a:gd name="T85" fmla="*/ 111 h 630"/>
                    <a:gd name="T86" fmla="*/ 338 w 554"/>
                    <a:gd name="T87" fmla="*/ 92 h 630"/>
                    <a:gd name="T88" fmla="*/ 304 w 554"/>
                    <a:gd name="T89" fmla="*/ 75 h 630"/>
                    <a:gd name="T90" fmla="*/ 280 w 554"/>
                    <a:gd name="T91" fmla="*/ 77 h 630"/>
                    <a:gd name="T92" fmla="*/ 270 w 554"/>
                    <a:gd name="T93" fmla="*/ 85 h 630"/>
                    <a:gd name="T94" fmla="*/ 244 w 554"/>
                    <a:gd name="T95" fmla="*/ 79 h 630"/>
                    <a:gd name="T96" fmla="*/ 193 w 554"/>
                    <a:gd name="T97" fmla="*/ 69 h 630"/>
                    <a:gd name="T98" fmla="*/ 182 w 554"/>
                    <a:gd name="T99" fmla="*/ 51 h 630"/>
                    <a:gd name="T100" fmla="*/ 165 w 554"/>
                    <a:gd name="T101" fmla="*/ 4 h 630"/>
                    <a:gd name="T102" fmla="*/ 148 w 554"/>
                    <a:gd name="T103" fmla="*/ 34 h 630"/>
                    <a:gd name="T104" fmla="*/ 0 w 554"/>
                    <a:gd name="T105" fmla="*/ 41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4" h="630">
                      <a:moveTo>
                        <a:pt x="0" y="45"/>
                      </a:moveTo>
                      <a:lnTo>
                        <a:pt x="1" y="51"/>
                      </a:lnTo>
                      <a:lnTo>
                        <a:pt x="7" y="69"/>
                      </a:lnTo>
                      <a:lnTo>
                        <a:pt x="9" y="77"/>
                      </a:lnTo>
                      <a:lnTo>
                        <a:pt x="5" y="90"/>
                      </a:lnTo>
                      <a:lnTo>
                        <a:pt x="7" y="103"/>
                      </a:lnTo>
                      <a:lnTo>
                        <a:pt x="5" y="109"/>
                      </a:lnTo>
                      <a:lnTo>
                        <a:pt x="7" y="113"/>
                      </a:lnTo>
                      <a:lnTo>
                        <a:pt x="7" y="126"/>
                      </a:lnTo>
                      <a:lnTo>
                        <a:pt x="7" y="133"/>
                      </a:lnTo>
                      <a:lnTo>
                        <a:pt x="15" y="156"/>
                      </a:lnTo>
                      <a:lnTo>
                        <a:pt x="15" y="160"/>
                      </a:lnTo>
                      <a:lnTo>
                        <a:pt x="24" y="180"/>
                      </a:lnTo>
                      <a:lnTo>
                        <a:pt x="26" y="195"/>
                      </a:lnTo>
                      <a:lnTo>
                        <a:pt x="26" y="203"/>
                      </a:lnTo>
                      <a:lnTo>
                        <a:pt x="26" y="209"/>
                      </a:lnTo>
                      <a:lnTo>
                        <a:pt x="28" y="216"/>
                      </a:lnTo>
                      <a:lnTo>
                        <a:pt x="28" y="229"/>
                      </a:lnTo>
                      <a:lnTo>
                        <a:pt x="30" y="244"/>
                      </a:lnTo>
                      <a:lnTo>
                        <a:pt x="30" y="254"/>
                      </a:lnTo>
                      <a:lnTo>
                        <a:pt x="33" y="261"/>
                      </a:lnTo>
                      <a:lnTo>
                        <a:pt x="32" y="269"/>
                      </a:lnTo>
                      <a:lnTo>
                        <a:pt x="32" y="295"/>
                      </a:lnTo>
                      <a:lnTo>
                        <a:pt x="35" y="301"/>
                      </a:lnTo>
                      <a:lnTo>
                        <a:pt x="35" y="308"/>
                      </a:lnTo>
                      <a:lnTo>
                        <a:pt x="37" y="314"/>
                      </a:lnTo>
                      <a:lnTo>
                        <a:pt x="45" y="325"/>
                      </a:lnTo>
                      <a:lnTo>
                        <a:pt x="47" y="333"/>
                      </a:lnTo>
                      <a:lnTo>
                        <a:pt x="47" y="340"/>
                      </a:lnTo>
                      <a:lnTo>
                        <a:pt x="48" y="353"/>
                      </a:lnTo>
                      <a:lnTo>
                        <a:pt x="48" y="361"/>
                      </a:lnTo>
                      <a:lnTo>
                        <a:pt x="48" y="368"/>
                      </a:lnTo>
                      <a:lnTo>
                        <a:pt x="45" y="382"/>
                      </a:lnTo>
                      <a:lnTo>
                        <a:pt x="41" y="389"/>
                      </a:lnTo>
                      <a:lnTo>
                        <a:pt x="35" y="393"/>
                      </a:lnTo>
                      <a:lnTo>
                        <a:pt x="28" y="400"/>
                      </a:lnTo>
                      <a:lnTo>
                        <a:pt x="26" y="404"/>
                      </a:lnTo>
                      <a:lnTo>
                        <a:pt x="32" y="412"/>
                      </a:lnTo>
                      <a:lnTo>
                        <a:pt x="39" y="425"/>
                      </a:lnTo>
                      <a:lnTo>
                        <a:pt x="47" y="427"/>
                      </a:lnTo>
                      <a:lnTo>
                        <a:pt x="52" y="430"/>
                      </a:lnTo>
                      <a:lnTo>
                        <a:pt x="58" y="436"/>
                      </a:lnTo>
                      <a:lnTo>
                        <a:pt x="58" y="630"/>
                      </a:lnTo>
                      <a:lnTo>
                        <a:pt x="139" y="630"/>
                      </a:lnTo>
                      <a:lnTo>
                        <a:pt x="272" y="626"/>
                      </a:lnTo>
                      <a:lnTo>
                        <a:pt x="383" y="622"/>
                      </a:lnTo>
                      <a:lnTo>
                        <a:pt x="464" y="617"/>
                      </a:lnTo>
                      <a:lnTo>
                        <a:pt x="462" y="609"/>
                      </a:lnTo>
                      <a:lnTo>
                        <a:pt x="462" y="607"/>
                      </a:lnTo>
                      <a:lnTo>
                        <a:pt x="460" y="600"/>
                      </a:lnTo>
                      <a:lnTo>
                        <a:pt x="458" y="581"/>
                      </a:lnTo>
                      <a:lnTo>
                        <a:pt x="453" y="573"/>
                      </a:lnTo>
                      <a:lnTo>
                        <a:pt x="445" y="566"/>
                      </a:lnTo>
                      <a:lnTo>
                        <a:pt x="439" y="562"/>
                      </a:lnTo>
                      <a:lnTo>
                        <a:pt x="432" y="560"/>
                      </a:lnTo>
                      <a:lnTo>
                        <a:pt x="424" y="556"/>
                      </a:lnTo>
                      <a:lnTo>
                        <a:pt x="411" y="543"/>
                      </a:lnTo>
                      <a:lnTo>
                        <a:pt x="402" y="530"/>
                      </a:lnTo>
                      <a:lnTo>
                        <a:pt x="392" y="523"/>
                      </a:lnTo>
                      <a:lnTo>
                        <a:pt x="383" y="519"/>
                      </a:lnTo>
                      <a:lnTo>
                        <a:pt x="377" y="515"/>
                      </a:lnTo>
                      <a:lnTo>
                        <a:pt x="372" y="508"/>
                      </a:lnTo>
                      <a:lnTo>
                        <a:pt x="360" y="506"/>
                      </a:lnTo>
                      <a:lnTo>
                        <a:pt x="353" y="504"/>
                      </a:lnTo>
                      <a:lnTo>
                        <a:pt x="345" y="496"/>
                      </a:lnTo>
                      <a:lnTo>
                        <a:pt x="334" y="489"/>
                      </a:lnTo>
                      <a:lnTo>
                        <a:pt x="338" y="481"/>
                      </a:lnTo>
                      <a:lnTo>
                        <a:pt x="338" y="470"/>
                      </a:lnTo>
                      <a:lnTo>
                        <a:pt x="334" y="455"/>
                      </a:lnTo>
                      <a:lnTo>
                        <a:pt x="338" y="447"/>
                      </a:lnTo>
                      <a:lnTo>
                        <a:pt x="336" y="434"/>
                      </a:lnTo>
                      <a:lnTo>
                        <a:pt x="344" y="415"/>
                      </a:lnTo>
                      <a:lnTo>
                        <a:pt x="336" y="402"/>
                      </a:lnTo>
                      <a:lnTo>
                        <a:pt x="330" y="402"/>
                      </a:lnTo>
                      <a:lnTo>
                        <a:pt x="325" y="395"/>
                      </a:lnTo>
                      <a:lnTo>
                        <a:pt x="325" y="387"/>
                      </a:lnTo>
                      <a:lnTo>
                        <a:pt x="330" y="382"/>
                      </a:lnTo>
                      <a:lnTo>
                        <a:pt x="334" y="374"/>
                      </a:lnTo>
                      <a:lnTo>
                        <a:pt x="336" y="367"/>
                      </a:lnTo>
                      <a:lnTo>
                        <a:pt x="349" y="357"/>
                      </a:lnTo>
                      <a:lnTo>
                        <a:pt x="362" y="351"/>
                      </a:lnTo>
                      <a:lnTo>
                        <a:pt x="366" y="344"/>
                      </a:lnTo>
                      <a:lnTo>
                        <a:pt x="368" y="336"/>
                      </a:lnTo>
                      <a:lnTo>
                        <a:pt x="366" y="282"/>
                      </a:lnTo>
                      <a:lnTo>
                        <a:pt x="372" y="282"/>
                      </a:lnTo>
                      <a:lnTo>
                        <a:pt x="374" y="274"/>
                      </a:lnTo>
                      <a:lnTo>
                        <a:pt x="376" y="273"/>
                      </a:lnTo>
                      <a:lnTo>
                        <a:pt x="377" y="271"/>
                      </a:lnTo>
                      <a:lnTo>
                        <a:pt x="381" y="265"/>
                      </a:lnTo>
                      <a:lnTo>
                        <a:pt x="402" y="248"/>
                      </a:lnTo>
                      <a:lnTo>
                        <a:pt x="407" y="242"/>
                      </a:lnTo>
                      <a:lnTo>
                        <a:pt x="413" y="237"/>
                      </a:lnTo>
                      <a:lnTo>
                        <a:pt x="419" y="231"/>
                      </a:lnTo>
                      <a:lnTo>
                        <a:pt x="438" y="210"/>
                      </a:lnTo>
                      <a:lnTo>
                        <a:pt x="445" y="199"/>
                      </a:lnTo>
                      <a:lnTo>
                        <a:pt x="471" y="173"/>
                      </a:lnTo>
                      <a:lnTo>
                        <a:pt x="492" y="162"/>
                      </a:lnTo>
                      <a:lnTo>
                        <a:pt x="505" y="156"/>
                      </a:lnTo>
                      <a:lnTo>
                        <a:pt x="513" y="152"/>
                      </a:lnTo>
                      <a:lnTo>
                        <a:pt x="535" y="141"/>
                      </a:lnTo>
                      <a:lnTo>
                        <a:pt x="541" y="137"/>
                      </a:lnTo>
                      <a:lnTo>
                        <a:pt x="548" y="132"/>
                      </a:lnTo>
                      <a:lnTo>
                        <a:pt x="554" y="126"/>
                      </a:lnTo>
                      <a:lnTo>
                        <a:pt x="539" y="126"/>
                      </a:lnTo>
                      <a:lnTo>
                        <a:pt x="532" y="130"/>
                      </a:lnTo>
                      <a:lnTo>
                        <a:pt x="524" y="126"/>
                      </a:lnTo>
                      <a:lnTo>
                        <a:pt x="524" y="124"/>
                      </a:lnTo>
                      <a:lnTo>
                        <a:pt x="516" y="116"/>
                      </a:lnTo>
                      <a:lnTo>
                        <a:pt x="503" y="118"/>
                      </a:lnTo>
                      <a:lnTo>
                        <a:pt x="496" y="120"/>
                      </a:lnTo>
                      <a:lnTo>
                        <a:pt x="483" y="120"/>
                      </a:lnTo>
                      <a:lnTo>
                        <a:pt x="475" y="122"/>
                      </a:lnTo>
                      <a:lnTo>
                        <a:pt x="468" y="122"/>
                      </a:lnTo>
                      <a:lnTo>
                        <a:pt x="466" y="115"/>
                      </a:lnTo>
                      <a:lnTo>
                        <a:pt x="462" y="113"/>
                      </a:lnTo>
                      <a:lnTo>
                        <a:pt x="462" y="109"/>
                      </a:lnTo>
                      <a:lnTo>
                        <a:pt x="454" y="109"/>
                      </a:lnTo>
                      <a:lnTo>
                        <a:pt x="441" y="118"/>
                      </a:lnTo>
                      <a:lnTo>
                        <a:pt x="436" y="126"/>
                      </a:lnTo>
                      <a:lnTo>
                        <a:pt x="421" y="132"/>
                      </a:lnTo>
                      <a:lnTo>
                        <a:pt x="413" y="132"/>
                      </a:lnTo>
                      <a:lnTo>
                        <a:pt x="400" y="124"/>
                      </a:lnTo>
                      <a:lnTo>
                        <a:pt x="398" y="118"/>
                      </a:lnTo>
                      <a:lnTo>
                        <a:pt x="379" y="111"/>
                      </a:lnTo>
                      <a:lnTo>
                        <a:pt x="376" y="103"/>
                      </a:lnTo>
                      <a:lnTo>
                        <a:pt x="368" y="101"/>
                      </a:lnTo>
                      <a:lnTo>
                        <a:pt x="359" y="103"/>
                      </a:lnTo>
                      <a:lnTo>
                        <a:pt x="357" y="113"/>
                      </a:lnTo>
                      <a:lnTo>
                        <a:pt x="349" y="111"/>
                      </a:lnTo>
                      <a:lnTo>
                        <a:pt x="345" y="105"/>
                      </a:lnTo>
                      <a:lnTo>
                        <a:pt x="344" y="100"/>
                      </a:lnTo>
                      <a:lnTo>
                        <a:pt x="338" y="92"/>
                      </a:lnTo>
                      <a:lnTo>
                        <a:pt x="330" y="94"/>
                      </a:lnTo>
                      <a:lnTo>
                        <a:pt x="332" y="86"/>
                      </a:lnTo>
                      <a:lnTo>
                        <a:pt x="304" y="75"/>
                      </a:lnTo>
                      <a:lnTo>
                        <a:pt x="289" y="75"/>
                      </a:lnTo>
                      <a:lnTo>
                        <a:pt x="283" y="75"/>
                      </a:lnTo>
                      <a:lnTo>
                        <a:pt x="280" y="77"/>
                      </a:lnTo>
                      <a:lnTo>
                        <a:pt x="278" y="77"/>
                      </a:lnTo>
                      <a:lnTo>
                        <a:pt x="274" y="79"/>
                      </a:lnTo>
                      <a:lnTo>
                        <a:pt x="270" y="85"/>
                      </a:lnTo>
                      <a:lnTo>
                        <a:pt x="253" y="88"/>
                      </a:lnTo>
                      <a:lnTo>
                        <a:pt x="246" y="85"/>
                      </a:lnTo>
                      <a:lnTo>
                        <a:pt x="244" y="79"/>
                      </a:lnTo>
                      <a:lnTo>
                        <a:pt x="214" y="75"/>
                      </a:lnTo>
                      <a:lnTo>
                        <a:pt x="206" y="69"/>
                      </a:lnTo>
                      <a:lnTo>
                        <a:pt x="193" y="69"/>
                      </a:lnTo>
                      <a:lnTo>
                        <a:pt x="186" y="68"/>
                      </a:lnTo>
                      <a:lnTo>
                        <a:pt x="180" y="62"/>
                      </a:lnTo>
                      <a:lnTo>
                        <a:pt x="182" y="51"/>
                      </a:lnTo>
                      <a:lnTo>
                        <a:pt x="174" y="32"/>
                      </a:lnTo>
                      <a:lnTo>
                        <a:pt x="171" y="9"/>
                      </a:lnTo>
                      <a:lnTo>
                        <a:pt x="165" y="4"/>
                      </a:lnTo>
                      <a:lnTo>
                        <a:pt x="152" y="2"/>
                      </a:lnTo>
                      <a:lnTo>
                        <a:pt x="148" y="0"/>
                      </a:lnTo>
                      <a:lnTo>
                        <a:pt x="148" y="34"/>
                      </a:lnTo>
                      <a:lnTo>
                        <a:pt x="146" y="39"/>
                      </a:lnTo>
                      <a:lnTo>
                        <a:pt x="92" y="41"/>
                      </a:lnTo>
                      <a:lnTo>
                        <a:pt x="0" y="41"/>
                      </a:lnTo>
                      <a:lnTo>
                        <a:pt x="0" y="45"/>
                      </a:lnTo>
                      <a:lnTo>
                        <a:pt x="0" y="4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5" name="Freeform 68">
                  <a:extLst>
                    <a:ext uri="{FF2B5EF4-FFF2-40B4-BE49-F238E27FC236}">
                      <a16:creationId xmlns:a16="http://schemas.microsoft.com/office/drawing/2014/main" id="{CD27DFE6-8376-4ECC-B9E1-D734FD6C8693}"/>
                    </a:ext>
                  </a:extLst>
                </p:cNvPr>
                <p:cNvSpPr>
                  <a:spLocks/>
                </p:cNvSpPr>
                <p:nvPr/>
              </p:nvSpPr>
              <p:spPr bwMode="auto">
                <a:xfrm>
                  <a:off x="3163354" y="2093738"/>
                  <a:ext cx="494755" cy="294750"/>
                </a:xfrm>
                <a:custGeom>
                  <a:avLst/>
                  <a:gdLst>
                    <a:gd name="T0" fmla="*/ 7 w 515"/>
                    <a:gd name="T1" fmla="*/ 28 h 338"/>
                    <a:gd name="T2" fmla="*/ 3 w 515"/>
                    <a:gd name="T3" fmla="*/ 37 h 338"/>
                    <a:gd name="T4" fmla="*/ 13 w 515"/>
                    <a:gd name="T5" fmla="*/ 50 h 338"/>
                    <a:gd name="T6" fmla="*/ 9 w 515"/>
                    <a:gd name="T7" fmla="*/ 63 h 338"/>
                    <a:gd name="T8" fmla="*/ 5 w 515"/>
                    <a:gd name="T9" fmla="*/ 84 h 338"/>
                    <a:gd name="T10" fmla="*/ 0 w 515"/>
                    <a:gd name="T11" fmla="*/ 92 h 338"/>
                    <a:gd name="T12" fmla="*/ 9 w 515"/>
                    <a:gd name="T13" fmla="*/ 105 h 338"/>
                    <a:gd name="T14" fmla="*/ 18 w 515"/>
                    <a:gd name="T15" fmla="*/ 122 h 338"/>
                    <a:gd name="T16" fmla="*/ 18 w 515"/>
                    <a:gd name="T17" fmla="*/ 133 h 338"/>
                    <a:gd name="T18" fmla="*/ 24 w 515"/>
                    <a:gd name="T19" fmla="*/ 148 h 338"/>
                    <a:gd name="T20" fmla="*/ 30 w 515"/>
                    <a:gd name="T21" fmla="*/ 161 h 338"/>
                    <a:gd name="T22" fmla="*/ 39 w 515"/>
                    <a:gd name="T23" fmla="*/ 180 h 338"/>
                    <a:gd name="T24" fmla="*/ 43 w 515"/>
                    <a:gd name="T25" fmla="*/ 193 h 338"/>
                    <a:gd name="T26" fmla="*/ 43 w 515"/>
                    <a:gd name="T27" fmla="*/ 206 h 338"/>
                    <a:gd name="T28" fmla="*/ 45 w 515"/>
                    <a:gd name="T29" fmla="*/ 221 h 338"/>
                    <a:gd name="T30" fmla="*/ 50 w 515"/>
                    <a:gd name="T31" fmla="*/ 223 h 338"/>
                    <a:gd name="T32" fmla="*/ 58 w 515"/>
                    <a:gd name="T33" fmla="*/ 235 h 338"/>
                    <a:gd name="T34" fmla="*/ 60 w 515"/>
                    <a:gd name="T35" fmla="*/ 248 h 338"/>
                    <a:gd name="T36" fmla="*/ 64 w 515"/>
                    <a:gd name="T37" fmla="*/ 263 h 338"/>
                    <a:gd name="T38" fmla="*/ 62 w 515"/>
                    <a:gd name="T39" fmla="*/ 280 h 338"/>
                    <a:gd name="T40" fmla="*/ 62 w 515"/>
                    <a:gd name="T41" fmla="*/ 315 h 338"/>
                    <a:gd name="T42" fmla="*/ 71 w 515"/>
                    <a:gd name="T43" fmla="*/ 327 h 338"/>
                    <a:gd name="T44" fmla="*/ 218 w 515"/>
                    <a:gd name="T45" fmla="*/ 325 h 338"/>
                    <a:gd name="T46" fmla="*/ 396 w 515"/>
                    <a:gd name="T47" fmla="*/ 312 h 338"/>
                    <a:gd name="T48" fmla="*/ 413 w 515"/>
                    <a:gd name="T49" fmla="*/ 329 h 338"/>
                    <a:gd name="T50" fmla="*/ 423 w 515"/>
                    <a:gd name="T51" fmla="*/ 338 h 338"/>
                    <a:gd name="T52" fmla="*/ 428 w 515"/>
                    <a:gd name="T53" fmla="*/ 327 h 338"/>
                    <a:gd name="T54" fmla="*/ 428 w 515"/>
                    <a:gd name="T55" fmla="*/ 312 h 338"/>
                    <a:gd name="T56" fmla="*/ 447 w 515"/>
                    <a:gd name="T57" fmla="*/ 297 h 338"/>
                    <a:gd name="T58" fmla="*/ 449 w 515"/>
                    <a:gd name="T59" fmla="*/ 285 h 338"/>
                    <a:gd name="T60" fmla="*/ 456 w 515"/>
                    <a:gd name="T61" fmla="*/ 257 h 338"/>
                    <a:gd name="T62" fmla="*/ 447 w 515"/>
                    <a:gd name="T63" fmla="*/ 231 h 338"/>
                    <a:gd name="T64" fmla="*/ 475 w 515"/>
                    <a:gd name="T65" fmla="*/ 218 h 338"/>
                    <a:gd name="T66" fmla="*/ 496 w 515"/>
                    <a:gd name="T67" fmla="*/ 206 h 338"/>
                    <a:gd name="T68" fmla="*/ 503 w 515"/>
                    <a:gd name="T69" fmla="*/ 188 h 338"/>
                    <a:gd name="T70" fmla="*/ 515 w 515"/>
                    <a:gd name="T71" fmla="*/ 154 h 338"/>
                    <a:gd name="T72" fmla="*/ 505 w 515"/>
                    <a:gd name="T73" fmla="*/ 139 h 338"/>
                    <a:gd name="T74" fmla="*/ 492 w 515"/>
                    <a:gd name="T75" fmla="*/ 129 h 338"/>
                    <a:gd name="T76" fmla="*/ 477 w 515"/>
                    <a:gd name="T77" fmla="*/ 110 h 338"/>
                    <a:gd name="T78" fmla="*/ 471 w 515"/>
                    <a:gd name="T79" fmla="*/ 103 h 338"/>
                    <a:gd name="T80" fmla="*/ 447 w 515"/>
                    <a:gd name="T81" fmla="*/ 86 h 338"/>
                    <a:gd name="T82" fmla="*/ 436 w 515"/>
                    <a:gd name="T83" fmla="*/ 75 h 338"/>
                    <a:gd name="T84" fmla="*/ 430 w 515"/>
                    <a:gd name="T85" fmla="*/ 60 h 338"/>
                    <a:gd name="T86" fmla="*/ 426 w 515"/>
                    <a:gd name="T87" fmla="*/ 37 h 338"/>
                    <a:gd name="T88" fmla="*/ 428 w 515"/>
                    <a:gd name="T89" fmla="*/ 16 h 338"/>
                    <a:gd name="T90" fmla="*/ 421 w 515"/>
                    <a:gd name="T91" fmla="*/ 7 h 338"/>
                    <a:gd name="T92" fmla="*/ 419 w 515"/>
                    <a:gd name="T93" fmla="*/ 0 h 338"/>
                    <a:gd name="T94" fmla="*/ 227 w 515"/>
                    <a:gd name="T95" fmla="*/ 9 h 338"/>
                    <a:gd name="T96" fmla="*/ 13 w 515"/>
                    <a:gd name="T97" fmla="*/ 13 h 338"/>
                    <a:gd name="T98" fmla="*/ 3 w 515"/>
                    <a:gd name="T99" fmla="*/ 2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15" h="338">
                      <a:moveTo>
                        <a:pt x="3" y="20"/>
                      </a:moveTo>
                      <a:lnTo>
                        <a:pt x="7" y="28"/>
                      </a:lnTo>
                      <a:lnTo>
                        <a:pt x="7" y="35"/>
                      </a:lnTo>
                      <a:lnTo>
                        <a:pt x="3" y="37"/>
                      </a:lnTo>
                      <a:lnTo>
                        <a:pt x="5" y="43"/>
                      </a:lnTo>
                      <a:lnTo>
                        <a:pt x="13" y="50"/>
                      </a:lnTo>
                      <a:lnTo>
                        <a:pt x="13" y="56"/>
                      </a:lnTo>
                      <a:lnTo>
                        <a:pt x="9" y="63"/>
                      </a:lnTo>
                      <a:lnTo>
                        <a:pt x="9" y="71"/>
                      </a:lnTo>
                      <a:lnTo>
                        <a:pt x="5" y="84"/>
                      </a:lnTo>
                      <a:lnTo>
                        <a:pt x="3" y="86"/>
                      </a:lnTo>
                      <a:lnTo>
                        <a:pt x="0" y="92"/>
                      </a:lnTo>
                      <a:lnTo>
                        <a:pt x="2" y="99"/>
                      </a:lnTo>
                      <a:lnTo>
                        <a:pt x="9" y="105"/>
                      </a:lnTo>
                      <a:lnTo>
                        <a:pt x="11" y="120"/>
                      </a:lnTo>
                      <a:lnTo>
                        <a:pt x="18" y="122"/>
                      </a:lnTo>
                      <a:lnTo>
                        <a:pt x="18" y="129"/>
                      </a:lnTo>
                      <a:lnTo>
                        <a:pt x="18" y="133"/>
                      </a:lnTo>
                      <a:lnTo>
                        <a:pt x="22" y="141"/>
                      </a:lnTo>
                      <a:lnTo>
                        <a:pt x="24" y="148"/>
                      </a:lnTo>
                      <a:lnTo>
                        <a:pt x="22" y="154"/>
                      </a:lnTo>
                      <a:lnTo>
                        <a:pt x="30" y="161"/>
                      </a:lnTo>
                      <a:lnTo>
                        <a:pt x="30" y="169"/>
                      </a:lnTo>
                      <a:lnTo>
                        <a:pt x="39" y="180"/>
                      </a:lnTo>
                      <a:lnTo>
                        <a:pt x="39" y="188"/>
                      </a:lnTo>
                      <a:lnTo>
                        <a:pt x="43" y="193"/>
                      </a:lnTo>
                      <a:lnTo>
                        <a:pt x="45" y="201"/>
                      </a:lnTo>
                      <a:lnTo>
                        <a:pt x="43" y="206"/>
                      </a:lnTo>
                      <a:lnTo>
                        <a:pt x="43" y="214"/>
                      </a:lnTo>
                      <a:lnTo>
                        <a:pt x="45" y="221"/>
                      </a:lnTo>
                      <a:lnTo>
                        <a:pt x="45" y="223"/>
                      </a:lnTo>
                      <a:lnTo>
                        <a:pt x="50" y="223"/>
                      </a:lnTo>
                      <a:lnTo>
                        <a:pt x="50" y="231"/>
                      </a:lnTo>
                      <a:lnTo>
                        <a:pt x="58" y="235"/>
                      </a:lnTo>
                      <a:lnTo>
                        <a:pt x="56" y="242"/>
                      </a:lnTo>
                      <a:lnTo>
                        <a:pt x="60" y="248"/>
                      </a:lnTo>
                      <a:lnTo>
                        <a:pt x="58" y="257"/>
                      </a:lnTo>
                      <a:lnTo>
                        <a:pt x="64" y="263"/>
                      </a:lnTo>
                      <a:lnTo>
                        <a:pt x="62" y="270"/>
                      </a:lnTo>
                      <a:lnTo>
                        <a:pt x="62" y="280"/>
                      </a:lnTo>
                      <a:lnTo>
                        <a:pt x="65" y="295"/>
                      </a:lnTo>
                      <a:lnTo>
                        <a:pt x="62" y="315"/>
                      </a:lnTo>
                      <a:lnTo>
                        <a:pt x="69" y="319"/>
                      </a:lnTo>
                      <a:lnTo>
                        <a:pt x="71" y="327"/>
                      </a:lnTo>
                      <a:lnTo>
                        <a:pt x="161" y="327"/>
                      </a:lnTo>
                      <a:lnTo>
                        <a:pt x="218" y="325"/>
                      </a:lnTo>
                      <a:lnTo>
                        <a:pt x="344" y="317"/>
                      </a:lnTo>
                      <a:lnTo>
                        <a:pt x="396" y="312"/>
                      </a:lnTo>
                      <a:lnTo>
                        <a:pt x="400" y="319"/>
                      </a:lnTo>
                      <a:lnTo>
                        <a:pt x="413" y="329"/>
                      </a:lnTo>
                      <a:lnTo>
                        <a:pt x="419" y="336"/>
                      </a:lnTo>
                      <a:lnTo>
                        <a:pt x="423" y="338"/>
                      </a:lnTo>
                      <a:lnTo>
                        <a:pt x="426" y="332"/>
                      </a:lnTo>
                      <a:lnTo>
                        <a:pt x="428" y="327"/>
                      </a:lnTo>
                      <a:lnTo>
                        <a:pt x="423" y="319"/>
                      </a:lnTo>
                      <a:lnTo>
                        <a:pt x="428" y="312"/>
                      </a:lnTo>
                      <a:lnTo>
                        <a:pt x="445" y="304"/>
                      </a:lnTo>
                      <a:lnTo>
                        <a:pt x="447" y="297"/>
                      </a:lnTo>
                      <a:lnTo>
                        <a:pt x="447" y="291"/>
                      </a:lnTo>
                      <a:lnTo>
                        <a:pt x="449" y="285"/>
                      </a:lnTo>
                      <a:lnTo>
                        <a:pt x="458" y="272"/>
                      </a:lnTo>
                      <a:lnTo>
                        <a:pt x="456" y="257"/>
                      </a:lnTo>
                      <a:lnTo>
                        <a:pt x="443" y="244"/>
                      </a:lnTo>
                      <a:lnTo>
                        <a:pt x="447" y="231"/>
                      </a:lnTo>
                      <a:lnTo>
                        <a:pt x="449" y="223"/>
                      </a:lnTo>
                      <a:lnTo>
                        <a:pt x="475" y="218"/>
                      </a:lnTo>
                      <a:lnTo>
                        <a:pt x="481" y="212"/>
                      </a:lnTo>
                      <a:lnTo>
                        <a:pt x="496" y="206"/>
                      </a:lnTo>
                      <a:lnTo>
                        <a:pt x="502" y="201"/>
                      </a:lnTo>
                      <a:lnTo>
                        <a:pt x="503" y="188"/>
                      </a:lnTo>
                      <a:lnTo>
                        <a:pt x="513" y="174"/>
                      </a:lnTo>
                      <a:lnTo>
                        <a:pt x="515" y="154"/>
                      </a:lnTo>
                      <a:lnTo>
                        <a:pt x="513" y="146"/>
                      </a:lnTo>
                      <a:lnTo>
                        <a:pt x="505" y="139"/>
                      </a:lnTo>
                      <a:lnTo>
                        <a:pt x="498" y="135"/>
                      </a:lnTo>
                      <a:lnTo>
                        <a:pt x="492" y="129"/>
                      </a:lnTo>
                      <a:lnTo>
                        <a:pt x="490" y="122"/>
                      </a:lnTo>
                      <a:lnTo>
                        <a:pt x="477" y="110"/>
                      </a:lnTo>
                      <a:lnTo>
                        <a:pt x="471" y="105"/>
                      </a:lnTo>
                      <a:lnTo>
                        <a:pt x="471" y="103"/>
                      </a:lnTo>
                      <a:lnTo>
                        <a:pt x="466" y="90"/>
                      </a:lnTo>
                      <a:lnTo>
                        <a:pt x="447" y="86"/>
                      </a:lnTo>
                      <a:lnTo>
                        <a:pt x="440" y="82"/>
                      </a:lnTo>
                      <a:lnTo>
                        <a:pt x="436" y="75"/>
                      </a:lnTo>
                      <a:lnTo>
                        <a:pt x="434" y="67"/>
                      </a:lnTo>
                      <a:lnTo>
                        <a:pt x="430" y="60"/>
                      </a:lnTo>
                      <a:lnTo>
                        <a:pt x="428" y="48"/>
                      </a:lnTo>
                      <a:lnTo>
                        <a:pt x="426" y="37"/>
                      </a:lnTo>
                      <a:lnTo>
                        <a:pt x="432" y="24"/>
                      </a:lnTo>
                      <a:lnTo>
                        <a:pt x="428" y="16"/>
                      </a:lnTo>
                      <a:lnTo>
                        <a:pt x="424" y="15"/>
                      </a:lnTo>
                      <a:lnTo>
                        <a:pt x="421" y="7"/>
                      </a:lnTo>
                      <a:lnTo>
                        <a:pt x="419" y="5"/>
                      </a:lnTo>
                      <a:lnTo>
                        <a:pt x="419" y="0"/>
                      </a:lnTo>
                      <a:lnTo>
                        <a:pt x="338" y="5"/>
                      </a:lnTo>
                      <a:lnTo>
                        <a:pt x="227" y="9"/>
                      </a:lnTo>
                      <a:lnTo>
                        <a:pt x="94" y="13"/>
                      </a:lnTo>
                      <a:lnTo>
                        <a:pt x="13" y="13"/>
                      </a:lnTo>
                      <a:lnTo>
                        <a:pt x="2" y="13"/>
                      </a:lnTo>
                      <a:lnTo>
                        <a:pt x="3" y="2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6" name="Freeform 69">
                  <a:extLst>
                    <a:ext uri="{FF2B5EF4-FFF2-40B4-BE49-F238E27FC236}">
                      <a16:creationId xmlns:a16="http://schemas.microsoft.com/office/drawing/2014/main" id="{7892E00E-6214-45E3-9413-8F633A499050}"/>
                    </a:ext>
                  </a:extLst>
                </p:cNvPr>
                <p:cNvSpPr>
                  <a:spLocks/>
                </p:cNvSpPr>
                <p:nvPr/>
              </p:nvSpPr>
              <p:spPr bwMode="auto">
                <a:xfrm>
                  <a:off x="3231563" y="2365815"/>
                  <a:ext cx="547593" cy="430788"/>
                </a:xfrm>
                <a:custGeom>
                  <a:avLst/>
                  <a:gdLst>
                    <a:gd name="T0" fmla="*/ 329 w 570"/>
                    <a:gd name="T1" fmla="*/ 7 h 494"/>
                    <a:gd name="T2" fmla="*/ 273 w 570"/>
                    <a:gd name="T3" fmla="*/ 5 h 494"/>
                    <a:gd name="T4" fmla="*/ 90 w 570"/>
                    <a:gd name="T5" fmla="*/ 15 h 494"/>
                    <a:gd name="T6" fmla="*/ 0 w 570"/>
                    <a:gd name="T7" fmla="*/ 20 h 494"/>
                    <a:gd name="T8" fmla="*/ 11 w 570"/>
                    <a:gd name="T9" fmla="*/ 41 h 494"/>
                    <a:gd name="T10" fmla="*/ 23 w 570"/>
                    <a:gd name="T11" fmla="*/ 52 h 494"/>
                    <a:gd name="T12" fmla="*/ 30 w 570"/>
                    <a:gd name="T13" fmla="*/ 65 h 494"/>
                    <a:gd name="T14" fmla="*/ 38 w 570"/>
                    <a:gd name="T15" fmla="*/ 79 h 494"/>
                    <a:gd name="T16" fmla="*/ 64 w 570"/>
                    <a:gd name="T17" fmla="*/ 88 h 494"/>
                    <a:gd name="T18" fmla="*/ 73 w 570"/>
                    <a:gd name="T19" fmla="*/ 97 h 494"/>
                    <a:gd name="T20" fmla="*/ 73 w 570"/>
                    <a:gd name="T21" fmla="*/ 107 h 494"/>
                    <a:gd name="T22" fmla="*/ 64 w 570"/>
                    <a:gd name="T23" fmla="*/ 112 h 494"/>
                    <a:gd name="T24" fmla="*/ 58 w 570"/>
                    <a:gd name="T25" fmla="*/ 131 h 494"/>
                    <a:gd name="T26" fmla="*/ 73 w 570"/>
                    <a:gd name="T27" fmla="*/ 144 h 494"/>
                    <a:gd name="T28" fmla="*/ 83 w 570"/>
                    <a:gd name="T29" fmla="*/ 165 h 494"/>
                    <a:gd name="T30" fmla="*/ 98 w 570"/>
                    <a:gd name="T31" fmla="*/ 173 h 494"/>
                    <a:gd name="T32" fmla="*/ 103 w 570"/>
                    <a:gd name="T33" fmla="*/ 456 h 494"/>
                    <a:gd name="T34" fmla="*/ 325 w 570"/>
                    <a:gd name="T35" fmla="*/ 449 h 494"/>
                    <a:gd name="T36" fmla="*/ 487 w 570"/>
                    <a:gd name="T37" fmla="*/ 443 h 494"/>
                    <a:gd name="T38" fmla="*/ 494 w 570"/>
                    <a:gd name="T39" fmla="*/ 456 h 494"/>
                    <a:gd name="T40" fmla="*/ 489 w 570"/>
                    <a:gd name="T41" fmla="*/ 470 h 494"/>
                    <a:gd name="T42" fmla="*/ 476 w 570"/>
                    <a:gd name="T43" fmla="*/ 481 h 494"/>
                    <a:gd name="T44" fmla="*/ 476 w 570"/>
                    <a:gd name="T45" fmla="*/ 494 h 494"/>
                    <a:gd name="T46" fmla="*/ 530 w 570"/>
                    <a:gd name="T47" fmla="*/ 479 h 494"/>
                    <a:gd name="T48" fmla="*/ 528 w 570"/>
                    <a:gd name="T49" fmla="*/ 466 h 494"/>
                    <a:gd name="T50" fmla="*/ 532 w 570"/>
                    <a:gd name="T51" fmla="*/ 451 h 494"/>
                    <a:gd name="T52" fmla="*/ 538 w 570"/>
                    <a:gd name="T53" fmla="*/ 441 h 494"/>
                    <a:gd name="T54" fmla="*/ 540 w 570"/>
                    <a:gd name="T55" fmla="*/ 426 h 494"/>
                    <a:gd name="T56" fmla="*/ 541 w 570"/>
                    <a:gd name="T57" fmla="*/ 440 h 494"/>
                    <a:gd name="T58" fmla="*/ 549 w 570"/>
                    <a:gd name="T59" fmla="*/ 424 h 494"/>
                    <a:gd name="T60" fmla="*/ 564 w 570"/>
                    <a:gd name="T61" fmla="*/ 424 h 494"/>
                    <a:gd name="T62" fmla="*/ 564 w 570"/>
                    <a:gd name="T63" fmla="*/ 408 h 494"/>
                    <a:gd name="T64" fmla="*/ 568 w 570"/>
                    <a:gd name="T65" fmla="*/ 393 h 494"/>
                    <a:gd name="T66" fmla="*/ 568 w 570"/>
                    <a:gd name="T67" fmla="*/ 379 h 494"/>
                    <a:gd name="T68" fmla="*/ 553 w 570"/>
                    <a:gd name="T69" fmla="*/ 377 h 494"/>
                    <a:gd name="T70" fmla="*/ 532 w 570"/>
                    <a:gd name="T71" fmla="*/ 349 h 494"/>
                    <a:gd name="T72" fmla="*/ 540 w 570"/>
                    <a:gd name="T73" fmla="*/ 334 h 494"/>
                    <a:gd name="T74" fmla="*/ 530 w 570"/>
                    <a:gd name="T75" fmla="*/ 306 h 494"/>
                    <a:gd name="T76" fmla="*/ 515 w 570"/>
                    <a:gd name="T77" fmla="*/ 299 h 494"/>
                    <a:gd name="T78" fmla="*/ 500 w 570"/>
                    <a:gd name="T79" fmla="*/ 285 h 494"/>
                    <a:gd name="T80" fmla="*/ 491 w 570"/>
                    <a:gd name="T81" fmla="*/ 280 h 494"/>
                    <a:gd name="T82" fmla="*/ 466 w 570"/>
                    <a:gd name="T83" fmla="*/ 265 h 494"/>
                    <a:gd name="T84" fmla="*/ 453 w 570"/>
                    <a:gd name="T85" fmla="*/ 246 h 494"/>
                    <a:gd name="T86" fmla="*/ 457 w 570"/>
                    <a:gd name="T87" fmla="*/ 231 h 494"/>
                    <a:gd name="T88" fmla="*/ 466 w 570"/>
                    <a:gd name="T89" fmla="*/ 208 h 494"/>
                    <a:gd name="T90" fmla="*/ 470 w 570"/>
                    <a:gd name="T91" fmla="*/ 188 h 494"/>
                    <a:gd name="T92" fmla="*/ 457 w 570"/>
                    <a:gd name="T93" fmla="*/ 176 h 494"/>
                    <a:gd name="T94" fmla="*/ 442 w 570"/>
                    <a:gd name="T95" fmla="*/ 173 h 494"/>
                    <a:gd name="T96" fmla="*/ 436 w 570"/>
                    <a:gd name="T97" fmla="*/ 180 h 494"/>
                    <a:gd name="T98" fmla="*/ 423 w 570"/>
                    <a:gd name="T99" fmla="*/ 176 h 494"/>
                    <a:gd name="T100" fmla="*/ 412 w 570"/>
                    <a:gd name="T101" fmla="*/ 139 h 494"/>
                    <a:gd name="T102" fmla="*/ 387 w 570"/>
                    <a:gd name="T103" fmla="*/ 124 h 494"/>
                    <a:gd name="T104" fmla="*/ 378 w 570"/>
                    <a:gd name="T105" fmla="*/ 112 h 494"/>
                    <a:gd name="T106" fmla="*/ 361 w 570"/>
                    <a:gd name="T107" fmla="*/ 97 h 494"/>
                    <a:gd name="T108" fmla="*/ 355 w 570"/>
                    <a:gd name="T109" fmla="*/ 84 h 494"/>
                    <a:gd name="T110" fmla="*/ 350 w 570"/>
                    <a:gd name="T111" fmla="*/ 67 h 494"/>
                    <a:gd name="T112" fmla="*/ 346 w 570"/>
                    <a:gd name="T113" fmla="*/ 39 h 494"/>
                    <a:gd name="T114" fmla="*/ 352 w 570"/>
                    <a:gd name="T115" fmla="*/ 26 h 494"/>
                    <a:gd name="T116" fmla="*/ 342 w 570"/>
                    <a:gd name="T117" fmla="*/ 1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494">
                      <a:moveTo>
                        <a:pt x="342" y="17"/>
                      </a:moveTo>
                      <a:lnTo>
                        <a:pt x="329" y="7"/>
                      </a:lnTo>
                      <a:lnTo>
                        <a:pt x="325" y="0"/>
                      </a:lnTo>
                      <a:lnTo>
                        <a:pt x="273" y="5"/>
                      </a:lnTo>
                      <a:lnTo>
                        <a:pt x="147" y="13"/>
                      </a:lnTo>
                      <a:lnTo>
                        <a:pt x="90" y="15"/>
                      </a:lnTo>
                      <a:lnTo>
                        <a:pt x="0" y="15"/>
                      </a:lnTo>
                      <a:lnTo>
                        <a:pt x="0" y="20"/>
                      </a:lnTo>
                      <a:lnTo>
                        <a:pt x="6" y="28"/>
                      </a:lnTo>
                      <a:lnTo>
                        <a:pt x="11" y="41"/>
                      </a:lnTo>
                      <a:lnTo>
                        <a:pt x="17" y="49"/>
                      </a:lnTo>
                      <a:lnTo>
                        <a:pt x="23" y="52"/>
                      </a:lnTo>
                      <a:lnTo>
                        <a:pt x="25" y="60"/>
                      </a:lnTo>
                      <a:lnTo>
                        <a:pt x="30" y="65"/>
                      </a:lnTo>
                      <a:lnTo>
                        <a:pt x="30" y="73"/>
                      </a:lnTo>
                      <a:lnTo>
                        <a:pt x="38" y="79"/>
                      </a:lnTo>
                      <a:lnTo>
                        <a:pt x="56" y="94"/>
                      </a:lnTo>
                      <a:lnTo>
                        <a:pt x="64" y="88"/>
                      </a:lnTo>
                      <a:lnTo>
                        <a:pt x="68" y="90"/>
                      </a:lnTo>
                      <a:lnTo>
                        <a:pt x="73" y="97"/>
                      </a:lnTo>
                      <a:lnTo>
                        <a:pt x="75" y="105"/>
                      </a:lnTo>
                      <a:lnTo>
                        <a:pt x="73" y="107"/>
                      </a:lnTo>
                      <a:lnTo>
                        <a:pt x="66" y="107"/>
                      </a:lnTo>
                      <a:lnTo>
                        <a:pt x="64" y="112"/>
                      </a:lnTo>
                      <a:lnTo>
                        <a:pt x="56" y="124"/>
                      </a:lnTo>
                      <a:lnTo>
                        <a:pt x="58" y="131"/>
                      </a:lnTo>
                      <a:lnTo>
                        <a:pt x="66" y="141"/>
                      </a:lnTo>
                      <a:lnTo>
                        <a:pt x="73" y="144"/>
                      </a:lnTo>
                      <a:lnTo>
                        <a:pt x="73" y="152"/>
                      </a:lnTo>
                      <a:lnTo>
                        <a:pt x="83" y="165"/>
                      </a:lnTo>
                      <a:lnTo>
                        <a:pt x="90" y="167"/>
                      </a:lnTo>
                      <a:lnTo>
                        <a:pt x="98" y="173"/>
                      </a:lnTo>
                      <a:lnTo>
                        <a:pt x="102" y="402"/>
                      </a:lnTo>
                      <a:lnTo>
                        <a:pt x="103" y="456"/>
                      </a:lnTo>
                      <a:lnTo>
                        <a:pt x="188" y="455"/>
                      </a:lnTo>
                      <a:lnTo>
                        <a:pt x="325" y="449"/>
                      </a:lnTo>
                      <a:lnTo>
                        <a:pt x="479" y="438"/>
                      </a:lnTo>
                      <a:lnTo>
                        <a:pt x="487" y="443"/>
                      </a:lnTo>
                      <a:lnTo>
                        <a:pt x="493" y="449"/>
                      </a:lnTo>
                      <a:lnTo>
                        <a:pt x="494" y="456"/>
                      </a:lnTo>
                      <a:lnTo>
                        <a:pt x="494" y="462"/>
                      </a:lnTo>
                      <a:lnTo>
                        <a:pt x="489" y="470"/>
                      </a:lnTo>
                      <a:lnTo>
                        <a:pt x="481" y="473"/>
                      </a:lnTo>
                      <a:lnTo>
                        <a:pt x="476" y="481"/>
                      </a:lnTo>
                      <a:lnTo>
                        <a:pt x="472" y="488"/>
                      </a:lnTo>
                      <a:lnTo>
                        <a:pt x="476" y="494"/>
                      </a:lnTo>
                      <a:lnTo>
                        <a:pt x="526" y="490"/>
                      </a:lnTo>
                      <a:lnTo>
                        <a:pt x="530" y="479"/>
                      </a:lnTo>
                      <a:lnTo>
                        <a:pt x="534" y="471"/>
                      </a:lnTo>
                      <a:lnTo>
                        <a:pt x="528" y="466"/>
                      </a:lnTo>
                      <a:lnTo>
                        <a:pt x="536" y="458"/>
                      </a:lnTo>
                      <a:lnTo>
                        <a:pt x="532" y="451"/>
                      </a:lnTo>
                      <a:lnTo>
                        <a:pt x="540" y="449"/>
                      </a:lnTo>
                      <a:lnTo>
                        <a:pt x="538" y="441"/>
                      </a:lnTo>
                      <a:lnTo>
                        <a:pt x="536" y="434"/>
                      </a:lnTo>
                      <a:lnTo>
                        <a:pt x="540" y="426"/>
                      </a:lnTo>
                      <a:lnTo>
                        <a:pt x="541" y="434"/>
                      </a:lnTo>
                      <a:lnTo>
                        <a:pt x="541" y="440"/>
                      </a:lnTo>
                      <a:lnTo>
                        <a:pt x="547" y="434"/>
                      </a:lnTo>
                      <a:lnTo>
                        <a:pt x="549" y="424"/>
                      </a:lnTo>
                      <a:lnTo>
                        <a:pt x="557" y="423"/>
                      </a:lnTo>
                      <a:lnTo>
                        <a:pt x="564" y="424"/>
                      </a:lnTo>
                      <a:lnTo>
                        <a:pt x="568" y="415"/>
                      </a:lnTo>
                      <a:lnTo>
                        <a:pt x="564" y="408"/>
                      </a:lnTo>
                      <a:lnTo>
                        <a:pt x="570" y="402"/>
                      </a:lnTo>
                      <a:lnTo>
                        <a:pt x="568" y="393"/>
                      </a:lnTo>
                      <a:lnTo>
                        <a:pt x="570" y="385"/>
                      </a:lnTo>
                      <a:lnTo>
                        <a:pt x="568" y="379"/>
                      </a:lnTo>
                      <a:lnTo>
                        <a:pt x="558" y="374"/>
                      </a:lnTo>
                      <a:lnTo>
                        <a:pt x="553" y="377"/>
                      </a:lnTo>
                      <a:lnTo>
                        <a:pt x="541" y="364"/>
                      </a:lnTo>
                      <a:lnTo>
                        <a:pt x="532" y="349"/>
                      </a:lnTo>
                      <a:lnTo>
                        <a:pt x="538" y="342"/>
                      </a:lnTo>
                      <a:lnTo>
                        <a:pt x="540" y="334"/>
                      </a:lnTo>
                      <a:lnTo>
                        <a:pt x="530" y="321"/>
                      </a:lnTo>
                      <a:lnTo>
                        <a:pt x="530" y="306"/>
                      </a:lnTo>
                      <a:lnTo>
                        <a:pt x="523" y="304"/>
                      </a:lnTo>
                      <a:lnTo>
                        <a:pt x="515" y="299"/>
                      </a:lnTo>
                      <a:lnTo>
                        <a:pt x="511" y="293"/>
                      </a:lnTo>
                      <a:lnTo>
                        <a:pt x="500" y="285"/>
                      </a:lnTo>
                      <a:lnTo>
                        <a:pt x="493" y="287"/>
                      </a:lnTo>
                      <a:lnTo>
                        <a:pt x="491" y="280"/>
                      </a:lnTo>
                      <a:lnTo>
                        <a:pt x="487" y="280"/>
                      </a:lnTo>
                      <a:lnTo>
                        <a:pt x="466" y="265"/>
                      </a:lnTo>
                      <a:lnTo>
                        <a:pt x="453" y="252"/>
                      </a:lnTo>
                      <a:lnTo>
                        <a:pt x="453" y="246"/>
                      </a:lnTo>
                      <a:lnTo>
                        <a:pt x="453" y="238"/>
                      </a:lnTo>
                      <a:lnTo>
                        <a:pt x="457" y="231"/>
                      </a:lnTo>
                      <a:lnTo>
                        <a:pt x="461" y="220"/>
                      </a:lnTo>
                      <a:lnTo>
                        <a:pt x="466" y="208"/>
                      </a:lnTo>
                      <a:lnTo>
                        <a:pt x="464" y="197"/>
                      </a:lnTo>
                      <a:lnTo>
                        <a:pt x="470" y="188"/>
                      </a:lnTo>
                      <a:lnTo>
                        <a:pt x="470" y="186"/>
                      </a:lnTo>
                      <a:lnTo>
                        <a:pt x="457" y="176"/>
                      </a:lnTo>
                      <a:lnTo>
                        <a:pt x="449" y="176"/>
                      </a:lnTo>
                      <a:lnTo>
                        <a:pt x="442" y="173"/>
                      </a:lnTo>
                      <a:lnTo>
                        <a:pt x="440" y="174"/>
                      </a:lnTo>
                      <a:lnTo>
                        <a:pt x="436" y="180"/>
                      </a:lnTo>
                      <a:lnTo>
                        <a:pt x="429" y="182"/>
                      </a:lnTo>
                      <a:lnTo>
                        <a:pt x="423" y="176"/>
                      </a:lnTo>
                      <a:lnTo>
                        <a:pt x="416" y="146"/>
                      </a:lnTo>
                      <a:lnTo>
                        <a:pt x="412" y="139"/>
                      </a:lnTo>
                      <a:lnTo>
                        <a:pt x="404" y="133"/>
                      </a:lnTo>
                      <a:lnTo>
                        <a:pt x="387" y="124"/>
                      </a:lnTo>
                      <a:lnTo>
                        <a:pt x="385" y="116"/>
                      </a:lnTo>
                      <a:lnTo>
                        <a:pt x="378" y="112"/>
                      </a:lnTo>
                      <a:lnTo>
                        <a:pt x="370" y="105"/>
                      </a:lnTo>
                      <a:lnTo>
                        <a:pt x="361" y="97"/>
                      </a:lnTo>
                      <a:lnTo>
                        <a:pt x="359" y="92"/>
                      </a:lnTo>
                      <a:lnTo>
                        <a:pt x="355" y="84"/>
                      </a:lnTo>
                      <a:lnTo>
                        <a:pt x="352" y="69"/>
                      </a:lnTo>
                      <a:lnTo>
                        <a:pt x="350" y="67"/>
                      </a:lnTo>
                      <a:lnTo>
                        <a:pt x="346" y="52"/>
                      </a:lnTo>
                      <a:lnTo>
                        <a:pt x="346" y="39"/>
                      </a:lnTo>
                      <a:lnTo>
                        <a:pt x="348" y="32"/>
                      </a:lnTo>
                      <a:lnTo>
                        <a:pt x="352" y="26"/>
                      </a:lnTo>
                      <a:lnTo>
                        <a:pt x="348" y="24"/>
                      </a:lnTo>
                      <a:lnTo>
                        <a:pt x="342" y="1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7" name="Freeform 70">
                  <a:extLst>
                    <a:ext uri="{FF2B5EF4-FFF2-40B4-BE49-F238E27FC236}">
                      <a16:creationId xmlns:a16="http://schemas.microsoft.com/office/drawing/2014/main" id="{5D632F85-0860-4DFF-942F-168F0AC4ECDF}"/>
                    </a:ext>
                  </a:extLst>
                </p:cNvPr>
                <p:cNvSpPr>
                  <a:spLocks/>
                </p:cNvSpPr>
                <p:nvPr/>
              </p:nvSpPr>
              <p:spPr bwMode="auto">
                <a:xfrm>
                  <a:off x="3330514" y="2747769"/>
                  <a:ext cx="410215" cy="343584"/>
                </a:xfrm>
                <a:custGeom>
                  <a:avLst/>
                  <a:gdLst>
                    <a:gd name="T0" fmla="*/ 391 w 427"/>
                    <a:gd name="T1" fmla="*/ 150 h 394"/>
                    <a:gd name="T2" fmla="*/ 399 w 427"/>
                    <a:gd name="T3" fmla="*/ 146 h 394"/>
                    <a:gd name="T4" fmla="*/ 395 w 427"/>
                    <a:gd name="T5" fmla="*/ 120 h 394"/>
                    <a:gd name="T6" fmla="*/ 391 w 427"/>
                    <a:gd name="T7" fmla="*/ 114 h 394"/>
                    <a:gd name="T8" fmla="*/ 401 w 427"/>
                    <a:gd name="T9" fmla="*/ 116 h 394"/>
                    <a:gd name="T10" fmla="*/ 399 w 427"/>
                    <a:gd name="T11" fmla="*/ 103 h 394"/>
                    <a:gd name="T12" fmla="*/ 407 w 427"/>
                    <a:gd name="T13" fmla="*/ 97 h 394"/>
                    <a:gd name="T14" fmla="*/ 407 w 427"/>
                    <a:gd name="T15" fmla="*/ 86 h 394"/>
                    <a:gd name="T16" fmla="*/ 410 w 427"/>
                    <a:gd name="T17" fmla="*/ 80 h 394"/>
                    <a:gd name="T18" fmla="*/ 423 w 427"/>
                    <a:gd name="T19" fmla="*/ 71 h 394"/>
                    <a:gd name="T20" fmla="*/ 427 w 427"/>
                    <a:gd name="T21" fmla="*/ 62 h 394"/>
                    <a:gd name="T22" fmla="*/ 423 w 427"/>
                    <a:gd name="T23" fmla="*/ 52 h 394"/>
                    <a:gd name="T24" fmla="*/ 369 w 427"/>
                    <a:gd name="T25" fmla="*/ 50 h 394"/>
                    <a:gd name="T26" fmla="*/ 378 w 427"/>
                    <a:gd name="T27" fmla="*/ 35 h 394"/>
                    <a:gd name="T28" fmla="*/ 391 w 427"/>
                    <a:gd name="T29" fmla="*/ 24 h 394"/>
                    <a:gd name="T30" fmla="*/ 390 w 427"/>
                    <a:gd name="T31" fmla="*/ 11 h 394"/>
                    <a:gd name="T32" fmla="*/ 376 w 427"/>
                    <a:gd name="T33" fmla="*/ 0 h 394"/>
                    <a:gd name="T34" fmla="*/ 85 w 427"/>
                    <a:gd name="T35" fmla="*/ 17 h 394"/>
                    <a:gd name="T36" fmla="*/ 16 w 427"/>
                    <a:gd name="T37" fmla="*/ 109 h 394"/>
                    <a:gd name="T38" fmla="*/ 21 w 427"/>
                    <a:gd name="T39" fmla="*/ 327 h 394"/>
                    <a:gd name="T40" fmla="*/ 23 w 427"/>
                    <a:gd name="T41" fmla="*/ 332 h 394"/>
                    <a:gd name="T42" fmla="*/ 38 w 427"/>
                    <a:gd name="T43" fmla="*/ 332 h 394"/>
                    <a:gd name="T44" fmla="*/ 61 w 427"/>
                    <a:gd name="T45" fmla="*/ 394 h 394"/>
                    <a:gd name="T46" fmla="*/ 318 w 427"/>
                    <a:gd name="T47" fmla="*/ 383 h 394"/>
                    <a:gd name="T48" fmla="*/ 316 w 427"/>
                    <a:gd name="T49" fmla="*/ 368 h 394"/>
                    <a:gd name="T50" fmla="*/ 324 w 427"/>
                    <a:gd name="T51" fmla="*/ 366 h 394"/>
                    <a:gd name="T52" fmla="*/ 320 w 427"/>
                    <a:gd name="T53" fmla="*/ 353 h 394"/>
                    <a:gd name="T54" fmla="*/ 320 w 427"/>
                    <a:gd name="T55" fmla="*/ 340 h 394"/>
                    <a:gd name="T56" fmla="*/ 313 w 427"/>
                    <a:gd name="T57" fmla="*/ 338 h 394"/>
                    <a:gd name="T58" fmla="*/ 314 w 427"/>
                    <a:gd name="T59" fmla="*/ 329 h 394"/>
                    <a:gd name="T60" fmla="*/ 313 w 427"/>
                    <a:gd name="T61" fmla="*/ 329 h 394"/>
                    <a:gd name="T62" fmla="*/ 314 w 427"/>
                    <a:gd name="T63" fmla="*/ 317 h 394"/>
                    <a:gd name="T64" fmla="*/ 314 w 427"/>
                    <a:gd name="T65" fmla="*/ 306 h 394"/>
                    <a:gd name="T66" fmla="*/ 322 w 427"/>
                    <a:gd name="T67" fmla="*/ 306 h 394"/>
                    <a:gd name="T68" fmla="*/ 314 w 427"/>
                    <a:gd name="T69" fmla="*/ 299 h 394"/>
                    <a:gd name="T70" fmla="*/ 324 w 427"/>
                    <a:gd name="T71" fmla="*/ 295 h 394"/>
                    <a:gd name="T72" fmla="*/ 324 w 427"/>
                    <a:gd name="T73" fmla="*/ 280 h 394"/>
                    <a:gd name="T74" fmla="*/ 337 w 427"/>
                    <a:gd name="T75" fmla="*/ 270 h 394"/>
                    <a:gd name="T76" fmla="*/ 333 w 427"/>
                    <a:gd name="T77" fmla="*/ 255 h 394"/>
                    <a:gd name="T78" fmla="*/ 331 w 427"/>
                    <a:gd name="T79" fmla="*/ 250 h 394"/>
                    <a:gd name="T80" fmla="*/ 339 w 427"/>
                    <a:gd name="T81" fmla="*/ 248 h 394"/>
                    <a:gd name="T82" fmla="*/ 344 w 427"/>
                    <a:gd name="T83" fmla="*/ 233 h 394"/>
                    <a:gd name="T84" fmla="*/ 356 w 427"/>
                    <a:gd name="T85" fmla="*/ 231 h 394"/>
                    <a:gd name="T86" fmla="*/ 360 w 427"/>
                    <a:gd name="T87" fmla="*/ 220 h 394"/>
                    <a:gd name="T88" fmla="*/ 360 w 427"/>
                    <a:gd name="T89" fmla="*/ 206 h 394"/>
                    <a:gd name="T90" fmla="*/ 361 w 427"/>
                    <a:gd name="T91" fmla="*/ 203 h 394"/>
                    <a:gd name="T92" fmla="*/ 361 w 427"/>
                    <a:gd name="T93" fmla="*/ 195 h 394"/>
                    <a:gd name="T94" fmla="*/ 363 w 427"/>
                    <a:gd name="T95" fmla="*/ 193 h 394"/>
                    <a:gd name="T96" fmla="*/ 367 w 427"/>
                    <a:gd name="T97" fmla="*/ 178 h 394"/>
                    <a:gd name="T98" fmla="*/ 378 w 427"/>
                    <a:gd name="T99" fmla="*/ 178 h 394"/>
                    <a:gd name="T100" fmla="*/ 382 w 427"/>
                    <a:gd name="T101" fmla="*/ 165 h 394"/>
                    <a:gd name="T102" fmla="*/ 380 w 427"/>
                    <a:gd name="T103" fmla="*/ 16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27" h="394">
                      <a:moveTo>
                        <a:pt x="388" y="158"/>
                      </a:moveTo>
                      <a:lnTo>
                        <a:pt x="391" y="150"/>
                      </a:lnTo>
                      <a:lnTo>
                        <a:pt x="397" y="148"/>
                      </a:lnTo>
                      <a:lnTo>
                        <a:pt x="399" y="146"/>
                      </a:lnTo>
                      <a:lnTo>
                        <a:pt x="395" y="127"/>
                      </a:lnTo>
                      <a:lnTo>
                        <a:pt x="395" y="120"/>
                      </a:lnTo>
                      <a:lnTo>
                        <a:pt x="390" y="122"/>
                      </a:lnTo>
                      <a:lnTo>
                        <a:pt x="391" y="114"/>
                      </a:lnTo>
                      <a:lnTo>
                        <a:pt x="397" y="112"/>
                      </a:lnTo>
                      <a:lnTo>
                        <a:pt x="401" y="116"/>
                      </a:lnTo>
                      <a:lnTo>
                        <a:pt x="403" y="111"/>
                      </a:lnTo>
                      <a:lnTo>
                        <a:pt x="399" y="103"/>
                      </a:lnTo>
                      <a:lnTo>
                        <a:pt x="403" y="101"/>
                      </a:lnTo>
                      <a:lnTo>
                        <a:pt x="407" y="97"/>
                      </a:lnTo>
                      <a:lnTo>
                        <a:pt x="412" y="92"/>
                      </a:lnTo>
                      <a:lnTo>
                        <a:pt x="407" y="86"/>
                      </a:lnTo>
                      <a:lnTo>
                        <a:pt x="407" y="84"/>
                      </a:lnTo>
                      <a:lnTo>
                        <a:pt x="410" y="80"/>
                      </a:lnTo>
                      <a:lnTo>
                        <a:pt x="416" y="77"/>
                      </a:lnTo>
                      <a:lnTo>
                        <a:pt x="423" y="71"/>
                      </a:lnTo>
                      <a:lnTo>
                        <a:pt x="420" y="65"/>
                      </a:lnTo>
                      <a:lnTo>
                        <a:pt x="427" y="62"/>
                      </a:lnTo>
                      <a:lnTo>
                        <a:pt x="425" y="56"/>
                      </a:lnTo>
                      <a:lnTo>
                        <a:pt x="423" y="52"/>
                      </a:lnTo>
                      <a:lnTo>
                        <a:pt x="373" y="56"/>
                      </a:lnTo>
                      <a:lnTo>
                        <a:pt x="369" y="50"/>
                      </a:lnTo>
                      <a:lnTo>
                        <a:pt x="373" y="43"/>
                      </a:lnTo>
                      <a:lnTo>
                        <a:pt x="378" y="35"/>
                      </a:lnTo>
                      <a:lnTo>
                        <a:pt x="386" y="32"/>
                      </a:lnTo>
                      <a:lnTo>
                        <a:pt x="391" y="24"/>
                      </a:lnTo>
                      <a:lnTo>
                        <a:pt x="391" y="18"/>
                      </a:lnTo>
                      <a:lnTo>
                        <a:pt x="390" y="11"/>
                      </a:lnTo>
                      <a:lnTo>
                        <a:pt x="384" y="5"/>
                      </a:lnTo>
                      <a:lnTo>
                        <a:pt x="376" y="0"/>
                      </a:lnTo>
                      <a:lnTo>
                        <a:pt x="222" y="11"/>
                      </a:lnTo>
                      <a:lnTo>
                        <a:pt x="85" y="17"/>
                      </a:lnTo>
                      <a:lnTo>
                        <a:pt x="0" y="18"/>
                      </a:lnTo>
                      <a:lnTo>
                        <a:pt x="16" y="109"/>
                      </a:lnTo>
                      <a:lnTo>
                        <a:pt x="19" y="139"/>
                      </a:lnTo>
                      <a:lnTo>
                        <a:pt x="21" y="327"/>
                      </a:lnTo>
                      <a:lnTo>
                        <a:pt x="23" y="329"/>
                      </a:lnTo>
                      <a:lnTo>
                        <a:pt x="23" y="332"/>
                      </a:lnTo>
                      <a:lnTo>
                        <a:pt x="31" y="336"/>
                      </a:lnTo>
                      <a:lnTo>
                        <a:pt x="38" y="332"/>
                      </a:lnTo>
                      <a:lnTo>
                        <a:pt x="59" y="336"/>
                      </a:lnTo>
                      <a:lnTo>
                        <a:pt x="61" y="394"/>
                      </a:lnTo>
                      <a:lnTo>
                        <a:pt x="172" y="391"/>
                      </a:lnTo>
                      <a:lnTo>
                        <a:pt x="318" y="383"/>
                      </a:lnTo>
                      <a:lnTo>
                        <a:pt x="318" y="374"/>
                      </a:lnTo>
                      <a:lnTo>
                        <a:pt x="316" y="368"/>
                      </a:lnTo>
                      <a:lnTo>
                        <a:pt x="324" y="368"/>
                      </a:lnTo>
                      <a:lnTo>
                        <a:pt x="324" y="366"/>
                      </a:lnTo>
                      <a:lnTo>
                        <a:pt x="322" y="355"/>
                      </a:lnTo>
                      <a:lnTo>
                        <a:pt x="320" y="353"/>
                      </a:lnTo>
                      <a:lnTo>
                        <a:pt x="318" y="346"/>
                      </a:lnTo>
                      <a:lnTo>
                        <a:pt x="320" y="340"/>
                      </a:lnTo>
                      <a:lnTo>
                        <a:pt x="320" y="340"/>
                      </a:lnTo>
                      <a:lnTo>
                        <a:pt x="313" y="338"/>
                      </a:lnTo>
                      <a:lnTo>
                        <a:pt x="320" y="334"/>
                      </a:lnTo>
                      <a:lnTo>
                        <a:pt x="314" y="329"/>
                      </a:lnTo>
                      <a:lnTo>
                        <a:pt x="309" y="334"/>
                      </a:lnTo>
                      <a:lnTo>
                        <a:pt x="313" y="329"/>
                      </a:lnTo>
                      <a:lnTo>
                        <a:pt x="309" y="321"/>
                      </a:lnTo>
                      <a:lnTo>
                        <a:pt x="314" y="317"/>
                      </a:lnTo>
                      <a:lnTo>
                        <a:pt x="309" y="310"/>
                      </a:lnTo>
                      <a:lnTo>
                        <a:pt x="314" y="306"/>
                      </a:lnTo>
                      <a:lnTo>
                        <a:pt x="316" y="310"/>
                      </a:lnTo>
                      <a:lnTo>
                        <a:pt x="322" y="306"/>
                      </a:lnTo>
                      <a:lnTo>
                        <a:pt x="314" y="302"/>
                      </a:lnTo>
                      <a:lnTo>
                        <a:pt x="314" y="299"/>
                      </a:lnTo>
                      <a:lnTo>
                        <a:pt x="322" y="299"/>
                      </a:lnTo>
                      <a:lnTo>
                        <a:pt x="324" y="295"/>
                      </a:lnTo>
                      <a:lnTo>
                        <a:pt x="322" y="287"/>
                      </a:lnTo>
                      <a:lnTo>
                        <a:pt x="324" y="280"/>
                      </a:lnTo>
                      <a:lnTo>
                        <a:pt x="320" y="276"/>
                      </a:lnTo>
                      <a:lnTo>
                        <a:pt x="337" y="270"/>
                      </a:lnTo>
                      <a:lnTo>
                        <a:pt x="333" y="263"/>
                      </a:lnTo>
                      <a:lnTo>
                        <a:pt x="333" y="255"/>
                      </a:lnTo>
                      <a:lnTo>
                        <a:pt x="335" y="253"/>
                      </a:lnTo>
                      <a:lnTo>
                        <a:pt x="331" y="250"/>
                      </a:lnTo>
                      <a:lnTo>
                        <a:pt x="339" y="252"/>
                      </a:lnTo>
                      <a:lnTo>
                        <a:pt x="339" y="248"/>
                      </a:lnTo>
                      <a:lnTo>
                        <a:pt x="346" y="240"/>
                      </a:lnTo>
                      <a:lnTo>
                        <a:pt x="344" y="233"/>
                      </a:lnTo>
                      <a:lnTo>
                        <a:pt x="352" y="233"/>
                      </a:lnTo>
                      <a:lnTo>
                        <a:pt x="356" y="231"/>
                      </a:lnTo>
                      <a:lnTo>
                        <a:pt x="361" y="225"/>
                      </a:lnTo>
                      <a:lnTo>
                        <a:pt x="360" y="220"/>
                      </a:lnTo>
                      <a:lnTo>
                        <a:pt x="363" y="210"/>
                      </a:lnTo>
                      <a:lnTo>
                        <a:pt x="360" y="206"/>
                      </a:lnTo>
                      <a:lnTo>
                        <a:pt x="360" y="197"/>
                      </a:lnTo>
                      <a:lnTo>
                        <a:pt x="361" y="203"/>
                      </a:lnTo>
                      <a:lnTo>
                        <a:pt x="369" y="201"/>
                      </a:lnTo>
                      <a:lnTo>
                        <a:pt x="361" y="195"/>
                      </a:lnTo>
                      <a:lnTo>
                        <a:pt x="361" y="186"/>
                      </a:lnTo>
                      <a:lnTo>
                        <a:pt x="363" y="193"/>
                      </a:lnTo>
                      <a:lnTo>
                        <a:pt x="369" y="193"/>
                      </a:lnTo>
                      <a:lnTo>
                        <a:pt x="367" y="178"/>
                      </a:lnTo>
                      <a:lnTo>
                        <a:pt x="371" y="182"/>
                      </a:lnTo>
                      <a:lnTo>
                        <a:pt x="378" y="178"/>
                      </a:lnTo>
                      <a:lnTo>
                        <a:pt x="384" y="173"/>
                      </a:lnTo>
                      <a:lnTo>
                        <a:pt x="382" y="165"/>
                      </a:lnTo>
                      <a:lnTo>
                        <a:pt x="380" y="163"/>
                      </a:lnTo>
                      <a:lnTo>
                        <a:pt x="380" y="161"/>
                      </a:lnTo>
                      <a:lnTo>
                        <a:pt x="388" y="15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8" name="Freeform 71">
                  <a:extLst>
                    <a:ext uri="{FF2B5EF4-FFF2-40B4-BE49-F238E27FC236}">
                      <a16:creationId xmlns:a16="http://schemas.microsoft.com/office/drawing/2014/main" id="{34AB4D47-45BB-4A76-A82A-D1E4A13B5109}"/>
                    </a:ext>
                  </a:extLst>
                </p:cNvPr>
                <p:cNvSpPr>
                  <a:spLocks/>
                </p:cNvSpPr>
                <p:nvPr/>
              </p:nvSpPr>
              <p:spPr bwMode="auto">
                <a:xfrm>
                  <a:off x="3389117" y="3081757"/>
                  <a:ext cx="464011" cy="372365"/>
                </a:xfrm>
                <a:custGeom>
                  <a:avLst/>
                  <a:gdLst>
                    <a:gd name="T0" fmla="*/ 411 w 483"/>
                    <a:gd name="T1" fmla="*/ 263 h 427"/>
                    <a:gd name="T2" fmla="*/ 402 w 483"/>
                    <a:gd name="T3" fmla="*/ 216 h 427"/>
                    <a:gd name="T4" fmla="*/ 233 w 483"/>
                    <a:gd name="T5" fmla="*/ 213 h 427"/>
                    <a:gd name="T6" fmla="*/ 236 w 483"/>
                    <a:gd name="T7" fmla="*/ 183 h 427"/>
                    <a:gd name="T8" fmla="*/ 244 w 483"/>
                    <a:gd name="T9" fmla="*/ 154 h 427"/>
                    <a:gd name="T10" fmla="*/ 248 w 483"/>
                    <a:gd name="T11" fmla="*/ 132 h 427"/>
                    <a:gd name="T12" fmla="*/ 265 w 483"/>
                    <a:gd name="T13" fmla="*/ 102 h 427"/>
                    <a:gd name="T14" fmla="*/ 263 w 483"/>
                    <a:gd name="T15" fmla="*/ 90 h 427"/>
                    <a:gd name="T16" fmla="*/ 285 w 483"/>
                    <a:gd name="T17" fmla="*/ 73 h 427"/>
                    <a:gd name="T18" fmla="*/ 267 w 483"/>
                    <a:gd name="T19" fmla="*/ 55 h 427"/>
                    <a:gd name="T20" fmla="*/ 263 w 483"/>
                    <a:gd name="T21" fmla="*/ 43 h 427"/>
                    <a:gd name="T22" fmla="*/ 265 w 483"/>
                    <a:gd name="T23" fmla="*/ 13 h 427"/>
                    <a:gd name="T24" fmla="*/ 257 w 483"/>
                    <a:gd name="T25" fmla="*/ 0 h 427"/>
                    <a:gd name="T26" fmla="*/ 20 w 483"/>
                    <a:gd name="T27" fmla="*/ 137 h 427"/>
                    <a:gd name="T28" fmla="*/ 35 w 483"/>
                    <a:gd name="T29" fmla="*/ 179 h 427"/>
                    <a:gd name="T30" fmla="*/ 52 w 483"/>
                    <a:gd name="T31" fmla="*/ 213 h 427"/>
                    <a:gd name="T32" fmla="*/ 52 w 483"/>
                    <a:gd name="T33" fmla="*/ 246 h 427"/>
                    <a:gd name="T34" fmla="*/ 41 w 483"/>
                    <a:gd name="T35" fmla="*/ 288 h 427"/>
                    <a:gd name="T36" fmla="*/ 33 w 483"/>
                    <a:gd name="T37" fmla="*/ 335 h 427"/>
                    <a:gd name="T38" fmla="*/ 28 w 483"/>
                    <a:gd name="T39" fmla="*/ 354 h 427"/>
                    <a:gd name="T40" fmla="*/ 75 w 483"/>
                    <a:gd name="T41" fmla="*/ 354 h 427"/>
                    <a:gd name="T42" fmla="*/ 84 w 483"/>
                    <a:gd name="T43" fmla="*/ 340 h 427"/>
                    <a:gd name="T44" fmla="*/ 90 w 483"/>
                    <a:gd name="T45" fmla="*/ 357 h 427"/>
                    <a:gd name="T46" fmla="*/ 171 w 483"/>
                    <a:gd name="T47" fmla="*/ 378 h 427"/>
                    <a:gd name="T48" fmla="*/ 184 w 483"/>
                    <a:gd name="T49" fmla="*/ 357 h 427"/>
                    <a:gd name="T50" fmla="*/ 214 w 483"/>
                    <a:gd name="T51" fmla="*/ 354 h 427"/>
                    <a:gd name="T52" fmla="*/ 242 w 483"/>
                    <a:gd name="T53" fmla="*/ 365 h 427"/>
                    <a:gd name="T54" fmla="*/ 272 w 483"/>
                    <a:gd name="T55" fmla="*/ 371 h 427"/>
                    <a:gd name="T56" fmla="*/ 276 w 483"/>
                    <a:gd name="T57" fmla="*/ 387 h 427"/>
                    <a:gd name="T58" fmla="*/ 297 w 483"/>
                    <a:gd name="T59" fmla="*/ 406 h 427"/>
                    <a:gd name="T60" fmla="*/ 332 w 483"/>
                    <a:gd name="T61" fmla="*/ 412 h 427"/>
                    <a:gd name="T62" fmla="*/ 351 w 483"/>
                    <a:gd name="T63" fmla="*/ 391 h 427"/>
                    <a:gd name="T64" fmla="*/ 370 w 483"/>
                    <a:gd name="T65" fmla="*/ 416 h 427"/>
                    <a:gd name="T66" fmla="*/ 389 w 483"/>
                    <a:gd name="T67" fmla="*/ 391 h 427"/>
                    <a:gd name="T68" fmla="*/ 396 w 483"/>
                    <a:gd name="T69" fmla="*/ 374 h 427"/>
                    <a:gd name="T70" fmla="*/ 415 w 483"/>
                    <a:gd name="T71" fmla="*/ 387 h 427"/>
                    <a:gd name="T72" fmla="*/ 443 w 483"/>
                    <a:gd name="T73" fmla="*/ 399 h 427"/>
                    <a:gd name="T74" fmla="*/ 455 w 483"/>
                    <a:gd name="T75" fmla="*/ 414 h 427"/>
                    <a:gd name="T76" fmla="*/ 473 w 483"/>
                    <a:gd name="T77" fmla="*/ 418 h 427"/>
                    <a:gd name="T78" fmla="*/ 483 w 483"/>
                    <a:gd name="T79" fmla="*/ 395 h 427"/>
                    <a:gd name="T80" fmla="*/ 447 w 483"/>
                    <a:gd name="T81" fmla="*/ 378 h 427"/>
                    <a:gd name="T82" fmla="*/ 417 w 483"/>
                    <a:gd name="T83" fmla="*/ 357 h 427"/>
                    <a:gd name="T84" fmla="*/ 430 w 483"/>
                    <a:gd name="T85" fmla="*/ 348 h 427"/>
                    <a:gd name="T86" fmla="*/ 445 w 483"/>
                    <a:gd name="T87" fmla="*/ 331 h 427"/>
                    <a:gd name="T88" fmla="*/ 426 w 483"/>
                    <a:gd name="T89" fmla="*/ 312 h 427"/>
                    <a:gd name="T90" fmla="*/ 406 w 483"/>
                    <a:gd name="T91" fmla="*/ 322 h 427"/>
                    <a:gd name="T92" fmla="*/ 417 w 483"/>
                    <a:gd name="T93" fmla="*/ 299 h 427"/>
                    <a:gd name="T94" fmla="*/ 391 w 483"/>
                    <a:gd name="T95" fmla="*/ 307 h 427"/>
                    <a:gd name="T96" fmla="*/ 346 w 483"/>
                    <a:gd name="T97" fmla="*/ 299 h 427"/>
                    <a:gd name="T98" fmla="*/ 383 w 483"/>
                    <a:gd name="T99" fmla="*/ 282 h 427"/>
                    <a:gd name="T100" fmla="*/ 411 w 483"/>
                    <a:gd name="T101" fmla="*/ 295 h 427"/>
                    <a:gd name="T102" fmla="*/ 424 w 483"/>
                    <a:gd name="T103" fmla="*/ 29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3" h="427">
                      <a:moveTo>
                        <a:pt x="421" y="288"/>
                      </a:moveTo>
                      <a:lnTo>
                        <a:pt x="417" y="282"/>
                      </a:lnTo>
                      <a:lnTo>
                        <a:pt x="417" y="278"/>
                      </a:lnTo>
                      <a:lnTo>
                        <a:pt x="413" y="271"/>
                      </a:lnTo>
                      <a:lnTo>
                        <a:pt x="411" y="263"/>
                      </a:lnTo>
                      <a:lnTo>
                        <a:pt x="402" y="256"/>
                      </a:lnTo>
                      <a:lnTo>
                        <a:pt x="398" y="248"/>
                      </a:lnTo>
                      <a:lnTo>
                        <a:pt x="394" y="241"/>
                      </a:lnTo>
                      <a:lnTo>
                        <a:pt x="398" y="230"/>
                      </a:lnTo>
                      <a:lnTo>
                        <a:pt x="402" y="216"/>
                      </a:lnTo>
                      <a:lnTo>
                        <a:pt x="404" y="209"/>
                      </a:lnTo>
                      <a:lnTo>
                        <a:pt x="402" y="207"/>
                      </a:lnTo>
                      <a:lnTo>
                        <a:pt x="317" y="214"/>
                      </a:lnTo>
                      <a:lnTo>
                        <a:pt x="227" y="218"/>
                      </a:lnTo>
                      <a:lnTo>
                        <a:pt x="233" y="213"/>
                      </a:lnTo>
                      <a:lnTo>
                        <a:pt x="229" y="205"/>
                      </a:lnTo>
                      <a:lnTo>
                        <a:pt x="229" y="198"/>
                      </a:lnTo>
                      <a:lnTo>
                        <a:pt x="225" y="190"/>
                      </a:lnTo>
                      <a:lnTo>
                        <a:pt x="235" y="188"/>
                      </a:lnTo>
                      <a:lnTo>
                        <a:pt x="236" y="183"/>
                      </a:lnTo>
                      <a:lnTo>
                        <a:pt x="231" y="177"/>
                      </a:lnTo>
                      <a:lnTo>
                        <a:pt x="238" y="177"/>
                      </a:lnTo>
                      <a:lnTo>
                        <a:pt x="236" y="162"/>
                      </a:lnTo>
                      <a:lnTo>
                        <a:pt x="242" y="156"/>
                      </a:lnTo>
                      <a:lnTo>
                        <a:pt x="244" y="154"/>
                      </a:lnTo>
                      <a:lnTo>
                        <a:pt x="236" y="154"/>
                      </a:lnTo>
                      <a:lnTo>
                        <a:pt x="244" y="149"/>
                      </a:lnTo>
                      <a:lnTo>
                        <a:pt x="246" y="143"/>
                      </a:lnTo>
                      <a:lnTo>
                        <a:pt x="252" y="136"/>
                      </a:lnTo>
                      <a:lnTo>
                        <a:pt x="248" y="132"/>
                      </a:lnTo>
                      <a:lnTo>
                        <a:pt x="250" y="126"/>
                      </a:lnTo>
                      <a:lnTo>
                        <a:pt x="255" y="122"/>
                      </a:lnTo>
                      <a:lnTo>
                        <a:pt x="272" y="105"/>
                      </a:lnTo>
                      <a:lnTo>
                        <a:pt x="272" y="104"/>
                      </a:lnTo>
                      <a:lnTo>
                        <a:pt x="265" y="102"/>
                      </a:lnTo>
                      <a:lnTo>
                        <a:pt x="272" y="102"/>
                      </a:lnTo>
                      <a:lnTo>
                        <a:pt x="272" y="98"/>
                      </a:lnTo>
                      <a:lnTo>
                        <a:pt x="278" y="90"/>
                      </a:lnTo>
                      <a:lnTo>
                        <a:pt x="270" y="92"/>
                      </a:lnTo>
                      <a:lnTo>
                        <a:pt x="263" y="90"/>
                      </a:lnTo>
                      <a:lnTo>
                        <a:pt x="267" y="85"/>
                      </a:lnTo>
                      <a:lnTo>
                        <a:pt x="274" y="81"/>
                      </a:lnTo>
                      <a:lnTo>
                        <a:pt x="280" y="75"/>
                      </a:lnTo>
                      <a:lnTo>
                        <a:pt x="285" y="75"/>
                      </a:lnTo>
                      <a:lnTo>
                        <a:pt x="285" y="73"/>
                      </a:lnTo>
                      <a:lnTo>
                        <a:pt x="285" y="72"/>
                      </a:lnTo>
                      <a:lnTo>
                        <a:pt x="278" y="70"/>
                      </a:lnTo>
                      <a:lnTo>
                        <a:pt x="276" y="64"/>
                      </a:lnTo>
                      <a:lnTo>
                        <a:pt x="270" y="60"/>
                      </a:lnTo>
                      <a:lnTo>
                        <a:pt x="267" y="55"/>
                      </a:lnTo>
                      <a:lnTo>
                        <a:pt x="267" y="53"/>
                      </a:lnTo>
                      <a:lnTo>
                        <a:pt x="274" y="55"/>
                      </a:lnTo>
                      <a:lnTo>
                        <a:pt x="268" y="47"/>
                      </a:lnTo>
                      <a:lnTo>
                        <a:pt x="274" y="42"/>
                      </a:lnTo>
                      <a:lnTo>
                        <a:pt x="263" y="43"/>
                      </a:lnTo>
                      <a:lnTo>
                        <a:pt x="261" y="40"/>
                      </a:lnTo>
                      <a:lnTo>
                        <a:pt x="268" y="30"/>
                      </a:lnTo>
                      <a:lnTo>
                        <a:pt x="261" y="26"/>
                      </a:lnTo>
                      <a:lnTo>
                        <a:pt x="259" y="19"/>
                      </a:lnTo>
                      <a:lnTo>
                        <a:pt x="265" y="13"/>
                      </a:lnTo>
                      <a:lnTo>
                        <a:pt x="265" y="6"/>
                      </a:lnTo>
                      <a:lnTo>
                        <a:pt x="259" y="6"/>
                      </a:lnTo>
                      <a:lnTo>
                        <a:pt x="253" y="10"/>
                      </a:lnTo>
                      <a:lnTo>
                        <a:pt x="253" y="4"/>
                      </a:lnTo>
                      <a:lnTo>
                        <a:pt x="257" y="0"/>
                      </a:lnTo>
                      <a:lnTo>
                        <a:pt x="111" y="8"/>
                      </a:lnTo>
                      <a:lnTo>
                        <a:pt x="0" y="11"/>
                      </a:lnTo>
                      <a:lnTo>
                        <a:pt x="3" y="120"/>
                      </a:lnTo>
                      <a:lnTo>
                        <a:pt x="17" y="132"/>
                      </a:lnTo>
                      <a:lnTo>
                        <a:pt x="20" y="137"/>
                      </a:lnTo>
                      <a:lnTo>
                        <a:pt x="26" y="152"/>
                      </a:lnTo>
                      <a:lnTo>
                        <a:pt x="24" y="162"/>
                      </a:lnTo>
                      <a:lnTo>
                        <a:pt x="30" y="169"/>
                      </a:lnTo>
                      <a:lnTo>
                        <a:pt x="33" y="177"/>
                      </a:lnTo>
                      <a:lnTo>
                        <a:pt x="35" y="179"/>
                      </a:lnTo>
                      <a:lnTo>
                        <a:pt x="39" y="184"/>
                      </a:lnTo>
                      <a:lnTo>
                        <a:pt x="39" y="192"/>
                      </a:lnTo>
                      <a:lnTo>
                        <a:pt x="50" y="205"/>
                      </a:lnTo>
                      <a:lnTo>
                        <a:pt x="52" y="207"/>
                      </a:lnTo>
                      <a:lnTo>
                        <a:pt x="52" y="213"/>
                      </a:lnTo>
                      <a:lnTo>
                        <a:pt x="54" y="220"/>
                      </a:lnTo>
                      <a:lnTo>
                        <a:pt x="50" y="226"/>
                      </a:lnTo>
                      <a:lnTo>
                        <a:pt x="54" y="231"/>
                      </a:lnTo>
                      <a:lnTo>
                        <a:pt x="50" y="239"/>
                      </a:lnTo>
                      <a:lnTo>
                        <a:pt x="52" y="246"/>
                      </a:lnTo>
                      <a:lnTo>
                        <a:pt x="49" y="252"/>
                      </a:lnTo>
                      <a:lnTo>
                        <a:pt x="47" y="260"/>
                      </a:lnTo>
                      <a:lnTo>
                        <a:pt x="41" y="267"/>
                      </a:lnTo>
                      <a:lnTo>
                        <a:pt x="39" y="275"/>
                      </a:lnTo>
                      <a:lnTo>
                        <a:pt x="41" y="288"/>
                      </a:lnTo>
                      <a:lnTo>
                        <a:pt x="35" y="295"/>
                      </a:lnTo>
                      <a:lnTo>
                        <a:pt x="39" y="303"/>
                      </a:lnTo>
                      <a:lnTo>
                        <a:pt x="43" y="320"/>
                      </a:lnTo>
                      <a:lnTo>
                        <a:pt x="41" y="327"/>
                      </a:lnTo>
                      <a:lnTo>
                        <a:pt x="33" y="335"/>
                      </a:lnTo>
                      <a:lnTo>
                        <a:pt x="33" y="335"/>
                      </a:lnTo>
                      <a:lnTo>
                        <a:pt x="33" y="335"/>
                      </a:lnTo>
                      <a:lnTo>
                        <a:pt x="35" y="342"/>
                      </a:lnTo>
                      <a:lnTo>
                        <a:pt x="33" y="350"/>
                      </a:lnTo>
                      <a:lnTo>
                        <a:pt x="28" y="354"/>
                      </a:lnTo>
                      <a:lnTo>
                        <a:pt x="26" y="361"/>
                      </a:lnTo>
                      <a:lnTo>
                        <a:pt x="33" y="367"/>
                      </a:lnTo>
                      <a:lnTo>
                        <a:pt x="39" y="361"/>
                      </a:lnTo>
                      <a:lnTo>
                        <a:pt x="73" y="357"/>
                      </a:lnTo>
                      <a:lnTo>
                        <a:pt x="75" y="354"/>
                      </a:lnTo>
                      <a:lnTo>
                        <a:pt x="67" y="350"/>
                      </a:lnTo>
                      <a:lnTo>
                        <a:pt x="75" y="344"/>
                      </a:lnTo>
                      <a:lnTo>
                        <a:pt x="77" y="327"/>
                      </a:lnTo>
                      <a:lnTo>
                        <a:pt x="82" y="333"/>
                      </a:lnTo>
                      <a:lnTo>
                        <a:pt x="84" y="340"/>
                      </a:lnTo>
                      <a:lnTo>
                        <a:pt x="84" y="346"/>
                      </a:lnTo>
                      <a:lnTo>
                        <a:pt x="79" y="350"/>
                      </a:lnTo>
                      <a:lnTo>
                        <a:pt x="77" y="354"/>
                      </a:lnTo>
                      <a:lnTo>
                        <a:pt x="82" y="355"/>
                      </a:lnTo>
                      <a:lnTo>
                        <a:pt x="90" y="357"/>
                      </a:lnTo>
                      <a:lnTo>
                        <a:pt x="103" y="359"/>
                      </a:lnTo>
                      <a:lnTo>
                        <a:pt x="118" y="365"/>
                      </a:lnTo>
                      <a:lnTo>
                        <a:pt x="126" y="369"/>
                      </a:lnTo>
                      <a:lnTo>
                        <a:pt x="137" y="374"/>
                      </a:lnTo>
                      <a:lnTo>
                        <a:pt x="171" y="378"/>
                      </a:lnTo>
                      <a:lnTo>
                        <a:pt x="178" y="378"/>
                      </a:lnTo>
                      <a:lnTo>
                        <a:pt x="188" y="372"/>
                      </a:lnTo>
                      <a:lnTo>
                        <a:pt x="195" y="372"/>
                      </a:lnTo>
                      <a:lnTo>
                        <a:pt x="189" y="363"/>
                      </a:lnTo>
                      <a:lnTo>
                        <a:pt x="184" y="357"/>
                      </a:lnTo>
                      <a:lnTo>
                        <a:pt x="191" y="355"/>
                      </a:lnTo>
                      <a:lnTo>
                        <a:pt x="193" y="354"/>
                      </a:lnTo>
                      <a:lnTo>
                        <a:pt x="201" y="350"/>
                      </a:lnTo>
                      <a:lnTo>
                        <a:pt x="214" y="346"/>
                      </a:lnTo>
                      <a:lnTo>
                        <a:pt x="214" y="354"/>
                      </a:lnTo>
                      <a:lnTo>
                        <a:pt x="214" y="357"/>
                      </a:lnTo>
                      <a:lnTo>
                        <a:pt x="220" y="355"/>
                      </a:lnTo>
                      <a:lnTo>
                        <a:pt x="235" y="354"/>
                      </a:lnTo>
                      <a:lnTo>
                        <a:pt x="236" y="361"/>
                      </a:lnTo>
                      <a:lnTo>
                        <a:pt x="242" y="365"/>
                      </a:lnTo>
                      <a:lnTo>
                        <a:pt x="246" y="374"/>
                      </a:lnTo>
                      <a:lnTo>
                        <a:pt x="253" y="374"/>
                      </a:lnTo>
                      <a:lnTo>
                        <a:pt x="267" y="378"/>
                      </a:lnTo>
                      <a:lnTo>
                        <a:pt x="270" y="372"/>
                      </a:lnTo>
                      <a:lnTo>
                        <a:pt x="272" y="371"/>
                      </a:lnTo>
                      <a:lnTo>
                        <a:pt x="272" y="367"/>
                      </a:lnTo>
                      <a:lnTo>
                        <a:pt x="274" y="372"/>
                      </a:lnTo>
                      <a:lnTo>
                        <a:pt x="272" y="374"/>
                      </a:lnTo>
                      <a:lnTo>
                        <a:pt x="272" y="380"/>
                      </a:lnTo>
                      <a:lnTo>
                        <a:pt x="276" y="387"/>
                      </a:lnTo>
                      <a:lnTo>
                        <a:pt x="283" y="391"/>
                      </a:lnTo>
                      <a:lnTo>
                        <a:pt x="287" y="399"/>
                      </a:lnTo>
                      <a:lnTo>
                        <a:pt x="285" y="406"/>
                      </a:lnTo>
                      <a:lnTo>
                        <a:pt x="289" y="410"/>
                      </a:lnTo>
                      <a:lnTo>
                        <a:pt x="297" y="406"/>
                      </a:lnTo>
                      <a:lnTo>
                        <a:pt x="310" y="416"/>
                      </a:lnTo>
                      <a:lnTo>
                        <a:pt x="317" y="412"/>
                      </a:lnTo>
                      <a:lnTo>
                        <a:pt x="319" y="412"/>
                      </a:lnTo>
                      <a:lnTo>
                        <a:pt x="327" y="416"/>
                      </a:lnTo>
                      <a:lnTo>
                        <a:pt x="332" y="412"/>
                      </a:lnTo>
                      <a:lnTo>
                        <a:pt x="332" y="402"/>
                      </a:lnTo>
                      <a:lnTo>
                        <a:pt x="334" y="395"/>
                      </a:lnTo>
                      <a:lnTo>
                        <a:pt x="342" y="395"/>
                      </a:lnTo>
                      <a:lnTo>
                        <a:pt x="347" y="393"/>
                      </a:lnTo>
                      <a:lnTo>
                        <a:pt x="351" y="391"/>
                      </a:lnTo>
                      <a:lnTo>
                        <a:pt x="355" y="399"/>
                      </a:lnTo>
                      <a:lnTo>
                        <a:pt x="361" y="395"/>
                      </a:lnTo>
                      <a:lnTo>
                        <a:pt x="368" y="399"/>
                      </a:lnTo>
                      <a:lnTo>
                        <a:pt x="368" y="408"/>
                      </a:lnTo>
                      <a:lnTo>
                        <a:pt x="370" y="416"/>
                      </a:lnTo>
                      <a:lnTo>
                        <a:pt x="377" y="412"/>
                      </a:lnTo>
                      <a:lnTo>
                        <a:pt x="383" y="406"/>
                      </a:lnTo>
                      <a:lnTo>
                        <a:pt x="387" y="401"/>
                      </a:lnTo>
                      <a:lnTo>
                        <a:pt x="381" y="393"/>
                      </a:lnTo>
                      <a:lnTo>
                        <a:pt x="389" y="391"/>
                      </a:lnTo>
                      <a:lnTo>
                        <a:pt x="387" y="378"/>
                      </a:lnTo>
                      <a:lnTo>
                        <a:pt x="372" y="371"/>
                      </a:lnTo>
                      <a:lnTo>
                        <a:pt x="372" y="365"/>
                      </a:lnTo>
                      <a:lnTo>
                        <a:pt x="372" y="363"/>
                      </a:lnTo>
                      <a:lnTo>
                        <a:pt x="396" y="374"/>
                      </a:lnTo>
                      <a:lnTo>
                        <a:pt x="404" y="374"/>
                      </a:lnTo>
                      <a:lnTo>
                        <a:pt x="409" y="378"/>
                      </a:lnTo>
                      <a:lnTo>
                        <a:pt x="413" y="380"/>
                      </a:lnTo>
                      <a:lnTo>
                        <a:pt x="409" y="387"/>
                      </a:lnTo>
                      <a:lnTo>
                        <a:pt x="415" y="387"/>
                      </a:lnTo>
                      <a:lnTo>
                        <a:pt x="423" y="386"/>
                      </a:lnTo>
                      <a:lnTo>
                        <a:pt x="426" y="393"/>
                      </a:lnTo>
                      <a:lnTo>
                        <a:pt x="436" y="395"/>
                      </a:lnTo>
                      <a:lnTo>
                        <a:pt x="441" y="393"/>
                      </a:lnTo>
                      <a:lnTo>
                        <a:pt x="443" y="399"/>
                      </a:lnTo>
                      <a:lnTo>
                        <a:pt x="449" y="406"/>
                      </a:lnTo>
                      <a:lnTo>
                        <a:pt x="455" y="408"/>
                      </a:lnTo>
                      <a:lnTo>
                        <a:pt x="456" y="399"/>
                      </a:lnTo>
                      <a:lnTo>
                        <a:pt x="458" y="406"/>
                      </a:lnTo>
                      <a:lnTo>
                        <a:pt x="455" y="414"/>
                      </a:lnTo>
                      <a:lnTo>
                        <a:pt x="449" y="427"/>
                      </a:lnTo>
                      <a:lnTo>
                        <a:pt x="456" y="421"/>
                      </a:lnTo>
                      <a:lnTo>
                        <a:pt x="458" y="414"/>
                      </a:lnTo>
                      <a:lnTo>
                        <a:pt x="464" y="406"/>
                      </a:lnTo>
                      <a:lnTo>
                        <a:pt x="473" y="418"/>
                      </a:lnTo>
                      <a:lnTo>
                        <a:pt x="473" y="412"/>
                      </a:lnTo>
                      <a:lnTo>
                        <a:pt x="477" y="404"/>
                      </a:lnTo>
                      <a:lnTo>
                        <a:pt x="477" y="401"/>
                      </a:lnTo>
                      <a:lnTo>
                        <a:pt x="483" y="399"/>
                      </a:lnTo>
                      <a:lnTo>
                        <a:pt x="483" y="395"/>
                      </a:lnTo>
                      <a:lnTo>
                        <a:pt x="475" y="393"/>
                      </a:lnTo>
                      <a:lnTo>
                        <a:pt x="473" y="387"/>
                      </a:lnTo>
                      <a:lnTo>
                        <a:pt x="468" y="384"/>
                      </a:lnTo>
                      <a:lnTo>
                        <a:pt x="453" y="382"/>
                      </a:lnTo>
                      <a:lnTo>
                        <a:pt x="447" y="378"/>
                      </a:lnTo>
                      <a:lnTo>
                        <a:pt x="438" y="378"/>
                      </a:lnTo>
                      <a:lnTo>
                        <a:pt x="434" y="371"/>
                      </a:lnTo>
                      <a:lnTo>
                        <a:pt x="426" y="367"/>
                      </a:lnTo>
                      <a:lnTo>
                        <a:pt x="419" y="365"/>
                      </a:lnTo>
                      <a:lnTo>
                        <a:pt x="417" y="357"/>
                      </a:lnTo>
                      <a:lnTo>
                        <a:pt x="423" y="355"/>
                      </a:lnTo>
                      <a:lnTo>
                        <a:pt x="421" y="352"/>
                      </a:lnTo>
                      <a:lnTo>
                        <a:pt x="428" y="350"/>
                      </a:lnTo>
                      <a:lnTo>
                        <a:pt x="436" y="354"/>
                      </a:lnTo>
                      <a:lnTo>
                        <a:pt x="430" y="348"/>
                      </a:lnTo>
                      <a:lnTo>
                        <a:pt x="426" y="340"/>
                      </a:lnTo>
                      <a:lnTo>
                        <a:pt x="434" y="335"/>
                      </a:lnTo>
                      <a:lnTo>
                        <a:pt x="441" y="335"/>
                      </a:lnTo>
                      <a:lnTo>
                        <a:pt x="443" y="337"/>
                      </a:lnTo>
                      <a:lnTo>
                        <a:pt x="445" y="331"/>
                      </a:lnTo>
                      <a:lnTo>
                        <a:pt x="445" y="324"/>
                      </a:lnTo>
                      <a:lnTo>
                        <a:pt x="440" y="320"/>
                      </a:lnTo>
                      <a:lnTo>
                        <a:pt x="438" y="312"/>
                      </a:lnTo>
                      <a:lnTo>
                        <a:pt x="436" y="307"/>
                      </a:lnTo>
                      <a:lnTo>
                        <a:pt x="426" y="312"/>
                      </a:lnTo>
                      <a:lnTo>
                        <a:pt x="424" y="320"/>
                      </a:lnTo>
                      <a:lnTo>
                        <a:pt x="423" y="327"/>
                      </a:lnTo>
                      <a:lnTo>
                        <a:pt x="415" y="327"/>
                      </a:lnTo>
                      <a:lnTo>
                        <a:pt x="413" y="320"/>
                      </a:lnTo>
                      <a:lnTo>
                        <a:pt x="406" y="322"/>
                      </a:lnTo>
                      <a:lnTo>
                        <a:pt x="400" y="318"/>
                      </a:lnTo>
                      <a:lnTo>
                        <a:pt x="400" y="316"/>
                      </a:lnTo>
                      <a:lnTo>
                        <a:pt x="415" y="307"/>
                      </a:lnTo>
                      <a:lnTo>
                        <a:pt x="417" y="299"/>
                      </a:lnTo>
                      <a:lnTo>
                        <a:pt x="417" y="299"/>
                      </a:lnTo>
                      <a:lnTo>
                        <a:pt x="409" y="303"/>
                      </a:lnTo>
                      <a:lnTo>
                        <a:pt x="409" y="297"/>
                      </a:lnTo>
                      <a:lnTo>
                        <a:pt x="404" y="303"/>
                      </a:lnTo>
                      <a:lnTo>
                        <a:pt x="398" y="299"/>
                      </a:lnTo>
                      <a:lnTo>
                        <a:pt x="391" y="307"/>
                      </a:lnTo>
                      <a:lnTo>
                        <a:pt x="385" y="308"/>
                      </a:lnTo>
                      <a:lnTo>
                        <a:pt x="364" y="310"/>
                      </a:lnTo>
                      <a:lnTo>
                        <a:pt x="355" y="310"/>
                      </a:lnTo>
                      <a:lnTo>
                        <a:pt x="346" y="307"/>
                      </a:lnTo>
                      <a:lnTo>
                        <a:pt x="346" y="299"/>
                      </a:lnTo>
                      <a:lnTo>
                        <a:pt x="351" y="293"/>
                      </a:lnTo>
                      <a:lnTo>
                        <a:pt x="361" y="278"/>
                      </a:lnTo>
                      <a:lnTo>
                        <a:pt x="366" y="277"/>
                      </a:lnTo>
                      <a:lnTo>
                        <a:pt x="376" y="278"/>
                      </a:lnTo>
                      <a:lnTo>
                        <a:pt x="383" y="282"/>
                      </a:lnTo>
                      <a:lnTo>
                        <a:pt x="391" y="288"/>
                      </a:lnTo>
                      <a:lnTo>
                        <a:pt x="396" y="288"/>
                      </a:lnTo>
                      <a:lnTo>
                        <a:pt x="402" y="292"/>
                      </a:lnTo>
                      <a:lnTo>
                        <a:pt x="404" y="290"/>
                      </a:lnTo>
                      <a:lnTo>
                        <a:pt x="411" y="295"/>
                      </a:lnTo>
                      <a:lnTo>
                        <a:pt x="417" y="295"/>
                      </a:lnTo>
                      <a:lnTo>
                        <a:pt x="421" y="295"/>
                      </a:lnTo>
                      <a:lnTo>
                        <a:pt x="421" y="297"/>
                      </a:lnTo>
                      <a:lnTo>
                        <a:pt x="428" y="293"/>
                      </a:lnTo>
                      <a:lnTo>
                        <a:pt x="424" y="292"/>
                      </a:lnTo>
                      <a:lnTo>
                        <a:pt x="421" y="28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49" name="Freeform 80">
                  <a:extLst>
                    <a:ext uri="{FF2B5EF4-FFF2-40B4-BE49-F238E27FC236}">
                      <a16:creationId xmlns:a16="http://schemas.microsoft.com/office/drawing/2014/main" id="{91DAF618-713E-4286-BB78-E8587AB79A3D}"/>
                    </a:ext>
                  </a:extLst>
                </p:cNvPr>
                <p:cNvSpPr>
                  <a:spLocks/>
                </p:cNvSpPr>
                <p:nvPr/>
              </p:nvSpPr>
              <p:spPr bwMode="auto">
                <a:xfrm>
                  <a:off x="3432347" y="1766723"/>
                  <a:ext cx="409254" cy="416835"/>
                </a:xfrm>
                <a:custGeom>
                  <a:avLst/>
                  <a:gdLst>
                    <a:gd name="T0" fmla="*/ 41 w 426"/>
                    <a:gd name="T1" fmla="*/ 40 h 478"/>
                    <a:gd name="T2" fmla="*/ 37 w 426"/>
                    <a:gd name="T3" fmla="*/ 109 h 478"/>
                    <a:gd name="T4" fmla="*/ 9 w 426"/>
                    <a:gd name="T5" fmla="*/ 132 h 478"/>
                    <a:gd name="T6" fmla="*/ 0 w 426"/>
                    <a:gd name="T7" fmla="*/ 153 h 478"/>
                    <a:gd name="T8" fmla="*/ 19 w 426"/>
                    <a:gd name="T9" fmla="*/ 173 h 478"/>
                    <a:gd name="T10" fmla="*/ 9 w 426"/>
                    <a:gd name="T11" fmla="*/ 213 h 478"/>
                    <a:gd name="T12" fmla="*/ 9 w 426"/>
                    <a:gd name="T13" fmla="*/ 247 h 478"/>
                    <a:gd name="T14" fmla="*/ 35 w 426"/>
                    <a:gd name="T15" fmla="*/ 264 h 478"/>
                    <a:gd name="T16" fmla="*/ 58 w 426"/>
                    <a:gd name="T17" fmla="*/ 277 h 478"/>
                    <a:gd name="T18" fmla="*/ 86 w 426"/>
                    <a:gd name="T19" fmla="*/ 301 h 478"/>
                    <a:gd name="T20" fmla="*/ 114 w 426"/>
                    <a:gd name="T21" fmla="*/ 320 h 478"/>
                    <a:gd name="T22" fmla="*/ 133 w 426"/>
                    <a:gd name="T23" fmla="*/ 339 h 478"/>
                    <a:gd name="T24" fmla="*/ 137 w 426"/>
                    <a:gd name="T25" fmla="*/ 367 h 478"/>
                    <a:gd name="T26" fmla="*/ 141 w 426"/>
                    <a:gd name="T27" fmla="*/ 382 h 478"/>
                    <a:gd name="T28" fmla="*/ 152 w 426"/>
                    <a:gd name="T29" fmla="*/ 399 h 478"/>
                    <a:gd name="T30" fmla="*/ 150 w 426"/>
                    <a:gd name="T31" fmla="*/ 435 h 478"/>
                    <a:gd name="T32" fmla="*/ 160 w 426"/>
                    <a:gd name="T33" fmla="*/ 457 h 478"/>
                    <a:gd name="T34" fmla="*/ 191 w 426"/>
                    <a:gd name="T35" fmla="*/ 478 h 478"/>
                    <a:gd name="T36" fmla="*/ 415 w 426"/>
                    <a:gd name="T37" fmla="*/ 463 h 478"/>
                    <a:gd name="T38" fmla="*/ 415 w 426"/>
                    <a:gd name="T39" fmla="*/ 435 h 478"/>
                    <a:gd name="T40" fmla="*/ 408 w 426"/>
                    <a:gd name="T41" fmla="*/ 414 h 478"/>
                    <a:gd name="T42" fmla="*/ 400 w 426"/>
                    <a:gd name="T43" fmla="*/ 384 h 478"/>
                    <a:gd name="T44" fmla="*/ 404 w 426"/>
                    <a:gd name="T45" fmla="*/ 350 h 478"/>
                    <a:gd name="T46" fmla="*/ 410 w 426"/>
                    <a:gd name="T47" fmla="*/ 329 h 478"/>
                    <a:gd name="T48" fmla="*/ 410 w 426"/>
                    <a:gd name="T49" fmla="*/ 294 h 478"/>
                    <a:gd name="T50" fmla="*/ 421 w 426"/>
                    <a:gd name="T51" fmla="*/ 277 h 478"/>
                    <a:gd name="T52" fmla="*/ 419 w 426"/>
                    <a:gd name="T53" fmla="*/ 243 h 478"/>
                    <a:gd name="T54" fmla="*/ 425 w 426"/>
                    <a:gd name="T55" fmla="*/ 209 h 478"/>
                    <a:gd name="T56" fmla="*/ 404 w 426"/>
                    <a:gd name="T57" fmla="*/ 211 h 478"/>
                    <a:gd name="T58" fmla="*/ 395 w 426"/>
                    <a:gd name="T59" fmla="*/ 232 h 478"/>
                    <a:gd name="T60" fmla="*/ 378 w 426"/>
                    <a:gd name="T61" fmla="*/ 243 h 478"/>
                    <a:gd name="T62" fmla="*/ 383 w 426"/>
                    <a:gd name="T63" fmla="*/ 213 h 478"/>
                    <a:gd name="T64" fmla="*/ 395 w 426"/>
                    <a:gd name="T65" fmla="*/ 196 h 478"/>
                    <a:gd name="T66" fmla="*/ 404 w 426"/>
                    <a:gd name="T67" fmla="*/ 181 h 478"/>
                    <a:gd name="T68" fmla="*/ 393 w 426"/>
                    <a:gd name="T69" fmla="*/ 173 h 478"/>
                    <a:gd name="T70" fmla="*/ 389 w 426"/>
                    <a:gd name="T71" fmla="*/ 153 h 478"/>
                    <a:gd name="T72" fmla="*/ 383 w 426"/>
                    <a:gd name="T73" fmla="*/ 143 h 478"/>
                    <a:gd name="T74" fmla="*/ 383 w 426"/>
                    <a:gd name="T75" fmla="*/ 121 h 478"/>
                    <a:gd name="T76" fmla="*/ 359 w 426"/>
                    <a:gd name="T77" fmla="*/ 109 h 478"/>
                    <a:gd name="T78" fmla="*/ 332 w 426"/>
                    <a:gd name="T79" fmla="*/ 91 h 478"/>
                    <a:gd name="T80" fmla="*/ 304 w 426"/>
                    <a:gd name="T81" fmla="*/ 89 h 478"/>
                    <a:gd name="T82" fmla="*/ 205 w 426"/>
                    <a:gd name="T83" fmla="*/ 64 h 478"/>
                    <a:gd name="T84" fmla="*/ 184 w 426"/>
                    <a:gd name="T85" fmla="*/ 44 h 478"/>
                    <a:gd name="T86" fmla="*/ 161 w 426"/>
                    <a:gd name="T87" fmla="*/ 36 h 478"/>
                    <a:gd name="T88" fmla="*/ 141 w 426"/>
                    <a:gd name="T89" fmla="*/ 38 h 478"/>
                    <a:gd name="T90" fmla="*/ 144 w 426"/>
                    <a:gd name="T91" fmla="*/ 21 h 478"/>
                    <a:gd name="T92" fmla="*/ 144 w 426"/>
                    <a:gd name="T93" fmla="*/ 0 h 478"/>
                    <a:gd name="T94" fmla="*/ 122 w 426"/>
                    <a:gd name="T95" fmla="*/ 14 h 478"/>
                    <a:gd name="T96" fmla="*/ 73 w 426"/>
                    <a:gd name="T97" fmla="*/ 34 h 478"/>
                    <a:gd name="T98" fmla="*/ 52 w 426"/>
                    <a:gd name="T99" fmla="*/ 29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6" h="478">
                      <a:moveTo>
                        <a:pt x="49" y="32"/>
                      </a:moveTo>
                      <a:lnTo>
                        <a:pt x="47" y="40"/>
                      </a:lnTo>
                      <a:lnTo>
                        <a:pt x="41" y="40"/>
                      </a:lnTo>
                      <a:lnTo>
                        <a:pt x="43" y="94"/>
                      </a:lnTo>
                      <a:lnTo>
                        <a:pt x="41" y="102"/>
                      </a:lnTo>
                      <a:lnTo>
                        <a:pt x="37" y="109"/>
                      </a:lnTo>
                      <a:lnTo>
                        <a:pt x="24" y="115"/>
                      </a:lnTo>
                      <a:lnTo>
                        <a:pt x="11" y="125"/>
                      </a:lnTo>
                      <a:lnTo>
                        <a:pt x="9" y="132"/>
                      </a:lnTo>
                      <a:lnTo>
                        <a:pt x="5" y="140"/>
                      </a:lnTo>
                      <a:lnTo>
                        <a:pt x="0" y="145"/>
                      </a:lnTo>
                      <a:lnTo>
                        <a:pt x="0" y="153"/>
                      </a:lnTo>
                      <a:lnTo>
                        <a:pt x="5" y="160"/>
                      </a:lnTo>
                      <a:lnTo>
                        <a:pt x="11" y="160"/>
                      </a:lnTo>
                      <a:lnTo>
                        <a:pt x="19" y="173"/>
                      </a:lnTo>
                      <a:lnTo>
                        <a:pt x="11" y="192"/>
                      </a:lnTo>
                      <a:lnTo>
                        <a:pt x="13" y="205"/>
                      </a:lnTo>
                      <a:lnTo>
                        <a:pt x="9" y="213"/>
                      </a:lnTo>
                      <a:lnTo>
                        <a:pt x="13" y="228"/>
                      </a:lnTo>
                      <a:lnTo>
                        <a:pt x="13" y="239"/>
                      </a:lnTo>
                      <a:lnTo>
                        <a:pt x="9" y="247"/>
                      </a:lnTo>
                      <a:lnTo>
                        <a:pt x="20" y="254"/>
                      </a:lnTo>
                      <a:lnTo>
                        <a:pt x="28" y="262"/>
                      </a:lnTo>
                      <a:lnTo>
                        <a:pt x="35" y="264"/>
                      </a:lnTo>
                      <a:lnTo>
                        <a:pt x="47" y="266"/>
                      </a:lnTo>
                      <a:lnTo>
                        <a:pt x="52" y="273"/>
                      </a:lnTo>
                      <a:lnTo>
                        <a:pt x="58" y="277"/>
                      </a:lnTo>
                      <a:lnTo>
                        <a:pt x="67" y="281"/>
                      </a:lnTo>
                      <a:lnTo>
                        <a:pt x="77" y="288"/>
                      </a:lnTo>
                      <a:lnTo>
                        <a:pt x="86" y="301"/>
                      </a:lnTo>
                      <a:lnTo>
                        <a:pt x="99" y="314"/>
                      </a:lnTo>
                      <a:lnTo>
                        <a:pt x="107" y="318"/>
                      </a:lnTo>
                      <a:lnTo>
                        <a:pt x="114" y="320"/>
                      </a:lnTo>
                      <a:lnTo>
                        <a:pt x="120" y="324"/>
                      </a:lnTo>
                      <a:lnTo>
                        <a:pt x="128" y="331"/>
                      </a:lnTo>
                      <a:lnTo>
                        <a:pt x="133" y="339"/>
                      </a:lnTo>
                      <a:lnTo>
                        <a:pt x="135" y="358"/>
                      </a:lnTo>
                      <a:lnTo>
                        <a:pt x="137" y="365"/>
                      </a:lnTo>
                      <a:lnTo>
                        <a:pt x="137" y="367"/>
                      </a:lnTo>
                      <a:lnTo>
                        <a:pt x="139" y="375"/>
                      </a:lnTo>
                      <a:lnTo>
                        <a:pt x="139" y="380"/>
                      </a:lnTo>
                      <a:lnTo>
                        <a:pt x="141" y="382"/>
                      </a:lnTo>
                      <a:lnTo>
                        <a:pt x="144" y="390"/>
                      </a:lnTo>
                      <a:lnTo>
                        <a:pt x="148" y="391"/>
                      </a:lnTo>
                      <a:lnTo>
                        <a:pt x="152" y="399"/>
                      </a:lnTo>
                      <a:lnTo>
                        <a:pt x="146" y="412"/>
                      </a:lnTo>
                      <a:lnTo>
                        <a:pt x="148" y="423"/>
                      </a:lnTo>
                      <a:lnTo>
                        <a:pt x="150" y="435"/>
                      </a:lnTo>
                      <a:lnTo>
                        <a:pt x="154" y="442"/>
                      </a:lnTo>
                      <a:lnTo>
                        <a:pt x="156" y="450"/>
                      </a:lnTo>
                      <a:lnTo>
                        <a:pt x="160" y="457"/>
                      </a:lnTo>
                      <a:lnTo>
                        <a:pt x="167" y="461"/>
                      </a:lnTo>
                      <a:lnTo>
                        <a:pt x="186" y="465"/>
                      </a:lnTo>
                      <a:lnTo>
                        <a:pt x="191" y="478"/>
                      </a:lnTo>
                      <a:lnTo>
                        <a:pt x="317" y="470"/>
                      </a:lnTo>
                      <a:lnTo>
                        <a:pt x="411" y="463"/>
                      </a:lnTo>
                      <a:lnTo>
                        <a:pt x="415" y="463"/>
                      </a:lnTo>
                      <a:lnTo>
                        <a:pt x="413" y="448"/>
                      </a:lnTo>
                      <a:lnTo>
                        <a:pt x="415" y="440"/>
                      </a:lnTo>
                      <a:lnTo>
                        <a:pt x="415" y="435"/>
                      </a:lnTo>
                      <a:lnTo>
                        <a:pt x="413" y="427"/>
                      </a:lnTo>
                      <a:lnTo>
                        <a:pt x="408" y="420"/>
                      </a:lnTo>
                      <a:lnTo>
                        <a:pt x="408" y="414"/>
                      </a:lnTo>
                      <a:lnTo>
                        <a:pt x="402" y="407"/>
                      </a:lnTo>
                      <a:lnTo>
                        <a:pt x="404" y="401"/>
                      </a:lnTo>
                      <a:lnTo>
                        <a:pt x="400" y="384"/>
                      </a:lnTo>
                      <a:lnTo>
                        <a:pt x="400" y="371"/>
                      </a:lnTo>
                      <a:lnTo>
                        <a:pt x="406" y="358"/>
                      </a:lnTo>
                      <a:lnTo>
                        <a:pt x="404" y="350"/>
                      </a:lnTo>
                      <a:lnTo>
                        <a:pt x="406" y="343"/>
                      </a:lnTo>
                      <a:lnTo>
                        <a:pt x="410" y="335"/>
                      </a:lnTo>
                      <a:lnTo>
                        <a:pt x="410" y="329"/>
                      </a:lnTo>
                      <a:lnTo>
                        <a:pt x="406" y="314"/>
                      </a:lnTo>
                      <a:lnTo>
                        <a:pt x="406" y="307"/>
                      </a:lnTo>
                      <a:lnTo>
                        <a:pt x="410" y="294"/>
                      </a:lnTo>
                      <a:lnTo>
                        <a:pt x="413" y="286"/>
                      </a:lnTo>
                      <a:lnTo>
                        <a:pt x="419" y="281"/>
                      </a:lnTo>
                      <a:lnTo>
                        <a:pt x="421" y="277"/>
                      </a:lnTo>
                      <a:lnTo>
                        <a:pt x="415" y="264"/>
                      </a:lnTo>
                      <a:lnTo>
                        <a:pt x="417" y="256"/>
                      </a:lnTo>
                      <a:lnTo>
                        <a:pt x="419" y="243"/>
                      </a:lnTo>
                      <a:lnTo>
                        <a:pt x="426" y="222"/>
                      </a:lnTo>
                      <a:lnTo>
                        <a:pt x="426" y="217"/>
                      </a:lnTo>
                      <a:lnTo>
                        <a:pt x="425" y="209"/>
                      </a:lnTo>
                      <a:lnTo>
                        <a:pt x="417" y="203"/>
                      </a:lnTo>
                      <a:lnTo>
                        <a:pt x="411" y="207"/>
                      </a:lnTo>
                      <a:lnTo>
                        <a:pt x="404" y="211"/>
                      </a:lnTo>
                      <a:lnTo>
                        <a:pt x="400" y="217"/>
                      </a:lnTo>
                      <a:lnTo>
                        <a:pt x="398" y="224"/>
                      </a:lnTo>
                      <a:lnTo>
                        <a:pt x="395" y="232"/>
                      </a:lnTo>
                      <a:lnTo>
                        <a:pt x="387" y="237"/>
                      </a:lnTo>
                      <a:lnTo>
                        <a:pt x="383" y="243"/>
                      </a:lnTo>
                      <a:lnTo>
                        <a:pt x="378" y="243"/>
                      </a:lnTo>
                      <a:lnTo>
                        <a:pt x="376" y="235"/>
                      </a:lnTo>
                      <a:lnTo>
                        <a:pt x="378" y="228"/>
                      </a:lnTo>
                      <a:lnTo>
                        <a:pt x="383" y="213"/>
                      </a:lnTo>
                      <a:lnTo>
                        <a:pt x="387" y="205"/>
                      </a:lnTo>
                      <a:lnTo>
                        <a:pt x="389" y="200"/>
                      </a:lnTo>
                      <a:lnTo>
                        <a:pt x="395" y="196"/>
                      </a:lnTo>
                      <a:lnTo>
                        <a:pt x="402" y="192"/>
                      </a:lnTo>
                      <a:lnTo>
                        <a:pt x="402" y="187"/>
                      </a:lnTo>
                      <a:lnTo>
                        <a:pt x="404" y="181"/>
                      </a:lnTo>
                      <a:lnTo>
                        <a:pt x="400" y="179"/>
                      </a:lnTo>
                      <a:lnTo>
                        <a:pt x="400" y="179"/>
                      </a:lnTo>
                      <a:lnTo>
                        <a:pt x="393" y="173"/>
                      </a:lnTo>
                      <a:lnTo>
                        <a:pt x="393" y="168"/>
                      </a:lnTo>
                      <a:lnTo>
                        <a:pt x="396" y="153"/>
                      </a:lnTo>
                      <a:lnTo>
                        <a:pt x="389" y="153"/>
                      </a:lnTo>
                      <a:lnTo>
                        <a:pt x="383" y="156"/>
                      </a:lnTo>
                      <a:lnTo>
                        <a:pt x="379" y="149"/>
                      </a:lnTo>
                      <a:lnTo>
                        <a:pt x="383" y="143"/>
                      </a:lnTo>
                      <a:lnTo>
                        <a:pt x="383" y="128"/>
                      </a:lnTo>
                      <a:lnTo>
                        <a:pt x="381" y="123"/>
                      </a:lnTo>
                      <a:lnTo>
                        <a:pt x="383" y="121"/>
                      </a:lnTo>
                      <a:lnTo>
                        <a:pt x="376" y="113"/>
                      </a:lnTo>
                      <a:lnTo>
                        <a:pt x="364" y="111"/>
                      </a:lnTo>
                      <a:lnTo>
                        <a:pt x="359" y="109"/>
                      </a:lnTo>
                      <a:lnTo>
                        <a:pt x="357" y="98"/>
                      </a:lnTo>
                      <a:lnTo>
                        <a:pt x="349" y="93"/>
                      </a:lnTo>
                      <a:lnTo>
                        <a:pt x="332" y="91"/>
                      </a:lnTo>
                      <a:lnTo>
                        <a:pt x="325" y="89"/>
                      </a:lnTo>
                      <a:lnTo>
                        <a:pt x="319" y="91"/>
                      </a:lnTo>
                      <a:lnTo>
                        <a:pt x="304" y="89"/>
                      </a:lnTo>
                      <a:lnTo>
                        <a:pt x="302" y="89"/>
                      </a:lnTo>
                      <a:lnTo>
                        <a:pt x="278" y="79"/>
                      </a:lnTo>
                      <a:lnTo>
                        <a:pt x="205" y="64"/>
                      </a:lnTo>
                      <a:lnTo>
                        <a:pt x="197" y="51"/>
                      </a:lnTo>
                      <a:lnTo>
                        <a:pt x="191" y="46"/>
                      </a:lnTo>
                      <a:lnTo>
                        <a:pt x="184" y="44"/>
                      </a:lnTo>
                      <a:lnTo>
                        <a:pt x="180" y="40"/>
                      </a:lnTo>
                      <a:lnTo>
                        <a:pt x="169" y="40"/>
                      </a:lnTo>
                      <a:lnTo>
                        <a:pt x="161" y="36"/>
                      </a:lnTo>
                      <a:lnTo>
                        <a:pt x="154" y="34"/>
                      </a:lnTo>
                      <a:lnTo>
                        <a:pt x="148" y="38"/>
                      </a:lnTo>
                      <a:lnTo>
                        <a:pt x="141" y="38"/>
                      </a:lnTo>
                      <a:lnTo>
                        <a:pt x="143" y="34"/>
                      </a:lnTo>
                      <a:lnTo>
                        <a:pt x="144" y="27"/>
                      </a:lnTo>
                      <a:lnTo>
                        <a:pt x="144" y="21"/>
                      </a:lnTo>
                      <a:lnTo>
                        <a:pt x="150" y="14"/>
                      </a:lnTo>
                      <a:lnTo>
                        <a:pt x="150" y="6"/>
                      </a:lnTo>
                      <a:lnTo>
                        <a:pt x="144" y="0"/>
                      </a:lnTo>
                      <a:lnTo>
                        <a:pt x="135" y="6"/>
                      </a:lnTo>
                      <a:lnTo>
                        <a:pt x="128" y="10"/>
                      </a:lnTo>
                      <a:lnTo>
                        <a:pt x="122" y="14"/>
                      </a:lnTo>
                      <a:lnTo>
                        <a:pt x="114" y="17"/>
                      </a:lnTo>
                      <a:lnTo>
                        <a:pt x="101" y="25"/>
                      </a:lnTo>
                      <a:lnTo>
                        <a:pt x="73" y="34"/>
                      </a:lnTo>
                      <a:lnTo>
                        <a:pt x="67" y="36"/>
                      </a:lnTo>
                      <a:lnTo>
                        <a:pt x="60" y="34"/>
                      </a:lnTo>
                      <a:lnTo>
                        <a:pt x="52" y="29"/>
                      </a:lnTo>
                      <a:lnTo>
                        <a:pt x="51" y="31"/>
                      </a:lnTo>
                      <a:lnTo>
                        <a:pt x="49" y="3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0" name="Freeform 81">
                  <a:extLst>
                    <a:ext uri="{FF2B5EF4-FFF2-40B4-BE49-F238E27FC236}">
                      <a16:creationId xmlns:a16="http://schemas.microsoft.com/office/drawing/2014/main" id="{CA36F748-B301-4801-922A-95C545954C9C}"/>
                    </a:ext>
                  </a:extLst>
                </p:cNvPr>
                <p:cNvSpPr>
                  <a:spLocks/>
                </p:cNvSpPr>
                <p:nvPr/>
              </p:nvSpPr>
              <p:spPr bwMode="auto">
                <a:xfrm>
                  <a:off x="3563962" y="2170478"/>
                  <a:ext cx="326635" cy="525841"/>
                </a:xfrm>
                <a:custGeom>
                  <a:avLst/>
                  <a:gdLst>
                    <a:gd name="T0" fmla="*/ 54 w 340"/>
                    <a:gd name="T1" fmla="*/ 17 h 603"/>
                    <a:gd name="T2" fmla="*/ 75 w 340"/>
                    <a:gd name="T3" fmla="*/ 41 h 603"/>
                    <a:gd name="T4" fmla="*/ 96 w 340"/>
                    <a:gd name="T5" fmla="*/ 58 h 603"/>
                    <a:gd name="T6" fmla="*/ 86 w 340"/>
                    <a:gd name="T7" fmla="*/ 100 h 603"/>
                    <a:gd name="T8" fmla="*/ 64 w 340"/>
                    <a:gd name="T9" fmla="*/ 124 h 603"/>
                    <a:gd name="T10" fmla="*/ 30 w 340"/>
                    <a:gd name="T11" fmla="*/ 143 h 603"/>
                    <a:gd name="T12" fmla="*/ 41 w 340"/>
                    <a:gd name="T13" fmla="*/ 184 h 603"/>
                    <a:gd name="T14" fmla="*/ 30 w 340"/>
                    <a:gd name="T15" fmla="*/ 209 h 603"/>
                    <a:gd name="T16" fmla="*/ 6 w 340"/>
                    <a:gd name="T17" fmla="*/ 231 h 603"/>
                    <a:gd name="T18" fmla="*/ 6 w 340"/>
                    <a:gd name="T19" fmla="*/ 250 h 603"/>
                    <a:gd name="T20" fmla="*/ 0 w 340"/>
                    <a:gd name="T21" fmla="*/ 276 h 603"/>
                    <a:gd name="T22" fmla="*/ 9 w 340"/>
                    <a:gd name="T23" fmla="*/ 308 h 603"/>
                    <a:gd name="T24" fmla="*/ 24 w 340"/>
                    <a:gd name="T25" fmla="*/ 329 h 603"/>
                    <a:gd name="T26" fmla="*/ 41 w 340"/>
                    <a:gd name="T27" fmla="*/ 348 h 603"/>
                    <a:gd name="T28" fmla="*/ 70 w 340"/>
                    <a:gd name="T29" fmla="*/ 370 h 603"/>
                    <a:gd name="T30" fmla="*/ 90 w 340"/>
                    <a:gd name="T31" fmla="*/ 404 h 603"/>
                    <a:gd name="T32" fmla="*/ 103 w 340"/>
                    <a:gd name="T33" fmla="*/ 400 h 603"/>
                    <a:gd name="T34" fmla="*/ 124 w 340"/>
                    <a:gd name="T35" fmla="*/ 412 h 603"/>
                    <a:gd name="T36" fmla="*/ 115 w 340"/>
                    <a:gd name="T37" fmla="*/ 444 h 603"/>
                    <a:gd name="T38" fmla="*/ 107 w 340"/>
                    <a:gd name="T39" fmla="*/ 470 h 603"/>
                    <a:gd name="T40" fmla="*/ 141 w 340"/>
                    <a:gd name="T41" fmla="*/ 504 h 603"/>
                    <a:gd name="T42" fmla="*/ 154 w 340"/>
                    <a:gd name="T43" fmla="*/ 509 h 603"/>
                    <a:gd name="T44" fmla="*/ 177 w 340"/>
                    <a:gd name="T45" fmla="*/ 528 h 603"/>
                    <a:gd name="T46" fmla="*/ 194 w 340"/>
                    <a:gd name="T47" fmla="*/ 558 h 603"/>
                    <a:gd name="T48" fmla="*/ 195 w 340"/>
                    <a:gd name="T49" fmla="*/ 588 h 603"/>
                    <a:gd name="T50" fmla="*/ 222 w 340"/>
                    <a:gd name="T51" fmla="*/ 603 h 603"/>
                    <a:gd name="T52" fmla="*/ 229 w 340"/>
                    <a:gd name="T53" fmla="*/ 579 h 603"/>
                    <a:gd name="T54" fmla="*/ 250 w 340"/>
                    <a:gd name="T55" fmla="*/ 581 h 603"/>
                    <a:gd name="T56" fmla="*/ 274 w 340"/>
                    <a:gd name="T57" fmla="*/ 590 h 603"/>
                    <a:gd name="T58" fmla="*/ 273 w 340"/>
                    <a:gd name="T59" fmla="*/ 568 h 603"/>
                    <a:gd name="T60" fmla="*/ 280 w 340"/>
                    <a:gd name="T61" fmla="*/ 553 h 603"/>
                    <a:gd name="T62" fmla="*/ 305 w 340"/>
                    <a:gd name="T63" fmla="*/ 538 h 603"/>
                    <a:gd name="T64" fmla="*/ 303 w 340"/>
                    <a:gd name="T65" fmla="*/ 517 h 603"/>
                    <a:gd name="T66" fmla="*/ 301 w 340"/>
                    <a:gd name="T67" fmla="*/ 500 h 603"/>
                    <a:gd name="T68" fmla="*/ 306 w 340"/>
                    <a:gd name="T69" fmla="*/ 479 h 603"/>
                    <a:gd name="T70" fmla="*/ 308 w 340"/>
                    <a:gd name="T71" fmla="*/ 457 h 603"/>
                    <a:gd name="T72" fmla="*/ 329 w 340"/>
                    <a:gd name="T73" fmla="*/ 429 h 603"/>
                    <a:gd name="T74" fmla="*/ 338 w 340"/>
                    <a:gd name="T75" fmla="*/ 408 h 603"/>
                    <a:gd name="T76" fmla="*/ 336 w 340"/>
                    <a:gd name="T77" fmla="*/ 380 h 603"/>
                    <a:gd name="T78" fmla="*/ 325 w 340"/>
                    <a:gd name="T79" fmla="*/ 357 h 603"/>
                    <a:gd name="T80" fmla="*/ 333 w 340"/>
                    <a:gd name="T81" fmla="*/ 335 h 603"/>
                    <a:gd name="T82" fmla="*/ 301 w 340"/>
                    <a:gd name="T83" fmla="*/ 69 h 603"/>
                    <a:gd name="T84" fmla="*/ 293 w 340"/>
                    <a:gd name="T85" fmla="*/ 45 h 603"/>
                    <a:gd name="T86" fmla="*/ 278 w 340"/>
                    <a:gd name="T87" fmla="*/ 21 h 603"/>
                    <a:gd name="T88" fmla="*/ 274 w 340"/>
                    <a:gd name="T89"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03">
                      <a:moveTo>
                        <a:pt x="180" y="7"/>
                      </a:moveTo>
                      <a:lnTo>
                        <a:pt x="54" y="15"/>
                      </a:lnTo>
                      <a:lnTo>
                        <a:pt x="54" y="17"/>
                      </a:lnTo>
                      <a:lnTo>
                        <a:pt x="60" y="22"/>
                      </a:lnTo>
                      <a:lnTo>
                        <a:pt x="73" y="34"/>
                      </a:lnTo>
                      <a:lnTo>
                        <a:pt x="75" y="41"/>
                      </a:lnTo>
                      <a:lnTo>
                        <a:pt x="81" y="47"/>
                      </a:lnTo>
                      <a:lnTo>
                        <a:pt x="88" y="51"/>
                      </a:lnTo>
                      <a:lnTo>
                        <a:pt x="96" y="58"/>
                      </a:lnTo>
                      <a:lnTo>
                        <a:pt x="98" y="66"/>
                      </a:lnTo>
                      <a:lnTo>
                        <a:pt x="96" y="86"/>
                      </a:lnTo>
                      <a:lnTo>
                        <a:pt x="86" y="100"/>
                      </a:lnTo>
                      <a:lnTo>
                        <a:pt x="85" y="113"/>
                      </a:lnTo>
                      <a:lnTo>
                        <a:pt x="79" y="118"/>
                      </a:lnTo>
                      <a:lnTo>
                        <a:pt x="64" y="124"/>
                      </a:lnTo>
                      <a:lnTo>
                        <a:pt x="58" y="130"/>
                      </a:lnTo>
                      <a:lnTo>
                        <a:pt x="32" y="135"/>
                      </a:lnTo>
                      <a:lnTo>
                        <a:pt x="30" y="143"/>
                      </a:lnTo>
                      <a:lnTo>
                        <a:pt x="26" y="156"/>
                      </a:lnTo>
                      <a:lnTo>
                        <a:pt x="39" y="169"/>
                      </a:lnTo>
                      <a:lnTo>
                        <a:pt x="41" y="184"/>
                      </a:lnTo>
                      <a:lnTo>
                        <a:pt x="32" y="197"/>
                      </a:lnTo>
                      <a:lnTo>
                        <a:pt x="30" y="203"/>
                      </a:lnTo>
                      <a:lnTo>
                        <a:pt x="30" y="209"/>
                      </a:lnTo>
                      <a:lnTo>
                        <a:pt x="28" y="216"/>
                      </a:lnTo>
                      <a:lnTo>
                        <a:pt x="11" y="224"/>
                      </a:lnTo>
                      <a:lnTo>
                        <a:pt x="6" y="231"/>
                      </a:lnTo>
                      <a:lnTo>
                        <a:pt x="11" y="239"/>
                      </a:lnTo>
                      <a:lnTo>
                        <a:pt x="9" y="244"/>
                      </a:lnTo>
                      <a:lnTo>
                        <a:pt x="6" y="250"/>
                      </a:lnTo>
                      <a:lnTo>
                        <a:pt x="2" y="256"/>
                      </a:lnTo>
                      <a:lnTo>
                        <a:pt x="0" y="263"/>
                      </a:lnTo>
                      <a:lnTo>
                        <a:pt x="0" y="276"/>
                      </a:lnTo>
                      <a:lnTo>
                        <a:pt x="4" y="291"/>
                      </a:lnTo>
                      <a:lnTo>
                        <a:pt x="6" y="293"/>
                      </a:lnTo>
                      <a:lnTo>
                        <a:pt x="9" y="308"/>
                      </a:lnTo>
                      <a:lnTo>
                        <a:pt x="13" y="316"/>
                      </a:lnTo>
                      <a:lnTo>
                        <a:pt x="15" y="321"/>
                      </a:lnTo>
                      <a:lnTo>
                        <a:pt x="24" y="329"/>
                      </a:lnTo>
                      <a:lnTo>
                        <a:pt x="32" y="336"/>
                      </a:lnTo>
                      <a:lnTo>
                        <a:pt x="39" y="340"/>
                      </a:lnTo>
                      <a:lnTo>
                        <a:pt x="41" y="348"/>
                      </a:lnTo>
                      <a:lnTo>
                        <a:pt x="58" y="357"/>
                      </a:lnTo>
                      <a:lnTo>
                        <a:pt x="66" y="363"/>
                      </a:lnTo>
                      <a:lnTo>
                        <a:pt x="70" y="370"/>
                      </a:lnTo>
                      <a:lnTo>
                        <a:pt x="77" y="400"/>
                      </a:lnTo>
                      <a:lnTo>
                        <a:pt x="83" y="406"/>
                      </a:lnTo>
                      <a:lnTo>
                        <a:pt x="90" y="404"/>
                      </a:lnTo>
                      <a:lnTo>
                        <a:pt x="94" y="398"/>
                      </a:lnTo>
                      <a:lnTo>
                        <a:pt x="96" y="397"/>
                      </a:lnTo>
                      <a:lnTo>
                        <a:pt x="103" y="400"/>
                      </a:lnTo>
                      <a:lnTo>
                        <a:pt x="111" y="400"/>
                      </a:lnTo>
                      <a:lnTo>
                        <a:pt x="124" y="410"/>
                      </a:lnTo>
                      <a:lnTo>
                        <a:pt x="124" y="412"/>
                      </a:lnTo>
                      <a:lnTo>
                        <a:pt x="118" y="421"/>
                      </a:lnTo>
                      <a:lnTo>
                        <a:pt x="120" y="432"/>
                      </a:lnTo>
                      <a:lnTo>
                        <a:pt x="115" y="444"/>
                      </a:lnTo>
                      <a:lnTo>
                        <a:pt x="111" y="455"/>
                      </a:lnTo>
                      <a:lnTo>
                        <a:pt x="107" y="462"/>
                      </a:lnTo>
                      <a:lnTo>
                        <a:pt x="107" y="470"/>
                      </a:lnTo>
                      <a:lnTo>
                        <a:pt x="107" y="476"/>
                      </a:lnTo>
                      <a:lnTo>
                        <a:pt x="120" y="489"/>
                      </a:lnTo>
                      <a:lnTo>
                        <a:pt x="141" y="504"/>
                      </a:lnTo>
                      <a:lnTo>
                        <a:pt x="145" y="504"/>
                      </a:lnTo>
                      <a:lnTo>
                        <a:pt x="147" y="511"/>
                      </a:lnTo>
                      <a:lnTo>
                        <a:pt x="154" y="509"/>
                      </a:lnTo>
                      <a:lnTo>
                        <a:pt x="165" y="517"/>
                      </a:lnTo>
                      <a:lnTo>
                        <a:pt x="169" y="523"/>
                      </a:lnTo>
                      <a:lnTo>
                        <a:pt x="177" y="528"/>
                      </a:lnTo>
                      <a:lnTo>
                        <a:pt x="184" y="530"/>
                      </a:lnTo>
                      <a:lnTo>
                        <a:pt x="184" y="545"/>
                      </a:lnTo>
                      <a:lnTo>
                        <a:pt x="194" y="558"/>
                      </a:lnTo>
                      <a:lnTo>
                        <a:pt x="192" y="566"/>
                      </a:lnTo>
                      <a:lnTo>
                        <a:pt x="186" y="573"/>
                      </a:lnTo>
                      <a:lnTo>
                        <a:pt x="195" y="588"/>
                      </a:lnTo>
                      <a:lnTo>
                        <a:pt x="207" y="601"/>
                      </a:lnTo>
                      <a:lnTo>
                        <a:pt x="212" y="598"/>
                      </a:lnTo>
                      <a:lnTo>
                        <a:pt x="222" y="603"/>
                      </a:lnTo>
                      <a:lnTo>
                        <a:pt x="218" y="600"/>
                      </a:lnTo>
                      <a:lnTo>
                        <a:pt x="218" y="592"/>
                      </a:lnTo>
                      <a:lnTo>
                        <a:pt x="229" y="579"/>
                      </a:lnTo>
                      <a:lnTo>
                        <a:pt x="235" y="577"/>
                      </a:lnTo>
                      <a:lnTo>
                        <a:pt x="242" y="577"/>
                      </a:lnTo>
                      <a:lnTo>
                        <a:pt x="250" y="581"/>
                      </a:lnTo>
                      <a:lnTo>
                        <a:pt x="263" y="585"/>
                      </a:lnTo>
                      <a:lnTo>
                        <a:pt x="269" y="588"/>
                      </a:lnTo>
                      <a:lnTo>
                        <a:pt x="274" y="590"/>
                      </a:lnTo>
                      <a:lnTo>
                        <a:pt x="280" y="581"/>
                      </a:lnTo>
                      <a:lnTo>
                        <a:pt x="278" y="575"/>
                      </a:lnTo>
                      <a:lnTo>
                        <a:pt x="273" y="568"/>
                      </a:lnTo>
                      <a:lnTo>
                        <a:pt x="271" y="562"/>
                      </a:lnTo>
                      <a:lnTo>
                        <a:pt x="274" y="554"/>
                      </a:lnTo>
                      <a:lnTo>
                        <a:pt x="280" y="553"/>
                      </a:lnTo>
                      <a:lnTo>
                        <a:pt x="288" y="547"/>
                      </a:lnTo>
                      <a:lnTo>
                        <a:pt x="301" y="543"/>
                      </a:lnTo>
                      <a:lnTo>
                        <a:pt x="305" y="538"/>
                      </a:lnTo>
                      <a:lnTo>
                        <a:pt x="301" y="530"/>
                      </a:lnTo>
                      <a:lnTo>
                        <a:pt x="299" y="523"/>
                      </a:lnTo>
                      <a:lnTo>
                        <a:pt x="303" y="517"/>
                      </a:lnTo>
                      <a:lnTo>
                        <a:pt x="306" y="509"/>
                      </a:lnTo>
                      <a:lnTo>
                        <a:pt x="306" y="508"/>
                      </a:lnTo>
                      <a:lnTo>
                        <a:pt x="301" y="500"/>
                      </a:lnTo>
                      <a:lnTo>
                        <a:pt x="305" y="492"/>
                      </a:lnTo>
                      <a:lnTo>
                        <a:pt x="305" y="479"/>
                      </a:lnTo>
                      <a:lnTo>
                        <a:pt x="306" y="479"/>
                      </a:lnTo>
                      <a:lnTo>
                        <a:pt x="308" y="464"/>
                      </a:lnTo>
                      <a:lnTo>
                        <a:pt x="308" y="464"/>
                      </a:lnTo>
                      <a:lnTo>
                        <a:pt x="308" y="457"/>
                      </a:lnTo>
                      <a:lnTo>
                        <a:pt x="316" y="451"/>
                      </a:lnTo>
                      <a:lnTo>
                        <a:pt x="321" y="444"/>
                      </a:lnTo>
                      <a:lnTo>
                        <a:pt x="329" y="429"/>
                      </a:lnTo>
                      <a:lnTo>
                        <a:pt x="331" y="423"/>
                      </a:lnTo>
                      <a:lnTo>
                        <a:pt x="336" y="408"/>
                      </a:lnTo>
                      <a:lnTo>
                        <a:pt x="338" y="408"/>
                      </a:lnTo>
                      <a:lnTo>
                        <a:pt x="340" y="400"/>
                      </a:lnTo>
                      <a:lnTo>
                        <a:pt x="336" y="385"/>
                      </a:lnTo>
                      <a:lnTo>
                        <a:pt x="336" y="380"/>
                      </a:lnTo>
                      <a:lnTo>
                        <a:pt x="331" y="372"/>
                      </a:lnTo>
                      <a:lnTo>
                        <a:pt x="325" y="365"/>
                      </a:lnTo>
                      <a:lnTo>
                        <a:pt x="325" y="357"/>
                      </a:lnTo>
                      <a:lnTo>
                        <a:pt x="329" y="350"/>
                      </a:lnTo>
                      <a:lnTo>
                        <a:pt x="325" y="342"/>
                      </a:lnTo>
                      <a:lnTo>
                        <a:pt x="333" y="335"/>
                      </a:lnTo>
                      <a:lnTo>
                        <a:pt x="308" y="85"/>
                      </a:lnTo>
                      <a:lnTo>
                        <a:pt x="308" y="81"/>
                      </a:lnTo>
                      <a:lnTo>
                        <a:pt x="301" y="69"/>
                      </a:lnTo>
                      <a:lnTo>
                        <a:pt x="299" y="64"/>
                      </a:lnTo>
                      <a:lnTo>
                        <a:pt x="295" y="56"/>
                      </a:lnTo>
                      <a:lnTo>
                        <a:pt x="293" y="45"/>
                      </a:lnTo>
                      <a:lnTo>
                        <a:pt x="288" y="39"/>
                      </a:lnTo>
                      <a:lnTo>
                        <a:pt x="280" y="26"/>
                      </a:lnTo>
                      <a:lnTo>
                        <a:pt x="278" y="21"/>
                      </a:lnTo>
                      <a:lnTo>
                        <a:pt x="278" y="6"/>
                      </a:lnTo>
                      <a:lnTo>
                        <a:pt x="278" y="0"/>
                      </a:lnTo>
                      <a:lnTo>
                        <a:pt x="274" y="0"/>
                      </a:lnTo>
                      <a:lnTo>
                        <a:pt x="180" y="7"/>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1" name="Freeform 83">
                  <a:extLst>
                    <a:ext uri="{FF2B5EF4-FFF2-40B4-BE49-F238E27FC236}">
                      <a16:creationId xmlns:a16="http://schemas.microsoft.com/office/drawing/2014/main" id="{9226896E-5D08-4F62-A597-FF0FC3F35EF9}"/>
                    </a:ext>
                  </a:extLst>
                </p:cNvPr>
                <p:cNvSpPr>
                  <a:spLocks/>
                </p:cNvSpPr>
                <p:nvPr/>
              </p:nvSpPr>
              <p:spPr bwMode="auto">
                <a:xfrm>
                  <a:off x="3605271" y="2876831"/>
                  <a:ext cx="293010" cy="460438"/>
                </a:xfrm>
                <a:custGeom>
                  <a:avLst/>
                  <a:gdLst>
                    <a:gd name="T0" fmla="*/ 282 w 305"/>
                    <a:gd name="T1" fmla="*/ 6 h 528"/>
                    <a:gd name="T2" fmla="*/ 215 w 305"/>
                    <a:gd name="T3" fmla="*/ 6 h 528"/>
                    <a:gd name="T4" fmla="*/ 98 w 305"/>
                    <a:gd name="T5" fmla="*/ 25 h 528"/>
                    <a:gd name="T6" fmla="*/ 81 w 305"/>
                    <a:gd name="T7" fmla="*/ 30 h 528"/>
                    <a:gd name="T8" fmla="*/ 75 w 305"/>
                    <a:gd name="T9" fmla="*/ 38 h 528"/>
                    <a:gd name="T10" fmla="*/ 75 w 305"/>
                    <a:gd name="T11" fmla="*/ 55 h 528"/>
                    <a:gd name="T12" fmla="*/ 77 w 305"/>
                    <a:gd name="T13" fmla="*/ 62 h 528"/>
                    <a:gd name="T14" fmla="*/ 70 w 305"/>
                    <a:gd name="T15" fmla="*/ 83 h 528"/>
                    <a:gd name="T16" fmla="*/ 60 w 305"/>
                    <a:gd name="T17" fmla="*/ 92 h 528"/>
                    <a:gd name="T18" fmla="*/ 45 w 305"/>
                    <a:gd name="T19" fmla="*/ 102 h 528"/>
                    <a:gd name="T20" fmla="*/ 47 w 305"/>
                    <a:gd name="T21" fmla="*/ 115 h 528"/>
                    <a:gd name="T22" fmla="*/ 38 w 305"/>
                    <a:gd name="T23" fmla="*/ 132 h 528"/>
                    <a:gd name="T24" fmla="*/ 36 w 305"/>
                    <a:gd name="T25" fmla="*/ 151 h 528"/>
                    <a:gd name="T26" fmla="*/ 36 w 305"/>
                    <a:gd name="T27" fmla="*/ 158 h 528"/>
                    <a:gd name="T28" fmla="*/ 23 w 305"/>
                    <a:gd name="T29" fmla="*/ 162 h 528"/>
                    <a:gd name="T30" fmla="*/ 27 w 305"/>
                    <a:gd name="T31" fmla="*/ 181 h 528"/>
                    <a:gd name="T32" fmla="*/ 34 w 305"/>
                    <a:gd name="T33" fmla="*/ 186 h 528"/>
                    <a:gd name="T34" fmla="*/ 34 w 305"/>
                    <a:gd name="T35" fmla="*/ 192 h 528"/>
                    <a:gd name="T36" fmla="*/ 36 w 305"/>
                    <a:gd name="T37" fmla="*/ 207 h 528"/>
                    <a:gd name="T38" fmla="*/ 30 w 305"/>
                    <a:gd name="T39" fmla="*/ 220 h 528"/>
                    <a:gd name="T40" fmla="*/ 28 w 305"/>
                    <a:gd name="T41" fmla="*/ 239 h 528"/>
                    <a:gd name="T42" fmla="*/ 40 w 305"/>
                    <a:gd name="T43" fmla="*/ 241 h 528"/>
                    <a:gd name="T44" fmla="*/ 36 w 305"/>
                    <a:gd name="T45" fmla="*/ 261 h 528"/>
                    <a:gd name="T46" fmla="*/ 38 w 305"/>
                    <a:gd name="T47" fmla="*/ 278 h 528"/>
                    <a:gd name="T48" fmla="*/ 49 w 305"/>
                    <a:gd name="T49" fmla="*/ 290 h 528"/>
                    <a:gd name="T50" fmla="*/ 45 w 305"/>
                    <a:gd name="T51" fmla="*/ 295 h 528"/>
                    <a:gd name="T52" fmla="*/ 60 w 305"/>
                    <a:gd name="T53" fmla="*/ 307 h 528"/>
                    <a:gd name="T54" fmla="*/ 55 w 305"/>
                    <a:gd name="T55" fmla="*/ 310 h 528"/>
                    <a:gd name="T56" fmla="*/ 38 w 305"/>
                    <a:gd name="T57" fmla="*/ 325 h 528"/>
                    <a:gd name="T58" fmla="*/ 47 w 305"/>
                    <a:gd name="T59" fmla="*/ 333 h 528"/>
                    <a:gd name="T60" fmla="*/ 47 w 305"/>
                    <a:gd name="T61" fmla="*/ 339 h 528"/>
                    <a:gd name="T62" fmla="*/ 25 w 305"/>
                    <a:gd name="T63" fmla="*/ 361 h 528"/>
                    <a:gd name="T64" fmla="*/ 21 w 305"/>
                    <a:gd name="T65" fmla="*/ 378 h 528"/>
                    <a:gd name="T66" fmla="*/ 19 w 305"/>
                    <a:gd name="T67" fmla="*/ 389 h 528"/>
                    <a:gd name="T68" fmla="*/ 13 w 305"/>
                    <a:gd name="T69" fmla="*/ 412 h 528"/>
                    <a:gd name="T70" fmla="*/ 10 w 305"/>
                    <a:gd name="T71" fmla="*/ 423 h 528"/>
                    <a:gd name="T72" fmla="*/ 4 w 305"/>
                    <a:gd name="T73" fmla="*/ 440 h 528"/>
                    <a:gd name="T74" fmla="*/ 92 w 305"/>
                    <a:gd name="T75" fmla="*/ 449 h 528"/>
                    <a:gd name="T76" fmla="*/ 177 w 305"/>
                    <a:gd name="T77" fmla="*/ 451 h 528"/>
                    <a:gd name="T78" fmla="*/ 173 w 305"/>
                    <a:gd name="T79" fmla="*/ 483 h 528"/>
                    <a:gd name="T80" fmla="*/ 188 w 305"/>
                    <a:gd name="T81" fmla="*/ 506 h 528"/>
                    <a:gd name="T82" fmla="*/ 196 w 305"/>
                    <a:gd name="T83" fmla="*/ 523 h 528"/>
                    <a:gd name="T84" fmla="*/ 211 w 305"/>
                    <a:gd name="T85" fmla="*/ 528 h 528"/>
                    <a:gd name="T86" fmla="*/ 222 w 305"/>
                    <a:gd name="T87" fmla="*/ 512 h 528"/>
                    <a:gd name="T88" fmla="*/ 226 w 305"/>
                    <a:gd name="T89" fmla="*/ 512 h 528"/>
                    <a:gd name="T90" fmla="*/ 260 w 305"/>
                    <a:gd name="T91" fmla="*/ 502 h 528"/>
                    <a:gd name="T92" fmla="*/ 265 w 305"/>
                    <a:gd name="T93" fmla="*/ 498 h 528"/>
                    <a:gd name="T94" fmla="*/ 284 w 305"/>
                    <a:gd name="T95" fmla="*/ 502 h 528"/>
                    <a:gd name="T96" fmla="*/ 305 w 305"/>
                    <a:gd name="T97" fmla="*/ 49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5" h="528">
                      <a:moveTo>
                        <a:pt x="282" y="335"/>
                      </a:moveTo>
                      <a:lnTo>
                        <a:pt x="290" y="10"/>
                      </a:lnTo>
                      <a:lnTo>
                        <a:pt x="282" y="6"/>
                      </a:lnTo>
                      <a:lnTo>
                        <a:pt x="278" y="0"/>
                      </a:lnTo>
                      <a:lnTo>
                        <a:pt x="278" y="0"/>
                      </a:lnTo>
                      <a:lnTo>
                        <a:pt x="215" y="6"/>
                      </a:lnTo>
                      <a:lnTo>
                        <a:pt x="94" y="15"/>
                      </a:lnTo>
                      <a:lnTo>
                        <a:pt x="96" y="17"/>
                      </a:lnTo>
                      <a:lnTo>
                        <a:pt x="98" y="25"/>
                      </a:lnTo>
                      <a:lnTo>
                        <a:pt x="92" y="30"/>
                      </a:lnTo>
                      <a:lnTo>
                        <a:pt x="85" y="34"/>
                      </a:lnTo>
                      <a:lnTo>
                        <a:pt x="81" y="30"/>
                      </a:lnTo>
                      <a:lnTo>
                        <a:pt x="83" y="45"/>
                      </a:lnTo>
                      <a:lnTo>
                        <a:pt x="77" y="45"/>
                      </a:lnTo>
                      <a:lnTo>
                        <a:pt x="75" y="38"/>
                      </a:lnTo>
                      <a:lnTo>
                        <a:pt x="75" y="47"/>
                      </a:lnTo>
                      <a:lnTo>
                        <a:pt x="83" y="53"/>
                      </a:lnTo>
                      <a:lnTo>
                        <a:pt x="75" y="55"/>
                      </a:lnTo>
                      <a:lnTo>
                        <a:pt x="74" y="49"/>
                      </a:lnTo>
                      <a:lnTo>
                        <a:pt x="74" y="58"/>
                      </a:lnTo>
                      <a:lnTo>
                        <a:pt x="77" y="62"/>
                      </a:lnTo>
                      <a:lnTo>
                        <a:pt x="74" y="72"/>
                      </a:lnTo>
                      <a:lnTo>
                        <a:pt x="75" y="77"/>
                      </a:lnTo>
                      <a:lnTo>
                        <a:pt x="70" y="83"/>
                      </a:lnTo>
                      <a:lnTo>
                        <a:pt x="66" y="85"/>
                      </a:lnTo>
                      <a:lnTo>
                        <a:pt x="58" y="85"/>
                      </a:lnTo>
                      <a:lnTo>
                        <a:pt x="60" y="92"/>
                      </a:lnTo>
                      <a:lnTo>
                        <a:pt x="53" y="100"/>
                      </a:lnTo>
                      <a:lnTo>
                        <a:pt x="53" y="104"/>
                      </a:lnTo>
                      <a:lnTo>
                        <a:pt x="45" y="102"/>
                      </a:lnTo>
                      <a:lnTo>
                        <a:pt x="49" y="105"/>
                      </a:lnTo>
                      <a:lnTo>
                        <a:pt x="47" y="107"/>
                      </a:lnTo>
                      <a:lnTo>
                        <a:pt x="47" y="115"/>
                      </a:lnTo>
                      <a:lnTo>
                        <a:pt x="51" y="122"/>
                      </a:lnTo>
                      <a:lnTo>
                        <a:pt x="34" y="128"/>
                      </a:lnTo>
                      <a:lnTo>
                        <a:pt x="38" y="132"/>
                      </a:lnTo>
                      <a:lnTo>
                        <a:pt x="36" y="139"/>
                      </a:lnTo>
                      <a:lnTo>
                        <a:pt x="38" y="147"/>
                      </a:lnTo>
                      <a:lnTo>
                        <a:pt x="36" y="151"/>
                      </a:lnTo>
                      <a:lnTo>
                        <a:pt x="28" y="151"/>
                      </a:lnTo>
                      <a:lnTo>
                        <a:pt x="28" y="154"/>
                      </a:lnTo>
                      <a:lnTo>
                        <a:pt x="36" y="158"/>
                      </a:lnTo>
                      <a:lnTo>
                        <a:pt x="30" y="162"/>
                      </a:lnTo>
                      <a:lnTo>
                        <a:pt x="28" y="158"/>
                      </a:lnTo>
                      <a:lnTo>
                        <a:pt x="23" y="162"/>
                      </a:lnTo>
                      <a:lnTo>
                        <a:pt x="28" y="169"/>
                      </a:lnTo>
                      <a:lnTo>
                        <a:pt x="23" y="173"/>
                      </a:lnTo>
                      <a:lnTo>
                        <a:pt x="27" y="181"/>
                      </a:lnTo>
                      <a:lnTo>
                        <a:pt x="23" y="186"/>
                      </a:lnTo>
                      <a:lnTo>
                        <a:pt x="28" y="181"/>
                      </a:lnTo>
                      <a:lnTo>
                        <a:pt x="34" y="186"/>
                      </a:lnTo>
                      <a:lnTo>
                        <a:pt x="27" y="190"/>
                      </a:lnTo>
                      <a:lnTo>
                        <a:pt x="34" y="192"/>
                      </a:lnTo>
                      <a:lnTo>
                        <a:pt x="34" y="192"/>
                      </a:lnTo>
                      <a:lnTo>
                        <a:pt x="32" y="198"/>
                      </a:lnTo>
                      <a:lnTo>
                        <a:pt x="34" y="205"/>
                      </a:lnTo>
                      <a:lnTo>
                        <a:pt x="36" y="207"/>
                      </a:lnTo>
                      <a:lnTo>
                        <a:pt x="38" y="218"/>
                      </a:lnTo>
                      <a:lnTo>
                        <a:pt x="38" y="220"/>
                      </a:lnTo>
                      <a:lnTo>
                        <a:pt x="30" y="220"/>
                      </a:lnTo>
                      <a:lnTo>
                        <a:pt x="32" y="226"/>
                      </a:lnTo>
                      <a:lnTo>
                        <a:pt x="32" y="235"/>
                      </a:lnTo>
                      <a:lnTo>
                        <a:pt x="28" y="239"/>
                      </a:lnTo>
                      <a:lnTo>
                        <a:pt x="28" y="245"/>
                      </a:lnTo>
                      <a:lnTo>
                        <a:pt x="34" y="241"/>
                      </a:lnTo>
                      <a:lnTo>
                        <a:pt x="40" y="241"/>
                      </a:lnTo>
                      <a:lnTo>
                        <a:pt x="40" y="248"/>
                      </a:lnTo>
                      <a:lnTo>
                        <a:pt x="34" y="254"/>
                      </a:lnTo>
                      <a:lnTo>
                        <a:pt x="36" y="261"/>
                      </a:lnTo>
                      <a:lnTo>
                        <a:pt x="43" y="265"/>
                      </a:lnTo>
                      <a:lnTo>
                        <a:pt x="36" y="275"/>
                      </a:lnTo>
                      <a:lnTo>
                        <a:pt x="38" y="278"/>
                      </a:lnTo>
                      <a:lnTo>
                        <a:pt x="49" y="277"/>
                      </a:lnTo>
                      <a:lnTo>
                        <a:pt x="43" y="282"/>
                      </a:lnTo>
                      <a:lnTo>
                        <a:pt x="49" y="290"/>
                      </a:lnTo>
                      <a:lnTo>
                        <a:pt x="42" y="288"/>
                      </a:lnTo>
                      <a:lnTo>
                        <a:pt x="42" y="290"/>
                      </a:lnTo>
                      <a:lnTo>
                        <a:pt x="45" y="295"/>
                      </a:lnTo>
                      <a:lnTo>
                        <a:pt x="51" y="299"/>
                      </a:lnTo>
                      <a:lnTo>
                        <a:pt x="53" y="305"/>
                      </a:lnTo>
                      <a:lnTo>
                        <a:pt x="60" y="307"/>
                      </a:lnTo>
                      <a:lnTo>
                        <a:pt x="60" y="308"/>
                      </a:lnTo>
                      <a:lnTo>
                        <a:pt x="60" y="310"/>
                      </a:lnTo>
                      <a:lnTo>
                        <a:pt x="55" y="310"/>
                      </a:lnTo>
                      <a:lnTo>
                        <a:pt x="49" y="316"/>
                      </a:lnTo>
                      <a:lnTo>
                        <a:pt x="42" y="320"/>
                      </a:lnTo>
                      <a:lnTo>
                        <a:pt x="38" y="325"/>
                      </a:lnTo>
                      <a:lnTo>
                        <a:pt x="45" y="327"/>
                      </a:lnTo>
                      <a:lnTo>
                        <a:pt x="53" y="325"/>
                      </a:lnTo>
                      <a:lnTo>
                        <a:pt x="47" y="333"/>
                      </a:lnTo>
                      <a:lnTo>
                        <a:pt x="47" y="337"/>
                      </a:lnTo>
                      <a:lnTo>
                        <a:pt x="40" y="337"/>
                      </a:lnTo>
                      <a:lnTo>
                        <a:pt x="47" y="339"/>
                      </a:lnTo>
                      <a:lnTo>
                        <a:pt x="47" y="340"/>
                      </a:lnTo>
                      <a:lnTo>
                        <a:pt x="30" y="357"/>
                      </a:lnTo>
                      <a:lnTo>
                        <a:pt x="25" y="361"/>
                      </a:lnTo>
                      <a:lnTo>
                        <a:pt x="23" y="367"/>
                      </a:lnTo>
                      <a:lnTo>
                        <a:pt x="27" y="371"/>
                      </a:lnTo>
                      <a:lnTo>
                        <a:pt x="21" y="378"/>
                      </a:lnTo>
                      <a:lnTo>
                        <a:pt x="19" y="384"/>
                      </a:lnTo>
                      <a:lnTo>
                        <a:pt x="11" y="389"/>
                      </a:lnTo>
                      <a:lnTo>
                        <a:pt x="19" y="389"/>
                      </a:lnTo>
                      <a:lnTo>
                        <a:pt x="17" y="391"/>
                      </a:lnTo>
                      <a:lnTo>
                        <a:pt x="11" y="397"/>
                      </a:lnTo>
                      <a:lnTo>
                        <a:pt x="13" y="412"/>
                      </a:lnTo>
                      <a:lnTo>
                        <a:pt x="6" y="412"/>
                      </a:lnTo>
                      <a:lnTo>
                        <a:pt x="11" y="418"/>
                      </a:lnTo>
                      <a:lnTo>
                        <a:pt x="10" y="423"/>
                      </a:lnTo>
                      <a:lnTo>
                        <a:pt x="0" y="425"/>
                      </a:lnTo>
                      <a:lnTo>
                        <a:pt x="4" y="433"/>
                      </a:lnTo>
                      <a:lnTo>
                        <a:pt x="4" y="440"/>
                      </a:lnTo>
                      <a:lnTo>
                        <a:pt x="8" y="448"/>
                      </a:lnTo>
                      <a:lnTo>
                        <a:pt x="2" y="453"/>
                      </a:lnTo>
                      <a:lnTo>
                        <a:pt x="92" y="449"/>
                      </a:lnTo>
                      <a:lnTo>
                        <a:pt x="177" y="442"/>
                      </a:lnTo>
                      <a:lnTo>
                        <a:pt x="179" y="444"/>
                      </a:lnTo>
                      <a:lnTo>
                        <a:pt x="177" y="451"/>
                      </a:lnTo>
                      <a:lnTo>
                        <a:pt x="173" y="465"/>
                      </a:lnTo>
                      <a:lnTo>
                        <a:pt x="169" y="476"/>
                      </a:lnTo>
                      <a:lnTo>
                        <a:pt x="173" y="483"/>
                      </a:lnTo>
                      <a:lnTo>
                        <a:pt x="177" y="491"/>
                      </a:lnTo>
                      <a:lnTo>
                        <a:pt x="186" y="498"/>
                      </a:lnTo>
                      <a:lnTo>
                        <a:pt x="188" y="506"/>
                      </a:lnTo>
                      <a:lnTo>
                        <a:pt x="192" y="513"/>
                      </a:lnTo>
                      <a:lnTo>
                        <a:pt x="192" y="517"/>
                      </a:lnTo>
                      <a:lnTo>
                        <a:pt x="196" y="523"/>
                      </a:lnTo>
                      <a:lnTo>
                        <a:pt x="199" y="527"/>
                      </a:lnTo>
                      <a:lnTo>
                        <a:pt x="203" y="528"/>
                      </a:lnTo>
                      <a:lnTo>
                        <a:pt x="211" y="528"/>
                      </a:lnTo>
                      <a:lnTo>
                        <a:pt x="213" y="521"/>
                      </a:lnTo>
                      <a:lnTo>
                        <a:pt x="220" y="515"/>
                      </a:lnTo>
                      <a:lnTo>
                        <a:pt x="222" y="512"/>
                      </a:lnTo>
                      <a:lnTo>
                        <a:pt x="220" y="512"/>
                      </a:lnTo>
                      <a:lnTo>
                        <a:pt x="226" y="510"/>
                      </a:lnTo>
                      <a:lnTo>
                        <a:pt x="226" y="512"/>
                      </a:lnTo>
                      <a:lnTo>
                        <a:pt x="231" y="510"/>
                      </a:lnTo>
                      <a:lnTo>
                        <a:pt x="246" y="504"/>
                      </a:lnTo>
                      <a:lnTo>
                        <a:pt x="260" y="502"/>
                      </a:lnTo>
                      <a:lnTo>
                        <a:pt x="263" y="500"/>
                      </a:lnTo>
                      <a:lnTo>
                        <a:pt x="254" y="498"/>
                      </a:lnTo>
                      <a:lnTo>
                        <a:pt x="265" y="498"/>
                      </a:lnTo>
                      <a:lnTo>
                        <a:pt x="271" y="502"/>
                      </a:lnTo>
                      <a:lnTo>
                        <a:pt x="278" y="506"/>
                      </a:lnTo>
                      <a:lnTo>
                        <a:pt x="284" y="502"/>
                      </a:lnTo>
                      <a:lnTo>
                        <a:pt x="288" y="500"/>
                      </a:lnTo>
                      <a:lnTo>
                        <a:pt x="301" y="506"/>
                      </a:lnTo>
                      <a:lnTo>
                        <a:pt x="305" y="498"/>
                      </a:lnTo>
                      <a:lnTo>
                        <a:pt x="305" y="495"/>
                      </a:lnTo>
                      <a:lnTo>
                        <a:pt x="282" y="33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2" name="Freeform 84">
                  <a:extLst>
                    <a:ext uri="{FF2B5EF4-FFF2-40B4-BE49-F238E27FC236}">
                      <a16:creationId xmlns:a16="http://schemas.microsoft.com/office/drawing/2014/main" id="{A774347E-7FC6-40EA-8C1F-ADE5FBA75315}"/>
                    </a:ext>
                  </a:extLst>
                </p:cNvPr>
                <p:cNvSpPr>
                  <a:spLocks/>
                </p:cNvSpPr>
                <p:nvPr/>
              </p:nvSpPr>
              <p:spPr bwMode="auto">
                <a:xfrm>
                  <a:off x="3695576" y="2665797"/>
                  <a:ext cx="693618" cy="224114"/>
                </a:xfrm>
                <a:custGeom>
                  <a:avLst/>
                  <a:gdLst>
                    <a:gd name="T0" fmla="*/ 487 w 722"/>
                    <a:gd name="T1" fmla="*/ 33 h 257"/>
                    <a:gd name="T2" fmla="*/ 421 w 722"/>
                    <a:gd name="T3" fmla="*/ 39 h 257"/>
                    <a:gd name="T4" fmla="*/ 355 w 722"/>
                    <a:gd name="T5" fmla="*/ 47 h 257"/>
                    <a:gd name="T6" fmla="*/ 271 w 722"/>
                    <a:gd name="T7" fmla="*/ 54 h 257"/>
                    <a:gd name="T8" fmla="*/ 199 w 722"/>
                    <a:gd name="T9" fmla="*/ 62 h 257"/>
                    <a:gd name="T10" fmla="*/ 177 w 722"/>
                    <a:gd name="T11" fmla="*/ 60 h 257"/>
                    <a:gd name="T12" fmla="*/ 183 w 722"/>
                    <a:gd name="T13" fmla="*/ 80 h 257"/>
                    <a:gd name="T14" fmla="*/ 58 w 722"/>
                    <a:gd name="T15" fmla="*/ 96 h 257"/>
                    <a:gd name="T16" fmla="*/ 53 w 722"/>
                    <a:gd name="T17" fmla="*/ 90 h 257"/>
                    <a:gd name="T18" fmla="*/ 57 w 722"/>
                    <a:gd name="T19" fmla="*/ 105 h 257"/>
                    <a:gd name="T20" fmla="*/ 53 w 722"/>
                    <a:gd name="T21" fmla="*/ 114 h 257"/>
                    <a:gd name="T22" fmla="*/ 51 w 722"/>
                    <a:gd name="T23" fmla="*/ 127 h 257"/>
                    <a:gd name="T24" fmla="*/ 43 w 722"/>
                    <a:gd name="T25" fmla="*/ 146 h 257"/>
                    <a:gd name="T26" fmla="*/ 47 w 722"/>
                    <a:gd name="T27" fmla="*/ 156 h 257"/>
                    <a:gd name="T28" fmla="*/ 43 w 722"/>
                    <a:gd name="T29" fmla="*/ 165 h 257"/>
                    <a:gd name="T30" fmla="*/ 30 w 722"/>
                    <a:gd name="T31" fmla="*/ 174 h 257"/>
                    <a:gd name="T32" fmla="*/ 27 w 722"/>
                    <a:gd name="T33" fmla="*/ 180 h 257"/>
                    <a:gd name="T34" fmla="*/ 27 w 722"/>
                    <a:gd name="T35" fmla="*/ 191 h 257"/>
                    <a:gd name="T36" fmla="*/ 19 w 722"/>
                    <a:gd name="T37" fmla="*/ 197 h 257"/>
                    <a:gd name="T38" fmla="*/ 21 w 722"/>
                    <a:gd name="T39" fmla="*/ 210 h 257"/>
                    <a:gd name="T40" fmla="*/ 11 w 722"/>
                    <a:gd name="T41" fmla="*/ 208 h 257"/>
                    <a:gd name="T42" fmla="*/ 15 w 722"/>
                    <a:gd name="T43" fmla="*/ 214 h 257"/>
                    <a:gd name="T44" fmla="*/ 19 w 722"/>
                    <a:gd name="T45" fmla="*/ 240 h 257"/>
                    <a:gd name="T46" fmla="*/ 11 w 722"/>
                    <a:gd name="T47" fmla="*/ 244 h 257"/>
                    <a:gd name="T48" fmla="*/ 0 w 722"/>
                    <a:gd name="T49" fmla="*/ 255 h 257"/>
                    <a:gd name="T50" fmla="*/ 121 w 722"/>
                    <a:gd name="T51" fmla="*/ 248 h 257"/>
                    <a:gd name="T52" fmla="*/ 184 w 722"/>
                    <a:gd name="T53" fmla="*/ 242 h 257"/>
                    <a:gd name="T54" fmla="*/ 310 w 722"/>
                    <a:gd name="T55" fmla="*/ 231 h 257"/>
                    <a:gd name="T56" fmla="*/ 485 w 722"/>
                    <a:gd name="T57" fmla="*/ 208 h 257"/>
                    <a:gd name="T58" fmla="*/ 521 w 722"/>
                    <a:gd name="T59" fmla="*/ 178 h 257"/>
                    <a:gd name="T60" fmla="*/ 540 w 722"/>
                    <a:gd name="T61" fmla="*/ 169 h 257"/>
                    <a:gd name="T62" fmla="*/ 543 w 722"/>
                    <a:gd name="T63" fmla="*/ 152 h 257"/>
                    <a:gd name="T64" fmla="*/ 564 w 722"/>
                    <a:gd name="T65" fmla="*/ 137 h 257"/>
                    <a:gd name="T66" fmla="*/ 583 w 722"/>
                    <a:gd name="T67" fmla="*/ 133 h 257"/>
                    <a:gd name="T68" fmla="*/ 617 w 722"/>
                    <a:gd name="T69" fmla="*/ 105 h 257"/>
                    <a:gd name="T70" fmla="*/ 626 w 722"/>
                    <a:gd name="T71" fmla="*/ 99 h 257"/>
                    <a:gd name="T72" fmla="*/ 637 w 722"/>
                    <a:gd name="T73" fmla="*/ 86 h 257"/>
                    <a:gd name="T74" fmla="*/ 641 w 722"/>
                    <a:gd name="T75" fmla="*/ 77 h 257"/>
                    <a:gd name="T76" fmla="*/ 654 w 722"/>
                    <a:gd name="T77" fmla="*/ 79 h 257"/>
                    <a:gd name="T78" fmla="*/ 666 w 722"/>
                    <a:gd name="T79" fmla="*/ 71 h 257"/>
                    <a:gd name="T80" fmla="*/ 675 w 722"/>
                    <a:gd name="T81" fmla="*/ 60 h 257"/>
                    <a:gd name="T82" fmla="*/ 694 w 722"/>
                    <a:gd name="T83" fmla="*/ 60 h 257"/>
                    <a:gd name="T84" fmla="*/ 705 w 722"/>
                    <a:gd name="T85" fmla="*/ 37 h 257"/>
                    <a:gd name="T86" fmla="*/ 718 w 722"/>
                    <a:gd name="T87" fmla="*/ 28 h 257"/>
                    <a:gd name="T88" fmla="*/ 720 w 722"/>
                    <a:gd name="T89" fmla="*/ 9 h 257"/>
                    <a:gd name="T90" fmla="*/ 713 w 722"/>
                    <a:gd name="T91" fmla="*/ 0 h 257"/>
                    <a:gd name="T92" fmla="*/ 651 w 722"/>
                    <a:gd name="T93" fmla="*/ 11 h 257"/>
                    <a:gd name="T94" fmla="*/ 579 w 722"/>
                    <a:gd name="T95" fmla="*/ 20 h 257"/>
                    <a:gd name="T96" fmla="*/ 543 w 722"/>
                    <a:gd name="T97" fmla="*/ 2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2" h="257">
                      <a:moveTo>
                        <a:pt x="513" y="30"/>
                      </a:moveTo>
                      <a:lnTo>
                        <a:pt x="487" y="33"/>
                      </a:lnTo>
                      <a:lnTo>
                        <a:pt x="459" y="37"/>
                      </a:lnTo>
                      <a:lnTo>
                        <a:pt x="421" y="39"/>
                      </a:lnTo>
                      <a:lnTo>
                        <a:pt x="397" y="43"/>
                      </a:lnTo>
                      <a:lnTo>
                        <a:pt x="355" y="47"/>
                      </a:lnTo>
                      <a:lnTo>
                        <a:pt x="314" y="49"/>
                      </a:lnTo>
                      <a:lnTo>
                        <a:pt x="271" y="54"/>
                      </a:lnTo>
                      <a:lnTo>
                        <a:pt x="235" y="58"/>
                      </a:lnTo>
                      <a:lnTo>
                        <a:pt x="199" y="62"/>
                      </a:lnTo>
                      <a:lnTo>
                        <a:pt x="192" y="60"/>
                      </a:lnTo>
                      <a:lnTo>
                        <a:pt x="177" y="60"/>
                      </a:lnTo>
                      <a:lnTo>
                        <a:pt x="183" y="73"/>
                      </a:lnTo>
                      <a:lnTo>
                        <a:pt x="183" y="80"/>
                      </a:lnTo>
                      <a:lnTo>
                        <a:pt x="64" y="90"/>
                      </a:lnTo>
                      <a:lnTo>
                        <a:pt x="58" y="96"/>
                      </a:lnTo>
                      <a:lnTo>
                        <a:pt x="58" y="90"/>
                      </a:lnTo>
                      <a:lnTo>
                        <a:pt x="53" y="90"/>
                      </a:lnTo>
                      <a:lnTo>
                        <a:pt x="55" y="97"/>
                      </a:lnTo>
                      <a:lnTo>
                        <a:pt x="57" y="105"/>
                      </a:lnTo>
                      <a:lnTo>
                        <a:pt x="49" y="107"/>
                      </a:lnTo>
                      <a:lnTo>
                        <a:pt x="53" y="114"/>
                      </a:lnTo>
                      <a:lnTo>
                        <a:pt x="45" y="122"/>
                      </a:lnTo>
                      <a:lnTo>
                        <a:pt x="51" y="127"/>
                      </a:lnTo>
                      <a:lnTo>
                        <a:pt x="47" y="135"/>
                      </a:lnTo>
                      <a:lnTo>
                        <a:pt x="43" y="146"/>
                      </a:lnTo>
                      <a:lnTo>
                        <a:pt x="45" y="150"/>
                      </a:lnTo>
                      <a:lnTo>
                        <a:pt x="47" y="156"/>
                      </a:lnTo>
                      <a:lnTo>
                        <a:pt x="40" y="159"/>
                      </a:lnTo>
                      <a:lnTo>
                        <a:pt x="43" y="165"/>
                      </a:lnTo>
                      <a:lnTo>
                        <a:pt x="36" y="171"/>
                      </a:lnTo>
                      <a:lnTo>
                        <a:pt x="30" y="174"/>
                      </a:lnTo>
                      <a:lnTo>
                        <a:pt x="27" y="178"/>
                      </a:lnTo>
                      <a:lnTo>
                        <a:pt x="27" y="180"/>
                      </a:lnTo>
                      <a:lnTo>
                        <a:pt x="32" y="186"/>
                      </a:lnTo>
                      <a:lnTo>
                        <a:pt x="27" y="191"/>
                      </a:lnTo>
                      <a:lnTo>
                        <a:pt x="23" y="195"/>
                      </a:lnTo>
                      <a:lnTo>
                        <a:pt x="19" y="197"/>
                      </a:lnTo>
                      <a:lnTo>
                        <a:pt x="23" y="205"/>
                      </a:lnTo>
                      <a:lnTo>
                        <a:pt x="21" y="210"/>
                      </a:lnTo>
                      <a:lnTo>
                        <a:pt x="17" y="206"/>
                      </a:lnTo>
                      <a:lnTo>
                        <a:pt x="11" y="208"/>
                      </a:lnTo>
                      <a:lnTo>
                        <a:pt x="10" y="216"/>
                      </a:lnTo>
                      <a:lnTo>
                        <a:pt x="15" y="214"/>
                      </a:lnTo>
                      <a:lnTo>
                        <a:pt x="15" y="221"/>
                      </a:lnTo>
                      <a:lnTo>
                        <a:pt x="19" y="240"/>
                      </a:lnTo>
                      <a:lnTo>
                        <a:pt x="17" y="242"/>
                      </a:lnTo>
                      <a:lnTo>
                        <a:pt x="11" y="244"/>
                      </a:lnTo>
                      <a:lnTo>
                        <a:pt x="8" y="252"/>
                      </a:lnTo>
                      <a:lnTo>
                        <a:pt x="0" y="255"/>
                      </a:lnTo>
                      <a:lnTo>
                        <a:pt x="0" y="257"/>
                      </a:lnTo>
                      <a:lnTo>
                        <a:pt x="121" y="248"/>
                      </a:lnTo>
                      <a:lnTo>
                        <a:pt x="184" y="242"/>
                      </a:lnTo>
                      <a:lnTo>
                        <a:pt x="184" y="242"/>
                      </a:lnTo>
                      <a:lnTo>
                        <a:pt x="184" y="240"/>
                      </a:lnTo>
                      <a:lnTo>
                        <a:pt x="310" y="231"/>
                      </a:lnTo>
                      <a:lnTo>
                        <a:pt x="408" y="220"/>
                      </a:lnTo>
                      <a:lnTo>
                        <a:pt x="485" y="208"/>
                      </a:lnTo>
                      <a:lnTo>
                        <a:pt x="521" y="206"/>
                      </a:lnTo>
                      <a:lnTo>
                        <a:pt x="521" y="178"/>
                      </a:lnTo>
                      <a:lnTo>
                        <a:pt x="534" y="174"/>
                      </a:lnTo>
                      <a:lnTo>
                        <a:pt x="540" y="169"/>
                      </a:lnTo>
                      <a:lnTo>
                        <a:pt x="542" y="159"/>
                      </a:lnTo>
                      <a:lnTo>
                        <a:pt x="543" y="152"/>
                      </a:lnTo>
                      <a:lnTo>
                        <a:pt x="549" y="144"/>
                      </a:lnTo>
                      <a:lnTo>
                        <a:pt x="564" y="137"/>
                      </a:lnTo>
                      <a:lnTo>
                        <a:pt x="577" y="137"/>
                      </a:lnTo>
                      <a:lnTo>
                        <a:pt x="583" y="133"/>
                      </a:lnTo>
                      <a:lnTo>
                        <a:pt x="604" y="114"/>
                      </a:lnTo>
                      <a:lnTo>
                        <a:pt x="617" y="105"/>
                      </a:lnTo>
                      <a:lnTo>
                        <a:pt x="622" y="105"/>
                      </a:lnTo>
                      <a:lnTo>
                        <a:pt x="626" y="99"/>
                      </a:lnTo>
                      <a:lnTo>
                        <a:pt x="630" y="84"/>
                      </a:lnTo>
                      <a:lnTo>
                        <a:pt x="637" y="86"/>
                      </a:lnTo>
                      <a:lnTo>
                        <a:pt x="637" y="80"/>
                      </a:lnTo>
                      <a:lnTo>
                        <a:pt x="641" y="77"/>
                      </a:lnTo>
                      <a:lnTo>
                        <a:pt x="647" y="73"/>
                      </a:lnTo>
                      <a:lnTo>
                        <a:pt x="654" y="79"/>
                      </a:lnTo>
                      <a:lnTo>
                        <a:pt x="658" y="79"/>
                      </a:lnTo>
                      <a:lnTo>
                        <a:pt x="666" y="71"/>
                      </a:lnTo>
                      <a:lnTo>
                        <a:pt x="668" y="65"/>
                      </a:lnTo>
                      <a:lnTo>
                        <a:pt x="675" y="60"/>
                      </a:lnTo>
                      <a:lnTo>
                        <a:pt x="688" y="54"/>
                      </a:lnTo>
                      <a:lnTo>
                        <a:pt x="694" y="60"/>
                      </a:lnTo>
                      <a:lnTo>
                        <a:pt x="699" y="52"/>
                      </a:lnTo>
                      <a:lnTo>
                        <a:pt x="705" y="37"/>
                      </a:lnTo>
                      <a:lnTo>
                        <a:pt x="711" y="32"/>
                      </a:lnTo>
                      <a:lnTo>
                        <a:pt x="718" y="28"/>
                      </a:lnTo>
                      <a:lnTo>
                        <a:pt x="720" y="17"/>
                      </a:lnTo>
                      <a:lnTo>
                        <a:pt x="720" y="9"/>
                      </a:lnTo>
                      <a:lnTo>
                        <a:pt x="722" y="0"/>
                      </a:lnTo>
                      <a:lnTo>
                        <a:pt x="713" y="0"/>
                      </a:lnTo>
                      <a:lnTo>
                        <a:pt x="686" y="7"/>
                      </a:lnTo>
                      <a:lnTo>
                        <a:pt x="651" y="11"/>
                      </a:lnTo>
                      <a:lnTo>
                        <a:pt x="594" y="20"/>
                      </a:lnTo>
                      <a:lnTo>
                        <a:pt x="579" y="20"/>
                      </a:lnTo>
                      <a:lnTo>
                        <a:pt x="553" y="24"/>
                      </a:lnTo>
                      <a:lnTo>
                        <a:pt x="543" y="28"/>
                      </a:lnTo>
                      <a:lnTo>
                        <a:pt x="513" y="3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3" name="Freeform 85">
                  <a:extLst>
                    <a:ext uri="{FF2B5EF4-FFF2-40B4-BE49-F238E27FC236}">
                      <a16:creationId xmlns:a16="http://schemas.microsoft.com/office/drawing/2014/main" id="{6D243285-93AB-4D8A-B5D7-29841425BA37}"/>
                    </a:ext>
                  </a:extLst>
                </p:cNvPr>
                <p:cNvSpPr>
                  <a:spLocks/>
                </p:cNvSpPr>
                <p:nvPr/>
              </p:nvSpPr>
              <p:spPr bwMode="auto">
                <a:xfrm>
                  <a:off x="3746493" y="2737304"/>
                  <a:ext cx="4803" cy="6976"/>
                </a:xfrm>
                <a:custGeom>
                  <a:avLst/>
                  <a:gdLst>
                    <a:gd name="T0" fmla="*/ 0 w 5"/>
                    <a:gd name="T1" fmla="*/ 8 h 8"/>
                    <a:gd name="T2" fmla="*/ 5 w 5"/>
                    <a:gd name="T3" fmla="*/ 8 h 8"/>
                    <a:gd name="T4" fmla="*/ 4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4" y="0"/>
                      </a:lnTo>
                      <a:lnTo>
                        <a:pt x="0"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4" name="Freeform 86">
                  <a:extLst>
                    <a:ext uri="{FF2B5EF4-FFF2-40B4-BE49-F238E27FC236}">
                      <a16:creationId xmlns:a16="http://schemas.microsoft.com/office/drawing/2014/main" id="{B6177C28-9E76-44A1-9B4D-D3A8CA9C6DF1}"/>
                    </a:ext>
                  </a:extLst>
                </p:cNvPr>
                <p:cNvSpPr>
                  <a:spLocks/>
                </p:cNvSpPr>
                <p:nvPr/>
              </p:nvSpPr>
              <p:spPr bwMode="auto">
                <a:xfrm>
                  <a:off x="3746493" y="2737304"/>
                  <a:ext cx="4803" cy="6976"/>
                </a:xfrm>
                <a:custGeom>
                  <a:avLst/>
                  <a:gdLst>
                    <a:gd name="T0" fmla="*/ 0 w 5"/>
                    <a:gd name="T1" fmla="*/ 8 h 8"/>
                    <a:gd name="T2" fmla="*/ 5 w 5"/>
                    <a:gd name="T3" fmla="*/ 8 h 8"/>
                    <a:gd name="T4" fmla="*/ 4 w 5"/>
                    <a:gd name="T5" fmla="*/ 0 h 8"/>
                    <a:gd name="T6" fmla="*/ 0 w 5"/>
                    <a:gd name="T7" fmla="*/ 8 h 8"/>
                  </a:gdLst>
                  <a:ahLst/>
                  <a:cxnLst>
                    <a:cxn ang="0">
                      <a:pos x="T0" y="T1"/>
                    </a:cxn>
                    <a:cxn ang="0">
                      <a:pos x="T2" y="T3"/>
                    </a:cxn>
                    <a:cxn ang="0">
                      <a:pos x="T4" y="T5"/>
                    </a:cxn>
                    <a:cxn ang="0">
                      <a:pos x="T6" y="T7"/>
                    </a:cxn>
                  </a:cxnLst>
                  <a:rect l="0" t="0" r="r" b="b"/>
                  <a:pathLst>
                    <a:path w="5" h="8">
                      <a:moveTo>
                        <a:pt x="0" y="8"/>
                      </a:moveTo>
                      <a:lnTo>
                        <a:pt x="5" y="8"/>
                      </a:lnTo>
                      <a:lnTo>
                        <a:pt x="4" y="0"/>
                      </a:lnTo>
                      <a:lnTo>
                        <a:pt x="0"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5" name="Freeform 87">
                  <a:extLst>
                    <a:ext uri="{FF2B5EF4-FFF2-40B4-BE49-F238E27FC236}">
                      <a16:creationId xmlns:a16="http://schemas.microsoft.com/office/drawing/2014/main" id="{8823D79D-7D10-4AF3-8943-552DA7CECE70}"/>
                    </a:ext>
                  </a:extLst>
                </p:cNvPr>
                <p:cNvSpPr>
                  <a:spLocks/>
                </p:cNvSpPr>
                <p:nvPr/>
              </p:nvSpPr>
              <p:spPr bwMode="auto">
                <a:xfrm>
                  <a:off x="3757060" y="2460868"/>
                  <a:ext cx="592746" cy="283413"/>
                </a:xfrm>
                <a:custGeom>
                  <a:avLst/>
                  <a:gdLst>
                    <a:gd name="T0" fmla="*/ 568 w 617"/>
                    <a:gd name="T1" fmla="*/ 103 h 325"/>
                    <a:gd name="T2" fmla="*/ 555 w 617"/>
                    <a:gd name="T3" fmla="*/ 67 h 325"/>
                    <a:gd name="T4" fmla="*/ 551 w 617"/>
                    <a:gd name="T5" fmla="*/ 52 h 325"/>
                    <a:gd name="T6" fmla="*/ 532 w 617"/>
                    <a:gd name="T7" fmla="*/ 39 h 325"/>
                    <a:gd name="T8" fmla="*/ 513 w 617"/>
                    <a:gd name="T9" fmla="*/ 24 h 325"/>
                    <a:gd name="T10" fmla="*/ 495 w 617"/>
                    <a:gd name="T11" fmla="*/ 37 h 325"/>
                    <a:gd name="T12" fmla="*/ 472 w 617"/>
                    <a:gd name="T13" fmla="*/ 34 h 325"/>
                    <a:gd name="T14" fmla="*/ 455 w 617"/>
                    <a:gd name="T15" fmla="*/ 41 h 325"/>
                    <a:gd name="T16" fmla="*/ 423 w 617"/>
                    <a:gd name="T17" fmla="*/ 32 h 325"/>
                    <a:gd name="T18" fmla="*/ 401 w 617"/>
                    <a:gd name="T19" fmla="*/ 9 h 325"/>
                    <a:gd name="T20" fmla="*/ 367 w 617"/>
                    <a:gd name="T21" fmla="*/ 0 h 325"/>
                    <a:gd name="T22" fmla="*/ 357 w 617"/>
                    <a:gd name="T23" fmla="*/ 17 h 325"/>
                    <a:gd name="T24" fmla="*/ 361 w 617"/>
                    <a:gd name="T25" fmla="*/ 37 h 325"/>
                    <a:gd name="T26" fmla="*/ 325 w 617"/>
                    <a:gd name="T27" fmla="*/ 47 h 325"/>
                    <a:gd name="T28" fmla="*/ 312 w 617"/>
                    <a:gd name="T29" fmla="*/ 58 h 325"/>
                    <a:gd name="T30" fmla="*/ 308 w 617"/>
                    <a:gd name="T31" fmla="*/ 81 h 325"/>
                    <a:gd name="T32" fmla="*/ 291 w 617"/>
                    <a:gd name="T33" fmla="*/ 103 h 325"/>
                    <a:gd name="T34" fmla="*/ 280 w 617"/>
                    <a:gd name="T35" fmla="*/ 124 h 325"/>
                    <a:gd name="T36" fmla="*/ 260 w 617"/>
                    <a:gd name="T37" fmla="*/ 133 h 325"/>
                    <a:gd name="T38" fmla="*/ 239 w 617"/>
                    <a:gd name="T39" fmla="*/ 118 h 325"/>
                    <a:gd name="T40" fmla="*/ 229 w 617"/>
                    <a:gd name="T41" fmla="*/ 135 h 325"/>
                    <a:gd name="T42" fmla="*/ 224 w 617"/>
                    <a:gd name="T43" fmla="*/ 156 h 325"/>
                    <a:gd name="T44" fmla="*/ 205 w 617"/>
                    <a:gd name="T45" fmla="*/ 143 h 325"/>
                    <a:gd name="T46" fmla="*/ 188 w 617"/>
                    <a:gd name="T47" fmla="*/ 158 h 325"/>
                    <a:gd name="T48" fmla="*/ 177 w 617"/>
                    <a:gd name="T49" fmla="*/ 161 h 325"/>
                    <a:gd name="T50" fmla="*/ 139 w 617"/>
                    <a:gd name="T51" fmla="*/ 158 h 325"/>
                    <a:gd name="T52" fmla="*/ 134 w 617"/>
                    <a:gd name="T53" fmla="*/ 159 h 325"/>
                    <a:gd name="T54" fmla="*/ 117 w 617"/>
                    <a:gd name="T55" fmla="*/ 169 h 325"/>
                    <a:gd name="T56" fmla="*/ 105 w 617"/>
                    <a:gd name="T57" fmla="*/ 176 h 325"/>
                    <a:gd name="T58" fmla="*/ 100 w 617"/>
                    <a:gd name="T59" fmla="*/ 197 h 325"/>
                    <a:gd name="T60" fmla="*/ 87 w 617"/>
                    <a:gd name="T61" fmla="*/ 214 h 325"/>
                    <a:gd name="T62" fmla="*/ 70 w 617"/>
                    <a:gd name="T63" fmla="*/ 229 h 325"/>
                    <a:gd name="T64" fmla="*/ 79 w 617"/>
                    <a:gd name="T65" fmla="*/ 248 h 325"/>
                    <a:gd name="T66" fmla="*/ 62 w 617"/>
                    <a:gd name="T67" fmla="*/ 252 h 325"/>
                    <a:gd name="T68" fmla="*/ 34 w 617"/>
                    <a:gd name="T69" fmla="*/ 244 h 325"/>
                    <a:gd name="T70" fmla="*/ 17 w 617"/>
                    <a:gd name="T71" fmla="*/ 267 h 325"/>
                    <a:gd name="T72" fmla="*/ 21 w 617"/>
                    <a:gd name="T73" fmla="*/ 284 h 325"/>
                    <a:gd name="T74" fmla="*/ 21 w 617"/>
                    <a:gd name="T75" fmla="*/ 306 h 325"/>
                    <a:gd name="T76" fmla="*/ 2 w 617"/>
                    <a:gd name="T77" fmla="*/ 315 h 325"/>
                    <a:gd name="T78" fmla="*/ 119 w 617"/>
                    <a:gd name="T79" fmla="*/ 308 h 325"/>
                    <a:gd name="T80" fmla="*/ 135 w 617"/>
                    <a:gd name="T81" fmla="*/ 297 h 325"/>
                    <a:gd name="T82" fmla="*/ 250 w 617"/>
                    <a:gd name="T83" fmla="*/ 284 h 325"/>
                    <a:gd name="T84" fmla="*/ 357 w 617"/>
                    <a:gd name="T85" fmla="*/ 274 h 325"/>
                    <a:gd name="T86" fmla="*/ 449 w 617"/>
                    <a:gd name="T87" fmla="*/ 265 h 325"/>
                    <a:gd name="T88" fmla="*/ 502 w 617"/>
                    <a:gd name="T89" fmla="*/ 252 h 325"/>
                    <a:gd name="T90" fmla="*/ 532 w 617"/>
                    <a:gd name="T91" fmla="*/ 237 h 325"/>
                    <a:gd name="T92" fmla="*/ 547 w 617"/>
                    <a:gd name="T93" fmla="*/ 221 h 325"/>
                    <a:gd name="T94" fmla="*/ 562 w 617"/>
                    <a:gd name="T95" fmla="*/ 203 h 325"/>
                    <a:gd name="T96" fmla="*/ 590 w 617"/>
                    <a:gd name="T97" fmla="*/ 171 h 325"/>
                    <a:gd name="T98" fmla="*/ 588 w 617"/>
                    <a:gd name="T99" fmla="*/ 12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7" h="325">
                      <a:moveTo>
                        <a:pt x="588" y="128"/>
                      </a:moveTo>
                      <a:lnTo>
                        <a:pt x="575" y="109"/>
                      </a:lnTo>
                      <a:lnTo>
                        <a:pt x="568" y="103"/>
                      </a:lnTo>
                      <a:lnTo>
                        <a:pt x="566" y="96"/>
                      </a:lnTo>
                      <a:lnTo>
                        <a:pt x="551" y="81"/>
                      </a:lnTo>
                      <a:lnTo>
                        <a:pt x="555" y="67"/>
                      </a:lnTo>
                      <a:lnTo>
                        <a:pt x="555" y="60"/>
                      </a:lnTo>
                      <a:lnTo>
                        <a:pt x="551" y="58"/>
                      </a:lnTo>
                      <a:lnTo>
                        <a:pt x="551" y="52"/>
                      </a:lnTo>
                      <a:lnTo>
                        <a:pt x="545" y="47"/>
                      </a:lnTo>
                      <a:lnTo>
                        <a:pt x="540" y="39"/>
                      </a:lnTo>
                      <a:lnTo>
                        <a:pt x="532" y="39"/>
                      </a:lnTo>
                      <a:lnTo>
                        <a:pt x="526" y="34"/>
                      </a:lnTo>
                      <a:lnTo>
                        <a:pt x="521" y="20"/>
                      </a:lnTo>
                      <a:lnTo>
                        <a:pt x="513" y="24"/>
                      </a:lnTo>
                      <a:lnTo>
                        <a:pt x="506" y="32"/>
                      </a:lnTo>
                      <a:lnTo>
                        <a:pt x="502" y="37"/>
                      </a:lnTo>
                      <a:lnTo>
                        <a:pt x="495" y="37"/>
                      </a:lnTo>
                      <a:lnTo>
                        <a:pt x="489" y="41"/>
                      </a:lnTo>
                      <a:lnTo>
                        <a:pt x="481" y="35"/>
                      </a:lnTo>
                      <a:lnTo>
                        <a:pt x="472" y="34"/>
                      </a:lnTo>
                      <a:lnTo>
                        <a:pt x="466" y="35"/>
                      </a:lnTo>
                      <a:lnTo>
                        <a:pt x="461" y="41"/>
                      </a:lnTo>
                      <a:lnTo>
                        <a:pt x="455" y="41"/>
                      </a:lnTo>
                      <a:lnTo>
                        <a:pt x="440" y="32"/>
                      </a:lnTo>
                      <a:lnTo>
                        <a:pt x="436" y="30"/>
                      </a:lnTo>
                      <a:lnTo>
                        <a:pt x="423" y="32"/>
                      </a:lnTo>
                      <a:lnTo>
                        <a:pt x="416" y="30"/>
                      </a:lnTo>
                      <a:lnTo>
                        <a:pt x="404" y="17"/>
                      </a:lnTo>
                      <a:lnTo>
                        <a:pt x="401" y="9"/>
                      </a:lnTo>
                      <a:lnTo>
                        <a:pt x="384" y="2"/>
                      </a:lnTo>
                      <a:lnTo>
                        <a:pt x="372" y="5"/>
                      </a:lnTo>
                      <a:lnTo>
                        <a:pt x="367" y="0"/>
                      </a:lnTo>
                      <a:lnTo>
                        <a:pt x="357" y="5"/>
                      </a:lnTo>
                      <a:lnTo>
                        <a:pt x="354" y="9"/>
                      </a:lnTo>
                      <a:lnTo>
                        <a:pt x="357" y="17"/>
                      </a:lnTo>
                      <a:lnTo>
                        <a:pt x="355" y="24"/>
                      </a:lnTo>
                      <a:lnTo>
                        <a:pt x="363" y="32"/>
                      </a:lnTo>
                      <a:lnTo>
                        <a:pt x="361" y="37"/>
                      </a:lnTo>
                      <a:lnTo>
                        <a:pt x="346" y="41"/>
                      </a:lnTo>
                      <a:lnTo>
                        <a:pt x="333" y="52"/>
                      </a:lnTo>
                      <a:lnTo>
                        <a:pt x="325" y="47"/>
                      </a:lnTo>
                      <a:lnTo>
                        <a:pt x="318" y="50"/>
                      </a:lnTo>
                      <a:lnTo>
                        <a:pt x="312" y="50"/>
                      </a:lnTo>
                      <a:lnTo>
                        <a:pt x="312" y="58"/>
                      </a:lnTo>
                      <a:lnTo>
                        <a:pt x="316" y="65"/>
                      </a:lnTo>
                      <a:lnTo>
                        <a:pt x="312" y="73"/>
                      </a:lnTo>
                      <a:lnTo>
                        <a:pt x="308" y="81"/>
                      </a:lnTo>
                      <a:lnTo>
                        <a:pt x="301" y="84"/>
                      </a:lnTo>
                      <a:lnTo>
                        <a:pt x="299" y="97"/>
                      </a:lnTo>
                      <a:lnTo>
                        <a:pt x="291" y="103"/>
                      </a:lnTo>
                      <a:lnTo>
                        <a:pt x="284" y="103"/>
                      </a:lnTo>
                      <a:lnTo>
                        <a:pt x="280" y="116"/>
                      </a:lnTo>
                      <a:lnTo>
                        <a:pt x="280" y="124"/>
                      </a:lnTo>
                      <a:lnTo>
                        <a:pt x="278" y="131"/>
                      </a:lnTo>
                      <a:lnTo>
                        <a:pt x="273" y="135"/>
                      </a:lnTo>
                      <a:lnTo>
                        <a:pt x="260" y="133"/>
                      </a:lnTo>
                      <a:lnTo>
                        <a:pt x="252" y="131"/>
                      </a:lnTo>
                      <a:lnTo>
                        <a:pt x="246" y="120"/>
                      </a:lnTo>
                      <a:lnTo>
                        <a:pt x="239" y="118"/>
                      </a:lnTo>
                      <a:lnTo>
                        <a:pt x="243" y="124"/>
                      </a:lnTo>
                      <a:lnTo>
                        <a:pt x="235" y="129"/>
                      </a:lnTo>
                      <a:lnTo>
                        <a:pt x="229" y="135"/>
                      </a:lnTo>
                      <a:lnTo>
                        <a:pt x="231" y="143"/>
                      </a:lnTo>
                      <a:lnTo>
                        <a:pt x="226" y="150"/>
                      </a:lnTo>
                      <a:lnTo>
                        <a:pt x="224" y="156"/>
                      </a:lnTo>
                      <a:lnTo>
                        <a:pt x="216" y="152"/>
                      </a:lnTo>
                      <a:lnTo>
                        <a:pt x="211" y="150"/>
                      </a:lnTo>
                      <a:lnTo>
                        <a:pt x="205" y="143"/>
                      </a:lnTo>
                      <a:lnTo>
                        <a:pt x="199" y="148"/>
                      </a:lnTo>
                      <a:lnTo>
                        <a:pt x="192" y="152"/>
                      </a:lnTo>
                      <a:lnTo>
                        <a:pt x="188" y="158"/>
                      </a:lnTo>
                      <a:lnTo>
                        <a:pt x="188" y="161"/>
                      </a:lnTo>
                      <a:lnTo>
                        <a:pt x="184" y="167"/>
                      </a:lnTo>
                      <a:lnTo>
                        <a:pt x="177" y="161"/>
                      </a:lnTo>
                      <a:lnTo>
                        <a:pt x="156" y="154"/>
                      </a:lnTo>
                      <a:lnTo>
                        <a:pt x="149" y="158"/>
                      </a:lnTo>
                      <a:lnTo>
                        <a:pt x="139" y="158"/>
                      </a:lnTo>
                      <a:lnTo>
                        <a:pt x="143" y="165"/>
                      </a:lnTo>
                      <a:lnTo>
                        <a:pt x="135" y="167"/>
                      </a:lnTo>
                      <a:lnTo>
                        <a:pt x="134" y="159"/>
                      </a:lnTo>
                      <a:lnTo>
                        <a:pt x="128" y="163"/>
                      </a:lnTo>
                      <a:lnTo>
                        <a:pt x="113" y="161"/>
                      </a:lnTo>
                      <a:lnTo>
                        <a:pt x="117" y="169"/>
                      </a:lnTo>
                      <a:lnTo>
                        <a:pt x="113" y="175"/>
                      </a:lnTo>
                      <a:lnTo>
                        <a:pt x="105" y="175"/>
                      </a:lnTo>
                      <a:lnTo>
                        <a:pt x="105" y="176"/>
                      </a:lnTo>
                      <a:lnTo>
                        <a:pt x="102" y="184"/>
                      </a:lnTo>
                      <a:lnTo>
                        <a:pt x="98" y="190"/>
                      </a:lnTo>
                      <a:lnTo>
                        <a:pt x="100" y="197"/>
                      </a:lnTo>
                      <a:lnTo>
                        <a:pt x="104" y="205"/>
                      </a:lnTo>
                      <a:lnTo>
                        <a:pt x="100" y="210"/>
                      </a:lnTo>
                      <a:lnTo>
                        <a:pt x="87" y="214"/>
                      </a:lnTo>
                      <a:lnTo>
                        <a:pt x="79" y="220"/>
                      </a:lnTo>
                      <a:lnTo>
                        <a:pt x="73" y="221"/>
                      </a:lnTo>
                      <a:lnTo>
                        <a:pt x="70" y="229"/>
                      </a:lnTo>
                      <a:lnTo>
                        <a:pt x="72" y="235"/>
                      </a:lnTo>
                      <a:lnTo>
                        <a:pt x="77" y="242"/>
                      </a:lnTo>
                      <a:lnTo>
                        <a:pt x="79" y="248"/>
                      </a:lnTo>
                      <a:lnTo>
                        <a:pt x="73" y="257"/>
                      </a:lnTo>
                      <a:lnTo>
                        <a:pt x="68" y="255"/>
                      </a:lnTo>
                      <a:lnTo>
                        <a:pt x="62" y="252"/>
                      </a:lnTo>
                      <a:lnTo>
                        <a:pt x="49" y="248"/>
                      </a:lnTo>
                      <a:lnTo>
                        <a:pt x="41" y="244"/>
                      </a:lnTo>
                      <a:lnTo>
                        <a:pt x="34" y="244"/>
                      </a:lnTo>
                      <a:lnTo>
                        <a:pt x="28" y="246"/>
                      </a:lnTo>
                      <a:lnTo>
                        <a:pt x="17" y="259"/>
                      </a:lnTo>
                      <a:lnTo>
                        <a:pt x="17" y="267"/>
                      </a:lnTo>
                      <a:lnTo>
                        <a:pt x="21" y="270"/>
                      </a:lnTo>
                      <a:lnTo>
                        <a:pt x="23" y="276"/>
                      </a:lnTo>
                      <a:lnTo>
                        <a:pt x="21" y="284"/>
                      </a:lnTo>
                      <a:lnTo>
                        <a:pt x="23" y="293"/>
                      </a:lnTo>
                      <a:lnTo>
                        <a:pt x="17" y="299"/>
                      </a:lnTo>
                      <a:lnTo>
                        <a:pt x="21" y="306"/>
                      </a:lnTo>
                      <a:lnTo>
                        <a:pt x="17" y="315"/>
                      </a:lnTo>
                      <a:lnTo>
                        <a:pt x="10" y="314"/>
                      </a:lnTo>
                      <a:lnTo>
                        <a:pt x="2" y="315"/>
                      </a:lnTo>
                      <a:lnTo>
                        <a:pt x="0" y="325"/>
                      </a:lnTo>
                      <a:lnTo>
                        <a:pt x="119" y="315"/>
                      </a:lnTo>
                      <a:lnTo>
                        <a:pt x="119" y="308"/>
                      </a:lnTo>
                      <a:lnTo>
                        <a:pt x="113" y="295"/>
                      </a:lnTo>
                      <a:lnTo>
                        <a:pt x="128" y="295"/>
                      </a:lnTo>
                      <a:lnTo>
                        <a:pt x="135" y="297"/>
                      </a:lnTo>
                      <a:lnTo>
                        <a:pt x="171" y="293"/>
                      </a:lnTo>
                      <a:lnTo>
                        <a:pt x="207" y="289"/>
                      </a:lnTo>
                      <a:lnTo>
                        <a:pt x="250" y="284"/>
                      </a:lnTo>
                      <a:lnTo>
                        <a:pt x="291" y="282"/>
                      </a:lnTo>
                      <a:lnTo>
                        <a:pt x="333" y="278"/>
                      </a:lnTo>
                      <a:lnTo>
                        <a:pt x="357" y="274"/>
                      </a:lnTo>
                      <a:lnTo>
                        <a:pt x="395" y="272"/>
                      </a:lnTo>
                      <a:lnTo>
                        <a:pt x="423" y="268"/>
                      </a:lnTo>
                      <a:lnTo>
                        <a:pt x="449" y="265"/>
                      </a:lnTo>
                      <a:lnTo>
                        <a:pt x="479" y="263"/>
                      </a:lnTo>
                      <a:lnTo>
                        <a:pt x="489" y="259"/>
                      </a:lnTo>
                      <a:lnTo>
                        <a:pt x="502" y="252"/>
                      </a:lnTo>
                      <a:lnTo>
                        <a:pt x="510" y="250"/>
                      </a:lnTo>
                      <a:lnTo>
                        <a:pt x="517" y="244"/>
                      </a:lnTo>
                      <a:lnTo>
                        <a:pt x="532" y="237"/>
                      </a:lnTo>
                      <a:lnTo>
                        <a:pt x="534" y="231"/>
                      </a:lnTo>
                      <a:lnTo>
                        <a:pt x="542" y="225"/>
                      </a:lnTo>
                      <a:lnTo>
                        <a:pt x="547" y="221"/>
                      </a:lnTo>
                      <a:lnTo>
                        <a:pt x="553" y="214"/>
                      </a:lnTo>
                      <a:lnTo>
                        <a:pt x="553" y="208"/>
                      </a:lnTo>
                      <a:lnTo>
                        <a:pt x="562" y="203"/>
                      </a:lnTo>
                      <a:lnTo>
                        <a:pt x="562" y="195"/>
                      </a:lnTo>
                      <a:lnTo>
                        <a:pt x="566" y="188"/>
                      </a:lnTo>
                      <a:lnTo>
                        <a:pt x="590" y="171"/>
                      </a:lnTo>
                      <a:lnTo>
                        <a:pt x="617" y="139"/>
                      </a:lnTo>
                      <a:lnTo>
                        <a:pt x="604" y="139"/>
                      </a:lnTo>
                      <a:lnTo>
                        <a:pt x="588" y="12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6" name="Freeform 88">
                  <a:extLst>
                    <a:ext uri="{FF2B5EF4-FFF2-40B4-BE49-F238E27FC236}">
                      <a16:creationId xmlns:a16="http://schemas.microsoft.com/office/drawing/2014/main" id="{8D427889-E70E-4937-9714-361A50AF39AA}"/>
                    </a:ext>
                  </a:extLst>
                </p:cNvPr>
                <p:cNvSpPr>
                  <a:spLocks/>
                </p:cNvSpPr>
                <p:nvPr/>
              </p:nvSpPr>
              <p:spPr bwMode="auto">
                <a:xfrm>
                  <a:off x="3834876" y="1902761"/>
                  <a:ext cx="26899" cy="46218"/>
                </a:xfrm>
                <a:custGeom>
                  <a:avLst/>
                  <a:gdLst>
                    <a:gd name="T0" fmla="*/ 26 w 28"/>
                    <a:gd name="T1" fmla="*/ 0 h 53"/>
                    <a:gd name="T2" fmla="*/ 21 w 28"/>
                    <a:gd name="T3" fmla="*/ 6 h 53"/>
                    <a:gd name="T4" fmla="*/ 17 w 28"/>
                    <a:gd name="T5" fmla="*/ 14 h 53"/>
                    <a:gd name="T6" fmla="*/ 9 w 28"/>
                    <a:gd name="T7" fmla="*/ 19 h 53"/>
                    <a:gd name="T8" fmla="*/ 9 w 28"/>
                    <a:gd name="T9" fmla="*/ 27 h 53"/>
                    <a:gd name="T10" fmla="*/ 4 w 28"/>
                    <a:gd name="T11" fmla="*/ 34 h 53"/>
                    <a:gd name="T12" fmla="*/ 0 w 28"/>
                    <a:gd name="T13" fmla="*/ 44 h 53"/>
                    <a:gd name="T14" fmla="*/ 4 w 28"/>
                    <a:gd name="T15" fmla="*/ 51 h 53"/>
                    <a:gd name="T16" fmla="*/ 11 w 28"/>
                    <a:gd name="T17" fmla="*/ 53 h 53"/>
                    <a:gd name="T18" fmla="*/ 15 w 28"/>
                    <a:gd name="T19" fmla="*/ 46 h 53"/>
                    <a:gd name="T20" fmla="*/ 19 w 28"/>
                    <a:gd name="T21" fmla="*/ 40 h 53"/>
                    <a:gd name="T22" fmla="*/ 19 w 28"/>
                    <a:gd name="T23" fmla="*/ 32 h 53"/>
                    <a:gd name="T24" fmla="*/ 24 w 28"/>
                    <a:gd name="T25" fmla="*/ 23 h 53"/>
                    <a:gd name="T26" fmla="*/ 23 w 28"/>
                    <a:gd name="T27" fmla="*/ 17 h 53"/>
                    <a:gd name="T28" fmla="*/ 28 w 28"/>
                    <a:gd name="T29" fmla="*/ 2 h 53"/>
                    <a:gd name="T30" fmla="*/ 26 w 28"/>
                    <a:gd name="T3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53">
                      <a:moveTo>
                        <a:pt x="26" y="0"/>
                      </a:moveTo>
                      <a:lnTo>
                        <a:pt x="21" y="6"/>
                      </a:lnTo>
                      <a:lnTo>
                        <a:pt x="17" y="14"/>
                      </a:lnTo>
                      <a:lnTo>
                        <a:pt x="9" y="19"/>
                      </a:lnTo>
                      <a:lnTo>
                        <a:pt x="9" y="27"/>
                      </a:lnTo>
                      <a:lnTo>
                        <a:pt x="4" y="34"/>
                      </a:lnTo>
                      <a:lnTo>
                        <a:pt x="0" y="44"/>
                      </a:lnTo>
                      <a:lnTo>
                        <a:pt x="4" y="51"/>
                      </a:lnTo>
                      <a:lnTo>
                        <a:pt x="11" y="53"/>
                      </a:lnTo>
                      <a:lnTo>
                        <a:pt x="15" y="46"/>
                      </a:lnTo>
                      <a:lnTo>
                        <a:pt x="19" y="40"/>
                      </a:lnTo>
                      <a:lnTo>
                        <a:pt x="19" y="32"/>
                      </a:lnTo>
                      <a:lnTo>
                        <a:pt x="24" y="23"/>
                      </a:lnTo>
                      <a:lnTo>
                        <a:pt x="23" y="17"/>
                      </a:lnTo>
                      <a:lnTo>
                        <a:pt x="28" y="2"/>
                      </a:lnTo>
                      <a:lnTo>
                        <a:pt x="2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7" name="Freeform 89">
                  <a:extLst>
                    <a:ext uri="{FF2B5EF4-FFF2-40B4-BE49-F238E27FC236}">
                      <a16:creationId xmlns:a16="http://schemas.microsoft.com/office/drawing/2014/main" id="{D67626C5-A45D-4514-9FCF-463311FF9A19}"/>
                    </a:ext>
                  </a:extLst>
                </p:cNvPr>
                <p:cNvSpPr>
                  <a:spLocks/>
                </p:cNvSpPr>
                <p:nvPr/>
              </p:nvSpPr>
              <p:spPr bwMode="auto">
                <a:xfrm>
                  <a:off x="3834876" y="1902761"/>
                  <a:ext cx="26899" cy="46218"/>
                </a:xfrm>
                <a:custGeom>
                  <a:avLst/>
                  <a:gdLst>
                    <a:gd name="T0" fmla="*/ 26 w 28"/>
                    <a:gd name="T1" fmla="*/ 0 h 53"/>
                    <a:gd name="T2" fmla="*/ 21 w 28"/>
                    <a:gd name="T3" fmla="*/ 6 h 53"/>
                    <a:gd name="T4" fmla="*/ 17 w 28"/>
                    <a:gd name="T5" fmla="*/ 14 h 53"/>
                    <a:gd name="T6" fmla="*/ 9 w 28"/>
                    <a:gd name="T7" fmla="*/ 19 h 53"/>
                    <a:gd name="T8" fmla="*/ 9 w 28"/>
                    <a:gd name="T9" fmla="*/ 27 h 53"/>
                    <a:gd name="T10" fmla="*/ 4 w 28"/>
                    <a:gd name="T11" fmla="*/ 34 h 53"/>
                    <a:gd name="T12" fmla="*/ 0 w 28"/>
                    <a:gd name="T13" fmla="*/ 44 h 53"/>
                    <a:gd name="T14" fmla="*/ 4 w 28"/>
                    <a:gd name="T15" fmla="*/ 51 h 53"/>
                    <a:gd name="T16" fmla="*/ 11 w 28"/>
                    <a:gd name="T17" fmla="*/ 53 h 53"/>
                    <a:gd name="T18" fmla="*/ 15 w 28"/>
                    <a:gd name="T19" fmla="*/ 46 h 53"/>
                    <a:gd name="T20" fmla="*/ 19 w 28"/>
                    <a:gd name="T21" fmla="*/ 40 h 53"/>
                    <a:gd name="T22" fmla="*/ 19 w 28"/>
                    <a:gd name="T23" fmla="*/ 32 h 53"/>
                    <a:gd name="T24" fmla="*/ 24 w 28"/>
                    <a:gd name="T25" fmla="*/ 23 h 53"/>
                    <a:gd name="T26" fmla="*/ 23 w 28"/>
                    <a:gd name="T27" fmla="*/ 17 h 53"/>
                    <a:gd name="T28" fmla="*/ 28 w 28"/>
                    <a:gd name="T29" fmla="*/ 2 h 53"/>
                    <a:gd name="T30" fmla="*/ 26 w 28"/>
                    <a:gd name="T3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53">
                      <a:moveTo>
                        <a:pt x="26" y="0"/>
                      </a:moveTo>
                      <a:lnTo>
                        <a:pt x="21" y="6"/>
                      </a:lnTo>
                      <a:lnTo>
                        <a:pt x="17" y="14"/>
                      </a:lnTo>
                      <a:lnTo>
                        <a:pt x="9" y="19"/>
                      </a:lnTo>
                      <a:lnTo>
                        <a:pt x="9" y="27"/>
                      </a:lnTo>
                      <a:lnTo>
                        <a:pt x="4" y="34"/>
                      </a:lnTo>
                      <a:lnTo>
                        <a:pt x="0" y="44"/>
                      </a:lnTo>
                      <a:lnTo>
                        <a:pt x="4" y="51"/>
                      </a:lnTo>
                      <a:lnTo>
                        <a:pt x="11" y="53"/>
                      </a:lnTo>
                      <a:lnTo>
                        <a:pt x="15" y="46"/>
                      </a:lnTo>
                      <a:lnTo>
                        <a:pt x="19" y="40"/>
                      </a:lnTo>
                      <a:lnTo>
                        <a:pt x="19" y="32"/>
                      </a:lnTo>
                      <a:lnTo>
                        <a:pt x="24" y="23"/>
                      </a:lnTo>
                      <a:lnTo>
                        <a:pt x="23" y="17"/>
                      </a:lnTo>
                      <a:lnTo>
                        <a:pt x="28" y="2"/>
                      </a:lnTo>
                      <a:lnTo>
                        <a:pt x="2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58" name="Freeform 94">
                  <a:extLst>
                    <a:ext uri="{FF2B5EF4-FFF2-40B4-BE49-F238E27FC236}">
                      <a16:creationId xmlns:a16="http://schemas.microsoft.com/office/drawing/2014/main" id="{98DEA9B0-33D8-4681-BA0B-01AA00D67D1A}"/>
                    </a:ext>
                  </a:extLst>
                </p:cNvPr>
                <p:cNvSpPr>
                  <a:spLocks/>
                </p:cNvSpPr>
                <p:nvPr/>
              </p:nvSpPr>
              <p:spPr bwMode="auto">
                <a:xfrm>
                  <a:off x="3853129" y="2216696"/>
                  <a:ext cx="252661" cy="396779"/>
                </a:xfrm>
                <a:custGeom>
                  <a:avLst/>
                  <a:gdLst>
                    <a:gd name="T0" fmla="*/ 24 w 263"/>
                    <a:gd name="T1" fmla="*/ 289 h 455"/>
                    <a:gd name="T2" fmla="*/ 24 w 263"/>
                    <a:gd name="T3" fmla="*/ 304 h 455"/>
                    <a:gd name="T4" fmla="*/ 30 w 263"/>
                    <a:gd name="T5" fmla="*/ 319 h 455"/>
                    <a:gd name="T6" fmla="*/ 35 w 263"/>
                    <a:gd name="T7" fmla="*/ 332 h 455"/>
                    <a:gd name="T8" fmla="*/ 37 w 263"/>
                    <a:gd name="T9" fmla="*/ 355 h 455"/>
                    <a:gd name="T10" fmla="*/ 30 w 263"/>
                    <a:gd name="T11" fmla="*/ 370 h 455"/>
                    <a:gd name="T12" fmla="*/ 20 w 263"/>
                    <a:gd name="T13" fmla="*/ 391 h 455"/>
                    <a:gd name="T14" fmla="*/ 7 w 263"/>
                    <a:gd name="T15" fmla="*/ 404 h 455"/>
                    <a:gd name="T16" fmla="*/ 7 w 263"/>
                    <a:gd name="T17" fmla="*/ 411 h 455"/>
                    <a:gd name="T18" fmla="*/ 4 w 263"/>
                    <a:gd name="T19" fmla="*/ 426 h 455"/>
                    <a:gd name="T20" fmla="*/ 0 w 263"/>
                    <a:gd name="T21" fmla="*/ 447 h 455"/>
                    <a:gd name="T22" fmla="*/ 13 w 263"/>
                    <a:gd name="T23" fmla="*/ 455 h 455"/>
                    <a:gd name="T24" fmla="*/ 13 w 263"/>
                    <a:gd name="T25" fmla="*/ 441 h 455"/>
                    <a:gd name="T26" fmla="*/ 34 w 263"/>
                    <a:gd name="T27" fmla="*/ 439 h 455"/>
                    <a:gd name="T28" fmla="*/ 43 w 263"/>
                    <a:gd name="T29" fmla="*/ 445 h 455"/>
                    <a:gd name="T30" fmla="*/ 49 w 263"/>
                    <a:gd name="T31" fmla="*/ 438 h 455"/>
                    <a:gd name="T32" fmla="*/ 77 w 263"/>
                    <a:gd name="T33" fmla="*/ 441 h 455"/>
                    <a:gd name="T34" fmla="*/ 88 w 263"/>
                    <a:gd name="T35" fmla="*/ 441 h 455"/>
                    <a:gd name="T36" fmla="*/ 92 w 263"/>
                    <a:gd name="T37" fmla="*/ 432 h 455"/>
                    <a:gd name="T38" fmla="*/ 105 w 263"/>
                    <a:gd name="T39" fmla="*/ 423 h 455"/>
                    <a:gd name="T40" fmla="*/ 116 w 263"/>
                    <a:gd name="T41" fmla="*/ 432 h 455"/>
                    <a:gd name="T42" fmla="*/ 126 w 263"/>
                    <a:gd name="T43" fmla="*/ 430 h 455"/>
                    <a:gd name="T44" fmla="*/ 129 w 263"/>
                    <a:gd name="T45" fmla="*/ 415 h 455"/>
                    <a:gd name="T46" fmla="*/ 143 w 263"/>
                    <a:gd name="T47" fmla="*/ 404 h 455"/>
                    <a:gd name="T48" fmla="*/ 146 w 263"/>
                    <a:gd name="T49" fmla="*/ 400 h 455"/>
                    <a:gd name="T50" fmla="*/ 160 w 263"/>
                    <a:gd name="T51" fmla="*/ 413 h 455"/>
                    <a:gd name="T52" fmla="*/ 178 w 263"/>
                    <a:gd name="T53" fmla="*/ 411 h 455"/>
                    <a:gd name="T54" fmla="*/ 180 w 263"/>
                    <a:gd name="T55" fmla="*/ 396 h 455"/>
                    <a:gd name="T56" fmla="*/ 191 w 263"/>
                    <a:gd name="T57" fmla="*/ 383 h 455"/>
                    <a:gd name="T58" fmla="*/ 201 w 263"/>
                    <a:gd name="T59" fmla="*/ 364 h 455"/>
                    <a:gd name="T60" fmla="*/ 212 w 263"/>
                    <a:gd name="T61" fmla="*/ 353 h 455"/>
                    <a:gd name="T62" fmla="*/ 212 w 263"/>
                    <a:gd name="T63" fmla="*/ 338 h 455"/>
                    <a:gd name="T64" fmla="*/ 218 w 263"/>
                    <a:gd name="T65" fmla="*/ 330 h 455"/>
                    <a:gd name="T66" fmla="*/ 233 w 263"/>
                    <a:gd name="T67" fmla="*/ 332 h 455"/>
                    <a:gd name="T68" fmla="*/ 261 w 263"/>
                    <a:gd name="T69" fmla="*/ 317 h 455"/>
                    <a:gd name="T70" fmla="*/ 255 w 263"/>
                    <a:gd name="T71" fmla="*/ 304 h 455"/>
                    <a:gd name="T72" fmla="*/ 254 w 263"/>
                    <a:gd name="T73" fmla="*/ 289 h 455"/>
                    <a:gd name="T74" fmla="*/ 237 w 263"/>
                    <a:gd name="T75" fmla="*/ 105 h 455"/>
                    <a:gd name="T76" fmla="*/ 216 w 263"/>
                    <a:gd name="T77" fmla="*/ 0 h 455"/>
                    <a:gd name="T78" fmla="*/ 66 w 263"/>
                    <a:gd name="T79" fmla="*/ 16 h 455"/>
                    <a:gd name="T80" fmla="*/ 47 w 263"/>
                    <a:gd name="T81" fmla="*/ 28 h 455"/>
                    <a:gd name="T82" fmla="*/ 26 w 263"/>
                    <a:gd name="T83" fmla="*/ 37 h 455"/>
                    <a:gd name="T84" fmla="*/ 7 w 263"/>
                    <a:gd name="T85" fmla="*/ 28 h 455"/>
                    <a:gd name="T86" fmla="*/ 32 w 263"/>
                    <a:gd name="T87" fmla="*/ 282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455">
                      <a:moveTo>
                        <a:pt x="32" y="282"/>
                      </a:moveTo>
                      <a:lnTo>
                        <a:pt x="24" y="289"/>
                      </a:lnTo>
                      <a:lnTo>
                        <a:pt x="28" y="297"/>
                      </a:lnTo>
                      <a:lnTo>
                        <a:pt x="24" y="304"/>
                      </a:lnTo>
                      <a:lnTo>
                        <a:pt x="24" y="312"/>
                      </a:lnTo>
                      <a:lnTo>
                        <a:pt x="30" y="319"/>
                      </a:lnTo>
                      <a:lnTo>
                        <a:pt x="35" y="327"/>
                      </a:lnTo>
                      <a:lnTo>
                        <a:pt x="35" y="332"/>
                      </a:lnTo>
                      <a:lnTo>
                        <a:pt x="39" y="347"/>
                      </a:lnTo>
                      <a:lnTo>
                        <a:pt x="37" y="355"/>
                      </a:lnTo>
                      <a:lnTo>
                        <a:pt x="35" y="355"/>
                      </a:lnTo>
                      <a:lnTo>
                        <a:pt x="30" y="370"/>
                      </a:lnTo>
                      <a:lnTo>
                        <a:pt x="28" y="376"/>
                      </a:lnTo>
                      <a:lnTo>
                        <a:pt x="20" y="391"/>
                      </a:lnTo>
                      <a:lnTo>
                        <a:pt x="15" y="398"/>
                      </a:lnTo>
                      <a:lnTo>
                        <a:pt x="7" y="404"/>
                      </a:lnTo>
                      <a:lnTo>
                        <a:pt x="7" y="411"/>
                      </a:lnTo>
                      <a:lnTo>
                        <a:pt x="7" y="411"/>
                      </a:lnTo>
                      <a:lnTo>
                        <a:pt x="5" y="426"/>
                      </a:lnTo>
                      <a:lnTo>
                        <a:pt x="4" y="426"/>
                      </a:lnTo>
                      <a:lnTo>
                        <a:pt x="4" y="439"/>
                      </a:lnTo>
                      <a:lnTo>
                        <a:pt x="0" y="447"/>
                      </a:lnTo>
                      <a:lnTo>
                        <a:pt x="5" y="455"/>
                      </a:lnTo>
                      <a:lnTo>
                        <a:pt x="13" y="455"/>
                      </a:lnTo>
                      <a:lnTo>
                        <a:pt x="17" y="449"/>
                      </a:lnTo>
                      <a:lnTo>
                        <a:pt x="13" y="441"/>
                      </a:lnTo>
                      <a:lnTo>
                        <a:pt x="28" y="443"/>
                      </a:lnTo>
                      <a:lnTo>
                        <a:pt x="34" y="439"/>
                      </a:lnTo>
                      <a:lnTo>
                        <a:pt x="35" y="447"/>
                      </a:lnTo>
                      <a:lnTo>
                        <a:pt x="43" y="445"/>
                      </a:lnTo>
                      <a:lnTo>
                        <a:pt x="39" y="438"/>
                      </a:lnTo>
                      <a:lnTo>
                        <a:pt x="49" y="438"/>
                      </a:lnTo>
                      <a:lnTo>
                        <a:pt x="56" y="434"/>
                      </a:lnTo>
                      <a:lnTo>
                        <a:pt x="77" y="441"/>
                      </a:lnTo>
                      <a:lnTo>
                        <a:pt x="84" y="447"/>
                      </a:lnTo>
                      <a:lnTo>
                        <a:pt x="88" y="441"/>
                      </a:lnTo>
                      <a:lnTo>
                        <a:pt x="88" y="438"/>
                      </a:lnTo>
                      <a:lnTo>
                        <a:pt x="92" y="432"/>
                      </a:lnTo>
                      <a:lnTo>
                        <a:pt x="99" y="428"/>
                      </a:lnTo>
                      <a:lnTo>
                        <a:pt x="105" y="423"/>
                      </a:lnTo>
                      <a:lnTo>
                        <a:pt x="111" y="430"/>
                      </a:lnTo>
                      <a:lnTo>
                        <a:pt x="116" y="432"/>
                      </a:lnTo>
                      <a:lnTo>
                        <a:pt x="124" y="436"/>
                      </a:lnTo>
                      <a:lnTo>
                        <a:pt x="126" y="430"/>
                      </a:lnTo>
                      <a:lnTo>
                        <a:pt x="131" y="423"/>
                      </a:lnTo>
                      <a:lnTo>
                        <a:pt x="129" y="415"/>
                      </a:lnTo>
                      <a:lnTo>
                        <a:pt x="135" y="409"/>
                      </a:lnTo>
                      <a:lnTo>
                        <a:pt x="143" y="404"/>
                      </a:lnTo>
                      <a:lnTo>
                        <a:pt x="139" y="398"/>
                      </a:lnTo>
                      <a:lnTo>
                        <a:pt x="146" y="400"/>
                      </a:lnTo>
                      <a:lnTo>
                        <a:pt x="152" y="411"/>
                      </a:lnTo>
                      <a:lnTo>
                        <a:pt x="160" y="413"/>
                      </a:lnTo>
                      <a:lnTo>
                        <a:pt x="173" y="415"/>
                      </a:lnTo>
                      <a:lnTo>
                        <a:pt x="178" y="411"/>
                      </a:lnTo>
                      <a:lnTo>
                        <a:pt x="180" y="404"/>
                      </a:lnTo>
                      <a:lnTo>
                        <a:pt x="180" y="396"/>
                      </a:lnTo>
                      <a:lnTo>
                        <a:pt x="184" y="383"/>
                      </a:lnTo>
                      <a:lnTo>
                        <a:pt x="191" y="383"/>
                      </a:lnTo>
                      <a:lnTo>
                        <a:pt x="199" y="377"/>
                      </a:lnTo>
                      <a:lnTo>
                        <a:pt x="201" y="364"/>
                      </a:lnTo>
                      <a:lnTo>
                        <a:pt x="208" y="361"/>
                      </a:lnTo>
                      <a:lnTo>
                        <a:pt x="212" y="353"/>
                      </a:lnTo>
                      <a:lnTo>
                        <a:pt x="216" y="345"/>
                      </a:lnTo>
                      <a:lnTo>
                        <a:pt x="212" y="338"/>
                      </a:lnTo>
                      <a:lnTo>
                        <a:pt x="212" y="330"/>
                      </a:lnTo>
                      <a:lnTo>
                        <a:pt x="218" y="330"/>
                      </a:lnTo>
                      <a:lnTo>
                        <a:pt x="225" y="327"/>
                      </a:lnTo>
                      <a:lnTo>
                        <a:pt x="233" y="332"/>
                      </a:lnTo>
                      <a:lnTo>
                        <a:pt x="246" y="321"/>
                      </a:lnTo>
                      <a:lnTo>
                        <a:pt x="261" y="317"/>
                      </a:lnTo>
                      <a:lnTo>
                        <a:pt x="263" y="312"/>
                      </a:lnTo>
                      <a:lnTo>
                        <a:pt x="255" y="304"/>
                      </a:lnTo>
                      <a:lnTo>
                        <a:pt x="257" y="297"/>
                      </a:lnTo>
                      <a:lnTo>
                        <a:pt x="254" y="289"/>
                      </a:lnTo>
                      <a:lnTo>
                        <a:pt x="257" y="285"/>
                      </a:lnTo>
                      <a:lnTo>
                        <a:pt x="237" y="105"/>
                      </a:lnTo>
                      <a:lnTo>
                        <a:pt x="223" y="5"/>
                      </a:lnTo>
                      <a:lnTo>
                        <a:pt x="216" y="0"/>
                      </a:lnTo>
                      <a:lnTo>
                        <a:pt x="103" y="13"/>
                      </a:lnTo>
                      <a:lnTo>
                        <a:pt x="66" y="16"/>
                      </a:lnTo>
                      <a:lnTo>
                        <a:pt x="62" y="16"/>
                      </a:lnTo>
                      <a:lnTo>
                        <a:pt x="47" y="28"/>
                      </a:lnTo>
                      <a:lnTo>
                        <a:pt x="34" y="35"/>
                      </a:lnTo>
                      <a:lnTo>
                        <a:pt x="26" y="37"/>
                      </a:lnTo>
                      <a:lnTo>
                        <a:pt x="17" y="35"/>
                      </a:lnTo>
                      <a:lnTo>
                        <a:pt x="7" y="28"/>
                      </a:lnTo>
                      <a:lnTo>
                        <a:pt x="7" y="32"/>
                      </a:lnTo>
                      <a:lnTo>
                        <a:pt x="32" y="28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nvGrpSpPr>
                <p:cNvPr id="59" name="Group 58">
                  <a:extLst>
                    <a:ext uri="{FF2B5EF4-FFF2-40B4-BE49-F238E27FC236}">
                      <a16:creationId xmlns:a16="http://schemas.microsoft.com/office/drawing/2014/main" id="{1BC52C2D-1833-4B24-AA7E-2D6425086824}"/>
                    </a:ext>
                  </a:extLst>
                </p:cNvPr>
                <p:cNvGrpSpPr/>
                <p:nvPr/>
              </p:nvGrpSpPr>
              <p:grpSpPr>
                <a:xfrm>
                  <a:off x="3605271" y="1734458"/>
                  <a:ext cx="623488" cy="496190"/>
                  <a:chOff x="3605271" y="1734458"/>
                  <a:chExt cx="623488" cy="496190"/>
                </a:xfrm>
                <a:grpFill/>
              </p:grpSpPr>
              <p:sp>
                <p:nvSpPr>
                  <p:cNvPr id="95" name="Freeform 82">
                    <a:extLst>
                      <a:ext uri="{FF2B5EF4-FFF2-40B4-BE49-F238E27FC236}">
                        <a16:creationId xmlns:a16="http://schemas.microsoft.com/office/drawing/2014/main" id="{2CBBC896-BA01-47DD-91C6-BCEA5486FB6B}"/>
                      </a:ext>
                    </a:extLst>
                  </p:cNvPr>
                  <p:cNvSpPr>
                    <a:spLocks/>
                  </p:cNvSpPr>
                  <p:nvPr/>
                </p:nvSpPr>
                <p:spPr bwMode="auto">
                  <a:xfrm>
                    <a:off x="3605271" y="1734458"/>
                    <a:ext cx="469777" cy="190105"/>
                  </a:xfrm>
                  <a:custGeom>
                    <a:avLst/>
                    <a:gdLst>
                      <a:gd name="T0" fmla="*/ 25 w 489"/>
                      <a:gd name="T1" fmla="*/ 101 h 218"/>
                      <a:gd name="T2" fmla="*/ 124 w 489"/>
                      <a:gd name="T3" fmla="*/ 126 h 218"/>
                      <a:gd name="T4" fmla="*/ 152 w 489"/>
                      <a:gd name="T5" fmla="*/ 128 h 218"/>
                      <a:gd name="T6" fmla="*/ 179 w 489"/>
                      <a:gd name="T7" fmla="*/ 146 h 218"/>
                      <a:gd name="T8" fmla="*/ 203 w 489"/>
                      <a:gd name="T9" fmla="*/ 158 h 218"/>
                      <a:gd name="T10" fmla="*/ 203 w 489"/>
                      <a:gd name="T11" fmla="*/ 180 h 218"/>
                      <a:gd name="T12" fmla="*/ 209 w 489"/>
                      <a:gd name="T13" fmla="*/ 190 h 218"/>
                      <a:gd name="T14" fmla="*/ 213 w 489"/>
                      <a:gd name="T15" fmla="*/ 210 h 218"/>
                      <a:gd name="T16" fmla="*/ 224 w 489"/>
                      <a:gd name="T17" fmla="*/ 218 h 218"/>
                      <a:gd name="T18" fmla="*/ 241 w 489"/>
                      <a:gd name="T19" fmla="*/ 178 h 218"/>
                      <a:gd name="T20" fmla="*/ 254 w 489"/>
                      <a:gd name="T21" fmla="*/ 150 h 218"/>
                      <a:gd name="T22" fmla="*/ 260 w 489"/>
                      <a:gd name="T23" fmla="*/ 135 h 218"/>
                      <a:gd name="T24" fmla="*/ 273 w 489"/>
                      <a:gd name="T25" fmla="*/ 143 h 218"/>
                      <a:gd name="T26" fmla="*/ 288 w 489"/>
                      <a:gd name="T27" fmla="*/ 128 h 218"/>
                      <a:gd name="T28" fmla="*/ 288 w 489"/>
                      <a:gd name="T29" fmla="*/ 143 h 218"/>
                      <a:gd name="T30" fmla="*/ 295 w 489"/>
                      <a:gd name="T31" fmla="*/ 145 h 218"/>
                      <a:gd name="T32" fmla="*/ 310 w 489"/>
                      <a:gd name="T33" fmla="*/ 124 h 218"/>
                      <a:gd name="T34" fmla="*/ 327 w 489"/>
                      <a:gd name="T35" fmla="*/ 113 h 218"/>
                      <a:gd name="T36" fmla="*/ 354 w 489"/>
                      <a:gd name="T37" fmla="*/ 109 h 218"/>
                      <a:gd name="T38" fmla="*/ 380 w 489"/>
                      <a:gd name="T39" fmla="*/ 94 h 218"/>
                      <a:gd name="T40" fmla="*/ 408 w 489"/>
                      <a:gd name="T41" fmla="*/ 99 h 218"/>
                      <a:gd name="T42" fmla="*/ 429 w 489"/>
                      <a:gd name="T43" fmla="*/ 101 h 218"/>
                      <a:gd name="T44" fmla="*/ 444 w 489"/>
                      <a:gd name="T45" fmla="*/ 96 h 218"/>
                      <a:gd name="T46" fmla="*/ 489 w 489"/>
                      <a:gd name="T47" fmla="*/ 92 h 218"/>
                      <a:gd name="T48" fmla="*/ 478 w 489"/>
                      <a:gd name="T49" fmla="*/ 77 h 218"/>
                      <a:gd name="T50" fmla="*/ 463 w 489"/>
                      <a:gd name="T51" fmla="*/ 68 h 218"/>
                      <a:gd name="T52" fmla="*/ 455 w 489"/>
                      <a:gd name="T53" fmla="*/ 47 h 218"/>
                      <a:gd name="T54" fmla="*/ 444 w 489"/>
                      <a:gd name="T55" fmla="*/ 43 h 218"/>
                      <a:gd name="T56" fmla="*/ 429 w 489"/>
                      <a:gd name="T57" fmla="*/ 45 h 218"/>
                      <a:gd name="T58" fmla="*/ 399 w 489"/>
                      <a:gd name="T59" fmla="*/ 43 h 218"/>
                      <a:gd name="T60" fmla="*/ 378 w 489"/>
                      <a:gd name="T61" fmla="*/ 22 h 218"/>
                      <a:gd name="T62" fmla="*/ 329 w 489"/>
                      <a:gd name="T63" fmla="*/ 34 h 218"/>
                      <a:gd name="T64" fmla="*/ 305 w 489"/>
                      <a:gd name="T65" fmla="*/ 47 h 218"/>
                      <a:gd name="T66" fmla="*/ 275 w 489"/>
                      <a:gd name="T67" fmla="*/ 66 h 218"/>
                      <a:gd name="T68" fmla="*/ 254 w 489"/>
                      <a:gd name="T69" fmla="*/ 60 h 218"/>
                      <a:gd name="T70" fmla="*/ 224 w 489"/>
                      <a:gd name="T71" fmla="*/ 62 h 218"/>
                      <a:gd name="T72" fmla="*/ 203 w 489"/>
                      <a:gd name="T73" fmla="*/ 36 h 218"/>
                      <a:gd name="T74" fmla="*/ 183 w 489"/>
                      <a:gd name="T75" fmla="*/ 26 h 218"/>
                      <a:gd name="T76" fmla="*/ 158 w 489"/>
                      <a:gd name="T77" fmla="*/ 36 h 218"/>
                      <a:gd name="T78" fmla="*/ 154 w 489"/>
                      <a:gd name="T79" fmla="*/ 30 h 218"/>
                      <a:gd name="T80" fmla="*/ 143 w 489"/>
                      <a:gd name="T81" fmla="*/ 43 h 218"/>
                      <a:gd name="T82" fmla="*/ 130 w 489"/>
                      <a:gd name="T83" fmla="*/ 9 h 218"/>
                      <a:gd name="T84" fmla="*/ 107 w 489"/>
                      <a:gd name="T85" fmla="*/ 17 h 218"/>
                      <a:gd name="T86" fmla="*/ 81 w 489"/>
                      <a:gd name="T87" fmla="*/ 36 h 218"/>
                      <a:gd name="T88" fmla="*/ 60 w 489"/>
                      <a:gd name="T89" fmla="*/ 45 h 218"/>
                      <a:gd name="T90" fmla="*/ 40 w 489"/>
                      <a:gd name="T91" fmla="*/ 51 h 218"/>
                      <a:gd name="T92" fmla="*/ 0 w 489"/>
                      <a:gd name="T93" fmla="*/ 7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9" h="218">
                        <a:moveTo>
                          <a:pt x="11" y="83"/>
                        </a:moveTo>
                        <a:lnTo>
                          <a:pt x="17" y="88"/>
                        </a:lnTo>
                        <a:lnTo>
                          <a:pt x="25" y="101"/>
                        </a:lnTo>
                        <a:lnTo>
                          <a:pt x="98" y="116"/>
                        </a:lnTo>
                        <a:lnTo>
                          <a:pt x="122" y="126"/>
                        </a:lnTo>
                        <a:lnTo>
                          <a:pt x="124" y="126"/>
                        </a:lnTo>
                        <a:lnTo>
                          <a:pt x="139" y="128"/>
                        </a:lnTo>
                        <a:lnTo>
                          <a:pt x="145" y="126"/>
                        </a:lnTo>
                        <a:lnTo>
                          <a:pt x="152" y="128"/>
                        </a:lnTo>
                        <a:lnTo>
                          <a:pt x="169" y="130"/>
                        </a:lnTo>
                        <a:lnTo>
                          <a:pt x="177" y="135"/>
                        </a:lnTo>
                        <a:lnTo>
                          <a:pt x="179" y="146"/>
                        </a:lnTo>
                        <a:lnTo>
                          <a:pt x="184" y="148"/>
                        </a:lnTo>
                        <a:lnTo>
                          <a:pt x="196" y="150"/>
                        </a:lnTo>
                        <a:lnTo>
                          <a:pt x="203" y="158"/>
                        </a:lnTo>
                        <a:lnTo>
                          <a:pt x="201" y="160"/>
                        </a:lnTo>
                        <a:lnTo>
                          <a:pt x="203" y="165"/>
                        </a:lnTo>
                        <a:lnTo>
                          <a:pt x="203" y="180"/>
                        </a:lnTo>
                        <a:lnTo>
                          <a:pt x="199" y="186"/>
                        </a:lnTo>
                        <a:lnTo>
                          <a:pt x="203" y="193"/>
                        </a:lnTo>
                        <a:lnTo>
                          <a:pt x="209" y="190"/>
                        </a:lnTo>
                        <a:lnTo>
                          <a:pt x="216" y="190"/>
                        </a:lnTo>
                        <a:lnTo>
                          <a:pt x="213" y="205"/>
                        </a:lnTo>
                        <a:lnTo>
                          <a:pt x="213" y="210"/>
                        </a:lnTo>
                        <a:lnTo>
                          <a:pt x="220" y="216"/>
                        </a:lnTo>
                        <a:lnTo>
                          <a:pt x="220" y="216"/>
                        </a:lnTo>
                        <a:lnTo>
                          <a:pt x="224" y="218"/>
                        </a:lnTo>
                        <a:lnTo>
                          <a:pt x="224" y="210"/>
                        </a:lnTo>
                        <a:lnTo>
                          <a:pt x="231" y="199"/>
                        </a:lnTo>
                        <a:lnTo>
                          <a:pt x="241" y="178"/>
                        </a:lnTo>
                        <a:lnTo>
                          <a:pt x="245" y="165"/>
                        </a:lnTo>
                        <a:lnTo>
                          <a:pt x="248" y="158"/>
                        </a:lnTo>
                        <a:lnTo>
                          <a:pt x="254" y="150"/>
                        </a:lnTo>
                        <a:lnTo>
                          <a:pt x="258" y="137"/>
                        </a:lnTo>
                        <a:lnTo>
                          <a:pt x="263" y="128"/>
                        </a:lnTo>
                        <a:lnTo>
                          <a:pt x="260" y="135"/>
                        </a:lnTo>
                        <a:lnTo>
                          <a:pt x="263" y="141"/>
                        </a:lnTo>
                        <a:lnTo>
                          <a:pt x="267" y="148"/>
                        </a:lnTo>
                        <a:lnTo>
                          <a:pt x="273" y="143"/>
                        </a:lnTo>
                        <a:lnTo>
                          <a:pt x="275" y="139"/>
                        </a:lnTo>
                        <a:lnTo>
                          <a:pt x="282" y="131"/>
                        </a:lnTo>
                        <a:lnTo>
                          <a:pt x="288" y="128"/>
                        </a:lnTo>
                        <a:lnTo>
                          <a:pt x="295" y="130"/>
                        </a:lnTo>
                        <a:lnTo>
                          <a:pt x="293" y="137"/>
                        </a:lnTo>
                        <a:lnTo>
                          <a:pt x="288" y="143"/>
                        </a:lnTo>
                        <a:lnTo>
                          <a:pt x="284" y="150"/>
                        </a:lnTo>
                        <a:lnTo>
                          <a:pt x="292" y="152"/>
                        </a:lnTo>
                        <a:lnTo>
                          <a:pt x="295" y="145"/>
                        </a:lnTo>
                        <a:lnTo>
                          <a:pt x="303" y="137"/>
                        </a:lnTo>
                        <a:lnTo>
                          <a:pt x="309" y="131"/>
                        </a:lnTo>
                        <a:lnTo>
                          <a:pt x="310" y="124"/>
                        </a:lnTo>
                        <a:lnTo>
                          <a:pt x="314" y="118"/>
                        </a:lnTo>
                        <a:lnTo>
                          <a:pt x="320" y="115"/>
                        </a:lnTo>
                        <a:lnTo>
                          <a:pt x="327" y="113"/>
                        </a:lnTo>
                        <a:lnTo>
                          <a:pt x="333" y="115"/>
                        </a:lnTo>
                        <a:lnTo>
                          <a:pt x="346" y="109"/>
                        </a:lnTo>
                        <a:lnTo>
                          <a:pt x="354" y="109"/>
                        </a:lnTo>
                        <a:lnTo>
                          <a:pt x="361" y="105"/>
                        </a:lnTo>
                        <a:lnTo>
                          <a:pt x="367" y="96"/>
                        </a:lnTo>
                        <a:lnTo>
                          <a:pt x="380" y="94"/>
                        </a:lnTo>
                        <a:lnTo>
                          <a:pt x="387" y="96"/>
                        </a:lnTo>
                        <a:lnTo>
                          <a:pt x="393" y="94"/>
                        </a:lnTo>
                        <a:lnTo>
                          <a:pt x="408" y="99"/>
                        </a:lnTo>
                        <a:lnTo>
                          <a:pt x="421" y="111"/>
                        </a:lnTo>
                        <a:lnTo>
                          <a:pt x="429" y="115"/>
                        </a:lnTo>
                        <a:lnTo>
                          <a:pt x="429" y="101"/>
                        </a:lnTo>
                        <a:lnTo>
                          <a:pt x="431" y="94"/>
                        </a:lnTo>
                        <a:lnTo>
                          <a:pt x="436" y="92"/>
                        </a:lnTo>
                        <a:lnTo>
                          <a:pt x="444" y="96"/>
                        </a:lnTo>
                        <a:lnTo>
                          <a:pt x="451" y="94"/>
                        </a:lnTo>
                        <a:lnTo>
                          <a:pt x="483" y="94"/>
                        </a:lnTo>
                        <a:lnTo>
                          <a:pt x="489" y="92"/>
                        </a:lnTo>
                        <a:lnTo>
                          <a:pt x="485" y="86"/>
                        </a:lnTo>
                        <a:lnTo>
                          <a:pt x="478" y="83"/>
                        </a:lnTo>
                        <a:lnTo>
                          <a:pt x="478" y="77"/>
                        </a:lnTo>
                        <a:lnTo>
                          <a:pt x="470" y="73"/>
                        </a:lnTo>
                        <a:lnTo>
                          <a:pt x="468" y="73"/>
                        </a:lnTo>
                        <a:lnTo>
                          <a:pt x="463" y="68"/>
                        </a:lnTo>
                        <a:lnTo>
                          <a:pt x="463" y="60"/>
                        </a:lnTo>
                        <a:lnTo>
                          <a:pt x="459" y="54"/>
                        </a:lnTo>
                        <a:lnTo>
                          <a:pt x="455" y="47"/>
                        </a:lnTo>
                        <a:lnTo>
                          <a:pt x="449" y="39"/>
                        </a:lnTo>
                        <a:lnTo>
                          <a:pt x="444" y="41"/>
                        </a:lnTo>
                        <a:lnTo>
                          <a:pt x="444" y="43"/>
                        </a:lnTo>
                        <a:lnTo>
                          <a:pt x="440" y="49"/>
                        </a:lnTo>
                        <a:lnTo>
                          <a:pt x="433" y="51"/>
                        </a:lnTo>
                        <a:lnTo>
                          <a:pt x="429" y="45"/>
                        </a:lnTo>
                        <a:lnTo>
                          <a:pt x="416" y="51"/>
                        </a:lnTo>
                        <a:lnTo>
                          <a:pt x="401" y="49"/>
                        </a:lnTo>
                        <a:lnTo>
                          <a:pt x="399" y="43"/>
                        </a:lnTo>
                        <a:lnTo>
                          <a:pt x="397" y="17"/>
                        </a:lnTo>
                        <a:lnTo>
                          <a:pt x="384" y="21"/>
                        </a:lnTo>
                        <a:lnTo>
                          <a:pt x="378" y="22"/>
                        </a:lnTo>
                        <a:lnTo>
                          <a:pt x="365" y="30"/>
                        </a:lnTo>
                        <a:lnTo>
                          <a:pt x="357" y="32"/>
                        </a:lnTo>
                        <a:lnTo>
                          <a:pt x="329" y="34"/>
                        </a:lnTo>
                        <a:lnTo>
                          <a:pt x="324" y="37"/>
                        </a:lnTo>
                        <a:lnTo>
                          <a:pt x="312" y="39"/>
                        </a:lnTo>
                        <a:lnTo>
                          <a:pt x="305" y="47"/>
                        </a:lnTo>
                        <a:lnTo>
                          <a:pt x="292" y="54"/>
                        </a:lnTo>
                        <a:lnTo>
                          <a:pt x="280" y="69"/>
                        </a:lnTo>
                        <a:lnTo>
                          <a:pt x="275" y="66"/>
                        </a:lnTo>
                        <a:lnTo>
                          <a:pt x="267" y="68"/>
                        </a:lnTo>
                        <a:lnTo>
                          <a:pt x="260" y="66"/>
                        </a:lnTo>
                        <a:lnTo>
                          <a:pt x="254" y="60"/>
                        </a:lnTo>
                        <a:lnTo>
                          <a:pt x="237" y="66"/>
                        </a:lnTo>
                        <a:lnTo>
                          <a:pt x="231" y="66"/>
                        </a:lnTo>
                        <a:lnTo>
                          <a:pt x="224" y="62"/>
                        </a:lnTo>
                        <a:lnTo>
                          <a:pt x="220" y="56"/>
                        </a:lnTo>
                        <a:lnTo>
                          <a:pt x="207" y="43"/>
                        </a:lnTo>
                        <a:lnTo>
                          <a:pt x="203" y="36"/>
                        </a:lnTo>
                        <a:lnTo>
                          <a:pt x="198" y="34"/>
                        </a:lnTo>
                        <a:lnTo>
                          <a:pt x="190" y="28"/>
                        </a:lnTo>
                        <a:lnTo>
                          <a:pt x="183" y="26"/>
                        </a:lnTo>
                        <a:lnTo>
                          <a:pt x="169" y="26"/>
                        </a:lnTo>
                        <a:lnTo>
                          <a:pt x="162" y="28"/>
                        </a:lnTo>
                        <a:lnTo>
                          <a:pt x="158" y="36"/>
                        </a:lnTo>
                        <a:lnTo>
                          <a:pt x="154" y="37"/>
                        </a:lnTo>
                        <a:lnTo>
                          <a:pt x="160" y="24"/>
                        </a:lnTo>
                        <a:lnTo>
                          <a:pt x="154" y="30"/>
                        </a:lnTo>
                        <a:lnTo>
                          <a:pt x="147" y="34"/>
                        </a:lnTo>
                        <a:lnTo>
                          <a:pt x="145" y="41"/>
                        </a:lnTo>
                        <a:lnTo>
                          <a:pt x="143" y="43"/>
                        </a:lnTo>
                        <a:lnTo>
                          <a:pt x="141" y="37"/>
                        </a:lnTo>
                        <a:lnTo>
                          <a:pt x="141" y="22"/>
                        </a:lnTo>
                        <a:lnTo>
                          <a:pt x="130" y="9"/>
                        </a:lnTo>
                        <a:lnTo>
                          <a:pt x="126" y="7"/>
                        </a:lnTo>
                        <a:lnTo>
                          <a:pt x="121" y="0"/>
                        </a:lnTo>
                        <a:lnTo>
                          <a:pt x="107" y="17"/>
                        </a:lnTo>
                        <a:lnTo>
                          <a:pt x="104" y="22"/>
                        </a:lnTo>
                        <a:lnTo>
                          <a:pt x="89" y="28"/>
                        </a:lnTo>
                        <a:lnTo>
                          <a:pt x="81" y="36"/>
                        </a:lnTo>
                        <a:lnTo>
                          <a:pt x="75" y="41"/>
                        </a:lnTo>
                        <a:lnTo>
                          <a:pt x="68" y="43"/>
                        </a:lnTo>
                        <a:lnTo>
                          <a:pt x="60" y="45"/>
                        </a:lnTo>
                        <a:lnTo>
                          <a:pt x="55" y="47"/>
                        </a:lnTo>
                        <a:lnTo>
                          <a:pt x="47" y="47"/>
                        </a:lnTo>
                        <a:lnTo>
                          <a:pt x="40" y="51"/>
                        </a:lnTo>
                        <a:lnTo>
                          <a:pt x="27" y="64"/>
                        </a:lnTo>
                        <a:lnTo>
                          <a:pt x="6" y="73"/>
                        </a:lnTo>
                        <a:lnTo>
                          <a:pt x="0" y="77"/>
                        </a:lnTo>
                        <a:lnTo>
                          <a:pt x="4" y="81"/>
                        </a:lnTo>
                        <a:lnTo>
                          <a:pt x="11" y="8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96" name="Freeform 96">
                    <a:extLst>
                      <a:ext uri="{FF2B5EF4-FFF2-40B4-BE49-F238E27FC236}">
                        <a16:creationId xmlns:a16="http://schemas.microsoft.com/office/drawing/2014/main" id="{DF77BDD3-2EF7-4F27-B7CE-4A584B7600B8}"/>
                      </a:ext>
                    </a:extLst>
                  </p:cNvPr>
                  <p:cNvSpPr>
                    <a:spLocks/>
                  </p:cNvSpPr>
                  <p:nvPr/>
                </p:nvSpPr>
                <p:spPr bwMode="auto">
                  <a:xfrm>
                    <a:off x="3910771" y="1837358"/>
                    <a:ext cx="317988" cy="393290"/>
                  </a:xfrm>
                  <a:custGeom>
                    <a:avLst/>
                    <a:gdLst>
                      <a:gd name="T0" fmla="*/ 163 w 331"/>
                      <a:gd name="T1" fmla="*/ 440 h 451"/>
                      <a:gd name="T2" fmla="*/ 272 w 331"/>
                      <a:gd name="T3" fmla="*/ 408 h 451"/>
                      <a:gd name="T4" fmla="*/ 288 w 331"/>
                      <a:gd name="T5" fmla="*/ 359 h 451"/>
                      <a:gd name="T6" fmla="*/ 299 w 331"/>
                      <a:gd name="T7" fmla="*/ 350 h 451"/>
                      <a:gd name="T8" fmla="*/ 308 w 331"/>
                      <a:gd name="T9" fmla="*/ 322 h 451"/>
                      <a:gd name="T10" fmla="*/ 319 w 331"/>
                      <a:gd name="T11" fmla="*/ 316 h 451"/>
                      <a:gd name="T12" fmla="*/ 325 w 331"/>
                      <a:gd name="T13" fmla="*/ 324 h 451"/>
                      <a:gd name="T14" fmla="*/ 329 w 331"/>
                      <a:gd name="T15" fmla="*/ 295 h 451"/>
                      <a:gd name="T16" fmla="*/ 331 w 331"/>
                      <a:gd name="T17" fmla="*/ 273 h 451"/>
                      <a:gd name="T18" fmla="*/ 319 w 331"/>
                      <a:gd name="T19" fmla="*/ 254 h 451"/>
                      <a:gd name="T20" fmla="*/ 308 w 331"/>
                      <a:gd name="T21" fmla="*/ 218 h 451"/>
                      <a:gd name="T22" fmla="*/ 286 w 331"/>
                      <a:gd name="T23" fmla="*/ 171 h 451"/>
                      <a:gd name="T24" fmla="*/ 261 w 331"/>
                      <a:gd name="T25" fmla="*/ 175 h 451"/>
                      <a:gd name="T26" fmla="*/ 241 w 331"/>
                      <a:gd name="T27" fmla="*/ 186 h 451"/>
                      <a:gd name="T28" fmla="*/ 233 w 331"/>
                      <a:gd name="T29" fmla="*/ 211 h 451"/>
                      <a:gd name="T30" fmla="*/ 218 w 331"/>
                      <a:gd name="T31" fmla="*/ 222 h 451"/>
                      <a:gd name="T32" fmla="*/ 201 w 331"/>
                      <a:gd name="T33" fmla="*/ 203 h 451"/>
                      <a:gd name="T34" fmla="*/ 216 w 331"/>
                      <a:gd name="T35" fmla="*/ 183 h 451"/>
                      <a:gd name="T36" fmla="*/ 225 w 331"/>
                      <a:gd name="T37" fmla="*/ 151 h 451"/>
                      <a:gd name="T38" fmla="*/ 237 w 331"/>
                      <a:gd name="T39" fmla="*/ 119 h 451"/>
                      <a:gd name="T40" fmla="*/ 231 w 331"/>
                      <a:gd name="T41" fmla="*/ 85 h 451"/>
                      <a:gd name="T42" fmla="*/ 222 w 331"/>
                      <a:gd name="T43" fmla="*/ 64 h 451"/>
                      <a:gd name="T44" fmla="*/ 225 w 331"/>
                      <a:gd name="T45" fmla="*/ 55 h 451"/>
                      <a:gd name="T46" fmla="*/ 210 w 331"/>
                      <a:gd name="T47" fmla="*/ 36 h 451"/>
                      <a:gd name="T48" fmla="*/ 182 w 331"/>
                      <a:gd name="T49" fmla="*/ 28 h 451"/>
                      <a:gd name="T50" fmla="*/ 162 w 331"/>
                      <a:gd name="T51" fmla="*/ 23 h 451"/>
                      <a:gd name="T52" fmla="*/ 145 w 331"/>
                      <a:gd name="T53" fmla="*/ 12 h 451"/>
                      <a:gd name="T54" fmla="*/ 124 w 331"/>
                      <a:gd name="T55" fmla="*/ 8 h 451"/>
                      <a:gd name="T56" fmla="*/ 105 w 331"/>
                      <a:gd name="T57" fmla="*/ 6 h 451"/>
                      <a:gd name="T58" fmla="*/ 88 w 331"/>
                      <a:gd name="T59" fmla="*/ 25 h 451"/>
                      <a:gd name="T60" fmla="*/ 98 w 331"/>
                      <a:gd name="T61" fmla="*/ 44 h 451"/>
                      <a:gd name="T62" fmla="*/ 81 w 331"/>
                      <a:gd name="T63" fmla="*/ 53 h 451"/>
                      <a:gd name="T64" fmla="*/ 73 w 331"/>
                      <a:gd name="T65" fmla="*/ 87 h 451"/>
                      <a:gd name="T66" fmla="*/ 69 w 331"/>
                      <a:gd name="T67" fmla="*/ 107 h 451"/>
                      <a:gd name="T68" fmla="*/ 66 w 331"/>
                      <a:gd name="T69" fmla="*/ 94 h 451"/>
                      <a:gd name="T70" fmla="*/ 56 w 331"/>
                      <a:gd name="T71" fmla="*/ 115 h 451"/>
                      <a:gd name="T72" fmla="*/ 54 w 331"/>
                      <a:gd name="T73" fmla="*/ 94 h 451"/>
                      <a:gd name="T74" fmla="*/ 53 w 331"/>
                      <a:gd name="T75" fmla="*/ 75 h 451"/>
                      <a:gd name="T76" fmla="*/ 43 w 331"/>
                      <a:gd name="T77" fmla="*/ 96 h 451"/>
                      <a:gd name="T78" fmla="*/ 22 w 331"/>
                      <a:gd name="T79" fmla="*/ 113 h 451"/>
                      <a:gd name="T80" fmla="*/ 11 w 331"/>
                      <a:gd name="T81" fmla="*/ 132 h 451"/>
                      <a:gd name="T82" fmla="*/ 15 w 331"/>
                      <a:gd name="T83" fmla="*/ 164 h 451"/>
                      <a:gd name="T84" fmla="*/ 0 w 331"/>
                      <a:gd name="T85" fmla="*/ 198 h 451"/>
                      <a:gd name="T86" fmla="*/ 9 w 331"/>
                      <a:gd name="T87" fmla="*/ 232 h 451"/>
                      <a:gd name="T88" fmla="*/ 4 w 331"/>
                      <a:gd name="T89" fmla="*/ 252 h 451"/>
                      <a:gd name="T90" fmla="*/ 24 w 331"/>
                      <a:gd name="T91" fmla="*/ 294 h 451"/>
                      <a:gd name="T92" fmla="*/ 39 w 331"/>
                      <a:gd name="T93" fmla="*/ 363 h 451"/>
                      <a:gd name="T94" fmla="*/ 24 w 331"/>
                      <a:gd name="T95" fmla="*/ 408 h 451"/>
                      <a:gd name="T96" fmla="*/ 11 w 331"/>
                      <a:gd name="T97" fmla="*/ 444 h 451"/>
                      <a:gd name="T98" fmla="*/ 6 w 331"/>
                      <a:gd name="T99" fmla="*/ 451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1" h="451">
                        <a:moveTo>
                          <a:pt x="43" y="448"/>
                        </a:moveTo>
                        <a:lnTo>
                          <a:pt x="156" y="435"/>
                        </a:lnTo>
                        <a:lnTo>
                          <a:pt x="163" y="440"/>
                        </a:lnTo>
                        <a:lnTo>
                          <a:pt x="237" y="429"/>
                        </a:lnTo>
                        <a:lnTo>
                          <a:pt x="269" y="421"/>
                        </a:lnTo>
                        <a:lnTo>
                          <a:pt x="272" y="408"/>
                        </a:lnTo>
                        <a:lnTo>
                          <a:pt x="286" y="388"/>
                        </a:lnTo>
                        <a:lnTo>
                          <a:pt x="286" y="367"/>
                        </a:lnTo>
                        <a:lnTo>
                          <a:pt x="288" y="359"/>
                        </a:lnTo>
                        <a:lnTo>
                          <a:pt x="289" y="357"/>
                        </a:lnTo>
                        <a:lnTo>
                          <a:pt x="289" y="356"/>
                        </a:lnTo>
                        <a:lnTo>
                          <a:pt x="299" y="350"/>
                        </a:lnTo>
                        <a:lnTo>
                          <a:pt x="303" y="342"/>
                        </a:lnTo>
                        <a:lnTo>
                          <a:pt x="303" y="327"/>
                        </a:lnTo>
                        <a:lnTo>
                          <a:pt x="308" y="322"/>
                        </a:lnTo>
                        <a:lnTo>
                          <a:pt x="308" y="316"/>
                        </a:lnTo>
                        <a:lnTo>
                          <a:pt x="316" y="312"/>
                        </a:lnTo>
                        <a:lnTo>
                          <a:pt x="319" y="316"/>
                        </a:lnTo>
                        <a:lnTo>
                          <a:pt x="321" y="324"/>
                        </a:lnTo>
                        <a:lnTo>
                          <a:pt x="319" y="326"/>
                        </a:lnTo>
                        <a:lnTo>
                          <a:pt x="325" y="324"/>
                        </a:lnTo>
                        <a:lnTo>
                          <a:pt x="329" y="316"/>
                        </a:lnTo>
                        <a:lnTo>
                          <a:pt x="331" y="301"/>
                        </a:lnTo>
                        <a:lnTo>
                          <a:pt x="329" y="295"/>
                        </a:lnTo>
                        <a:lnTo>
                          <a:pt x="329" y="280"/>
                        </a:lnTo>
                        <a:lnTo>
                          <a:pt x="331" y="279"/>
                        </a:lnTo>
                        <a:lnTo>
                          <a:pt x="331" y="273"/>
                        </a:lnTo>
                        <a:lnTo>
                          <a:pt x="331" y="273"/>
                        </a:lnTo>
                        <a:lnTo>
                          <a:pt x="323" y="262"/>
                        </a:lnTo>
                        <a:lnTo>
                          <a:pt x="319" y="254"/>
                        </a:lnTo>
                        <a:lnTo>
                          <a:pt x="316" y="239"/>
                        </a:lnTo>
                        <a:lnTo>
                          <a:pt x="312" y="226"/>
                        </a:lnTo>
                        <a:lnTo>
                          <a:pt x="308" y="218"/>
                        </a:lnTo>
                        <a:lnTo>
                          <a:pt x="301" y="192"/>
                        </a:lnTo>
                        <a:lnTo>
                          <a:pt x="293" y="179"/>
                        </a:lnTo>
                        <a:lnTo>
                          <a:pt x="286" y="171"/>
                        </a:lnTo>
                        <a:lnTo>
                          <a:pt x="280" y="169"/>
                        </a:lnTo>
                        <a:lnTo>
                          <a:pt x="272" y="168"/>
                        </a:lnTo>
                        <a:lnTo>
                          <a:pt x="261" y="175"/>
                        </a:lnTo>
                        <a:lnTo>
                          <a:pt x="256" y="179"/>
                        </a:lnTo>
                        <a:lnTo>
                          <a:pt x="248" y="185"/>
                        </a:lnTo>
                        <a:lnTo>
                          <a:pt x="241" y="186"/>
                        </a:lnTo>
                        <a:lnTo>
                          <a:pt x="242" y="194"/>
                        </a:lnTo>
                        <a:lnTo>
                          <a:pt x="239" y="205"/>
                        </a:lnTo>
                        <a:lnTo>
                          <a:pt x="233" y="211"/>
                        </a:lnTo>
                        <a:lnTo>
                          <a:pt x="229" y="218"/>
                        </a:lnTo>
                        <a:lnTo>
                          <a:pt x="224" y="226"/>
                        </a:lnTo>
                        <a:lnTo>
                          <a:pt x="218" y="222"/>
                        </a:lnTo>
                        <a:lnTo>
                          <a:pt x="210" y="222"/>
                        </a:lnTo>
                        <a:lnTo>
                          <a:pt x="201" y="215"/>
                        </a:lnTo>
                        <a:lnTo>
                          <a:pt x="201" y="203"/>
                        </a:lnTo>
                        <a:lnTo>
                          <a:pt x="203" y="188"/>
                        </a:lnTo>
                        <a:lnTo>
                          <a:pt x="209" y="185"/>
                        </a:lnTo>
                        <a:lnTo>
                          <a:pt x="216" y="183"/>
                        </a:lnTo>
                        <a:lnTo>
                          <a:pt x="224" y="171"/>
                        </a:lnTo>
                        <a:lnTo>
                          <a:pt x="224" y="158"/>
                        </a:lnTo>
                        <a:lnTo>
                          <a:pt x="225" y="151"/>
                        </a:lnTo>
                        <a:lnTo>
                          <a:pt x="233" y="147"/>
                        </a:lnTo>
                        <a:lnTo>
                          <a:pt x="239" y="141"/>
                        </a:lnTo>
                        <a:lnTo>
                          <a:pt x="237" y="119"/>
                        </a:lnTo>
                        <a:lnTo>
                          <a:pt x="237" y="106"/>
                        </a:lnTo>
                        <a:lnTo>
                          <a:pt x="233" y="91"/>
                        </a:lnTo>
                        <a:lnTo>
                          <a:pt x="231" y="85"/>
                        </a:lnTo>
                        <a:lnTo>
                          <a:pt x="224" y="79"/>
                        </a:lnTo>
                        <a:lnTo>
                          <a:pt x="220" y="74"/>
                        </a:lnTo>
                        <a:lnTo>
                          <a:pt x="222" y="64"/>
                        </a:lnTo>
                        <a:lnTo>
                          <a:pt x="229" y="64"/>
                        </a:lnTo>
                        <a:lnTo>
                          <a:pt x="229" y="57"/>
                        </a:lnTo>
                        <a:lnTo>
                          <a:pt x="225" y="55"/>
                        </a:lnTo>
                        <a:lnTo>
                          <a:pt x="220" y="47"/>
                        </a:lnTo>
                        <a:lnTo>
                          <a:pt x="218" y="42"/>
                        </a:lnTo>
                        <a:lnTo>
                          <a:pt x="210" y="36"/>
                        </a:lnTo>
                        <a:lnTo>
                          <a:pt x="203" y="36"/>
                        </a:lnTo>
                        <a:lnTo>
                          <a:pt x="195" y="32"/>
                        </a:lnTo>
                        <a:lnTo>
                          <a:pt x="182" y="28"/>
                        </a:lnTo>
                        <a:lnTo>
                          <a:pt x="175" y="25"/>
                        </a:lnTo>
                        <a:lnTo>
                          <a:pt x="167" y="25"/>
                        </a:lnTo>
                        <a:lnTo>
                          <a:pt x="162" y="23"/>
                        </a:lnTo>
                        <a:lnTo>
                          <a:pt x="158" y="17"/>
                        </a:lnTo>
                        <a:lnTo>
                          <a:pt x="150" y="13"/>
                        </a:lnTo>
                        <a:lnTo>
                          <a:pt x="145" y="12"/>
                        </a:lnTo>
                        <a:lnTo>
                          <a:pt x="137" y="12"/>
                        </a:lnTo>
                        <a:lnTo>
                          <a:pt x="131" y="12"/>
                        </a:lnTo>
                        <a:lnTo>
                          <a:pt x="124" y="8"/>
                        </a:lnTo>
                        <a:lnTo>
                          <a:pt x="118" y="6"/>
                        </a:lnTo>
                        <a:lnTo>
                          <a:pt x="111" y="0"/>
                        </a:lnTo>
                        <a:lnTo>
                          <a:pt x="105" y="6"/>
                        </a:lnTo>
                        <a:lnTo>
                          <a:pt x="98" y="10"/>
                        </a:lnTo>
                        <a:lnTo>
                          <a:pt x="94" y="17"/>
                        </a:lnTo>
                        <a:lnTo>
                          <a:pt x="88" y="25"/>
                        </a:lnTo>
                        <a:lnTo>
                          <a:pt x="88" y="32"/>
                        </a:lnTo>
                        <a:lnTo>
                          <a:pt x="90" y="38"/>
                        </a:lnTo>
                        <a:lnTo>
                          <a:pt x="98" y="44"/>
                        </a:lnTo>
                        <a:lnTo>
                          <a:pt x="98" y="49"/>
                        </a:lnTo>
                        <a:lnTo>
                          <a:pt x="88" y="49"/>
                        </a:lnTo>
                        <a:lnTo>
                          <a:pt x="81" y="53"/>
                        </a:lnTo>
                        <a:lnTo>
                          <a:pt x="75" y="59"/>
                        </a:lnTo>
                        <a:lnTo>
                          <a:pt x="69" y="64"/>
                        </a:lnTo>
                        <a:lnTo>
                          <a:pt x="73" y="87"/>
                        </a:lnTo>
                        <a:lnTo>
                          <a:pt x="73" y="94"/>
                        </a:lnTo>
                        <a:lnTo>
                          <a:pt x="71" y="100"/>
                        </a:lnTo>
                        <a:lnTo>
                          <a:pt x="69" y="107"/>
                        </a:lnTo>
                        <a:lnTo>
                          <a:pt x="64" y="115"/>
                        </a:lnTo>
                        <a:lnTo>
                          <a:pt x="66" y="107"/>
                        </a:lnTo>
                        <a:lnTo>
                          <a:pt x="66" y="94"/>
                        </a:lnTo>
                        <a:lnTo>
                          <a:pt x="64" y="94"/>
                        </a:lnTo>
                        <a:lnTo>
                          <a:pt x="62" y="109"/>
                        </a:lnTo>
                        <a:lnTo>
                          <a:pt x="56" y="115"/>
                        </a:lnTo>
                        <a:lnTo>
                          <a:pt x="56" y="109"/>
                        </a:lnTo>
                        <a:lnTo>
                          <a:pt x="58" y="102"/>
                        </a:lnTo>
                        <a:lnTo>
                          <a:pt x="54" y="94"/>
                        </a:lnTo>
                        <a:lnTo>
                          <a:pt x="56" y="91"/>
                        </a:lnTo>
                        <a:lnTo>
                          <a:pt x="58" y="70"/>
                        </a:lnTo>
                        <a:lnTo>
                          <a:pt x="53" y="75"/>
                        </a:lnTo>
                        <a:lnTo>
                          <a:pt x="49" y="83"/>
                        </a:lnTo>
                        <a:lnTo>
                          <a:pt x="45" y="89"/>
                        </a:lnTo>
                        <a:lnTo>
                          <a:pt x="43" y="96"/>
                        </a:lnTo>
                        <a:lnTo>
                          <a:pt x="39" y="102"/>
                        </a:lnTo>
                        <a:lnTo>
                          <a:pt x="32" y="100"/>
                        </a:lnTo>
                        <a:lnTo>
                          <a:pt x="22" y="113"/>
                        </a:lnTo>
                        <a:lnTo>
                          <a:pt x="24" y="119"/>
                        </a:lnTo>
                        <a:lnTo>
                          <a:pt x="19" y="126"/>
                        </a:lnTo>
                        <a:lnTo>
                          <a:pt x="11" y="132"/>
                        </a:lnTo>
                        <a:lnTo>
                          <a:pt x="15" y="145"/>
                        </a:lnTo>
                        <a:lnTo>
                          <a:pt x="13" y="156"/>
                        </a:lnTo>
                        <a:lnTo>
                          <a:pt x="15" y="164"/>
                        </a:lnTo>
                        <a:lnTo>
                          <a:pt x="15" y="171"/>
                        </a:lnTo>
                        <a:lnTo>
                          <a:pt x="7" y="192"/>
                        </a:lnTo>
                        <a:lnTo>
                          <a:pt x="0" y="198"/>
                        </a:lnTo>
                        <a:lnTo>
                          <a:pt x="0" y="205"/>
                        </a:lnTo>
                        <a:lnTo>
                          <a:pt x="4" y="211"/>
                        </a:lnTo>
                        <a:lnTo>
                          <a:pt x="9" y="232"/>
                        </a:lnTo>
                        <a:lnTo>
                          <a:pt x="6" y="239"/>
                        </a:lnTo>
                        <a:lnTo>
                          <a:pt x="2" y="247"/>
                        </a:lnTo>
                        <a:lnTo>
                          <a:pt x="4" y="252"/>
                        </a:lnTo>
                        <a:lnTo>
                          <a:pt x="22" y="290"/>
                        </a:lnTo>
                        <a:lnTo>
                          <a:pt x="30" y="286"/>
                        </a:lnTo>
                        <a:lnTo>
                          <a:pt x="24" y="294"/>
                        </a:lnTo>
                        <a:lnTo>
                          <a:pt x="34" y="314"/>
                        </a:lnTo>
                        <a:lnTo>
                          <a:pt x="39" y="342"/>
                        </a:lnTo>
                        <a:lnTo>
                          <a:pt x="39" y="363"/>
                        </a:lnTo>
                        <a:lnTo>
                          <a:pt x="34" y="388"/>
                        </a:lnTo>
                        <a:lnTo>
                          <a:pt x="32" y="395"/>
                        </a:lnTo>
                        <a:lnTo>
                          <a:pt x="24" y="408"/>
                        </a:lnTo>
                        <a:lnTo>
                          <a:pt x="19" y="429"/>
                        </a:lnTo>
                        <a:lnTo>
                          <a:pt x="15" y="436"/>
                        </a:lnTo>
                        <a:lnTo>
                          <a:pt x="11" y="444"/>
                        </a:lnTo>
                        <a:lnTo>
                          <a:pt x="4" y="450"/>
                        </a:lnTo>
                        <a:lnTo>
                          <a:pt x="2" y="451"/>
                        </a:lnTo>
                        <a:lnTo>
                          <a:pt x="6" y="451"/>
                        </a:lnTo>
                        <a:lnTo>
                          <a:pt x="43" y="44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sp>
              <p:nvSpPr>
                <p:cNvPr id="60" name="Freeform 107">
                  <a:extLst>
                    <a:ext uri="{FF2B5EF4-FFF2-40B4-BE49-F238E27FC236}">
                      <a16:creationId xmlns:a16="http://schemas.microsoft.com/office/drawing/2014/main" id="{323886D0-89BE-4267-90CE-A284CD6F4638}"/>
                    </a:ext>
                  </a:extLst>
                </p:cNvPr>
                <p:cNvSpPr>
                  <a:spLocks/>
                </p:cNvSpPr>
                <p:nvPr/>
              </p:nvSpPr>
              <p:spPr bwMode="auto">
                <a:xfrm>
                  <a:off x="3961687" y="3206462"/>
                  <a:ext cx="747417" cy="514504"/>
                </a:xfrm>
                <a:custGeom>
                  <a:avLst/>
                  <a:gdLst>
                    <a:gd name="T0" fmla="*/ 516 w 778"/>
                    <a:gd name="T1" fmla="*/ 6 h 590"/>
                    <a:gd name="T2" fmla="*/ 516 w 778"/>
                    <a:gd name="T3" fmla="*/ 32 h 590"/>
                    <a:gd name="T4" fmla="*/ 490 w 778"/>
                    <a:gd name="T5" fmla="*/ 32 h 590"/>
                    <a:gd name="T6" fmla="*/ 94 w 778"/>
                    <a:gd name="T7" fmla="*/ 38 h 590"/>
                    <a:gd name="T8" fmla="*/ 16 w 778"/>
                    <a:gd name="T9" fmla="*/ 77 h 590"/>
                    <a:gd name="T10" fmla="*/ 30 w 778"/>
                    <a:gd name="T11" fmla="*/ 103 h 590"/>
                    <a:gd name="T12" fmla="*/ 31 w 778"/>
                    <a:gd name="T13" fmla="*/ 118 h 590"/>
                    <a:gd name="T14" fmla="*/ 47 w 778"/>
                    <a:gd name="T15" fmla="*/ 94 h 590"/>
                    <a:gd name="T16" fmla="*/ 62 w 778"/>
                    <a:gd name="T17" fmla="*/ 92 h 590"/>
                    <a:gd name="T18" fmla="*/ 58 w 778"/>
                    <a:gd name="T19" fmla="*/ 109 h 590"/>
                    <a:gd name="T20" fmla="*/ 116 w 778"/>
                    <a:gd name="T21" fmla="*/ 94 h 590"/>
                    <a:gd name="T22" fmla="*/ 139 w 778"/>
                    <a:gd name="T23" fmla="*/ 98 h 590"/>
                    <a:gd name="T24" fmla="*/ 116 w 778"/>
                    <a:gd name="T25" fmla="*/ 102 h 590"/>
                    <a:gd name="T26" fmla="*/ 180 w 778"/>
                    <a:gd name="T27" fmla="*/ 115 h 590"/>
                    <a:gd name="T28" fmla="*/ 195 w 778"/>
                    <a:gd name="T29" fmla="*/ 100 h 590"/>
                    <a:gd name="T30" fmla="*/ 203 w 778"/>
                    <a:gd name="T31" fmla="*/ 120 h 590"/>
                    <a:gd name="T32" fmla="*/ 188 w 778"/>
                    <a:gd name="T33" fmla="*/ 120 h 590"/>
                    <a:gd name="T34" fmla="*/ 208 w 778"/>
                    <a:gd name="T35" fmla="*/ 137 h 590"/>
                    <a:gd name="T36" fmla="*/ 221 w 778"/>
                    <a:gd name="T37" fmla="*/ 162 h 590"/>
                    <a:gd name="T38" fmla="*/ 225 w 778"/>
                    <a:gd name="T39" fmla="*/ 165 h 590"/>
                    <a:gd name="T40" fmla="*/ 257 w 778"/>
                    <a:gd name="T41" fmla="*/ 154 h 590"/>
                    <a:gd name="T42" fmla="*/ 300 w 778"/>
                    <a:gd name="T43" fmla="*/ 132 h 590"/>
                    <a:gd name="T44" fmla="*/ 312 w 778"/>
                    <a:gd name="T45" fmla="*/ 124 h 590"/>
                    <a:gd name="T46" fmla="*/ 338 w 778"/>
                    <a:gd name="T47" fmla="*/ 105 h 590"/>
                    <a:gd name="T48" fmla="*/ 389 w 778"/>
                    <a:gd name="T49" fmla="*/ 137 h 590"/>
                    <a:gd name="T50" fmla="*/ 432 w 778"/>
                    <a:gd name="T51" fmla="*/ 179 h 590"/>
                    <a:gd name="T52" fmla="*/ 475 w 778"/>
                    <a:gd name="T53" fmla="*/ 199 h 590"/>
                    <a:gd name="T54" fmla="*/ 488 w 778"/>
                    <a:gd name="T55" fmla="*/ 226 h 590"/>
                    <a:gd name="T56" fmla="*/ 486 w 778"/>
                    <a:gd name="T57" fmla="*/ 303 h 590"/>
                    <a:gd name="T58" fmla="*/ 488 w 778"/>
                    <a:gd name="T59" fmla="*/ 331 h 590"/>
                    <a:gd name="T60" fmla="*/ 503 w 778"/>
                    <a:gd name="T61" fmla="*/ 322 h 590"/>
                    <a:gd name="T62" fmla="*/ 511 w 778"/>
                    <a:gd name="T63" fmla="*/ 314 h 590"/>
                    <a:gd name="T64" fmla="*/ 515 w 778"/>
                    <a:gd name="T65" fmla="*/ 348 h 590"/>
                    <a:gd name="T66" fmla="*/ 503 w 778"/>
                    <a:gd name="T67" fmla="*/ 367 h 590"/>
                    <a:gd name="T68" fmla="*/ 539 w 778"/>
                    <a:gd name="T69" fmla="*/ 416 h 590"/>
                    <a:gd name="T70" fmla="*/ 563 w 778"/>
                    <a:gd name="T71" fmla="*/ 423 h 590"/>
                    <a:gd name="T72" fmla="*/ 577 w 778"/>
                    <a:gd name="T73" fmla="*/ 410 h 590"/>
                    <a:gd name="T74" fmla="*/ 577 w 778"/>
                    <a:gd name="T75" fmla="*/ 444 h 590"/>
                    <a:gd name="T76" fmla="*/ 594 w 778"/>
                    <a:gd name="T77" fmla="*/ 440 h 590"/>
                    <a:gd name="T78" fmla="*/ 590 w 778"/>
                    <a:gd name="T79" fmla="*/ 461 h 590"/>
                    <a:gd name="T80" fmla="*/ 627 w 778"/>
                    <a:gd name="T81" fmla="*/ 509 h 590"/>
                    <a:gd name="T82" fmla="*/ 644 w 778"/>
                    <a:gd name="T83" fmla="*/ 515 h 590"/>
                    <a:gd name="T84" fmla="*/ 678 w 778"/>
                    <a:gd name="T85" fmla="*/ 551 h 590"/>
                    <a:gd name="T86" fmla="*/ 706 w 778"/>
                    <a:gd name="T87" fmla="*/ 579 h 590"/>
                    <a:gd name="T88" fmla="*/ 695 w 778"/>
                    <a:gd name="T89" fmla="*/ 590 h 590"/>
                    <a:gd name="T90" fmla="*/ 738 w 778"/>
                    <a:gd name="T91" fmla="*/ 577 h 590"/>
                    <a:gd name="T92" fmla="*/ 763 w 778"/>
                    <a:gd name="T93" fmla="*/ 572 h 590"/>
                    <a:gd name="T94" fmla="*/ 765 w 778"/>
                    <a:gd name="T95" fmla="*/ 534 h 590"/>
                    <a:gd name="T96" fmla="*/ 772 w 778"/>
                    <a:gd name="T97" fmla="*/ 500 h 590"/>
                    <a:gd name="T98" fmla="*/ 774 w 778"/>
                    <a:gd name="T99" fmla="*/ 470 h 590"/>
                    <a:gd name="T100" fmla="*/ 759 w 778"/>
                    <a:gd name="T101" fmla="*/ 384 h 590"/>
                    <a:gd name="T102" fmla="*/ 740 w 778"/>
                    <a:gd name="T103" fmla="*/ 355 h 590"/>
                    <a:gd name="T104" fmla="*/ 673 w 778"/>
                    <a:gd name="T105" fmla="*/ 241 h 590"/>
                    <a:gd name="T106" fmla="*/ 665 w 778"/>
                    <a:gd name="T107" fmla="*/ 205 h 590"/>
                    <a:gd name="T108" fmla="*/ 686 w 778"/>
                    <a:gd name="T109" fmla="*/ 228 h 590"/>
                    <a:gd name="T110" fmla="*/ 695 w 778"/>
                    <a:gd name="T111" fmla="*/ 271 h 590"/>
                    <a:gd name="T112" fmla="*/ 688 w 778"/>
                    <a:gd name="T113" fmla="*/ 224 h 590"/>
                    <a:gd name="T114" fmla="*/ 599 w 778"/>
                    <a:gd name="T115" fmla="*/ 98 h 590"/>
                    <a:gd name="T116" fmla="*/ 573 w 778"/>
                    <a:gd name="T117" fmla="*/ 32 h 590"/>
                    <a:gd name="T118" fmla="*/ 560 w 778"/>
                    <a:gd name="T119" fmla="*/ 6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8" h="590">
                      <a:moveTo>
                        <a:pt x="554" y="8"/>
                      </a:moveTo>
                      <a:lnTo>
                        <a:pt x="547" y="6"/>
                      </a:lnTo>
                      <a:lnTo>
                        <a:pt x="530" y="2"/>
                      </a:lnTo>
                      <a:lnTo>
                        <a:pt x="522" y="0"/>
                      </a:lnTo>
                      <a:lnTo>
                        <a:pt x="516" y="6"/>
                      </a:lnTo>
                      <a:lnTo>
                        <a:pt x="513" y="6"/>
                      </a:lnTo>
                      <a:lnTo>
                        <a:pt x="511" y="13"/>
                      </a:lnTo>
                      <a:lnTo>
                        <a:pt x="513" y="19"/>
                      </a:lnTo>
                      <a:lnTo>
                        <a:pt x="516" y="26"/>
                      </a:lnTo>
                      <a:lnTo>
                        <a:pt x="516" y="32"/>
                      </a:lnTo>
                      <a:lnTo>
                        <a:pt x="516" y="47"/>
                      </a:lnTo>
                      <a:lnTo>
                        <a:pt x="511" y="51"/>
                      </a:lnTo>
                      <a:lnTo>
                        <a:pt x="503" y="51"/>
                      </a:lnTo>
                      <a:lnTo>
                        <a:pt x="498" y="38"/>
                      </a:lnTo>
                      <a:lnTo>
                        <a:pt x="490" y="32"/>
                      </a:lnTo>
                      <a:lnTo>
                        <a:pt x="255" y="49"/>
                      </a:lnTo>
                      <a:lnTo>
                        <a:pt x="250" y="43"/>
                      </a:lnTo>
                      <a:lnTo>
                        <a:pt x="248" y="36"/>
                      </a:lnTo>
                      <a:lnTo>
                        <a:pt x="238" y="21"/>
                      </a:lnTo>
                      <a:lnTo>
                        <a:pt x="94" y="38"/>
                      </a:lnTo>
                      <a:lnTo>
                        <a:pt x="9" y="47"/>
                      </a:lnTo>
                      <a:lnTo>
                        <a:pt x="1" y="53"/>
                      </a:lnTo>
                      <a:lnTo>
                        <a:pt x="0" y="60"/>
                      </a:lnTo>
                      <a:lnTo>
                        <a:pt x="11" y="75"/>
                      </a:lnTo>
                      <a:lnTo>
                        <a:pt x="16" y="77"/>
                      </a:lnTo>
                      <a:lnTo>
                        <a:pt x="24" y="85"/>
                      </a:lnTo>
                      <a:lnTo>
                        <a:pt x="20" y="94"/>
                      </a:lnTo>
                      <a:lnTo>
                        <a:pt x="22" y="98"/>
                      </a:lnTo>
                      <a:lnTo>
                        <a:pt x="24" y="102"/>
                      </a:lnTo>
                      <a:lnTo>
                        <a:pt x="30" y="103"/>
                      </a:lnTo>
                      <a:lnTo>
                        <a:pt x="30" y="107"/>
                      </a:lnTo>
                      <a:lnTo>
                        <a:pt x="24" y="113"/>
                      </a:lnTo>
                      <a:lnTo>
                        <a:pt x="20" y="120"/>
                      </a:lnTo>
                      <a:lnTo>
                        <a:pt x="24" y="120"/>
                      </a:lnTo>
                      <a:lnTo>
                        <a:pt x="31" y="118"/>
                      </a:lnTo>
                      <a:lnTo>
                        <a:pt x="39" y="115"/>
                      </a:lnTo>
                      <a:lnTo>
                        <a:pt x="45" y="105"/>
                      </a:lnTo>
                      <a:lnTo>
                        <a:pt x="48" y="98"/>
                      </a:lnTo>
                      <a:lnTo>
                        <a:pt x="47" y="96"/>
                      </a:lnTo>
                      <a:lnTo>
                        <a:pt x="47" y="94"/>
                      </a:lnTo>
                      <a:lnTo>
                        <a:pt x="50" y="90"/>
                      </a:lnTo>
                      <a:lnTo>
                        <a:pt x="52" y="100"/>
                      </a:lnTo>
                      <a:lnTo>
                        <a:pt x="58" y="94"/>
                      </a:lnTo>
                      <a:lnTo>
                        <a:pt x="60" y="85"/>
                      </a:lnTo>
                      <a:lnTo>
                        <a:pt x="62" y="92"/>
                      </a:lnTo>
                      <a:lnTo>
                        <a:pt x="69" y="98"/>
                      </a:lnTo>
                      <a:lnTo>
                        <a:pt x="63" y="105"/>
                      </a:lnTo>
                      <a:lnTo>
                        <a:pt x="52" y="107"/>
                      </a:lnTo>
                      <a:lnTo>
                        <a:pt x="50" y="109"/>
                      </a:lnTo>
                      <a:lnTo>
                        <a:pt x="58" y="109"/>
                      </a:lnTo>
                      <a:lnTo>
                        <a:pt x="78" y="103"/>
                      </a:lnTo>
                      <a:lnTo>
                        <a:pt x="97" y="102"/>
                      </a:lnTo>
                      <a:lnTo>
                        <a:pt x="99" y="100"/>
                      </a:lnTo>
                      <a:lnTo>
                        <a:pt x="114" y="88"/>
                      </a:lnTo>
                      <a:lnTo>
                        <a:pt x="116" y="94"/>
                      </a:lnTo>
                      <a:lnTo>
                        <a:pt x="122" y="90"/>
                      </a:lnTo>
                      <a:lnTo>
                        <a:pt x="129" y="88"/>
                      </a:lnTo>
                      <a:lnTo>
                        <a:pt x="142" y="94"/>
                      </a:lnTo>
                      <a:lnTo>
                        <a:pt x="144" y="100"/>
                      </a:lnTo>
                      <a:lnTo>
                        <a:pt x="139" y="98"/>
                      </a:lnTo>
                      <a:lnTo>
                        <a:pt x="131" y="96"/>
                      </a:lnTo>
                      <a:lnTo>
                        <a:pt x="125" y="96"/>
                      </a:lnTo>
                      <a:lnTo>
                        <a:pt x="124" y="100"/>
                      </a:lnTo>
                      <a:lnTo>
                        <a:pt x="110" y="100"/>
                      </a:lnTo>
                      <a:lnTo>
                        <a:pt x="116" y="102"/>
                      </a:lnTo>
                      <a:lnTo>
                        <a:pt x="124" y="102"/>
                      </a:lnTo>
                      <a:lnTo>
                        <a:pt x="152" y="107"/>
                      </a:lnTo>
                      <a:lnTo>
                        <a:pt x="169" y="113"/>
                      </a:lnTo>
                      <a:lnTo>
                        <a:pt x="182" y="122"/>
                      </a:lnTo>
                      <a:lnTo>
                        <a:pt x="180" y="115"/>
                      </a:lnTo>
                      <a:lnTo>
                        <a:pt x="174" y="111"/>
                      </a:lnTo>
                      <a:lnTo>
                        <a:pt x="171" y="105"/>
                      </a:lnTo>
                      <a:lnTo>
                        <a:pt x="178" y="105"/>
                      </a:lnTo>
                      <a:lnTo>
                        <a:pt x="184" y="107"/>
                      </a:lnTo>
                      <a:lnTo>
                        <a:pt x="195" y="100"/>
                      </a:lnTo>
                      <a:lnTo>
                        <a:pt x="193" y="107"/>
                      </a:lnTo>
                      <a:lnTo>
                        <a:pt x="188" y="109"/>
                      </a:lnTo>
                      <a:lnTo>
                        <a:pt x="186" y="115"/>
                      </a:lnTo>
                      <a:lnTo>
                        <a:pt x="195" y="120"/>
                      </a:lnTo>
                      <a:lnTo>
                        <a:pt x="203" y="120"/>
                      </a:lnTo>
                      <a:lnTo>
                        <a:pt x="206" y="128"/>
                      </a:lnTo>
                      <a:lnTo>
                        <a:pt x="214" y="126"/>
                      </a:lnTo>
                      <a:lnTo>
                        <a:pt x="210" y="132"/>
                      </a:lnTo>
                      <a:lnTo>
                        <a:pt x="203" y="126"/>
                      </a:lnTo>
                      <a:lnTo>
                        <a:pt x="188" y="120"/>
                      </a:lnTo>
                      <a:lnTo>
                        <a:pt x="195" y="128"/>
                      </a:lnTo>
                      <a:lnTo>
                        <a:pt x="201" y="132"/>
                      </a:lnTo>
                      <a:lnTo>
                        <a:pt x="204" y="134"/>
                      </a:lnTo>
                      <a:lnTo>
                        <a:pt x="201" y="134"/>
                      </a:lnTo>
                      <a:lnTo>
                        <a:pt x="208" y="137"/>
                      </a:lnTo>
                      <a:lnTo>
                        <a:pt x="216" y="139"/>
                      </a:lnTo>
                      <a:lnTo>
                        <a:pt x="221" y="147"/>
                      </a:lnTo>
                      <a:lnTo>
                        <a:pt x="225" y="154"/>
                      </a:lnTo>
                      <a:lnTo>
                        <a:pt x="227" y="160"/>
                      </a:lnTo>
                      <a:lnTo>
                        <a:pt x="221" y="162"/>
                      </a:lnTo>
                      <a:lnTo>
                        <a:pt x="218" y="154"/>
                      </a:lnTo>
                      <a:lnTo>
                        <a:pt x="218" y="149"/>
                      </a:lnTo>
                      <a:lnTo>
                        <a:pt x="216" y="156"/>
                      </a:lnTo>
                      <a:lnTo>
                        <a:pt x="219" y="162"/>
                      </a:lnTo>
                      <a:lnTo>
                        <a:pt x="225" y="165"/>
                      </a:lnTo>
                      <a:lnTo>
                        <a:pt x="233" y="164"/>
                      </a:lnTo>
                      <a:lnTo>
                        <a:pt x="236" y="162"/>
                      </a:lnTo>
                      <a:lnTo>
                        <a:pt x="250" y="158"/>
                      </a:lnTo>
                      <a:lnTo>
                        <a:pt x="257" y="158"/>
                      </a:lnTo>
                      <a:lnTo>
                        <a:pt x="257" y="154"/>
                      </a:lnTo>
                      <a:lnTo>
                        <a:pt x="265" y="149"/>
                      </a:lnTo>
                      <a:lnTo>
                        <a:pt x="266" y="152"/>
                      </a:lnTo>
                      <a:lnTo>
                        <a:pt x="272" y="150"/>
                      </a:lnTo>
                      <a:lnTo>
                        <a:pt x="293" y="134"/>
                      </a:lnTo>
                      <a:lnTo>
                        <a:pt x="300" y="132"/>
                      </a:lnTo>
                      <a:lnTo>
                        <a:pt x="306" y="130"/>
                      </a:lnTo>
                      <a:lnTo>
                        <a:pt x="313" y="132"/>
                      </a:lnTo>
                      <a:lnTo>
                        <a:pt x="310" y="124"/>
                      </a:lnTo>
                      <a:lnTo>
                        <a:pt x="302" y="120"/>
                      </a:lnTo>
                      <a:lnTo>
                        <a:pt x="312" y="124"/>
                      </a:lnTo>
                      <a:lnTo>
                        <a:pt x="308" y="120"/>
                      </a:lnTo>
                      <a:lnTo>
                        <a:pt x="312" y="113"/>
                      </a:lnTo>
                      <a:lnTo>
                        <a:pt x="317" y="109"/>
                      </a:lnTo>
                      <a:lnTo>
                        <a:pt x="330" y="107"/>
                      </a:lnTo>
                      <a:lnTo>
                        <a:pt x="338" y="105"/>
                      </a:lnTo>
                      <a:lnTo>
                        <a:pt x="342" y="105"/>
                      </a:lnTo>
                      <a:lnTo>
                        <a:pt x="359" y="113"/>
                      </a:lnTo>
                      <a:lnTo>
                        <a:pt x="364" y="115"/>
                      </a:lnTo>
                      <a:lnTo>
                        <a:pt x="377" y="122"/>
                      </a:lnTo>
                      <a:lnTo>
                        <a:pt x="389" y="137"/>
                      </a:lnTo>
                      <a:lnTo>
                        <a:pt x="404" y="143"/>
                      </a:lnTo>
                      <a:lnTo>
                        <a:pt x="406" y="150"/>
                      </a:lnTo>
                      <a:lnTo>
                        <a:pt x="407" y="158"/>
                      </a:lnTo>
                      <a:lnTo>
                        <a:pt x="426" y="171"/>
                      </a:lnTo>
                      <a:lnTo>
                        <a:pt x="432" y="179"/>
                      </a:lnTo>
                      <a:lnTo>
                        <a:pt x="439" y="181"/>
                      </a:lnTo>
                      <a:lnTo>
                        <a:pt x="443" y="188"/>
                      </a:lnTo>
                      <a:lnTo>
                        <a:pt x="451" y="190"/>
                      </a:lnTo>
                      <a:lnTo>
                        <a:pt x="464" y="188"/>
                      </a:lnTo>
                      <a:lnTo>
                        <a:pt x="475" y="199"/>
                      </a:lnTo>
                      <a:lnTo>
                        <a:pt x="475" y="205"/>
                      </a:lnTo>
                      <a:lnTo>
                        <a:pt x="479" y="212"/>
                      </a:lnTo>
                      <a:lnTo>
                        <a:pt x="486" y="214"/>
                      </a:lnTo>
                      <a:lnTo>
                        <a:pt x="488" y="222"/>
                      </a:lnTo>
                      <a:lnTo>
                        <a:pt x="488" y="226"/>
                      </a:lnTo>
                      <a:lnTo>
                        <a:pt x="490" y="246"/>
                      </a:lnTo>
                      <a:lnTo>
                        <a:pt x="492" y="252"/>
                      </a:lnTo>
                      <a:lnTo>
                        <a:pt x="492" y="261"/>
                      </a:lnTo>
                      <a:lnTo>
                        <a:pt x="485" y="295"/>
                      </a:lnTo>
                      <a:lnTo>
                        <a:pt x="486" y="303"/>
                      </a:lnTo>
                      <a:lnTo>
                        <a:pt x="486" y="316"/>
                      </a:lnTo>
                      <a:lnTo>
                        <a:pt x="483" y="327"/>
                      </a:lnTo>
                      <a:lnTo>
                        <a:pt x="488" y="335"/>
                      </a:lnTo>
                      <a:lnTo>
                        <a:pt x="494" y="340"/>
                      </a:lnTo>
                      <a:lnTo>
                        <a:pt x="488" y="331"/>
                      </a:lnTo>
                      <a:lnTo>
                        <a:pt x="501" y="340"/>
                      </a:lnTo>
                      <a:lnTo>
                        <a:pt x="501" y="342"/>
                      </a:lnTo>
                      <a:lnTo>
                        <a:pt x="505" y="337"/>
                      </a:lnTo>
                      <a:lnTo>
                        <a:pt x="509" y="322"/>
                      </a:lnTo>
                      <a:lnTo>
                        <a:pt x="503" y="322"/>
                      </a:lnTo>
                      <a:lnTo>
                        <a:pt x="501" y="320"/>
                      </a:lnTo>
                      <a:lnTo>
                        <a:pt x="501" y="314"/>
                      </a:lnTo>
                      <a:lnTo>
                        <a:pt x="496" y="308"/>
                      </a:lnTo>
                      <a:lnTo>
                        <a:pt x="496" y="306"/>
                      </a:lnTo>
                      <a:lnTo>
                        <a:pt x="511" y="314"/>
                      </a:lnTo>
                      <a:lnTo>
                        <a:pt x="513" y="322"/>
                      </a:lnTo>
                      <a:lnTo>
                        <a:pt x="520" y="314"/>
                      </a:lnTo>
                      <a:lnTo>
                        <a:pt x="526" y="322"/>
                      </a:lnTo>
                      <a:lnTo>
                        <a:pt x="526" y="327"/>
                      </a:lnTo>
                      <a:lnTo>
                        <a:pt x="515" y="348"/>
                      </a:lnTo>
                      <a:lnTo>
                        <a:pt x="513" y="359"/>
                      </a:lnTo>
                      <a:lnTo>
                        <a:pt x="505" y="361"/>
                      </a:lnTo>
                      <a:lnTo>
                        <a:pt x="505" y="367"/>
                      </a:lnTo>
                      <a:lnTo>
                        <a:pt x="500" y="361"/>
                      </a:lnTo>
                      <a:lnTo>
                        <a:pt x="503" y="367"/>
                      </a:lnTo>
                      <a:lnTo>
                        <a:pt x="516" y="374"/>
                      </a:lnTo>
                      <a:lnTo>
                        <a:pt x="522" y="382"/>
                      </a:lnTo>
                      <a:lnTo>
                        <a:pt x="520" y="384"/>
                      </a:lnTo>
                      <a:lnTo>
                        <a:pt x="535" y="408"/>
                      </a:lnTo>
                      <a:lnTo>
                        <a:pt x="539" y="416"/>
                      </a:lnTo>
                      <a:lnTo>
                        <a:pt x="550" y="427"/>
                      </a:lnTo>
                      <a:lnTo>
                        <a:pt x="558" y="429"/>
                      </a:lnTo>
                      <a:lnTo>
                        <a:pt x="563" y="429"/>
                      </a:lnTo>
                      <a:lnTo>
                        <a:pt x="567" y="429"/>
                      </a:lnTo>
                      <a:lnTo>
                        <a:pt x="563" y="423"/>
                      </a:lnTo>
                      <a:lnTo>
                        <a:pt x="560" y="416"/>
                      </a:lnTo>
                      <a:lnTo>
                        <a:pt x="554" y="412"/>
                      </a:lnTo>
                      <a:lnTo>
                        <a:pt x="562" y="412"/>
                      </a:lnTo>
                      <a:lnTo>
                        <a:pt x="563" y="417"/>
                      </a:lnTo>
                      <a:lnTo>
                        <a:pt x="577" y="410"/>
                      </a:lnTo>
                      <a:lnTo>
                        <a:pt x="579" y="412"/>
                      </a:lnTo>
                      <a:lnTo>
                        <a:pt x="571" y="416"/>
                      </a:lnTo>
                      <a:lnTo>
                        <a:pt x="575" y="423"/>
                      </a:lnTo>
                      <a:lnTo>
                        <a:pt x="575" y="436"/>
                      </a:lnTo>
                      <a:lnTo>
                        <a:pt x="577" y="444"/>
                      </a:lnTo>
                      <a:lnTo>
                        <a:pt x="580" y="451"/>
                      </a:lnTo>
                      <a:lnTo>
                        <a:pt x="579" y="455"/>
                      </a:lnTo>
                      <a:lnTo>
                        <a:pt x="586" y="455"/>
                      </a:lnTo>
                      <a:lnTo>
                        <a:pt x="592" y="447"/>
                      </a:lnTo>
                      <a:lnTo>
                        <a:pt x="594" y="440"/>
                      </a:lnTo>
                      <a:lnTo>
                        <a:pt x="603" y="432"/>
                      </a:lnTo>
                      <a:lnTo>
                        <a:pt x="595" y="444"/>
                      </a:lnTo>
                      <a:lnTo>
                        <a:pt x="594" y="451"/>
                      </a:lnTo>
                      <a:lnTo>
                        <a:pt x="590" y="457"/>
                      </a:lnTo>
                      <a:lnTo>
                        <a:pt x="590" y="461"/>
                      </a:lnTo>
                      <a:lnTo>
                        <a:pt x="595" y="463"/>
                      </a:lnTo>
                      <a:lnTo>
                        <a:pt x="603" y="468"/>
                      </a:lnTo>
                      <a:lnTo>
                        <a:pt x="610" y="494"/>
                      </a:lnTo>
                      <a:lnTo>
                        <a:pt x="622" y="509"/>
                      </a:lnTo>
                      <a:lnTo>
                        <a:pt x="627" y="509"/>
                      </a:lnTo>
                      <a:lnTo>
                        <a:pt x="620" y="511"/>
                      </a:lnTo>
                      <a:lnTo>
                        <a:pt x="627" y="515"/>
                      </a:lnTo>
                      <a:lnTo>
                        <a:pt x="635" y="513"/>
                      </a:lnTo>
                      <a:lnTo>
                        <a:pt x="641" y="513"/>
                      </a:lnTo>
                      <a:lnTo>
                        <a:pt x="644" y="515"/>
                      </a:lnTo>
                      <a:lnTo>
                        <a:pt x="659" y="521"/>
                      </a:lnTo>
                      <a:lnTo>
                        <a:pt x="661" y="526"/>
                      </a:lnTo>
                      <a:lnTo>
                        <a:pt x="667" y="532"/>
                      </a:lnTo>
                      <a:lnTo>
                        <a:pt x="676" y="543"/>
                      </a:lnTo>
                      <a:lnTo>
                        <a:pt x="678" y="551"/>
                      </a:lnTo>
                      <a:lnTo>
                        <a:pt x="691" y="564"/>
                      </a:lnTo>
                      <a:lnTo>
                        <a:pt x="697" y="566"/>
                      </a:lnTo>
                      <a:lnTo>
                        <a:pt x="704" y="566"/>
                      </a:lnTo>
                      <a:lnTo>
                        <a:pt x="710" y="572"/>
                      </a:lnTo>
                      <a:lnTo>
                        <a:pt x="706" y="579"/>
                      </a:lnTo>
                      <a:lnTo>
                        <a:pt x="699" y="573"/>
                      </a:lnTo>
                      <a:lnTo>
                        <a:pt x="691" y="570"/>
                      </a:lnTo>
                      <a:lnTo>
                        <a:pt x="686" y="575"/>
                      </a:lnTo>
                      <a:lnTo>
                        <a:pt x="689" y="583"/>
                      </a:lnTo>
                      <a:lnTo>
                        <a:pt x="695" y="590"/>
                      </a:lnTo>
                      <a:lnTo>
                        <a:pt x="710" y="585"/>
                      </a:lnTo>
                      <a:lnTo>
                        <a:pt x="718" y="579"/>
                      </a:lnTo>
                      <a:lnTo>
                        <a:pt x="725" y="581"/>
                      </a:lnTo>
                      <a:lnTo>
                        <a:pt x="733" y="581"/>
                      </a:lnTo>
                      <a:lnTo>
                        <a:pt x="738" y="577"/>
                      </a:lnTo>
                      <a:lnTo>
                        <a:pt x="744" y="572"/>
                      </a:lnTo>
                      <a:lnTo>
                        <a:pt x="751" y="568"/>
                      </a:lnTo>
                      <a:lnTo>
                        <a:pt x="757" y="572"/>
                      </a:lnTo>
                      <a:lnTo>
                        <a:pt x="753" y="568"/>
                      </a:lnTo>
                      <a:lnTo>
                        <a:pt x="763" y="572"/>
                      </a:lnTo>
                      <a:lnTo>
                        <a:pt x="759" y="564"/>
                      </a:lnTo>
                      <a:lnTo>
                        <a:pt x="763" y="556"/>
                      </a:lnTo>
                      <a:lnTo>
                        <a:pt x="766" y="551"/>
                      </a:lnTo>
                      <a:lnTo>
                        <a:pt x="763" y="538"/>
                      </a:lnTo>
                      <a:lnTo>
                        <a:pt x="765" y="534"/>
                      </a:lnTo>
                      <a:lnTo>
                        <a:pt x="763" y="526"/>
                      </a:lnTo>
                      <a:lnTo>
                        <a:pt x="766" y="519"/>
                      </a:lnTo>
                      <a:lnTo>
                        <a:pt x="766" y="513"/>
                      </a:lnTo>
                      <a:lnTo>
                        <a:pt x="772" y="506"/>
                      </a:lnTo>
                      <a:lnTo>
                        <a:pt x="772" y="500"/>
                      </a:lnTo>
                      <a:lnTo>
                        <a:pt x="774" y="493"/>
                      </a:lnTo>
                      <a:lnTo>
                        <a:pt x="776" y="500"/>
                      </a:lnTo>
                      <a:lnTo>
                        <a:pt x="778" y="493"/>
                      </a:lnTo>
                      <a:lnTo>
                        <a:pt x="776" y="485"/>
                      </a:lnTo>
                      <a:lnTo>
                        <a:pt x="774" y="470"/>
                      </a:lnTo>
                      <a:lnTo>
                        <a:pt x="774" y="451"/>
                      </a:lnTo>
                      <a:lnTo>
                        <a:pt x="772" y="444"/>
                      </a:lnTo>
                      <a:lnTo>
                        <a:pt x="770" y="412"/>
                      </a:lnTo>
                      <a:lnTo>
                        <a:pt x="763" y="385"/>
                      </a:lnTo>
                      <a:lnTo>
                        <a:pt x="759" y="384"/>
                      </a:lnTo>
                      <a:lnTo>
                        <a:pt x="759" y="374"/>
                      </a:lnTo>
                      <a:lnTo>
                        <a:pt x="748" y="361"/>
                      </a:lnTo>
                      <a:lnTo>
                        <a:pt x="740" y="357"/>
                      </a:lnTo>
                      <a:lnTo>
                        <a:pt x="738" y="359"/>
                      </a:lnTo>
                      <a:lnTo>
                        <a:pt x="740" y="355"/>
                      </a:lnTo>
                      <a:lnTo>
                        <a:pt x="740" y="350"/>
                      </a:lnTo>
                      <a:lnTo>
                        <a:pt x="731" y="337"/>
                      </a:lnTo>
                      <a:lnTo>
                        <a:pt x="719" y="312"/>
                      </a:lnTo>
                      <a:lnTo>
                        <a:pt x="693" y="275"/>
                      </a:lnTo>
                      <a:lnTo>
                        <a:pt x="673" y="241"/>
                      </a:lnTo>
                      <a:lnTo>
                        <a:pt x="669" y="235"/>
                      </a:lnTo>
                      <a:lnTo>
                        <a:pt x="661" y="214"/>
                      </a:lnTo>
                      <a:lnTo>
                        <a:pt x="656" y="201"/>
                      </a:lnTo>
                      <a:lnTo>
                        <a:pt x="659" y="201"/>
                      </a:lnTo>
                      <a:lnTo>
                        <a:pt x="665" y="205"/>
                      </a:lnTo>
                      <a:lnTo>
                        <a:pt x="663" y="211"/>
                      </a:lnTo>
                      <a:lnTo>
                        <a:pt x="671" y="218"/>
                      </a:lnTo>
                      <a:lnTo>
                        <a:pt x="678" y="214"/>
                      </a:lnTo>
                      <a:lnTo>
                        <a:pt x="684" y="220"/>
                      </a:lnTo>
                      <a:lnTo>
                        <a:pt x="686" y="228"/>
                      </a:lnTo>
                      <a:lnTo>
                        <a:pt x="684" y="241"/>
                      </a:lnTo>
                      <a:lnTo>
                        <a:pt x="688" y="261"/>
                      </a:lnTo>
                      <a:lnTo>
                        <a:pt x="703" y="284"/>
                      </a:lnTo>
                      <a:lnTo>
                        <a:pt x="710" y="291"/>
                      </a:lnTo>
                      <a:lnTo>
                        <a:pt x="695" y="271"/>
                      </a:lnTo>
                      <a:lnTo>
                        <a:pt x="691" y="263"/>
                      </a:lnTo>
                      <a:lnTo>
                        <a:pt x="688" y="250"/>
                      </a:lnTo>
                      <a:lnTo>
                        <a:pt x="686" y="237"/>
                      </a:lnTo>
                      <a:lnTo>
                        <a:pt x="691" y="231"/>
                      </a:lnTo>
                      <a:lnTo>
                        <a:pt x="688" y="224"/>
                      </a:lnTo>
                      <a:lnTo>
                        <a:pt x="684" y="216"/>
                      </a:lnTo>
                      <a:lnTo>
                        <a:pt x="671" y="203"/>
                      </a:lnTo>
                      <a:lnTo>
                        <a:pt x="631" y="154"/>
                      </a:lnTo>
                      <a:lnTo>
                        <a:pt x="609" y="118"/>
                      </a:lnTo>
                      <a:lnTo>
                        <a:pt x="599" y="98"/>
                      </a:lnTo>
                      <a:lnTo>
                        <a:pt x="588" y="71"/>
                      </a:lnTo>
                      <a:lnTo>
                        <a:pt x="586" y="64"/>
                      </a:lnTo>
                      <a:lnTo>
                        <a:pt x="579" y="51"/>
                      </a:lnTo>
                      <a:lnTo>
                        <a:pt x="577" y="38"/>
                      </a:lnTo>
                      <a:lnTo>
                        <a:pt x="573" y="32"/>
                      </a:lnTo>
                      <a:lnTo>
                        <a:pt x="567" y="24"/>
                      </a:lnTo>
                      <a:lnTo>
                        <a:pt x="563" y="17"/>
                      </a:lnTo>
                      <a:lnTo>
                        <a:pt x="567" y="23"/>
                      </a:lnTo>
                      <a:lnTo>
                        <a:pt x="569" y="8"/>
                      </a:lnTo>
                      <a:lnTo>
                        <a:pt x="560" y="6"/>
                      </a:lnTo>
                      <a:lnTo>
                        <a:pt x="558" y="6"/>
                      </a:lnTo>
                      <a:lnTo>
                        <a:pt x="554"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1" name="Freeform 95">
                  <a:extLst>
                    <a:ext uri="{FF2B5EF4-FFF2-40B4-BE49-F238E27FC236}">
                      <a16:creationId xmlns:a16="http://schemas.microsoft.com/office/drawing/2014/main" id="{887830B7-71C8-46DA-9893-1965D6BC61F9}"/>
                    </a:ext>
                  </a:extLst>
                </p:cNvPr>
                <p:cNvSpPr>
                  <a:spLocks/>
                </p:cNvSpPr>
                <p:nvPr/>
              </p:nvSpPr>
              <p:spPr bwMode="auto">
                <a:xfrm>
                  <a:off x="3872343" y="2857646"/>
                  <a:ext cx="317988" cy="465670"/>
                </a:xfrm>
                <a:custGeom>
                  <a:avLst/>
                  <a:gdLst>
                    <a:gd name="T0" fmla="*/ 117 w 331"/>
                    <a:gd name="T1" fmla="*/ 485 h 534"/>
                    <a:gd name="T2" fmla="*/ 104 w 331"/>
                    <a:gd name="T3" fmla="*/ 475 h 534"/>
                    <a:gd name="T4" fmla="*/ 94 w 331"/>
                    <a:gd name="T5" fmla="*/ 453 h 534"/>
                    <a:gd name="T6" fmla="*/ 187 w 331"/>
                    <a:gd name="T7" fmla="*/ 438 h 534"/>
                    <a:gd name="T8" fmla="*/ 331 w 331"/>
                    <a:gd name="T9" fmla="*/ 417 h 534"/>
                    <a:gd name="T10" fmla="*/ 320 w 331"/>
                    <a:gd name="T11" fmla="*/ 400 h 534"/>
                    <a:gd name="T12" fmla="*/ 320 w 331"/>
                    <a:gd name="T13" fmla="*/ 377 h 534"/>
                    <a:gd name="T14" fmla="*/ 320 w 331"/>
                    <a:gd name="T15" fmla="*/ 364 h 534"/>
                    <a:gd name="T16" fmla="*/ 312 w 331"/>
                    <a:gd name="T17" fmla="*/ 347 h 534"/>
                    <a:gd name="T18" fmla="*/ 309 w 331"/>
                    <a:gd name="T19" fmla="*/ 321 h 534"/>
                    <a:gd name="T20" fmla="*/ 312 w 331"/>
                    <a:gd name="T21" fmla="*/ 300 h 534"/>
                    <a:gd name="T22" fmla="*/ 322 w 331"/>
                    <a:gd name="T23" fmla="*/ 289 h 534"/>
                    <a:gd name="T24" fmla="*/ 314 w 331"/>
                    <a:gd name="T25" fmla="*/ 278 h 534"/>
                    <a:gd name="T26" fmla="*/ 312 w 331"/>
                    <a:gd name="T27" fmla="*/ 261 h 534"/>
                    <a:gd name="T28" fmla="*/ 303 w 331"/>
                    <a:gd name="T29" fmla="*/ 250 h 534"/>
                    <a:gd name="T30" fmla="*/ 292 w 331"/>
                    <a:gd name="T31" fmla="*/ 229 h 534"/>
                    <a:gd name="T32" fmla="*/ 288 w 331"/>
                    <a:gd name="T33" fmla="*/ 218 h 534"/>
                    <a:gd name="T34" fmla="*/ 224 w 331"/>
                    <a:gd name="T35" fmla="*/ 0 h 534"/>
                    <a:gd name="T36" fmla="*/ 0 w 331"/>
                    <a:gd name="T37" fmla="*/ 20 h 534"/>
                    <a:gd name="T38" fmla="*/ 4 w 331"/>
                    <a:gd name="T39" fmla="*/ 28 h 534"/>
                    <a:gd name="T40" fmla="*/ 4 w 331"/>
                    <a:gd name="T41" fmla="*/ 357 h 534"/>
                    <a:gd name="T42" fmla="*/ 27 w 331"/>
                    <a:gd name="T43" fmla="*/ 520 h 534"/>
                    <a:gd name="T44" fmla="*/ 47 w 331"/>
                    <a:gd name="T45" fmla="*/ 520 h 534"/>
                    <a:gd name="T46" fmla="*/ 55 w 331"/>
                    <a:gd name="T47" fmla="*/ 496 h 534"/>
                    <a:gd name="T48" fmla="*/ 59 w 331"/>
                    <a:gd name="T49" fmla="*/ 483 h 534"/>
                    <a:gd name="T50" fmla="*/ 62 w 331"/>
                    <a:gd name="T51" fmla="*/ 485 h 534"/>
                    <a:gd name="T52" fmla="*/ 70 w 331"/>
                    <a:gd name="T53" fmla="*/ 492 h 534"/>
                    <a:gd name="T54" fmla="*/ 68 w 331"/>
                    <a:gd name="T55" fmla="*/ 505 h 534"/>
                    <a:gd name="T56" fmla="*/ 79 w 331"/>
                    <a:gd name="T57" fmla="*/ 517 h 534"/>
                    <a:gd name="T58" fmla="*/ 85 w 331"/>
                    <a:gd name="T59" fmla="*/ 522 h 534"/>
                    <a:gd name="T60" fmla="*/ 76 w 331"/>
                    <a:gd name="T61" fmla="*/ 532 h 534"/>
                    <a:gd name="T62" fmla="*/ 64 w 331"/>
                    <a:gd name="T63" fmla="*/ 534 h 534"/>
                    <a:gd name="T64" fmla="*/ 100 w 331"/>
                    <a:gd name="T65" fmla="*/ 528 h 534"/>
                    <a:gd name="T66" fmla="*/ 100 w 331"/>
                    <a:gd name="T67" fmla="*/ 518 h 534"/>
                    <a:gd name="T68" fmla="*/ 115 w 331"/>
                    <a:gd name="T69" fmla="*/ 513 h 534"/>
                    <a:gd name="T70" fmla="*/ 115 w 331"/>
                    <a:gd name="T71" fmla="*/ 498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1" h="534">
                      <a:moveTo>
                        <a:pt x="113" y="494"/>
                      </a:moveTo>
                      <a:lnTo>
                        <a:pt x="117" y="485"/>
                      </a:lnTo>
                      <a:lnTo>
                        <a:pt x="109" y="477"/>
                      </a:lnTo>
                      <a:lnTo>
                        <a:pt x="104" y="475"/>
                      </a:lnTo>
                      <a:lnTo>
                        <a:pt x="93" y="460"/>
                      </a:lnTo>
                      <a:lnTo>
                        <a:pt x="94" y="453"/>
                      </a:lnTo>
                      <a:lnTo>
                        <a:pt x="102" y="447"/>
                      </a:lnTo>
                      <a:lnTo>
                        <a:pt x="187" y="438"/>
                      </a:lnTo>
                      <a:lnTo>
                        <a:pt x="331" y="421"/>
                      </a:lnTo>
                      <a:lnTo>
                        <a:pt x="331" y="417"/>
                      </a:lnTo>
                      <a:lnTo>
                        <a:pt x="326" y="408"/>
                      </a:lnTo>
                      <a:lnTo>
                        <a:pt x="320" y="400"/>
                      </a:lnTo>
                      <a:lnTo>
                        <a:pt x="318" y="393"/>
                      </a:lnTo>
                      <a:lnTo>
                        <a:pt x="320" y="377"/>
                      </a:lnTo>
                      <a:lnTo>
                        <a:pt x="318" y="372"/>
                      </a:lnTo>
                      <a:lnTo>
                        <a:pt x="320" y="364"/>
                      </a:lnTo>
                      <a:lnTo>
                        <a:pt x="318" y="355"/>
                      </a:lnTo>
                      <a:lnTo>
                        <a:pt x="312" y="347"/>
                      </a:lnTo>
                      <a:lnTo>
                        <a:pt x="307" y="334"/>
                      </a:lnTo>
                      <a:lnTo>
                        <a:pt x="309" y="321"/>
                      </a:lnTo>
                      <a:lnTo>
                        <a:pt x="312" y="314"/>
                      </a:lnTo>
                      <a:lnTo>
                        <a:pt x="312" y="300"/>
                      </a:lnTo>
                      <a:lnTo>
                        <a:pt x="316" y="293"/>
                      </a:lnTo>
                      <a:lnTo>
                        <a:pt x="322" y="289"/>
                      </a:lnTo>
                      <a:lnTo>
                        <a:pt x="320" y="282"/>
                      </a:lnTo>
                      <a:lnTo>
                        <a:pt x="314" y="278"/>
                      </a:lnTo>
                      <a:lnTo>
                        <a:pt x="316" y="268"/>
                      </a:lnTo>
                      <a:lnTo>
                        <a:pt x="312" y="261"/>
                      </a:lnTo>
                      <a:lnTo>
                        <a:pt x="311" y="257"/>
                      </a:lnTo>
                      <a:lnTo>
                        <a:pt x="303" y="250"/>
                      </a:lnTo>
                      <a:lnTo>
                        <a:pt x="297" y="236"/>
                      </a:lnTo>
                      <a:lnTo>
                        <a:pt x="292" y="229"/>
                      </a:lnTo>
                      <a:lnTo>
                        <a:pt x="290" y="221"/>
                      </a:lnTo>
                      <a:lnTo>
                        <a:pt x="288" y="218"/>
                      </a:lnTo>
                      <a:lnTo>
                        <a:pt x="256" y="101"/>
                      </a:lnTo>
                      <a:lnTo>
                        <a:pt x="224" y="0"/>
                      </a:lnTo>
                      <a:lnTo>
                        <a:pt x="126" y="11"/>
                      </a:lnTo>
                      <a:lnTo>
                        <a:pt x="0" y="20"/>
                      </a:lnTo>
                      <a:lnTo>
                        <a:pt x="0" y="22"/>
                      </a:lnTo>
                      <a:lnTo>
                        <a:pt x="4" y="28"/>
                      </a:lnTo>
                      <a:lnTo>
                        <a:pt x="12" y="32"/>
                      </a:lnTo>
                      <a:lnTo>
                        <a:pt x="4" y="357"/>
                      </a:lnTo>
                      <a:lnTo>
                        <a:pt x="27" y="517"/>
                      </a:lnTo>
                      <a:lnTo>
                        <a:pt x="27" y="520"/>
                      </a:lnTo>
                      <a:lnTo>
                        <a:pt x="34" y="518"/>
                      </a:lnTo>
                      <a:lnTo>
                        <a:pt x="47" y="520"/>
                      </a:lnTo>
                      <a:lnTo>
                        <a:pt x="53" y="520"/>
                      </a:lnTo>
                      <a:lnTo>
                        <a:pt x="55" y="496"/>
                      </a:lnTo>
                      <a:lnTo>
                        <a:pt x="57" y="488"/>
                      </a:lnTo>
                      <a:lnTo>
                        <a:pt x="59" y="483"/>
                      </a:lnTo>
                      <a:lnTo>
                        <a:pt x="59" y="481"/>
                      </a:lnTo>
                      <a:lnTo>
                        <a:pt x="62" y="485"/>
                      </a:lnTo>
                      <a:lnTo>
                        <a:pt x="64" y="487"/>
                      </a:lnTo>
                      <a:lnTo>
                        <a:pt x="70" y="492"/>
                      </a:lnTo>
                      <a:lnTo>
                        <a:pt x="70" y="500"/>
                      </a:lnTo>
                      <a:lnTo>
                        <a:pt x="68" y="505"/>
                      </a:lnTo>
                      <a:lnTo>
                        <a:pt x="72" y="513"/>
                      </a:lnTo>
                      <a:lnTo>
                        <a:pt x="79" y="517"/>
                      </a:lnTo>
                      <a:lnTo>
                        <a:pt x="81" y="515"/>
                      </a:lnTo>
                      <a:lnTo>
                        <a:pt x="85" y="522"/>
                      </a:lnTo>
                      <a:lnTo>
                        <a:pt x="83" y="530"/>
                      </a:lnTo>
                      <a:lnTo>
                        <a:pt x="76" y="532"/>
                      </a:lnTo>
                      <a:lnTo>
                        <a:pt x="70" y="532"/>
                      </a:lnTo>
                      <a:lnTo>
                        <a:pt x="64" y="534"/>
                      </a:lnTo>
                      <a:lnTo>
                        <a:pt x="93" y="530"/>
                      </a:lnTo>
                      <a:lnTo>
                        <a:pt x="100" y="528"/>
                      </a:lnTo>
                      <a:lnTo>
                        <a:pt x="102" y="520"/>
                      </a:lnTo>
                      <a:lnTo>
                        <a:pt x="100" y="518"/>
                      </a:lnTo>
                      <a:lnTo>
                        <a:pt x="108" y="520"/>
                      </a:lnTo>
                      <a:lnTo>
                        <a:pt x="115" y="513"/>
                      </a:lnTo>
                      <a:lnTo>
                        <a:pt x="117" y="502"/>
                      </a:lnTo>
                      <a:lnTo>
                        <a:pt x="115" y="498"/>
                      </a:lnTo>
                      <a:lnTo>
                        <a:pt x="113" y="49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62" name="Freeform 118">
                  <a:extLst>
                    <a:ext uri="{FF2B5EF4-FFF2-40B4-BE49-F238E27FC236}">
                      <a16:creationId xmlns:a16="http://schemas.microsoft.com/office/drawing/2014/main" id="{7C93D1E8-23E8-45A8-94B3-B95B38C9DC52}"/>
                    </a:ext>
                  </a:extLst>
                </p:cNvPr>
                <p:cNvSpPr>
                  <a:spLocks/>
                </p:cNvSpPr>
                <p:nvPr/>
              </p:nvSpPr>
              <p:spPr bwMode="auto">
                <a:xfrm>
                  <a:off x="4067363" y="2150421"/>
                  <a:ext cx="343927" cy="355793"/>
                </a:xfrm>
                <a:custGeom>
                  <a:avLst/>
                  <a:gdLst>
                    <a:gd name="T0" fmla="*/ 14 w 358"/>
                    <a:gd name="T1" fmla="*/ 181 h 408"/>
                    <a:gd name="T2" fmla="*/ 44 w 358"/>
                    <a:gd name="T3" fmla="*/ 356 h 408"/>
                    <a:gd name="T4" fmla="*/ 61 w 358"/>
                    <a:gd name="T5" fmla="*/ 358 h 408"/>
                    <a:gd name="T6" fmla="*/ 81 w 358"/>
                    <a:gd name="T7" fmla="*/ 373 h 408"/>
                    <a:gd name="T8" fmla="*/ 100 w 358"/>
                    <a:gd name="T9" fmla="*/ 388 h 408"/>
                    <a:gd name="T10" fmla="*/ 117 w 358"/>
                    <a:gd name="T11" fmla="*/ 388 h 408"/>
                    <a:gd name="T12" fmla="*/ 138 w 358"/>
                    <a:gd name="T13" fmla="*/ 397 h 408"/>
                    <a:gd name="T14" fmla="*/ 149 w 358"/>
                    <a:gd name="T15" fmla="*/ 390 h 408"/>
                    <a:gd name="T16" fmla="*/ 166 w 358"/>
                    <a:gd name="T17" fmla="*/ 397 h 408"/>
                    <a:gd name="T18" fmla="*/ 179 w 358"/>
                    <a:gd name="T19" fmla="*/ 393 h 408"/>
                    <a:gd name="T20" fmla="*/ 190 w 358"/>
                    <a:gd name="T21" fmla="*/ 380 h 408"/>
                    <a:gd name="T22" fmla="*/ 203 w 358"/>
                    <a:gd name="T23" fmla="*/ 390 h 408"/>
                    <a:gd name="T24" fmla="*/ 217 w 358"/>
                    <a:gd name="T25" fmla="*/ 395 h 408"/>
                    <a:gd name="T26" fmla="*/ 228 w 358"/>
                    <a:gd name="T27" fmla="*/ 408 h 408"/>
                    <a:gd name="T28" fmla="*/ 235 w 358"/>
                    <a:gd name="T29" fmla="*/ 408 h 408"/>
                    <a:gd name="T30" fmla="*/ 250 w 358"/>
                    <a:gd name="T31" fmla="*/ 397 h 408"/>
                    <a:gd name="T32" fmla="*/ 258 w 358"/>
                    <a:gd name="T33" fmla="*/ 384 h 408"/>
                    <a:gd name="T34" fmla="*/ 254 w 358"/>
                    <a:gd name="T35" fmla="*/ 367 h 408"/>
                    <a:gd name="T36" fmla="*/ 258 w 358"/>
                    <a:gd name="T37" fmla="*/ 358 h 408"/>
                    <a:gd name="T38" fmla="*/ 260 w 358"/>
                    <a:gd name="T39" fmla="*/ 344 h 408"/>
                    <a:gd name="T40" fmla="*/ 271 w 358"/>
                    <a:gd name="T41" fmla="*/ 339 h 408"/>
                    <a:gd name="T42" fmla="*/ 282 w 358"/>
                    <a:gd name="T43" fmla="*/ 343 h 408"/>
                    <a:gd name="T44" fmla="*/ 281 w 358"/>
                    <a:gd name="T45" fmla="*/ 329 h 408"/>
                    <a:gd name="T46" fmla="*/ 284 w 358"/>
                    <a:gd name="T47" fmla="*/ 314 h 408"/>
                    <a:gd name="T48" fmla="*/ 297 w 358"/>
                    <a:gd name="T49" fmla="*/ 303 h 408"/>
                    <a:gd name="T50" fmla="*/ 303 w 358"/>
                    <a:gd name="T51" fmla="*/ 288 h 408"/>
                    <a:gd name="T52" fmla="*/ 329 w 358"/>
                    <a:gd name="T53" fmla="*/ 280 h 408"/>
                    <a:gd name="T54" fmla="*/ 346 w 358"/>
                    <a:gd name="T55" fmla="*/ 258 h 408"/>
                    <a:gd name="T56" fmla="*/ 348 w 358"/>
                    <a:gd name="T57" fmla="*/ 237 h 408"/>
                    <a:gd name="T58" fmla="*/ 348 w 358"/>
                    <a:gd name="T59" fmla="*/ 224 h 408"/>
                    <a:gd name="T60" fmla="*/ 352 w 358"/>
                    <a:gd name="T61" fmla="*/ 215 h 408"/>
                    <a:gd name="T62" fmla="*/ 354 w 358"/>
                    <a:gd name="T63" fmla="*/ 186 h 408"/>
                    <a:gd name="T64" fmla="*/ 352 w 358"/>
                    <a:gd name="T65" fmla="*/ 160 h 408"/>
                    <a:gd name="T66" fmla="*/ 348 w 358"/>
                    <a:gd name="T67" fmla="*/ 147 h 408"/>
                    <a:gd name="T68" fmla="*/ 358 w 358"/>
                    <a:gd name="T69" fmla="*/ 143 h 408"/>
                    <a:gd name="T70" fmla="*/ 333 w 358"/>
                    <a:gd name="T71" fmla="*/ 0 h 408"/>
                    <a:gd name="T72" fmla="*/ 279 w 358"/>
                    <a:gd name="T73" fmla="*/ 34 h 408"/>
                    <a:gd name="T74" fmla="*/ 265 w 358"/>
                    <a:gd name="T75" fmla="*/ 45 h 408"/>
                    <a:gd name="T76" fmla="*/ 245 w 358"/>
                    <a:gd name="T77" fmla="*/ 68 h 408"/>
                    <a:gd name="T78" fmla="*/ 224 w 358"/>
                    <a:gd name="T79" fmla="*/ 70 h 408"/>
                    <a:gd name="T80" fmla="*/ 203 w 358"/>
                    <a:gd name="T81" fmla="*/ 81 h 408"/>
                    <a:gd name="T82" fmla="*/ 190 w 358"/>
                    <a:gd name="T83" fmla="*/ 89 h 408"/>
                    <a:gd name="T84" fmla="*/ 175 w 358"/>
                    <a:gd name="T85" fmla="*/ 83 h 408"/>
                    <a:gd name="T86" fmla="*/ 155 w 358"/>
                    <a:gd name="T87" fmla="*/ 89 h 408"/>
                    <a:gd name="T88" fmla="*/ 155 w 358"/>
                    <a:gd name="T89" fmla="*/ 81 h 408"/>
                    <a:gd name="T90" fmla="*/ 158 w 358"/>
                    <a:gd name="T91" fmla="*/ 72 h 408"/>
                    <a:gd name="T92" fmla="*/ 145 w 358"/>
                    <a:gd name="T93" fmla="*/ 77 h 408"/>
                    <a:gd name="T94" fmla="*/ 128 w 358"/>
                    <a:gd name="T95" fmla="*/ 70 h 408"/>
                    <a:gd name="T96" fmla="*/ 108 w 358"/>
                    <a:gd name="T97" fmla="*/ 66 h 408"/>
                    <a:gd name="T98" fmla="*/ 74 w 358"/>
                    <a:gd name="T99" fmla="*/ 7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8" h="408">
                      <a:moveTo>
                        <a:pt x="0" y="81"/>
                      </a:moveTo>
                      <a:lnTo>
                        <a:pt x="14" y="181"/>
                      </a:lnTo>
                      <a:lnTo>
                        <a:pt x="34" y="361"/>
                      </a:lnTo>
                      <a:lnTo>
                        <a:pt x="44" y="356"/>
                      </a:lnTo>
                      <a:lnTo>
                        <a:pt x="49" y="361"/>
                      </a:lnTo>
                      <a:lnTo>
                        <a:pt x="61" y="358"/>
                      </a:lnTo>
                      <a:lnTo>
                        <a:pt x="78" y="365"/>
                      </a:lnTo>
                      <a:lnTo>
                        <a:pt x="81" y="373"/>
                      </a:lnTo>
                      <a:lnTo>
                        <a:pt x="93" y="386"/>
                      </a:lnTo>
                      <a:lnTo>
                        <a:pt x="100" y="388"/>
                      </a:lnTo>
                      <a:lnTo>
                        <a:pt x="113" y="386"/>
                      </a:lnTo>
                      <a:lnTo>
                        <a:pt x="117" y="388"/>
                      </a:lnTo>
                      <a:lnTo>
                        <a:pt x="132" y="397"/>
                      </a:lnTo>
                      <a:lnTo>
                        <a:pt x="138" y="397"/>
                      </a:lnTo>
                      <a:lnTo>
                        <a:pt x="143" y="391"/>
                      </a:lnTo>
                      <a:lnTo>
                        <a:pt x="149" y="390"/>
                      </a:lnTo>
                      <a:lnTo>
                        <a:pt x="158" y="391"/>
                      </a:lnTo>
                      <a:lnTo>
                        <a:pt x="166" y="397"/>
                      </a:lnTo>
                      <a:lnTo>
                        <a:pt x="172" y="393"/>
                      </a:lnTo>
                      <a:lnTo>
                        <a:pt x="179" y="393"/>
                      </a:lnTo>
                      <a:lnTo>
                        <a:pt x="183" y="388"/>
                      </a:lnTo>
                      <a:lnTo>
                        <a:pt x="190" y="380"/>
                      </a:lnTo>
                      <a:lnTo>
                        <a:pt x="198" y="376"/>
                      </a:lnTo>
                      <a:lnTo>
                        <a:pt x="203" y="390"/>
                      </a:lnTo>
                      <a:lnTo>
                        <a:pt x="209" y="395"/>
                      </a:lnTo>
                      <a:lnTo>
                        <a:pt x="217" y="395"/>
                      </a:lnTo>
                      <a:lnTo>
                        <a:pt x="222" y="403"/>
                      </a:lnTo>
                      <a:lnTo>
                        <a:pt x="228" y="408"/>
                      </a:lnTo>
                      <a:lnTo>
                        <a:pt x="228" y="408"/>
                      </a:lnTo>
                      <a:lnTo>
                        <a:pt x="235" y="408"/>
                      </a:lnTo>
                      <a:lnTo>
                        <a:pt x="245" y="403"/>
                      </a:lnTo>
                      <a:lnTo>
                        <a:pt x="250" y="397"/>
                      </a:lnTo>
                      <a:lnTo>
                        <a:pt x="250" y="390"/>
                      </a:lnTo>
                      <a:lnTo>
                        <a:pt x="258" y="384"/>
                      </a:lnTo>
                      <a:lnTo>
                        <a:pt x="256" y="371"/>
                      </a:lnTo>
                      <a:lnTo>
                        <a:pt x="254" y="367"/>
                      </a:lnTo>
                      <a:lnTo>
                        <a:pt x="256" y="359"/>
                      </a:lnTo>
                      <a:lnTo>
                        <a:pt x="258" y="358"/>
                      </a:lnTo>
                      <a:lnTo>
                        <a:pt x="258" y="350"/>
                      </a:lnTo>
                      <a:lnTo>
                        <a:pt x="260" y="344"/>
                      </a:lnTo>
                      <a:lnTo>
                        <a:pt x="265" y="337"/>
                      </a:lnTo>
                      <a:lnTo>
                        <a:pt x="271" y="339"/>
                      </a:lnTo>
                      <a:lnTo>
                        <a:pt x="279" y="350"/>
                      </a:lnTo>
                      <a:lnTo>
                        <a:pt x="282" y="343"/>
                      </a:lnTo>
                      <a:lnTo>
                        <a:pt x="286" y="335"/>
                      </a:lnTo>
                      <a:lnTo>
                        <a:pt x="281" y="329"/>
                      </a:lnTo>
                      <a:lnTo>
                        <a:pt x="284" y="322"/>
                      </a:lnTo>
                      <a:lnTo>
                        <a:pt x="284" y="314"/>
                      </a:lnTo>
                      <a:lnTo>
                        <a:pt x="288" y="309"/>
                      </a:lnTo>
                      <a:lnTo>
                        <a:pt x="297" y="303"/>
                      </a:lnTo>
                      <a:lnTo>
                        <a:pt x="297" y="296"/>
                      </a:lnTo>
                      <a:lnTo>
                        <a:pt x="303" y="288"/>
                      </a:lnTo>
                      <a:lnTo>
                        <a:pt x="314" y="292"/>
                      </a:lnTo>
                      <a:lnTo>
                        <a:pt x="329" y="280"/>
                      </a:lnTo>
                      <a:lnTo>
                        <a:pt x="337" y="265"/>
                      </a:lnTo>
                      <a:lnTo>
                        <a:pt x="346" y="258"/>
                      </a:lnTo>
                      <a:lnTo>
                        <a:pt x="348" y="245"/>
                      </a:lnTo>
                      <a:lnTo>
                        <a:pt x="348" y="237"/>
                      </a:lnTo>
                      <a:lnTo>
                        <a:pt x="348" y="232"/>
                      </a:lnTo>
                      <a:lnTo>
                        <a:pt x="348" y="224"/>
                      </a:lnTo>
                      <a:lnTo>
                        <a:pt x="352" y="224"/>
                      </a:lnTo>
                      <a:lnTo>
                        <a:pt x="352" y="215"/>
                      </a:lnTo>
                      <a:lnTo>
                        <a:pt x="350" y="207"/>
                      </a:lnTo>
                      <a:lnTo>
                        <a:pt x="354" y="186"/>
                      </a:lnTo>
                      <a:lnTo>
                        <a:pt x="356" y="181"/>
                      </a:lnTo>
                      <a:lnTo>
                        <a:pt x="352" y="160"/>
                      </a:lnTo>
                      <a:lnTo>
                        <a:pt x="346" y="153"/>
                      </a:lnTo>
                      <a:lnTo>
                        <a:pt x="348" y="147"/>
                      </a:lnTo>
                      <a:lnTo>
                        <a:pt x="352" y="147"/>
                      </a:lnTo>
                      <a:lnTo>
                        <a:pt x="358" y="143"/>
                      </a:lnTo>
                      <a:lnTo>
                        <a:pt x="333" y="4"/>
                      </a:lnTo>
                      <a:lnTo>
                        <a:pt x="333" y="0"/>
                      </a:lnTo>
                      <a:lnTo>
                        <a:pt x="292" y="25"/>
                      </a:lnTo>
                      <a:lnTo>
                        <a:pt x="279" y="34"/>
                      </a:lnTo>
                      <a:lnTo>
                        <a:pt x="271" y="40"/>
                      </a:lnTo>
                      <a:lnTo>
                        <a:pt x="265" y="45"/>
                      </a:lnTo>
                      <a:lnTo>
                        <a:pt x="258" y="57"/>
                      </a:lnTo>
                      <a:lnTo>
                        <a:pt x="245" y="68"/>
                      </a:lnTo>
                      <a:lnTo>
                        <a:pt x="232" y="70"/>
                      </a:lnTo>
                      <a:lnTo>
                        <a:pt x="224" y="70"/>
                      </a:lnTo>
                      <a:lnTo>
                        <a:pt x="209" y="76"/>
                      </a:lnTo>
                      <a:lnTo>
                        <a:pt x="203" y="81"/>
                      </a:lnTo>
                      <a:lnTo>
                        <a:pt x="196" y="83"/>
                      </a:lnTo>
                      <a:lnTo>
                        <a:pt x="190" y="89"/>
                      </a:lnTo>
                      <a:lnTo>
                        <a:pt x="183" y="87"/>
                      </a:lnTo>
                      <a:lnTo>
                        <a:pt x="175" y="83"/>
                      </a:lnTo>
                      <a:lnTo>
                        <a:pt x="160" y="83"/>
                      </a:lnTo>
                      <a:lnTo>
                        <a:pt x="155" y="89"/>
                      </a:lnTo>
                      <a:lnTo>
                        <a:pt x="147" y="89"/>
                      </a:lnTo>
                      <a:lnTo>
                        <a:pt x="155" y="81"/>
                      </a:lnTo>
                      <a:lnTo>
                        <a:pt x="166" y="79"/>
                      </a:lnTo>
                      <a:lnTo>
                        <a:pt x="158" y="72"/>
                      </a:lnTo>
                      <a:lnTo>
                        <a:pt x="153" y="79"/>
                      </a:lnTo>
                      <a:lnTo>
                        <a:pt x="145" y="77"/>
                      </a:lnTo>
                      <a:lnTo>
                        <a:pt x="138" y="72"/>
                      </a:lnTo>
                      <a:lnTo>
                        <a:pt x="128" y="70"/>
                      </a:lnTo>
                      <a:lnTo>
                        <a:pt x="123" y="68"/>
                      </a:lnTo>
                      <a:lnTo>
                        <a:pt x="108" y="66"/>
                      </a:lnTo>
                      <a:lnTo>
                        <a:pt x="106" y="62"/>
                      </a:lnTo>
                      <a:lnTo>
                        <a:pt x="74" y="70"/>
                      </a:lnTo>
                      <a:lnTo>
                        <a:pt x="0" y="8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3" name="Freeform 119">
                  <a:extLst>
                    <a:ext uri="{FF2B5EF4-FFF2-40B4-BE49-F238E27FC236}">
                      <a16:creationId xmlns:a16="http://schemas.microsoft.com/office/drawing/2014/main" id="{5FBCB56D-AF56-4107-866B-B1AB95E9C25B}"/>
                    </a:ext>
                  </a:extLst>
                </p:cNvPr>
                <p:cNvSpPr>
                  <a:spLocks/>
                </p:cNvSpPr>
                <p:nvPr/>
              </p:nvSpPr>
              <p:spPr bwMode="auto">
                <a:xfrm>
                  <a:off x="4087538" y="2831485"/>
                  <a:ext cx="447682" cy="419452"/>
                </a:xfrm>
                <a:custGeom>
                  <a:avLst/>
                  <a:gdLst>
                    <a:gd name="T0" fmla="*/ 436 w 466"/>
                    <a:gd name="T1" fmla="*/ 274 h 481"/>
                    <a:gd name="T2" fmla="*/ 431 w 466"/>
                    <a:gd name="T3" fmla="*/ 253 h 481"/>
                    <a:gd name="T4" fmla="*/ 412 w 466"/>
                    <a:gd name="T5" fmla="*/ 236 h 481"/>
                    <a:gd name="T6" fmla="*/ 404 w 466"/>
                    <a:gd name="T7" fmla="*/ 218 h 481"/>
                    <a:gd name="T8" fmla="*/ 391 w 466"/>
                    <a:gd name="T9" fmla="*/ 193 h 481"/>
                    <a:gd name="T10" fmla="*/ 363 w 466"/>
                    <a:gd name="T11" fmla="*/ 176 h 481"/>
                    <a:gd name="T12" fmla="*/ 355 w 466"/>
                    <a:gd name="T13" fmla="*/ 165 h 481"/>
                    <a:gd name="T14" fmla="*/ 346 w 466"/>
                    <a:gd name="T15" fmla="*/ 150 h 481"/>
                    <a:gd name="T16" fmla="*/ 323 w 466"/>
                    <a:gd name="T17" fmla="*/ 137 h 481"/>
                    <a:gd name="T18" fmla="*/ 307 w 466"/>
                    <a:gd name="T19" fmla="*/ 118 h 481"/>
                    <a:gd name="T20" fmla="*/ 261 w 466"/>
                    <a:gd name="T21" fmla="*/ 80 h 481"/>
                    <a:gd name="T22" fmla="*/ 250 w 466"/>
                    <a:gd name="T23" fmla="*/ 60 h 481"/>
                    <a:gd name="T24" fmla="*/ 218 w 466"/>
                    <a:gd name="T25" fmla="*/ 43 h 481"/>
                    <a:gd name="T26" fmla="*/ 201 w 466"/>
                    <a:gd name="T27" fmla="*/ 31 h 481"/>
                    <a:gd name="T28" fmla="*/ 218 w 466"/>
                    <a:gd name="T29" fmla="*/ 0 h 481"/>
                    <a:gd name="T30" fmla="*/ 0 w 466"/>
                    <a:gd name="T31" fmla="*/ 30 h 481"/>
                    <a:gd name="T32" fmla="*/ 66 w 466"/>
                    <a:gd name="T33" fmla="*/ 251 h 481"/>
                    <a:gd name="T34" fmla="*/ 79 w 466"/>
                    <a:gd name="T35" fmla="*/ 280 h 481"/>
                    <a:gd name="T36" fmla="*/ 92 w 466"/>
                    <a:gd name="T37" fmla="*/ 298 h 481"/>
                    <a:gd name="T38" fmla="*/ 98 w 466"/>
                    <a:gd name="T39" fmla="*/ 319 h 481"/>
                    <a:gd name="T40" fmla="*/ 88 w 466"/>
                    <a:gd name="T41" fmla="*/ 344 h 481"/>
                    <a:gd name="T42" fmla="*/ 88 w 466"/>
                    <a:gd name="T43" fmla="*/ 377 h 481"/>
                    <a:gd name="T44" fmla="*/ 94 w 466"/>
                    <a:gd name="T45" fmla="*/ 402 h 481"/>
                    <a:gd name="T46" fmla="*/ 96 w 466"/>
                    <a:gd name="T47" fmla="*/ 430 h 481"/>
                    <a:gd name="T48" fmla="*/ 107 w 466"/>
                    <a:gd name="T49" fmla="*/ 451 h 481"/>
                    <a:gd name="T50" fmla="*/ 124 w 466"/>
                    <a:gd name="T51" fmla="*/ 479 h 481"/>
                    <a:gd name="T52" fmla="*/ 372 w 466"/>
                    <a:gd name="T53" fmla="*/ 481 h 481"/>
                    <a:gd name="T54" fmla="*/ 385 w 466"/>
                    <a:gd name="T55" fmla="*/ 462 h 481"/>
                    <a:gd name="T56" fmla="*/ 380 w 466"/>
                    <a:gd name="T57" fmla="*/ 443 h 481"/>
                    <a:gd name="T58" fmla="*/ 391 w 466"/>
                    <a:gd name="T59" fmla="*/ 430 h 481"/>
                    <a:gd name="T60" fmla="*/ 423 w 466"/>
                    <a:gd name="T61" fmla="*/ 438 h 481"/>
                    <a:gd name="T62" fmla="*/ 431 w 466"/>
                    <a:gd name="T63" fmla="*/ 428 h 481"/>
                    <a:gd name="T64" fmla="*/ 431 w 466"/>
                    <a:gd name="T65" fmla="*/ 409 h 481"/>
                    <a:gd name="T66" fmla="*/ 423 w 466"/>
                    <a:gd name="T67" fmla="*/ 396 h 481"/>
                    <a:gd name="T68" fmla="*/ 423 w 466"/>
                    <a:gd name="T69" fmla="*/ 392 h 481"/>
                    <a:gd name="T70" fmla="*/ 438 w 466"/>
                    <a:gd name="T71" fmla="*/ 379 h 481"/>
                    <a:gd name="T72" fmla="*/ 427 w 466"/>
                    <a:gd name="T73" fmla="*/ 370 h 481"/>
                    <a:gd name="T74" fmla="*/ 429 w 466"/>
                    <a:gd name="T75" fmla="*/ 368 h 481"/>
                    <a:gd name="T76" fmla="*/ 440 w 466"/>
                    <a:gd name="T77" fmla="*/ 360 h 481"/>
                    <a:gd name="T78" fmla="*/ 434 w 466"/>
                    <a:gd name="T79" fmla="*/ 345 h 481"/>
                    <a:gd name="T80" fmla="*/ 444 w 466"/>
                    <a:gd name="T81" fmla="*/ 338 h 481"/>
                    <a:gd name="T82" fmla="*/ 440 w 466"/>
                    <a:gd name="T83" fmla="*/ 330 h 481"/>
                    <a:gd name="T84" fmla="*/ 451 w 466"/>
                    <a:gd name="T85" fmla="*/ 315 h 481"/>
                    <a:gd name="T86" fmla="*/ 451 w 466"/>
                    <a:gd name="T87" fmla="*/ 306 h 481"/>
                    <a:gd name="T88" fmla="*/ 464 w 466"/>
                    <a:gd name="T89" fmla="*/ 295 h 481"/>
                    <a:gd name="T90" fmla="*/ 459 w 466"/>
                    <a:gd name="T91" fmla="*/ 28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6" h="481">
                      <a:moveTo>
                        <a:pt x="455" y="283"/>
                      </a:moveTo>
                      <a:lnTo>
                        <a:pt x="442" y="282"/>
                      </a:lnTo>
                      <a:lnTo>
                        <a:pt x="436" y="274"/>
                      </a:lnTo>
                      <a:lnTo>
                        <a:pt x="436" y="268"/>
                      </a:lnTo>
                      <a:lnTo>
                        <a:pt x="436" y="261"/>
                      </a:lnTo>
                      <a:lnTo>
                        <a:pt x="431" y="253"/>
                      </a:lnTo>
                      <a:lnTo>
                        <a:pt x="427" y="248"/>
                      </a:lnTo>
                      <a:lnTo>
                        <a:pt x="423" y="240"/>
                      </a:lnTo>
                      <a:lnTo>
                        <a:pt x="412" y="236"/>
                      </a:lnTo>
                      <a:lnTo>
                        <a:pt x="406" y="231"/>
                      </a:lnTo>
                      <a:lnTo>
                        <a:pt x="404" y="223"/>
                      </a:lnTo>
                      <a:lnTo>
                        <a:pt x="404" y="218"/>
                      </a:lnTo>
                      <a:lnTo>
                        <a:pt x="401" y="210"/>
                      </a:lnTo>
                      <a:lnTo>
                        <a:pt x="393" y="199"/>
                      </a:lnTo>
                      <a:lnTo>
                        <a:pt x="391" y="193"/>
                      </a:lnTo>
                      <a:lnTo>
                        <a:pt x="378" y="184"/>
                      </a:lnTo>
                      <a:lnTo>
                        <a:pt x="370" y="182"/>
                      </a:lnTo>
                      <a:lnTo>
                        <a:pt x="363" y="176"/>
                      </a:lnTo>
                      <a:lnTo>
                        <a:pt x="363" y="174"/>
                      </a:lnTo>
                      <a:lnTo>
                        <a:pt x="357" y="171"/>
                      </a:lnTo>
                      <a:lnTo>
                        <a:pt x="355" y="165"/>
                      </a:lnTo>
                      <a:lnTo>
                        <a:pt x="348" y="161"/>
                      </a:lnTo>
                      <a:lnTo>
                        <a:pt x="346" y="154"/>
                      </a:lnTo>
                      <a:lnTo>
                        <a:pt x="346" y="150"/>
                      </a:lnTo>
                      <a:lnTo>
                        <a:pt x="340" y="146"/>
                      </a:lnTo>
                      <a:lnTo>
                        <a:pt x="331" y="139"/>
                      </a:lnTo>
                      <a:lnTo>
                        <a:pt x="323" y="137"/>
                      </a:lnTo>
                      <a:lnTo>
                        <a:pt x="318" y="133"/>
                      </a:lnTo>
                      <a:lnTo>
                        <a:pt x="314" y="125"/>
                      </a:lnTo>
                      <a:lnTo>
                        <a:pt x="307" y="118"/>
                      </a:lnTo>
                      <a:lnTo>
                        <a:pt x="293" y="110"/>
                      </a:lnTo>
                      <a:lnTo>
                        <a:pt x="280" y="101"/>
                      </a:lnTo>
                      <a:lnTo>
                        <a:pt x="261" y="80"/>
                      </a:lnTo>
                      <a:lnTo>
                        <a:pt x="260" y="73"/>
                      </a:lnTo>
                      <a:lnTo>
                        <a:pt x="252" y="65"/>
                      </a:lnTo>
                      <a:lnTo>
                        <a:pt x="250" y="60"/>
                      </a:lnTo>
                      <a:lnTo>
                        <a:pt x="243" y="52"/>
                      </a:lnTo>
                      <a:lnTo>
                        <a:pt x="231" y="54"/>
                      </a:lnTo>
                      <a:lnTo>
                        <a:pt x="218" y="43"/>
                      </a:lnTo>
                      <a:lnTo>
                        <a:pt x="213" y="43"/>
                      </a:lnTo>
                      <a:lnTo>
                        <a:pt x="205" y="39"/>
                      </a:lnTo>
                      <a:lnTo>
                        <a:pt x="201" y="31"/>
                      </a:lnTo>
                      <a:lnTo>
                        <a:pt x="203" y="24"/>
                      </a:lnTo>
                      <a:lnTo>
                        <a:pt x="216" y="5"/>
                      </a:lnTo>
                      <a:lnTo>
                        <a:pt x="218" y="0"/>
                      </a:lnTo>
                      <a:lnTo>
                        <a:pt x="113" y="16"/>
                      </a:lnTo>
                      <a:lnTo>
                        <a:pt x="77" y="18"/>
                      </a:lnTo>
                      <a:lnTo>
                        <a:pt x="0" y="30"/>
                      </a:lnTo>
                      <a:lnTo>
                        <a:pt x="32" y="131"/>
                      </a:lnTo>
                      <a:lnTo>
                        <a:pt x="64" y="248"/>
                      </a:lnTo>
                      <a:lnTo>
                        <a:pt x="66" y="251"/>
                      </a:lnTo>
                      <a:lnTo>
                        <a:pt x="68" y="259"/>
                      </a:lnTo>
                      <a:lnTo>
                        <a:pt x="73" y="266"/>
                      </a:lnTo>
                      <a:lnTo>
                        <a:pt x="79" y="280"/>
                      </a:lnTo>
                      <a:lnTo>
                        <a:pt x="87" y="287"/>
                      </a:lnTo>
                      <a:lnTo>
                        <a:pt x="88" y="291"/>
                      </a:lnTo>
                      <a:lnTo>
                        <a:pt x="92" y="298"/>
                      </a:lnTo>
                      <a:lnTo>
                        <a:pt x="90" y="308"/>
                      </a:lnTo>
                      <a:lnTo>
                        <a:pt x="96" y="312"/>
                      </a:lnTo>
                      <a:lnTo>
                        <a:pt x="98" y="319"/>
                      </a:lnTo>
                      <a:lnTo>
                        <a:pt x="92" y="323"/>
                      </a:lnTo>
                      <a:lnTo>
                        <a:pt x="88" y="330"/>
                      </a:lnTo>
                      <a:lnTo>
                        <a:pt x="88" y="344"/>
                      </a:lnTo>
                      <a:lnTo>
                        <a:pt x="85" y="351"/>
                      </a:lnTo>
                      <a:lnTo>
                        <a:pt x="83" y="364"/>
                      </a:lnTo>
                      <a:lnTo>
                        <a:pt x="88" y="377"/>
                      </a:lnTo>
                      <a:lnTo>
                        <a:pt x="94" y="385"/>
                      </a:lnTo>
                      <a:lnTo>
                        <a:pt x="96" y="394"/>
                      </a:lnTo>
                      <a:lnTo>
                        <a:pt x="94" y="402"/>
                      </a:lnTo>
                      <a:lnTo>
                        <a:pt x="96" y="407"/>
                      </a:lnTo>
                      <a:lnTo>
                        <a:pt x="94" y="423"/>
                      </a:lnTo>
                      <a:lnTo>
                        <a:pt x="96" y="430"/>
                      </a:lnTo>
                      <a:lnTo>
                        <a:pt x="102" y="438"/>
                      </a:lnTo>
                      <a:lnTo>
                        <a:pt x="107" y="447"/>
                      </a:lnTo>
                      <a:lnTo>
                        <a:pt x="107" y="451"/>
                      </a:lnTo>
                      <a:lnTo>
                        <a:pt x="117" y="466"/>
                      </a:lnTo>
                      <a:lnTo>
                        <a:pt x="119" y="473"/>
                      </a:lnTo>
                      <a:lnTo>
                        <a:pt x="124" y="479"/>
                      </a:lnTo>
                      <a:lnTo>
                        <a:pt x="359" y="462"/>
                      </a:lnTo>
                      <a:lnTo>
                        <a:pt x="367" y="468"/>
                      </a:lnTo>
                      <a:lnTo>
                        <a:pt x="372" y="481"/>
                      </a:lnTo>
                      <a:lnTo>
                        <a:pt x="380" y="481"/>
                      </a:lnTo>
                      <a:lnTo>
                        <a:pt x="385" y="477"/>
                      </a:lnTo>
                      <a:lnTo>
                        <a:pt x="385" y="462"/>
                      </a:lnTo>
                      <a:lnTo>
                        <a:pt x="385" y="456"/>
                      </a:lnTo>
                      <a:lnTo>
                        <a:pt x="382" y="449"/>
                      </a:lnTo>
                      <a:lnTo>
                        <a:pt x="380" y="443"/>
                      </a:lnTo>
                      <a:lnTo>
                        <a:pt x="382" y="436"/>
                      </a:lnTo>
                      <a:lnTo>
                        <a:pt x="385" y="436"/>
                      </a:lnTo>
                      <a:lnTo>
                        <a:pt x="391" y="430"/>
                      </a:lnTo>
                      <a:lnTo>
                        <a:pt x="399" y="432"/>
                      </a:lnTo>
                      <a:lnTo>
                        <a:pt x="416" y="436"/>
                      </a:lnTo>
                      <a:lnTo>
                        <a:pt x="423" y="438"/>
                      </a:lnTo>
                      <a:lnTo>
                        <a:pt x="427" y="436"/>
                      </a:lnTo>
                      <a:lnTo>
                        <a:pt x="429" y="436"/>
                      </a:lnTo>
                      <a:lnTo>
                        <a:pt x="431" y="428"/>
                      </a:lnTo>
                      <a:lnTo>
                        <a:pt x="425" y="423"/>
                      </a:lnTo>
                      <a:lnTo>
                        <a:pt x="427" y="415"/>
                      </a:lnTo>
                      <a:lnTo>
                        <a:pt x="431" y="409"/>
                      </a:lnTo>
                      <a:lnTo>
                        <a:pt x="425" y="409"/>
                      </a:lnTo>
                      <a:lnTo>
                        <a:pt x="429" y="402"/>
                      </a:lnTo>
                      <a:lnTo>
                        <a:pt x="423" y="396"/>
                      </a:lnTo>
                      <a:lnTo>
                        <a:pt x="429" y="400"/>
                      </a:lnTo>
                      <a:lnTo>
                        <a:pt x="432" y="392"/>
                      </a:lnTo>
                      <a:lnTo>
                        <a:pt x="423" y="392"/>
                      </a:lnTo>
                      <a:lnTo>
                        <a:pt x="427" y="385"/>
                      </a:lnTo>
                      <a:lnTo>
                        <a:pt x="432" y="389"/>
                      </a:lnTo>
                      <a:lnTo>
                        <a:pt x="438" y="379"/>
                      </a:lnTo>
                      <a:lnTo>
                        <a:pt x="440" y="372"/>
                      </a:lnTo>
                      <a:lnTo>
                        <a:pt x="432" y="370"/>
                      </a:lnTo>
                      <a:lnTo>
                        <a:pt x="427" y="370"/>
                      </a:lnTo>
                      <a:lnTo>
                        <a:pt x="419" y="366"/>
                      </a:lnTo>
                      <a:lnTo>
                        <a:pt x="423" y="366"/>
                      </a:lnTo>
                      <a:lnTo>
                        <a:pt x="429" y="368"/>
                      </a:lnTo>
                      <a:lnTo>
                        <a:pt x="436" y="368"/>
                      </a:lnTo>
                      <a:lnTo>
                        <a:pt x="436" y="360"/>
                      </a:lnTo>
                      <a:lnTo>
                        <a:pt x="440" y="360"/>
                      </a:lnTo>
                      <a:lnTo>
                        <a:pt x="444" y="347"/>
                      </a:lnTo>
                      <a:lnTo>
                        <a:pt x="438" y="349"/>
                      </a:lnTo>
                      <a:lnTo>
                        <a:pt x="434" y="345"/>
                      </a:lnTo>
                      <a:lnTo>
                        <a:pt x="440" y="340"/>
                      </a:lnTo>
                      <a:lnTo>
                        <a:pt x="438" y="334"/>
                      </a:lnTo>
                      <a:lnTo>
                        <a:pt x="444" y="338"/>
                      </a:lnTo>
                      <a:lnTo>
                        <a:pt x="448" y="330"/>
                      </a:lnTo>
                      <a:lnTo>
                        <a:pt x="448" y="329"/>
                      </a:lnTo>
                      <a:lnTo>
                        <a:pt x="440" y="330"/>
                      </a:lnTo>
                      <a:lnTo>
                        <a:pt x="438" y="323"/>
                      </a:lnTo>
                      <a:lnTo>
                        <a:pt x="446" y="323"/>
                      </a:lnTo>
                      <a:lnTo>
                        <a:pt x="451" y="315"/>
                      </a:lnTo>
                      <a:lnTo>
                        <a:pt x="444" y="310"/>
                      </a:lnTo>
                      <a:lnTo>
                        <a:pt x="444" y="302"/>
                      </a:lnTo>
                      <a:lnTo>
                        <a:pt x="451" y="306"/>
                      </a:lnTo>
                      <a:lnTo>
                        <a:pt x="459" y="306"/>
                      </a:lnTo>
                      <a:lnTo>
                        <a:pt x="457" y="298"/>
                      </a:lnTo>
                      <a:lnTo>
                        <a:pt x="464" y="295"/>
                      </a:lnTo>
                      <a:lnTo>
                        <a:pt x="466" y="287"/>
                      </a:lnTo>
                      <a:lnTo>
                        <a:pt x="463" y="287"/>
                      </a:lnTo>
                      <a:lnTo>
                        <a:pt x="459" y="285"/>
                      </a:lnTo>
                      <a:lnTo>
                        <a:pt x="455" y="28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4" name="Freeform 123">
                  <a:extLst>
                    <a:ext uri="{FF2B5EF4-FFF2-40B4-BE49-F238E27FC236}">
                      <a16:creationId xmlns:a16="http://schemas.microsoft.com/office/drawing/2014/main" id="{8D1A3993-297A-49CD-B335-00A438714274}"/>
                    </a:ext>
                  </a:extLst>
                </p:cNvPr>
                <p:cNvSpPr>
                  <a:spLocks/>
                </p:cNvSpPr>
                <p:nvPr/>
              </p:nvSpPr>
              <p:spPr bwMode="auto">
                <a:xfrm>
                  <a:off x="4286401" y="2275123"/>
                  <a:ext cx="365062" cy="333120"/>
                </a:xfrm>
                <a:custGeom>
                  <a:avLst/>
                  <a:gdLst>
                    <a:gd name="T0" fmla="*/ 124 w 380"/>
                    <a:gd name="T1" fmla="*/ 17 h 382"/>
                    <a:gd name="T2" fmla="*/ 122 w 380"/>
                    <a:gd name="T3" fmla="*/ 64 h 382"/>
                    <a:gd name="T4" fmla="*/ 120 w 380"/>
                    <a:gd name="T5" fmla="*/ 81 h 382"/>
                    <a:gd name="T6" fmla="*/ 120 w 380"/>
                    <a:gd name="T7" fmla="*/ 102 h 382"/>
                    <a:gd name="T8" fmla="*/ 101 w 380"/>
                    <a:gd name="T9" fmla="*/ 137 h 382"/>
                    <a:gd name="T10" fmla="*/ 69 w 380"/>
                    <a:gd name="T11" fmla="*/ 153 h 382"/>
                    <a:gd name="T12" fmla="*/ 56 w 380"/>
                    <a:gd name="T13" fmla="*/ 171 h 382"/>
                    <a:gd name="T14" fmla="*/ 58 w 380"/>
                    <a:gd name="T15" fmla="*/ 192 h 382"/>
                    <a:gd name="T16" fmla="*/ 43 w 380"/>
                    <a:gd name="T17" fmla="*/ 196 h 382"/>
                    <a:gd name="T18" fmla="*/ 30 w 380"/>
                    <a:gd name="T19" fmla="*/ 207 h 382"/>
                    <a:gd name="T20" fmla="*/ 26 w 380"/>
                    <a:gd name="T21" fmla="*/ 224 h 382"/>
                    <a:gd name="T22" fmla="*/ 22 w 380"/>
                    <a:gd name="T23" fmla="*/ 247 h 382"/>
                    <a:gd name="T24" fmla="*/ 7 w 380"/>
                    <a:gd name="T25" fmla="*/ 265 h 382"/>
                    <a:gd name="T26" fmla="*/ 0 w 380"/>
                    <a:gd name="T27" fmla="*/ 271 h 382"/>
                    <a:gd name="T28" fmla="*/ 0 w 380"/>
                    <a:gd name="T29" fmla="*/ 294 h 382"/>
                    <a:gd name="T30" fmla="*/ 24 w 380"/>
                    <a:gd name="T31" fmla="*/ 322 h 382"/>
                    <a:gd name="T32" fmla="*/ 66 w 380"/>
                    <a:gd name="T33" fmla="*/ 352 h 382"/>
                    <a:gd name="T34" fmla="*/ 79 w 380"/>
                    <a:gd name="T35" fmla="*/ 372 h 382"/>
                    <a:gd name="T36" fmla="*/ 116 w 380"/>
                    <a:gd name="T37" fmla="*/ 372 h 382"/>
                    <a:gd name="T38" fmla="*/ 137 w 380"/>
                    <a:gd name="T39" fmla="*/ 371 h 382"/>
                    <a:gd name="T40" fmla="*/ 162 w 380"/>
                    <a:gd name="T41" fmla="*/ 356 h 382"/>
                    <a:gd name="T42" fmla="*/ 184 w 380"/>
                    <a:gd name="T43" fmla="*/ 341 h 382"/>
                    <a:gd name="T44" fmla="*/ 207 w 380"/>
                    <a:gd name="T45" fmla="*/ 331 h 382"/>
                    <a:gd name="T46" fmla="*/ 205 w 380"/>
                    <a:gd name="T47" fmla="*/ 310 h 382"/>
                    <a:gd name="T48" fmla="*/ 222 w 380"/>
                    <a:gd name="T49" fmla="*/ 275 h 382"/>
                    <a:gd name="T50" fmla="*/ 229 w 380"/>
                    <a:gd name="T51" fmla="*/ 247 h 382"/>
                    <a:gd name="T52" fmla="*/ 237 w 380"/>
                    <a:gd name="T53" fmla="*/ 224 h 382"/>
                    <a:gd name="T54" fmla="*/ 252 w 380"/>
                    <a:gd name="T55" fmla="*/ 213 h 382"/>
                    <a:gd name="T56" fmla="*/ 272 w 380"/>
                    <a:gd name="T57" fmla="*/ 216 h 382"/>
                    <a:gd name="T58" fmla="*/ 282 w 380"/>
                    <a:gd name="T59" fmla="*/ 188 h 382"/>
                    <a:gd name="T60" fmla="*/ 293 w 380"/>
                    <a:gd name="T61" fmla="*/ 171 h 382"/>
                    <a:gd name="T62" fmla="*/ 312 w 380"/>
                    <a:gd name="T63" fmla="*/ 156 h 382"/>
                    <a:gd name="T64" fmla="*/ 327 w 380"/>
                    <a:gd name="T65" fmla="*/ 128 h 382"/>
                    <a:gd name="T66" fmla="*/ 327 w 380"/>
                    <a:gd name="T67" fmla="*/ 100 h 382"/>
                    <a:gd name="T68" fmla="*/ 376 w 380"/>
                    <a:gd name="T69" fmla="*/ 111 h 382"/>
                    <a:gd name="T70" fmla="*/ 372 w 380"/>
                    <a:gd name="T71" fmla="*/ 89 h 382"/>
                    <a:gd name="T72" fmla="*/ 366 w 380"/>
                    <a:gd name="T73" fmla="*/ 72 h 382"/>
                    <a:gd name="T74" fmla="*/ 346 w 380"/>
                    <a:gd name="T75" fmla="*/ 68 h 382"/>
                    <a:gd name="T76" fmla="*/ 329 w 380"/>
                    <a:gd name="T77" fmla="*/ 75 h 382"/>
                    <a:gd name="T78" fmla="*/ 314 w 380"/>
                    <a:gd name="T79" fmla="*/ 89 h 382"/>
                    <a:gd name="T80" fmla="*/ 289 w 380"/>
                    <a:gd name="T81" fmla="*/ 83 h 382"/>
                    <a:gd name="T82" fmla="*/ 278 w 380"/>
                    <a:gd name="T83" fmla="*/ 104 h 382"/>
                    <a:gd name="T84" fmla="*/ 263 w 380"/>
                    <a:gd name="T85" fmla="*/ 111 h 382"/>
                    <a:gd name="T86" fmla="*/ 246 w 380"/>
                    <a:gd name="T87" fmla="*/ 132 h 382"/>
                    <a:gd name="T88" fmla="*/ 147 w 380"/>
                    <a:gd name="T89" fmla="*/ 98 h 382"/>
                    <a:gd name="T90" fmla="*/ 120 w 380"/>
                    <a:gd name="T91" fmla="*/ 4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0" h="382">
                      <a:moveTo>
                        <a:pt x="120" y="4"/>
                      </a:moveTo>
                      <a:lnTo>
                        <a:pt x="118" y="10"/>
                      </a:lnTo>
                      <a:lnTo>
                        <a:pt x="124" y="17"/>
                      </a:lnTo>
                      <a:lnTo>
                        <a:pt x="128" y="38"/>
                      </a:lnTo>
                      <a:lnTo>
                        <a:pt x="126" y="43"/>
                      </a:lnTo>
                      <a:lnTo>
                        <a:pt x="122" y="64"/>
                      </a:lnTo>
                      <a:lnTo>
                        <a:pt x="124" y="72"/>
                      </a:lnTo>
                      <a:lnTo>
                        <a:pt x="124" y="81"/>
                      </a:lnTo>
                      <a:lnTo>
                        <a:pt x="120" y="81"/>
                      </a:lnTo>
                      <a:lnTo>
                        <a:pt x="120" y="89"/>
                      </a:lnTo>
                      <a:lnTo>
                        <a:pt x="120" y="94"/>
                      </a:lnTo>
                      <a:lnTo>
                        <a:pt x="120" y="102"/>
                      </a:lnTo>
                      <a:lnTo>
                        <a:pt x="118" y="115"/>
                      </a:lnTo>
                      <a:lnTo>
                        <a:pt x="109" y="122"/>
                      </a:lnTo>
                      <a:lnTo>
                        <a:pt x="101" y="137"/>
                      </a:lnTo>
                      <a:lnTo>
                        <a:pt x="86" y="149"/>
                      </a:lnTo>
                      <a:lnTo>
                        <a:pt x="75" y="145"/>
                      </a:lnTo>
                      <a:lnTo>
                        <a:pt x="69" y="153"/>
                      </a:lnTo>
                      <a:lnTo>
                        <a:pt x="69" y="160"/>
                      </a:lnTo>
                      <a:lnTo>
                        <a:pt x="60" y="166"/>
                      </a:lnTo>
                      <a:lnTo>
                        <a:pt x="56" y="171"/>
                      </a:lnTo>
                      <a:lnTo>
                        <a:pt x="56" y="179"/>
                      </a:lnTo>
                      <a:lnTo>
                        <a:pt x="53" y="186"/>
                      </a:lnTo>
                      <a:lnTo>
                        <a:pt x="58" y="192"/>
                      </a:lnTo>
                      <a:lnTo>
                        <a:pt x="54" y="200"/>
                      </a:lnTo>
                      <a:lnTo>
                        <a:pt x="51" y="207"/>
                      </a:lnTo>
                      <a:lnTo>
                        <a:pt x="43" y="196"/>
                      </a:lnTo>
                      <a:lnTo>
                        <a:pt x="37" y="194"/>
                      </a:lnTo>
                      <a:lnTo>
                        <a:pt x="32" y="201"/>
                      </a:lnTo>
                      <a:lnTo>
                        <a:pt x="30" y="207"/>
                      </a:lnTo>
                      <a:lnTo>
                        <a:pt x="30" y="215"/>
                      </a:lnTo>
                      <a:lnTo>
                        <a:pt x="28" y="216"/>
                      </a:lnTo>
                      <a:lnTo>
                        <a:pt x="26" y="224"/>
                      </a:lnTo>
                      <a:lnTo>
                        <a:pt x="28" y="228"/>
                      </a:lnTo>
                      <a:lnTo>
                        <a:pt x="30" y="241"/>
                      </a:lnTo>
                      <a:lnTo>
                        <a:pt x="22" y="247"/>
                      </a:lnTo>
                      <a:lnTo>
                        <a:pt x="22" y="254"/>
                      </a:lnTo>
                      <a:lnTo>
                        <a:pt x="17" y="260"/>
                      </a:lnTo>
                      <a:lnTo>
                        <a:pt x="7" y="265"/>
                      </a:lnTo>
                      <a:lnTo>
                        <a:pt x="0" y="265"/>
                      </a:lnTo>
                      <a:lnTo>
                        <a:pt x="0" y="265"/>
                      </a:lnTo>
                      <a:lnTo>
                        <a:pt x="0" y="271"/>
                      </a:lnTo>
                      <a:lnTo>
                        <a:pt x="4" y="273"/>
                      </a:lnTo>
                      <a:lnTo>
                        <a:pt x="4" y="280"/>
                      </a:lnTo>
                      <a:lnTo>
                        <a:pt x="0" y="294"/>
                      </a:lnTo>
                      <a:lnTo>
                        <a:pt x="15" y="309"/>
                      </a:lnTo>
                      <a:lnTo>
                        <a:pt x="17" y="316"/>
                      </a:lnTo>
                      <a:lnTo>
                        <a:pt x="24" y="322"/>
                      </a:lnTo>
                      <a:lnTo>
                        <a:pt x="37" y="341"/>
                      </a:lnTo>
                      <a:lnTo>
                        <a:pt x="53" y="352"/>
                      </a:lnTo>
                      <a:lnTo>
                        <a:pt x="66" y="352"/>
                      </a:lnTo>
                      <a:lnTo>
                        <a:pt x="66" y="357"/>
                      </a:lnTo>
                      <a:lnTo>
                        <a:pt x="71" y="365"/>
                      </a:lnTo>
                      <a:lnTo>
                        <a:pt x="79" y="372"/>
                      </a:lnTo>
                      <a:lnTo>
                        <a:pt x="92" y="380"/>
                      </a:lnTo>
                      <a:lnTo>
                        <a:pt x="103" y="382"/>
                      </a:lnTo>
                      <a:lnTo>
                        <a:pt x="116" y="372"/>
                      </a:lnTo>
                      <a:lnTo>
                        <a:pt x="118" y="367"/>
                      </a:lnTo>
                      <a:lnTo>
                        <a:pt x="130" y="371"/>
                      </a:lnTo>
                      <a:lnTo>
                        <a:pt x="137" y="371"/>
                      </a:lnTo>
                      <a:lnTo>
                        <a:pt x="152" y="363"/>
                      </a:lnTo>
                      <a:lnTo>
                        <a:pt x="160" y="361"/>
                      </a:lnTo>
                      <a:lnTo>
                        <a:pt x="162" y="356"/>
                      </a:lnTo>
                      <a:lnTo>
                        <a:pt x="162" y="348"/>
                      </a:lnTo>
                      <a:lnTo>
                        <a:pt x="171" y="352"/>
                      </a:lnTo>
                      <a:lnTo>
                        <a:pt x="184" y="341"/>
                      </a:lnTo>
                      <a:lnTo>
                        <a:pt x="192" y="342"/>
                      </a:lnTo>
                      <a:lnTo>
                        <a:pt x="205" y="333"/>
                      </a:lnTo>
                      <a:lnTo>
                        <a:pt x="207" y="331"/>
                      </a:lnTo>
                      <a:lnTo>
                        <a:pt x="205" y="324"/>
                      </a:lnTo>
                      <a:lnTo>
                        <a:pt x="210" y="318"/>
                      </a:lnTo>
                      <a:lnTo>
                        <a:pt x="205" y="310"/>
                      </a:lnTo>
                      <a:lnTo>
                        <a:pt x="207" y="297"/>
                      </a:lnTo>
                      <a:lnTo>
                        <a:pt x="214" y="284"/>
                      </a:lnTo>
                      <a:lnTo>
                        <a:pt x="222" y="275"/>
                      </a:lnTo>
                      <a:lnTo>
                        <a:pt x="224" y="262"/>
                      </a:lnTo>
                      <a:lnTo>
                        <a:pt x="225" y="254"/>
                      </a:lnTo>
                      <a:lnTo>
                        <a:pt x="229" y="247"/>
                      </a:lnTo>
                      <a:lnTo>
                        <a:pt x="233" y="233"/>
                      </a:lnTo>
                      <a:lnTo>
                        <a:pt x="237" y="230"/>
                      </a:lnTo>
                      <a:lnTo>
                        <a:pt x="237" y="224"/>
                      </a:lnTo>
                      <a:lnTo>
                        <a:pt x="237" y="209"/>
                      </a:lnTo>
                      <a:lnTo>
                        <a:pt x="244" y="207"/>
                      </a:lnTo>
                      <a:lnTo>
                        <a:pt x="252" y="213"/>
                      </a:lnTo>
                      <a:lnTo>
                        <a:pt x="252" y="216"/>
                      </a:lnTo>
                      <a:lnTo>
                        <a:pt x="267" y="218"/>
                      </a:lnTo>
                      <a:lnTo>
                        <a:pt x="272" y="216"/>
                      </a:lnTo>
                      <a:lnTo>
                        <a:pt x="276" y="209"/>
                      </a:lnTo>
                      <a:lnTo>
                        <a:pt x="278" y="194"/>
                      </a:lnTo>
                      <a:lnTo>
                        <a:pt x="282" y="188"/>
                      </a:lnTo>
                      <a:lnTo>
                        <a:pt x="284" y="179"/>
                      </a:lnTo>
                      <a:lnTo>
                        <a:pt x="286" y="171"/>
                      </a:lnTo>
                      <a:lnTo>
                        <a:pt x="293" y="171"/>
                      </a:lnTo>
                      <a:lnTo>
                        <a:pt x="301" y="169"/>
                      </a:lnTo>
                      <a:lnTo>
                        <a:pt x="306" y="156"/>
                      </a:lnTo>
                      <a:lnTo>
                        <a:pt x="312" y="156"/>
                      </a:lnTo>
                      <a:lnTo>
                        <a:pt x="318" y="149"/>
                      </a:lnTo>
                      <a:lnTo>
                        <a:pt x="321" y="136"/>
                      </a:lnTo>
                      <a:lnTo>
                        <a:pt x="327" y="128"/>
                      </a:lnTo>
                      <a:lnTo>
                        <a:pt x="325" y="115"/>
                      </a:lnTo>
                      <a:lnTo>
                        <a:pt x="329" y="107"/>
                      </a:lnTo>
                      <a:lnTo>
                        <a:pt x="327" y="100"/>
                      </a:lnTo>
                      <a:lnTo>
                        <a:pt x="335" y="98"/>
                      </a:lnTo>
                      <a:lnTo>
                        <a:pt x="372" y="119"/>
                      </a:lnTo>
                      <a:lnTo>
                        <a:pt x="376" y="111"/>
                      </a:lnTo>
                      <a:lnTo>
                        <a:pt x="380" y="98"/>
                      </a:lnTo>
                      <a:lnTo>
                        <a:pt x="378" y="94"/>
                      </a:lnTo>
                      <a:lnTo>
                        <a:pt x="372" y="89"/>
                      </a:lnTo>
                      <a:lnTo>
                        <a:pt x="370" y="81"/>
                      </a:lnTo>
                      <a:lnTo>
                        <a:pt x="365" y="79"/>
                      </a:lnTo>
                      <a:lnTo>
                        <a:pt x="366" y="72"/>
                      </a:lnTo>
                      <a:lnTo>
                        <a:pt x="366" y="72"/>
                      </a:lnTo>
                      <a:lnTo>
                        <a:pt x="351" y="74"/>
                      </a:lnTo>
                      <a:lnTo>
                        <a:pt x="346" y="68"/>
                      </a:lnTo>
                      <a:lnTo>
                        <a:pt x="338" y="66"/>
                      </a:lnTo>
                      <a:lnTo>
                        <a:pt x="333" y="68"/>
                      </a:lnTo>
                      <a:lnTo>
                        <a:pt x="329" y="75"/>
                      </a:lnTo>
                      <a:lnTo>
                        <a:pt x="321" y="75"/>
                      </a:lnTo>
                      <a:lnTo>
                        <a:pt x="316" y="83"/>
                      </a:lnTo>
                      <a:lnTo>
                        <a:pt x="314" y="89"/>
                      </a:lnTo>
                      <a:lnTo>
                        <a:pt x="304" y="90"/>
                      </a:lnTo>
                      <a:lnTo>
                        <a:pt x="297" y="89"/>
                      </a:lnTo>
                      <a:lnTo>
                        <a:pt x="289" y="83"/>
                      </a:lnTo>
                      <a:lnTo>
                        <a:pt x="288" y="83"/>
                      </a:lnTo>
                      <a:lnTo>
                        <a:pt x="288" y="90"/>
                      </a:lnTo>
                      <a:lnTo>
                        <a:pt x="278" y="104"/>
                      </a:lnTo>
                      <a:lnTo>
                        <a:pt x="271" y="102"/>
                      </a:lnTo>
                      <a:lnTo>
                        <a:pt x="265" y="106"/>
                      </a:lnTo>
                      <a:lnTo>
                        <a:pt x="263" y="111"/>
                      </a:lnTo>
                      <a:lnTo>
                        <a:pt x="256" y="119"/>
                      </a:lnTo>
                      <a:lnTo>
                        <a:pt x="252" y="126"/>
                      </a:lnTo>
                      <a:lnTo>
                        <a:pt x="246" y="132"/>
                      </a:lnTo>
                      <a:lnTo>
                        <a:pt x="241" y="139"/>
                      </a:lnTo>
                      <a:lnTo>
                        <a:pt x="231" y="83"/>
                      </a:lnTo>
                      <a:lnTo>
                        <a:pt x="147" y="98"/>
                      </a:lnTo>
                      <a:lnTo>
                        <a:pt x="130" y="0"/>
                      </a:lnTo>
                      <a:lnTo>
                        <a:pt x="124" y="4"/>
                      </a:lnTo>
                      <a:lnTo>
                        <a:pt x="120" y="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5" name="Freeform 124">
                  <a:extLst>
                    <a:ext uri="{FF2B5EF4-FFF2-40B4-BE49-F238E27FC236}">
                      <a16:creationId xmlns:a16="http://schemas.microsoft.com/office/drawing/2014/main" id="{490BE538-966B-4352-9D98-40B5ED988CF8}"/>
                    </a:ext>
                  </a:extLst>
                </p:cNvPr>
                <p:cNvSpPr>
                  <a:spLocks/>
                </p:cNvSpPr>
                <p:nvPr/>
              </p:nvSpPr>
              <p:spPr bwMode="auto">
                <a:xfrm>
                  <a:off x="4280636" y="2793115"/>
                  <a:ext cx="414057" cy="288645"/>
                </a:xfrm>
                <a:custGeom>
                  <a:avLst/>
                  <a:gdLst>
                    <a:gd name="T0" fmla="*/ 218 w 431"/>
                    <a:gd name="T1" fmla="*/ 28 h 331"/>
                    <a:gd name="T2" fmla="*/ 203 w 431"/>
                    <a:gd name="T3" fmla="*/ 4 h 331"/>
                    <a:gd name="T4" fmla="*/ 162 w 431"/>
                    <a:gd name="T5" fmla="*/ 2 h 331"/>
                    <a:gd name="T6" fmla="*/ 72 w 431"/>
                    <a:gd name="T7" fmla="*/ 17 h 331"/>
                    <a:gd name="T8" fmla="*/ 40 w 431"/>
                    <a:gd name="T9" fmla="*/ 32 h 331"/>
                    <a:gd name="T10" fmla="*/ 2 w 431"/>
                    <a:gd name="T11" fmla="*/ 68 h 331"/>
                    <a:gd name="T12" fmla="*/ 12 w 431"/>
                    <a:gd name="T13" fmla="*/ 87 h 331"/>
                    <a:gd name="T14" fmla="*/ 42 w 431"/>
                    <a:gd name="T15" fmla="*/ 96 h 331"/>
                    <a:gd name="T16" fmla="*/ 59 w 431"/>
                    <a:gd name="T17" fmla="*/ 117 h 331"/>
                    <a:gd name="T18" fmla="*/ 92 w 431"/>
                    <a:gd name="T19" fmla="*/ 154 h 331"/>
                    <a:gd name="T20" fmla="*/ 117 w 431"/>
                    <a:gd name="T21" fmla="*/ 177 h 331"/>
                    <a:gd name="T22" fmla="*/ 139 w 431"/>
                    <a:gd name="T23" fmla="*/ 190 h 331"/>
                    <a:gd name="T24" fmla="*/ 147 w 431"/>
                    <a:gd name="T25" fmla="*/ 205 h 331"/>
                    <a:gd name="T26" fmla="*/ 162 w 431"/>
                    <a:gd name="T27" fmla="*/ 218 h 331"/>
                    <a:gd name="T28" fmla="*/ 177 w 431"/>
                    <a:gd name="T29" fmla="*/ 228 h 331"/>
                    <a:gd name="T30" fmla="*/ 200 w 431"/>
                    <a:gd name="T31" fmla="*/ 254 h 331"/>
                    <a:gd name="T32" fmla="*/ 205 w 431"/>
                    <a:gd name="T33" fmla="*/ 275 h 331"/>
                    <a:gd name="T34" fmla="*/ 226 w 431"/>
                    <a:gd name="T35" fmla="*/ 292 h 331"/>
                    <a:gd name="T36" fmla="*/ 235 w 431"/>
                    <a:gd name="T37" fmla="*/ 312 h 331"/>
                    <a:gd name="T38" fmla="*/ 254 w 431"/>
                    <a:gd name="T39" fmla="*/ 327 h 331"/>
                    <a:gd name="T40" fmla="*/ 263 w 431"/>
                    <a:gd name="T41" fmla="*/ 316 h 331"/>
                    <a:gd name="T42" fmla="*/ 271 w 431"/>
                    <a:gd name="T43" fmla="*/ 316 h 331"/>
                    <a:gd name="T44" fmla="*/ 265 w 431"/>
                    <a:gd name="T45" fmla="*/ 299 h 331"/>
                    <a:gd name="T46" fmla="*/ 263 w 431"/>
                    <a:gd name="T47" fmla="*/ 284 h 331"/>
                    <a:gd name="T48" fmla="*/ 273 w 431"/>
                    <a:gd name="T49" fmla="*/ 284 h 331"/>
                    <a:gd name="T50" fmla="*/ 292 w 431"/>
                    <a:gd name="T51" fmla="*/ 295 h 331"/>
                    <a:gd name="T52" fmla="*/ 294 w 431"/>
                    <a:gd name="T53" fmla="*/ 284 h 331"/>
                    <a:gd name="T54" fmla="*/ 277 w 431"/>
                    <a:gd name="T55" fmla="*/ 277 h 331"/>
                    <a:gd name="T56" fmla="*/ 294 w 431"/>
                    <a:gd name="T57" fmla="*/ 273 h 331"/>
                    <a:gd name="T58" fmla="*/ 312 w 431"/>
                    <a:gd name="T59" fmla="*/ 263 h 331"/>
                    <a:gd name="T60" fmla="*/ 322 w 431"/>
                    <a:gd name="T61" fmla="*/ 258 h 331"/>
                    <a:gd name="T62" fmla="*/ 335 w 431"/>
                    <a:gd name="T63" fmla="*/ 248 h 331"/>
                    <a:gd name="T64" fmla="*/ 329 w 431"/>
                    <a:gd name="T65" fmla="*/ 228 h 331"/>
                    <a:gd name="T66" fmla="*/ 344 w 431"/>
                    <a:gd name="T67" fmla="*/ 233 h 331"/>
                    <a:gd name="T68" fmla="*/ 359 w 431"/>
                    <a:gd name="T69" fmla="*/ 218 h 331"/>
                    <a:gd name="T70" fmla="*/ 369 w 431"/>
                    <a:gd name="T71" fmla="*/ 205 h 331"/>
                    <a:gd name="T72" fmla="*/ 382 w 431"/>
                    <a:gd name="T73" fmla="*/ 190 h 331"/>
                    <a:gd name="T74" fmla="*/ 389 w 431"/>
                    <a:gd name="T75" fmla="*/ 183 h 331"/>
                    <a:gd name="T76" fmla="*/ 378 w 431"/>
                    <a:gd name="T77" fmla="*/ 164 h 331"/>
                    <a:gd name="T78" fmla="*/ 380 w 431"/>
                    <a:gd name="T79" fmla="*/ 168 h 331"/>
                    <a:gd name="T80" fmla="*/ 389 w 431"/>
                    <a:gd name="T81" fmla="*/ 154 h 331"/>
                    <a:gd name="T82" fmla="*/ 423 w 431"/>
                    <a:gd name="T83" fmla="*/ 106 h 331"/>
                    <a:gd name="T84" fmla="*/ 427 w 431"/>
                    <a:gd name="T85" fmla="*/ 9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31" h="331">
                      <a:moveTo>
                        <a:pt x="316" y="15"/>
                      </a:moveTo>
                      <a:lnTo>
                        <a:pt x="220" y="30"/>
                      </a:lnTo>
                      <a:lnTo>
                        <a:pt x="218" y="28"/>
                      </a:lnTo>
                      <a:lnTo>
                        <a:pt x="218" y="23"/>
                      </a:lnTo>
                      <a:lnTo>
                        <a:pt x="215" y="15"/>
                      </a:lnTo>
                      <a:lnTo>
                        <a:pt x="203" y="4"/>
                      </a:lnTo>
                      <a:lnTo>
                        <a:pt x="198" y="8"/>
                      </a:lnTo>
                      <a:lnTo>
                        <a:pt x="190" y="0"/>
                      </a:lnTo>
                      <a:lnTo>
                        <a:pt x="162" y="2"/>
                      </a:lnTo>
                      <a:lnTo>
                        <a:pt x="85" y="12"/>
                      </a:lnTo>
                      <a:lnTo>
                        <a:pt x="77" y="13"/>
                      </a:lnTo>
                      <a:lnTo>
                        <a:pt x="72" y="17"/>
                      </a:lnTo>
                      <a:lnTo>
                        <a:pt x="57" y="23"/>
                      </a:lnTo>
                      <a:lnTo>
                        <a:pt x="45" y="32"/>
                      </a:lnTo>
                      <a:lnTo>
                        <a:pt x="40" y="32"/>
                      </a:lnTo>
                      <a:lnTo>
                        <a:pt x="17" y="44"/>
                      </a:lnTo>
                      <a:lnTo>
                        <a:pt x="15" y="49"/>
                      </a:lnTo>
                      <a:lnTo>
                        <a:pt x="2" y="68"/>
                      </a:lnTo>
                      <a:lnTo>
                        <a:pt x="0" y="75"/>
                      </a:lnTo>
                      <a:lnTo>
                        <a:pt x="4" y="83"/>
                      </a:lnTo>
                      <a:lnTo>
                        <a:pt x="12" y="87"/>
                      </a:lnTo>
                      <a:lnTo>
                        <a:pt x="17" y="87"/>
                      </a:lnTo>
                      <a:lnTo>
                        <a:pt x="30" y="98"/>
                      </a:lnTo>
                      <a:lnTo>
                        <a:pt x="42" y="96"/>
                      </a:lnTo>
                      <a:lnTo>
                        <a:pt x="49" y="104"/>
                      </a:lnTo>
                      <a:lnTo>
                        <a:pt x="51" y="109"/>
                      </a:lnTo>
                      <a:lnTo>
                        <a:pt x="59" y="117"/>
                      </a:lnTo>
                      <a:lnTo>
                        <a:pt x="60" y="124"/>
                      </a:lnTo>
                      <a:lnTo>
                        <a:pt x="79" y="145"/>
                      </a:lnTo>
                      <a:lnTo>
                        <a:pt x="92" y="154"/>
                      </a:lnTo>
                      <a:lnTo>
                        <a:pt x="106" y="162"/>
                      </a:lnTo>
                      <a:lnTo>
                        <a:pt x="113" y="169"/>
                      </a:lnTo>
                      <a:lnTo>
                        <a:pt x="117" y="177"/>
                      </a:lnTo>
                      <a:lnTo>
                        <a:pt x="122" y="181"/>
                      </a:lnTo>
                      <a:lnTo>
                        <a:pt x="130" y="183"/>
                      </a:lnTo>
                      <a:lnTo>
                        <a:pt x="139" y="190"/>
                      </a:lnTo>
                      <a:lnTo>
                        <a:pt x="145" y="194"/>
                      </a:lnTo>
                      <a:lnTo>
                        <a:pt x="145" y="198"/>
                      </a:lnTo>
                      <a:lnTo>
                        <a:pt x="147" y="205"/>
                      </a:lnTo>
                      <a:lnTo>
                        <a:pt x="154" y="209"/>
                      </a:lnTo>
                      <a:lnTo>
                        <a:pt x="156" y="215"/>
                      </a:lnTo>
                      <a:lnTo>
                        <a:pt x="162" y="218"/>
                      </a:lnTo>
                      <a:lnTo>
                        <a:pt x="162" y="220"/>
                      </a:lnTo>
                      <a:lnTo>
                        <a:pt x="169" y="226"/>
                      </a:lnTo>
                      <a:lnTo>
                        <a:pt x="177" y="228"/>
                      </a:lnTo>
                      <a:lnTo>
                        <a:pt x="190" y="237"/>
                      </a:lnTo>
                      <a:lnTo>
                        <a:pt x="192" y="243"/>
                      </a:lnTo>
                      <a:lnTo>
                        <a:pt x="200" y="254"/>
                      </a:lnTo>
                      <a:lnTo>
                        <a:pt x="203" y="262"/>
                      </a:lnTo>
                      <a:lnTo>
                        <a:pt x="203" y="267"/>
                      </a:lnTo>
                      <a:lnTo>
                        <a:pt x="205" y="275"/>
                      </a:lnTo>
                      <a:lnTo>
                        <a:pt x="211" y="280"/>
                      </a:lnTo>
                      <a:lnTo>
                        <a:pt x="222" y="284"/>
                      </a:lnTo>
                      <a:lnTo>
                        <a:pt x="226" y="292"/>
                      </a:lnTo>
                      <a:lnTo>
                        <a:pt x="230" y="297"/>
                      </a:lnTo>
                      <a:lnTo>
                        <a:pt x="235" y="305"/>
                      </a:lnTo>
                      <a:lnTo>
                        <a:pt x="235" y="312"/>
                      </a:lnTo>
                      <a:lnTo>
                        <a:pt x="235" y="318"/>
                      </a:lnTo>
                      <a:lnTo>
                        <a:pt x="241" y="326"/>
                      </a:lnTo>
                      <a:lnTo>
                        <a:pt x="254" y="327"/>
                      </a:lnTo>
                      <a:lnTo>
                        <a:pt x="258" y="329"/>
                      </a:lnTo>
                      <a:lnTo>
                        <a:pt x="262" y="331"/>
                      </a:lnTo>
                      <a:lnTo>
                        <a:pt x="263" y="316"/>
                      </a:lnTo>
                      <a:lnTo>
                        <a:pt x="267" y="310"/>
                      </a:lnTo>
                      <a:lnTo>
                        <a:pt x="267" y="316"/>
                      </a:lnTo>
                      <a:lnTo>
                        <a:pt x="271" y="316"/>
                      </a:lnTo>
                      <a:lnTo>
                        <a:pt x="277" y="309"/>
                      </a:lnTo>
                      <a:lnTo>
                        <a:pt x="269" y="305"/>
                      </a:lnTo>
                      <a:lnTo>
                        <a:pt x="265" y="299"/>
                      </a:lnTo>
                      <a:lnTo>
                        <a:pt x="263" y="294"/>
                      </a:lnTo>
                      <a:lnTo>
                        <a:pt x="258" y="280"/>
                      </a:lnTo>
                      <a:lnTo>
                        <a:pt x="263" y="284"/>
                      </a:lnTo>
                      <a:lnTo>
                        <a:pt x="265" y="292"/>
                      </a:lnTo>
                      <a:lnTo>
                        <a:pt x="273" y="297"/>
                      </a:lnTo>
                      <a:lnTo>
                        <a:pt x="273" y="284"/>
                      </a:lnTo>
                      <a:lnTo>
                        <a:pt x="278" y="295"/>
                      </a:lnTo>
                      <a:lnTo>
                        <a:pt x="284" y="301"/>
                      </a:lnTo>
                      <a:lnTo>
                        <a:pt x="292" y="295"/>
                      </a:lnTo>
                      <a:lnTo>
                        <a:pt x="295" y="284"/>
                      </a:lnTo>
                      <a:lnTo>
                        <a:pt x="288" y="290"/>
                      </a:lnTo>
                      <a:lnTo>
                        <a:pt x="294" y="284"/>
                      </a:lnTo>
                      <a:lnTo>
                        <a:pt x="292" y="280"/>
                      </a:lnTo>
                      <a:lnTo>
                        <a:pt x="284" y="280"/>
                      </a:lnTo>
                      <a:lnTo>
                        <a:pt x="277" y="277"/>
                      </a:lnTo>
                      <a:lnTo>
                        <a:pt x="271" y="279"/>
                      </a:lnTo>
                      <a:lnTo>
                        <a:pt x="284" y="271"/>
                      </a:lnTo>
                      <a:lnTo>
                        <a:pt x="294" y="273"/>
                      </a:lnTo>
                      <a:lnTo>
                        <a:pt x="299" y="271"/>
                      </a:lnTo>
                      <a:lnTo>
                        <a:pt x="307" y="269"/>
                      </a:lnTo>
                      <a:lnTo>
                        <a:pt x="312" y="263"/>
                      </a:lnTo>
                      <a:lnTo>
                        <a:pt x="309" y="260"/>
                      </a:lnTo>
                      <a:lnTo>
                        <a:pt x="316" y="263"/>
                      </a:lnTo>
                      <a:lnTo>
                        <a:pt x="322" y="258"/>
                      </a:lnTo>
                      <a:lnTo>
                        <a:pt x="329" y="256"/>
                      </a:lnTo>
                      <a:lnTo>
                        <a:pt x="329" y="252"/>
                      </a:lnTo>
                      <a:lnTo>
                        <a:pt x="335" y="248"/>
                      </a:lnTo>
                      <a:lnTo>
                        <a:pt x="339" y="241"/>
                      </a:lnTo>
                      <a:lnTo>
                        <a:pt x="333" y="239"/>
                      </a:lnTo>
                      <a:lnTo>
                        <a:pt x="329" y="228"/>
                      </a:lnTo>
                      <a:lnTo>
                        <a:pt x="335" y="228"/>
                      </a:lnTo>
                      <a:lnTo>
                        <a:pt x="339" y="235"/>
                      </a:lnTo>
                      <a:lnTo>
                        <a:pt x="344" y="233"/>
                      </a:lnTo>
                      <a:lnTo>
                        <a:pt x="352" y="228"/>
                      </a:lnTo>
                      <a:lnTo>
                        <a:pt x="356" y="220"/>
                      </a:lnTo>
                      <a:lnTo>
                        <a:pt x="359" y="218"/>
                      </a:lnTo>
                      <a:lnTo>
                        <a:pt x="357" y="211"/>
                      </a:lnTo>
                      <a:lnTo>
                        <a:pt x="361" y="203"/>
                      </a:lnTo>
                      <a:lnTo>
                        <a:pt x="369" y="205"/>
                      </a:lnTo>
                      <a:lnTo>
                        <a:pt x="374" y="203"/>
                      </a:lnTo>
                      <a:lnTo>
                        <a:pt x="378" y="198"/>
                      </a:lnTo>
                      <a:lnTo>
                        <a:pt x="382" y="190"/>
                      </a:lnTo>
                      <a:lnTo>
                        <a:pt x="378" y="186"/>
                      </a:lnTo>
                      <a:lnTo>
                        <a:pt x="384" y="188"/>
                      </a:lnTo>
                      <a:lnTo>
                        <a:pt x="389" y="183"/>
                      </a:lnTo>
                      <a:lnTo>
                        <a:pt x="386" y="175"/>
                      </a:lnTo>
                      <a:lnTo>
                        <a:pt x="378" y="171"/>
                      </a:lnTo>
                      <a:lnTo>
                        <a:pt x="378" y="164"/>
                      </a:lnTo>
                      <a:lnTo>
                        <a:pt x="382" y="156"/>
                      </a:lnTo>
                      <a:lnTo>
                        <a:pt x="386" y="154"/>
                      </a:lnTo>
                      <a:lnTo>
                        <a:pt x="380" y="168"/>
                      </a:lnTo>
                      <a:lnTo>
                        <a:pt x="387" y="171"/>
                      </a:lnTo>
                      <a:lnTo>
                        <a:pt x="389" y="177"/>
                      </a:lnTo>
                      <a:lnTo>
                        <a:pt x="389" y="154"/>
                      </a:lnTo>
                      <a:lnTo>
                        <a:pt x="393" y="149"/>
                      </a:lnTo>
                      <a:lnTo>
                        <a:pt x="408" y="121"/>
                      </a:lnTo>
                      <a:lnTo>
                        <a:pt x="423" y="106"/>
                      </a:lnTo>
                      <a:lnTo>
                        <a:pt x="431" y="100"/>
                      </a:lnTo>
                      <a:lnTo>
                        <a:pt x="431" y="96"/>
                      </a:lnTo>
                      <a:lnTo>
                        <a:pt x="427" y="94"/>
                      </a:lnTo>
                      <a:lnTo>
                        <a:pt x="316" y="15"/>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6" name="Freeform 126">
                  <a:extLst>
                    <a:ext uri="{FF2B5EF4-FFF2-40B4-BE49-F238E27FC236}">
                      <a16:creationId xmlns:a16="http://schemas.microsoft.com/office/drawing/2014/main" id="{80CB973A-5647-4CD7-9172-EE59D6DC3EEA}"/>
                    </a:ext>
                  </a:extLst>
                </p:cNvPr>
                <p:cNvSpPr>
                  <a:spLocks/>
                </p:cNvSpPr>
                <p:nvPr/>
              </p:nvSpPr>
              <p:spPr bwMode="auto">
                <a:xfrm>
                  <a:off x="4387273" y="2078914"/>
                  <a:ext cx="475542" cy="281669"/>
                </a:xfrm>
                <a:custGeom>
                  <a:avLst/>
                  <a:gdLst>
                    <a:gd name="T0" fmla="*/ 478 w 495"/>
                    <a:gd name="T1" fmla="*/ 203 h 323"/>
                    <a:gd name="T2" fmla="*/ 491 w 495"/>
                    <a:gd name="T3" fmla="*/ 188 h 323"/>
                    <a:gd name="T4" fmla="*/ 478 w 495"/>
                    <a:gd name="T5" fmla="*/ 169 h 323"/>
                    <a:gd name="T6" fmla="*/ 468 w 495"/>
                    <a:gd name="T7" fmla="*/ 161 h 323"/>
                    <a:gd name="T8" fmla="*/ 461 w 495"/>
                    <a:gd name="T9" fmla="*/ 150 h 323"/>
                    <a:gd name="T10" fmla="*/ 448 w 495"/>
                    <a:gd name="T11" fmla="*/ 141 h 323"/>
                    <a:gd name="T12" fmla="*/ 449 w 495"/>
                    <a:gd name="T13" fmla="*/ 122 h 323"/>
                    <a:gd name="T14" fmla="*/ 449 w 495"/>
                    <a:gd name="T15" fmla="*/ 109 h 323"/>
                    <a:gd name="T16" fmla="*/ 444 w 495"/>
                    <a:gd name="T17" fmla="*/ 103 h 323"/>
                    <a:gd name="T18" fmla="*/ 459 w 495"/>
                    <a:gd name="T19" fmla="*/ 79 h 323"/>
                    <a:gd name="T20" fmla="*/ 461 w 495"/>
                    <a:gd name="T21" fmla="*/ 65 h 323"/>
                    <a:gd name="T22" fmla="*/ 468 w 495"/>
                    <a:gd name="T23" fmla="*/ 54 h 323"/>
                    <a:gd name="T24" fmla="*/ 453 w 495"/>
                    <a:gd name="T25" fmla="*/ 49 h 323"/>
                    <a:gd name="T26" fmla="*/ 434 w 495"/>
                    <a:gd name="T27" fmla="*/ 37 h 323"/>
                    <a:gd name="T28" fmla="*/ 427 w 495"/>
                    <a:gd name="T29" fmla="*/ 15 h 323"/>
                    <a:gd name="T30" fmla="*/ 414 w 495"/>
                    <a:gd name="T31" fmla="*/ 11 h 323"/>
                    <a:gd name="T32" fmla="*/ 402 w 495"/>
                    <a:gd name="T33" fmla="*/ 2 h 323"/>
                    <a:gd name="T34" fmla="*/ 329 w 495"/>
                    <a:gd name="T35" fmla="*/ 17 h 323"/>
                    <a:gd name="T36" fmla="*/ 122 w 495"/>
                    <a:gd name="T37" fmla="*/ 58 h 323"/>
                    <a:gd name="T38" fmla="*/ 55 w 495"/>
                    <a:gd name="T39" fmla="*/ 45 h 323"/>
                    <a:gd name="T40" fmla="*/ 30 w 495"/>
                    <a:gd name="T41" fmla="*/ 60 h 323"/>
                    <a:gd name="T42" fmla="*/ 23 w 495"/>
                    <a:gd name="T43" fmla="*/ 65 h 323"/>
                    <a:gd name="T44" fmla="*/ 0 w 495"/>
                    <a:gd name="T45" fmla="*/ 82 h 323"/>
                    <a:gd name="T46" fmla="*/ 25 w 495"/>
                    <a:gd name="T47" fmla="*/ 225 h 323"/>
                    <a:gd name="T48" fmla="*/ 126 w 495"/>
                    <a:gd name="T49" fmla="*/ 308 h 323"/>
                    <a:gd name="T50" fmla="*/ 421 w 495"/>
                    <a:gd name="T51" fmla="*/ 248 h 323"/>
                    <a:gd name="T52" fmla="*/ 429 w 495"/>
                    <a:gd name="T53" fmla="*/ 235 h 323"/>
                    <a:gd name="T54" fmla="*/ 442 w 495"/>
                    <a:gd name="T55" fmla="*/ 229 h 323"/>
                    <a:gd name="T56" fmla="*/ 449 w 495"/>
                    <a:gd name="T57" fmla="*/ 233 h 323"/>
                    <a:gd name="T58" fmla="*/ 463 w 495"/>
                    <a:gd name="T59" fmla="*/ 223 h 323"/>
                    <a:gd name="T60" fmla="*/ 470 w 495"/>
                    <a:gd name="T61" fmla="*/ 210 h 323"/>
                    <a:gd name="T62" fmla="*/ 476 w 495"/>
                    <a:gd name="T63" fmla="*/ 20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5" h="323">
                      <a:moveTo>
                        <a:pt x="476" y="203"/>
                      </a:moveTo>
                      <a:lnTo>
                        <a:pt x="478" y="203"/>
                      </a:lnTo>
                      <a:lnTo>
                        <a:pt x="483" y="195"/>
                      </a:lnTo>
                      <a:lnTo>
                        <a:pt x="491" y="188"/>
                      </a:lnTo>
                      <a:lnTo>
                        <a:pt x="495" y="182"/>
                      </a:lnTo>
                      <a:lnTo>
                        <a:pt x="478" y="169"/>
                      </a:lnTo>
                      <a:lnTo>
                        <a:pt x="472" y="163"/>
                      </a:lnTo>
                      <a:lnTo>
                        <a:pt x="468" y="161"/>
                      </a:lnTo>
                      <a:lnTo>
                        <a:pt x="461" y="158"/>
                      </a:lnTo>
                      <a:lnTo>
                        <a:pt x="461" y="150"/>
                      </a:lnTo>
                      <a:lnTo>
                        <a:pt x="453" y="148"/>
                      </a:lnTo>
                      <a:lnTo>
                        <a:pt x="448" y="141"/>
                      </a:lnTo>
                      <a:lnTo>
                        <a:pt x="444" y="129"/>
                      </a:lnTo>
                      <a:lnTo>
                        <a:pt x="449" y="122"/>
                      </a:lnTo>
                      <a:lnTo>
                        <a:pt x="451" y="116"/>
                      </a:lnTo>
                      <a:lnTo>
                        <a:pt x="449" y="109"/>
                      </a:lnTo>
                      <a:lnTo>
                        <a:pt x="446" y="107"/>
                      </a:lnTo>
                      <a:lnTo>
                        <a:pt x="444" y="103"/>
                      </a:lnTo>
                      <a:lnTo>
                        <a:pt x="449" y="96"/>
                      </a:lnTo>
                      <a:lnTo>
                        <a:pt x="459" y="79"/>
                      </a:lnTo>
                      <a:lnTo>
                        <a:pt x="459" y="71"/>
                      </a:lnTo>
                      <a:lnTo>
                        <a:pt x="461" y="65"/>
                      </a:lnTo>
                      <a:lnTo>
                        <a:pt x="468" y="56"/>
                      </a:lnTo>
                      <a:lnTo>
                        <a:pt x="468" y="54"/>
                      </a:lnTo>
                      <a:lnTo>
                        <a:pt x="461" y="50"/>
                      </a:lnTo>
                      <a:lnTo>
                        <a:pt x="453" y="49"/>
                      </a:lnTo>
                      <a:lnTo>
                        <a:pt x="440" y="45"/>
                      </a:lnTo>
                      <a:lnTo>
                        <a:pt x="434" y="37"/>
                      </a:lnTo>
                      <a:lnTo>
                        <a:pt x="433" y="30"/>
                      </a:lnTo>
                      <a:lnTo>
                        <a:pt x="427" y="15"/>
                      </a:lnTo>
                      <a:lnTo>
                        <a:pt x="419" y="9"/>
                      </a:lnTo>
                      <a:lnTo>
                        <a:pt x="414" y="11"/>
                      </a:lnTo>
                      <a:lnTo>
                        <a:pt x="410" y="3"/>
                      </a:lnTo>
                      <a:lnTo>
                        <a:pt x="402" y="2"/>
                      </a:lnTo>
                      <a:lnTo>
                        <a:pt x="402" y="0"/>
                      </a:lnTo>
                      <a:lnTo>
                        <a:pt x="329" y="17"/>
                      </a:lnTo>
                      <a:lnTo>
                        <a:pt x="220" y="39"/>
                      </a:lnTo>
                      <a:lnTo>
                        <a:pt x="122" y="58"/>
                      </a:lnTo>
                      <a:lnTo>
                        <a:pt x="58" y="69"/>
                      </a:lnTo>
                      <a:lnTo>
                        <a:pt x="55" y="45"/>
                      </a:lnTo>
                      <a:lnTo>
                        <a:pt x="53" y="43"/>
                      </a:lnTo>
                      <a:lnTo>
                        <a:pt x="30" y="60"/>
                      </a:lnTo>
                      <a:lnTo>
                        <a:pt x="30" y="58"/>
                      </a:lnTo>
                      <a:lnTo>
                        <a:pt x="23" y="65"/>
                      </a:lnTo>
                      <a:lnTo>
                        <a:pt x="10" y="77"/>
                      </a:lnTo>
                      <a:lnTo>
                        <a:pt x="0" y="82"/>
                      </a:lnTo>
                      <a:lnTo>
                        <a:pt x="0" y="86"/>
                      </a:lnTo>
                      <a:lnTo>
                        <a:pt x="25" y="225"/>
                      </a:lnTo>
                      <a:lnTo>
                        <a:pt x="42" y="323"/>
                      </a:lnTo>
                      <a:lnTo>
                        <a:pt x="126" y="308"/>
                      </a:lnTo>
                      <a:lnTo>
                        <a:pt x="265" y="282"/>
                      </a:lnTo>
                      <a:lnTo>
                        <a:pt x="421" y="248"/>
                      </a:lnTo>
                      <a:lnTo>
                        <a:pt x="425" y="242"/>
                      </a:lnTo>
                      <a:lnTo>
                        <a:pt x="429" y="235"/>
                      </a:lnTo>
                      <a:lnTo>
                        <a:pt x="434" y="231"/>
                      </a:lnTo>
                      <a:lnTo>
                        <a:pt x="442" y="229"/>
                      </a:lnTo>
                      <a:lnTo>
                        <a:pt x="448" y="231"/>
                      </a:lnTo>
                      <a:lnTo>
                        <a:pt x="449" y="233"/>
                      </a:lnTo>
                      <a:lnTo>
                        <a:pt x="455" y="225"/>
                      </a:lnTo>
                      <a:lnTo>
                        <a:pt x="463" y="223"/>
                      </a:lnTo>
                      <a:lnTo>
                        <a:pt x="470" y="218"/>
                      </a:lnTo>
                      <a:lnTo>
                        <a:pt x="470" y="210"/>
                      </a:lnTo>
                      <a:lnTo>
                        <a:pt x="474" y="205"/>
                      </a:lnTo>
                      <a:lnTo>
                        <a:pt x="476" y="205"/>
                      </a:lnTo>
                      <a:lnTo>
                        <a:pt x="476" y="20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67" name="Freeform 130">
                  <a:extLst>
                    <a:ext uri="{FF2B5EF4-FFF2-40B4-BE49-F238E27FC236}">
                      <a16:creationId xmlns:a16="http://schemas.microsoft.com/office/drawing/2014/main" id="{EC143D8A-74F9-4A17-8248-CCC09500E1D3}"/>
                    </a:ext>
                  </a:extLst>
                </p:cNvPr>
                <p:cNvSpPr>
                  <a:spLocks/>
                </p:cNvSpPr>
                <p:nvPr/>
              </p:nvSpPr>
              <p:spPr bwMode="auto">
                <a:xfrm>
                  <a:off x="4791723" y="2278611"/>
                  <a:ext cx="88383" cy="132550"/>
                </a:xfrm>
                <a:custGeom>
                  <a:avLst/>
                  <a:gdLst>
                    <a:gd name="T0" fmla="*/ 21 w 92"/>
                    <a:gd name="T1" fmla="*/ 0 h 152"/>
                    <a:gd name="T2" fmla="*/ 13 w 92"/>
                    <a:gd name="T3" fmla="*/ 2 h 152"/>
                    <a:gd name="T4" fmla="*/ 8 w 92"/>
                    <a:gd name="T5" fmla="*/ 6 h 152"/>
                    <a:gd name="T6" fmla="*/ 4 w 92"/>
                    <a:gd name="T7" fmla="*/ 13 h 152"/>
                    <a:gd name="T8" fmla="*/ 0 w 92"/>
                    <a:gd name="T9" fmla="*/ 19 h 152"/>
                    <a:gd name="T10" fmla="*/ 23 w 92"/>
                    <a:gd name="T11" fmla="*/ 98 h 152"/>
                    <a:gd name="T12" fmla="*/ 34 w 92"/>
                    <a:gd name="T13" fmla="*/ 145 h 152"/>
                    <a:gd name="T14" fmla="*/ 40 w 92"/>
                    <a:gd name="T15" fmla="*/ 152 h 152"/>
                    <a:gd name="T16" fmla="*/ 89 w 92"/>
                    <a:gd name="T17" fmla="*/ 141 h 152"/>
                    <a:gd name="T18" fmla="*/ 90 w 92"/>
                    <a:gd name="T19" fmla="*/ 139 h 152"/>
                    <a:gd name="T20" fmla="*/ 92 w 92"/>
                    <a:gd name="T21" fmla="*/ 139 h 152"/>
                    <a:gd name="T22" fmla="*/ 87 w 92"/>
                    <a:gd name="T23" fmla="*/ 126 h 152"/>
                    <a:gd name="T24" fmla="*/ 79 w 92"/>
                    <a:gd name="T25" fmla="*/ 128 h 152"/>
                    <a:gd name="T26" fmla="*/ 77 w 92"/>
                    <a:gd name="T27" fmla="*/ 130 h 152"/>
                    <a:gd name="T28" fmla="*/ 83 w 92"/>
                    <a:gd name="T29" fmla="*/ 122 h 152"/>
                    <a:gd name="T30" fmla="*/ 79 w 92"/>
                    <a:gd name="T31" fmla="*/ 120 h 152"/>
                    <a:gd name="T32" fmla="*/ 79 w 92"/>
                    <a:gd name="T33" fmla="*/ 115 h 152"/>
                    <a:gd name="T34" fmla="*/ 81 w 92"/>
                    <a:gd name="T35" fmla="*/ 107 h 152"/>
                    <a:gd name="T36" fmla="*/ 79 w 92"/>
                    <a:gd name="T37" fmla="*/ 103 h 152"/>
                    <a:gd name="T38" fmla="*/ 72 w 92"/>
                    <a:gd name="T39" fmla="*/ 105 h 152"/>
                    <a:gd name="T40" fmla="*/ 59 w 92"/>
                    <a:gd name="T41" fmla="*/ 94 h 152"/>
                    <a:gd name="T42" fmla="*/ 57 w 92"/>
                    <a:gd name="T43" fmla="*/ 86 h 152"/>
                    <a:gd name="T44" fmla="*/ 49 w 92"/>
                    <a:gd name="T45" fmla="*/ 81 h 152"/>
                    <a:gd name="T46" fmla="*/ 45 w 92"/>
                    <a:gd name="T47" fmla="*/ 71 h 152"/>
                    <a:gd name="T48" fmla="*/ 43 w 92"/>
                    <a:gd name="T49" fmla="*/ 64 h 152"/>
                    <a:gd name="T50" fmla="*/ 40 w 92"/>
                    <a:gd name="T51" fmla="*/ 56 h 152"/>
                    <a:gd name="T52" fmla="*/ 32 w 92"/>
                    <a:gd name="T53" fmla="*/ 51 h 152"/>
                    <a:gd name="T54" fmla="*/ 27 w 92"/>
                    <a:gd name="T55" fmla="*/ 45 h 152"/>
                    <a:gd name="T56" fmla="*/ 23 w 92"/>
                    <a:gd name="T57" fmla="*/ 38 h 152"/>
                    <a:gd name="T58" fmla="*/ 23 w 92"/>
                    <a:gd name="T59" fmla="*/ 32 h 152"/>
                    <a:gd name="T60" fmla="*/ 19 w 92"/>
                    <a:gd name="T61" fmla="*/ 24 h 152"/>
                    <a:gd name="T62" fmla="*/ 21 w 92"/>
                    <a:gd name="T63" fmla="*/ 21 h 152"/>
                    <a:gd name="T64" fmla="*/ 25 w 92"/>
                    <a:gd name="T65" fmla="*/ 13 h 152"/>
                    <a:gd name="T66" fmla="*/ 25 w 92"/>
                    <a:gd name="T67" fmla="*/ 6 h 152"/>
                    <a:gd name="T68" fmla="*/ 28 w 92"/>
                    <a:gd name="T69" fmla="*/ 4 h 152"/>
                    <a:gd name="T70" fmla="*/ 27 w 92"/>
                    <a:gd name="T71" fmla="*/ 2 h 152"/>
                    <a:gd name="T72" fmla="*/ 21 w 92"/>
                    <a:gd name="T7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 h="152">
                      <a:moveTo>
                        <a:pt x="21" y="0"/>
                      </a:moveTo>
                      <a:lnTo>
                        <a:pt x="13" y="2"/>
                      </a:lnTo>
                      <a:lnTo>
                        <a:pt x="8" y="6"/>
                      </a:lnTo>
                      <a:lnTo>
                        <a:pt x="4" y="13"/>
                      </a:lnTo>
                      <a:lnTo>
                        <a:pt x="0" y="19"/>
                      </a:lnTo>
                      <a:lnTo>
                        <a:pt x="23" y="98"/>
                      </a:lnTo>
                      <a:lnTo>
                        <a:pt x="34" y="145"/>
                      </a:lnTo>
                      <a:lnTo>
                        <a:pt x="40" y="152"/>
                      </a:lnTo>
                      <a:lnTo>
                        <a:pt x="89" y="141"/>
                      </a:lnTo>
                      <a:lnTo>
                        <a:pt x="90" y="139"/>
                      </a:lnTo>
                      <a:lnTo>
                        <a:pt x="92" y="139"/>
                      </a:lnTo>
                      <a:lnTo>
                        <a:pt x="87" y="126"/>
                      </a:lnTo>
                      <a:lnTo>
                        <a:pt x="79" y="128"/>
                      </a:lnTo>
                      <a:lnTo>
                        <a:pt x="77" y="130"/>
                      </a:lnTo>
                      <a:lnTo>
                        <a:pt x="83" y="122"/>
                      </a:lnTo>
                      <a:lnTo>
                        <a:pt x="79" y="120"/>
                      </a:lnTo>
                      <a:lnTo>
                        <a:pt x="79" y="115"/>
                      </a:lnTo>
                      <a:lnTo>
                        <a:pt x="81" y="107"/>
                      </a:lnTo>
                      <a:lnTo>
                        <a:pt x="79" y="103"/>
                      </a:lnTo>
                      <a:lnTo>
                        <a:pt x="72" y="105"/>
                      </a:lnTo>
                      <a:lnTo>
                        <a:pt x="59" y="94"/>
                      </a:lnTo>
                      <a:lnTo>
                        <a:pt x="57" y="86"/>
                      </a:lnTo>
                      <a:lnTo>
                        <a:pt x="49" y="81"/>
                      </a:lnTo>
                      <a:lnTo>
                        <a:pt x="45" y="71"/>
                      </a:lnTo>
                      <a:lnTo>
                        <a:pt x="43" y="64"/>
                      </a:lnTo>
                      <a:lnTo>
                        <a:pt x="40" y="56"/>
                      </a:lnTo>
                      <a:lnTo>
                        <a:pt x="32" y="51"/>
                      </a:lnTo>
                      <a:lnTo>
                        <a:pt x="27" y="45"/>
                      </a:lnTo>
                      <a:lnTo>
                        <a:pt x="23" y="38"/>
                      </a:lnTo>
                      <a:lnTo>
                        <a:pt x="23" y="32"/>
                      </a:lnTo>
                      <a:lnTo>
                        <a:pt x="19" y="24"/>
                      </a:lnTo>
                      <a:lnTo>
                        <a:pt x="21" y="21"/>
                      </a:lnTo>
                      <a:lnTo>
                        <a:pt x="25" y="13"/>
                      </a:lnTo>
                      <a:lnTo>
                        <a:pt x="25" y="6"/>
                      </a:lnTo>
                      <a:lnTo>
                        <a:pt x="28" y="4"/>
                      </a:lnTo>
                      <a:lnTo>
                        <a:pt x="27" y="2"/>
                      </a:lnTo>
                      <a:lnTo>
                        <a:pt x="21"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nvGrpSpPr>
                <p:cNvPr id="68" name="Group 67">
                  <a:extLst>
                    <a:ext uri="{FF2B5EF4-FFF2-40B4-BE49-F238E27FC236}">
                      <a16:creationId xmlns:a16="http://schemas.microsoft.com/office/drawing/2014/main" id="{8E24F99C-CB0E-4C5A-91E1-ECC3C6675B9D}"/>
                    </a:ext>
                  </a:extLst>
                </p:cNvPr>
                <p:cNvGrpSpPr/>
                <p:nvPr/>
              </p:nvGrpSpPr>
              <p:grpSpPr>
                <a:xfrm>
                  <a:off x="4226838" y="2360583"/>
                  <a:ext cx="636937" cy="326143"/>
                  <a:chOff x="4226838" y="2360583"/>
                  <a:chExt cx="636937" cy="326143"/>
                </a:xfrm>
                <a:grpFill/>
              </p:grpSpPr>
              <p:sp>
                <p:nvSpPr>
                  <p:cNvPr id="93" name="Freeform 122">
                    <a:extLst>
                      <a:ext uri="{FF2B5EF4-FFF2-40B4-BE49-F238E27FC236}">
                        <a16:creationId xmlns:a16="http://schemas.microsoft.com/office/drawing/2014/main" id="{3CAB509F-3A35-422F-81E2-86963F6EFEA6}"/>
                      </a:ext>
                    </a:extLst>
                  </p:cNvPr>
                  <p:cNvSpPr>
                    <a:spLocks/>
                  </p:cNvSpPr>
                  <p:nvPr/>
                </p:nvSpPr>
                <p:spPr bwMode="auto">
                  <a:xfrm>
                    <a:off x="4226838" y="2360583"/>
                    <a:ext cx="632134" cy="326143"/>
                  </a:xfrm>
                  <a:custGeom>
                    <a:avLst/>
                    <a:gdLst>
                      <a:gd name="T0" fmla="*/ 472 w 658"/>
                      <a:gd name="T1" fmla="*/ 23 h 374"/>
                      <a:gd name="T2" fmla="*/ 455 w 658"/>
                      <a:gd name="T3" fmla="*/ 0 h 374"/>
                      <a:gd name="T4" fmla="*/ 397 w 658"/>
                      <a:gd name="T5" fmla="*/ 0 h 374"/>
                      <a:gd name="T6" fmla="*/ 389 w 658"/>
                      <a:gd name="T7" fmla="*/ 30 h 374"/>
                      <a:gd name="T8" fmla="*/ 368 w 658"/>
                      <a:gd name="T9" fmla="*/ 58 h 374"/>
                      <a:gd name="T10" fmla="*/ 346 w 658"/>
                      <a:gd name="T11" fmla="*/ 81 h 374"/>
                      <a:gd name="T12" fmla="*/ 334 w 658"/>
                      <a:gd name="T13" fmla="*/ 118 h 374"/>
                      <a:gd name="T14" fmla="*/ 306 w 658"/>
                      <a:gd name="T15" fmla="*/ 109 h 374"/>
                      <a:gd name="T16" fmla="*/ 295 w 658"/>
                      <a:gd name="T17" fmla="*/ 135 h 374"/>
                      <a:gd name="T18" fmla="*/ 284 w 658"/>
                      <a:gd name="T19" fmla="*/ 177 h 374"/>
                      <a:gd name="T20" fmla="*/ 272 w 658"/>
                      <a:gd name="T21" fmla="*/ 220 h 374"/>
                      <a:gd name="T22" fmla="*/ 254 w 658"/>
                      <a:gd name="T23" fmla="*/ 244 h 374"/>
                      <a:gd name="T24" fmla="*/ 224 w 658"/>
                      <a:gd name="T25" fmla="*/ 258 h 374"/>
                      <a:gd name="T26" fmla="*/ 192 w 658"/>
                      <a:gd name="T27" fmla="*/ 273 h 374"/>
                      <a:gd name="T28" fmla="*/ 154 w 658"/>
                      <a:gd name="T29" fmla="*/ 282 h 374"/>
                      <a:gd name="T30" fmla="*/ 128 w 658"/>
                      <a:gd name="T31" fmla="*/ 254 h 374"/>
                      <a:gd name="T32" fmla="*/ 73 w 658"/>
                      <a:gd name="T33" fmla="*/ 318 h 374"/>
                      <a:gd name="T34" fmla="*/ 53 w 658"/>
                      <a:gd name="T35" fmla="*/ 340 h 374"/>
                      <a:gd name="T36" fmla="*/ 21 w 658"/>
                      <a:gd name="T37" fmla="*/ 365 h 374"/>
                      <a:gd name="T38" fmla="*/ 41 w 658"/>
                      <a:gd name="T39" fmla="*/ 370 h 374"/>
                      <a:gd name="T40" fmla="*/ 169 w 658"/>
                      <a:gd name="T41" fmla="*/ 350 h 374"/>
                      <a:gd name="T42" fmla="*/ 466 w 658"/>
                      <a:gd name="T43" fmla="*/ 303 h 374"/>
                      <a:gd name="T44" fmla="*/ 645 w 658"/>
                      <a:gd name="T45" fmla="*/ 265 h 374"/>
                      <a:gd name="T46" fmla="*/ 652 w 658"/>
                      <a:gd name="T47" fmla="*/ 256 h 374"/>
                      <a:gd name="T48" fmla="*/ 641 w 658"/>
                      <a:gd name="T49" fmla="*/ 227 h 374"/>
                      <a:gd name="T50" fmla="*/ 615 w 658"/>
                      <a:gd name="T51" fmla="*/ 239 h 374"/>
                      <a:gd name="T52" fmla="*/ 598 w 658"/>
                      <a:gd name="T53" fmla="*/ 235 h 374"/>
                      <a:gd name="T54" fmla="*/ 579 w 658"/>
                      <a:gd name="T55" fmla="*/ 216 h 374"/>
                      <a:gd name="T56" fmla="*/ 556 w 658"/>
                      <a:gd name="T57" fmla="*/ 211 h 374"/>
                      <a:gd name="T58" fmla="*/ 530 w 658"/>
                      <a:gd name="T59" fmla="*/ 205 h 374"/>
                      <a:gd name="T60" fmla="*/ 556 w 658"/>
                      <a:gd name="T61" fmla="*/ 199 h 374"/>
                      <a:gd name="T62" fmla="*/ 581 w 658"/>
                      <a:gd name="T63" fmla="*/ 212 h 374"/>
                      <a:gd name="T64" fmla="*/ 605 w 658"/>
                      <a:gd name="T65" fmla="*/ 224 h 374"/>
                      <a:gd name="T66" fmla="*/ 601 w 658"/>
                      <a:gd name="T67" fmla="*/ 207 h 374"/>
                      <a:gd name="T68" fmla="*/ 573 w 658"/>
                      <a:gd name="T69" fmla="*/ 190 h 374"/>
                      <a:gd name="T70" fmla="*/ 592 w 658"/>
                      <a:gd name="T71" fmla="*/ 197 h 374"/>
                      <a:gd name="T72" fmla="*/ 600 w 658"/>
                      <a:gd name="T73" fmla="*/ 182 h 374"/>
                      <a:gd name="T74" fmla="*/ 598 w 658"/>
                      <a:gd name="T75" fmla="*/ 169 h 374"/>
                      <a:gd name="T76" fmla="*/ 579 w 658"/>
                      <a:gd name="T77" fmla="*/ 160 h 374"/>
                      <a:gd name="T78" fmla="*/ 551 w 658"/>
                      <a:gd name="T79" fmla="*/ 137 h 374"/>
                      <a:gd name="T80" fmla="*/ 522 w 658"/>
                      <a:gd name="T81" fmla="*/ 115 h 374"/>
                      <a:gd name="T82" fmla="*/ 537 w 658"/>
                      <a:gd name="T83" fmla="*/ 122 h 374"/>
                      <a:gd name="T84" fmla="*/ 562 w 658"/>
                      <a:gd name="T85" fmla="*/ 141 h 374"/>
                      <a:gd name="T86" fmla="*/ 590 w 658"/>
                      <a:gd name="T87" fmla="*/ 156 h 374"/>
                      <a:gd name="T88" fmla="*/ 596 w 658"/>
                      <a:gd name="T89" fmla="*/ 133 h 374"/>
                      <a:gd name="T90" fmla="*/ 575 w 658"/>
                      <a:gd name="T91" fmla="*/ 118 h 374"/>
                      <a:gd name="T92" fmla="*/ 560 w 658"/>
                      <a:gd name="T93" fmla="*/ 105 h 374"/>
                      <a:gd name="T94" fmla="*/ 534 w 658"/>
                      <a:gd name="T95" fmla="*/ 107 h 374"/>
                      <a:gd name="T96" fmla="*/ 507 w 658"/>
                      <a:gd name="T97" fmla="*/ 96 h 374"/>
                      <a:gd name="T98" fmla="*/ 496 w 658"/>
                      <a:gd name="T99" fmla="*/ 90 h 374"/>
                      <a:gd name="T100" fmla="*/ 504 w 658"/>
                      <a:gd name="T101" fmla="*/ 66 h 374"/>
                      <a:gd name="T102" fmla="*/ 509 w 658"/>
                      <a:gd name="T103" fmla="*/ 45 h 374"/>
                      <a:gd name="T104" fmla="*/ 492 w 658"/>
                      <a:gd name="T105" fmla="*/ 28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8" h="374">
                        <a:moveTo>
                          <a:pt x="492" y="28"/>
                        </a:moveTo>
                        <a:lnTo>
                          <a:pt x="489" y="24"/>
                        </a:lnTo>
                        <a:lnTo>
                          <a:pt x="481" y="23"/>
                        </a:lnTo>
                        <a:lnTo>
                          <a:pt x="472" y="23"/>
                        </a:lnTo>
                        <a:lnTo>
                          <a:pt x="464" y="17"/>
                        </a:lnTo>
                        <a:lnTo>
                          <a:pt x="466" y="11"/>
                        </a:lnTo>
                        <a:lnTo>
                          <a:pt x="462" y="4"/>
                        </a:lnTo>
                        <a:lnTo>
                          <a:pt x="455" y="0"/>
                        </a:lnTo>
                        <a:lnTo>
                          <a:pt x="442" y="0"/>
                        </a:lnTo>
                        <a:lnTo>
                          <a:pt x="438" y="13"/>
                        </a:lnTo>
                        <a:lnTo>
                          <a:pt x="434" y="21"/>
                        </a:lnTo>
                        <a:lnTo>
                          <a:pt x="397" y="0"/>
                        </a:lnTo>
                        <a:lnTo>
                          <a:pt x="389" y="2"/>
                        </a:lnTo>
                        <a:lnTo>
                          <a:pt x="391" y="9"/>
                        </a:lnTo>
                        <a:lnTo>
                          <a:pt x="387" y="17"/>
                        </a:lnTo>
                        <a:lnTo>
                          <a:pt x="389" y="30"/>
                        </a:lnTo>
                        <a:lnTo>
                          <a:pt x="383" y="38"/>
                        </a:lnTo>
                        <a:lnTo>
                          <a:pt x="380" y="51"/>
                        </a:lnTo>
                        <a:lnTo>
                          <a:pt x="374" y="58"/>
                        </a:lnTo>
                        <a:lnTo>
                          <a:pt x="368" y="58"/>
                        </a:lnTo>
                        <a:lnTo>
                          <a:pt x="363" y="71"/>
                        </a:lnTo>
                        <a:lnTo>
                          <a:pt x="355" y="73"/>
                        </a:lnTo>
                        <a:lnTo>
                          <a:pt x="348" y="73"/>
                        </a:lnTo>
                        <a:lnTo>
                          <a:pt x="346" y="81"/>
                        </a:lnTo>
                        <a:lnTo>
                          <a:pt x="344" y="90"/>
                        </a:lnTo>
                        <a:lnTo>
                          <a:pt x="340" y="96"/>
                        </a:lnTo>
                        <a:lnTo>
                          <a:pt x="338" y="111"/>
                        </a:lnTo>
                        <a:lnTo>
                          <a:pt x="334" y="118"/>
                        </a:lnTo>
                        <a:lnTo>
                          <a:pt x="329" y="120"/>
                        </a:lnTo>
                        <a:lnTo>
                          <a:pt x="314" y="118"/>
                        </a:lnTo>
                        <a:lnTo>
                          <a:pt x="314" y="115"/>
                        </a:lnTo>
                        <a:lnTo>
                          <a:pt x="306" y="109"/>
                        </a:lnTo>
                        <a:lnTo>
                          <a:pt x="299" y="111"/>
                        </a:lnTo>
                        <a:lnTo>
                          <a:pt x="299" y="126"/>
                        </a:lnTo>
                        <a:lnTo>
                          <a:pt x="299" y="132"/>
                        </a:lnTo>
                        <a:lnTo>
                          <a:pt x="295" y="135"/>
                        </a:lnTo>
                        <a:lnTo>
                          <a:pt x="291" y="149"/>
                        </a:lnTo>
                        <a:lnTo>
                          <a:pt x="287" y="156"/>
                        </a:lnTo>
                        <a:lnTo>
                          <a:pt x="286" y="164"/>
                        </a:lnTo>
                        <a:lnTo>
                          <a:pt x="284" y="177"/>
                        </a:lnTo>
                        <a:lnTo>
                          <a:pt x="276" y="186"/>
                        </a:lnTo>
                        <a:lnTo>
                          <a:pt x="269" y="199"/>
                        </a:lnTo>
                        <a:lnTo>
                          <a:pt x="267" y="212"/>
                        </a:lnTo>
                        <a:lnTo>
                          <a:pt x="272" y="220"/>
                        </a:lnTo>
                        <a:lnTo>
                          <a:pt x="267" y="226"/>
                        </a:lnTo>
                        <a:lnTo>
                          <a:pt x="269" y="233"/>
                        </a:lnTo>
                        <a:lnTo>
                          <a:pt x="267" y="235"/>
                        </a:lnTo>
                        <a:lnTo>
                          <a:pt x="254" y="244"/>
                        </a:lnTo>
                        <a:lnTo>
                          <a:pt x="246" y="243"/>
                        </a:lnTo>
                        <a:lnTo>
                          <a:pt x="233" y="254"/>
                        </a:lnTo>
                        <a:lnTo>
                          <a:pt x="224" y="250"/>
                        </a:lnTo>
                        <a:lnTo>
                          <a:pt x="224" y="258"/>
                        </a:lnTo>
                        <a:lnTo>
                          <a:pt x="222" y="263"/>
                        </a:lnTo>
                        <a:lnTo>
                          <a:pt x="214" y="265"/>
                        </a:lnTo>
                        <a:lnTo>
                          <a:pt x="199" y="273"/>
                        </a:lnTo>
                        <a:lnTo>
                          <a:pt x="192" y="273"/>
                        </a:lnTo>
                        <a:lnTo>
                          <a:pt x="180" y="269"/>
                        </a:lnTo>
                        <a:lnTo>
                          <a:pt x="178" y="274"/>
                        </a:lnTo>
                        <a:lnTo>
                          <a:pt x="165" y="284"/>
                        </a:lnTo>
                        <a:lnTo>
                          <a:pt x="154" y="282"/>
                        </a:lnTo>
                        <a:lnTo>
                          <a:pt x="141" y="274"/>
                        </a:lnTo>
                        <a:lnTo>
                          <a:pt x="133" y="267"/>
                        </a:lnTo>
                        <a:lnTo>
                          <a:pt x="128" y="259"/>
                        </a:lnTo>
                        <a:lnTo>
                          <a:pt x="128" y="254"/>
                        </a:lnTo>
                        <a:lnTo>
                          <a:pt x="101" y="286"/>
                        </a:lnTo>
                        <a:lnTo>
                          <a:pt x="77" y="303"/>
                        </a:lnTo>
                        <a:lnTo>
                          <a:pt x="73" y="310"/>
                        </a:lnTo>
                        <a:lnTo>
                          <a:pt x="73" y="318"/>
                        </a:lnTo>
                        <a:lnTo>
                          <a:pt x="64" y="323"/>
                        </a:lnTo>
                        <a:lnTo>
                          <a:pt x="64" y="329"/>
                        </a:lnTo>
                        <a:lnTo>
                          <a:pt x="58" y="336"/>
                        </a:lnTo>
                        <a:lnTo>
                          <a:pt x="53" y="340"/>
                        </a:lnTo>
                        <a:lnTo>
                          <a:pt x="45" y="346"/>
                        </a:lnTo>
                        <a:lnTo>
                          <a:pt x="43" y="352"/>
                        </a:lnTo>
                        <a:lnTo>
                          <a:pt x="28" y="359"/>
                        </a:lnTo>
                        <a:lnTo>
                          <a:pt x="21" y="365"/>
                        </a:lnTo>
                        <a:lnTo>
                          <a:pt x="13" y="367"/>
                        </a:lnTo>
                        <a:lnTo>
                          <a:pt x="0" y="374"/>
                        </a:lnTo>
                        <a:lnTo>
                          <a:pt x="26" y="370"/>
                        </a:lnTo>
                        <a:lnTo>
                          <a:pt x="41" y="370"/>
                        </a:lnTo>
                        <a:lnTo>
                          <a:pt x="98" y="361"/>
                        </a:lnTo>
                        <a:lnTo>
                          <a:pt x="133" y="357"/>
                        </a:lnTo>
                        <a:lnTo>
                          <a:pt x="160" y="350"/>
                        </a:lnTo>
                        <a:lnTo>
                          <a:pt x="169" y="350"/>
                        </a:lnTo>
                        <a:lnTo>
                          <a:pt x="184" y="350"/>
                        </a:lnTo>
                        <a:lnTo>
                          <a:pt x="210" y="348"/>
                        </a:lnTo>
                        <a:lnTo>
                          <a:pt x="278" y="336"/>
                        </a:lnTo>
                        <a:lnTo>
                          <a:pt x="466" y="303"/>
                        </a:lnTo>
                        <a:lnTo>
                          <a:pt x="560" y="284"/>
                        </a:lnTo>
                        <a:lnTo>
                          <a:pt x="643" y="265"/>
                        </a:lnTo>
                        <a:lnTo>
                          <a:pt x="641" y="261"/>
                        </a:lnTo>
                        <a:lnTo>
                          <a:pt x="645" y="265"/>
                        </a:lnTo>
                        <a:lnTo>
                          <a:pt x="648" y="263"/>
                        </a:lnTo>
                        <a:lnTo>
                          <a:pt x="647" y="258"/>
                        </a:lnTo>
                        <a:lnTo>
                          <a:pt x="647" y="250"/>
                        </a:lnTo>
                        <a:lnTo>
                          <a:pt x="652" y="256"/>
                        </a:lnTo>
                        <a:lnTo>
                          <a:pt x="656" y="263"/>
                        </a:lnTo>
                        <a:lnTo>
                          <a:pt x="658" y="261"/>
                        </a:lnTo>
                        <a:lnTo>
                          <a:pt x="647" y="241"/>
                        </a:lnTo>
                        <a:lnTo>
                          <a:pt x="641" y="227"/>
                        </a:lnTo>
                        <a:lnTo>
                          <a:pt x="620" y="227"/>
                        </a:lnTo>
                        <a:lnTo>
                          <a:pt x="615" y="226"/>
                        </a:lnTo>
                        <a:lnTo>
                          <a:pt x="613" y="235"/>
                        </a:lnTo>
                        <a:lnTo>
                          <a:pt x="615" y="239"/>
                        </a:lnTo>
                        <a:lnTo>
                          <a:pt x="609" y="235"/>
                        </a:lnTo>
                        <a:lnTo>
                          <a:pt x="603" y="235"/>
                        </a:lnTo>
                        <a:lnTo>
                          <a:pt x="596" y="241"/>
                        </a:lnTo>
                        <a:lnTo>
                          <a:pt x="598" y="235"/>
                        </a:lnTo>
                        <a:lnTo>
                          <a:pt x="592" y="227"/>
                        </a:lnTo>
                        <a:lnTo>
                          <a:pt x="584" y="224"/>
                        </a:lnTo>
                        <a:lnTo>
                          <a:pt x="584" y="224"/>
                        </a:lnTo>
                        <a:lnTo>
                          <a:pt x="579" y="216"/>
                        </a:lnTo>
                        <a:lnTo>
                          <a:pt x="577" y="211"/>
                        </a:lnTo>
                        <a:lnTo>
                          <a:pt x="569" y="212"/>
                        </a:lnTo>
                        <a:lnTo>
                          <a:pt x="562" y="211"/>
                        </a:lnTo>
                        <a:lnTo>
                          <a:pt x="556" y="211"/>
                        </a:lnTo>
                        <a:lnTo>
                          <a:pt x="543" y="207"/>
                        </a:lnTo>
                        <a:lnTo>
                          <a:pt x="522" y="207"/>
                        </a:lnTo>
                        <a:lnTo>
                          <a:pt x="524" y="203"/>
                        </a:lnTo>
                        <a:lnTo>
                          <a:pt x="530" y="205"/>
                        </a:lnTo>
                        <a:lnTo>
                          <a:pt x="545" y="201"/>
                        </a:lnTo>
                        <a:lnTo>
                          <a:pt x="553" y="207"/>
                        </a:lnTo>
                        <a:lnTo>
                          <a:pt x="556" y="207"/>
                        </a:lnTo>
                        <a:lnTo>
                          <a:pt x="556" y="199"/>
                        </a:lnTo>
                        <a:lnTo>
                          <a:pt x="562" y="207"/>
                        </a:lnTo>
                        <a:lnTo>
                          <a:pt x="569" y="211"/>
                        </a:lnTo>
                        <a:lnTo>
                          <a:pt x="575" y="205"/>
                        </a:lnTo>
                        <a:lnTo>
                          <a:pt x="581" y="212"/>
                        </a:lnTo>
                        <a:lnTo>
                          <a:pt x="588" y="218"/>
                        </a:lnTo>
                        <a:lnTo>
                          <a:pt x="596" y="220"/>
                        </a:lnTo>
                        <a:lnTo>
                          <a:pt x="601" y="227"/>
                        </a:lnTo>
                        <a:lnTo>
                          <a:pt x="605" y="224"/>
                        </a:lnTo>
                        <a:lnTo>
                          <a:pt x="609" y="222"/>
                        </a:lnTo>
                        <a:lnTo>
                          <a:pt x="611" y="216"/>
                        </a:lnTo>
                        <a:lnTo>
                          <a:pt x="609" y="209"/>
                        </a:lnTo>
                        <a:lnTo>
                          <a:pt x="601" y="207"/>
                        </a:lnTo>
                        <a:lnTo>
                          <a:pt x="600" y="199"/>
                        </a:lnTo>
                        <a:lnTo>
                          <a:pt x="592" y="201"/>
                        </a:lnTo>
                        <a:lnTo>
                          <a:pt x="579" y="196"/>
                        </a:lnTo>
                        <a:lnTo>
                          <a:pt x="573" y="190"/>
                        </a:lnTo>
                        <a:lnTo>
                          <a:pt x="558" y="179"/>
                        </a:lnTo>
                        <a:lnTo>
                          <a:pt x="566" y="179"/>
                        </a:lnTo>
                        <a:lnTo>
                          <a:pt x="579" y="192"/>
                        </a:lnTo>
                        <a:lnTo>
                          <a:pt x="592" y="197"/>
                        </a:lnTo>
                        <a:lnTo>
                          <a:pt x="596" y="190"/>
                        </a:lnTo>
                        <a:lnTo>
                          <a:pt x="590" y="184"/>
                        </a:lnTo>
                        <a:lnTo>
                          <a:pt x="592" y="182"/>
                        </a:lnTo>
                        <a:lnTo>
                          <a:pt x="600" y="182"/>
                        </a:lnTo>
                        <a:lnTo>
                          <a:pt x="605" y="188"/>
                        </a:lnTo>
                        <a:lnTo>
                          <a:pt x="607" y="182"/>
                        </a:lnTo>
                        <a:lnTo>
                          <a:pt x="603" y="169"/>
                        </a:lnTo>
                        <a:lnTo>
                          <a:pt x="598" y="169"/>
                        </a:lnTo>
                        <a:lnTo>
                          <a:pt x="590" y="167"/>
                        </a:lnTo>
                        <a:lnTo>
                          <a:pt x="594" y="165"/>
                        </a:lnTo>
                        <a:lnTo>
                          <a:pt x="586" y="160"/>
                        </a:lnTo>
                        <a:lnTo>
                          <a:pt x="579" y="160"/>
                        </a:lnTo>
                        <a:lnTo>
                          <a:pt x="573" y="154"/>
                        </a:lnTo>
                        <a:lnTo>
                          <a:pt x="571" y="150"/>
                        </a:lnTo>
                        <a:lnTo>
                          <a:pt x="556" y="145"/>
                        </a:lnTo>
                        <a:lnTo>
                          <a:pt x="551" y="137"/>
                        </a:lnTo>
                        <a:lnTo>
                          <a:pt x="545" y="133"/>
                        </a:lnTo>
                        <a:lnTo>
                          <a:pt x="539" y="130"/>
                        </a:lnTo>
                        <a:lnTo>
                          <a:pt x="536" y="124"/>
                        </a:lnTo>
                        <a:lnTo>
                          <a:pt x="522" y="115"/>
                        </a:lnTo>
                        <a:lnTo>
                          <a:pt x="517" y="115"/>
                        </a:lnTo>
                        <a:lnTo>
                          <a:pt x="522" y="113"/>
                        </a:lnTo>
                        <a:lnTo>
                          <a:pt x="530" y="117"/>
                        </a:lnTo>
                        <a:lnTo>
                          <a:pt x="537" y="122"/>
                        </a:lnTo>
                        <a:lnTo>
                          <a:pt x="545" y="130"/>
                        </a:lnTo>
                        <a:lnTo>
                          <a:pt x="551" y="132"/>
                        </a:lnTo>
                        <a:lnTo>
                          <a:pt x="556" y="139"/>
                        </a:lnTo>
                        <a:lnTo>
                          <a:pt x="562" y="141"/>
                        </a:lnTo>
                        <a:lnTo>
                          <a:pt x="575" y="150"/>
                        </a:lnTo>
                        <a:lnTo>
                          <a:pt x="583" y="152"/>
                        </a:lnTo>
                        <a:lnTo>
                          <a:pt x="583" y="154"/>
                        </a:lnTo>
                        <a:lnTo>
                          <a:pt x="590" y="156"/>
                        </a:lnTo>
                        <a:lnTo>
                          <a:pt x="594" y="147"/>
                        </a:lnTo>
                        <a:lnTo>
                          <a:pt x="594" y="139"/>
                        </a:lnTo>
                        <a:lnTo>
                          <a:pt x="588" y="132"/>
                        </a:lnTo>
                        <a:lnTo>
                          <a:pt x="596" y="133"/>
                        </a:lnTo>
                        <a:lnTo>
                          <a:pt x="596" y="126"/>
                        </a:lnTo>
                        <a:lnTo>
                          <a:pt x="581" y="120"/>
                        </a:lnTo>
                        <a:lnTo>
                          <a:pt x="575" y="120"/>
                        </a:lnTo>
                        <a:lnTo>
                          <a:pt x="575" y="118"/>
                        </a:lnTo>
                        <a:lnTo>
                          <a:pt x="568" y="118"/>
                        </a:lnTo>
                        <a:lnTo>
                          <a:pt x="568" y="115"/>
                        </a:lnTo>
                        <a:lnTo>
                          <a:pt x="562" y="109"/>
                        </a:lnTo>
                        <a:lnTo>
                          <a:pt x="560" y="105"/>
                        </a:lnTo>
                        <a:lnTo>
                          <a:pt x="547" y="109"/>
                        </a:lnTo>
                        <a:lnTo>
                          <a:pt x="545" y="107"/>
                        </a:lnTo>
                        <a:lnTo>
                          <a:pt x="537" y="107"/>
                        </a:lnTo>
                        <a:lnTo>
                          <a:pt x="534" y="107"/>
                        </a:lnTo>
                        <a:lnTo>
                          <a:pt x="522" y="96"/>
                        </a:lnTo>
                        <a:lnTo>
                          <a:pt x="522" y="90"/>
                        </a:lnTo>
                        <a:lnTo>
                          <a:pt x="515" y="90"/>
                        </a:lnTo>
                        <a:lnTo>
                          <a:pt x="507" y="96"/>
                        </a:lnTo>
                        <a:lnTo>
                          <a:pt x="502" y="98"/>
                        </a:lnTo>
                        <a:lnTo>
                          <a:pt x="496" y="98"/>
                        </a:lnTo>
                        <a:lnTo>
                          <a:pt x="492" y="90"/>
                        </a:lnTo>
                        <a:lnTo>
                          <a:pt x="496" y="90"/>
                        </a:lnTo>
                        <a:lnTo>
                          <a:pt x="494" y="83"/>
                        </a:lnTo>
                        <a:lnTo>
                          <a:pt x="498" y="62"/>
                        </a:lnTo>
                        <a:lnTo>
                          <a:pt x="502" y="66"/>
                        </a:lnTo>
                        <a:lnTo>
                          <a:pt x="504" y="66"/>
                        </a:lnTo>
                        <a:lnTo>
                          <a:pt x="506" y="62"/>
                        </a:lnTo>
                        <a:lnTo>
                          <a:pt x="504" y="58"/>
                        </a:lnTo>
                        <a:lnTo>
                          <a:pt x="511" y="53"/>
                        </a:lnTo>
                        <a:lnTo>
                          <a:pt x="509" y="45"/>
                        </a:lnTo>
                        <a:lnTo>
                          <a:pt x="507" y="41"/>
                        </a:lnTo>
                        <a:lnTo>
                          <a:pt x="506" y="34"/>
                        </a:lnTo>
                        <a:lnTo>
                          <a:pt x="500" y="30"/>
                        </a:lnTo>
                        <a:lnTo>
                          <a:pt x="492" y="2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94" name="Freeform 132">
                    <a:extLst>
                      <a:ext uri="{FF2B5EF4-FFF2-40B4-BE49-F238E27FC236}">
                        <a16:creationId xmlns:a16="http://schemas.microsoft.com/office/drawing/2014/main" id="{E047339E-C176-42D1-8D06-C7855FC5A611}"/>
                      </a:ext>
                    </a:extLst>
                  </p:cNvPr>
                  <p:cNvSpPr>
                    <a:spLocks/>
                  </p:cNvSpPr>
                  <p:nvPr/>
                </p:nvSpPr>
                <p:spPr bwMode="auto">
                  <a:xfrm>
                    <a:off x="4830151" y="2444299"/>
                    <a:ext cx="33624" cy="89820"/>
                  </a:xfrm>
                  <a:custGeom>
                    <a:avLst/>
                    <a:gdLst>
                      <a:gd name="T0" fmla="*/ 15 w 35"/>
                      <a:gd name="T1" fmla="*/ 13 h 103"/>
                      <a:gd name="T2" fmla="*/ 9 w 35"/>
                      <a:gd name="T3" fmla="*/ 19 h 103"/>
                      <a:gd name="T4" fmla="*/ 15 w 35"/>
                      <a:gd name="T5" fmla="*/ 24 h 103"/>
                      <a:gd name="T6" fmla="*/ 13 w 35"/>
                      <a:gd name="T7" fmla="*/ 32 h 103"/>
                      <a:gd name="T8" fmla="*/ 7 w 35"/>
                      <a:gd name="T9" fmla="*/ 32 h 103"/>
                      <a:gd name="T10" fmla="*/ 5 w 35"/>
                      <a:gd name="T11" fmla="*/ 45 h 103"/>
                      <a:gd name="T12" fmla="*/ 2 w 35"/>
                      <a:gd name="T13" fmla="*/ 56 h 103"/>
                      <a:gd name="T14" fmla="*/ 0 w 35"/>
                      <a:gd name="T15" fmla="*/ 71 h 103"/>
                      <a:gd name="T16" fmla="*/ 2 w 35"/>
                      <a:gd name="T17" fmla="*/ 79 h 103"/>
                      <a:gd name="T18" fmla="*/ 0 w 35"/>
                      <a:gd name="T19" fmla="*/ 81 h 103"/>
                      <a:gd name="T20" fmla="*/ 0 w 35"/>
                      <a:gd name="T21" fmla="*/ 94 h 103"/>
                      <a:gd name="T22" fmla="*/ 7 w 35"/>
                      <a:gd name="T23" fmla="*/ 103 h 103"/>
                      <a:gd name="T24" fmla="*/ 13 w 35"/>
                      <a:gd name="T25" fmla="*/ 90 h 103"/>
                      <a:gd name="T26" fmla="*/ 13 w 35"/>
                      <a:gd name="T27" fmla="*/ 79 h 103"/>
                      <a:gd name="T28" fmla="*/ 13 w 35"/>
                      <a:gd name="T29" fmla="*/ 71 h 103"/>
                      <a:gd name="T30" fmla="*/ 17 w 35"/>
                      <a:gd name="T31" fmla="*/ 64 h 103"/>
                      <a:gd name="T32" fmla="*/ 19 w 35"/>
                      <a:gd name="T33" fmla="*/ 58 h 103"/>
                      <a:gd name="T34" fmla="*/ 24 w 35"/>
                      <a:gd name="T35" fmla="*/ 62 h 103"/>
                      <a:gd name="T36" fmla="*/ 26 w 35"/>
                      <a:gd name="T37" fmla="*/ 62 h 103"/>
                      <a:gd name="T38" fmla="*/ 28 w 35"/>
                      <a:gd name="T39" fmla="*/ 54 h 103"/>
                      <a:gd name="T40" fmla="*/ 26 w 35"/>
                      <a:gd name="T41" fmla="*/ 41 h 103"/>
                      <a:gd name="T42" fmla="*/ 30 w 35"/>
                      <a:gd name="T43" fmla="*/ 28 h 103"/>
                      <a:gd name="T44" fmla="*/ 34 w 35"/>
                      <a:gd name="T45" fmla="*/ 17 h 103"/>
                      <a:gd name="T46" fmla="*/ 34 w 35"/>
                      <a:gd name="T47" fmla="*/ 11 h 103"/>
                      <a:gd name="T48" fmla="*/ 35 w 35"/>
                      <a:gd name="T49" fmla="*/ 0 h 103"/>
                      <a:gd name="T50" fmla="*/ 20 w 35"/>
                      <a:gd name="T51" fmla="*/ 6 h 103"/>
                      <a:gd name="T52" fmla="*/ 15 w 35"/>
                      <a:gd name="T53" fmla="*/ 1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103">
                        <a:moveTo>
                          <a:pt x="15" y="13"/>
                        </a:moveTo>
                        <a:lnTo>
                          <a:pt x="9" y="19"/>
                        </a:lnTo>
                        <a:lnTo>
                          <a:pt x="15" y="24"/>
                        </a:lnTo>
                        <a:lnTo>
                          <a:pt x="13" y="32"/>
                        </a:lnTo>
                        <a:lnTo>
                          <a:pt x="7" y="32"/>
                        </a:lnTo>
                        <a:lnTo>
                          <a:pt x="5" y="45"/>
                        </a:lnTo>
                        <a:lnTo>
                          <a:pt x="2" y="56"/>
                        </a:lnTo>
                        <a:lnTo>
                          <a:pt x="0" y="71"/>
                        </a:lnTo>
                        <a:lnTo>
                          <a:pt x="2" y="79"/>
                        </a:lnTo>
                        <a:lnTo>
                          <a:pt x="0" y="81"/>
                        </a:lnTo>
                        <a:lnTo>
                          <a:pt x="0" y="94"/>
                        </a:lnTo>
                        <a:lnTo>
                          <a:pt x="7" y="103"/>
                        </a:lnTo>
                        <a:lnTo>
                          <a:pt x="13" y="90"/>
                        </a:lnTo>
                        <a:lnTo>
                          <a:pt x="13" y="79"/>
                        </a:lnTo>
                        <a:lnTo>
                          <a:pt x="13" y="71"/>
                        </a:lnTo>
                        <a:lnTo>
                          <a:pt x="17" y="64"/>
                        </a:lnTo>
                        <a:lnTo>
                          <a:pt x="19" y="58"/>
                        </a:lnTo>
                        <a:lnTo>
                          <a:pt x="24" y="62"/>
                        </a:lnTo>
                        <a:lnTo>
                          <a:pt x="26" y="62"/>
                        </a:lnTo>
                        <a:lnTo>
                          <a:pt x="28" y="54"/>
                        </a:lnTo>
                        <a:lnTo>
                          <a:pt x="26" y="41"/>
                        </a:lnTo>
                        <a:lnTo>
                          <a:pt x="30" y="28"/>
                        </a:lnTo>
                        <a:lnTo>
                          <a:pt x="34" y="17"/>
                        </a:lnTo>
                        <a:lnTo>
                          <a:pt x="34" y="11"/>
                        </a:lnTo>
                        <a:lnTo>
                          <a:pt x="35" y="0"/>
                        </a:lnTo>
                        <a:lnTo>
                          <a:pt x="20" y="6"/>
                        </a:lnTo>
                        <a:lnTo>
                          <a:pt x="15" y="13"/>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sp>
              <p:nvSpPr>
                <p:cNvPr id="69" name="Freeform 133">
                  <a:extLst>
                    <a:ext uri="{FF2B5EF4-FFF2-40B4-BE49-F238E27FC236}">
                      <a16:creationId xmlns:a16="http://schemas.microsoft.com/office/drawing/2014/main" id="{890C4AD4-C59B-4B49-BE3E-2F8896FB9344}"/>
                    </a:ext>
                  </a:extLst>
                </p:cNvPr>
                <p:cNvSpPr>
                  <a:spLocks/>
                </p:cNvSpPr>
                <p:nvPr/>
              </p:nvSpPr>
              <p:spPr bwMode="auto">
                <a:xfrm>
                  <a:off x="4846483" y="1740562"/>
                  <a:ext cx="137379" cy="234579"/>
                </a:xfrm>
                <a:custGeom>
                  <a:avLst/>
                  <a:gdLst>
                    <a:gd name="T0" fmla="*/ 2 w 143"/>
                    <a:gd name="T1" fmla="*/ 44 h 269"/>
                    <a:gd name="T2" fmla="*/ 2 w 143"/>
                    <a:gd name="T3" fmla="*/ 51 h 269"/>
                    <a:gd name="T4" fmla="*/ 7 w 143"/>
                    <a:gd name="T5" fmla="*/ 59 h 269"/>
                    <a:gd name="T6" fmla="*/ 7 w 143"/>
                    <a:gd name="T7" fmla="*/ 76 h 269"/>
                    <a:gd name="T8" fmla="*/ 9 w 143"/>
                    <a:gd name="T9" fmla="*/ 83 h 269"/>
                    <a:gd name="T10" fmla="*/ 17 w 143"/>
                    <a:gd name="T11" fmla="*/ 89 h 269"/>
                    <a:gd name="T12" fmla="*/ 18 w 143"/>
                    <a:gd name="T13" fmla="*/ 96 h 269"/>
                    <a:gd name="T14" fmla="*/ 18 w 143"/>
                    <a:gd name="T15" fmla="*/ 102 h 269"/>
                    <a:gd name="T16" fmla="*/ 20 w 143"/>
                    <a:gd name="T17" fmla="*/ 109 h 269"/>
                    <a:gd name="T18" fmla="*/ 20 w 143"/>
                    <a:gd name="T19" fmla="*/ 117 h 269"/>
                    <a:gd name="T20" fmla="*/ 18 w 143"/>
                    <a:gd name="T21" fmla="*/ 121 h 269"/>
                    <a:gd name="T22" fmla="*/ 18 w 143"/>
                    <a:gd name="T23" fmla="*/ 134 h 269"/>
                    <a:gd name="T24" fmla="*/ 22 w 143"/>
                    <a:gd name="T25" fmla="*/ 147 h 269"/>
                    <a:gd name="T26" fmla="*/ 28 w 143"/>
                    <a:gd name="T27" fmla="*/ 155 h 269"/>
                    <a:gd name="T28" fmla="*/ 32 w 143"/>
                    <a:gd name="T29" fmla="*/ 168 h 269"/>
                    <a:gd name="T30" fmla="*/ 30 w 143"/>
                    <a:gd name="T31" fmla="*/ 181 h 269"/>
                    <a:gd name="T32" fmla="*/ 33 w 143"/>
                    <a:gd name="T33" fmla="*/ 188 h 269"/>
                    <a:gd name="T34" fmla="*/ 35 w 143"/>
                    <a:gd name="T35" fmla="*/ 179 h 269"/>
                    <a:gd name="T36" fmla="*/ 47 w 143"/>
                    <a:gd name="T37" fmla="*/ 188 h 269"/>
                    <a:gd name="T38" fmla="*/ 62 w 143"/>
                    <a:gd name="T39" fmla="*/ 258 h 269"/>
                    <a:gd name="T40" fmla="*/ 62 w 143"/>
                    <a:gd name="T41" fmla="*/ 264 h 269"/>
                    <a:gd name="T42" fmla="*/ 65 w 143"/>
                    <a:gd name="T43" fmla="*/ 269 h 269"/>
                    <a:gd name="T44" fmla="*/ 126 w 143"/>
                    <a:gd name="T45" fmla="*/ 258 h 269"/>
                    <a:gd name="T46" fmla="*/ 120 w 143"/>
                    <a:gd name="T47" fmla="*/ 250 h 269"/>
                    <a:gd name="T48" fmla="*/ 116 w 143"/>
                    <a:gd name="T49" fmla="*/ 243 h 269"/>
                    <a:gd name="T50" fmla="*/ 116 w 143"/>
                    <a:gd name="T51" fmla="*/ 235 h 269"/>
                    <a:gd name="T52" fmla="*/ 120 w 143"/>
                    <a:gd name="T53" fmla="*/ 228 h 269"/>
                    <a:gd name="T54" fmla="*/ 114 w 143"/>
                    <a:gd name="T55" fmla="*/ 207 h 269"/>
                    <a:gd name="T56" fmla="*/ 114 w 143"/>
                    <a:gd name="T57" fmla="*/ 194 h 269"/>
                    <a:gd name="T58" fmla="*/ 109 w 143"/>
                    <a:gd name="T59" fmla="*/ 170 h 269"/>
                    <a:gd name="T60" fmla="*/ 112 w 143"/>
                    <a:gd name="T61" fmla="*/ 164 h 269"/>
                    <a:gd name="T62" fmla="*/ 111 w 143"/>
                    <a:gd name="T63" fmla="*/ 153 h 269"/>
                    <a:gd name="T64" fmla="*/ 114 w 143"/>
                    <a:gd name="T65" fmla="*/ 145 h 269"/>
                    <a:gd name="T66" fmla="*/ 116 w 143"/>
                    <a:gd name="T67" fmla="*/ 139 h 269"/>
                    <a:gd name="T68" fmla="*/ 116 w 143"/>
                    <a:gd name="T69" fmla="*/ 132 h 269"/>
                    <a:gd name="T70" fmla="*/ 120 w 143"/>
                    <a:gd name="T71" fmla="*/ 124 h 269"/>
                    <a:gd name="T72" fmla="*/ 118 w 143"/>
                    <a:gd name="T73" fmla="*/ 117 h 269"/>
                    <a:gd name="T74" fmla="*/ 120 w 143"/>
                    <a:gd name="T75" fmla="*/ 106 h 269"/>
                    <a:gd name="T76" fmla="*/ 116 w 143"/>
                    <a:gd name="T77" fmla="*/ 91 h 269"/>
                    <a:gd name="T78" fmla="*/ 116 w 143"/>
                    <a:gd name="T79" fmla="*/ 85 h 269"/>
                    <a:gd name="T80" fmla="*/ 122 w 143"/>
                    <a:gd name="T81" fmla="*/ 77 h 269"/>
                    <a:gd name="T82" fmla="*/ 126 w 143"/>
                    <a:gd name="T83" fmla="*/ 77 h 269"/>
                    <a:gd name="T84" fmla="*/ 137 w 143"/>
                    <a:gd name="T85" fmla="*/ 64 h 269"/>
                    <a:gd name="T86" fmla="*/ 143 w 143"/>
                    <a:gd name="T87" fmla="*/ 53 h 269"/>
                    <a:gd name="T88" fmla="*/ 143 w 143"/>
                    <a:gd name="T89" fmla="*/ 47 h 269"/>
                    <a:gd name="T90" fmla="*/ 141 w 143"/>
                    <a:gd name="T91" fmla="*/ 40 h 269"/>
                    <a:gd name="T92" fmla="*/ 135 w 143"/>
                    <a:gd name="T93" fmla="*/ 34 h 269"/>
                    <a:gd name="T94" fmla="*/ 133 w 143"/>
                    <a:gd name="T95" fmla="*/ 27 h 269"/>
                    <a:gd name="T96" fmla="*/ 137 w 143"/>
                    <a:gd name="T97" fmla="*/ 14 h 269"/>
                    <a:gd name="T98" fmla="*/ 133 w 143"/>
                    <a:gd name="T99" fmla="*/ 2 h 269"/>
                    <a:gd name="T100" fmla="*/ 135 w 143"/>
                    <a:gd name="T101" fmla="*/ 0 h 269"/>
                    <a:gd name="T102" fmla="*/ 26 w 143"/>
                    <a:gd name="T103" fmla="*/ 29 h 269"/>
                    <a:gd name="T104" fmla="*/ 0 w 143"/>
                    <a:gd name="T105" fmla="*/ 36 h 269"/>
                    <a:gd name="T106" fmla="*/ 0 w 143"/>
                    <a:gd name="T107" fmla="*/ 40 h 269"/>
                    <a:gd name="T108" fmla="*/ 2 w 143"/>
                    <a:gd name="T109" fmla="*/ 4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3" h="269">
                      <a:moveTo>
                        <a:pt x="2" y="44"/>
                      </a:moveTo>
                      <a:lnTo>
                        <a:pt x="2" y="51"/>
                      </a:lnTo>
                      <a:lnTo>
                        <a:pt x="7" y="59"/>
                      </a:lnTo>
                      <a:lnTo>
                        <a:pt x="7" y="76"/>
                      </a:lnTo>
                      <a:lnTo>
                        <a:pt x="9" y="83"/>
                      </a:lnTo>
                      <a:lnTo>
                        <a:pt x="17" y="89"/>
                      </a:lnTo>
                      <a:lnTo>
                        <a:pt x="18" y="96"/>
                      </a:lnTo>
                      <a:lnTo>
                        <a:pt x="18" y="102"/>
                      </a:lnTo>
                      <a:lnTo>
                        <a:pt x="20" y="109"/>
                      </a:lnTo>
                      <a:lnTo>
                        <a:pt x="20" y="117"/>
                      </a:lnTo>
                      <a:lnTo>
                        <a:pt x="18" y="121"/>
                      </a:lnTo>
                      <a:lnTo>
                        <a:pt x="18" y="134"/>
                      </a:lnTo>
                      <a:lnTo>
                        <a:pt x="22" y="147"/>
                      </a:lnTo>
                      <a:lnTo>
                        <a:pt x="28" y="155"/>
                      </a:lnTo>
                      <a:lnTo>
                        <a:pt x="32" y="168"/>
                      </a:lnTo>
                      <a:lnTo>
                        <a:pt x="30" y="181"/>
                      </a:lnTo>
                      <a:lnTo>
                        <a:pt x="33" y="188"/>
                      </a:lnTo>
                      <a:lnTo>
                        <a:pt x="35" y="179"/>
                      </a:lnTo>
                      <a:lnTo>
                        <a:pt x="47" y="188"/>
                      </a:lnTo>
                      <a:lnTo>
                        <a:pt x="62" y="258"/>
                      </a:lnTo>
                      <a:lnTo>
                        <a:pt x="62" y="264"/>
                      </a:lnTo>
                      <a:lnTo>
                        <a:pt x="65" y="269"/>
                      </a:lnTo>
                      <a:lnTo>
                        <a:pt x="126" y="258"/>
                      </a:lnTo>
                      <a:lnTo>
                        <a:pt x="120" y="250"/>
                      </a:lnTo>
                      <a:lnTo>
                        <a:pt x="116" y="243"/>
                      </a:lnTo>
                      <a:lnTo>
                        <a:pt x="116" y="235"/>
                      </a:lnTo>
                      <a:lnTo>
                        <a:pt x="120" y="228"/>
                      </a:lnTo>
                      <a:lnTo>
                        <a:pt x="114" y="207"/>
                      </a:lnTo>
                      <a:lnTo>
                        <a:pt x="114" y="194"/>
                      </a:lnTo>
                      <a:lnTo>
                        <a:pt x="109" y="170"/>
                      </a:lnTo>
                      <a:lnTo>
                        <a:pt x="112" y="164"/>
                      </a:lnTo>
                      <a:lnTo>
                        <a:pt x="111" y="153"/>
                      </a:lnTo>
                      <a:lnTo>
                        <a:pt x="114" y="145"/>
                      </a:lnTo>
                      <a:lnTo>
                        <a:pt x="116" y="139"/>
                      </a:lnTo>
                      <a:lnTo>
                        <a:pt x="116" y="132"/>
                      </a:lnTo>
                      <a:lnTo>
                        <a:pt x="120" y="124"/>
                      </a:lnTo>
                      <a:lnTo>
                        <a:pt x="118" y="117"/>
                      </a:lnTo>
                      <a:lnTo>
                        <a:pt x="120" y="106"/>
                      </a:lnTo>
                      <a:lnTo>
                        <a:pt x="116" y="91"/>
                      </a:lnTo>
                      <a:lnTo>
                        <a:pt x="116" y="85"/>
                      </a:lnTo>
                      <a:lnTo>
                        <a:pt x="122" y="77"/>
                      </a:lnTo>
                      <a:lnTo>
                        <a:pt x="126" y="77"/>
                      </a:lnTo>
                      <a:lnTo>
                        <a:pt x="137" y="64"/>
                      </a:lnTo>
                      <a:lnTo>
                        <a:pt x="143" y="53"/>
                      </a:lnTo>
                      <a:lnTo>
                        <a:pt x="143" y="47"/>
                      </a:lnTo>
                      <a:lnTo>
                        <a:pt x="141" y="40"/>
                      </a:lnTo>
                      <a:lnTo>
                        <a:pt x="135" y="34"/>
                      </a:lnTo>
                      <a:lnTo>
                        <a:pt x="133" y="27"/>
                      </a:lnTo>
                      <a:lnTo>
                        <a:pt x="137" y="14"/>
                      </a:lnTo>
                      <a:lnTo>
                        <a:pt x="133" y="2"/>
                      </a:lnTo>
                      <a:lnTo>
                        <a:pt x="135" y="0"/>
                      </a:lnTo>
                      <a:lnTo>
                        <a:pt x="26" y="29"/>
                      </a:lnTo>
                      <a:lnTo>
                        <a:pt x="0" y="36"/>
                      </a:lnTo>
                      <a:lnTo>
                        <a:pt x="0" y="40"/>
                      </a:lnTo>
                      <a:lnTo>
                        <a:pt x="2" y="4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nvGrpSpPr>
                <p:cNvPr id="70" name="Group 69">
                  <a:extLst>
                    <a:ext uri="{FF2B5EF4-FFF2-40B4-BE49-F238E27FC236}">
                      <a16:creationId xmlns:a16="http://schemas.microsoft.com/office/drawing/2014/main" id="{F5CD4564-60B4-4747-A661-0C26A81927DE}"/>
                    </a:ext>
                  </a:extLst>
                </p:cNvPr>
                <p:cNvGrpSpPr/>
                <p:nvPr/>
              </p:nvGrpSpPr>
              <p:grpSpPr>
                <a:xfrm>
                  <a:off x="4196096" y="2591674"/>
                  <a:ext cx="693618" cy="285157"/>
                  <a:chOff x="4196096" y="2591674"/>
                  <a:chExt cx="693618" cy="285157"/>
                </a:xfrm>
                <a:grpFill/>
              </p:grpSpPr>
              <p:sp>
                <p:nvSpPr>
                  <p:cNvPr id="91" name="Freeform 5">
                    <a:extLst>
                      <a:ext uri="{FF2B5EF4-FFF2-40B4-BE49-F238E27FC236}">
                        <a16:creationId xmlns:a16="http://schemas.microsoft.com/office/drawing/2014/main" id="{1151974D-6593-410D-9716-229800AB8BFA}"/>
                      </a:ext>
                    </a:extLst>
                  </p:cNvPr>
                  <p:cNvSpPr>
                    <a:spLocks/>
                  </p:cNvSpPr>
                  <p:nvPr/>
                </p:nvSpPr>
                <p:spPr bwMode="auto">
                  <a:xfrm>
                    <a:off x="4793645" y="2624811"/>
                    <a:ext cx="3843" cy="4360"/>
                  </a:xfrm>
                  <a:custGeom>
                    <a:avLst/>
                    <a:gdLst>
                      <a:gd name="T0" fmla="*/ 0 w 4"/>
                      <a:gd name="T1" fmla="*/ 0 h 5"/>
                      <a:gd name="T2" fmla="*/ 4 w 4"/>
                      <a:gd name="T3" fmla="*/ 5 h 5"/>
                      <a:gd name="T4" fmla="*/ 4 w 4"/>
                      <a:gd name="T5" fmla="*/ 3 h 5"/>
                      <a:gd name="T6" fmla="*/ 0 w 4"/>
                      <a:gd name="T7" fmla="*/ 0 h 5"/>
                    </a:gdLst>
                    <a:ahLst/>
                    <a:cxnLst>
                      <a:cxn ang="0">
                        <a:pos x="T0" y="T1"/>
                      </a:cxn>
                      <a:cxn ang="0">
                        <a:pos x="T2" y="T3"/>
                      </a:cxn>
                      <a:cxn ang="0">
                        <a:pos x="T4" y="T5"/>
                      </a:cxn>
                      <a:cxn ang="0">
                        <a:pos x="T6" y="T7"/>
                      </a:cxn>
                    </a:cxnLst>
                    <a:rect l="0" t="0" r="r" b="b"/>
                    <a:pathLst>
                      <a:path w="4" h="5">
                        <a:moveTo>
                          <a:pt x="0" y="0"/>
                        </a:moveTo>
                        <a:lnTo>
                          <a:pt x="4" y="5"/>
                        </a:lnTo>
                        <a:lnTo>
                          <a:pt x="4" y="3"/>
                        </a:lnTo>
                        <a:lnTo>
                          <a:pt x="0"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92" name="Freeform 120">
                    <a:extLst>
                      <a:ext uri="{FF2B5EF4-FFF2-40B4-BE49-F238E27FC236}">
                        <a16:creationId xmlns:a16="http://schemas.microsoft.com/office/drawing/2014/main" id="{47666282-3C67-4FC4-AE8D-D35C3C5FEFEC}"/>
                      </a:ext>
                    </a:extLst>
                  </p:cNvPr>
                  <p:cNvSpPr>
                    <a:spLocks/>
                  </p:cNvSpPr>
                  <p:nvPr/>
                </p:nvSpPr>
                <p:spPr bwMode="auto">
                  <a:xfrm>
                    <a:off x="4196096" y="2591674"/>
                    <a:ext cx="693618" cy="285157"/>
                  </a:xfrm>
                  <a:custGeom>
                    <a:avLst/>
                    <a:gdLst>
                      <a:gd name="T0" fmla="*/ 216 w 722"/>
                      <a:gd name="T1" fmla="*/ 85 h 327"/>
                      <a:gd name="T2" fmla="*/ 197 w 722"/>
                      <a:gd name="T3" fmla="*/ 113 h 327"/>
                      <a:gd name="T4" fmla="*/ 173 w 722"/>
                      <a:gd name="T5" fmla="*/ 145 h 327"/>
                      <a:gd name="T6" fmla="*/ 145 w 722"/>
                      <a:gd name="T7" fmla="*/ 156 h 327"/>
                      <a:gd name="T8" fmla="*/ 120 w 722"/>
                      <a:gd name="T9" fmla="*/ 162 h 327"/>
                      <a:gd name="T10" fmla="*/ 105 w 722"/>
                      <a:gd name="T11" fmla="*/ 184 h 327"/>
                      <a:gd name="T12" fmla="*/ 62 w 722"/>
                      <a:gd name="T13" fmla="*/ 218 h 327"/>
                      <a:gd name="T14" fmla="*/ 22 w 722"/>
                      <a:gd name="T15" fmla="*/ 237 h 327"/>
                      <a:gd name="T16" fmla="*/ 0 w 722"/>
                      <a:gd name="T17" fmla="*/ 263 h 327"/>
                      <a:gd name="T18" fmla="*/ 133 w 722"/>
                      <a:gd name="T19" fmla="*/ 263 h 327"/>
                      <a:gd name="T20" fmla="*/ 173 w 722"/>
                      <a:gd name="T21" fmla="*/ 243 h 327"/>
                      <a:gd name="T22" fmla="*/ 291 w 722"/>
                      <a:gd name="T23" fmla="*/ 235 h 327"/>
                      <a:gd name="T24" fmla="*/ 308 w 722"/>
                      <a:gd name="T25" fmla="*/ 261 h 327"/>
                      <a:gd name="T26" fmla="*/ 522 w 722"/>
                      <a:gd name="T27" fmla="*/ 327 h 327"/>
                      <a:gd name="T28" fmla="*/ 568 w 722"/>
                      <a:gd name="T29" fmla="*/ 314 h 327"/>
                      <a:gd name="T30" fmla="*/ 569 w 722"/>
                      <a:gd name="T31" fmla="*/ 291 h 327"/>
                      <a:gd name="T32" fmla="*/ 581 w 722"/>
                      <a:gd name="T33" fmla="*/ 267 h 327"/>
                      <a:gd name="T34" fmla="*/ 605 w 722"/>
                      <a:gd name="T35" fmla="*/ 228 h 327"/>
                      <a:gd name="T36" fmla="*/ 611 w 722"/>
                      <a:gd name="T37" fmla="*/ 235 h 327"/>
                      <a:gd name="T38" fmla="*/ 632 w 722"/>
                      <a:gd name="T39" fmla="*/ 216 h 327"/>
                      <a:gd name="T40" fmla="*/ 662 w 722"/>
                      <a:gd name="T41" fmla="*/ 197 h 327"/>
                      <a:gd name="T42" fmla="*/ 677 w 722"/>
                      <a:gd name="T43" fmla="*/ 201 h 327"/>
                      <a:gd name="T44" fmla="*/ 688 w 722"/>
                      <a:gd name="T45" fmla="*/ 169 h 327"/>
                      <a:gd name="T46" fmla="*/ 679 w 722"/>
                      <a:gd name="T47" fmla="*/ 171 h 327"/>
                      <a:gd name="T48" fmla="*/ 669 w 722"/>
                      <a:gd name="T49" fmla="*/ 173 h 327"/>
                      <a:gd name="T50" fmla="*/ 635 w 722"/>
                      <a:gd name="T51" fmla="*/ 184 h 327"/>
                      <a:gd name="T52" fmla="*/ 632 w 722"/>
                      <a:gd name="T53" fmla="*/ 173 h 327"/>
                      <a:gd name="T54" fmla="*/ 663 w 722"/>
                      <a:gd name="T55" fmla="*/ 164 h 327"/>
                      <a:gd name="T56" fmla="*/ 665 w 722"/>
                      <a:gd name="T57" fmla="*/ 152 h 327"/>
                      <a:gd name="T58" fmla="*/ 616 w 722"/>
                      <a:gd name="T59" fmla="*/ 132 h 327"/>
                      <a:gd name="T60" fmla="*/ 643 w 722"/>
                      <a:gd name="T61" fmla="*/ 132 h 327"/>
                      <a:gd name="T62" fmla="*/ 650 w 722"/>
                      <a:gd name="T63" fmla="*/ 117 h 327"/>
                      <a:gd name="T64" fmla="*/ 667 w 722"/>
                      <a:gd name="T65" fmla="*/ 130 h 327"/>
                      <a:gd name="T66" fmla="*/ 694 w 722"/>
                      <a:gd name="T67" fmla="*/ 130 h 327"/>
                      <a:gd name="T68" fmla="*/ 716 w 722"/>
                      <a:gd name="T69" fmla="*/ 98 h 327"/>
                      <a:gd name="T70" fmla="*/ 714 w 722"/>
                      <a:gd name="T71" fmla="*/ 64 h 327"/>
                      <a:gd name="T72" fmla="*/ 695 w 722"/>
                      <a:gd name="T73" fmla="*/ 68 h 327"/>
                      <a:gd name="T74" fmla="*/ 688 w 722"/>
                      <a:gd name="T75" fmla="*/ 92 h 327"/>
                      <a:gd name="T76" fmla="*/ 690 w 722"/>
                      <a:gd name="T77" fmla="*/ 68 h 327"/>
                      <a:gd name="T78" fmla="*/ 669 w 722"/>
                      <a:gd name="T79" fmla="*/ 71 h 327"/>
                      <a:gd name="T80" fmla="*/ 635 w 722"/>
                      <a:gd name="T81" fmla="*/ 77 h 327"/>
                      <a:gd name="T82" fmla="*/ 622 w 722"/>
                      <a:gd name="T83" fmla="*/ 49 h 327"/>
                      <a:gd name="T84" fmla="*/ 626 w 722"/>
                      <a:gd name="T85" fmla="*/ 43 h 327"/>
                      <a:gd name="T86" fmla="*/ 639 w 722"/>
                      <a:gd name="T87" fmla="*/ 64 h 327"/>
                      <a:gd name="T88" fmla="*/ 662 w 722"/>
                      <a:gd name="T89" fmla="*/ 49 h 327"/>
                      <a:gd name="T90" fmla="*/ 679 w 722"/>
                      <a:gd name="T91" fmla="*/ 45 h 327"/>
                      <a:gd name="T92" fmla="*/ 673 w 722"/>
                      <a:gd name="T93" fmla="*/ 30 h 327"/>
                      <a:gd name="T94" fmla="*/ 684 w 722"/>
                      <a:gd name="T95" fmla="*/ 25 h 327"/>
                      <a:gd name="T96" fmla="*/ 690 w 722"/>
                      <a:gd name="T97" fmla="*/ 17 h 327"/>
                      <a:gd name="T98" fmla="*/ 675 w 722"/>
                      <a:gd name="T99"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2" h="327">
                        <a:moveTo>
                          <a:pt x="498" y="38"/>
                        </a:moveTo>
                        <a:lnTo>
                          <a:pt x="310" y="71"/>
                        </a:lnTo>
                        <a:lnTo>
                          <a:pt x="242" y="83"/>
                        </a:lnTo>
                        <a:lnTo>
                          <a:pt x="216" y="85"/>
                        </a:lnTo>
                        <a:lnTo>
                          <a:pt x="201" y="85"/>
                        </a:lnTo>
                        <a:lnTo>
                          <a:pt x="199" y="94"/>
                        </a:lnTo>
                        <a:lnTo>
                          <a:pt x="199" y="102"/>
                        </a:lnTo>
                        <a:lnTo>
                          <a:pt x="197" y="113"/>
                        </a:lnTo>
                        <a:lnTo>
                          <a:pt x="190" y="117"/>
                        </a:lnTo>
                        <a:lnTo>
                          <a:pt x="184" y="122"/>
                        </a:lnTo>
                        <a:lnTo>
                          <a:pt x="178" y="137"/>
                        </a:lnTo>
                        <a:lnTo>
                          <a:pt x="173" y="145"/>
                        </a:lnTo>
                        <a:lnTo>
                          <a:pt x="167" y="139"/>
                        </a:lnTo>
                        <a:lnTo>
                          <a:pt x="154" y="145"/>
                        </a:lnTo>
                        <a:lnTo>
                          <a:pt x="147" y="150"/>
                        </a:lnTo>
                        <a:lnTo>
                          <a:pt x="145" y="156"/>
                        </a:lnTo>
                        <a:lnTo>
                          <a:pt x="137" y="164"/>
                        </a:lnTo>
                        <a:lnTo>
                          <a:pt x="133" y="164"/>
                        </a:lnTo>
                        <a:lnTo>
                          <a:pt x="126" y="158"/>
                        </a:lnTo>
                        <a:lnTo>
                          <a:pt x="120" y="162"/>
                        </a:lnTo>
                        <a:lnTo>
                          <a:pt x="116" y="165"/>
                        </a:lnTo>
                        <a:lnTo>
                          <a:pt x="116" y="171"/>
                        </a:lnTo>
                        <a:lnTo>
                          <a:pt x="109" y="169"/>
                        </a:lnTo>
                        <a:lnTo>
                          <a:pt x="105" y="184"/>
                        </a:lnTo>
                        <a:lnTo>
                          <a:pt x="101" y="190"/>
                        </a:lnTo>
                        <a:lnTo>
                          <a:pt x="96" y="190"/>
                        </a:lnTo>
                        <a:lnTo>
                          <a:pt x="83" y="199"/>
                        </a:lnTo>
                        <a:lnTo>
                          <a:pt x="62" y="218"/>
                        </a:lnTo>
                        <a:lnTo>
                          <a:pt x="56" y="222"/>
                        </a:lnTo>
                        <a:lnTo>
                          <a:pt x="43" y="222"/>
                        </a:lnTo>
                        <a:lnTo>
                          <a:pt x="28" y="229"/>
                        </a:lnTo>
                        <a:lnTo>
                          <a:pt x="22" y="237"/>
                        </a:lnTo>
                        <a:lnTo>
                          <a:pt x="21" y="244"/>
                        </a:lnTo>
                        <a:lnTo>
                          <a:pt x="19" y="254"/>
                        </a:lnTo>
                        <a:lnTo>
                          <a:pt x="13" y="259"/>
                        </a:lnTo>
                        <a:lnTo>
                          <a:pt x="0" y="263"/>
                        </a:lnTo>
                        <a:lnTo>
                          <a:pt x="0" y="291"/>
                        </a:lnTo>
                        <a:lnTo>
                          <a:pt x="105" y="275"/>
                        </a:lnTo>
                        <a:lnTo>
                          <a:pt x="128" y="263"/>
                        </a:lnTo>
                        <a:lnTo>
                          <a:pt x="133" y="263"/>
                        </a:lnTo>
                        <a:lnTo>
                          <a:pt x="145" y="254"/>
                        </a:lnTo>
                        <a:lnTo>
                          <a:pt x="160" y="248"/>
                        </a:lnTo>
                        <a:lnTo>
                          <a:pt x="165" y="244"/>
                        </a:lnTo>
                        <a:lnTo>
                          <a:pt x="173" y="243"/>
                        </a:lnTo>
                        <a:lnTo>
                          <a:pt x="250" y="233"/>
                        </a:lnTo>
                        <a:lnTo>
                          <a:pt x="278" y="231"/>
                        </a:lnTo>
                        <a:lnTo>
                          <a:pt x="286" y="239"/>
                        </a:lnTo>
                        <a:lnTo>
                          <a:pt x="291" y="235"/>
                        </a:lnTo>
                        <a:lnTo>
                          <a:pt x="303" y="246"/>
                        </a:lnTo>
                        <a:lnTo>
                          <a:pt x="306" y="254"/>
                        </a:lnTo>
                        <a:lnTo>
                          <a:pt x="306" y="259"/>
                        </a:lnTo>
                        <a:lnTo>
                          <a:pt x="308" y="261"/>
                        </a:lnTo>
                        <a:lnTo>
                          <a:pt x="404" y="246"/>
                        </a:lnTo>
                        <a:lnTo>
                          <a:pt x="515" y="325"/>
                        </a:lnTo>
                        <a:lnTo>
                          <a:pt x="519" y="327"/>
                        </a:lnTo>
                        <a:lnTo>
                          <a:pt x="522" y="327"/>
                        </a:lnTo>
                        <a:lnTo>
                          <a:pt x="536" y="322"/>
                        </a:lnTo>
                        <a:lnTo>
                          <a:pt x="549" y="318"/>
                        </a:lnTo>
                        <a:lnTo>
                          <a:pt x="560" y="318"/>
                        </a:lnTo>
                        <a:lnTo>
                          <a:pt x="568" y="314"/>
                        </a:lnTo>
                        <a:lnTo>
                          <a:pt x="569" y="299"/>
                        </a:lnTo>
                        <a:lnTo>
                          <a:pt x="564" y="286"/>
                        </a:lnTo>
                        <a:lnTo>
                          <a:pt x="566" y="286"/>
                        </a:lnTo>
                        <a:lnTo>
                          <a:pt x="569" y="291"/>
                        </a:lnTo>
                        <a:lnTo>
                          <a:pt x="573" y="308"/>
                        </a:lnTo>
                        <a:lnTo>
                          <a:pt x="573" y="288"/>
                        </a:lnTo>
                        <a:lnTo>
                          <a:pt x="575" y="280"/>
                        </a:lnTo>
                        <a:lnTo>
                          <a:pt x="581" y="267"/>
                        </a:lnTo>
                        <a:lnTo>
                          <a:pt x="590" y="254"/>
                        </a:lnTo>
                        <a:lnTo>
                          <a:pt x="605" y="241"/>
                        </a:lnTo>
                        <a:lnTo>
                          <a:pt x="601" y="233"/>
                        </a:lnTo>
                        <a:lnTo>
                          <a:pt x="605" y="228"/>
                        </a:lnTo>
                        <a:lnTo>
                          <a:pt x="601" y="222"/>
                        </a:lnTo>
                        <a:lnTo>
                          <a:pt x="609" y="226"/>
                        </a:lnTo>
                        <a:lnTo>
                          <a:pt x="603" y="231"/>
                        </a:lnTo>
                        <a:lnTo>
                          <a:pt x="611" y="235"/>
                        </a:lnTo>
                        <a:lnTo>
                          <a:pt x="613" y="233"/>
                        </a:lnTo>
                        <a:lnTo>
                          <a:pt x="618" y="226"/>
                        </a:lnTo>
                        <a:lnTo>
                          <a:pt x="624" y="212"/>
                        </a:lnTo>
                        <a:lnTo>
                          <a:pt x="632" y="216"/>
                        </a:lnTo>
                        <a:lnTo>
                          <a:pt x="648" y="207"/>
                        </a:lnTo>
                        <a:lnTo>
                          <a:pt x="654" y="207"/>
                        </a:lnTo>
                        <a:lnTo>
                          <a:pt x="656" y="203"/>
                        </a:lnTo>
                        <a:lnTo>
                          <a:pt x="662" y="197"/>
                        </a:lnTo>
                        <a:lnTo>
                          <a:pt x="663" y="205"/>
                        </a:lnTo>
                        <a:lnTo>
                          <a:pt x="667" y="197"/>
                        </a:lnTo>
                        <a:lnTo>
                          <a:pt x="675" y="201"/>
                        </a:lnTo>
                        <a:lnTo>
                          <a:pt x="677" y="201"/>
                        </a:lnTo>
                        <a:lnTo>
                          <a:pt x="682" y="188"/>
                        </a:lnTo>
                        <a:lnTo>
                          <a:pt x="688" y="181"/>
                        </a:lnTo>
                        <a:lnTo>
                          <a:pt x="692" y="175"/>
                        </a:lnTo>
                        <a:lnTo>
                          <a:pt x="688" y="169"/>
                        </a:lnTo>
                        <a:lnTo>
                          <a:pt x="686" y="169"/>
                        </a:lnTo>
                        <a:lnTo>
                          <a:pt x="682" y="177"/>
                        </a:lnTo>
                        <a:lnTo>
                          <a:pt x="677" y="179"/>
                        </a:lnTo>
                        <a:lnTo>
                          <a:pt x="679" y="171"/>
                        </a:lnTo>
                        <a:lnTo>
                          <a:pt x="675" y="165"/>
                        </a:lnTo>
                        <a:lnTo>
                          <a:pt x="673" y="171"/>
                        </a:lnTo>
                        <a:lnTo>
                          <a:pt x="673" y="173"/>
                        </a:lnTo>
                        <a:lnTo>
                          <a:pt x="669" y="173"/>
                        </a:lnTo>
                        <a:lnTo>
                          <a:pt x="671" y="181"/>
                        </a:lnTo>
                        <a:lnTo>
                          <a:pt x="663" y="177"/>
                        </a:lnTo>
                        <a:lnTo>
                          <a:pt x="650" y="186"/>
                        </a:lnTo>
                        <a:lnTo>
                          <a:pt x="635" y="184"/>
                        </a:lnTo>
                        <a:lnTo>
                          <a:pt x="624" y="173"/>
                        </a:lnTo>
                        <a:lnTo>
                          <a:pt x="618" y="167"/>
                        </a:lnTo>
                        <a:lnTo>
                          <a:pt x="626" y="171"/>
                        </a:lnTo>
                        <a:lnTo>
                          <a:pt x="632" y="173"/>
                        </a:lnTo>
                        <a:lnTo>
                          <a:pt x="641" y="179"/>
                        </a:lnTo>
                        <a:lnTo>
                          <a:pt x="648" y="181"/>
                        </a:lnTo>
                        <a:lnTo>
                          <a:pt x="652" y="177"/>
                        </a:lnTo>
                        <a:lnTo>
                          <a:pt x="663" y="164"/>
                        </a:lnTo>
                        <a:lnTo>
                          <a:pt x="663" y="156"/>
                        </a:lnTo>
                        <a:lnTo>
                          <a:pt x="656" y="158"/>
                        </a:lnTo>
                        <a:lnTo>
                          <a:pt x="658" y="152"/>
                        </a:lnTo>
                        <a:lnTo>
                          <a:pt x="665" y="152"/>
                        </a:lnTo>
                        <a:lnTo>
                          <a:pt x="669" y="145"/>
                        </a:lnTo>
                        <a:lnTo>
                          <a:pt x="654" y="139"/>
                        </a:lnTo>
                        <a:lnTo>
                          <a:pt x="647" y="139"/>
                        </a:lnTo>
                        <a:lnTo>
                          <a:pt x="616" y="132"/>
                        </a:lnTo>
                        <a:lnTo>
                          <a:pt x="615" y="128"/>
                        </a:lnTo>
                        <a:lnTo>
                          <a:pt x="615" y="128"/>
                        </a:lnTo>
                        <a:lnTo>
                          <a:pt x="630" y="132"/>
                        </a:lnTo>
                        <a:lnTo>
                          <a:pt x="643" y="132"/>
                        </a:lnTo>
                        <a:lnTo>
                          <a:pt x="650" y="130"/>
                        </a:lnTo>
                        <a:lnTo>
                          <a:pt x="654" y="130"/>
                        </a:lnTo>
                        <a:lnTo>
                          <a:pt x="652" y="124"/>
                        </a:lnTo>
                        <a:lnTo>
                          <a:pt x="650" y="117"/>
                        </a:lnTo>
                        <a:lnTo>
                          <a:pt x="658" y="117"/>
                        </a:lnTo>
                        <a:lnTo>
                          <a:pt x="654" y="120"/>
                        </a:lnTo>
                        <a:lnTo>
                          <a:pt x="660" y="128"/>
                        </a:lnTo>
                        <a:lnTo>
                          <a:pt x="667" y="130"/>
                        </a:lnTo>
                        <a:lnTo>
                          <a:pt x="669" y="122"/>
                        </a:lnTo>
                        <a:lnTo>
                          <a:pt x="673" y="128"/>
                        </a:lnTo>
                        <a:lnTo>
                          <a:pt x="679" y="130"/>
                        </a:lnTo>
                        <a:lnTo>
                          <a:pt x="694" y="130"/>
                        </a:lnTo>
                        <a:lnTo>
                          <a:pt x="699" y="124"/>
                        </a:lnTo>
                        <a:lnTo>
                          <a:pt x="709" y="103"/>
                        </a:lnTo>
                        <a:lnTo>
                          <a:pt x="709" y="96"/>
                        </a:lnTo>
                        <a:lnTo>
                          <a:pt x="716" y="98"/>
                        </a:lnTo>
                        <a:lnTo>
                          <a:pt x="722" y="92"/>
                        </a:lnTo>
                        <a:lnTo>
                          <a:pt x="720" y="85"/>
                        </a:lnTo>
                        <a:lnTo>
                          <a:pt x="718" y="71"/>
                        </a:lnTo>
                        <a:lnTo>
                          <a:pt x="714" y="64"/>
                        </a:lnTo>
                        <a:lnTo>
                          <a:pt x="707" y="58"/>
                        </a:lnTo>
                        <a:lnTo>
                          <a:pt x="707" y="62"/>
                        </a:lnTo>
                        <a:lnTo>
                          <a:pt x="707" y="68"/>
                        </a:lnTo>
                        <a:lnTo>
                          <a:pt x="695" y="68"/>
                        </a:lnTo>
                        <a:lnTo>
                          <a:pt x="695" y="75"/>
                        </a:lnTo>
                        <a:lnTo>
                          <a:pt x="697" y="88"/>
                        </a:lnTo>
                        <a:lnTo>
                          <a:pt x="692" y="96"/>
                        </a:lnTo>
                        <a:lnTo>
                          <a:pt x="688" y="92"/>
                        </a:lnTo>
                        <a:lnTo>
                          <a:pt x="694" y="85"/>
                        </a:lnTo>
                        <a:lnTo>
                          <a:pt x="686" y="83"/>
                        </a:lnTo>
                        <a:lnTo>
                          <a:pt x="690" y="75"/>
                        </a:lnTo>
                        <a:lnTo>
                          <a:pt x="690" y="68"/>
                        </a:lnTo>
                        <a:lnTo>
                          <a:pt x="688" y="62"/>
                        </a:lnTo>
                        <a:lnTo>
                          <a:pt x="682" y="60"/>
                        </a:lnTo>
                        <a:lnTo>
                          <a:pt x="671" y="64"/>
                        </a:lnTo>
                        <a:lnTo>
                          <a:pt x="669" y="71"/>
                        </a:lnTo>
                        <a:lnTo>
                          <a:pt x="656" y="68"/>
                        </a:lnTo>
                        <a:lnTo>
                          <a:pt x="648" y="73"/>
                        </a:lnTo>
                        <a:lnTo>
                          <a:pt x="641" y="75"/>
                        </a:lnTo>
                        <a:lnTo>
                          <a:pt x="635" y="77"/>
                        </a:lnTo>
                        <a:lnTo>
                          <a:pt x="633" y="70"/>
                        </a:lnTo>
                        <a:lnTo>
                          <a:pt x="628" y="62"/>
                        </a:lnTo>
                        <a:lnTo>
                          <a:pt x="624" y="56"/>
                        </a:lnTo>
                        <a:lnTo>
                          <a:pt x="622" y="49"/>
                        </a:lnTo>
                        <a:lnTo>
                          <a:pt x="626" y="43"/>
                        </a:lnTo>
                        <a:lnTo>
                          <a:pt x="622" y="38"/>
                        </a:lnTo>
                        <a:lnTo>
                          <a:pt x="626" y="41"/>
                        </a:lnTo>
                        <a:lnTo>
                          <a:pt x="626" y="43"/>
                        </a:lnTo>
                        <a:lnTo>
                          <a:pt x="626" y="45"/>
                        </a:lnTo>
                        <a:lnTo>
                          <a:pt x="626" y="51"/>
                        </a:lnTo>
                        <a:lnTo>
                          <a:pt x="632" y="64"/>
                        </a:lnTo>
                        <a:lnTo>
                          <a:pt x="639" y="64"/>
                        </a:lnTo>
                        <a:lnTo>
                          <a:pt x="647" y="68"/>
                        </a:lnTo>
                        <a:lnTo>
                          <a:pt x="662" y="55"/>
                        </a:lnTo>
                        <a:lnTo>
                          <a:pt x="654" y="49"/>
                        </a:lnTo>
                        <a:lnTo>
                          <a:pt x="662" y="49"/>
                        </a:lnTo>
                        <a:lnTo>
                          <a:pt x="671" y="51"/>
                        </a:lnTo>
                        <a:lnTo>
                          <a:pt x="665" y="45"/>
                        </a:lnTo>
                        <a:lnTo>
                          <a:pt x="673" y="47"/>
                        </a:lnTo>
                        <a:lnTo>
                          <a:pt x="679" y="45"/>
                        </a:lnTo>
                        <a:lnTo>
                          <a:pt x="679" y="40"/>
                        </a:lnTo>
                        <a:lnTo>
                          <a:pt x="673" y="34"/>
                        </a:lnTo>
                        <a:lnTo>
                          <a:pt x="665" y="30"/>
                        </a:lnTo>
                        <a:lnTo>
                          <a:pt x="673" y="30"/>
                        </a:lnTo>
                        <a:lnTo>
                          <a:pt x="686" y="38"/>
                        </a:lnTo>
                        <a:lnTo>
                          <a:pt x="695" y="38"/>
                        </a:lnTo>
                        <a:lnTo>
                          <a:pt x="688" y="32"/>
                        </a:lnTo>
                        <a:lnTo>
                          <a:pt x="684" y="25"/>
                        </a:lnTo>
                        <a:lnTo>
                          <a:pt x="697" y="36"/>
                        </a:lnTo>
                        <a:lnTo>
                          <a:pt x="703" y="45"/>
                        </a:lnTo>
                        <a:lnTo>
                          <a:pt x="703" y="38"/>
                        </a:lnTo>
                        <a:lnTo>
                          <a:pt x="690" y="17"/>
                        </a:lnTo>
                        <a:lnTo>
                          <a:pt x="690" y="15"/>
                        </a:lnTo>
                        <a:lnTo>
                          <a:pt x="682" y="13"/>
                        </a:lnTo>
                        <a:lnTo>
                          <a:pt x="677" y="6"/>
                        </a:lnTo>
                        <a:lnTo>
                          <a:pt x="675" y="0"/>
                        </a:lnTo>
                        <a:lnTo>
                          <a:pt x="592" y="19"/>
                        </a:lnTo>
                        <a:lnTo>
                          <a:pt x="498" y="3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grpSp>
              <p:nvGrpSpPr>
                <p:cNvPr id="71" name="Group 70">
                  <a:extLst>
                    <a:ext uri="{FF2B5EF4-FFF2-40B4-BE49-F238E27FC236}">
                      <a16:creationId xmlns:a16="http://schemas.microsoft.com/office/drawing/2014/main" id="{0F711681-4778-48BA-9748-843188DE3161}"/>
                    </a:ext>
                  </a:extLst>
                </p:cNvPr>
                <p:cNvGrpSpPr/>
                <p:nvPr/>
              </p:nvGrpSpPr>
              <p:grpSpPr>
                <a:xfrm>
                  <a:off x="4508320" y="2295180"/>
                  <a:ext cx="369866" cy="163944"/>
                  <a:chOff x="4508320" y="2295180"/>
                  <a:chExt cx="369866" cy="163944"/>
                </a:xfrm>
                <a:grpFill/>
              </p:grpSpPr>
              <p:sp>
                <p:nvSpPr>
                  <p:cNvPr id="86" name="Freeform 127">
                    <a:extLst>
                      <a:ext uri="{FF2B5EF4-FFF2-40B4-BE49-F238E27FC236}">
                        <a16:creationId xmlns:a16="http://schemas.microsoft.com/office/drawing/2014/main" id="{96057646-39C5-4F1E-9FD0-C94CF0B2F666}"/>
                      </a:ext>
                    </a:extLst>
                  </p:cNvPr>
                  <p:cNvSpPr>
                    <a:spLocks/>
                  </p:cNvSpPr>
                  <p:nvPr/>
                </p:nvSpPr>
                <p:spPr bwMode="auto">
                  <a:xfrm>
                    <a:off x="4508320" y="2295180"/>
                    <a:ext cx="369866" cy="163944"/>
                  </a:xfrm>
                  <a:custGeom>
                    <a:avLst/>
                    <a:gdLst>
                      <a:gd name="T0" fmla="*/ 295 w 385"/>
                      <a:gd name="T1" fmla="*/ 0 h 188"/>
                      <a:gd name="T2" fmla="*/ 10 w 385"/>
                      <a:gd name="T3" fmla="*/ 116 h 188"/>
                      <a:gd name="T4" fmla="*/ 25 w 385"/>
                      <a:gd name="T5" fmla="*/ 96 h 188"/>
                      <a:gd name="T6" fmla="*/ 40 w 385"/>
                      <a:gd name="T7" fmla="*/ 79 h 188"/>
                      <a:gd name="T8" fmla="*/ 57 w 385"/>
                      <a:gd name="T9" fmla="*/ 60 h 188"/>
                      <a:gd name="T10" fmla="*/ 73 w 385"/>
                      <a:gd name="T11" fmla="*/ 67 h 188"/>
                      <a:gd name="T12" fmla="*/ 90 w 385"/>
                      <a:gd name="T13" fmla="*/ 52 h 188"/>
                      <a:gd name="T14" fmla="*/ 107 w 385"/>
                      <a:gd name="T15" fmla="*/ 43 h 188"/>
                      <a:gd name="T16" fmla="*/ 135 w 385"/>
                      <a:gd name="T17" fmla="*/ 49 h 188"/>
                      <a:gd name="T18" fmla="*/ 139 w 385"/>
                      <a:gd name="T19" fmla="*/ 58 h 188"/>
                      <a:gd name="T20" fmla="*/ 149 w 385"/>
                      <a:gd name="T21" fmla="*/ 75 h 188"/>
                      <a:gd name="T22" fmla="*/ 173 w 385"/>
                      <a:gd name="T23" fmla="*/ 86 h 188"/>
                      <a:gd name="T24" fmla="*/ 188 w 385"/>
                      <a:gd name="T25" fmla="*/ 98 h 188"/>
                      <a:gd name="T26" fmla="*/ 207 w 385"/>
                      <a:gd name="T27" fmla="*/ 105 h 188"/>
                      <a:gd name="T28" fmla="*/ 222 w 385"/>
                      <a:gd name="T29" fmla="*/ 113 h 188"/>
                      <a:gd name="T30" fmla="*/ 214 w 385"/>
                      <a:gd name="T31" fmla="*/ 133 h 188"/>
                      <a:gd name="T32" fmla="*/ 207 w 385"/>
                      <a:gd name="T33" fmla="*/ 148 h 188"/>
                      <a:gd name="T34" fmla="*/ 213 w 385"/>
                      <a:gd name="T35" fmla="*/ 169 h 188"/>
                      <a:gd name="T36" fmla="*/ 226 w 385"/>
                      <a:gd name="T37" fmla="*/ 154 h 188"/>
                      <a:gd name="T38" fmla="*/ 243 w 385"/>
                      <a:gd name="T39" fmla="*/ 173 h 188"/>
                      <a:gd name="T40" fmla="*/ 246 w 385"/>
                      <a:gd name="T41" fmla="*/ 169 h 188"/>
                      <a:gd name="T42" fmla="*/ 267 w 385"/>
                      <a:gd name="T43" fmla="*/ 173 h 188"/>
                      <a:gd name="T44" fmla="*/ 282 w 385"/>
                      <a:gd name="T45" fmla="*/ 178 h 188"/>
                      <a:gd name="T46" fmla="*/ 282 w 385"/>
                      <a:gd name="T47" fmla="*/ 165 h 188"/>
                      <a:gd name="T48" fmla="*/ 258 w 385"/>
                      <a:gd name="T49" fmla="*/ 150 h 188"/>
                      <a:gd name="T50" fmla="*/ 248 w 385"/>
                      <a:gd name="T51" fmla="*/ 126 h 188"/>
                      <a:gd name="T52" fmla="*/ 265 w 385"/>
                      <a:gd name="T53" fmla="*/ 152 h 188"/>
                      <a:gd name="T54" fmla="*/ 278 w 385"/>
                      <a:gd name="T55" fmla="*/ 152 h 188"/>
                      <a:gd name="T56" fmla="*/ 258 w 385"/>
                      <a:gd name="T57" fmla="*/ 116 h 188"/>
                      <a:gd name="T58" fmla="*/ 258 w 385"/>
                      <a:gd name="T59" fmla="*/ 90 h 188"/>
                      <a:gd name="T60" fmla="*/ 261 w 385"/>
                      <a:gd name="T61" fmla="*/ 86 h 188"/>
                      <a:gd name="T62" fmla="*/ 258 w 385"/>
                      <a:gd name="T63" fmla="*/ 75 h 188"/>
                      <a:gd name="T64" fmla="*/ 252 w 385"/>
                      <a:gd name="T65" fmla="*/ 64 h 188"/>
                      <a:gd name="T66" fmla="*/ 258 w 385"/>
                      <a:gd name="T67" fmla="*/ 60 h 188"/>
                      <a:gd name="T68" fmla="*/ 260 w 385"/>
                      <a:gd name="T69" fmla="*/ 43 h 188"/>
                      <a:gd name="T70" fmla="*/ 267 w 385"/>
                      <a:gd name="T71" fmla="*/ 36 h 188"/>
                      <a:gd name="T72" fmla="*/ 280 w 385"/>
                      <a:gd name="T73" fmla="*/ 34 h 188"/>
                      <a:gd name="T74" fmla="*/ 282 w 385"/>
                      <a:gd name="T75" fmla="*/ 20 h 188"/>
                      <a:gd name="T76" fmla="*/ 291 w 385"/>
                      <a:gd name="T77" fmla="*/ 20 h 188"/>
                      <a:gd name="T78" fmla="*/ 293 w 385"/>
                      <a:gd name="T79" fmla="*/ 37 h 188"/>
                      <a:gd name="T80" fmla="*/ 275 w 385"/>
                      <a:gd name="T81" fmla="*/ 49 h 188"/>
                      <a:gd name="T82" fmla="*/ 278 w 385"/>
                      <a:gd name="T83" fmla="*/ 71 h 188"/>
                      <a:gd name="T84" fmla="*/ 282 w 385"/>
                      <a:gd name="T85" fmla="*/ 81 h 188"/>
                      <a:gd name="T86" fmla="*/ 269 w 385"/>
                      <a:gd name="T87" fmla="*/ 101 h 188"/>
                      <a:gd name="T88" fmla="*/ 278 w 385"/>
                      <a:gd name="T89" fmla="*/ 88 h 188"/>
                      <a:gd name="T90" fmla="*/ 286 w 385"/>
                      <a:gd name="T91" fmla="*/ 101 h 188"/>
                      <a:gd name="T92" fmla="*/ 276 w 385"/>
                      <a:gd name="T93" fmla="*/ 105 h 188"/>
                      <a:gd name="T94" fmla="*/ 278 w 385"/>
                      <a:gd name="T95" fmla="*/ 113 h 188"/>
                      <a:gd name="T96" fmla="*/ 291 w 385"/>
                      <a:gd name="T97" fmla="*/ 120 h 188"/>
                      <a:gd name="T98" fmla="*/ 303 w 385"/>
                      <a:gd name="T99" fmla="*/ 126 h 188"/>
                      <a:gd name="T100" fmla="*/ 291 w 385"/>
                      <a:gd name="T101" fmla="*/ 128 h 188"/>
                      <a:gd name="T102" fmla="*/ 293 w 385"/>
                      <a:gd name="T103" fmla="*/ 156 h 188"/>
                      <a:gd name="T104" fmla="*/ 305 w 385"/>
                      <a:gd name="T105" fmla="*/ 158 h 188"/>
                      <a:gd name="T106" fmla="*/ 312 w 385"/>
                      <a:gd name="T107" fmla="*/ 146 h 188"/>
                      <a:gd name="T108" fmla="*/ 322 w 385"/>
                      <a:gd name="T109" fmla="*/ 143 h 188"/>
                      <a:gd name="T110" fmla="*/ 320 w 385"/>
                      <a:gd name="T111" fmla="*/ 165 h 188"/>
                      <a:gd name="T112" fmla="*/ 331 w 385"/>
                      <a:gd name="T113" fmla="*/ 173 h 188"/>
                      <a:gd name="T114" fmla="*/ 329 w 385"/>
                      <a:gd name="T115" fmla="*/ 184 h 188"/>
                      <a:gd name="T116" fmla="*/ 350 w 385"/>
                      <a:gd name="T117" fmla="*/ 184 h 188"/>
                      <a:gd name="T118" fmla="*/ 370 w 385"/>
                      <a:gd name="T119" fmla="*/ 165 h 188"/>
                      <a:gd name="T120" fmla="*/ 382 w 385"/>
                      <a:gd name="T121" fmla="*/ 146 h 188"/>
                      <a:gd name="T122" fmla="*/ 382 w 385"/>
                      <a:gd name="T123" fmla="*/ 124 h 188"/>
                      <a:gd name="T124" fmla="*/ 329 w 385"/>
                      <a:gd name="T125" fmla="*/ 12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5" h="188">
                        <a:moveTo>
                          <a:pt x="329" y="126"/>
                        </a:moveTo>
                        <a:lnTo>
                          <a:pt x="318" y="79"/>
                        </a:lnTo>
                        <a:lnTo>
                          <a:pt x="295" y="0"/>
                        </a:lnTo>
                        <a:lnTo>
                          <a:pt x="139" y="34"/>
                        </a:lnTo>
                        <a:lnTo>
                          <a:pt x="0" y="60"/>
                        </a:lnTo>
                        <a:lnTo>
                          <a:pt x="10" y="116"/>
                        </a:lnTo>
                        <a:lnTo>
                          <a:pt x="15" y="109"/>
                        </a:lnTo>
                        <a:lnTo>
                          <a:pt x="21" y="103"/>
                        </a:lnTo>
                        <a:lnTo>
                          <a:pt x="25" y="96"/>
                        </a:lnTo>
                        <a:lnTo>
                          <a:pt x="32" y="88"/>
                        </a:lnTo>
                        <a:lnTo>
                          <a:pt x="34" y="83"/>
                        </a:lnTo>
                        <a:lnTo>
                          <a:pt x="40" y="79"/>
                        </a:lnTo>
                        <a:lnTo>
                          <a:pt x="47" y="81"/>
                        </a:lnTo>
                        <a:lnTo>
                          <a:pt x="57" y="67"/>
                        </a:lnTo>
                        <a:lnTo>
                          <a:pt x="57" y="60"/>
                        </a:lnTo>
                        <a:lnTo>
                          <a:pt x="58" y="60"/>
                        </a:lnTo>
                        <a:lnTo>
                          <a:pt x="66" y="66"/>
                        </a:lnTo>
                        <a:lnTo>
                          <a:pt x="73" y="67"/>
                        </a:lnTo>
                        <a:lnTo>
                          <a:pt x="83" y="66"/>
                        </a:lnTo>
                        <a:lnTo>
                          <a:pt x="85" y="60"/>
                        </a:lnTo>
                        <a:lnTo>
                          <a:pt x="90" y="52"/>
                        </a:lnTo>
                        <a:lnTo>
                          <a:pt x="98" y="52"/>
                        </a:lnTo>
                        <a:lnTo>
                          <a:pt x="102" y="45"/>
                        </a:lnTo>
                        <a:lnTo>
                          <a:pt x="107" y="43"/>
                        </a:lnTo>
                        <a:lnTo>
                          <a:pt x="115" y="45"/>
                        </a:lnTo>
                        <a:lnTo>
                          <a:pt x="120" y="51"/>
                        </a:lnTo>
                        <a:lnTo>
                          <a:pt x="135" y="49"/>
                        </a:lnTo>
                        <a:lnTo>
                          <a:pt x="135" y="49"/>
                        </a:lnTo>
                        <a:lnTo>
                          <a:pt x="134" y="56"/>
                        </a:lnTo>
                        <a:lnTo>
                          <a:pt x="139" y="58"/>
                        </a:lnTo>
                        <a:lnTo>
                          <a:pt x="141" y="66"/>
                        </a:lnTo>
                        <a:lnTo>
                          <a:pt x="147" y="71"/>
                        </a:lnTo>
                        <a:lnTo>
                          <a:pt x="149" y="75"/>
                        </a:lnTo>
                        <a:lnTo>
                          <a:pt x="162" y="75"/>
                        </a:lnTo>
                        <a:lnTo>
                          <a:pt x="169" y="79"/>
                        </a:lnTo>
                        <a:lnTo>
                          <a:pt x="173" y="86"/>
                        </a:lnTo>
                        <a:lnTo>
                          <a:pt x="171" y="92"/>
                        </a:lnTo>
                        <a:lnTo>
                          <a:pt x="179" y="98"/>
                        </a:lnTo>
                        <a:lnTo>
                          <a:pt x="188" y="98"/>
                        </a:lnTo>
                        <a:lnTo>
                          <a:pt x="196" y="99"/>
                        </a:lnTo>
                        <a:lnTo>
                          <a:pt x="199" y="103"/>
                        </a:lnTo>
                        <a:lnTo>
                          <a:pt x="207" y="105"/>
                        </a:lnTo>
                        <a:lnTo>
                          <a:pt x="214" y="101"/>
                        </a:lnTo>
                        <a:lnTo>
                          <a:pt x="222" y="107"/>
                        </a:lnTo>
                        <a:lnTo>
                          <a:pt x="222" y="113"/>
                        </a:lnTo>
                        <a:lnTo>
                          <a:pt x="218" y="118"/>
                        </a:lnTo>
                        <a:lnTo>
                          <a:pt x="220" y="126"/>
                        </a:lnTo>
                        <a:lnTo>
                          <a:pt x="214" y="133"/>
                        </a:lnTo>
                        <a:lnTo>
                          <a:pt x="213" y="141"/>
                        </a:lnTo>
                        <a:lnTo>
                          <a:pt x="209" y="146"/>
                        </a:lnTo>
                        <a:lnTo>
                          <a:pt x="207" y="148"/>
                        </a:lnTo>
                        <a:lnTo>
                          <a:pt x="205" y="154"/>
                        </a:lnTo>
                        <a:lnTo>
                          <a:pt x="207" y="161"/>
                        </a:lnTo>
                        <a:lnTo>
                          <a:pt x="213" y="169"/>
                        </a:lnTo>
                        <a:lnTo>
                          <a:pt x="218" y="161"/>
                        </a:lnTo>
                        <a:lnTo>
                          <a:pt x="218" y="156"/>
                        </a:lnTo>
                        <a:lnTo>
                          <a:pt x="226" y="154"/>
                        </a:lnTo>
                        <a:lnTo>
                          <a:pt x="229" y="161"/>
                        </a:lnTo>
                        <a:lnTo>
                          <a:pt x="235" y="167"/>
                        </a:lnTo>
                        <a:lnTo>
                          <a:pt x="243" y="173"/>
                        </a:lnTo>
                        <a:lnTo>
                          <a:pt x="243" y="165"/>
                        </a:lnTo>
                        <a:lnTo>
                          <a:pt x="243" y="161"/>
                        </a:lnTo>
                        <a:lnTo>
                          <a:pt x="246" y="169"/>
                        </a:lnTo>
                        <a:lnTo>
                          <a:pt x="252" y="175"/>
                        </a:lnTo>
                        <a:lnTo>
                          <a:pt x="260" y="173"/>
                        </a:lnTo>
                        <a:lnTo>
                          <a:pt x="267" y="173"/>
                        </a:lnTo>
                        <a:lnTo>
                          <a:pt x="273" y="180"/>
                        </a:lnTo>
                        <a:lnTo>
                          <a:pt x="275" y="178"/>
                        </a:lnTo>
                        <a:lnTo>
                          <a:pt x="282" y="178"/>
                        </a:lnTo>
                        <a:lnTo>
                          <a:pt x="288" y="184"/>
                        </a:lnTo>
                        <a:lnTo>
                          <a:pt x="290" y="178"/>
                        </a:lnTo>
                        <a:lnTo>
                          <a:pt x="282" y="165"/>
                        </a:lnTo>
                        <a:lnTo>
                          <a:pt x="275" y="161"/>
                        </a:lnTo>
                        <a:lnTo>
                          <a:pt x="267" y="156"/>
                        </a:lnTo>
                        <a:lnTo>
                          <a:pt x="258" y="150"/>
                        </a:lnTo>
                        <a:lnTo>
                          <a:pt x="254" y="145"/>
                        </a:lnTo>
                        <a:lnTo>
                          <a:pt x="248" y="131"/>
                        </a:lnTo>
                        <a:lnTo>
                          <a:pt x="248" y="126"/>
                        </a:lnTo>
                        <a:lnTo>
                          <a:pt x="250" y="133"/>
                        </a:lnTo>
                        <a:lnTo>
                          <a:pt x="258" y="146"/>
                        </a:lnTo>
                        <a:lnTo>
                          <a:pt x="265" y="152"/>
                        </a:lnTo>
                        <a:lnTo>
                          <a:pt x="271" y="154"/>
                        </a:lnTo>
                        <a:lnTo>
                          <a:pt x="275" y="158"/>
                        </a:lnTo>
                        <a:lnTo>
                          <a:pt x="278" y="152"/>
                        </a:lnTo>
                        <a:lnTo>
                          <a:pt x="265" y="139"/>
                        </a:lnTo>
                        <a:lnTo>
                          <a:pt x="261" y="124"/>
                        </a:lnTo>
                        <a:lnTo>
                          <a:pt x="258" y="116"/>
                        </a:lnTo>
                        <a:lnTo>
                          <a:pt x="260" y="111"/>
                        </a:lnTo>
                        <a:lnTo>
                          <a:pt x="258" y="103"/>
                        </a:lnTo>
                        <a:lnTo>
                          <a:pt x="258" y="90"/>
                        </a:lnTo>
                        <a:lnTo>
                          <a:pt x="252" y="86"/>
                        </a:lnTo>
                        <a:lnTo>
                          <a:pt x="254" y="86"/>
                        </a:lnTo>
                        <a:lnTo>
                          <a:pt x="261" y="86"/>
                        </a:lnTo>
                        <a:lnTo>
                          <a:pt x="263" y="86"/>
                        </a:lnTo>
                        <a:lnTo>
                          <a:pt x="258" y="83"/>
                        </a:lnTo>
                        <a:lnTo>
                          <a:pt x="258" y="75"/>
                        </a:lnTo>
                        <a:lnTo>
                          <a:pt x="243" y="66"/>
                        </a:lnTo>
                        <a:lnTo>
                          <a:pt x="248" y="64"/>
                        </a:lnTo>
                        <a:lnTo>
                          <a:pt x="252" y="64"/>
                        </a:lnTo>
                        <a:lnTo>
                          <a:pt x="258" y="64"/>
                        </a:lnTo>
                        <a:lnTo>
                          <a:pt x="252" y="58"/>
                        </a:lnTo>
                        <a:lnTo>
                          <a:pt x="258" y="60"/>
                        </a:lnTo>
                        <a:lnTo>
                          <a:pt x="258" y="51"/>
                        </a:lnTo>
                        <a:lnTo>
                          <a:pt x="258" y="47"/>
                        </a:lnTo>
                        <a:lnTo>
                          <a:pt x="260" y="43"/>
                        </a:lnTo>
                        <a:lnTo>
                          <a:pt x="265" y="51"/>
                        </a:lnTo>
                        <a:lnTo>
                          <a:pt x="265" y="39"/>
                        </a:lnTo>
                        <a:lnTo>
                          <a:pt x="267" y="36"/>
                        </a:lnTo>
                        <a:lnTo>
                          <a:pt x="269" y="43"/>
                        </a:lnTo>
                        <a:lnTo>
                          <a:pt x="275" y="41"/>
                        </a:lnTo>
                        <a:lnTo>
                          <a:pt x="280" y="34"/>
                        </a:lnTo>
                        <a:lnTo>
                          <a:pt x="276" y="26"/>
                        </a:lnTo>
                        <a:lnTo>
                          <a:pt x="276" y="22"/>
                        </a:lnTo>
                        <a:lnTo>
                          <a:pt x="282" y="20"/>
                        </a:lnTo>
                        <a:lnTo>
                          <a:pt x="288" y="19"/>
                        </a:lnTo>
                        <a:lnTo>
                          <a:pt x="286" y="26"/>
                        </a:lnTo>
                        <a:lnTo>
                          <a:pt x="291" y="20"/>
                        </a:lnTo>
                        <a:lnTo>
                          <a:pt x="293" y="22"/>
                        </a:lnTo>
                        <a:lnTo>
                          <a:pt x="284" y="37"/>
                        </a:lnTo>
                        <a:lnTo>
                          <a:pt x="293" y="37"/>
                        </a:lnTo>
                        <a:lnTo>
                          <a:pt x="288" y="41"/>
                        </a:lnTo>
                        <a:lnTo>
                          <a:pt x="280" y="43"/>
                        </a:lnTo>
                        <a:lnTo>
                          <a:pt x="275" y="49"/>
                        </a:lnTo>
                        <a:lnTo>
                          <a:pt x="271" y="69"/>
                        </a:lnTo>
                        <a:lnTo>
                          <a:pt x="276" y="77"/>
                        </a:lnTo>
                        <a:lnTo>
                          <a:pt x="278" y="71"/>
                        </a:lnTo>
                        <a:lnTo>
                          <a:pt x="282" y="71"/>
                        </a:lnTo>
                        <a:lnTo>
                          <a:pt x="282" y="77"/>
                        </a:lnTo>
                        <a:lnTo>
                          <a:pt x="282" y="81"/>
                        </a:lnTo>
                        <a:lnTo>
                          <a:pt x="276" y="86"/>
                        </a:lnTo>
                        <a:lnTo>
                          <a:pt x="269" y="88"/>
                        </a:lnTo>
                        <a:lnTo>
                          <a:pt x="269" y="101"/>
                        </a:lnTo>
                        <a:lnTo>
                          <a:pt x="271" y="96"/>
                        </a:lnTo>
                        <a:lnTo>
                          <a:pt x="276" y="90"/>
                        </a:lnTo>
                        <a:lnTo>
                          <a:pt x="278" y="88"/>
                        </a:lnTo>
                        <a:lnTo>
                          <a:pt x="284" y="96"/>
                        </a:lnTo>
                        <a:lnTo>
                          <a:pt x="290" y="96"/>
                        </a:lnTo>
                        <a:lnTo>
                          <a:pt x="286" y="101"/>
                        </a:lnTo>
                        <a:lnTo>
                          <a:pt x="290" y="109"/>
                        </a:lnTo>
                        <a:lnTo>
                          <a:pt x="282" y="103"/>
                        </a:lnTo>
                        <a:lnTo>
                          <a:pt x="276" y="105"/>
                        </a:lnTo>
                        <a:lnTo>
                          <a:pt x="275" y="113"/>
                        </a:lnTo>
                        <a:lnTo>
                          <a:pt x="278" y="120"/>
                        </a:lnTo>
                        <a:lnTo>
                          <a:pt x="278" y="113"/>
                        </a:lnTo>
                        <a:lnTo>
                          <a:pt x="286" y="111"/>
                        </a:lnTo>
                        <a:lnTo>
                          <a:pt x="290" y="113"/>
                        </a:lnTo>
                        <a:lnTo>
                          <a:pt x="291" y="120"/>
                        </a:lnTo>
                        <a:lnTo>
                          <a:pt x="301" y="122"/>
                        </a:lnTo>
                        <a:lnTo>
                          <a:pt x="307" y="120"/>
                        </a:lnTo>
                        <a:lnTo>
                          <a:pt x="303" y="126"/>
                        </a:lnTo>
                        <a:lnTo>
                          <a:pt x="286" y="124"/>
                        </a:lnTo>
                        <a:lnTo>
                          <a:pt x="284" y="131"/>
                        </a:lnTo>
                        <a:lnTo>
                          <a:pt x="291" y="128"/>
                        </a:lnTo>
                        <a:lnTo>
                          <a:pt x="288" y="141"/>
                        </a:lnTo>
                        <a:lnTo>
                          <a:pt x="288" y="148"/>
                        </a:lnTo>
                        <a:lnTo>
                          <a:pt x="293" y="156"/>
                        </a:lnTo>
                        <a:lnTo>
                          <a:pt x="291" y="148"/>
                        </a:lnTo>
                        <a:lnTo>
                          <a:pt x="299" y="152"/>
                        </a:lnTo>
                        <a:lnTo>
                          <a:pt x="305" y="158"/>
                        </a:lnTo>
                        <a:lnTo>
                          <a:pt x="312" y="160"/>
                        </a:lnTo>
                        <a:lnTo>
                          <a:pt x="310" y="154"/>
                        </a:lnTo>
                        <a:lnTo>
                          <a:pt x="312" y="146"/>
                        </a:lnTo>
                        <a:lnTo>
                          <a:pt x="312" y="154"/>
                        </a:lnTo>
                        <a:lnTo>
                          <a:pt x="316" y="156"/>
                        </a:lnTo>
                        <a:lnTo>
                          <a:pt x="322" y="143"/>
                        </a:lnTo>
                        <a:lnTo>
                          <a:pt x="322" y="156"/>
                        </a:lnTo>
                        <a:lnTo>
                          <a:pt x="325" y="158"/>
                        </a:lnTo>
                        <a:lnTo>
                          <a:pt x="320" y="165"/>
                        </a:lnTo>
                        <a:lnTo>
                          <a:pt x="322" y="171"/>
                        </a:lnTo>
                        <a:lnTo>
                          <a:pt x="327" y="167"/>
                        </a:lnTo>
                        <a:lnTo>
                          <a:pt x="331" y="173"/>
                        </a:lnTo>
                        <a:lnTo>
                          <a:pt x="337" y="169"/>
                        </a:lnTo>
                        <a:lnTo>
                          <a:pt x="335" y="177"/>
                        </a:lnTo>
                        <a:lnTo>
                          <a:pt x="329" y="184"/>
                        </a:lnTo>
                        <a:lnTo>
                          <a:pt x="329" y="188"/>
                        </a:lnTo>
                        <a:lnTo>
                          <a:pt x="344" y="184"/>
                        </a:lnTo>
                        <a:lnTo>
                          <a:pt x="350" y="184"/>
                        </a:lnTo>
                        <a:lnTo>
                          <a:pt x="355" y="177"/>
                        </a:lnTo>
                        <a:lnTo>
                          <a:pt x="370" y="171"/>
                        </a:lnTo>
                        <a:lnTo>
                          <a:pt x="370" y="165"/>
                        </a:lnTo>
                        <a:lnTo>
                          <a:pt x="374" y="158"/>
                        </a:lnTo>
                        <a:lnTo>
                          <a:pt x="378" y="145"/>
                        </a:lnTo>
                        <a:lnTo>
                          <a:pt x="382" y="146"/>
                        </a:lnTo>
                        <a:lnTo>
                          <a:pt x="385" y="133"/>
                        </a:lnTo>
                        <a:lnTo>
                          <a:pt x="378" y="126"/>
                        </a:lnTo>
                        <a:lnTo>
                          <a:pt x="382" y="124"/>
                        </a:lnTo>
                        <a:lnTo>
                          <a:pt x="384" y="122"/>
                        </a:lnTo>
                        <a:lnTo>
                          <a:pt x="335" y="133"/>
                        </a:lnTo>
                        <a:lnTo>
                          <a:pt x="329" y="12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87" name="Freeform 128">
                    <a:extLst>
                      <a:ext uri="{FF2B5EF4-FFF2-40B4-BE49-F238E27FC236}">
                        <a16:creationId xmlns:a16="http://schemas.microsoft.com/office/drawing/2014/main" id="{BC2DEE74-1F9F-4A79-840F-F6F979C9652C}"/>
                      </a:ext>
                    </a:extLst>
                  </p:cNvPr>
                  <p:cNvSpPr>
                    <a:spLocks/>
                  </p:cNvSpPr>
                  <p:nvPr/>
                </p:nvSpPr>
                <p:spPr bwMode="auto">
                  <a:xfrm>
                    <a:off x="4707183" y="2383256"/>
                    <a:ext cx="14410" cy="14825"/>
                  </a:xfrm>
                  <a:custGeom>
                    <a:avLst/>
                    <a:gdLst>
                      <a:gd name="T0" fmla="*/ 15 w 15"/>
                      <a:gd name="T1" fmla="*/ 6 h 17"/>
                      <a:gd name="T2" fmla="*/ 7 w 15"/>
                      <a:gd name="T3" fmla="*/ 0 h 17"/>
                      <a:gd name="T4" fmla="*/ 0 w 15"/>
                      <a:gd name="T5" fmla="*/ 4 h 17"/>
                      <a:gd name="T6" fmla="*/ 6 w 15"/>
                      <a:gd name="T7" fmla="*/ 8 h 17"/>
                      <a:gd name="T8" fmla="*/ 9 w 15"/>
                      <a:gd name="T9" fmla="*/ 12 h 17"/>
                      <a:gd name="T10" fmla="*/ 11 w 15"/>
                      <a:gd name="T11" fmla="*/ 17 h 17"/>
                      <a:gd name="T12" fmla="*/ 15 w 15"/>
                      <a:gd name="T13" fmla="*/ 12 h 17"/>
                      <a:gd name="T14" fmla="*/ 15 w 15"/>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7">
                        <a:moveTo>
                          <a:pt x="15" y="6"/>
                        </a:moveTo>
                        <a:lnTo>
                          <a:pt x="7" y="0"/>
                        </a:lnTo>
                        <a:lnTo>
                          <a:pt x="0" y="4"/>
                        </a:lnTo>
                        <a:lnTo>
                          <a:pt x="6" y="8"/>
                        </a:lnTo>
                        <a:lnTo>
                          <a:pt x="9" y="12"/>
                        </a:lnTo>
                        <a:lnTo>
                          <a:pt x="11" y="17"/>
                        </a:lnTo>
                        <a:lnTo>
                          <a:pt x="15" y="12"/>
                        </a:lnTo>
                        <a:lnTo>
                          <a:pt x="15" y="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88" name="Freeform 129">
                    <a:extLst>
                      <a:ext uri="{FF2B5EF4-FFF2-40B4-BE49-F238E27FC236}">
                        <a16:creationId xmlns:a16="http://schemas.microsoft.com/office/drawing/2014/main" id="{A83FCB7F-27CE-4E76-9CB5-7C32EB7B7D11}"/>
                      </a:ext>
                    </a:extLst>
                  </p:cNvPr>
                  <p:cNvSpPr>
                    <a:spLocks/>
                  </p:cNvSpPr>
                  <p:nvPr/>
                </p:nvSpPr>
                <p:spPr bwMode="auto">
                  <a:xfrm>
                    <a:off x="4707183" y="2383256"/>
                    <a:ext cx="14410" cy="14825"/>
                  </a:xfrm>
                  <a:custGeom>
                    <a:avLst/>
                    <a:gdLst>
                      <a:gd name="T0" fmla="*/ 15 w 15"/>
                      <a:gd name="T1" fmla="*/ 6 h 17"/>
                      <a:gd name="T2" fmla="*/ 7 w 15"/>
                      <a:gd name="T3" fmla="*/ 0 h 17"/>
                      <a:gd name="T4" fmla="*/ 0 w 15"/>
                      <a:gd name="T5" fmla="*/ 4 h 17"/>
                      <a:gd name="T6" fmla="*/ 6 w 15"/>
                      <a:gd name="T7" fmla="*/ 8 h 17"/>
                      <a:gd name="T8" fmla="*/ 9 w 15"/>
                      <a:gd name="T9" fmla="*/ 12 h 17"/>
                      <a:gd name="T10" fmla="*/ 11 w 15"/>
                      <a:gd name="T11" fmla="*/ 17 h 17"/>
                      <a:gd name="T12" fmla="*/ 15 w 15"/>
                      <a:gd name="T13" fmla="*/ 12 h 17"/>
                      <a:gd name="T14" fmla="*/ 15 w 15"/>
                      <a:gd name="T15" fmla="*/ 6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7">
                        <a:moveTo>
                          <a:pt x="15" y="6"/>
                        </a:moveTo>
                        <a:lnTo>
                          <a:pt x="7" y="0"/>
                        </a:lnTo>
                        <a:lnTo>
                          <a:pt x="0" y="4"/>
                        </a:lnTo>
                        <a:lnTo>
                          <a:pt x="6" y="8"/>
                        </a:lnTo>
                        <a:lnTo>
                          <a:pt x="9" y="12"/>
                        </a:lnTo>
                        <a:lnTo>
                          <a:pt x="11" y="17"/>
                        </a:lnTo>
                        <a:lnTo>
                          <a:pt x="15" y="12"/>
                        </a:lnTo>
                        <a:lnTo>
                          <a:pt x="15" y="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89" name="Freeform 140">
                    <a:extLst>
                      <a:ext uri="{FF2B5EF4-FFF2-40B4-BE49-F238E27FC236}">
                        <a16:creationId xmlns:a16="http://schemas.microsoft.com/office/drawing/2014/main" id="{51EA929D-9D06-45F6-8B1C-B3F850FD6479}"/>
                      </a:ext>
                    </a:extLst>
                  </p:cNvPr>
                  <p:cNvSpPr>
                    <a:spLocks/>
                  </p:cNvSpPr>
                  <p:nvPr/>
                </p:nvSpPr>
                <p:spPr bwMode="auto">
                  <a:xfrm>
                    <a:off x="4865697" y="2440811"/>
                    <a:ext cx="9607" cy="18313"/>
                  </a:xfrm>
                  <a:custGeom>
                    <a:avLst/>
                    <a:gdLst>
                      <a:gd name="T0" fmla="*/ 4 w 10"/>
                      <a:gd name="T1" fmla="*/ 8 h 21"/>
                      <a:gd name="T2" fmla="*/ 4 w 10"/>
                      <a:gd name="T3" fmla="*/ 15 h 21"/>
                      <a:gd name="T4" fmla="*/ 0 w 10"/>
                      <a:gd name="T5" fmla="*/ 21 h 21"/>
                      <a:gd name="T6" fmla="*/ 6 w 10"/>
                      <a:gd name="T7" fmla="*/ 15 h 21"/>
                      <a:gd name="T8" fmla="*/ 10 w 10"/>
                      <a:gd name="T9" fmla="*/ 0 h 21"/>
                      <a:gd name="T10" fmla="*/ 8 w 10"/>
                      <a:gd name="T11" fmla="*/ 2 h 21"/>
                      <a:gd name="T12" fmla="*/ 4 w 10"/>
                      <a:gd name="T13" fmla="*/ 8 h 21"/>
                    </a:gdLst>
                    <a:ahLst/>
                    <a:cxnLst>
                      <a:cxn ang="0">
                        <a:pos x="T0" y="T1"/>
                      </a:cxn>
                      <a:cxn ang="0">
                        <a:pos x="T2" y="T3"/>
                      </a:cxn>
                      <a:cxn ang="0">
                        <a:pos x="T4" y="T5"/>
                      </a:cxn>
                      <a:cxn ang="0">
                        <a:pos x="T6" y="T7"/>
                      </a:cxn>
                      <a:cxn ang="0">
                        <a:pos x="T8" y="T9"/>
                      </a:cxn>
                      <a:cxn ang="0">
                        <a:pos x="T10" y="T11"/>
                      </a:cxn>
                      <a:cxn ang="0">
                        <a:pos x="T12" y="T13"/>
                      </a:cxn>
                    </a:cxnLst>
                    <a:rect l="0" t="0" r="r" b="b"/>
                    <a:pathLst>
                      <a:path w="10" h="21">
                        <a:moveTo>
                          <a:pt x="4" y="8"/>
                        </a:moveTo>
                        <a:lnTo>
                          <a:pt x="4" y="15"/>
                        </a:lnTo>
                        <a:lnTo>
                          <a:pt x="0" y="21"/>
                        </a:lnTo>
                        <a:lnTo>
                          <a:pt x="6" y="15"/>
                        </a:lnTo>
                        <a:lnTo>
                          <a:pt x="10" y="0"/>
                        </a:lnTo>
                        <a:lnTo>
                          <a:pt x="8" y="2"/>
                        </a:lnTo>
                        <a:lnTo>
                          <a:pt x="4"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90" name="Freeform 141">
                    <a:extLst>
                      <a:ext uri="{FF2B5EF4-FFF2-40B4-BE49-F238E27FC236}">
                        <a16:creationId xmlns:a16="http://schemas.microsoft.com/office/drawing/2014/main" id="{3453E756-9977-4C95-BCA1-1A39F2BBC6EE}"/>
                      </a:ext>
                    </a:extLst>
                  </p:cNvPr>
                  <p:cNvSpPr>
                    <a:spLocks/>
                  </p:cNvSpPr>
                  <p:nvPr/>
                </p:nvSpPr>
                <p:spPr bwMode="auto">
                  <a:xfrm>
                    <a:off x="4865697" y="2440811"/>
                    <a:ext cx="9607" cy="18313"/>
                  </a:xfrm>
                  <a:custGeom>
                    <a:avLst/>
                    <a:gdLst>
                      <a:gd name="T0" fmla="*/ 4 w 10"/>
                      <a:gd name="T1" fmla="*/ 8 h 21"/>
                      <a:gd name="T2" fmla="*/ 4 w 10"/>
                      <a:gd name="T3" fmla="*/ 15 h 21"/>
                      <a:gd name="T4" fmla="*/ 0 w 10"/>
                      <a:gd name="T5" fmla="*/ 21 h 21"/>
                      <a:gd name="T6" fmla="*/ 6 w 10"/>
                      <a:gd name="T7" fmla="*/ 15 h 21"/>
                      <a:gd name="T8" fmla="*/ 10 w 10"/>
                      <a:gd name="T9" fmla="*/ 0 h 21"/>
                      <a:gd name="T10" fmla="*/ 8 w 10"/>
                      <a:gd name="T11" fmla="*/ 2 h 21"/>
                      <a:gd name="T12" fmla="*/ 4 w 10"/>
                      <a:gd name="T13" fmla="*/ 8 h 21"/>
                    </a:gdLst>
                    <a:ahLst/>
                    <a:cxnLst>
                      <a:cxn ang="0">
                        <a:pos x="T0" y="T1"/>
                      </a:cxn>
                      <a:cxn ang="0">
                        <a:pos x="T2" y="T3"/>
                      </a:cxn>
                      <a:cxn ang="0">
                        <a:pos x="T4" y="T5"/>
                      </a:cxn>
                      <a:cxn ang="0">
                        <a:pos x="T6" y="T7"/>
                      </a:cxn>
                      <a:cxn ang="0">
                        <a:pos x="T8" y="T9"/>
                      </a:cxn>
                      <a:cxn ang="0">
                        <a:pos x="T10" y="T11"/>
                      </a:cxn>
                      <a:cxn ang="0">
                        <a:pos x="T12" y="T13"/>
                      </a:cxn>
                    </a:cxnLst>
                    <a:rect l="0" t="0" r="r" b="b"/>
                    <a:pathLst>
                      <a:path w="10" h="21">
                        <a:moveTo>
                          <a:pt x="4" y="8"/>
                        </a:moveTo>
                        <a:lnTo>
                          <a:pt x="4" y="15"/>
                        </a:lnTo>
                        <a:lnTo>
                          <a:pt x="0" y="21"/>
                        </a:lnTo>
                        <a:lnTo>
                          <a:pt x="6" y="15"/>
                        </a:lnTo>
                        <a:lnTo>
                          <a:pt x="10" y="0"/>
                        </a:lnTo>
                        <a:lnTo>
                          <a:pt x="8" y="2"/>
                        </a:lnTo>
                        <a:lnTo>
                          <a:pt x="4"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sp>
              <p:nvSpPr>
                <p:cNvPr id="72" name="Freeform 145">
                  <a:extLst>
                    <a:ext uri="{FF2B5EF4-FFF2-40B4-BE49-F238E27FC236}">
                      <a16:creationId xmlns:a16="http://schemas.microsoft.com/office/drawing/2014/main" id="{66C8E55B-8626-4CF5-AA5B-61EEAB5503C3}"/>
                    </a:ext>
                  </a:extLst>
                </p:cNvPr>
                <p:cNvSpPr>
                  <a:spLocks/>
                </p:cNvSpPr>
                <p:nvPr/>
              </p:nvSpPr>
              <p:spPr bwMode="auto">
                <a:xfrm>
                  <a:off x="4910849" y="2017871"/>
                  <a:ext cx="141221" cy="124702"/>
                </a:xfrm>
                <a:custGeom>
                  <a:avLst/>
                  <a:gdLst>
                    <a:gd name="T0" fmla="*/ 145 w 147"/>
                    <a:gd name="T1" fmla="*/ 68 h 143"/>
                    <a:gd name="T2" fmla="*/ 147 w 147"/>
                    <a:gd name="T3" fmla="*/ 62 h 143"/>
                    <a:gd name="T4" fmla="*/ 145 w 147"/>
                    <a:gd name="T5" fmla="*/ 55 h 143"/>
                    <a:gd name="T6" fmla="*/ 130 w 147"/>
                    <a:gd name="T7" fmla="*/ 0 h 143"/>
                    <a:gd name="T8" fmla="*/ 126 w 147"/>
                    <a:gd name="T9" fmla="*/ 0 h 143"/>
                    <a:gd name="T10" fmla="*/ 117 w 147"/>
                    <a:gd name="T11" fmla="*/ 2 h 143"/>
                    <a:gd name="T12" fmla="*/ 77 w 147"/>
                    <a:gd name="T13" fmla="*/ 11 h 143"/>
                    <a:gd name="T14" fmla="*/ 70 w 147"/>
                    <a:gd name="T15" fmla="*/ 15 h 143"/>
                    <a:gd name="T16" fmla="*/ 66 w 147"/>
                    <a:gd name="T17" fmla="*/ 15 h 143"/>
                    <a:gd name="T18" fmla="*/ 53 w 147"/>
                    <a:gd name="T19" fmla="*/ 19 h 143"/>
                    <a:gd name="T20" fmla="*/ 45 w 147"/>
                    <a:gd name="T21" fmla="*/ 19 h 143"/>
                    <a:gd name="T22" fmla="*/ 0 w 147"/>
                    <a:gd name="T23" fmla="*/ 30 h 143"/>
                    <a:gd name="T24" fmla="*/ 13 w 147"/>
                    <a:gd name="T25" fmla="*/ 107 h 143"/>
                    <a:gd name="T26" fmla="*/ 19 w 147"/>
                    <a:gd name="T27" fmla="*/ 115 h 143"/>
                    <a:gd name="T28" fmla="*/ 19 w 147"/>
                    <a:gd name="T29" fmla="*/ 120 h 143"/>
                    <a:gd name="T30" fmla="*/ 8 w 147"/>
                    <a:gd name="T31" fmla="*/ 132 h 143"/>
                    <a:gd name="T32" fmla="*/ 8 w 147"/>
                    <a:gd name="T33" fmla="*/ 135 h 143"/>
                    <a:gd name="T34" fmla="*/ 13 w 147"/>
                    <a:gd name="T35" fmla="*/ 143 h 143"/>
                    <a:gd name="T36" fmla="*/ 21 w 147"/>
                    <a:gd name="T37" fmla="*/ 139 h 143"/>
                    <a:gd name="T38" fmla="*/ 34 w 147"/>
                    <a:gd name="T39" fmla="*/ 126 h 143"/>
                    <a:gd name="T40" fmla="*/ 42 w 147"/>
                    <a:gd name="T41" fmla="*/ 122 h 143"/>
                    <a:gd name="T42" fmla="*/ 45 w 147"/>
                    <a:gd name="T43" fmla="*/ 115 h 143"/>
                    <a:gd name="T44" fmla="*/ 49 w 147"/>
                    <a:gd name="T45" fmla="*/ 117 h 143"/>
                    <a:gd name="T46" fmla="*/ 60 w 147"/>
                    <a:gd name="T47" fmla="*/ 103 h 143"/>
                    <a:gd name="T48" fmla="*/ 68 w 147"/>
                    <a:gd name="T49" fmla="*/ 102 h 143"/>
                    <a:gd name="T50" fmla="*/ 74 w 147"/>
                    <a:gd name="T51" fmla="*/ 98 h 143"/>
                    <a:gd name="T52" fmla="*/ 81 w 147"/>
                    <a:gd name="T53" fmla="*/ 98 h 143"/>
                    <a:gd name="T54" fmla="*/ 85 w 147"/>
                    <a:gd name="T55" fmla="*/ 94 h 143"/>
                    <a:gd name="T56" fmla="*/ 106 w 147"/>
                    <a:gd name="T57" fmla="*/ 90 h 143"/>
                    <a:gd name="T58" fmla="*/ 106 w 147"/>
                    <a:gd name="T59" fmla="*/ 85 h 143"/>
                    <a:gd name="T60" fmla="*/ 104 w 147"/>
                    <a:gd name="T61" fmla="*/ 81 h 143"/>
                    <a:gd name="T62" fmla="*/ 107 w 147"/>
                    <a:gd name="T63" fmla="*/ 81 h 143"/>
                    <a:gd name="T64" fmla="*/ 107 w 147"/>
                    <a:gd name="T65" fmla="*/ 85 h 143"/>
                    <a:gd name="T66" fmla="*/ 115 w 147"/>
                    <a:gd name="T67" fmla="*/ 85 h 143"/>
                    <a:gd name="T68" fmla="*/ 128 w 147"/>
                    <a:gd name="T69" fmla="*/ 77 h 143"/>
                    <a:gd name="T70" fmla="*/ 141 w 147"/>
                    <a:gd name="T71" fmla="*/ 72 h 143"/>
                    <a:gd name="T72" fmla="*/ 147 w 147"/>
                    <a:gd name="T73" fmla="*/ 73 h 143"/>
                    <a:gd name="T74" fmla="*/ 145 w 147"/>
                    <a:gd name="T75" fmla="*/ 70 h 143"/>
                    <a:gd name="T76" fmla="*/ 145 w 147"/>
                    <a:gd name="T77" fmla="*/ 6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7" h="143">
                      <a:moveTo>
                        <a:pt x="145" y="68"/>
                      </a:moveTo>
                      <a:lnTo>
                        <a:pt x="147" y="62"/>
                      </a:lnTo>
                      <a:lnTo>
                        <a:pt x="145" y="55"/>
                      </a:lnTo>
                      <a:lnTo>
                        <a:pt x="130" y="0"/>
                      </a:lnTo>
                      <a:lnTo>
                        <a:pt x="126" y="0"/>
                      </a:lnTo>
                      <a:lnTo>
                        <a:pt x="117" y="2"/>
                      </a:lnTo>
                      <a:lnTo>
                        <a:pt x="77" y="11"/>
                      </a:lnTo>
                      <a:lnTo>
                        <a:pt x="70" y="15"/>
                      </a:lnTo>
                      <a:lnTo>
                        <a:pt x="66" y="15"/>
                      </a:lnTo>
                      <a:lnTo>
                        <a:pt x="53" y="19"/>
                      </a:lnTo>
                      <a:lnTo>
                        <a:pt x="45" y="19"/>
                      </a:lnTo>
                      <a:lnTo>
                        <a:pt x="0" y="30"/>
                      </a:lnTo>
                      <a:lnTo>
                        <a:pt x="13" y="107"/>
                      </a:lnTo>
                      <a:lnTo>
                        <a:pt x="19" y="115"/>
                      </a:lnTo>
                      <a:lnTo>
                        <a:pt x="19" y="120"/>
                      </a:lnTo>
                      <a:lnTo>
                        <a:pt x="8" y="132"/>
                      </a:lnTo>
                      <a:lnTo>
                        <a:pt x="8" y="135"/>
                      </a:lnTo>
                      <a:lnTo>
                        <a:pt x="13" y="143"/>
                      </a:lnTo>
                      <a:lnTo>
                        <a:pt x="21" y="139"/>
                      </a:lnTo>
                      <a:lnTo>
                        <a:pt x="34" y="126"/>
                      </a:lnTo>
                      <a:lnTo>
                        <a:pt x="42" y="122"/>
                      </a:lnTo>
                      <a:lnTo>
                        <a:pt x="45" y="115"/>
                      </a:lnTo>
                      <a:lnTo>
                        <a:pt x="49" y="117"/>
                      </a:lnTo>
                      <a:lnTo>
                        <a:pt x="60" y="103"/>
                      </a:lnTo>
                      <a:lnTo>
                        <a:pt x="68" y="102"/>
                      </a:lnTo>
                      <a:lnTo>
                        <a:pt x="74" y="98"/>
                      </a:lnTo>
                      <a:lnTo>
                        <a:pt x="81" y="98"/>
                      </a:lnTo>
                      <a:lnTo>
                        <a:pt x="85" y="94"/>
                      </a:lnTo>
                      <a:lnTo>
                        <a:pt x="106" y="90"/>
                      </a:lnTo>
                      <a:lnTo>
                        <a:pt x="106" y="85"/>
                      </a:lnTo>
                      <a:lnTo>
                        <a:pt x="104" y="81"/>
                      </a:lnTo>
                      <a:lnTo>
                        <a:pt x="107" y="81"/>
                      </a:lnTo>
                      <a:lnTo>
                        <a:pt x="107" y="85"/>
                      </a:lnTo>
                      <a:lnTo>
                        <a:pt x="115" y="85"/>
                      </a:lnTo>
                      <a:lnTo>
                        <a:pt x="128" y="77"/>
                      </a:lnTo>
                      <a:lnTo>
                        <a:pt x="141" y="72"/>
                      </a:lnTo>
                      <a:lnTo>
                        <a:pt x="147" y="73"/>
                      </a:lnTo>
                      <a:lnTo>
                        <a:pt x="145" y="70"/>
                      </a:lnTo>
                      <a:lnTo>
                        <a:pt x="145" y="6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3" name="Freeform 146">
                  <a:extLst>
                    <a:ext uri="{FF2B5EF4-FFF2-40B4-BE49-F238E27FC236}">
                      <a16:creationId xmlns:a16="http://schemas.microsoft.com/office/drawing/2014/main" id="{19AA1D96-10D7-46A6-B00D-160EE774B4EE}"/>
                    </a:ext>
                  </a:extLst>
                </p:cNvPr>
                <p:cNvSpPr>
                  <a:spLocks/>
                </p:cNvSpPr>
                <p:nvPr/>
              </p:nvSpPr>
              <p:spPr bwMode="auto">
                <a:xfrm>
                  <a:off x="4951198" y="1706552"/>
                  <a:ext cx="137379" cy="258996"/>
                </a:xfrm>
                <a:custGeom>
                  <a:avLst/>
                  <a:gdLst>
                    <a:gd name="T0" fmla="*/ 129 w 143"/>
                    <a:gd name="T1" fmla="*/ 216 h 297"/>
                    <a:gd name="T2" fmla="*/ 127 w 143"/>
                    <a:gd name="T3" fmla="*/ 209 h 297"/>
                    <a:gd name="T4" fmla="*/ 120 w 143"/>
                    <a:gd name="T5" fmla="*/ 205 h 297"/>
                    <a:gd name="T6" fmla="*/ 114 w 143"/>
                    <a:gd name="T7" fmla="*/ 199 h 297"/>
                    <a:gd name="T8" fmla="*/ 111 w 143"/>
                    <a:gd name="T9" fmla="*/ 194 h 297"/>
                    <a:gd name="T10" fmla="*/ 109 w 143"/>
                    <a:gd name="T11" fmla="*/ 186 h 297"/>
                    <a:gd name="T12" fmla="*/ 109 w 143"/>
                    <a:gd name="T13" fmla="*/ 178 h 297"/>
                    <a:gd name="T14" fmla="*/ 101 w 143"/>
                    <a:gd name="T15" fmla="*/ 158 h 297"/>
                    <a:gd name="T16" fmla="*/ 50 w 143"/>
                    <a:gd name="T17" fmla="*/ 4 h 297"/>
                    <a:gd name="T18" fmla="*/ 49 w 143"/>
                    <a:gd name="T19" fmla="*/ 0 h 297"/>
                    <a:gd name="T20" fmla="*/ 41 w 143"/>
                    <a:gd name="T21" fmla="*/ 7 h 297"/>
                    <a:gd name="T22" fmla="*/ 35 w 143"/>
                    <a:gd name="T23" fmla="*/ 6 h 297"/>
                    <a:gd name="T24" fmla="*/ 28 w 143"/>
                    <a:gd name="T25" fmla="*/ 11 h 297"/>
                    <a:gd name="T26" fmla="*/ 28 w 143"/>
                    <a:gd name="T27" fmla="*/ 17 h 297"/>
                    <a:gd name="T28" fmla="*/ 26 w 143"/>
                    <a:gd name="T29" fmla="*/ 32 h 297"/>
                    <a:gd name="T30" fmla="*/ 26 w 143"/>
                    <a:gd name="T31" fmla="*/ 37 h 297"/>
                    <a:gd name="T32" fmla="*/ 26 w 143"/>
                    <a:gd name="T33" fmla="*/ 39 h 297"/>
                    <a:gd name="T34" fmla="*/ 24 w 143"/>
                    <a:gd name="T35" fmla="*/ 41 h 297"/>
                    <a:gd name="T36" fmla="*/ 28 w 143"/>
                    <a:gd name="T37" fmla="*/ 53 h 297"/>
                    <a:gd name="T38" fmla="*/ 24 w 143"/>
                    <a:gd name="T39" fmla="*/ 66 h 297"/>
                    <a:gd name="T40" fmla="*/ 26 w 143"/>
                    <a:gd name="T41" fmla="*/ 73 h 297"/>
                    <a:gd name="T42" fmla="*/ 32 w 143"/>
                    <a:gd name="T43" fmla="*/ 79 h 297"/>
                    <a:gd name="T44" fmla="*/ 34 w 143"/>
                    <a:gd name="T45" fmla="*/ 86 h 297"/>
                    <a:gd name="T46" fmla="*/ 34 w 143"/>
                    <a:gd name="T47" fmla="*/ 92 h 297"/>
                    <a:gd name="T48" fmla="*/ 28 w 143"/>
                    <a:gd name="T49" fmla="*/ 103 h 297"/>
                    <a:gd name="T50" fmla="*/ 17 w 143"/>
                    <a:gd name="T51" fmla="*/ 116 h 297"/>
                    <a:gd name="T52" fmla="*/ 13 w 143"/>
                    <a:gd name="T53" fmla="*/ 116 h 297"/>
                    <a:gd name="T54" fmla="*/ 7 w 143"/>
                    <a:gd name="T55" fmla="*/ 124 h 297"/>
                    <a:gd name="T56" fmla="*/ 7 w 143"/>
                    <a:gd name="T57" fmla="*/ 130 h 297"/>
                    <a:gd name="T58" fmla="*/ 11 w 143"/>
                    <a:gd name="T59" fmla="*/ 145 h 297"/>
                    <a:gd name="T60" fmla="*/ 9 w 143"/>
                    <a:gd name="T61" fmla="*/ 156 h 297"/>
                    <a:gd name="T62" fmla="*/ 11 w 143"/>
                    <a:gd name="T63" fmla="*/ 163 h 297"/>
                    <a:gd name="T64" fmla="*/ 7 w 143"/>
                    <a:gd name="T65" fmla="*/ 171 h 297"/>
                    <a:gd name="T66" fmla="*/ 7 w 143"/>
                    <a:gd name="T67" fmla="*/ 178 h 297"/>
                    <a:gd name="T68" fmla="*/ 5 w 143"/>
                    <a:gd name="T69" fmla="*/ 184 h 297"/>
                    <a:gd name="T70" fmla="*/ 2 w 143"/>
                    <a:gd name="T71" fmla="*/ 192 h 297"/>
                    <a:gd name="T72" fmla="*/ 3 w 143"/>
                    <a:gd name="T73" fmla="*/ 203 h 297"/>
                    <a:gd name="T74" fmla="*/ 0 w 143"/>
                    <a:gd name="T75" fmla="*/ 209 h 297"/>
                    <a:gd name="T76" fmla="*/ 5 w 143"/>
                    <a:gd name="T77" fmla="*/ 233 h 297"/>
                    <a:gd name="T78" fmla="*/ 5 w 143"/>
                    <a:gd name="T79" fmla="*/ 246 h 297"/>
                    <a:gd name="T80" fmla="*/ 11 w 143"/>
                    <a:gd name="T81" fmla="*/ 267 h 297"/>
                    <a:gd name="T82" fmla="*/ 7 w 143"/>
                    <a:gd name="T83" fmla="*/ 274 h 297"/>
                    <a:gd name="T84" fmla="*/ 7 w 143"/>
                    <a:gd name="T85" fmla="*/ 282 h 297"/>
                    <a:gd name="T86" fmla="*/ 11 w 143"/>
                    <a:gd name="T87" fmla="*/ 289 h 297"/>
                    <a:gd name="T88" fmla="*/ 17 w 143"/>
                    <a:gd name="T89" fmla="*/ 297 h 297"/>
                    <a:gd name="T90" fmla="*/ 105 w 143"/>
                    <a:gd name="T91" fmla="*/ 276 h 297"/>
                    <a:gd name="T92" fmla="*/ 114 w 143"/>
                    <a:gd name="T93" fmla="*/ 265 h 297"/>
                    <a:gd name="T94" fmla="*/ 118 w 143"/>
                    <a:gd name="T95" fmla="*/ 259 h 297"/>
                    <a:gd name="T96" fmla="*/ 120 w 143"/>
                    <a:gd name="T97" fmla="*/ 259 h 297"/>
                    <a:gd name="T98" fmla="*/ 124 w 143"/>
                    <a:gd name="T99" fmla="*/ 252 h 297"/>
                    <a:gd name="T100" fmla="*/ 131 w 143"/>
                    <a:gd name="T101" fmla="*/ 248 h 297"/>
                    <a:gd name="T102" fmla="*/ 135 w 143"/>
                    <a:gd name="T103" fmla="*/ 246 h 297"/>
                    <a:gd name="T104" fmla="*/ 139 w 143"/>
                    <a:gd name="T105" fmla="*/ 246 h 297"/>
                    <a:gd name="T106" fmla="*/ 139 w 143"/>
                    <a:gd name="T107" fmla="*/ 241 h 297"/>
                    <a:gd name="T108" fmla="*/ 143 w 143"/>
                    <a:gd name="T109" fmla="*/ 225 h 297"/>
                    <a:gd name="T110" fmla="*/ 139 w 143"/>
                    <a:gd name="T111" fmla="*/ 224 h 297"/>
                    <a:gd name="T112" fmla="*/ 135 w 143"/>
                    <a:gd name="T113" fmla="*/ 222 h 297"/>
                    <a:gd name="T114" fmla="*/ 129 w 143"/>
                    <a:gd name="T115" fmla="*/ 2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3" h="297">
                      <a:moveTo>
                        <a:pt x="129" y="216"/>
                      </a:moveTo>
                      <a:lnTo>
                        <a:pt x="127" y="209"/>
                      </a:lnTo>
                      <a:lnTo>
                        <a:pt x="120" y="205"/>
                      </a:lnTo>
                      <a:lnTo>
                        <a:pt x="114" y="199"/>
                      </a:lnTo>
                      <a:lnTo>
                        <a:pt x="111" y="194"/>
                      </a:lnTo>
                      <a:lnTo>
                        <a:pt x="109" y="186"/>
                      </a:lnTo>
                      <a:lnTo>
                        <a:pt x="109" y="178"/>
                      </a:lnTo>
                      <a:lnTo>
                        <a:pt x="101" y="158"/>
                      </a:lnTo>
                      <a:lnTo>
                        <a:pt x="50" y="4"/>
                      </a:lnTo>
                      <a:lnTo>
                        <a:pt x="49" y="0"/>
                      </a:lnTo>
                      <a:lnTo>
                        <a:pt x="41" y="7"/>
                      </a:lnTo>
                      <a:lnTo>
                        <a:pt x="35" y="6"/>
                      </a:lnTo>
                      <a:lnTo>
                        <a:pt x="28" y="11"/>
                      </a:lnTo>
                      <a:lnTo>
                        <a:pt x="28" y="17"/>
                      </a:lnTo>
                      <a:lnTo>
                        <a:pt x="26" y="32"/>
                      </a:lnTo>
                      <a:lnTo>
                        <a:pt x="26" y="37"/>
                      </a:lnTo>
                      <a:lnTo>
                        <a:pt x="26" y="39"/>
                      </a:lnTo>
                      <a:lnTo>
                        <a:pt x="24" y="41"/>
                      </a:lnTo>
                      <a:lnTo>
                        <a:pt x="28" y="53"/>
                      </a:lnTo>
                      <a:lnTo>
                        <a:pt x="24" y="66"/>
                      </a:lnTo>
                      <a:lnTo>
                        <a:pt x="26" y="73"/>
                      </a:lnTo>
                      <a:lnTo>
                        <a:pt x="32" y="79"/>
                      </a:lnTo>
                      <a:lnTo>
                        <a:pt x="34" y="86"/>
                      </a:lnTo>
                      <a:lnTo>
                        <a:pt x="34" y="92"/>
                      </a:lnTo>
                      <a:lnTo>
                        <a:pt x="28" y="103"/>
                      </a:lnTo>
                      <a:lnTo>
                        <a:pt x="17" y="116"/>
                      </a:lnTo>
                      <a:lnTo>
                        <a:pt x="13" y="116"/>
                      </a:lnTo>
                      <a:lnTo>
                        <a:pt x="7" y="124"/>
                      </a:lnTo>
                      <a:lnTo>
                        <a:pt x="7" y="130"/>
                      </a:lnTo>
                      <a:lnTo>
                        <a:pt x="11" y="145"/>
                      </a:lnTo>
                      <a:lnTo>
                        <a:pt x="9" y="156"/>
                      </a:lnTo>
                      <a:lnTo>
                        <a:pt x="11" y="163"/>
                      </a:lnTo>
                      <a:lnTo>
                        <a:pt x="7" y="171"/>
                      </a:lnTo>
                      <a:lnTo>
                        <a:pt x="7" y="178"/>
                      </a:lnTo>
                      <a:lnTo>
                        <a:pt x="5" y="184"/>
                      </a:lnTo>
                      <a:lnTo>
                        <a:pt x="2" y="192"/>
                      </a:lnTo>
                      <a:lnTo>
                        <a:pt x="3" y="203"/>
                      </a:lnTo>
                      <a:lnTo>
                        <a:pt x="0" y="209"/>
                      </a:lnTo>
                      <a:lnTo>
                        <a:pt x="5" y="233"/>
                      </a:lnTo>
                      <a:lnTo>
                        <a:pt x="5" y="246"/>
                      </a:lnTo>
                      <a:lnTo>
                        <a:pt x="11" y="267"/>
                      </a:lnTo>
                      <a:lnTo>
                        <a:pt x="7" y="274"/>
                      </a:lnTo>
                      <a:lnTo>
                        <a:pt x="7" y="282"/>
                      </a:lnTo>
                      <a:lnTo>
                        <a:pt x="11" y="289"/>
                      </a:lnTo>
                      <a:lnTo>
                        <a:pt x="17" y="297"/>
                      </a:lnTo>
                      <a:lnTo>
                        <a:pt x="105" y="276"/>
                      </a:lnTo>
                      <a:lnTo>
                        <a:pt x="114" y="265"/>
                      </a:lnTo>
                      <a:lnTo>
                        <a:pt x="118" y="259"/>
                      </a:lnTo>
                      <a:lnTo>
                        <a:pt x="120" y="259"/>
                      </a:lnTo>
                      <a:lnTo>
                        <a:pt x="124" y="252"/>
                      </a:lnTo>
                      <a:lnTo>
                        <a:pt x="131" y="248"/>
                      </a:lnTo>
                      <a:lnTo>
                        <a:pt x="135" y="246"/>
                      </a:lnTo>
                      <a:lnTo>
                        <a:pt x="139" y="246"/>
                      </a:lnTo>
                      <a:lnTo>
                        <a:pt x="139" y="241"/>
                      </a:lnTo>
                      <a:lnTo>
                        <a:pt x="143" y="225"/>
                      </a:lnTo>
                      <a:lnTo>
                        <a:pt x="139" y="224"/>
                      </a:lnTo>
                      <a:lnTo>
                        <a:pt x="135" y="222"/>
                      </a:lnTo>
                      <a:lnTo>
                        <a:pt x="129" y="216"/>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4" name="Freeform 148">
                  <a:extLst>
                    <a:ext uri="{FF2B5EF4-FFF2-40B4-BE49-F238E27FC236}">
                      <a16:creationId xmlns:a16="http://schemas.microsoft.com/office/drawing/2014/main" id="{84E5520E-1A41-4EE8-A124-ECD652D3ED5E}"/>
                    </a:ext>
                  </a:extLst>
                </p:cNvPr>
                <p:cNvSpPr>
                  <a:spLocks/>
                </p:cNvSpPr>
                <p:nvPr/>
              </p:nvSpPr>
              <p:spPr bwMode="auto">
                <a:xfrm>
                  <a:off x="5035739" y="2011767"/>
                  <a:ext cx="43231" cy="69763"/>
                </a:xfrm>
                <a:custGeom>
                  <a:avLst/>
                  <a:gdLst>
                    <a:gd name="T0" fmla="*/ 41 w 45"/>
                    <a:gd name="T1" fmla="*/ 18 h 80"/>
                    <a:gd name="T2" fmla="*/ 39 w 45"/>
                    <a:gd name="T3" fmla="*/ 13 h 80"/>
                    <a:gd name="T4" fmla="*/ 36 w 45"/>
                    <a:gd name="T5" fmla="*/ 11 h 80"/>
                    <a:gd name="T6" fmla="*/ 34 w 45"/>
                    <a:gd name="T7" fmla="*/ 5 h 80"/>
                    <a:gd name="T8" fmla="*/ 26 w 45"/>
                    <a:gd name="T9" fmla="*/ 0 h 80"/>
                    <a:gd name="T10" fmla="*/ 0 w 45"/>
                    <a:gd name="T11" fmla="*/ 7 h 80"/>
                    <a:gd name="T12" fmla="*/ 15 w 45"/>
                    <a:gd name="T13" fmla="*/ 62 h 80"/>
                    <a:gd name="T14" fmla="*/ 17 w 45"/>
                    <a:gd name="T15" fmla="*/ 69 h 80"/>
                    <a:gd name="T16" fmla="*/ 15 w 45"/>
                    <a:gd name="T17" fmla="*/ 75 h 80"/>
                    <a:gd name="T18" fmla="*/ 15 w 45"/>
                    <a:gd name="T19" fmla="*/ 77 h 80"/>
                    <a:gd name="T20" fmla="*/ 17 w 45"/>
                    <a:gd name="T21" fmla="*/ 80 h 80"/>
                    <a:gd name="T22" fmla="*/ 23 w 45"/>
                    <a:gd name="T23" fmla="*/ 77 h 80"/>
                    <a:gd name="T24" fmla="*/ 43 w 45"/>
                    <a:gd name="T25" fmla="*/ 63 h 80"/>
                    <a:gd name="T26" fmla="*/ 43 w 45"/>
                    <a:gd name="T27" fmla="*/ 56 h 80"/>
                    <a:gd name="T28" fmla="*/ 41 w 45"/>
                    <a:gd name="T29" fmla="*/ 48 h 80"/>
                    <a:gd name="T30" fmla="*/ 41 w 45"/>
                    <a:gd name="T31" fmla="*/ 41 h 80"/>
                    <a:gd name="T32" fmla="*/ 36 w 45"/>
                    <a:gd name="T33" fmla="*/ 33 h 80"/>
                    <a:gd name="T34" fmla="*/ 39 w 45"/>
                    <a:gd name="T35" fmla="*/ 28 h 80"/>
                    <a:gd name="T36" fmla="*/ 38 w 45"/>
                    <a:gd name="T37" fmla="*/ 20 h 80"/>
                    <a:gd name="T38" fmla="*/ 43 w 45"/>
                    <a:gd name="T39" fmla="*/ 28 h 80"/>
                    <a:gd name="T40" fmla="*/ 45 w 45"/>
                    <a:gd name="T41" fmla="*/ 24 h 80"/>
                    <a:gd name="T42" fmla="*/ 45 w 45"/>
                    <a:gd name="T43" fmla="*/ 22 h 80"/>
                    <a:gd name="T44" fmla="*/ 41 w 45"/>
                    <a:gd name="T45"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80">
                      <a:moveTo>
                        <a:pt x="41" y="18"/>
                      </a:moveTo>
                      <a:lnTo>
                        <a:pt x="39" y="13"/>
                      </a:lnTo>
                      <a:lnTo>
                        <a:pt x="36" y="11"/>
                      </a:lnTo>
                      <a:lnTo>
                        <a:pt x="34" y="5"/>
                      </a:lnTo>
                      <a:lnTo>
                        <a:pt x="26" y="0"/>
                      </a:lnTo>
                      <a:lnTo>
                        <a:pt x="0" y="7"/>
                      </a:lnTo>
                      <a:lnTo>
                        <a:pt x="15" y="62"/>
                      </a:lnTo>
                      <a:lnTo>
                        <a:pt x="17" y="69"/>
                      </a:lnTo>
                      <a:lnTo>
                        <a:pt x="15" y="75"/>
                      </a:lnTo>
                      <a:lnTo>
                        <a:pt x="15" y="77"/>
                      </a:lnTo>
                      <a:lnTo>
                        <a:pt x="17" y="80"/>
                      </a:lnTo>
                      <a:lnTo>
                        <a:pt x="23" y="77"/>
                      </a:lnTo>
                      <a:lnTo>
                        <a:pt x="43" y="63"/>
                      </a:lnTo>
                      <a:lnTo>
                        <a:pt x="43" y="56"/>
                      </a:lnTo>
                      <a:lnTo>
                        <a:pt x="41" y="48"/>
                      </a:lnTo>
                      <a:lnTo>
                        <a:pt x="41" y="41"/>
                      </a:lnTo>
                      <a:lnTo>
                        <a:pt x="36" y="33"/>
                      </a:lnTo>
                      <a:lnTo>
                        <a:pt x="39" y="28"/>
                      </a:lnTo>
                      <a:lnTo>
                        <a:pt x="38" y="20"/>
                      </a:lnTo>
                      <a:lnTo>
                        <a:pt x="43" y="28"/>
                      </a:lnTo>
                      <a:lnTo>
                        <a:pt x="45" y="24"/>
                      </a:lnTo>
                      <a:lnTo>
                        <a:pt x="45" y="22"/>
                      </a:lnTo>
                      <a:lnTo>
                        <a:pt x="41" y="1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5" name="Freeform 149">
                  <a:extLst>
                    <a:ext uri="{FF2B5EF4-FFF2-40B4-BE49-F238E27FC236}">
                      <a16:creationId xmlns:a16="http://schemas.microsoft.com/office/drawing/2014/main" id="{65441309-CC0B-49C3-8DD6-A93685679ED3}"/>
                    </a:ext>
                  </a:extLst>
                </p:cNvPr>
                <p:cNvSpPr>
                  <a:spLocks/>
                </p:cNvSpPr>
                <p:nvPr/>
              </p:nvSpPr>
              <p:spPr bwMode="auto">
                <a:xfrm>
                  <a:off x="5078970" y="2032696"/>
                  <a:ext cx="5764" cy="6976"/>
                </a:xfrm>
                <a:custGeom>
                  <a:avLst/>
                  <a:gdLst>
                    <a:gd name="T0" fmla="*/ 2 w 6"/>
                    <a:gd name="T1" fmla="*/ 8 h 8"/>
                    <a:gd name="T2" fmla="*/ 6 w 6"/>
                    <a:gd name="T3" fmla="*/ 4 h 8"/>
                    <a:gd name="T4" fmla="*/ 0 w 6"/>
                    <a:gd name="T5" fmla="*/ 0 h 8"/>
                    <a:gd name="T6" fmla="*/ 2 w 6"/>
                    <a:gd name="T7" fmla="*/ 8 h 8"/>
                  </a:gdLst>
                  <a:ahLst/>
                  <a:cxnLst>
                    <a:cxn ang="0">
                      <a:pos x="T0" y="T1"/>
                    </a:cxn>
                    <a:cxn ang="0">
                      <a:pos x="T2" y="T3"/>
                    </a:cxn>
                    <a:cxn ang="0">
                      <a:pos x="T4" y="T5"/>
                    </a:cxn>
                    <a:cxn ang="0">
                      <a:pos x="T6" y="T7"/>
                    </a:cxn>
                  </a:cxnLst>
                  <a:rect l="0" t="0" r="r" b="b"/>
                  <a:pathLst>
                    <a:path w="6" h="8">
                      <a:moveTo>
                        <a:pt x="2" y="8"/>
                      </a:moveTo>
                      <a:lnTo>
                        <a:pt x="6" y="4"/>
                      </a:lnTo>
                      <a:lnTo>
                        <a:pt x="0" y="0"/>
                      </a:lnTo>
                      <a:lnTo>
                        <a:pt x="2"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6" name="Freeform 150">
                  <a:extLst>
                    <a:ext uri="{FF2B5EF4-FFF2-40B4-BE49-F238E27FC236}">
                      <a16:creationId xmlns:a16="http://schemas.microsoft.com/office/drawing/2014/main" id="{049E9C28-D6D6-41B5-BABD-E378603BCFBD}"/>
                    </a:ext>
                  </a:extLst>
                </p:cNvPr>
                <p:cNvSpPr>
                  <a:spLocks/>
                </p:cNvSpPr>
                <p:nvPr/>
              </p:nvSpPr>
              <p:spPr bwMode="auto">
                <a:xfrm>
                  <a:off x="5078970" y="2032696"/>
                  <a:ext cx="5764" cy="6976"/>
                </a:xfrm>
                <a:custGeom>
                  <a:avLst/>
                  <a:gdLst>
                    <a:gd name="T0" fmla="*/ 2 w 6"/>
                    <a:gd name="T1" fmla="*/ 8 h 8"/>
                    <a:gd name="T2" fmla="*/ 6 w 6"/>
                    <a:gd name="T3" fmla="*/ 4 h 8"/>
                    <a:gd name="T4" fmla="*/ 0 w 6"/>
                    <a:gd name="T5" fmla="*/ 0 h 8"/>
                    <a:gd name="T6" fmla="*/ 2 w 6"/>
                    <a:gd name="T7" fmla="*/ 8 h 8"/>
                  </a:gdLst>
                  <a:ahLst/>
                  <a:cxnLst>
                    <a:cxn ang="0">
                      <a:pos x="T0" y="T1"/>
                    </a:cxn>
                    <a:cxn ang="0">
                      <a:pos x="T2" y="T3"/>
                    </a:cxn>
                    <a:cxn ang="0">
                      <a:pos x="T4" y="T5"/>
                    </a:cxn>
                    <a:cxn ang="0">
                      <a:pos x="T6" y="T7"/>
                    </a:cxn>
                  </a:cxnLst>
                  <a:rect l="0" t="0" r="r" b="b"/>
                  <a:pathLst>
                    <a:path w="6" h="8">
                      <a:moveTo>
                        <a:pt x="2" y="8"/>
                      </a:moveTo>
                      <a:lnTo>
                        <a:pt x="6" y="4"/>
                      </a:lnTo>
                      <a:lnTo>
                        <a:pt x="0" y="0"/>
                      </a:lnTo>
                      <a:lnTo>
                        <a:pt x="2" y="8"/>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7" name="Freeform 151">
                  <a:extLst>
                    <a:ext uri="{FF2B5EF4-FFF2-40B4-BE49-F238E27FC236}">
                      <a16:creationId xmlns:a16="http://schemas.microsoft.com/office/drawing/2014/main" id="{D7984F0B-D171-4967-875C-A56EED395836}"/>
                    </a:ext>
                  </a:extLst>
                </p:cNvPr>
                <p:cNvSpPr>
                  <a:spLocks/>
                </p:cNvSpPr>
                <p:nvPr/>
              </p:nvSpPr>
              <p:spPr bwMode="auto">
                <a:xfrm>
                  <a:off x="5084734" y="2025719"/>
                  <a:ext cx="6725" cy="12209"/>
                </a:xfrm>
                <a:custGeom>
                  <a:avLst/>
                  <a:gdLst>
                    <a:gd name="T0" fmla="*/ 7 w 7"/>
                    <a:gd name="T1" fmla="*/ 0 h 14"/>
                    <a:gd name="T2" fmla="*/ 5 w 7"/>
                    <a:gd name="T3" fmla="*/ 6 h 14"/>
                    <a:gd name="T4" fmla="*/ 0 w 7"/>
                    <a:gd name="T5" fmla="*/ 12 h 14"/>
                    <a:gd name="T6" fmla="*/ 5 w 7"/>
                    <a:gd name="T7" fmla="*/ 14 h 14"/>
                    <a:gd name="T8" fmla="*/ 7 w 7"/>
                    <a:gd name="T9" fmla="*/ 8 h 14"/>
                    <a:gd name="T10" fmla="*/ 7 w 7"/>
                    <a:gd name="T11" fmla="*/ 0 h 14"/>
                  </a:gdLst>
                  <a:ahLst/>
                  <a:cxnLst>
                    <a:cxn ang="0">
                      <a:pos x="T0" y="T1"/>
                    </a:cxn>
                    <a:cxn ang="0">
                      <a:pos x="T2" y="T3"/>
                    </a:cxn>
                    <a:cxn ang="0">
                      <a:pos x="T4" y="T5"/>
                    </a:cxn>
                    <a:cxn ang="0">
                      <a:pos x="T6" y="T7"/>
                    </a:cxn>
                    <a:cxn ang="0">
                      <a:pos x="T8" y="T9"/>
                    </a:cxn>
                    <a:cxn ang="0">
                      <a:pos x="T10" y="T11"/>
                    </a:cxn>
                  </a:cxnLst>
                  <a:rect l="0" t="0" r="r" b="b"/>
                  <a:pathLst>
                    <a:path w="7" h="14">
                      <a:moveTo>
                        <a:pt x="7" y="0"/>
                      </a:moveTo>
                      <a:lnTo>
                        <a:pt x="5" y="6"/>
                      </a:lnTo>
                      <a:lnTo>
                        <a:pt x="0" y="12"/>
                      </a:lnTo>
                      <a:lnTo>
                        <a:pt x="5" y="14"/>
                      </a:lnTo>
                      <a:lnTo>
                        <a:pt x="7" y="8"/>
                      </a:lnTo>
                      <a:lnTo>
                        <a:pt x="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8" name="Freeform 152">
                  <a:extLst>
                    <a:ext uri="{FF2B5EF4-FFF2-40B4-BE49-F238E27FC236}">
                      <a16:creationId xmlns:a16="http://schemas.microsoft.com/office/drawing/2014/main" id="{5FD26569-8A46-438B-A59F-45DCE8A7035D}"/>
                    </a:ext>
                  </a:extLst>
                </p:cNvPr>
                <p:cNvSpPr>
                  <a:spLocks/>
                </p:cNvSpPr>
                <p:nvPr/>
              </p:nvSpPr>
              <p:spPr bwMode="auto">
                <a:xfrm>
                  <a:off x="5084734" y="2025719"/>
                  <a:ext cx="6725" cy="12209"/>
                </a:xfrm>
                <a:custGeom>
                  <a:avLst/>
                  <a:gdLst>
                    <a:gd name="T0" fmla="*/ 7 w 7"/>
                    <a:gd name="T1" fmla="*/ 0 h 14"/>
                    <a:gd name="T2" fmla="*/ 5 w 7"/>
                    <a:gd name="T3" fmla="*/ 6 h 14"/>
                    <a:gd name="T4" fmla="*/ 0 w 7"/>
                    <a:gd name="T5" fmla="*/ 12 h 14"/>
                    <a:gd name="T6" fmla="*/ 5 w 7"/>
                    <a:gd name="T7" fmla="*/ 14 h 14"/>
                    <a:gd name="T8" fmla="*/ 7 w 7"/>
                    <a:gd name="T9" fmla="*/ 8 h 14"/>
                    <a:gd name="T10" fmla="*/ 7 w 7"/>
                    <a:gd name="T11" fmla="*/ 0 h 14"/>
                  </a:gdLst>
                  <a:ahLst/>
                  <a:cxnLst>
                    <a:cxn ang="0">
                      <a:pos x="T0" y="T1"/>
                    </a:cxn>
                    <a:cxn ang="0">
                      <a:pos x="T2" y="T3"/>
                    </a:cxn>
                    <a:cxn ang="0">
                      <a:pos x="T4" y="T5"/>
                    </a:cxn>
                    <a:cxn ang="0">
                      <a:pos x="T6" y="T7"/>
                    </a:cxn>
                    <a:cxn ang="0">
                      <a:pos x="T8" y="T9"/>
                    </a:cxn>
                    <a:cxn ang="0">
                      <a:pos x="T10" y="T11"/>
                    </a:cxn>
                  </a:cxnLst>
                  <a:rect l="0" t="0" r="r" b="b"/>
                  <a:pathLst>
                    <a:path w="7" h="14">
                      <a:moveTo>
                        <a:pt x="7" y="0"/>
                      </a:moveTo>
                      <a:lnTo>
                        <a:pt x="5" y="6"/>
                      </a:lnTo>
                      <a:lnTo>
                        <a:pt x="0" y="12"/>
                      </a:lnTo>
                      <a:lnTo>
                        <a:pt x="5" y="14"/>
                      </a:lnTo>
                      <a:lnTo>
                        <a:pt x="7" y="8"/>
                      </a:lnTo>
                      <a:lnTo>
                        <a:pt x="7"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sp>
              <p:nvSpPr>
                <p:cNvPr id="79" name="Freeform 14">
                  <a:extLst>
                    <a:ext uri="{FF2B5EF4-FFF2-40B4-BE49-F238E27FC236}">
                      <a16:creationId xmlns:a16="http://schemas.microsoft.com/office/drawing/2014/main" id="{C3974E12-395E-4DE6-9E0C-C19847D6D993}"/>
                    </a:ext>
                  </a:extLst>
                </p:cNvPr>
                <p:cNvSpPr>
                  <a:spLocks/>
                </p:cNvSpPr>
                <p:nvPr/>
              </p:nvSpPr>
              <p:spPr bwMode="auto">
                <a:xfrm>
                  <a:off x="1028701" y="1983861"/>
                  <a:ext cx="665758" cy="1012439"/>
                </a:xfrm>
                <a:custGeom>
                  <a:avLst/>
                  <a:gdLst>
                    <a:gd name="T0" fmla="*/ 628 w 693"/>
                    <a:gd name="T1" fmla="*/ 1156 h 1161"/>
                    <a:gd name="T2" fmla="*/ 628 w 693"/>
                    <a:gd name="T3" fmla="*/ 1129 h 1161"/>
                    <a:gd name="T4" fmla="*/ 624 w 693"/>
                    <a:gd name="T5" fmla="*/ 1105 h 1161"/>
                    <a:gd name="T6" fmla="*/ 643 w 693"/>
                    <a:gd name="T7" fmla="*/ 1071 h 1161"/>
                    <a:gd name="T8" fmla="*/ 654 w 693"/>
                    <a:gd name="T9" fmla="*/ 1030 h 1161"/>
                    <a:gd name="T10" fmla="*/ 693 w 693"/>
                    <a:gd name="T11" fmla="*/ 1000 h 1161"/>
                    <a:gd name="T12" fmla="*/ 673 w 693"/>
                    <a:gd name="T13" fmla="*/ 964 h 1161"/>
                    <a:gd name="T14" fmla="*/ 661 w 693"/>
                    <a:gd name="T15" fmla="*/ 926 h 1161"/>
                    <a:gd name="T16" fmla="*/ 325 w 693"/>
                    <a:gd name="T17" fmla="*/ 327 h 1161"/>
                    <a:gd name="T18" fmla="*/ 62 w 693"/>
                    <a:gd name="T19" fmla="*/ 0 h 1161"/>
                    <a:gd name="T20" fmla="*/ 58 w 693"/>
                    <a:gd name="T21" fmla="*/ 35 h 1161"/>
                    <a:gd name="T22" fmla="*/ 39 w 693"/>
                    <a:gd name="T23" fmla="*/ 94 h 1161"/>
                    <a:gd name="T24" fmla="*/ 30 w 693"/>
                    <a:gd name="T25" fmla="*/ 120 h 1161"/>
                    <a:gd name="T26" fmla="*/ 13 w 693"/>
                    <a:gd name="T27" fmla="*/ 137 h 1161"/>
                    <a:gd name="T28" fmla="*/ 0 w 693"/>
                    <a:gd name="T29" fmla="*/ 176 h 1161"/>
                    <a:gd name="T30" fmla="*/ 24 w 693"/>
                    <a:gd name="T31" fmla="*/ 233 h 1161"/>
                    <a:gd name="T32" fmla="*/ 24 w 693"/>
                    <a:gd name="T33" fmla="*/ 261 h 1161"/>
                    <a:gd name="T34" fmla="*/ 13 w 693"/>
                    <a:gd name="T35" fmla="*/ 319 h 1161"/>
                    <a:gd name="T36" fmla="*/ 30 w 693"/>
                    <a:gd name="T37" fmla="*/ 374 h 1161"/>
                    <a:gd name="T38" fmla="*/ 45 w 693"/>
                    <a:gd name="T39" fmla="*/ 402 h 1161"/>
                    <a:gd name="T40" fmla="*/ 52 w 693"/>
                    <a:gd name="T41" fmla="*/ 421 h 1161"/>
                    <a:gd name="T42" fmla="*/ 43 w 693"/>
                    <a:gd name="T43" fmla="*/ 436 h 1161"/>
                    <a:gd name="T44" fmla="*/ 56 w 693"/>
                    <a:gd name="T45" fmla="*/ 453 h 1161"/>
                    <a:gd name="T46" fmla="*/ 81 w 693"/>
                    <a:gd name="T47" fmla="*/ 468 h 1161"/>
                    <a:gd name="T48" fmla="*/ 84 w 693"/>
                    <a:gd name="T49" fmla="*/ 441 h 1161"/>
                    <a:gd name="T50" fmla="*/ 111 w 693"/>
                    <a:gd name="T51" fmla="*/ 455 h 1161"/>
                    <a:gd name="T52" fmla="*/ 143 w 693"/>
                    <a:gd name="T53" fmla="*/ 460 h 1161"/>
                    <a:gd name="T54" fmla="*/ 146 w 693"/>
                    <a:gd name="T55" fmla="*/ 464 h 1161"/>
                    <a:gd name="T56" fmla="*/ 165 w 693"/>
                    <a:gd name="T57" fmla="*/ 473 h 1161"/>
                    <a:gd name="T58" fmla="*/ 120 w 693"/>
                    <a:gd name="T59" fmla="*/ 456 h 1161"/>
                    <a:gd name="T60" fmla="*/ 90 w 693"/>
                    <a:gd name="T61" fmla="*/ 455 h 1161"/>
                    <a:gd name="T62" fmla="*/ 92 w 693"/>
                    <a:gd name="T63" fmla="*/ 483 h 1161"/>
                    <a:gd name="T64" fmla="*/ 103 w 693"/>
                    <a:gd name="T65" fmla="*/ 518 h 1161"/>
                    <a:gd name="T66" fmla="*/ 79 w 693"/>
                    <a:gd name="T67" fmla="*/ 498 h 1161"/>
                    <a:gd name="T68" fmla="*/ 82 w 693"/>
                    <a:gd name="T69" fmla="*/ 475 h 1161"/>
                    <a:gd name="T70" fmla="*/ 66 w 693"/>
                    <a:gd name="T71" fmla="*/ 502 h 1161"/>
                    <a:gd name="T72" fmla="*/ 66 w 693"/>
                    <a:gd name="T73" fmla="*/ 534 h 1161"/>
                    <a:gd name="T74" fmla="*/ 86 w 693"/>
                    <a:gd name="T75" fmla="*/ 573 h 1161"/>
                    <a:gd name="T76" fmla="*/ 101 w 693"/>
                    <a:gd name="T77" fmla="*/ 601 h 1161"/>
                    <a:gd name="T78" fmla="*/ 82 w 693"/>
                    <a:gd name="T79" fmla="*/ 643 h 1161"/>
                    <a:gd name="T80" fmla="*/ 105 w 693"/>
                    <a:gd name="T81" fmla="*/ 684 h 1161"/>
                    <a:gd name="T82" fmla="*/ 118 w 693"/>
                    <a:gd name="T83" fmla="*/ 725 h 1161"/>
                    <a:gd name="T84" fmla="*/ 144 w 693"/>
                    <a:gd name="T85" fmla="*/ 767 h 1161"/>
                    <a:gd name="T86" fmla="*/ 150 w 693"/>
                    <a:gd name="T87" fmla="*/ 787 h 1161"/>
                    <a:gd name="T88" fmla="*/ 148 w 693"/>
                    <a:gd name="T89" fmla="*/ 825 h 1161"/>
                    <a:gd name="T90" fmla="*/ 141 w 693"/>
                    <a:gd name="T91" fmla="*/ 853 h 1161"/>
                    <a:gd name="T92" fmla="*/ 176 w 693"/>
                    <a:gd name="T93" fmla="*/ 872 h 1161"/>
                    <a:gd name="T94" fmla="*/ 210 w 693"/>
                    <a:gd name="T95" fmla="*/ 889 h 1161"/>
                    <a:gd name="T96" fmla="*/ 248 w 693"/>
                    <a:gd name="T97" fmla="*/ 911 h 1161"/>
                    <a:gd name="T98" fmla="*/ 306 w 693"/>
                    <a:gd name="T99" fmla="*/ 951 h 1161"/>
                    <a:gd name="T100" fmla="*/ 312 w 693"/>
                    <a:gd name="T101" fmla="*/ 979 h 1161"/>
                    <a:gd name="T102" fmla="*/ 329 w 693"/>
                    <a:gd name="T103" fmla="*/ 987 h 1161"/>
                    <a:gd name="T104" fmla="*/ 355 w 693"/>
                    <a:gd name="T105" fmla="*/ 1015 h 1161"/>
                    <a:gd name="T106" fmla="*/ 391 w 693"/>
                    <a:gd name="T107" fmla="*/ 1086 h 1161"/>
                    <a:gd name="T108" fmla="*/ 389 w 693"/>
                    <a:gd name="T109" fmla="*/ 1116 h 1161"/>
                    <a:gd name="T110" fmla="*/ 393 w 693"/>
                    <a:gd name="T111" fmla="*/ 1128 h 1161"/>
                    <a:gd name="T112" fmla="*/ 613 w 693"/>
                    <a:gd name="T113" fmla="*/ 116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3" h="1161">
                      <a:moveTo>
                        <a:pt x="616" y="1160"/>
                      </a:moveTo>
                      <a:lnTo>
                        <a:pt x="620" y="1161"/>
                      </a:lnTo>
                      <a:lnTo>
                        <a:pt x="626" y="1161"/>
                      </a:lnTo>
                      <a:lnTo>
                        <a:pt x="628" y="1156"/>
                      </a:lnTo>
                      <a:lnTo>
                        <a:pt x="635" y="1150"/>
                      </a:lnTo>
                      <a:lnTo>
                        <a:pt x="635" y="1139"/>
                      </a:lnTo>
                      <a:lnTo>
                        <a:pt x="635" y="1133"/>
                      </a:lnTo>
                      <a:lnTo>
                        <a:pt x="628" y="1129"/>
                      </a:lnTo>
                      <a:lnTo>
                        <a:pt x="620" y="1126"/>
                      </a:lnTo>
                      <a:lnTo>
                        <a:pt x="620" y="1120"/>
                      </a:lnTo>
                      <a:lnTo>
                        <a:pt x="622" y="1113"/>
                      </a:lnTo>
                      <a:lnTo>
                        <a:pt x="624" y="1105"/>
                      </a:lnTo>
                      <a:lnTo>
                        <a:pt x="620" y="1097"/>
                      </a:lnTo>
                      <a:lnTo>
                        <a:pt x="624" y="1092"/>
                      </a:lnTo>
                      <a:lnTo>
                        <a:pt x="631" y="1086"/>
                      </a:lnTo>
                      <a:lnTo>
                        <a:pt x="643" y="1071"/>
                      </a:lnTo>
                      <a:lnTo>
                        <a:pt x="646" y="1062"/>
                      </a:lnTo>
                      <a:lnTo>
                        <a:pt x="650" y="1056"/>
                      </a:lnTo>
                      <a:lnTo>
                        <a:pt x="650" y="1043"/>
                      </a:lnTo>
                      <a:lnTo>
                        <a:pt x="654" y="1030"/>
                      </a:lnTo>
                      <a:lnTo>
                        <a:pt x="660" y="1026"/>
                      </a:lnTo>
                      <a:lnTo>
                        <a:pt x="663" y="1020"/>
                      </a:lnTo>
                      <a:lnTo>
                        <a:pt x="686" y="1007"/>
                      </a:lnTo>
                      <a:lnTo>
                        <a:pt x="693" y="1000"/>
                      </a:lnTo>
                      <a:lnTo>
                        <a:pt x="688" y="994"/>
                      </a:lnTo>
                      <a:lnTo>
                        <a:pt x="675" y="979"/>
                      </a:lnTo>
                      <a:lnTo>
                        <a:pt x="676" y="972"/>
                      </a:lnTo>
                      <a:lnTo>
                        <a:pt x="673" y="964"/>
                      </a:lnTo>
                      <a:lnTo>
                        <a:pt x="673" y="958"/>
                      </a:lnTo>
                      <a:lnTo>
                        <a:pt x="669" y="949"/>
                      </a:lnTo>
                      <a:lnTo>
                        <a:pt x="661" y="934"/>
                      </a:lnTo>
                      <a:lnTo>
                        <a:pt x="661" y="926"/>
                      </a:lnTo>
                      <a:lnTo>
                        <a:pt x="663" y="921"/>
                      </a:lnTo>
                      <a:lnTo>
                        <a:pt x="556" y="765"/>
                      </a:lnTo>
                      <a:lnTo>
                        <a:pt x="306" y="398"/>
                      </a:lnTo>
                      <a:lnTo>
                        <a:pt x="325" y="327"/>
                      </a:lnTo>
                      <a:lnTo>
                        <a:pt x="383" y="84"/>
                      </a:lnTo>
                      <a:lnTo>
                        <a:pt x="238" y="47"/>
                      </a:lnTo>
                      <a:lnTo>
                        <a:pt x="66" y="0"/>
                      </a:lnTo>
                      <a:lnTo>
                        <a:pt x="62" y="0"/>
                      </a:lnTo>
                      <a:lnTo>
                        <a:pt x="58" y="13"/>
                      </a:lnTo>
                      <a:lnTo>
                        <a:pt x="54" y="20"/>
                      </a:lnTo>
                      <a:lnTo>
                        <a:pt x="58" y="28"/>
                      </a:lnTo>
                      <a:lnTo>
                        <a:pt x="58" y="35"/>
                      </a:lnTo>
                      <a:lnTo>
                        <a:pt x="58" y="48"/>
                      </a:lnTo>
                      <a:lnTo>
                        <a:pt x="58" y="50"/>
                      </a:lnTo>
                      <a:lnTo>
                        <a:pt x="56" y="64"/>
                      </a:lnTo>
                      <a:lnTo>
                        <a:pt x="39" y="94"/>
                      </a:lnTo>
                      <a:lnTo>
                        <a:pt x="41" y="99"/>
                      </a:lnTo>
                      <a:lnTo>
                        <a:pt x="37" y="107"/>
                      </a:lnTo>
                      <a:lnTo>
                        <a:pt x="34" y="112"/>
                      </a:lnTo>
                      <a:lnTo>
                        <a:pt x="30" y="120"/>
                      </a:lnTo>
                      <a:lnTo>
                        <a:pt x="32" y="122"/>
                      </a:lnTo>
                      <a:lnTo>
                        <a:pt x="24" y="127"/>
                      </a:lnTo>
                      <a:lnTo>
                        <a:pt x="19" y="131"/>
                      </a:lnTo>
                      <a:lnTo>
                        <a:pt x="13" y="137"/>
                      </a:lnTo>
                      <a:lnTo>
                        <a:pt x="7" y="144"/>
                      </a:lnTo>
                      <a:lnTo>
                        <a:pt x="2" y="158"/>
                      </a:lnTo>
                      <a:lnTo>
                        <a:pt x="2" y="169"/>
                      </a:lnTo>
                      <a:lnTo>
                        <a:pt x="0" y="176"/>
                      </a:lnTo>
                      <a:lnTo>
                        <a:pt x="13" y="197"/>
                      </a:lnTo>
                      <a:lnTo>
                        <a:pt x="13" y="205"/>
                      </a:lnTo>
                      <a:lnTo>
                        <a:pt x="19" y="210"/>
                      </a:lnTo>
                      <a:lnTo>
                        <a:pt x="24" y="233"/>
                      </a:lnTo>
                      <a:lnTo>
                        <a:pt x="24" y="238"/>
                      </a:lnTo>
                      <a:lnTo>
                        <a:pt x="26" y="246"/>
                      </a:lnTo>
                      <a:lnTo>
                        <a:pt x="24" y="252"/>
                      </a:lnTo>
                      <a:lnTo>
                        <a:pt x="24" y="261"/>
                      </a:lnTo>
                      <a:lnTo>
                        <a:pt x="20" y="268"/>
                      </a:lnTo>
                      <a:lnTo>
                        <a:pt x="13" y="282"/>
                      </a:lnTo>
                      <a:lnTo>
                        <a:pt x="15" y="308"/>
                      </a:lnTo>
                      <a:lnTo>
                        <a:pt x="13" y="319"/>
                      </a:lnTo>
                      <a:lnTo>
                        <a:pt x="7" y="327"/>
                      </a:lnTo>
                      <a:lnTo>
                        <a:pt x="13" y="340"/>
                      </a:lnTo>
                      <a:lnTo>
                        <a:pt x="22" y="353"/>
                      </a:lnTo>
                      <a:lnTo>
                        <a:pt x="30" y="374"/>
                      </a:lnTo>
                      <a:lnTo>
                        <a:pt x="34" y="381"/>
                      </a:lnTo>
                      <a:lnTo>
                        <a:pt x="39" y="389"/>
                      </a:lnTo>
                      <a:lnTo>
                        <a:pt x="43" y="394"/>
                      </a:lnTo>
                      <a:lnTo>
                        <a:pt x="45" y="402"/>
                      </a:lnTo>
                      <a:lnTo>
                        <a:pt x="43" y="409"/>
                      </a:lnTo>
                      <a:lnTo>
                        <a:pt x="45" y="406"/>
                      </a:lnTo>
                      <a:lnTo>
                        <a:pt x="45" y="408"/>
                      </a:lnTo>
                      <a:lnTo>
                        <a:pt x="52" y="421"/>
                      </a:lnTo>
                      <a:lnTo>
                        <a:pt x="54" y="434"/>
                      </a:lnTo>
                      <a:lnTo>
                        <a:pt x="49" y="421"/>
                      </a:lnTo>
                      <a:lnTo>
                        <a:pt x="47" y="428"/>
                      </a:lnTo>
                      <a:lnTo>
                        <a:pt x="43" y="436"/>
                      </a:lnTo>
                      <a:lnTo>
                        <a:pt x="41" y="443"/>
                      </a:lnTo>
                      <a:lnTo>
                        <a:pt x="47" y="438"/>
                      </a:lnTo>
                      <a:lnTo>
                        <a:pt x="54" y="445"/>
                      </a:lnTo>
                      <a:lnTo>
                        <a:pt x="56" y="453"/>
                      </a:lnTo>
                      <a:lnTo>
                        <a:pt x="64" y="456"/>
                      </a:lnTo>
                      <a:lnTo>
                        <a:pt x="67" y="464"/>
                      </a:lnTo>
                      <a:lnTo>
                        <a:pt x="75" y="471"/>
                      </a:lnTo>
                      <a:lnTo>
                        <a:pt x="81" y="468"/>
                      </a:lnTo>
                      <a:lnTo>
                        <a:pt x="77" y="460"/>
                      </a:lnTo>
                      <a:lnTo>
                        <a:pt x="82" y="455"/>
                      </a:lnTo>
                      <a:lnTo>
                        <a:pt x="81" y="447"/>
                      </a:lnTo>
                      <a:lnTo>
                        <a:pt x="84" y="441"/>
                      </a:lnTo>
                      <a:lnTo>
                        <a:pt x="92" y="438"/>
                      </a:lnTo>
                      <a:lnTo>
                        <a:pt x="99" y="443"/>
                      </a:lnTo>
                      <a:lnTo>
                        <a:pt x="103" y="451"/>
                      </a:lnTo>
                      <a:lnTo>
                        <a:pt x="111" y="455"/>
                      </a:lnTo>
                      <a:lnTo>
                        <a:pt x="116" y="453"/>
                      </a:lnTo>
                      <a:lnTo>
                        <a:pt x="124" y="453"/>
                      </a:lnTo>
                      <a:lnTo>
                        <a:pt x="129" y="458"/>
                      </a:lnTo>
                      <a:lnTo>
                        <a:pt x="143" y="460"/>
                      </a:lnTo>
                      <a:lnTo>
                        <a:pt x="148" y="455"/>
                      </a:lnTo>
                      <a:lnTo>
                        <a:pt x="146" y="458"/>
                      </a:lnTo>
                      <a:lnTo>
                        <a:pt x="141" y="464"/>
                      </a:lnTo>
                      <a:lnTo>
                        <a:pt x="146" y="464"/>
                      </a:lnTo>
                      <a:lnTo>
                        <a:pt x="154" y="460"/>
                      </a:lnTo>
                      <a:lnTo>
                        <a:pt x="156" y="460"/>
                      </a:lnTo>
                      <a:lnTo>
                        <a:pt x="161" y="468"/>
                      </a:lnTo>
                      <a:lnTo>
                        <a:pt x="165" y="473"/>
                      </a:lnTo>
                      <a:lnTo>
                        <a:pt x="165" y="475"/>
                      </a:lnTo>
                      <a:lnTo>
                        <a:pt x="156" y="460"/>
                      </a:lnTo>
                      <a:lnTo>
                        <a:pt x="141" y="466"/>
                      </a:lnTo>
                      <a:lnTo>
                        <a:pt x="120" y="456"/>
                      </a:lnTo>
                      <a:lnTo>
                        <a:pt x="111" y="456"/>
                      </a:lnTo>
                      <a:lnTo>
                        <a:pt x="103" y="453"/>
                      </a:lnTo>
                      <a:lnTo>
                        <a:pt x="97" y="455"/>
                      </a:lnTo>
                      <a:lnTo>
                        <a:pt x="90" y="455"/>
                      </a:lnTo>
                      <a:lnTo>
                        <a:pt x="86" y="462"/>
                      </a:lnTo>
                      <a:lnTo>
                        <a:pt x="92" y="468"/>
                      </a:lnTo>
                      <a:lnTo>
                        <a:pt x="90" y="475"/>
                      </a:lnTo>
                      <a:lnTo>
                        <a:pt x="92" y="483"/>
                      </a:lnTo>
                      <a:lnTo>
                        <a:pt x="96" y="485"/>
                      </a:lnTo>
                      <a:lnTo>
                        <a:pt x="97" y="498"/>
                      </a:lnTo>
                      <a:lnTo>
                        <a:pt x="97" y="511"/>
                      </a:lnTo>
                      <a:lnTo>
                        <a:pt x="103" y="518"/>
                      </a:lnTo>
                      <a:lnTo>
                        <a:pt x="97" y="517"/>
                      </a:lnTo>
                      <a:lnTo>
                        <a:pt x="90" y="509"/>
                      </a:lnTo>
                      <a:lnTo>
                        <a:pt x="86" y="502"/>
                      </a:lnTo>
                      <a:lnTo>
                        <a:pt x="79" y="498"/>
                      </a:lnTo>
                      <a:lnTo>
                        <a:pt x="81" y="490"/>
                      </a:lnTo>
                      <a:lnTo>
                        <a:pt x="84" y="485"/>
                      </a:lnTo>
                      <a:lnTo>
                        <a:pt x="82" y="477"/>
                      </a:lnTo>
                      <a:lnTo>
                        <a:pt x="82" y="475"/>
                      </a:lnTo>
                      <a:lnTo>
                        <a:pt x="75" y="475"/>
                      </a:lnTo>
                      <a:lnTo>
                        <a:pt x="71" y="481"/>
                      </a:lnTo>
                      <a:lnTo>
                        <a:pt x="71" y="487"/>
                      </a:lnTo>
                      <a:lnTo>
                        <a:pt x="66" y="502"/>
                      </a:lnTo>
                      <a:lnTo>
                        <a:pt x="69" y="507"/>
                      </a:lnTo>
                      <a:lnTo>
                        <a:pt x="69" y="522"/>
                      </a:lnTo>
                      <a:lnTo>
                        <a:pt x="67" y="528"/>
                      </a:lnTo>
                      <a:lnTo>
                        <a:pt x="66" y="534"/>
                      </a:lnTo>
                      <a:lnTo>
                        <a:pt x="66" y="539"/>
                      </a:lnTo>
                      <a:lnTo>
                        <a:pt x="67" y="547"/>
                      </a:lnTo>
                      <a:lnTo>
                        <a:pt x="79" y="567"/>
                      </a:lnTo>
                      <a:lnTo>
                        <a:pt x="86" y="573"/>
                      </a:lnTo>
                      <a:lnTo>
                        <a:pt x="99" y="573"/>
                      </a:lnTo>
                      <a:lnTo>
                        <a:pt x="103" y="588"/>
                      </a:lnTo>
                      <a:lnTo>
                        <a:pt x="103" y="603"/>
                      </a:lnTo>
                      <a:lnTo>
                        <a:pt x="101" y="601"/>
                      </a:lnTo>
                      <a:lnTo>
                        <a:pt x="97" y="607"/>
                      </a:lnTo>
                      <a:lnTo>
                        <a:pt x="84" y="614"/>
                      </a:lnTo>
                      <a:lnTo>
                        <a:pt x="84" y="629"/>
                      </a:lnTo>
                      <a:lnTo>
                        <a:pt x="82" y="643"/>
                      </a:lnTo>
                      <a:lnTo>
                        <a:pt x="86" y="650"/>
                      </a:lnTo>
                      <a:lnTo>
                        <a:pt x="97" y="663"/>
                      </a:lnTo>
                      <a:lnTo>
                        <a:pt x="99" y="678"/>
                      </a:lnTo>
                      <a:lnTo>
                        <a:pt x="105" y="684"/>
                      </a:lnTo>
                      <a:lnTo>
                        <a:pt x="107" y="697"/>
                      </a:lnTo>
                      <a:lnTo>
                        <a:pt x="114" y="710"/>
                      </a:lnTo>
                      <a:lnTo>
                        <a:pt x="114" y="718"/>
                      </a:lnTo>
                      <a:lnTo>
                        <a:pt x="118" y="725"/>
                      </a:lnTo>
                      <a:lnTo>
                        <a:pt x="126" y="733"/>
                      </a:lnTo>
                      <a:lnTo>
                        <a:pt x="129" y="746"/>
                      </a:lnTo>
                      <a:lnTo>
                        <a:pt x="143" y="759"/>
                      </a:lnTo>
                      <a:lnTo>
                        <a:pt x="144" y="767"/>
                      </a:lnTo>
                      <a:lnTo>
                        <a:pt x="139" y="770"/>
                      </a:lnTo>
                      <a:lnTo>
                        <a:pt x="137" y="778"/>
                      </a:lnTo>
                      <a:lnTo>
                        <a:pt x="143" y="785"/>
                      </a:lnTo>
                      <a:lnTo>
                        <a:pt x="150" y="787"/>
                      </a:lnTo>
                      <a:lnTo>
                        <a:pt x="156" y="795"/>
                      </a:lnTo>
                      <a:lnTo>
                        <a:pt x="156" y="802"/>
                      </a:lnTo>
                      <a:lnTo>
                        <a:pt x="148" y="812"/>
                      </a:lnTo>
                      <a:lnTo>
                        <a:pt x="148" y="825"/>
                      </a:lnTo>
                      <a:lnTo>
                        <a:pt x="144" y="832"/>
                      </a:lnTo>
                      <a:lnTo>
                        <a:pt x="146" y="840"/>
                      </a:lnTo>
                      <a:lnTo>
                        <a:pt x="141" y="847"/>
                      </a:lnTo>
                      <a:lnTo>
                        <a:pt x="141" y="853"/>
                      </a:lnTo>
                      <a:lnTo>
                        <a:pt x="146" y="855"/>
                      </a:lnTo>
                      <a:lnTo>
                        <a:pt x="150" y="862"/>
                      </a:lnTo>
                      <a:lnTo>
                        <a:pt x="156" y="870"/>
                      </a:lnTo>
                      <a:lnTo>
                        <a:pt x="176" y="872"/>
                      </a:lnTo>
                      <a:lnTo>
                        <a:pt x="184" y="876"/>
                      </a:lnTo>
                      <a:lnTo>
                        <a:pt x="191" y="876"/>
                      </a:lnTo>
                      <a:lnTo>
                        <a:pt x="205" y="885"/>
                      </a:lnTo>
                      <a:lnTo>
                        <a:pt x="210" y="889"/>
                      </a:lnTo>
                      <a:lnTo>
                        <a:pt x="225" y="889"/>
                      </a:lnTo>
                      <a:lnTo>
                        <a:pt x="237" y="898"/>
                      </a:lnTo>
                      <a:lnTo>
                        <a:pt x="240" y="906"/>
                      </a:lnTo>
                      <a:lnTo>
                        <a:pt x="248" y="911"/>
                      </a:lnTo>
                      <a:lnTo>
                        <a:pt x="250" y="925"/>
                      </a:lnTo>
                      <a:lnTo>
                        <a:pt x="265" y="938"/>
                      </a:lnTo>
                      <a:lnTo>
                        <a:pt x="278" y="945"/>
                      </a:lnTo>
                      <a:lnTo>
                        <a:pt x="306" y="951"/>
                      </a:lnTo>
                      <a:lnTo>
                        <a:pt x="308" y="953"/>
                      </a:lnTo>
                      <a:lnTo>
                        <a:pt x="312" y="966"/>
                      </a:lnTo>
                      <a:lnTo>
                        <a:pt x="314" y="973"/>
                      </a:lnTo>
                      <a:lnTo>
                        <a:pt x="312" y="979"/>
                      </a:lnTo>
                      <a:lnTo>
                        <a:pt x="312" y="987"/>
                      </a:lnTo>
                      <a:lnTo>
                        <a:pt x="319" y="990"/>
                      </a:lnTo>
                      <a:lnTo>
                        <a:pt x="323" y="985"/>
                      </a:lnTo>
                      <a:lnTo>
                        <a:pt x="329" y="987"/>
                      </a:lnTo>
                      <a:lnTo>
                        <a:pt x="336" y="990"/>
                      </a:lnTo>
                      <a:lnTo>
                        <a:pt x="344" y="1002"/>
                      </a:lnTo>
                      <a:lnTo>
                        <a:pt x="348" y="1009"/>
                      </a:lnTo>
                      <a:lnTo>
                        <a:pt x="355" y="1015"/>
                      </a:lnTo>
                      <a:lnTo>
                        <a:pt x="378" y="1043"/>
                      </a:lnTo>
                      <a:lnTo>
                        <a:pt x="385" y="1058"/>
                      </a:lnTo>
                      <a:lnTo>
                        <a:pt x="389" y="1073"/>
                      </a:lnTo>
                      <a:lnTo>
                        <a:pt x="391" y="1086"/>
                      </a:lnTo>
                      <a:lnTo>
                        <a:pt x="389" y="1101"/>
                      </a:lnTo>
                      <a:lnTo>
                        <a:pt x="387" y="1114"/>
                      </a:lnTo>
                      <a:lnTo>
                        <a:pt x="387" y="1122"/>
                      </a:lnTo>
                      <a:lnTo>
                        <a:pt x="389" y="1116"/>
                      </a:lnTo>
                      <a:lnTo>
                        <a:pt x="394" y="1120"/>
                      </a:lnTo>
                      <a:lnTo>
                        <a:pt x="393" y="1128"/>
                      </a:lnTo>
                      <a:lnTo>
                        <a:pt x="389" y="1120"/>
                      </a:lnTo>
                      <a:lnTo>
                        <a:pt x="393" y="1128"/>
                      </a:lnTo>
                      <a:lnTo>
                        <a:pt x="394" y="1137"/>
                      </a:lnTo>
                      <a:lnTo>
                        <a:pt x="398" y="1139"/>
                      </a:lnTo>
                      <a:lnTo>
                        <a:pt x="611" y="1160"/>
                      </a:lnTo>
                      <a:lnTo>
                        <a:pt x="613" y="1160"/>
                      </a:lnTo>
                      <a:lnTo>
                        <a:pt x="616" y="116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80" name="Freeform 131">
                  <a:extLst>
                    <a:ext uri="{FF2B5EF4-FFF2-40B4-BE49-F238E27FC236}">
                      <a16:creationId xmlns:a16="http://schemas.microsoft.com/office/drawing/2014/main" id="{D48D96E9-117E-40D1-B4E1-FE5C4D0CA5F3}"/>
                    </a:ext>
                  </a:extLst>
                </p:cNvPr>
                <p:cNvSpPr>
                  <a:spLocks/>
                </p:cNvSpPr>
                <p:nvPr/>
              </p:nvSpPr>
              <p:spPr bwMode="auto">
                <a:xfrm>
                  <a:off x="4813819" y="2127748"/>
                  <a:ext cx="108558" cy="225859"/>
                </a:xfrm>
                <a:custGeom>
                  <a:avLst/>
                  <a:gdLst>
                    <a:gd name="T0" fmla="*/ 15 w 113"/>
                    <a:gd name="T1" fmla="*/ 15 h 259"/>
                    <a:gd name="T2" fmla="*/ 5 w 113"/>
                    <a:gd name="T3" fmla="*/ 40 h 259"/>
                    <a:gd name="T4" fmla="*/ 2 w 113"/>
                    <a:gd name="T5" fmla="*/ 51 h 259"/>
                    <a:gd name="T6" fmla="*/ 7 w 113"/>
                    <a:gd name="T7" fmla="*/ 60 h 259"/>
                    <a:gd name="T8" fmla="*/ 0 w 113"/>
                    <a:gd name="T9" fmla="*/ 73 h 259"/>
                    <a:gd name="T10" fmla="*/ 9 w 113"/>
                    <a:gd name="T11" fmla="*/ 92 h 259"/>
                    <a:gd name="T12" fmla="*/ 17 w 113"/>
                    <a:gd name="T13" fmla="*/ 102 h 259"/>
                    <a:gd name="T14" fmla="*/ 28 w 113"/>
                    <a:gd name="T15" fmla="*/ 107 h 259"/>
                    <a:gd name="T16" fmla="*/ 51 w 113"/>
                    <a:gd name="T17" fmla="*/ 126 h 259"/>
                    <a:gd name="T18" fmla="*/ 39 w 113"/>
                    <a:gd name="T19" fmla="*/ 139 h 259"/>
                    <a:gd name="T20" fmla="*/ 32 w 113"/>
                    <a:gd name="T21" fmla="*/ 147 h 259"/>
                    <a:gd name="T22" fmla="*/ 30 w 113"/>
                    <a:gd name="T23" fmla="*/ 149 h 259"/>
                    <a:gd name="T24" fmla="*/ 28 w 113"/>
                    <a:gd name="T25" fmla="*/ 162 h 259"/>
                    <a:gd name="T26" fmla="*/ 19 w 113"/>
                    <a:gd name="T27" fmla="*/ 169 h 259"/>
                    <a:gd name="T28" fmla="*/ 7 w 113"/>
                    <a:gd name="T29" fmla="*/ 177 h 259"/>
                    <a:gd name="T30" fmla="*/ 2 w 113"/>
                    <a:gd name="T31" fmla="*/ 194 h 259"/>
                    <a:gd name="T32" fmla="*/ 0 w 113"/>
                    <a:gd name="T33" fmla="*/ 199 h 259"/>
                    <a:gd name="T34" fmla="*/ 4 w 113"/>
                    <a:gd name="T35" fmla="*/ 207 h 259"/>
                    <a:gd name="T36" fmla="*/ 17 w 113"/>
                    <a:gd name="T37" fmla="*/ 222 h 259"/>
                    <a:gd name="T38" fmla="*/ 30 w 113"/>
                    <a:gd name="T39" fmla="*/ 228 h 259"/>
                    <a:gd name="T40" fmla="*/ 49 w 113"/>
                    <a:gd name="T41" fmla="*/ 233 h 259"/>
                    <a:gd name="T42" fmla="*/ 66 w 113"/>
                    <a:gd name="T43" fmla="*/ 241 h 259"/>
                    <a:gd name="T44" fmla="*/ 64 w 113"/>
                    <a:gd name="T45" fmla="*/ 259 h 259"/>
                    <a:gd name="T46" fmla="*/ 73 w 113"/>
                    <a:gd name="T47" fmla="*/ 254 h 259"/>
                    <a:gd name="T48" fmla="*/ 79 w 113"/>
                    <a:gd name="T49" fmla="*/ 239 h 259"/>
                    <a:gd name="T50" fmla="*/ 86 w 113"/>
                    <a:gd name="T51" fmla="*/ 218 h 259"/>
                    <a:gd name="T52" fmla="*/ 83 w 113"/>
                    <a:gd name="T53" fmla="*/ 214 h 259"/>
                    <a:gd name="T54" fmla="*/ 96 w 113"/>
                    <a:gd name="T55" fmla="*/ 207 h 259"/>
                    <a:gd name="T56" fmla="*/ 96 w 113"/>
                    <a:gd name="T57" fmla="*/ 194 h 259"/>
                    <a:gd name="T58" fmla="*/ 99 w 113"/>
                    <a:gd name="T59" fmla="*/ 184 h 259"/>
                    <a:gd name="T60" fmla="*/ 105 w 113"/>
                    <a:gd name="T61" fmla="*/ 169 h 259"/>
                    <a:gd name="T62" fmla="*/ 105 w 113"/>
                    <a:gd name="T63" fmla="*/ 156 h 259"/>
                    <a:gd name="T64" fmla="*/ 105 w 113"/>
                    <a:gd name="T65" fmla="*/ 139 h 259"/>
                    <a:gd name="T66" fmla="*/ 105 w 113"/>
                    <a:gd name="T67" fmla="*/ 132 h 259"/>
                    <a:gd name="T68" fmla="*/ 111 w 113"/>
                    <a:gd name="T69" fmla="*/ 130 h 259"/>
                    <a:gd name="T70" fmla="*/ 111 w 113"/>
                    <a:gd name="T71" fmla="*/ 150 h 259"/>
                    <a:gd name="T72" fmla="*/ 111 w 113"/>
                    <a:gd name="T73" fmla="*/ 124 h 259"/>
                    <a:gd name="T74" fmla="*/ 109 w 113"/>
                    <a:gd name="T75" fmla="*/ 96 h 259"/>
                    <a:gd name="T76" fmla="*/ 92 w 113"/>
                    <a:gd name="T77" fmla="*/ 85 h 259"/>
                    <a:gd name="T78" fmla="*/ 81 w 113"/>
                    <a:gd name="T79" fmla="*/ 85 h 259"/>
                    <a:gd name="T80" fmla="*/ 84 w 113"/>
                    <a:gd name="T81" fmla="*/ 58 h 259"/>
                    <a:gd name="T82" fmla="*/ 94 w 113"/>
                    <a:gd name="T83" fmla="*/ 53 h 259"/>
                    <a:gd name="T84" fmla="*/ 96 w 113"/>
                    <a:gd name="T85" fmla="*/ 38 h 259"/>
                    <a:gd name="T86" fmla="*/ 96 w 113"/>
                    <a:gd name="T87" fmla="*/ 23 h 259"/>
                    <a:gd name="T88" fmla="*/ 17 w 113"/>
                    <a:gd name="T89" fmla="*/ 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 h="259">
                      <a:moveTo>
                        <a:pt x="17" y="9"/>
                      </a:moveTo>
                      <a:lnTo>
                        <a:pt x="15" y="15"/>
                      </a:lnTo>
                      <a:lnTo>
                        <a:pt x="15" y="23"/>
                      </a:lnTo>
                      <a:lnTo>
                        <a:pt x="5" y="40"/>
                      </a:lnTo>
                      <a:lnTo>
                        <a:pt x="0" y="47"/>
                      </a:lnTo>
                      <a:lnTo>
                        <a:pt x="2" y="51"/>
                      </a:lnTo>
                      <a:lnTo>
                        <a:pt x="5" y="53"/>
                      </a:lnTo>
                      <a:lnTo>
                        <a:pt x="7" y="60"/>
                      </a:lnTo>
                      <a:lnTo>
                        <a:pt x="5" y="66"/>
                      </a:lnTo>
                      <a:lnTo>
                        <a:pt x="0" y="73"/>
                      </a:lnTo>
                      <a:lnTo>
                        <a:pt x="4" y="85"/>
                      </a:lnTo>
                      <a:lnTo>
                        <a:pt x="9" y="92"/>
                      </a:lnTo>
                      <a:lnTo>
                        <a:pt x="17" y="94"/>
                      </a:lnTo>
                      <a:lnTo>
                        <a:pt x="17" y="102"/>
                      </a:lnTo>
                      <a:lnTo>
                        <a:pt x="24" y="105"/>
                      </a:lnTo>
                      <a:lnTo>
                        <a:pt x="28" y="107"/>
                      </a:lnTo>
                      <a:lnTo>
                        <a:pt x="34" y="113"/>
                      </a:lnTo>
                      <a:lnTo>
                        <a:pt x="51" y="126"/>
                      </a:lnTo>
                      <a:lnTo>
                        <a:pt x="47" y="132"/>
                      </a:lnTo>
                      <a:lnTo>
                        <a:pt x="39" y="139"/>
                      </a:lnTo>
                      <a:lnTo>
                        <a:pt x="34" y="147"/>
                      </a:lnTo>
                      <a:lnTo>
                        <a:pt x="32" y="147"/>
                      </a:lnTo>
                      <a:lnTo>
                        <a:pt x="32" y="149"/>
                      </a:lnTo>
                      <a:lnTo>
                        <a:pt x="30" y="149"/>
                      </a:lnTo>
                      <a:lnTo>
                        <a:pt x="28" y="156"/>
                      </a:lnTo>
                      <a:lnTo>
                        <a:pt x="28" y="162"/>
                      </a:lnTo>
                      <a:lnTo>
                        <a:pt x="20" y="167"/>
                      </a:lnTo>
                      <a:lnTo>
                        <a:pt x="19" y="169"/>
                      </a:lnTo>
                      <a:lnTo>
                        <a:pt x="13" y="171"/>
                      </a:lnTo>
                      <a:lnTo>
                        <a:pt x="7" y="177"/>
                      </a:lnTo>
                      <a:lnTo>
                        <a:pt x="4" y="184"/>
                      </a:lnTo>
                      <a:lnTo>
                        <a:pt x="2" y="194"/>
                      </a:lnTo>
                      <a:lnTo>
                        <a:pt x="0" y="197"/>
                      </a:lnTo>
                      <a:lnTo>
                        <a:pt x="0" y="199"/>
                      </a:lnTo>
                      <a:lnTo>
                        <a:pt x="4" y="207"/>
                      </a:lnTo>
                      <a:lnTo>
                        <a:pt x="4" y="207"/>
                      </a:lnTo>
                      <a:lnTo>
                        <a:pt x="4" y="211"/>
                      </a:lnTo>
                      <a:lnTo>
                        <a:pt x="17" y="222"/>
                      </a:lnTo>
                      <a:lnTo>
                        <a:pt x="22" y="224"/>
                      </a:lnTo>
                      <a:lnTo>
                        <a:pt x="30" y="228"/>
                      </a:lnTo>
                      <a:lnTo>
                        <a:pt x="41" y="237"/>
                      </a:lnTo>
                      <a:lnTo>
                        <a:pt x="49" y="233"/>
                      </a:lnTo>
                      <a:lnTo>
                        <a:pt x="62" y="233"/>
                      </a:lnTo>
                      <a:lnTo>
                        <a:pt x="66" y="241"/>
                      </a:lnTo>
                      <a:lnTo>
                        <a:pt x="62" y="252"/>
                      </a:lnTo>
                      <a:lnTo>
                        <a:pt x="64" y="259"/>
                      </a:lnTo>
                      <a:lnTo>
                        <a:pt x="69" y="258"/>
                      </a:lnTo>
                      <a:lnTo>
                        <a:pt x="73" y="254"/>
                      </a:lnTo>
                      <a:lnTo>
                        <a:pt x="75" y="246"/>
                      </a:lnTo>
                      <a:lnTo>
                        <a:pt x="79" y="239"/>
                      </a:lnTo>
                      <a:lnTo>
                        <a:pt x="83" y="226"/>
                      </a:lnTo>
                      <a:lnTo>
                        <a:pt x="86" y="218"/>
                      </a:lnTo>
                      <a:lnTo>
                        <a:pt x="83" y="218"/>
                      </a:lnTo>
                      <a:lnTo>
                        <a:pt x="83" y="214"/>
                      </a:lnTo>
                      <a:lnTo>
                        <a:pt x="88" y="207"/>
                      </a:lnTo>
                      <a:lnTo>
                        <a:pt x="96" y="207"/>
                      </a:lnTo>
                      <a:lnTo>
                        <a:pt x="92" y="201"/>
                      </a:lnTo>
                      <a:lnTo>
                        <a:pt x="96" y="194"/>
                      </a:lnTo>
                      <a:lnTo>
                        <a:pt x="94" y="188"/>
                      </a:lnTo>
                      <a:lnTo>
                        <a:pt x="99" y="184"/>
                      </a:lnTo>
                      <a:lnTo>
                        <a:pt x="101" y="177"/>
                      </a:lnTo>
                      <a:lnTo>
                        <a:pt x="105" y="169"/>
                      </a:lnTo>
                      <a:lnTo>
                        <a:pt x="109" y="164"/>
                      </a:lnTo>
                      <a:lnTo>
                        <a:pt x="105" y="156"/>
                      </a:lnTo>
                      <a:lnTo>
                        <a:pt x="107" y="150"/>
                      </a:lnTo>
                      <a:lnTo>
                        <a:pt x="105" y="139"/>
                      </a:lnTo>
                      <a:lnTo>
                        <a:pt x="103" y="132"/>
                      </a:lnTo>
                      <a:lnTo>
                        <a:pt x="105" y="132"/>
                      </a:lnTo>
                      <a:lnTo>
                        <a:pt x="107" y="124"/>
                      </a:lnTo>
                      <a:lnTo>
                        <a:pt x="111" y="130"/>
                      </a:lnTo>
                      <a:lnTo>
                        <a:pt x="109" y="137"/>
                      </a:lnTo>
                      <a:lnTo>
                        <a:pt x="111" y="150"/>
                      </a:lnTo>
                      <a:lnTo>
                        <a:pt x="113" y="143"/>
                      </a:lnTo>
                      <a:lnTo>
                        <a:pt x="111" y="124"/>
                      </a:lnTo>
                      <a:lnTo>
                        <a:pt x="109" y="117"/>
                      </a:lnTo>
                      <a:lnTo>
                        <a:pt x="109" y="96"/>
                      </a:lnTo>
                      <a:lnTo>
                        <a:pt x="107" y="87"/>
                      </a:lnTo>
                      <a:lnTo>
                        <a:pt x="92" y="85"/>
                      </a:lnTo>
                      <a:lnTo>
                        <a:pt x="86" y="87"/>
                      </a:lnTo>
                      <a:lnTo>
                        <a:pt x="81" y="85"/>
                      </a:lnTo>
                      <a:lnTo>
                        <a:pt x="81" y="66"/>
                      </a:lnTo>
                      <a:lnTo>
                        <a:pt x="84" y="58"/>
                      </a:lnTo>
                      <a:lnTo>
                        <a:pt x="86" y="58"/>
                      </a:lnTo>
                      <a:lnTo>
                        <a:pt x="94" y="53"/>
                      </a:lnTo>
                      <a:lnTo>
                        <a:pt x="92" y="47"/>
                      </a:lnTo>
                      <a:lnTo>
                        <a:pt x="96" y="38"/>
                      </a:lnTo>
                      <a:lnTo>
                        <a:pt x="96" y="30"/>
                      </a:lnTo>
                      <a:lnTo>
                        <a:pt x="96" y="23"/>
                      </a:lnTo>
                      <a:lnTo>
                        <a:pt x="24" y="0"/>
                      </a:lnTo>
                      <a:lnTo>
                        <a:pt x="17" y="9"/>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nvGrpSpPr>
                <p:cNvPr id="81" name="Group 80">
                  <a:extLst>
                    <a:ext uri="{FF2B5EF4-FFF2-40B4-BE49-F238E27FC236}">
                      <a16:creationId xmlns:a16="http://schemas.microsoft.com/office/drawing/2014/main" id="{8A4CF35A-E613-4ECA-8827-254304087234}"/>
                    </a:ext>
                  </a:extLst>
                </p:cNvPr>
                <p:cNvGrpSpPr/>
                <p:nvPr/>
              </p:nvGrpSpPr>
              <p:grpSpPr>
                <a:xfrm>
                  <a:off x="4438189" y="1771956"/>
                  <a:ext cx="613881" cy="415091"/>
                  <a:chOff x="4438189" y="1771956"/>
                  <a:chExt cx="613881" cy="415091"/>
                </a:xfrm>
                <a:grpFill/>
              </p:grpSpPr>
              <p:sp>
                <p:nvSpPr>
                  <p:cNvPr id="84" name="Freeform 326">
                    <a:extLst>
                      <a:ext uri="{FF2B5EF4-FFF2-40B4-BE49-F238E27FC236}">
                        <a16:creationId xmlns:a16="http://schemas.microsoft.com/office/drawing/2014/main" id="{9DEDE8A4-EB61-4E85-9609-B7C21B9E29A2}"/>
                      </a:ext>
                    </a:extLst>
                  </p:cNvPr>
                  <p:cNvSpPr>
                    <a:spLocks/>
                  </p:cNvSpPr>
                  <p:nvPr/>
                </p:nvSpPr>
                <p:spPr bwMode="auto">
                  <a:xfrm>
                    <a:off x="4438189" y="1771956"/>
                    <a:ext cx="490913" cy="398523"/>
                  </a:xfrm>
                  <a:custGeom>
                    <a:avLst/>
                    <a:gdLst>
                      <a:gd name="T0" fmla="*/ 511 w 511"/>
                      <a:gd name="T1" fmla="*/ 402 h 457"/>
                      <a:gd name="T2" fmla="*/ 505 w 511"/>
                      <a:gd name="T3" fmla="*/ 389 h 457"/>
                      <a:gd name="T4" fmla="*/ 489 w 511"/>
                      <a:gd name="T5" fmla="*/ 307 h 457"/>
                      <a:gd name="T6" fmla="*/ 490 w 511"/>
                      <a:gd name="T7" fmla="*/ 233 h 457"/>
                      <a:gd name="T8" fmla="*/ 487 w 511"/>
                      <a:gd name="T9" fmla="*/ 222 h 457"/>
                      <a:gd name="T10" fmla="*/ 460 w 511"/>
                      <a:gd name="T11" fmla="*/ 143 h 457"/>
                      <a:gd name="T12" fmla="*/ 455 w 511"/>
                      <a:gd name="T13" fmla="*/ 145 h 457"/>
                      <a:gd name="T14" fmla="*/ 453 w 511"/>
                      <a:gd name="T15" fmla="*/ 119 h 457"/>
                      <a:gd name="T16" fmla="*/ 443 w 511"/>
                      <a:gd name="T17" fmla="*/ 98 h 457"/>
                      <a:gd name="T18" fmla="*/ 445 w 511"/>
                      <a:gd name="T19" fmla="*/ 81 h 457"/>
                      <a:gd name="T20" fmla="*/ 443 w 511"/>
                      <a:gd name="T21" fmla="*/ 66 h 457"/>
                      <a:gd name="T22" fmla="*/ 442 w 511"/>
                      <a:gd name="T23" fmla="*/ 53 h 457"/>
                      <a:gd name="T24" fmla="*/ 432 w 511"/>
                      <a:gd name="T25" fmla="*/ 40 h 457"/>
                      <a:gd name="T26" fmla="*/ 427 w 511"/>
                      <a:gd name="T27" fmla="*/ 15 h 457"/>
                      <a:gd name="T28" fmla="*/ 425 w 511"/>
                      <a:gd name="T29" fmla="*/ 4 h 457"/>
                      <a:gd name="T30" fmla="*/ 372 w 511"/>
                      <a:gd name="T31" fmla="*/ 15 h 457"/>
                      <a:gd name="T32" fmla="*/ 317 w 511"/>
                      <a:gd name="T33" fmla="*/ 25 h 457"/>
                      <a:gd name="T34" fmla="*/ 278 w 511"/>
                      <a:gd name="T35" fmla="*/ 58 h 457"/>
                      <a:gd name="T36" fmla="*/ 257 w 511"/>
                      <a:gd name="T37" fmla="*/ 103 h 457"/>
                      <a:gd name="T38" fmla="*/ 244 w 511"/>
                      <a:gd name="T39" fmla="*/ 122 h 457"/>
                      <a:gd name="T40" fmla="*/ 223 w 511"/>
                      <a:gd name="T41" fmla="*/ 143 h 457"/>
                      <a:gd name="T42" fmla="*/ 229 w 511"/>
                      <a:gd name="T43" fmla="*/ 154 h 457"/>
                      <a:gd name="T44" fmla="*/ 229 w 511"/>
                      <a:gd name="T45" fmla="*/ 150 h 457"/>
                      <a:gd name="T46" fmla="*/ 237 w 511"/>
                      <a:gd name="T47" fmla="*/ 158 h 457"/>
                      <a:gd name="T48" fmla="*/ 242 w 511"/>
                      <a:gd name="T49" fmla="*/ 160 h 457"/>
                      <a:gd name="T50" fmla="*/ 235 w 511"/>
                      <a:gd name="T51" fmla="*/ 169 h 457"/>
                      <a:gd name="T52" fmla="*/ 242 w 511"/>
                      <a:gd name="T53" fmla="*/ 188 h 457"/>
                      <a:gd name="T54" fmla="*/ 246 w 511"/>
                      <a:gd name="T55" fmla="*/ 201 h 457"/>
                      <a:gd name="T56" fmla="*/ 233 w 511"/>
                      <a:gd name="T57" fmla="*/ 209 h 457"/>
                      <a:gd name="T58" fmla="*/ 218 w 511"/>
                      <a:gd name="T59" fmla="*/ 222 h 457"/>
                      <a:gd name="T60" fmla="*/ 208 w 511"/>
                      <a:gd name="T61" fmla="*/ 237 h 457"/>
                      <a:gd name="T62" fmla="*/ 197 w 511"/>
                      <a:gd name="T63" fmla="*/ 246 h 457"/>
                      <a:gd name="T64" fmla="*/ 177 w 511"/>
                      <a:gd name="T65" fmla="*/ 246 h 457"/>
                      <a:gd name="T66" fmla="*/ 148 w 511"/>
                      <a:gd name="T67" fmla="*/ 258 h 457"/>
                      <a:gd name="T68" fmla="*/ 103 w 511"/>
                      <a:gd name="T69" fmla="*/ 250 h 457"/>
                      <a:gd name="T70" fmla="*/ 62 w 511"/>
                      <a:gd name="T71" fmla="*/ 261 h 457"/>
                      <a:gd name="T72" fmla="*/ 49 w 511"/>
                      <a:gd name="T73" fmla="*/ 269 h 457"/>
                      <a:gd name="T74" fmla="*/ 36 w 511"/>
                      <a:gd name="T75" fmla="*/ 276 h 457"/>
                      <a:gd name="T76" fmla="*/ 39 w 511"/>
                      <a:gd name="T77" fmla="*/ 290 h 457"/>
                      <a:gd name="T78" fmla="*/ 52 w 511"/>
                      <a:gd name="T79" fmla="*/ 297 h 457"/>
                      <a:gd name="T80" fmla="*/ 51 w 511"/>
                      <a:gd name="T81" fmla="*/ 305 h 457"/>
                      <a:gd name="T82" fmla="*/ 58 w 511"/>
                      <a:gd name="T83" fmla="*/ 327 h 457"/>
                      <a:gd name="T84" fmla="*/ 43 w 511"/>
                      <a:gd name="T85" fmla="*/ 348 h 457"/>
                      <a:gd name="T86" fmla="*/ 30 w 511"/>
                      <a:gd name="T87" fmla="*/ 363 h 457"/>
                      <a:gd name="T88" fmla="*/ 4 w 511"/>
                      <a:gd name="T89" fmla="*/ 393 h 457"/>
                      <a:gd name="T90" fmla="*/ 2 w 511"/>
                      <a:gd name="T91" fmla="*/ 397 h 457"/>
                      <a:gd name="T92" fmla="*/ 69 w 511"/>
                      <a:gd name="T93" fmla="*/ 410 h 457"/>
                      <a:gd name="T94" fmla="*/ 276 w 511"/>
                      <a:gd name="T95" fmla="*/ 369 h 457"/>
                      <a:gd name="T96" fmla="*/ 349 w 511"/>
                      <a:gd name="T97" fmla="*/ 354 h 457"/>
                      <a:gd name="T98" fmla="*/ 361 w 511"/>
                      <a:gd name="T99" fmla="*/ 363 h 457"/>
                      <a:gd name="T100" fmla="*/ 374 w 511"/>
                      <a:gd name="T101" fmla="*/ 367 h 457"/>
                      <a:gd name="T102" fmla="*/ 381 w 511"/>
                      <a:gd name="T103" fmla="*/ 389 h 457"/>
                      <a:gd name="T104" fmla="*/ 400 w 511"/>
                      <a:gd name="T105" fmla="*/ 401 h 457"/>
                      <a:gd name="T106" fmla="*/ 415 w 511"/>
                      <a:gd name="T107" fmla="*/ 406 h 457"/>
                      <a:gd name="T108" fmla="*/ 487 w 511"/>
                      <a:gd name="T109" fmla="*/ 431 h 457"/>
                      <a:gd name="T110" fmla="*/ 475 w 511"/>
                      <a:gd name="T111" fmla="*/ 408 h 457"/>
                      <a:gd name="T112" fmla="*/ 475 w 511"/>
                      <a:gd name="T113" fmla="*/ 399 h 457"/>
                      <a:gd name="T114" fmla="*/ 483 w 511"/>
                      <a:gd name="T115" fmla="*/ 410 h 457"/>
                      <a:gd name="T116" fmla="*/ 489 w 511"/>
                      <a:gd name="T117" fmla="*/ 442 h 457"/>
                      <a:gd name="T118" fmla="*/ 489 w 511"/>
                      <a:gd name="T119" fmla="*/ 457 h 457"/>
                      <a:gd name="T120" fmla="*/ 498 w 511"/>
                      <a:gd name="T121" fmla="*/ 448 h 457"/>
                      <a:gd name="T122" fmla="*/ 505 w 511"/>
                      <a:gd name="T123" fmla="*/ 425 h 457"/>
                      <a:gd name="T124" fmla="*/ 500 w 511"/>
                      <a:gd name="T125" fmla="*/ 41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1" h="457">
                        <a:moveTo>
                          <a:pt x="500" y="414"/>
                        </a:moveTo>
                        <a:lnTo>
                          <a:pt x="511" y="402"/>
                        </a:lnTo>
                        <a:lnTo>
                          <a:pt x="511" y="397"/>
                        </a:lnTo>
                        <a:lnTo>
                          <a:pt x="505" y="389"/>
                        </a:lnTo>
                        <a:lnTo>
                          <a:pt x="492" y="312"/>
                        </a:lnTo>
                        <a:lnTo>
                          <a:pt x="489" y="307"/>
                        </a:lnTo>
                        <a:lnTo>
                          <a:pt x="490" y="241"/>
                        </a:lnTo>
                        <a:lnTo>
                          <a:pt x="490" y="233"/>
                        </a:lnTo>
                        <a:lnTo>
                          <a:pt x="487" y="228"/>
                        </a:lnTo>
                        <a:lnTo>
                          <a:pt x="487" y="222"/>
                        </a:lnTo>
                        <a:lnTo>
                          <a:pt x="472" y="152"/>
                        </a:lnTo>
                        <a:lnTo>
                          <a:pt x="460" y="143"/>
                        </a:lnTo>
                        <a:lnTo>
                          <a:pt x="458" y="152"/>
                        </a:lnTo>
                        <a:lnTo>
                          <a:pt x="455" y="145"/>
                        </a:lnTo>
                        <a:lnTo>
                          <a:pt x="457" y="132"/>
                        </a:lnTo>
                        <a:lnTo>
                          <a:pt x="453" y="119"/>
                        </a:lnTo>
                        <a:lnTo>
                          <a:pt x="447" y="111"/>
                        </a:lnTo>
                        <a:lnTo>
                          <a:pt x="443" y="98"/>
                        </a:lnTo>
                        <a:lnTo>
                          <a:pt x="443" y="85"/>
                        </a:lnTo>
                        <a:lnTo>
                          <a:pt x="445" y="81"/>
                        </a:lnTo>
                        <a:lnTo>
                          <a:pt x="445" y="73"/>
                        </a:lnTo>
                        <a:lnTo>
                          <a:pt x="443" y="66"/>
                        </a:lnTo>
                        <a:lnTo>
                          <a:pt x="443" y="60"/>
                        </a:lnTo>
                        <a:lnTo>
                          <a:pt x="442" y="53"/>
                        </a:lnTo>
                        <a:lnTo>
                          <a:pt x="434" y="47"/>
                        </a:lnTo>
                        <a:lnTo>
                          <a:pt x="432" y="40"/>
                        </a:lnTo>
                        <a:lnTo>
                          <a:pt x="432" y="23"/>
                        </a:lnTo>
                        <a:lnTo>
                          <a:pt x="427" y="15"/>
                        </a:lnTo>
                        <a:lnTo>
                          <a:pt x="427" y="8"/>
                        </a:lnTo>
                        <a:lnTo>
                          <a:pt x="425" y="4"/>
                        </a:lnTo>
                        <a:lnTo>
                          <a:pt x="425" y="0"/>
                        </a:lnTo>
                        <a:lnTo>
                          <a:pt x="372" y="15"/>
                        </a:lnTo>
                        <a:lnTo>
                          <a:pt x="323" y="25"/>
                        </a:lnTo>
                        <a:lnTo>
                          <a:pt x="317" y="25"/>
                        </a:lnTo>
                        <a:lnTo>
                          <a:pt x="302" y="32"/>
                        </a:lnTo>
                        <a:lnTo>
                          <a:pt x="278" y="58"/>
                        </a:lnTo>
                        <a:lnTo>
                          <a:pt x="257" y="96"/>
                        </a:lnTo>
                        <a:lnTo>
                          <a:pt x="257" y="103"/>
                        </a:lnTo>
                        <a:lnTo>
                          <a:pt x="246" y="119"/>
                        </a:lnTo>
                        <a:lnTo>
                          <a:pt x="244" y="122"/>
                        </a:lnTo>
                        <a:lnTo>
                          <a:pt x="237" y="130"/>
                        </a:lnTo>
                        <a:lnTo>
                          <a:pt x="223" y="143"/>
                        </a:lnTo>
                        <a:lnTo>
                          <a:pt x="223" y="149"/>
                        </a:lnTo>
                        <a:lnTo>
                          <a:pt x="229" y="154"/>
                        </a:lnTo>
                        <a:lnTo>
                          <a:pt x="231" y="158"/>
                        </a:lnTo>
                        <a:lnTo>
                          <a:pt x="229" y="150"/>
                        </a:lnTo>
                        <a:lnTo>
                          <a:pt x="237" y="147"/>
                        </a:lnTo>
                        <a:lnTo>
                          <a:pt x="237" y="158"/>
                        </a:lnTo>
                        <a:lnTo>
                          <a:pt x="246" y="152"/>
                        </a:lnTo>
                        <a:lnTo>
                          <a:pt x="242" y="160"/>
                        </a:lnTo>
                        <a:lnTo>
                          <a:pt x="240" y="166"/>
                        </a:lnTo>
                        <a:lnTo>
                          <a:pt x="235" y="169"/>
                        </a:lnTo>
                        <a:lnTo>
                          <a:pt x="240" y="182"/>
                        </a:lnTo>
                        <a:lnTo>
                          <a:pt x="242" y="188"/>
                        </a:lnTo>
                        <a:lnTo>
                          <a:pt x="244" y="194"/>
                        </a:lnTo>
                        <a:lnTo>
                          <a:pt x="246" y="201"/>
                        </a:lnTo>
                        <a:lnTo>
                          <a:pt x="240" y="209"/>
                        </a:lnTo>
                        <a:lnTo>
                          <a:pt x="233" y="209"/>
                        </a:lnTo>
                        <a:lnTo>
                          <a:pt x="225" y="216"/>
                        </a:lnTo>
                        <a:lnTo>
                          <a:pt x="218" y="222"/>
                        </a:lnTo>
                        <a:lnTo>
                          <a:pt x="214" y="229"/>
                        </a:lnTo>
                        <a:lnTo>
                          <a:pt x="208" y="237"/>
                        </a:lnTo>
                        <a:lnTo>
                          <a:pt x="201" y="241"/>
                        </a:lnTo>
                        <a:lnTo>
                          <a:pt x="197" y="246"/>
                        </a:lnTo>
                        <a:lnTo>
                          <a:pt x="192" y="244"/>
                        </a:lnTo>
                        <a:lnTo>
                          <a:pt x="177" y="246"/>
                        </a:lnTo>
                        <a:lnTo>
                          <a:pt x="163" y="248"/>
                        </a:lnTo>
                        <a:lnTo>
                          <a:pt x="148" y="258"/>
                        </a:lnTo>
                        <a:lnTo>
                          <a:pt x="131" y="250"/>
                        </a:lnTo>
                        <a:lnTo>
                          <a:pt x="103" y="250"/>
                        </a:lnTo>
                        <a:lnTo>
                          <a:pt x="77" y="256"/>
                        </a:lnTo>
                        <a:lnTo>
                          <a:pt x="62" y="261"/>
                        </a:lnTo>
                        <a:lnTo>
                          <a:pt x="56" y="267"/>
                        </a:lnTo>
                        <a:lnTo>
                          <a:pt x="49" y="269"/>
                        </a:lnTo>
                        <a:lnTo>
                          <a:pt x="41" y="273"/>
                        </a:lnTo>
                        <a:lnTo>
                          <a:pt x="36" y="276"/>
                        </a:lnTo>
                        <a:lnTo>
                          <a:pt x="36" y="276"/>
                        </a:lnTo>
                        <a:lnTo>
                          <a:pt x="39" y="290"/>
                        </a:lnTo>
                        <a:lnTo>
                          <a:pt x="37" y="295"/>
                        </a:lnTo>
                        <a:lnTo>
                          <a:pt x="52" y="297"/>
                        </a:lnTo>
                        <a:lnTo>
                          <a:pt x="52" y="301"/>
                        </a:lnTo>
                        <a:lnTo>
                          <a:pt x="51" y="305"/>
                        </a:lnTo>
                        <a:lnTo>
                          <a:pt x="58" y="320"/>
                        </a:lnTo>
                        <a:lnTo>
                          <a:pt x="58" y="327"/>
                        </a:lnTo>
                        <a:lnTo>
                          <a:pt x="47" y="340"/>
                        </a:lnTo>
                        <a:lnTo>
                          <a:pt x="43" y="348"/>
                        </a:lnTo>
                        <a:lnTo>
                          <a:pt x="37" y="354"/>
                        </a:lnTo>
                        <a:lnTo>
                          <a:pt x="30" y="363"/>
                        </a:lnTo>
                        <a:lnTo>
                          <a:pt x="19" y="376"/>
                        </a:lnTo>
                        <a:lnTo>
                          <a:pt x="4" y="393"/>
                        </a:lnTo>
                        <a:lnTo>
                          <a:pt x="0" y="395"/>
                        </a:lnTo>
                        <a:lnTo>
                          <a:pt x="2" y="397"/>
                        </a:lnTo>
                        <a:lnTo>
                          <a:pt x="5" y="421"/>
                        </a:lnTo>
                        <a:lnTo>
                          <a:pt x="69" y="410"/>
                        </a:lnTo>
                        <a:lnTo>
                          <a:pt x="167" y="391"/>
                        </a:lnTo>
                        <a:lnTo>
                          <a:pt x="276" y="369"/>
                        </a:lnTo>
                        <a:lnTo>
                          <a:pt x="349" y="352"/>
                        </a:lnTo>
                        <a:lnTo>
                          <a:pt x="349" y="354"/>
                        </a:lnTo>
                        <a:lnTo>
                          <a:pt x="357" y="355"/>
                        </a:lnTo>
                        <a:lnTo>
                          <a:pt x="361" y="363"/>
                        </a:lnTo>
                        <a:lnTo>
                          <a:pt x="366" y="361"/>
                        </a:lnTo>
                        <a:lnTo>
                          <a:pt x="374" y="367"/>
                        </a:lnTo>
                        <a:lnTo>
                          <a:pt x="380" y="382"/>
                        </a:lnTo>
                        <a:lnTo>
                          <a:pt x="381" y="389"/>
                        </a:lnTo>
                        <a:lnTo>
                          <a:pt x="387" y="397"/>
                        </a:lnTo>
                        <a:lnTo>
                          <a:pt x="400" y="401"/>
                        </a:lnTo>
                        <a:lnTo>
                          <a:pt x="408" y="402"/>
                        </a:lnTo>
                        <a:lnTo>
                          <a:pt x="415" y="406"/>
                        </a:lnTo>
                        <a:lnTo>
                          <a:pt x="415" y="408"/>
                        </a:lnTo>
                        <a:lnTo>
                          <a:pt x="487" y="431"/>
                        </a:lnTo>
                        <a:lnTo>
                          <a:pt x="481" y="414"/>
                        </a:lnTo>
                        <a:lnTo>
                          <a:pt x="475" y="408"/>
                        </a:lnTo>
                        <a:lnTo>
                          <a:pt x="474" y="401"/>
                        </a:lnTo>
                        <a:lnTo>
                          <a:pt x="475" y="399"/>
                        </a:lnTo>
                        <a:lnTo>
                          <a:pt x="477" y="406"/>
                        </a:lnTo>
                        <a:lnTo>
                          <a:pt x="483" y="410"/>
                        </a:lnTo>
                        <a:lnTo>
                          <a:pt x="487" y="421"/>
                        </a:lnTo>
                        <a:lnTo>
                          <a:pt x="489" y="442"/>
                        </a:lnTo>
                        <a:lnTo>
                          <a:pt x="485" y="457"/>
                        </a:lnTo>
                        <a:lnTo>
                          <a:pt x="489" y="457"/>
                        </a:lnTo>
                        <a:lnTo>
                          <a:pt x="490" y="449"/>
                        </a:lnTo>
                        <a:lnTo>
                          <a:pt x="498" y="448"/>
                        </a:lnTo>
                        <a:lnTo>
                          <a:pt x="500" y="440"/>
                        </a:lnTo>
                        <a:lnTo>
                          <a:pt x="505" y="425"/>
                        </a:lnTo>
                        <a:lnTo>
                          <a:pt x="500" y="417"/>
                        </a:lnTo>
                        <a:lnTo>
                          <a:pt x="500" y="41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85" name="Freeform 329">
                    <a:extLst>
                      <a:ext uri="{FF2B5EF4-FFF2-40B4-BE49-F238E27FC236}">
                        <a16:creationId xmlns:a16="http://schemas.microsoft.com/office/drawing/2014/main" id="{2B87FFB2-1C51-4F8B-851E-CEA64F4B5038}"/>
                      </a:ext>
                    </a:extLst>
                  </p:cNvPr>
                  <p:cNvSpPr>
                    <a:spLocks/>
                  </p:cNvSpPr>
                  <p:nvPr/>
                </p:nvSpPr>
                <p:spPr bwMode="auto">
                  <a:xfrm>
                    <a:off x="4906045" y="2105075"/>
                    <a:ext cx="146025" cy="81972"/>
                  </a:xfrm>
                  <a:custGeom>
                    <a:avLst/>
                    <a:gdLst>
                      <a:gd name="T0" fmla="*/ 139 w 152"/>
                      <a:gd name="T1" fmla="*/ 11 h 94"/>
                      <a:gd name="T2" fmla="*/ 135 w 152"/>
                      <a:gd name="T3" fmla="*/ 9 h 94"/>
                      <a:gd name="T4" fmla="*/ 129 w 152"/>
                      <a:gd name="T5" fmla="*/ 11 h 94"/>
                      <a:gd name="T6" fmla="*/ 122 w 152"/>
                      <a:gd name="T7" fmla="*/ 15 h 94"/>
                      <a:gd name="T8" fmla="*/ 112 w 152"/>
                      <a:gd name="T9" fmla="*/ 28 h 94"/>
                      <a:gd name="T10" fmla="*/ 109 w 152"/>
                      <a:gd name="T11" fmla="*/ 30 h 94"/>
                      <a:gd name="T12" fmla="*/ 101 w 152"/>
                      <a:gd name="T13" fmla="*/ 32 h 94"/>
                      <a:gd name="T14" fmla="*/ 107 w 152"/>
                      <a:gd name="T15" fmla="*/ 24 h 94"/>
                      <a:gd name="T16" fmla="*/ 114 w 152"/>
                      <a:gd name="T17" fmla="*/ 19 h 94"/>
                      <a:gd name="T18" fmla="*/ 114 w 152"/>
                      <a:gd name="T19" fmla="*/ 11 h 94"/>
                      <a:gd name="T20" fmla="*/ 120 w 152"/>
                      <a:gd name="T21" fmla="*/ 0 h 94"/>
                      <a:gd name="T22" fmla="*/ 99 w 152"/>
                      <a:gd name="T23" fmla="*/ 24 h 94"/>
                      <a:gd name="T24" fmla="*/ 86 w 152"/>
                      <a:gd name="T25" fmla="*/ 30 h 94"/>
                      <a:gd name="T26" fmla="*/ 65 w 152"/>
                      <a:gd name="T27" fmla="*/ 35 h 94"/>
                      <a:gd name="T28" fmla="*/ 60 w 152"/>
                      <a:gd name="T29" fmla="*/ 37 h 94"/>
                      <a:gd name="T30" fmla="*/ 56 w 152"/>
                      <a:gd name="T31" fmla="*/ 43 h 94"/>
                      <a:gd name="T32" fmla="*/ 49 w 152"/>
                      <a:gd name="T33" fmla="*/ 43 h 94"/>
                      <a:gd name="T34" fmla="*/ 35 w 152"/>
                      <a:gd name="T35" fmla="*/ 50 h 94"/>
                      <a:gd name="T36" fmla="*/ 30 w 152"/>
                      <a:gd name="T37" fmla="*/ 50 h 94"/>
                      <a:gd name="T38" fmla="*/ 22 w 152"/>
                      <a:gd name="T39" fmla="*/ 54 h 94"/>
                      <a:gd name="T40" fmla="*/ 24 w 152"/>
                      <a:gd name="T41" fmla="*/ 62 h 94"/>
                      <a:gd name="T42" fmla="*/ 17 w 152"/>
                      <a:gd name="T43" fmla="*/ 60 h 94"/>
                      <a:gd name="T44" fmla="*/ 15 w 152"/>
                      <a:gd name="T45" fmla="*/ 67 h 94"/>
                      <a:gd name="T46" fmla="*/ 2 w 152"/>
                      <a:gd name="T47" fmla="*/ 75 h 94"/>
                      <a:gd name="T48" fmla="*/ 0 w 152"/>
                      <a:gd name="T49" fmla="*/ 84 h 94"/>
                      <a:gd name="T50" fmla="*/ 0 w 152"/>
                      <a:gd name="T51" fmla="*/ 90 h 94"/>
                      <a:gd name="T52" fmla="*/ 2 w 152"/>
                      <a:gd name="T53" fmla="*/ 92 h 94"/>
                      <a:gd name="T54" fmla="*/ 15 w 152"/>
                      <a:gd name="T55" fmla="*/ 88 h 94"/>
                      <a:gd name="T56" fmla="*/ 7 w 152"/>
                      <a:gd name="T57" fmla="*/ 94 h 94"/>
                      <a:gd name="T58" fmla="*/ 22 w 152"/>
                      <a:gd name="T59" fmla="*/ 88 h 94"/>
                      <a:gd name="T60" fmla="*/ 47 w 152"/>
                      <a:gd name="T61" fmla="*/ 73 h 94"/>
                      <a:gd name="T62" fmla="*/ 49 w 152"/>
                      <a:gd name="T63" fmla="*/ 73 h 94"/>
                      <a:gd name="T64" fmla="*/ 58 w 152"/>
                      <a:gd name="T65" fmla="*/ 67 h 94"/>
                      <a:gd name="T66" fmla="*/ 64 w 152"/>
                      <a:gd name="T67" fmla="*/ 64 h 94"/>
                      <a:gd name="T68" fmla="*/ 79 w 152"/>
                      <a:gd name="T69" fmla="*/ 56 h 94"/>
                      <a:gd name="T70" fmla="*/ 86 w 152"/>
                      <a:gd name="T71" fmla="*/ 52 h 94"/>
                      <a:gd name="T72" fmla="*/ 94 w 152"/>
                      <a:gd name="T73" fmla="*/ 49 h 94"/>
                      <a:gd name="T74" fmla="*/ 99 w 152"/>
                      <a:gd name="T75" fmla="*/ 47 h 94"/>
                      <a:gd name="T76" fmla="*/ 112 w 152"/>
                      <a:gd name="T77" fmla="*/ 37 h 94"/>
                      <a:gd name="T78" fmla="*/ 114 w 152"/>
                      <a:gd name="T79" fmla="*/ 32 h 94"/>
                      <a:gd name="T80" fmla="*/ 122 w 152"/>
                      <a:gd name="T81" fmla="*/ 30 h 94"/>
                      <a:gd name="T82" fmla="*/ 135 w 152"/>
                      <a:gd name="T83" fmla="*/ 19 h 94"/>
                      <a:gd name="T84" fmla="*/ 143 w 152"/>
                      <a:gd name="T85" fmla="*/ 15 h 94"/>
                      <a:gd name="T86" fmla="*/ 152 w 152"/>
                      <a:gd name="T87" fmla="*/ 3 h 94"/>
                      <a:gd name="T88" fmla="*/ 144 w 152"/>
                      <a:gd name="T89" fmla="*/ 7 h 94"/>
                      <a:gd name="T90" fmla="*/ 139 w 152"/>
                      <a:gd name="T91"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2" h="94">
                        <a:moveTo>
                          <a:pt x="139" y="11"/>
                        </a:moveTo>
                        <a:lnTo>
                          <a:pt x="135" y="9"/>
                        </a:lnTo>
                        <a:lnTo>
                          <a:pt x="129" y="11"/>
                        </a:lnTo>
                        <a:lnTo>
                          <a:pt x="122" y="15"/>
                        </a:lnTo>
                        <a:lnTo>
                          <a:pt x="112" y="28"/>
                        </a:lnTo>
                        <a:lnTo>
                          <a:pt x="109" y="30"/>
                        </a:lnTo>
                        <a:lnTo>
                          <a:pt x="101" y="32"/>
                        </a:lnTo>
                        <a:lnTo>
                          <a:pt x="107" y="24"/>
                        </a:lnTo>
                        <a:lnTo>
                          <a:pt x="114" y="19"/>
                        </a:lnTo>
                        <a:lnTo>
                          <a:pt x="114" y="11"/>
                        </a:lnTo>
                        <a:lnTo>
                          <a:pt x="120" y="0"/>
                        </a:lnTo>
                        <a:lnTo>
                          <a:pt x="99" y="24"/>
                        </a:lnTo>
                        <a:lnTo>
                          <a:pt x="86" y="30"/>
                        </a:lnTo>
                        <a:lnTo>
                          <a:pt x="65" y="35"/>
                        </a:lnTo>
                        <a:lnTo>
                          <a:pt x="60" y="37"/>
                        </a:lnTo>
                        <a:lnTo>
                          <a:pt x="56" y="43"/>
                        </a:lnTo>
                        <a:lnTo>
                          <a:pt x="49" y="43"/>
                        </a:lnTo>
                        <a:lnTo>
                          <a:pt x="35" y="50"/>
                        </a:lnTo>
                        <a:lnTo>
                          <a:pt x="30" y="50"/>
                        </a:lnTo>
                        <a:lnTo>
                          <a:pt x="22" y="54"/>
                        </a:lnTo>
                        <a:lnTo>
                          <a:pt x="24" y="62"/>
                        </a:lnTo>
                        <a:lnTo>
                          <a:pt x="17" y="60"/>
                        </a:lnTo>
                        <a:lnTo>
                          <a:pt x="15" y="67"/>
                        </a:lnTo>
                        <a:lnTo>
                          <a:pt x="2" y="75"/>
                        </a:lnTo>
                        <a:lnTo>
                          <a:pt x="0" y="84"/>
                        </a:lnTo>
                        <a:lnTo>
                          <a:pt x="0" y="90"/>
                        </a:lnTo>
                        <a:lnTo>
                          <a:pt x="2" y="92"/>
                        </a:lnTo>
                        <a:lnTo>
                          <a:pt x="15" y="88"/>
                        </a:lnTo>
                        <a:lnTo>
                          <a:pt x="7" y="94"/>
                        </a:lnTo>
                        <a:lnTo>
                          <a:pt x="22" y="88"/>
                        </a:lnTo>
                        <a:lnTo>
                          <a:pt x="47" y="73"/>
                        </a:lnTo>
                        <a:lnTo>
                          <a:pt x="49" y="73"/>
                        </a:lnTo>
                        <a:lnTo>
                          <a:pt x="58" y="67"/>
                        </a:lnTo>
                        <a:lnTo>
                          <a:pt x="64" y="64"/>
                        </a:lnTo>
                        <a:lnTo>
                          <a:pt x="79" y="56"/>
                        </a:lnTo>
                        <a:lnTo>
                          <a:pt x="86" y="52"/>
                        </a:lnTo>
                        <a:lnTo>
                          <a:pt x="94" y="49"/>
                        </a:lnTo>
                        <a:lnTo>
                          <a:pt x="99" y="47"/>
                        </a:lnTo>
                        <a:lnTo>
                          <a:pt x="112" y="37"/>
                        </a:lnTo>
                        <a:lnTo>
                          <a:pt x="114" y="32"/>
                        </a:lnTo>
                        <a:lnTo>
                          <a:pt x="122" y="30"/>
                        </a:lnTo>
                        <a:lnTo>
                          <a:pt x="135" y="19"/>
                        </a:lnTo>
                        <a:lnTo>
                          <a:pt x="143" y="15"/>
                        </a:lnTo>
                        <a:lnTo>
                          <a:pt x="152" y="3"/>
                        </a:lnTo>
                        <a:lnTo>
                          <a:pt x="144" y="7"/>
                        </a:lnTo>
                        <a:lnTo>
                          <a:pt x="139" y="11"/>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sp>
              <p:nvSpPr>
                <p:cNvPr id="82" name="Freeform 144">
                  <a:extLst>
                    <a:ext uri="{FF2B5EF4-FFF2-40B4-BE49-F238E27FC236}">
                      <a16:creationId xmlns:a16="http://schemas.microsoft.com/office/drawing/2014/main" id="{A49F4CC7-20D5-4F4D-BF70-4718E0EDB0EA}"/>
                    </a:ext>
                  </a:extLst>
                </p:cNvPr>
                <p:cNvSpPr>
                  <a:spLocks/>
                </p:cNvSpPr>
                <p:nvPr/>
              </p:nvSpPr>
              <p:spPr bwMode="auto">
                <a:xfrm>
                  <a:off x="4907967" y="1921074"/>
                  <a:ext cx="273797" cy="131678"/>
                </a:xfrm>
                <a:custGeom>
                  <a:avLst/>
                  <a:gdLst>
                    <a:gd name="T0" fmla="*/ 169 w 285"/>
                    <a:gd name="T1" fmla="*/ 6 h 151"/>
                    <a:gd name="T2" fmla="*/ 163 w 285"/>
                    <a:gd name="T3" fmla="*/ 13 h 151"/>
                    <a:gd name="T4" fmla="*/ 150 w 285"/>
                    <a:gd name="T5" fmla="*/ 30 h 151"/>
                    <a:gd name="T6" fmla="*/ 1 w 285"/>
                    <a:gd name="T7" fmla="*/ 62 h 151"/>
                    <a:gd name="T8" fmla="*/ 0 w 285"/>
                    <a:gd name="T9" fmla="*/ 136 h 151"/>
                    <a:gd name="T10" fmla="*/ 48 w 285"/>
                    <a:gd name="T11" fmla="*/ 130 h 151"/>
                    <a:gd name="T12" fmla="*/ 69 w 285"/>
                    <a:gd name="T13" fmla="*/ 126 h 151"/>
                    <a:gd name="T14" fmla="*/ 80 w 285"/>
                    <a:gd name="T15" fmla="*/ 122 h 151"/>
                    <a:gd name="T16" fmla="*/ 129 w 285"/>
                    <a:gd name="T17" fmla="*/ 111 h 151"/>
                    <a:gd name="T18" fmla="*/ 159 w 285"/>
                    <a:gd name="T19" fmla="*/ 104 h 151"/>
                    <a:gd name="T20" fmla="*/ 169 w 285"/>
                    <a:gd name="T21" fmla="*/ 115 h 151"/>
                    <a:gd name="T22" fmla="*/ 174 w 285"/>
                    <a:gd name="T23" fmla="*/ 122 h 151"/>
                    <a:gd name="T24" fmla="*/ 178 w 285"/>
                    <a:gd name="T25" fmla="*/ 128 h 151"/>
                    <a:gd name="T26" fmla="*/ 189 w 285"/>
                    <a:gd name="T27" fmla="*/ 126 h 151"/>
                    <a:gd name="T28" fmla="*/ 191 w 285"/>
                    <a:gd name="T29" fmla="*/ 128 h 151"/>
                    <a:gd name="T30" fmla="*/ 195 w 285"/>
                    <a:gd name="T31" fmla="*/ 136 h 151"/>
                    <a:gd name="T32" fmla="*/ 199 w 285"/>
                    <a:gd name="T33" fmla="*/ 151 h 151"/>
                    <a:gd name="T34" fmla="*/ 210 w 285"/>
                    <a:gd name="T35" fmla="*/ 143 h 151"/>
                    <a:gd name="T36" fmla="*/ 221 w 285"/>
                    <a:gd name="T37" fmla="*/ 126 h 151"/>
                    <a:gd name="T38" fmla="*/ 231 w 285"/>
                    <a:gd name="T39" fmla="*/ 115 h 151"/>
                    <a:gd name="T40" fmla="*/ 235 w 285"/>
                    <a:gd name="T41" fmla="*/ 136 h 151"/>
                    <a:gd name="T42" fmla="*/ 248 w 285"/>
                    <a:gd name="T43" fmla="*/ 130 h 151"/>
                    <a:gd name="T44" fmla="*/ 253 w 285"/>
                    <a:gd name="T45" fmla="*/ 122 h 151"/>
                    <a:gd name="T46" fmla="*/ 282 w 285"/>
                    <a:gd name="T47" fmla="*/ 109 h 151"/>
                    <a:gd name="T48" fmla="*/ 282 w 285"/>
                    <a:gd name="T49" fmla="*/ 89 h 151"/>
                    <a:gd name="T50" fmla="*/ 265 w 285"/>
                    <a:gd name="T51" fmla="*/ 72 h 151"/>
                    <a:gd name="T52" fmla="*/ 250 w 285"/>
                    <a:gd name="T53" fmla="*/ 70 h 151"/>
                    <a:gd name="T54" fmla="*/ 265 w 285"/>
                    <a:gd name="T55" fmla="*/ 75 h 151"/>
                    <a:gd name="T56" fmla="*/ 274 w 285"/>
                    <a:gd name="T57" fmla="*/ 83 h 151"/>
                    <a:gd name="T58" fmla="*/ 270 w 285"/>
                    <a:gd name="T59" fmla="*/ 100 h 151"/>
                    <a:gd name="T60" fmla="*/ 250 w 285"/>
                    <a:gd name="T61" fmla="*/ 109 h 151"/>
                    <a:gd name="T62" fmla="*/ 238 w 285"/>
                    <a:gd name="T63" fmla="*/ 107 h 151"/>
                    <a:gd name="T64" fmla="*/ 225 w 285"/>
                    <a:gd name="T65" fmla="*/ 92 h 151"/>
                    <a:gd name="T66" fmla="*/ 219 w 285"/>
                    <a:gd name="T67" fmla="*/ 83 h 151"/>
                    <a:gd name="T68" fmla="*/ 219 w 285"/>
                    <a:gd name="T69" fmla="*/ 79 h 151"/>
                    <a:gd name="T70" fmla="*/ 199 w 285"/>
                    <a:gd name="T71" fmla="*/ 64 h 151"/>
                    <a:gd name="T72" fmla="*/ 186 w 285"/>
                    <a:gd name="T73" fmla="*/ 64 h 151"/>
                    <a:gd name="T74" fmla="*/ 188 w 285"/>
                    <a:gd name="T75" fmla="*/ 58 h 151"/>
                    <a:gd name="T76" fmla="*/ 191 w 285"/>
                    <a:gd name="T77" fmla="*/ 43 h 151"/>
                    <a:gd name="T78" fmla="*/ 193 w 285"/>
                    <a:gd name="T79" fmla="*/ 34 h 151"/>
                    <a:gd name="T80" fmla="*/ 208 w 285"/>
                    <a:gd name="T81" fmla="*/ 19 h 151"/>
                    <a:gd name="T82" fmla="*/ 203 w 285"/>
                    <a:gd name="T83" fmla="*/ 21 h 151"/>
                    <a:gd name="T84" fmla="*/ 189 w 285"/>
                    <a:gd name="T85" fmla="*/ 17 h 151"/>
                    <a:gd name="T86" fmla="*/ 182 w 285"/>
                    <a:gd name="T87" fmla="*/ 8 h 151"/>
                    <a:gd name="T88" fmla="*/ 180 w 285"/>
                    <a:gd name="T8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5" h="151">
                      <a:moveTo>
                        <a:pt x="176" y="2"/>
                      </a:moveTo>
                      <a:lnTo>
                        <a:pt x="169" y="6"/>
                      </a:lnTo>
                      <a:lnTo>
                        <a:pt x="165" y="13"/>
                      </a:lnTo>
                      <a:lnTo>
                        <a:pt x="163" y="13"/>
                      </a:lnTo>
                      <a:lnTo>
                        <a:pt x="159" y="19"/>
                      </a:lnTo>
                      <a:lnTo>
                        <a:pt x="150" y="30"/>
                      </a:lnTo>
                      <a:lnTo>
                        <a:pt x="62" y="51"/>
                      </a:lnTo>
                      <a:lnTo>
                        <a:pt x="1" y="62"/>
                      </a:lnTo>
                      <a:lnTo>
                        <a:pt x="1" y="70"/>
                      </a:lnTo>
                      <a:lnTo>
                        <a:pt x="0" y="136"/>
                      </a:lnTo>
                      <a:lnTo>
                        <a:pt x="3" y="141"/>
                      </a:lnTo>
                      <a:lnTo>
                        <a:pt x="48" y="130"/>
                      </a:lnTo>
                      <a:lnTo>
                        <a:pt x="56" y="130"/>
                      </a:lnTo>
                      <a:lnTo>
                        <a:pt x="69" y="126"/>
                      </a:lnTo>
                      <a:lnTo>
                        <a:pt x="73" y="126"/>
                      </a:lnTo>
                      <a:lnTo>
                        <a:pt x="80" y="122"/>
                      </a:lnTo>
                      <a:lnTo>
                        <a:pt x="120" y="113"/>
                      </a:lnTo>
                      <a:lnTo>
                        <a:pt x="129" y="111"/>
                      </a:lnTo>
                      <a:lnTo>
                        <a:pt x="133" y="111"/>
                      </a:lnTo>
                      <a:lnTo>
                        <a:pt x="159" y="104"/>
                      </a:lnTo>
                      <a:lnTo>
                        <a:pt x="167" y="109"/>
                      </a:lnTo>
                      <a:lnTo>
                        <a:pt x="169" y="115"/>
                      </a:lnTo>
                      <a:lnTo>
                        <a:pt x="172" y="117"/>
                      </a:lnTo>
                      <a:lnTo>
                        <a:pt x="174" y="122"/>
                      </a:lnTo>
                      <a:lnTo>
                        <a:pt x="178" y="126"/>
                      </a:lnTo>
                      <a:lnTo>
                        <a:pt x="178" y="128"/>
                      </a:lnTo>
                      <a:lnTo>
                        <a:pt x="184" y="132"/>
                      </a:lnTo>
                      <a:lnTo>
                        <a:pt x="189" y="126"/>
                      </a:lnTo>
                      <a:lnTo>
                        <a:pt x="191" y="120"/>
                      </a:lnTo>
                      <a:lnTo>
                        <a:pt x="191" y="128"/>
                      </a:lnTo>
                      <a:lnTo>
                        <a:pt x="189" y="134"/>
                      </a:lnTo>
                      <a:lnTo>
                        <a:pt x="195" y="136"/>
                      </a:lnTo>
                      <a:lnTo>
                        <a:pt x="199" y="147"/>
                      </a:lnTo>
                      <a:lnTo>
                        <a:pt x="199" y="151"/>
                      </a:lnTo>
                      <a:lnTo>
                        <a:pt x="203" y="143"/>
                      </a:lnTo>
                      <a:lnTo>
                        <a:pt x="210" y="143"/>
                      </a:lnTo>
                      <a:lnTo>
                        <a:pt x="214" y="132"/>
                      </a:lnTo>
                      <a:lnTo>
                        <a:pt x="221" y="126"/>
                      </a:lnTo>
                      <a:lnTo>
                        <a:pt x="223" y="120"/>
                      </a:lnTo>
                      <a:lnTo>
                        <a:pt x="231" y="115"/>
                      </a:lnTo>
                      <a:lnTo>
                        <a:pt x="231" y="122"/>
                      </a:lnTo>
                      <a:lnTo>
                        <a:pt x="235" y="136"/>
                      </a:lnTo>
                      <a:lnTo>
                        <a:pt x="242" y="134"/>
                      </a:lnTo>
                      <a:lnTo>
                        <a:pt x="248" y="130"/>
                      </a:lnTo>
                      <a:lnTo>
                        <a:pt x="250" y="122"/>
                      </a:lnTo>
                      <a:lnTo>
                        <a:pt x="253" y="122"/>
                      </a:lnTo>
                      <a:lnTo>
                        <a:pt x="272" y="111"/>
                      </a:lnTo>
                      <a:lnTo>
                        <a:pt x="282" y="109"/>
                      </a:lnTo>
                      <a:lnTo>
                        <a:pt x="285" y="102"/>
                      </a:lnTo>
                      <a:lnTo>
                        <a:pt x="282" y="89"/>
                      </a:lnTo>
                      <a:lnTo>
                        <a:pt x="272" y="75"/>
                      </a:lnTo>
                      <a:lnTo>
                        <a:pt x="265" y="72"/>
                      </a:lnTo>
                      <a:lnTo>
                        <a:pt x="257" y="68"/>
                      </a:lnTo>
                      <a:lnTo>
                        <a:pt x="250" y="70"/>
                      </a:lnTo>
                      <a:lnTo>
                        <a:pt x="257" y="72"/>
                      </a:lnTo>
                      <a:lnTo>
                        <a:pt x="265" y="75"/>
                      </a:lnTo>
                      <a:lnTo>
                        <a:pt x="268" y="83"/>
                      </a:lnTo>
                      <a:lnTo>
                        <a:pt x="274" y="83"/>
                      </a:lnTo>
                      <a:lnTo>
                        <a:pt x="278" y="94"/>
                      </a:lnTo>
                      <a:lnTo>
                        <a:pt x="270" y="100"/>
                      </a:lnTo>
                      <a:lnTo>
                        <a:pt x="257" y="111"/>
                      </a:lnTo>
                      <a:lnTo>
                        <a:pt x="250" y="109"/>
                      </a:lnTo>
                      <a:lnTo>
                        <a:pt x="244" y="109"/>
                      </a:lnTo>
                      <a:lnTo>
                        <a:pt x="238" y="107"/>
                      </a:lnTo>
                      <a:lnTo>
                        <a:pt x="233" y="94"/>
                      </a:lnTo>
                      <a:lnTo>
                        <a:pt x="225" y="92"/>
                      </a:lnTo>
                      <a:lnTo>
                        <a:pt x="219" y="89"/>
                      </a:lnTo>
                      <a:lnTo>
                        <a:pt x="219" y="83"/>
                      </a:lnTo>
                      <a:lnTo>
                        <a:pt x="225" y="87"/>
                      </a:lnTo>
                      <a:lnTo>
                        <a:pt x="219" y="79"/>
                      </a:lnTo>
                      <a:lnTo>
                        <a:pt x="206" y="66"/>
                      </a:lnTo>
                      <a:lnTo>
                        <a:pt x="199" y="64"/>
                      </a:lnTo>
                      <a:lnTo>
                        <a:pt x="191" y="68"/>
                      </a:lnTo>
                      <a:lnTo>
                        <a:pt x="186" y="64"/>
                      </a:lnTo>
                      <a:lnTo>
                        <a:pt x="180" y="58"/>
                      </a:lnTo>
                      <a:lnTo>
                        <a:pt x="188" y="58"/>
                      </a:lnTo>
                      <a:lnTo>
                        <a:pt x="186" y="51"/>
                      </a:lnTo>
                      <a:lnTo>
                        <a:pt x="191" y="43"/>
                      </a:lnTo>
                      <a:lnTo>
                        <a:pt x="189" y="42"/>
                      </a:lnTo>
                      <a:lnTo>
                        <a:pt x="193" y="34"/>
                      </a:lnTo>
                      <a:lnTo>
                        <a:pt x="206" y="26"/>
                      </a:lnTo>
                      <a:lnTo>
                        <a:pt x="208" y="19"/>
                      </a:lnTo>
                      <a:lnTo>
                        <a:pt x="201" y="19"/>
                      </a:lnTo>
                      <a:lnTo>
                        <a:pt x="203" y="21"/>
                      </a:lnTo>
                      <a:lnTo>
                        <a:pt x="195" y="23"/>
                      </a:lnTo>
                      <a:lnTo>
                        <a:pt x="189" y="17"/>
                      </a:lnTo>
                      <a:lnTo>
                        <a:pt x="188" y="10"/>
                      </a:lnTo>
                      <a:lnTo>
                        <a:pt x="182" y="8"/>
                      </a:lnTo>
                      <a:lnTo>
                        <a:pt x="184" y="0"/>
                      </a:lnTo>
                      <a:lnTo>
                        <a:pt x="180" y="0"/>
                      </a:lnTo>
                      <a:lnTo>
                        <a:pt x="176" y="2"/>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sp>
              <p:nvSpPr>
                <p:cNvPr id="83" name="Freeform 147">
                  <a:extLst>
                    <a:ext uri="{FF2B5EF4-FFF2-40B4-BE49-F238E27FC236}">
                      <a16:creationId xmlns:a16="http://schemas.microsoft.com/office/drawing/2014/main" id="{664289F4-329C-4652-B9C0-268CAED3878F}"/>
                    </a:ext>
                  </a:extLst>
                </p:cNvPr>
                <p:cNvSpPr>
                  <a:spLocks/>
                </p:cNvSpPr>
                <p:nvPr/>
              </p:nvSpPr>
              <p:spPr bwMode="auto">
                <a:xfrm>
                  <a:off x="4998272" y="1471973"/>
                  <a:ext cx="299735" cy="429916"/>
                </a:xfrm>
                <a:custGeom>
                  <a:avLst/>
                  <a:gdLst>
                    <a:gd name="T0" fmla="*/ 295 w 312"/>
                    <a:gd name="T1" fmla="*/ 226 h 493"/>
                    <a:gd name="T2" fmla="*/ 291 w 312"/>
                    <a:gd name="T3" fmla="*/ 199 h 493"/>
                    <a:gd name="T4" fmla="*/ 280 w 312"/>
                    <a:gd name="T5" fmla="*/ 197 h 493"/>
                    <a:gd name="T6" fmla="*/ 263 w 312"/>
                    <a:gd name="T7" fmla="*/ 190 h 493"/>
                    <a:gd name="T8" fmla="*/ 255 w 312"/>
                    <a:gd name="T9" fmla="*/ 171 h 493"/>
                    <a:gd name="T10" fmla="*/ 246 w 312"/>
                    <a:gd name="T11" fmla="*/ 162 h 493"/>
                    <a:gd name="T12" fmla="*/ 225 w 312"/>
                    <a:gd name="T13" fmla="*/ 158 h 493"/>
                    <a:gd name="T14" fmla="*/ 219 w 312"/>
                    <a:gd name="T15" fmla="*/ 139 h 493"/>
                    <a:gd name="T16" fmla="*/ 182 w 312"/>
                    <a:gd name="T17" fmla="*/ 19 h 493"/>
                    <a:gd name="T18" fmla="*/ 148 w 312"/>
                    <a:gd name="T19" fmla="*/ 2 h 493"/>
                    <a:gd name="T20" fmla="*/ 127 w 312"/>
                    <a:gd name="T21" fmla="*/ 9 h 493"/>
                    <a:gd name="T22" fmla="*/ 109 w 312"/>
                    <a:gd name="T23" fmla="*/ 23 h 493"/>
                    <a:gd name="T24" fmla="*/ 86 w 312"/>
                    <a:gd name="T25" fmla="*/ 23 h 493"/>
                    <a:gd name="T26" fmla="*/ 69 w 312"/>
                    <a:gd name="T27" fmla="*/ 9 h 493"/>
                    <a:gd name="T28" fmla="*/ 35 w 312"/>
                    <a:gd name="T29" fmla="*/ 141 h 493"/>
                    <a:gd name="T30" fmla="*/ 35 w 312"/>
                    <a:gd name="T31" fmla="*/ 182 h 493"/>
                    <a:gd name="T32" fmla="*/ 37 w 312"/>
                    <a:gd name="T33" fmla="*/ 209 h 493"/>
                    <a:gd name="T34" fmla="*/ 20 w 312"/>
                    <a:gd name="T35" fmla="*/ 237 h 493"/>
                    <a:gd name="T36" fmla="*/ 20 w 312"/>
                    <a:gd name="T37" fmla="*/ 248 h 493"/>
                    <a:gd name="T38" fmla="*/ 18 w 312"/>
                    <a:gd name="T39" fmla="*/ 263 h 493"/>
                    <a:gd name="T40" fmla="*/ 0 w 312"/>
                    <a:gd name="T41" fmla="*/ 269 h 493"/>
                    <a:gd name="T42" fmla="*/ 60 w 312"/>
                    <a:gd name="T43" fmla="*/ 447 h 493"/>
                    <a:gd name="T44" fmla="*/ 65 w 312"/>
                    <a:gd name="T45" fmla="*/ 468 h 493"/>
                    <a:gd name="T46" fmla="*/ 80 w 312"/>
                    <a:gd name="T47" fmla="*/ 485 h 493"/>
                    <a:gd name="T48" fmla="*/ 95 w 312"/>
                    <a:gd name="T49" fmla="*/ 487 h 493"/>
                    <a:gd name="T50" fmla="*/ 95 w 312"/>
                    <a:gd name="T51" fmla="*/ 464 h 493"/>
                    <a:gd name="T52" fmla="*/ 105 w 312"/>
                    <a:gd name="T53" fmla="*/ 440 h 493"/>
                    <a:gd name="T54" fmla="*/ 109 w 312"/>
                    <a:gd name="T55" fmla="*/ 417 h 493"/>
                    <a:gd name="T56" fmla="*/ 125 w 312"/>
                    <a:gd name="T57" fmla="*/ 408 h 493"/>
                    <a:gd name="T58" fmla="*/ 129 w 312"/>
                    <a:gd name="T59" fmla="*/ 400 h 493"/>
                    <a:gd name="T60" fmla="*/ 139 w 312"/>
                    <a:gd name="T61" fmla="*/ 408 h 493"/>
                    <a:gd name="T62" fmla="*/ 129 w 312"/>
                    <a:gd name="T63" fmla="*/ 382 h 493"/>
                    <a:gd name="T64" fmla="*/ 131 w 312"/>
                    <a:gd name="T65" fmla="*/ 376 h 493"/>
                    <a:gd name="T66" fmla="*/ 139 w 312"/>
                    <a:gd name="T67" fmla="*/ 385 h 493"/>
                    <a:gd name="T68" fmla="*/ 148 w 312"/>
                    <a:gd name="T69" fmla="*/ 382 h 493"/>
                    <a:gd name="T70" fmla="*/ 150 w 312"/>
                    <a:gd name="T71" fmla="*/ 378 h 493"/>
                    <a:gd name="T72" fmla="*/ 152 w 312"/>
                    <a:gd name="T73" fmla="*/ 376 h 493"/>
                    <a:gd name="T74" fmla="*/ 159 w 312"/>
                    <a:gd name="T75" fmla="*/ 380 h 493"/>
                    <a:gd name="T76" fmla="*/ 169 w 312"/>
                    <a:gd name="T77" fmla="*/ 367 h 493"/>
                    <a:gd name="T78" fmla="*/ 184 w 312"/>
                    <a:gd name="T79" fmla="*/ 355 h 493"/>
                    <a:gd name="T80" fmla="*/ 182 w 312"/>
                    <a:gd name="T81" fmla="*/ 335 h 493"/>
                    <a:gd name="T82" fmla="*/ 180 w 312"/>
                    <a:gd name="T83" fmla="*/ 314 h 493"/>
                    <a:gd name="T84" fmla="*/ 193 w 312"/>
                    <a:gd name="T85" fmla="*/ 303 h 493"/>
                    <a:gd name="T86" fmla="*/ 199 w 312"/>
                    <a:gd name="T87" fmla="*/ 316 h 493"/>
                    <a:gd name="T88" fmla="*/ 219 w 312"/>
                    <a:gd name="T89" fmla="*/ 323 h 493"/>
                    <a:gd name="T90" fmla="*/ 216 w 312"/>
                    <a:gd name="T91" fmla="*/ 303 h 493"/>
                    <a:gd name="T92" fmla="*/ 227 w 312"/>
                    <a:gd name="T93" fmla="*/ 297 h 493"/>
                    <a:gd name="T94" fmla="*/ 248 w 312"/>
                    <a:gd name="T95" fmla="*/ 303 h 493"/>
                    <a:gd name="T96" fmla="*/ 253 w 312"/>
                    <a:gd name="T97" fmla="*/ 286 h 493"/>
                    <a:gd name="T98" fmla="*/ 257 w 312"/>
                    <a:gd name="T99" fmla="*/ 291 h 493"/>
                    <a:gd name="T100" fmla="*/ 261 w 312"/>
                    <a:gd name="T101" fmla="*/ 271 h 493"/>
                    <a:gd name="T102" fmla="*/ 272 w 312"/>
                    <a:gd name="T103" fmla="*/ 271 h 493"/>
                    <a:gd name="T104" fmla="*/ 283 w 312"/>
                    <a:gd name="T105" fmla="*/ 261 h 493"/>
                    <a:gd name="T106" fmla="*/ 291 w 312"/>
                    <a:gd name="T107" fmla="*/ 258 h 493"/>
                    <a:gd name="T108" fmla="*/ 304 w 312"/>
                    <a:gd name="T109" fmla="*/ 248 h 493"/>
                    <a:gd name="T110" fmla="*/ 304 w 312"/>
                    <a:gd name="T111" fmla="*/ 22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493">
                      <a:moveTo>
                        <a:pt x="306" y="224"/>
                      </a:moveTo>
                      <a:lnTo>
                        <a:pt x="302" y="231"/>
                      </a:lnTo>
                      <a:lnTo>
                        <a:pt x="295" y="226"/>
                      </a:lnTo>
                      <a:lnTo>
                        <a:pt x="304" y="214"/>
                      </a:lnTo>
                      <a:lnTo>
                        <a:pt x="291" y="201"/>
                      </a:lnTo>
                      <a:lnTo>
                        <a:pt x="291" y="199"/>
                      </a:lnTo>
                      <a:lnTo>
                        <a:pt x="289" y="199"/>
                      </a:lnTo>
                      <a:lnTo>
                        <a:pt x="285" y="197"/>
                      </a:lnTo>
                      <a:lnTo>
                        <a:pt x="280" y="197"/>
                      </a:lnTo>
                      <a:lnTo>
                        <a:pt x="274" y="205"/>
                      </a:lnTo>
                      <a:lnTo>
                        <a:pt x="266" y="197"/>
                      </a:lnTo>
                      <a:lnTo>
                        <a:pt x="263" y="190"/>
                      </a:lnTo>
                      <a:lnTo>
                        <a:pt x="263" y="184"/>
                      </a:lnTo>
                      <a:lnTo>
                        <a:pt x="257" y="177"/>
                      </a:lnTo>
                      <a:lnTo>
                        <a:pt x="255" y="171"/>
                      </a:lnTo>
                      <a:lnTo>
                        <a:pt x="257" y="164"/>
                      </a:lnTo>
                      <a:lnTo>
                        <a:pt x="253" y="160"/>
                      </a:lnTo>
                      <a:lnTo>
                        <a:pt x="246" y="162"/>
                      </a:lnTo>
                      <a:lnTo>
                        <a:pt x="240" y="162"/>
                      </a:lnTo>
                      <a:lnTo>
                        <a:pt x="233" y="158"/>
                      </a:lnTo>
                      <a:lnTo>
                        <a:pt x="225" y="158"/>
                      </a:lnTo>
                      <a:lnTo>
                        <a:pt x="223" y="152"/>
                      </a:lnTo>
                      <a:lnTo>
                        <a:pt x="223" y="147"/>
                      </a:lnTo>
                      <a:lnTo>
                        <a:pt x="219" y="139"/>
                      </a:lnTo>
                      <a:lnTo>
                        <a:pt x="219" y="132"/>
                      </a:lnTo>
                      <a:lnTo>
                        <a:pt x="212" y="109"/>
                      </a:lnTo>
                      <a:lnTo>
                        <a:pt x="182" y="19"/>
                      </a:lnTo>
                      <a:lnTo>
                        <a:pt x="176" y="17"/>
                      </a:lnTo>
                      <a:lnTo>
                        <a:pt x="161" y="8"/>
                      </a:lnTo>
                      <a:lnTo>
                        <a:pt x="148" y="2"/>
                      </a:lnTo>
                      <a:lnTo>
                        <a:pt x="141" y="0"/>
                      </a:lnTo>
                      <a:lnTo>
                        <a:pt x="133" y="2"/>
                      </a:lnTo>
                      <a:lnTo>
                        <a:pt x="127" y="9"/>
                      </a:lnTo>
                      <a:lnTo>
                        <a:pt x="120" y="13"/>
                      </a:lnTo>
                      <a:lnTo>
                        <a:pt x="114" y="21"/>
                      </a:lnTo>
                      <a:lnTo>
                        <a:pt x="109" y="23"/>
                      </a:lnTo>
                      <a:lnTo>
                        <a:pt x="101" y="30"/>
                      </a:lnTo>
                      <a:lnTo>
                        <a:pt x="94" y="28"/>
                      </a:lnTo>
                      <a:lnTo>
                        <a:pt x="86" y="23"/>
                      </a:lnTo>
                      <a:lnTo>
                        <a:pt x="82" y="8"/>
                      </a:lnTo>
                      <a:lnTo>
                        <a:pt x="75" y="8"/>
                      </a:lnTo>
                      <a:lnTo>
                        <a:pt x="69" y="9"/>
                      </a:lnTo>
                      <a:lnTo>
                        <a:pt x="37" y="103"/>
                      </a:lnTo>
                      <a:lnTo>
                        <a:pt x="41" y="132"/>
                      </a:lnTo>
                      <a:lnTo>
                        <a:pt x="35" y="141"/>
                      </a:lnTo>
                      <a:lnTo>
                        <a:pt x="31" y="162"/>
                      </a:lnTo>
                      <a:lnTo>
                        <a:pt x="35" y="169"/>
                      </a:lnTo>
                      <a:lnTo>
                        <a:pt x="35" y="182"/>
                      </a:lnTo>
                      <a:lnTo>
                        <a:pt x="43" y="188"/>
                      </a:lnTo>
                      <a:lnTo>
                        <a:pt x="33" y="203"/>
                      </a:lnTo>
                      <a:lnTo>
                        <a:pt x="37" y="209"/>
                      </a:lnTo>
                      <a:lnTo>
                        <a:pt x="26" y="222"/>
                      </a:lnTo>
                      <a:lnTo>
                        <a:pt x="22" y="229"/>
                      </a:lnTo>
                      <a:lnTo>
                        <a:pt x="20" y="237"/>
                      </a:lnTo>
                      <a:lnTo>
                        <a:pt x="20" y="239"/>
                      </a:lnTo>
                      <a:lnTo>
                        <a:pt x="26" y="252"/>
                      </a:lnTo>
                      <a:lnTo>
                        <a:pt x="20" y="248"/>
                      </a:lnTo>
                      <a:lnTo>
                        <a:pt x="18" y="250"/>
                      </a:lnTo>
                      <a:lnTo>
                        <a:pt x="16" y="256"/>
                      </a:lnTo>
                      <a:lnTo>
                        <a:pt x="18" y="263"/>
                      </a:lnTo>
                      <a:lnTo>
                        <a:pt x="11" y="265"/>
                      </a:lnTo>
                      <a:lnTo>
                        <a:pt x="5" y="263"/>
                      </a:lnTo>
                      <a:lnTo>
                        <a:pt x="0" y="269"/>
                      </a:lnTo>
                      <a:lnTo>
                        <a:pt x="1" y="273"/>
                      </a:lnTo>
                      <a:lnTo>
                        <a:pt x="52" y="427"/>
                      </a:lnTo>
                      <a:lnTo>
                        <a:pt x="60" y="447"/>
                      </a:lnTo>
                      <a:lnTo>
                        <a:pt x="60" y="455"/>
                      </a:lnTo>
                      <a:lnTo>
                        <a:pt x="62" y="463"/>
                      </a:lnTo>
                      <a:lnTo>
                        <a:pt x="65" y="468"/>
                      </a:lnTo>
                      <a:lnTo>
                        <a:pt x="71" y="474"/>
                      </a:lnTo>
                      <a:lnTo>
                        <a:pt x="78" y="478"/>
                      </a:lnTo>
                      <a:lnTo>
                        <a:pt x="80" y="485"/>
                      </a:lnTo>
                      <a:lnTo>
                        <a:pt x="86" y="491"/>
                      </a:lnTo>
                      <a:lnTo>
                        <a:pt x="90" y="493"/>
                      </a:lnTo>
                      <a:lnTo>
                        <a:pt x="95" y="487"/>
                      </a:lnTo>
                      <a:lnTo>
                        <a:pt x="97" y="479"/>
                      </a:lnTo>
                      <a:lnTo>
                        <a:pt x="95" y="472"/>
                      </a:lnTo>
                      <a:lnTo>
                        <a:pt x="95" y="464"/>
                      </a:lnTo>
                      <a:lnTo>
                        <a:pt x="103" y="459"/>
                      </a:lnTo>
                      <a:lnTo>
                        <a:pt x="109" y="446"/>
                      </a:lnTo>
                      <a:lnTo>
                        <a:pt x="105" y="440"/>
                      </a:lnTo>
                      <a:lnTo>
                        <a:pt x="114" y="425"/>
                      </a:lnTo>
                      <a:lnTo>
                        <a:pt x="109" y="423"/>
                      </a:lnTo>
                      <a:lnTo>
                        <a:pt x="109" y="417"/>
                      </a:lnTo>
                      <a:lnTo>
                        <a:pt x="110" y="410"/>
                      </a:lnTo>
                      <a:lnTo>
                        <a:pt x="122" y="395"/>
                      </a:lnTo>
                      <a:lnTo>
                        <a:pt x="125" y="408"/>
                      </a:lnTo>
                      <a:lnTo>
                        <a:pt x="125" y="400"/>
                      </a:lnTo>
                      <a:lnTo>
                        <a:pt x="125" y="408"/>
                      </a:lnTo>
                      <a:lnTo>
                        <a:pt x="129" y="400"/>
                      </a:lnTo>
                      <a:lnTo>
                        <a:pt x="131" y="393"/>
                      </a:lnTo>
                      <a:lnTo>
                        <a:pt x="133" y="395"/>
                      </a:lnTo>
                      <a:lnTo>
                        <a:pt x="139" y="408"/>
                      </a:lnTo>
                      <a:lnTo>
                        <a:pt x="141" y="400"/>
                      </a:lnTo>
                      <a:lnTo>
                        <a:pt x="131" y="380"/>
                      </a:lnTo>
                      <a:lnTo>
                        <a:pt x="129" y="382"/>
                      </a:lnTo>
                      <a:lnTo>
                        <a:pt x="129" y="376"/>
                      </a:lnTo>
                      <a:lnTo>
                        <a:pt x="133" y="369"/>
                      </a:lnTo>
                      <a:lnTo>
                        <a:pt x="131" y="376"/>
                      </a:lnTo>
                      <a:lnTo>
                        <a:pt x="142" y="399"/>
                      </a:lnTo>
                      <a:lnTo>
                        <a:pt x="144" y="393"/>
                      </a:lnTo>
                      <a:lnTo>
                        <a:pt x="139" y="385"/>
                      </a:lnTo>
                      <a:lnTo>
                        <a:pt x="141" y="376"/>
                      </a:lnTo>
                      <a:lnTo>
                        <a:pt x="144" y="374"/>
                      </a:lnTo>
                      <a:lnTo>
                        <a:pt x="148" y="382"/>
                      </a:lnTo>
                      <a:lnTo>
                        <a:pt x="146" y="387"/>
                      </a:lnTo>
                      <a:lnTo>
                        <a:pt x="154" y="391"/>
                      </a:lnTo>
                      <a:lnTo>
                        <a:pt x="150" y="378"/>
                      </a:lnTo>
                      <a:lnTo>
                        <a:pt x="150" y="370"/>
                      </a:lnTo>
                      <a:lnTo>
                        <a:pt x="152" y="369"/>
                      </a:lnTo>
                      <a:lnTo>
                        <a:pt x="152" y="376"/>
                      </a:lnTo>
                      <a:lnTo>
                        <a:pt x="154" y="384"/>
                      </a:lnTo>
                      <a:lnTo>
                        <a:pt x="159" y="387"/>
                      </a:lnTo>
                      <a:lnTo>
                        <a:pt x="159" y="380"/>
                      </a:lnTo>
                      <a:lnTo>
                        <a:pt x="159" y="372"/>
                      </a:lnTo>
                      <a:lnTo>
                        <a:pt x="161" y="367"/>
                      </a:lnTo>
                      <a:lnTo>
                        <a:pt x="169" y="367"/>
                      </a:lnTo>
                      <a:lnTo>
                        <a:pt x="176" y="370"/>
                      </a:lnTo>
                      <a:lnTo>
                        <a:pt x="178" y="363"/>
                      </a:lnTo>
                      <a:lnTo>
                        <a:pt x="184" y="355"/>
                      </a:lnTo>
                      <a:lnTo>
                        <a:pt x="182" y="348"/>
                      </a:lnTo>
                      <a:lnTo>
                        <a:pt x="182" y="340"/>
                      </a:lnTo>
                      <a:lnTo>
                        <a:pt x="182" y="335"/>
                      </a:lnTo>
                      <a:lnTo>
                        <a:pt x="184" y="327"/>
                      </a:lnTo>
                      <a:lnTo>
                        <a:pt x="184" y="320"/>
                      </a:lnTo>
                      <a:lnTo>
                        <a:pt x="180" y="314"/>
                      </a:lnTo>
                      <a:lnTo>
                        <a:pt x="189" y="308"/>
                      </a:lnTo>
                      <a:lnTo>
                        <a:pt x="188" y="297"/>
                      </a:lnTo>
                      <a:lnTo>
                        <a:pt x="193" y="303"/>
                      </a:lnTo>
                      <a:lnTo>
                        <a:pt x="193" y="310"/>
                      </a:lnTo>
                      <a:lnTo>
                        <a:pt x="199" y="308"/>
                      </a:lnTo>
                      <a:lnTo>
                        <a:pt x="199" y="316"/>
                      </a:lnTo>
                      <a:lnTo>
                        <a:pt x="195" y="320"/>
                      </a:lnTo>
                      <a:lnTo>
                        <a:pt x="208" y="320"/>
                      </a:lnTo>
                      <a:lnTo>
                        <a:pt x="219" y="323"/>
                      </a:lnTo>
                      <a:lnTo>
                        <a:pt x="214" y="316"/>
                      </a:lnTo>
                      <a:lnTo>
                        <a:pt x="214" y="310"/>
                      </a:lnTo>
                      <a:lnTo>
                        <a:pt x="216" y="303"/>
                      </a:lnTo>
                      <a:lnTo>
                        <a:pt x="214" y="297"/>
                      </a:lnTo>
                      <a:lnTo>
                        <a:pt x="221" y="303"/>
                      </a:lnTo>
                      <a:lnTo>
                        <a:pt x="227" y="297"/>
                      </a:lnTo>
                      <a:lnTo>
                        <a:pt x="225" y="290"/>
                      </a:lnTo>
                      <a:lnTo>
                        <a:pt x="244" y="295"/>
                      </a:lnTo>
                      <a:lnTo>
                        <a:pt x="248" y="303"/>
                      </a:lnTo>
                      <a:lnTo>
                        <a:pt x="251" y="295"/>
                      </a:lnTo>
                      <a:lnTo>
                        <a:pt x="248" y="290"/>
                      </a:lnTo>
                      <a:lnTo>
                        <a:pt x="253" y="286"/>
                      </a:lnTo>
                      <a:lnTo>
                        <a:pt x="255" y="291"/>
                      </a:lnTo>
                      <a:lnTo>
                        <a:pt x="255" y="286"/>
                      </a:lnTo>
                      <a:lnTo>
                        <a:pt x="257" y="291"/>
                      </a:lnTo>
                      <a:lnTo>
                        <a:pt x="259" y="286"/>
                      </a:lnTo>
                      <a:lnTo>
                        <a:pt x="257" y="278"/>
                      </a:lnTo>
                      <a:lnTo>
                        <a:pt x="261" y="271"/>
                      </a:lnTo>
                      <a:lnTo>
                        <a:pt x="266" y="278"/>
                      </a:lnTo>
                      <a:lnTo>
                        <a:pt x="270" y="278"/>
                      </a:lnTo>
                      <a:lnTo>
                        <a:pt x="272" y="271"/>
                      </a:lnTo>
                      <a:lnTo>
                        <a:pt x="278" y="271"/>
                      </a:lnTo>
                      <a:lnTo>
                        <a:pt x="278" y="265"/>
                      </a:lnTo>
                      <a:lnTo>
                        <a:pt x="283" y="261"/>
                      </a:lnTo>
                      <a:lnTo>
                        <a:pt x="285" y="261"/>
                      </a:lnTo>
                      <a:lnTo>
                        <a:pt x="285" y="258"/>
                      </a:lnTo>
                      <a:lnTo>
                        <a:pt x="291" y="258"/>
                      </a:lnTo>
                      <a:lnTo>
                        <a:pt x="287" y="252"/>
                      </a:lnTo>
                      <a:lnTo>
                        <a:pt x="298" y="252"/>
                      </a:lnTo>
                      <a:lnTo>
                        <a:pt x="304" y="248"/>
                      </a:lnTo>
                      <a:lnTo>
                        <a:pt x="312" y="235"/>
                      </a:lnTo>
                      <a:lnTo>
                        <a:pt x="312" y="228"/>
                      </a:lnTo>
                      <a:lnTo>
                        <a:pt x="304" y="222"/>
                      </a:lnTo>
                      <a:lnTo>
                        <a:pt x="306" y="224"/>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dirty="0"/>
                </a:p>
              </p:txBody>
            </p:sp>
          </p:grpSp>
          <p:sp>
            <p:nvSpPr>
              <p:cNvPr id="22" name="Freeform 25">
                <a:extLst>
                  <a:ext uri="{FF2B5EF4-FFF2-40B4-BE49-F238E27FC236}">
                    <a16:creationId xmlns:a16="http://schemas.microsoft.com/office/drawing/2014/main" id="{B34BB316-6D7B-4168-B383-E722BA10E643}"/>
                  </a:ext>
                </a:extLst>
              </p:cNvPr>
              <p:cNvSpPr>
                <a:spLocks/>
              </p:cNvSpPr>
              <p:nvPr/>
            </p:nvSpPr>
            <p:spPr bwMode="auto">
              <a:xfrm>
                <a:off x="5331133" y="1348493"/>
                <a:ext cx="47528" cy="80671"/>
              </a:xfrm>
              <a:custGeom>
                <a:avLst/>
                <a:gdLst>
                  <a:gd name="T0" fmla="*/ 46 w 49"/>
                  <a:gd name="T1" fmla="*/ 0 h 84"/>
                  <a:gd name="T2" fmla="*/ 46 w 49"/>
                  <a:gd name="T3" fmla="*/ 0 h 84"/>
                  <a:gd name="T4" fmla="*/ 37 w 49"/>
                  <a:gd name="T5" fmla="*/ 9 h 84"/>
                  <a:gd name="T6" fmla="*/ 30 w 49"/>
                  <a:gd name="T7" fmla="*/ 22 h 84"/>
                  <a:gd name="T8" fmla="*/ 16 w 49"/>
                  <a:gd name="T9" fmla="*/ 30 h 84"/>
                  <a:gd name="T10" fmla="*/ 16 w 49"/>
                  <a:gd name="T11" fmla="*/ 43 h 84"/>
                  <a:gd name="T12" fmla="*/ 7 w 49"/>
                  <a:gd name="T13" fmla="*/ 54 h 84"/>
                  <a:gd name="T14" fmla="*/ 0 w 49"/>
                  <a:gd name="T15" fmla="*/ 70 h 84"/>
                  <a:gd name="T16" fmla="*/ 7 w 49"/>
                  <a:gd name="T17" fmla="*/ 81 h 84"/>
                  <a:gd name="T18" fmla="*/ 19 w 49"/>
                  <a:gd name="T19" fmla="*/ 84 h 84"/>
                  <a:gd name="T20" fmla="*/ 26 w 49"/>
                  <a:gd name="T21" fmla="*/ 73 h 84"/>
                  <a:gd name="T22" fmla="*/ 33 w 49"/>
                  <a:gd name="T23" fmla="*/ 63 h 84"/>
                  <a:gd name="T24" fmla="*/ 33 w 49"/>
                  <a:gd name="T25" fmla="*/ 51 h 84"/>
                  <a:gd name="T26" fmla="*/ 42 w 49"/>
                  <a:gd name="T27" fmla="*/ 36 h 84"/>
                  <a:gd name="T28" fmla="*/ 40 w 49"/>
                  <a:gd name="T29" fmla="*/ 27 h 84"/>
                  <a:gd name="T30" fmla="*/ 49 w 49"/>
                  <a:gd name="T31" fmla="*/ 3 h 84"/>
                  <a:gd name="T32" fmla="*/ 46 w 49"/>
                  <a:gd name="T3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84">
                    <a:moveTo>
                      <a:pt x="46" y="0"/>
                    </a:moveTo>
                    <a:lnTo>
                      <a:pt x="46" y="0"/>
                    </a:lnTo>
                    <a:lnTo>
                      <a:pt x="37" y="9"/>
                    </a:lnTo>
                    <a:lnTo>
                      <a:pt x="30" y="22"/>
                    </a:lnTo>
                    <a:lnTo>
                      <a:pt x="16" y="30"/>
                    </a:lnTo>
                    <a:lnTo>
                      <a:pt x="16" y="43"/>
                    </a:lnTo>
                    <a:lnTo>
                      <a:pt x="7" y="54"/>
                    </a:lnTo>
                    <a:lnTo>
                      <a:pt x="0" y="70"/>
                    </a:lnTo>
                    <a:lnTo>
                      <a:pt x="7" y="81"/>
                    </a:lnTo>
                    <a:lnTo>
                      <a:pt x="19" y="84"/>
                    </a:lnTo>
                    <a:lnTo>
                      <a:pt x="26" y="73"/>
                    </a:lnTo>
                    <a:lnTo>
                      <a:pt x="33" y="63"/>
                    </a:lnTo>
                    <a:lnTo>
                      <a:pt x="33" y="51"/>
                    </a:lnTo>
                    <a:lnTo>
                      <a:pt x="42" y="36"/>
                    </a:lnTo>
                    <a:lnTo>
                      <a:pt x="40" y="27"/>
                    </a:lnTo>
                    <a:lnTo>
                      <a:pt x="49" y="3"/>
                    </a:lnTo>
                    <a:lnTo>
                      <a:pt x="46" y="0"/>
                    </a:lnTo>
                    <a:close/>
                  </a:path>
                </a:pathLst>
              </a:custGeom>
              <a:solidFill>
                <a:srgbClr val="F5F5F5"/>
              </a:solidFill>
              <a:ln w="3175" cap="rnd">
                <a:solidFill>
                  <a:schemeClr val="bg2">
                    <a:lumMod val="50000"/>
                  </a:schemeClr>
                </a:solidFill>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904CF330-A445-4674-A51F-32CF497C9583}"/>
                </a:ext>
              </a:extLst>
            </p:cNvPr>
            <p:cNvGrpSpPr/>
            <p:nvPr/>
          </p:nvGrpSpPr>
          <p:grpSpPr>
            <a:xfrm>
              <a:off x="7158555" y="2709694"/>
              <a:ext cx="101192" cy="101192"/>
              <a:chOff x="5418923" y="1853260"/>
              <a:chExt cx="45719" cy="45719"/>
            </a:xfrm>
          </p:grpSpPr>
          <p:sp>
            <p:nvSpPr>
              <p:cNvPr id="19" name="Teardrop 18">
                <a:extLst>
                  <a:ext uri="{FF2B5EF4-FFF2-40B4-BE49-F238E27FC236}">
                    <a16:creationId xmlns:a16="http://schemas.microsoft.com/office/drawing/2014/main" id="{5DCDE9EF-93B3-48DA-94BD-867F92C4A6E5}"/>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20" name="Oval 19">
                <a:extLst>
                  <a:ext uri="{FF2B5EF4-FFF2-40B4-BE49-F238E27FC236}">
                    <a16:creationId xmlns:a16="http://schemas.microsoft.com/office/drawing/2014/main" id="{7F91F8EF-2DD5-40D8-9D51-5D5900B2C479}"/>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0" name="Group 9">
              <a:extLst>
                <a:ext uri="{FF2B5EF4-FFF2-40B4-BE49-F238E27FC236}">
                  <a16:creationId xmlns:a16="http://schemas.microsoft.com/office/drawing/2014/main" id="{2B814D85-6303-4C95-845A-C2AD8E3CDEF5}"/>
                </a:ext>
              </a:extLst>
            </p:cNvPr>
            <p:cNvGrpSpPr/>
            <p:nvPr/>
          </p:nvGrpSpPr>
          <p:grpSpPr>
            <a:xfrm>
              <a:off x="7487379" y="2627956"/>
              <a:ext cx="101192" cy="101192"/>
              <a:chOff x="5418923" y="1853260"/>
              <a:chExt cx="45719" cy="45719"/>
            </a:xfrm>
          </p:grpSpPr>
          <p:sp>
            <p:nvSpPr>
              <p:cNvPr id="17" name="Teardrop 16">
                <a:extLst>
                  <a:ext uri="{FF2B5EF4-FFF2-40B4-BE49-F238E27FC236}">
                    <a16:creationId xmlns:a16="http://schemas.microsoft.com/office/drawing/2014/main" id="{E67DD838-9A7B-47EF-8140-D42D1D779AA1}"/>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8" name="Oval 17">
                <a:extLst>
                  <a:ext uri="{FF2B5EF4-FFF2-40B4-BE49-F238E27FC236}">
                    <a16:creationId xmlns:a16="http://schemas.microsoft.com/office/drawing/2014/main" id="{08620C82-0E9E-4959-9DE9-BEEF60FDC76B}"/>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1" name="Group 10">
              <a:extLst>
                <a:ext uri="{FF2B5EF4-FFF2-40B4-BE49-F238E27FC236}">
                  <a16:creationId xmlns:a16="http://schemas.microsoft.com/office/drawing/2014/main" id="{7C0E80E8-3764-4456-92EF-4710D080D48A}"/>
                </a:ext>
              </a:extLst>
            </p:cNvPr>
            <p:cNvGrpSpPr/>
            <p:nvPr/>
          </p:nvGrpSpPr>
          <p:grpSpPr>
            <a:xfrm>
              <a:off x="2135597" y="3077121"/>
              <a:ext cx="101192" cy="101192"/>
              <a:chOff x="5418923" y="1853260"/>
              <a:chExt cx="45719" cy="45719"/>
            </a:xfrm>
          </p:grpSpPr>
          <p:sp>
            <p:nvSpPr>
              <p:cNvPr id="15" name="Teardrop 14">
                <a:extLst>
                  <a:ext uri="{FF2B5EF4-FFF2-40B4-BE49-F238E27FC236}">
                    <a16:creationId xmlns:a16="http://schemas.microsoft.com/office/drawing/2014/main" id="{D8780D62-55A7-4D4A-80AD-8216E7E6B4A6}"/>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6" name="Oval 15">
                <a:extLst>
                  <a:ext uri="{FF2B5EF4-FFF2-40B4-BE49-F238E27FC236}">
                    <a16:creationId xmlns:a16="http://schemas.microsoft.com/office/drawing/2014/main" id="{23E917A3-A027-4BC8-8407-144C14DD51FF}"/>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nvGrpSpPr>
            <p:cNvPr id="12" name="Group 11">
              <a:extLst>
                <a:ext uri="{FF2B5EF4-FFF2-40B4-BE49-F238E27FC236}">
                  <a16:creationId xmlns:a16="http://schemas.microsoft.com/office/drawing/2014/main" id="{DC185E83-7567-40DD-B449-CF621DC93ED8}"/>
                </a:ext>
              </a:extLst>
            </p:cNvPr>
            <p:cNvGrpSpPr/>
            <p:nvPr/>
          </p:nvGrpSpPr>
          <p:grpSpPr>
            <a:xfrm>
              <a:off x="7872812" y="2564641"/>
              <a:ext cx="101192" cy="101192"/>
              <a:chOff x="5418923" y="1853260"/>
              <a:chExt cx="45719" cy="45719"/>
            </a:xfrm>
          </p:grpSpPr>
          <p:sp>
            <p:nvSpPr>
              <p:cNvPr id="13" name="Teardrop 12">
                <a:extLst>
                  <a:ext uri="{FF2B5EF4-FFF2-40B4-BE49-F238E27FC236}">
                    <a16:creationId xmlns:a16="http://schemas.microsoft.com/office/drawing/2014/main" id="{7E9A12AD-95A8-4A21-A626-A8B21DA116F7}"/>
                  </a:ext>
                </a:extLst>
              </p:cNvPr>
              <p:cNvSpPr/>
              <p:nvPr/>
            </p:nvSpPr>
            <p:spPr>
              <a:xfrm rot="7994273">
                <a:off x="5418923" y="1853260"/>
                <a:ext cx="45719" cy="45719"/>
              </a:xfrm>
              <a:prstGeom prst="teardrop">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sp>
            <p:nvSpPr>
              <p:cNvPr id="14" name="Oval 13">
                <a:extLst>
                  <a:ext uri="{FF2B5EF4-FFF2-40B4-BE49-F238E27FC236}">
                    <a16:creationId xmlns:a16="http://schemas.microsoft.com/office/drawing/2014/main" id="{FC38257C-F886-4ACB-91CB-70E494015338}"/>
                  </a:ext>
                </a:extLst>
              </p:cNvPr>
              <p:cNvSpPr/>
              <p:nvPr/>
            </p:nvSpPr>
            <p:spPr>
              <a:xfrm>
                <a:off x="5424236" y="1858573"/>
                <a:ext cx="35093" cy="35093"/>
              </a:xfrm>
              <a:prstGeom prst="ellipse">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p>
            </p:txBody>
          </p:sp>
        </p:grpSp>
      </p:grpSp>
    </p:spTree>
    <p:extLst>
      <p:ext uri="{BB962C8B-B14F-4D97-AF65-F5344CB8AC3E}">
        <p14:creationId xmlns:p14="http://schemas.microsoft.com/office/powerpoint/2010/main" val="633238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onfidential">
  <a:themeElements>
    <a:clrScheme name="Renishaw Contrast Colour Palette">
      <a:dk1>
        <a:sysClr val="windowText" lastClr="000000"/>
      </a:dk1>
      <a:lt1>
        <a:sysClr val="window" lastClr="FFFFFF"/>
      </a:lt1>
      <a:dk2>
        <a:srgbClr val="4C4C4C"/>
      </a:dk2>
      <a:lt2>
        <a:srgbClr val="E5E5E5"/>
      </a:lt2>
      <a:accent1>
        <a:srgbClr val="FF9933"/>
      </a:accent1>
      <a:accent2>
        <a:srgbClr val="CCCCCC"/>
      </a:accent2>
      <a:accent3>
        <a:srgbClr val="1859D0"/>
      </a:accent3>
      <a:accent4>
        <a:srgbClr val="00BE79"/>
      </a:accent4>
      <a:accent5>
        <a:srgbClr val="AF669C"/>
      </a:accent5>
      <a:accent6>
        <a:srgbClr val="C92B37"/>
      </a:accent6>
      <a:hlink>
        <a:srgbClr val="000000"/>
      </a:hlink>
      <a:folHlink>
        <a:srgbClr val="FF99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Pale Red">
      <a:srgbClr val="FFCCCC"/>
    </a:custClr>
    <a:custClr name="Pale Green">
      <a:srgbClr val="B5FFB5"/>
    </a:custClr>
    <a:custClr name="Pale Purple">
      <a:srgbClr val="F2CCFF"/>
    </a:custClr>
    <a:custClr name="Pale Blue">
      <a:srgbClr val="CCCCFF"/>
    </a:custClr>
  </a:custClrLst>
  <a:extLst>
    <a:ext uri="{05A4C25C-085E-4340-85A3-A5531E510DB2}">
      <thm15:themeFamily xmlns:thm15="http://schemas.microsoft.com/office/thememl/2012/main" name="PRESENTATIONS_TEMP_Renishaw PowerPoint template.potx [Read-Only]" id="{BFB06BBE-3C33-46B8-95A2-D6E10979EC21}" vid="{768FE001-EC3B-41D9-9596-3230BB594078}"/>
    </a:ext>
  </a:extLst>
</a:theme>
</file>

<file path=ppt/theme/theme2.xml><?xml version="1.0" encoding="utf-8"?>
<a:theme xmlns:a="http://schemas.openxmlformats.org/drawingml/2006/main" name="Public Content">
  <a:themeElements>
    <a:clrScheme name="Renishaw Contrast Colour Palette">
      <a:dk1>
        <a:sysClr val="windowText" lastClr="000000"/>
      </a:dk1>
      <a:lt1>
        <a:sysClr val="window" lastClr="FFFFFF"/>
      </a:lt1>
      <a:dk2>
        <a:srgbClr val="4C4C4C"/>
      </a:dk2>
      <a:lt2>
        <a:srgbClr val="E5E5E5"/>
      </a:lt2>
      <a:accent1>
        <a:srgbClr val="FF9933"/>
      </a:accent1>
      <a:accent2>
        <a:srgbClr val="CCCCCC"/>
      </a:accent2>
      <a:accent3>
        <a:srgbClr val="1859D0"/>
      </a:accent3>
      <a:accent4>
        <a:srgbClr val="00BE79"/>
      </a:accent4>
      <a:accent5>
        <a:srgbClr val="AF669C"/>
      </a:accent5>
      <a:accent6>
        <a:srgbClr val="C92B37"/>
      </a:accent6>
      <a:hlink>
        <a:srgbClr val="000000"/>
      </a:hlink>
      <a:folHlink>
        <a:srgbClr val="FF99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S_TEMP_Renishaw PowerPoint template.potx [Read-Only]" id="{BFB06BBE-3C33-46B8-95A2-D6E10979EC21}" vid="{2E833948-ED1C-48A7-88F8-B877B9AD1E9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AFB4F5EA9AAD4CA999947EFB3C304F" ma:contentTypeVersion="3" ma:contentTypeDescription="Create a new document." ma:contentTypeScope="" ma:versionID="eccf478b4ebe4668db8d41cc980d23e1">
  <xsd:schema xmlns:xsd="http://www.w3.org/2001/XMLSchema" xmlns:xs="http://www.w3.org/2001/XMLSchema" xmlns:p="http://schemas.microsoft.com/office/2006/metadata/properties" xmlns:ns1="4af5f2fd-5408-4f1e-9766-c7b530b9d8ca" targetNamespace="http://schemas.microsoft.com/office/2006/metadata/properties" ma:root="true" ma:fieldsID="a9889f958ef10392961828fd1d1356de" ns1:_="">
    <xsd:import namespace="4af5f2fd-5408-4f1e-9766-c7b530b9d8ca"/>
    <xsd:element name="properties">
      <xsd:complexType>
        <xsd:sequence>
          <xsd:element name="documentManagement">
            <xsd:complexType>
              <xsd:all>
                <xsd:element ref="ns1:Topic" minOccurs="0"/>
                <xsd:element ref="ns1:GuideLineType"/>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f5f2fd-5408-4f1e-9766-c7b530b9d8ca" elementFormDefault="qualified">
    <xsd:import namespace="http://schemas.microsoft.com/office/2006/documentManagement/types"/>
    <xsd:import namespace="http://schemas.microsoft.com/office/infopath/2007/PartnerControls"/>
    <xsd:element name="Topic" ma:index="0" nillable="true" ma:displayName="Topic" ma:default="Adverts" ma:format="Dropdown" ma:internalName="Topic" ma:readOnly="false">
      <xsd:simpleType>
        <xsd:union memberTypes="dms:Text">
          <xsd:simpleType>
            <xsd:restriction base="dms:Choice">
              <xsd:enumeration value="Adverts"/>
              <xsd:enumeration value="Email marketing"/>
            </xsd:restriction>
          </xsd:simpleType>
        </xsd:union>
      </xsd:simpleType>
    </xsd:element>
    <xsd:element name="GuideLineType" ma:index="3" ma:displayName="File type" ma:format="Dropdown" ma:internalName="GuideLineType" ma:readOnly="false">
      <xsd:simpleType>
        <xsd:restriction base="dms:Choice">
          <xsd:enumeration value="Guideline"/>
          <xsd:enumeration value="Template"/>
          <xsd:enumeration value="Procedure"/>
          <xsd:enumeration value="Form"/>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1" ma:displayName="Guideline 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opic xmlns="4af5f2fd-5408-4f1e-9766-c7b530b9d8ca">Presentations</Topic>
    <GuideLineType xmlns="4af5f2fd-5408-4f1e-9766-c7b530b9d8ca">Template</GuideLineTyp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6EF1F0-377D-4C32-AB88-CB9187955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f5f2fd-5408-4f1e-9766-c7b530b9d8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834FE3-4F92-4326-A2A9-59B0AB527E16}">
  <ds:schemaRef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4af5f2fd-5408-4f1e-9766-c7b530b9d8ca"/>
    <ds:schemaRef ds:uri="http://www.w3.org/XML/1998/namespace"/>
    <ds:schemaRef ds:uri="http://purl.org/dc/dcmitype/"/>
  </ds:schemaRefs>
</ds:datastoreItem>
</file>

<file path=customXml/itemProps3.xml><?xml version="1.0" encoding="utf-8"?>
<ds:datastoreItem xmlns:ds="http://schemas.openxmlformats.org/officeDocument/2006/customXml" ds:itemID="{5F26E494-4EF2-41BB-922C-AEA3B03878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PRESENTATIONS_TEMP_Renishaw PowerPoint template</Template>
  <TotalTime>27</TotalTime>
  <Words>1541</Words>
  <Application>Microsoft Office PowerPoint</Application>
  <PresentationFormat>Widescreen</PresentationFormat>
  <Paragraphs>435</Paragraphs>
  <Slides>48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48</vt:i4>
      </vt:variant>
    </vt:vector>
  </HeadingPairs>
  <TitlesOfParts>
    <vt:vector size="53" baseType="lpstr">
      <vt:lpstr>Arial</vt:lpstr>
      <vt:lpstr>Calibri</vt:lpstr>
      <vt:lpstr>Symbol</vt:lpstr>
      <vt:lpstr>Confidential</vt:lpstr>
      <vt:lpstr>Public Content</vt:lpstr>
      <vt:lpstr>PowerPoint Presentation</vt:lpstr>
      <vt:lpstr>About Renishaw</vt:lpstr>
      <vt:lpstr>About Renishaw</vt:lpstr>
      <vt:lpstr>Our mission</vt:lpstr>
      <vt:lpstr>Our mission</vt:lpstr>
      <vt:lpstr>Our ethos</vt:lpstr>
      <vt:lpstr>Highlights in 2017</vt:lpstr>
      <vt:lpstr>Securing growth for the long term</vt:lpstr>
      <vt:lpstr>Our strategy</vt:lpstr>
      <vt:lpstr>Our customers</vt:lpstr>
      <vt:lpstr>Our expertise – Manufacturing process control</vt:lpstr>
      <vt:lpstr>Our expertise</vt:lpstr>
      <vt:lpstr>Our expertise </vt:lpstr>
      <vt:lpstr>Our expertise</vt:lpstr>
      <vt:lpstr>Our expertise</vt:lpstr>
      <vt:lpstr>Our service, your solution</vt:lpstr>
      <vt:lpstr>Helping our customers succeed</vt:lpstr>
      <vt:lpstr>Helping our customers succeed</vt:lpstr>
      <vt:lpstr>Helping our customers succeed</vt:lpstr>
      <vt:lpstr>Helping our customers succeed</vt:lpstr>
      <vt:lpstr>Our commitment to innovation</vt:lpstr>
      <vt:lpstr>PowerPoint Presentation</vt:lpstr>
      <vt:lpstr>Over 40 years of breakthrough innovation</vt:lpstr>
      <vt:lpstr>Over 40 years of breakthrough innovation</vt:lpstr>
      <vt:lpstr>Over 40 years of breakthrough innovation</vt:lpstr>
      <vt:lpstr>Over 40 years of breakthrough innovation</vt:lpstr>
      <vt:lpstr>Over 40 years of breakthrough innovation</vt:lpstr>
      <vt:lpstr>Over 40 years of breakthrough innovation</vt:lpstr>
      <vt:lpstr>Vision</vt:lpstr>
      <vt:lpstr>Our journey so far…</vt:lpstr>
      <vt:lpstr>Our journey so far…</vt:lpstr>
      <vt:lpstr>Our journey so far…</vt:lpstr>
      <vt:lpstr>Our journey so far…</vt:lpstr>
      <vt:lpstr>Our journey so far…</vt:lpstr>
      <vt:lpstr>Our journey so far…</vt:lpstr>
      <vt:lpstr>Our journey so far…</vt:lpstr>
      <vt:lpstr>Our journey so far…</vt:lpstr>
      <vt:lpstr>Our journey so far… </vt:lpstr>
      <vt:lpstr>Our performance in 2017</vt:lpstr>
      <vt:lpstr>Now a global solution provider</vt:lpstr>
      <vt:lpstr>PowerPoint Presentation</vt:lpstr>
      <vt:lpstr>Worldwide locations</vt:lpstr>
      <vt:lpstr>Renishaw in Europe</vt:lpstr>
      <vt:lpstr>Renishaw in the Far East</vt:lpstr>
      <vt:lpstr>Renishaw in the Americas</vt:lpstr>
      <vt:lpstr>Renishaw in other regions</vt:lpstr>
      <vt:lpstr>Renishaw in the UK</vt:lpstr>
      <vt:lpstr>Renishaw in the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Bignell</dc:creator>
  <cp:lastModifiedBy>Mike Bignell</cp:lastModifiedBy>
  <cp:revision>3</cp:revision>
  <dcterms:created xsi:type="dcterms:W3CDTF">2018-03-12T15:32:20Z</dcterms:created>
  <dcterms:modified xsi:type="dcterms:W3CDTF">2018-03-12T16:00:19Z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0x0101005DAFB4F5EA9AAD4CA999947EFB3C304F</vt:lpwstr>
  </property>
</Properties>
</file>